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2.xml" ContentType="application/vnd.openxmlformats-officedocument.presentationml.notesSlide+xml"/>
  <Override PartName="/ppt/tags/tag2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8.xml" ContentType="application/vnd.openxmlformats-officedocument.presentationml.tags+xml"/>
  <Override PartName="/ppt/notesSlides/notesSlide5.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tags/tag32.xml" ContentType="application/vnd.openxmlformats-officedocument.presentationml.tags+xml"/>
  <Override PartName="/ppt/notesSlides/notesSlide7.xml" ContentType="application/vnd.openxmlformats-officedocument.presentationml.notesSlide+xml"/>
  <Override PartName="/ppt/tags/tag33.xml" ContentType="application/vnd.openxmlformats-officedocument.presentationml.tags+xml"/>
  <Override PartName="/ppt/notesSlides/notesSlide8.xml" ContentType="application/vnd.openxmlformats-officedocument.presentationml.notesSlide+xml"/>
  <Override PartName="/ppt/tags/tag34.xml" ContentType="application/vnd.openxmlformats-officedocument.presentationml.tags+xml"/>
  <Override PartName="/ppt/notesSlides/notesSlide9.xml" ContentType="application/vnd.openxmlformats-officedocument.presentationml.notesSlide+xml"/>
  <Override PartName="/ppt/tags/tag35.xml" ContentType="application/vnd.openxmlformats-officedocument.presentationml.tags+xml"/>
  <Override PartName="/ppt/notesSlides/notesSlide10.xml" ContentType="application/vnd.openxmlformats-officedocument.presentationml.notesSlide+xml"/>
  <Override PartName="/ppt/tags/tag36.xml" ContentType="application/vnd.openxmlformats-officedocument.presentationml.tags+xml"/>
  <Override PartName="/ppt/notesSlides/notesSlide11.xml" ContentType="application/vnd.openxmlformats-officedocument.presentationml.notesSlide+xml"/>
  <Override PartName="/ppt/tags/tag37.xml" ContentType="application/vnd.openxmlformats-officedocument.presentationml.tags+xml"/>
  <Override PartName="/ppt/notesSlides/notesSlide12.xml" ContentType="application/vnd.openxmlformats-officedocument.presentationml.notesSlide+xml"/>
  <Override PartName="/ppt/tags/tag38.xml" ContentType="application/vnd.openxmlformats-officedocument.presentationml.tags+xml"/>
  <Override PartName="/ppt/notesSlides/notesSlide13.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14.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3.xml" ContentType="application/vnd.openxmlformats-officedocument.presentationml.tags+xml"/>
  <Override PartName="/ppt/notesSlides/notesSlide18.xml" ContentType="application/vnd.openxmlformats-officedocument.presentationml.notesSlide+xml"/>
  <Override PartName="/ppt/tags/tag44.xml" ContentType="application/vnd.openxmlformats-officedocument.presentationml.tags+xml"/>
  <Override PartName="/ppt/notesSlides/notesSlide19.xml" ContentType="application/vnd.openxmlformats-officedocument.presentationml.notesSlide+xml"/>
  <Override PartName="/ppt/tags/tag45.xml" ContentType="application/vnd.openxmlformats-officedocument.presentationml.tags+xml"/>
  <Override PartName="/ppt/notesSlides/notesSlide20.xml" ContentType="application/vnd.openxmlformats-officedocument.presentationml.notesSlide+xml"/>
  <Override PartName="/ppt/tags/tag46.xml" ContentType="application/vnd.openxmlformats-officedocument.presentationml.tags+xml"/>
  <Override PartName="/ppt/notesSlides/notesSlide21.xml" ContentType="application/vnd.openxmlformats-officedocument.presentationml.notesSlide+xml"/>
  <Override PartName="/ppt/tags/tag47.xml" ContentType="application/vnd.openxmlformats-officedocument.presentationml.tags+xml"/>
  <Override PartName="/ppt/notesSlides/notesSlide22.xml" ContentType="application/vnd.openxmlformats-officedocument.presentationml.notesSlide+xml"/>
  <Override PartName="/ppt/tags/tag48.xml" ContentType="application/vnd.openxmlformats-officedocument.presentationml.tags+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3">
  <p:sldMasterIdLst>
    <p:sldMasterId id="2147483648" r:id="rId1"/>
    <p:sldMasterId id="2147483674" r:id="rId2"/>
  </p:sldMasterIdLst>
  <p:notesMasterIdLst>
    <p:notesMasterId r:id="rId37"/>
  </p:notesMasterIdLst>
  <p:handoutMasterIdLst>
    <p:handoutMasterId r:id="rId38"/>
  </p:handoutMasterIdLst>
  <p:sldIdLst>
    <p:sldId id="272" r:id="rId3"/>
    <p:sldId id="271" r:id="rId4"/>
    <p:sldId id="275" r:id="rId5"/>
    <p:sldId id="334" r:id="rId6"/>
    <p:sldId id="270" r:id="rId7"/>
    <p:sldId id="277" r:id="rId8"/>
    <p:sldId id="324" r:id="rId9"/>
    <p:sldId id="309" r:id="rId10"/>
    <p:sldId id="280" r:id="rId11"/>
    <p:sldId id="335" r:id="rId12"/>
    <p:sldId id="283" r:id="rId13"/>
    <p:sldId id="322" r:id="rId14"/>
    <p:sldId id="313" r:id="rId15"/>
    <p:sldId id="314" r:id="rId16"/>
    <p:sldId id="342" r:id="rId17"/>
    <p:sldId id="336" r:id="rId18"/>
    <p:sldId id="315" r:id="rId19"/>
    <p:sldId id="343" r:id="rId20"/>
    <p:sldId id="344" r:id="rId21"/>
    <p:sldId id="316" r:id="rId22"/>
    <p:sldId id="339" r:id="rId23"/>
    <p:sldId id="328" r:id="rId24"/>
    <p:sldId id="285" r:id="rId25"/>
    <p:sldId id="340" r:id="rId26"/>
    <p:sldId id="286" r:id="rId27"/>
    <p:sldId id="337" r:id="rId28"/>
    <p:sldId id="332" r:id="rId29"/>
    <p:sldId id="329" r:id="rId30"/>
    <p:sldId id="287" r:id="rId31"/>
    <p:sldId id="341" r:id="rId32"/>
    <p:sldId id="338" r:id="rId33"/>
    <p:sldId id="333" r:id="rId34"/>
    <p:sldId id="321" r:id="rId35"/>
    <p:sldId id="257" r:id="rId36"/>
  </p:sldIdLst>
  <p:sldSz cx="12192000" cy="6858000"/>
  <p:notesSz cx="6858000" cy="9144000"/>
  <p:embeddedFontLst>
    <p:embeddedFont>
      <p:font typeface="Calibri" panose="020F0502020204030204" pitchFamily="34" charset="0"/>
      <p:regular r:id="rId39"/>
      <p:bold r:id="rId40"/>
      <p:italic r:id="rId41"/>
      <p:boldItalic r:id="rId42"/>
    </p:embeddedFont>
    <p:embeddedFont>
      <p:font typeface="Cambria" panose="02040503050406030204" pitchFamily="18" charset="0"/>
      <p:regular r:id="rId43"/>
      <p:bold r:id="rId44"/>
      <p:italic r:id="rId45"/>
      <p:boldItalic r:id="rId46"/>
    </p:embeddedFont>
    <p:embeddedFont>
      <p:font typeface="Georgia" panose="02040502050405020303" pitchFamily="18" charset="0"/>
      <p:regular r:id="rId47"/>
      <p:bold r:id="rId48"/>
      <p:italic r:id="rId49"/>
      <p:boldItalic r:id="rId50"/>
    </p:embeddedFont>
    <p:embeddedFont>
      <p:font typeface="Lato" panose="020B0604020202020204" charset="0"/>
      <p:regular r:id="rId51"/>
      <p:bold r:id="rId52"/>
      <p:italic r:id="rId53"/>
      <p:boldItalic r:id="rId54"/>
    </p:embeddedFont>
    <p:embeddedFont>
      <p:font typeface="Lato Light" panose="020F0302020204030203" charset="0"/>
      <p:regular r:id="rId55"/>
      <p:italic r:id="rId56"/>
    </p:embeddedFont>
    <p:embeddedFont>
      <p:font typeface="Mangal" panose="02040503050203030202" pitchFamily="18" charset="0"/>
      <p:regular r:id="rId57"/>
      <p:bold r:id="rId58"/>
    </p:embeddedFont>
    <p:embeddedFont>
      <p:font typeface="Merriweather Black" panose="020B0604020202020204" charset="0"/>
      <p:bold r:id="rId59"/>
      <p:boldItalic r:id="rId60"/>
    </p:embeddedFont>
    <p:embeddedFont>
      <p:font typeface="MS Mincho" panose="02020609040205080304" pitchFamily="49" charset="-128"/>
      <p:regular r:id="rId61"/>
    </p:embeddedFont>
  </p:embeddedFontLst>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Slides" id="{A37F6CFB-43EB-4462-A7BB-8FFAC74994C6}">
          <p14:sldIdLst>
            <p14:sldId id="272"/>
            <p14:sldId id="271"/>
            <p14:sldId id="275"/>
          </p14:sldIdLst>
        </p14:section>
        <p14:section name="Introduction" id="{2D390758-091C-4763-946A-0FB61F321358}">
          <p14:sldIdLst>
            <p14:sldId id="334"/>
            <p14:sldId id="270"/>
            <p14:sldId id="277"/>
          </p14:sldIdLst>
        </p14:section>
        <p14:section name="What is Capacity Development" id="{93268581-705C-4CF3-BA37-3C4142EFB0ED}">
          <p14:sldIdLst>
            <p14:sldId id="324"/>
            <p14:sldId id="309"/>
            <p14:sldId id="280"/>
            <p14:sldId id="335"/>
          </p14:sldIdLst>
        </p14:section>
        <p14:section name="Analyze" id="{A5E1D9CD-27FB-43E0-A2C2-D6902EE2BF38}">
          <p14:sldIdLst>
            <p14:sldId id="283"/>
            <p14:sldId id="322"/>
            <p14:sldId id="313"/>
            <p14:sldId id="314"/>
            <p14:sldId id="342"/>
            <p14:sldId id="336"/>
            <p14:sldId id="315"/>
            <p14:sldId id="343"/>
            <p14:sldId id="344"/>
            <p14:sldId id="316"/>
            <p14:sldId id="339"/>
          </p14:sldIdLst>
        </p14:section>
        <p14:section name="Design and Develop" id="{6636B5EC-DAC8-465D-B0F2-14939EF8B1D9}">
          <p14:sldIdLst>
            <p14:sldId id="328"/>
            <p14:sldId id="285"/>
            <p14:sldId id="340"/>
            <p14:sldId id="286"/>
            <p14:sldId id="337"/>
            <p14:sldId id="332"/>
          </p14:sldIdLst>
        </p14:section>
        <p14:section name="Implement and Monitor" id="{E2BB9601-93ED-4078-92BD-A25029BFC357}">
          <p14:sldIdLst>
            <p14:sldId id="329"/>
            <p14:sldId id="287"/>
            <p14:sldId id="341"/>
            <p14:sldId id="338"/>
            <p14:sldId id="333"/>
          </p14:sldIdLst>
        </p14:section>
        <p14:section name="Review" id="{A3F116B9-B127-46CE-97A8-BF243311DF93}">
          <p14:sldIdLst>
            <p14:sldId id="321"/>
          </p14:sldIdLst>
        </p14:section>
        <p14:section name="Final Slides" id="{009A79B0-7740-4875-9700-9B98ECD22D6D}">
          <p14:sldIdLst>
            <p14:sldId id="257"/>
          </p14:sldIdLst>
        </p14:section>
      </p14:sectionLst>
    </p:ext>
    <p:ext uri="{EFAFB233-063F-42B5-8137-9DF3F51BA10A}">
      <p15:sldGuideLst xmlns:p15="http://schemas.microsoft.com/office/powerpoint/2012/main">
        <p15:guide id="1" orient="horz" pos="1820" userDrawn="1">
          <p15:clr>
            <a:srgbClr val="A4A3A4"/>
          </p15:clr>
        </p15:guide>
        <p15:guide id="2" pos="914" userDrawn="1">
          <p15:clr>
            <a:srgbClr val="A4A3A4"/>
          </p15:clr>
        </p15:guide>
        <p15:guide id="3" pos="67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anne Madjidi" initials="LM" lastIdx="1" clrIdx="0">
    <p:extLst>
      <p:ext uri="{19B8F6BF-5375-455C-9EA6-DF929625EA0E}">
        <p15:presenceInfo xmlns:p15="http://schemas.microsoft.com/office/powerpoint/2012/main" userId="S-1-5-21-3166256913-2833284422-4110509218-2657" providerId="AD"/>
      </p:ext>
    </p:extLst>
  </p:cmAuthor>
  <p:cmAuthor id="2" name="." initials="." lastIdx="93" clrIdx="1">
    <p:extLst>
      <p:ext uri="{19B8F6BF-5375-455C-9EA6-DF929625EA0E}">
        <p15:presenceInfo xmlns:p15="http://schemas.microsoft.com/office/powerpoint/2012/main" userI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553D"/>
    <a:srgbClr val="F68D37"/>
    <a:srgbClr val="2B95B8"/>
    <a:srgbClr val="9CB157"/>
    <a:srgbClr val="FFC43E"/>
    <a:srgbClr val="F68D36"/>
    <a:srgbClr val="00B0F0"/>
    <a:srgbClr val="EB553D"/>
    <a:srgbClr val="33CC33"/>
    <a:srgbClr val="90D8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A37E57-7FC8-494B-B5B2-E93F22258239}" v="476" dt="2018-09-05T20:11:19.1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59" autoAdjust="0"/>
    <p:restoredTop sz="65427" autoAdjust="0"/>
  </p:normalViewPr>
  <p:slideViewPr>
    <p:cSldViewPr snapToGrid="0">
      <p:cViewPr varScale="1">
        <p:scale>
          <a:sx n="64" d="100"/>
          <a:sy n="64" d="100"/>
        </p:scale>
        <p:origin x="1354" y="72"/>
      </p:cViewPr>
      <p:guideLst>
        <p:guide orient="horz" pos="1820"/>
        <p:guide pos="914"/>
        <p:guide pos="6788"/>
      </p:guideLst>
    </p:cSldViewPr>
  </p:slideViewPr>
  <p:notesTextViewPr>
    <p:cViewPr>
      <p:scale>
        <a:sx n="1" d="1"/>
        <a:sy n="1" d="1"/>
      </p:scale>
      <p:origin x="0" y="0"/>
    </p:cViewPr>
  </p:notesTextViewPr>
  <p:notesViewPr>
    <p:cSldViewPr snapToGrid="0">
      <p:cViewPr varScale="1">
        <p:scale>
          <a:sx n="123" d="100"/>
          <a:sy n="123" d="100"/>
        </p:scale>
        <p:origin x="4048" y="8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4.fntdata"/><Relationship Id="rId47" Type="http://schemas.openxmlformats.org/officeDocument/2006/relationships/font" Target="fonts/font9.fntdata"/><Relationship Id="rId63" Type="http://schemas.openxmlformats.org/officeDocument/2006/relationships/commentAuthors" Target="commentAuthors.xml"/><Relationship Id="rId68"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23.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1.fntdata"/><Relationship Id="rId34" Type="http://schemas.openxmlformats.org/officeDocument/2006/relationships/slide" Target="slides/slide32.xml"/><Relationship Id="rId50" Type="http://schemas.openxmlformats.org/officeDocument/2006/relationships/font" Target="fonts/font12.fntdata"/><Relationship Id="rId55" Type="http://schemas.openxmlformats.org/officeDocument/2006/relationships/font" Target="fonts/font1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Callander" userId="5515d047bf69f4a9" providerId="LiveId" clId="{91A37E57-7FC8-494B-B5B2-E93F22258239}"/>
    <pc:docChg chg="undo modSld">
      <pc:chgData name="Sarah Callander" userId="5515d047bf69f4a9" providerId="LiveId" clId="{91A37E57-7FC8-494B-B5B2-E93F22258239}" dt="2018-09-05T20:11:19.190" v="465"/>
      <pc:docMkLst>
        <pc:docMk/>
      </pc:docMkLst>
      <pc:sldChg chg="addCm modCm">
        <pc:chgData name="Sarah Callander" userId="5515d047bf69f4a9" providerId="LiveId" clId="{91A37E57-7FC8-494B-B5B2-E93F22258239}" dt="2018-09-05T20:11:19.190" v="465"/>
        <pc:sldMkLst>
          <pc:docMk/>
          <pc:sldMk cId="2787884414" sldId="257"/>
        </pc:sldMkLst>
      </pc:sldChg>
      <pc:sldChg chg="modSp addCm modCm">
        <pc:chgData name="Sarah Callander" userId="5515d047bf69f4a9" providerId="LiveId" clId="{91A37E57-7FC8-494B-B5B2-E93F22258239}" dt="2018-09-05T16:25:05.752" v="18"/>
        <pc:sldMkLst>
          <pc:docMk/>
          <pc:sldMk cId="2333353752" sldId="270"/>
        </pc:sldMkLst>
        <pc:spChg chg="mod">
          <ac:chgData name="Sarah Callander" userId="5515d047bf69f4a9" providerId="LiveId" clId="{91A37E57-7FC8-494B-B5B2-E93F22258239}" dt="2018-09-05T16:23:44.943" v="14" actId="6549"/>
          <ac:spMkLst>
            <pc:docMk/>
            <pc:sldMk cId="2333353752" sldId="270"/>
            <ac:spMk id="2" creationId="{00000000-0000-0000-0000-000000000000}"/>
          </ac:spMkLst>
        </pc:spChg>
        <pc:spChg chg="mod">
          <ac:chgData name="Sarah Callander" userId="5515d047bf69f4a9" providerId="LiveId" clId="{91A37E57-7FC8-494B-B5B2-E93F22258239}" dt="2018-09-05T16:22:32.383" v="11" actId="20577"/>
          <ac:spMkLst>
            <pc:docMk/>
            <pc:sldMk cId="2333353752" sldId="270"/>
            <ac:spMk id="13" creationId="{00000000-0000-0000-0000-000000000000}"/>
          </ac:spMkLst>
        </pc:spChg>
      </pc:sldChg>
      <pc:sldChg chg="modSp addCm modCm">
        <pc:chgData name="Sarah Callander" userId="5515d047bf69f4a9" providerId="LiveId" clId="{91A37E57-7FC8-494B-B5B2-E93F22258239}" dt="2018-09-05T15:56:08.439" v="8"/>
        <pc:sldMkLst>
          <pc:docMk/>
          <pc:sldMk cId="2035805842" sldId="271"/>
        </pc:sldMkLst>
        <pc:spChg chg="mod">
          <ac:chgData name="Sarah Callander" userId="5515d047bf69f4a9" providerId="LiveId" clId="{91A37E57-7FC8-494B-B5B2-E93F22258239}" dt="2018-09-05T15:55:48.596" v="6" actId="20577"/>
          <ac:spMkLst>
            <pc:docMk/>
            <pc:sldMk cId="2035805842" sldId="271"/>
            <ac:spMk id="4" creationId="{00000000-0000-0000-0000-000000000000}"/>
          </ac:spMkLst>
        </pc:spChg>
      </pc:sldChg>
      <pc:sldChg chg="addCm modCm">
        <pc:chgData name="Sarah Callander" userId="5515d047bf69f4a9" providerId="LiveId" clId="{91A37E57-7FC8-494B-B5B2-E93F22258239}" dt="2018-09-05T20:10:11.505" v="463"/>
        <pc:sldMkLst>
          <pc:docMk/>
          <pc:sldMk cId="3860186022" sldId="273"/>
        </pc:sldMkLst>
      </pc:sldChg>
      <pc:sldChg chg="modSp addCm modCm">
        <pc:chgData name="Sarah Callander" userId="5515d047bf69f4a9" providerId="LiveId" clId="{91A37E57-7FC8-494B-B5B2-E93F22258239}" dt="2018-09-05T16:25:48.048" v="21"/>
        <pc:sldMkLst>
          <pc:docMk/>
          <pc:sldMk cId="3673235171" sldId="277"/>
        </pc:sldMkLst>
        <pc:spChg chg="mod">
          <ac:chgData name="Sarah Callander" userId="5515d047bf69f4a9" providerId="LiveId" clId="{91A37E57-7FC8-494B-B5B2-E93F22258239}" dt="2018-09-05T16:25:35.533" v="19" actId="6549"/>
          <ac:spMkLst>
            <pc:docMk/>
            <pc:sldMk cId="3673235171" sldId="277"/>
            <ac:spMk id="7" creationId="{00000000-0000-0000-0000-000000000000}"/>
          </ac:spMkLst>
        </pc:spChg>
      </pc:sldChg>
      <pc:sldChg chg="modSp addCm modCm">
        <pc:chgData name="Sarah Callander" userId="5515d047bf69f4a9" providerId="LiveId" clId="{91A37E57-7FC8-494B-B5B2-E93F22258239}" dt="2018-09-05T20:09:00.867" v="461"/>
        <pc:sldMkLst>
          <pc:docMk/>
          <pc:sldMk cId="3176341606" sldId="278"/>
        </pc:sldMkLst>
        <pc:graphicFrameChg chg="modGraphic">
          <ac:chgData name="Sarah Callander" userId="5515d047bf69f4a9" providerId="LiveId" clId="{91A37E57-7FC8-494B-B5B2-E93F22258239}" dt="2018-09-05T20:08:50.899" v="459" actId="20577"/>
          <ac:graphicFrameMkLst>
            <pc:docMk/>
            <pc:sldMk cId="3176341606" sldId="278"/>
            <ac:graphicFrameMk id="5" creationId="{00000000-0000-0000-0000-000000000000}"/>
          </ac:graphicFrameMkLst>
        </pc:graphicFrameChg>
      </pc:sldChg>
      <pc:sldChg chg="modSp addCm delCm modCm">
        <pc:chgData name="Sarah Callander" userId="5515d047bf69f4a9" providerId="LiveId" clId="{91A37E57-7FC8-494B-B5B2-E93F22258239}" dt="2018-09-05T16:40:25.001" v="108"/>
        <pc:sldMkLst>
          <pc:docMk/>
          <pc:sldMk cId="231812491" sldId="280"/>
        </pc:sldMkLst>
        <pc:spChg chg="mod">
          <ac:chgData name="Sarah Callander" userId="5515d047bf69f4a9" providerId="LiveId" clId="{91A37E57-7FC8-494B-B5B2-E93F22258239}" dt="2018-09-05T16:38:44.176" v="103" actId="20577"/>
          <ac:spMkLst>
            <pc:docMk/>
            <pc:sldMk cId="231812491" sldId="280"/>
            <ac:spMk id="14" creationId="{00000000-0000-0000-0000-000000000000}"/>
          </ac:spMkLst>
        </pc:spChg>
      </pc:sldChg>
      <pc:sldChg chg="modSp addCm modCm">
        <pc:chgData name="Sarah Callander" userId="5515d047bf69f4a9" providerId="LiveId" clId="{91A37E57-7FC8-494B-B5B2-E93F22258239}" dt="2018-09-05T19:29:00.370" v="416"/>
        <pc:sldMkLst>
          <pc:docMk/>
          <pc:sldMk cId="3226084983" sldId="283"/>
        </pc:sldMkLst>
        <pc:spChg chg="mod">
          <ac:chgData name="Sarah Callander" userId="5515d047bf69f4a9" providerId="LiveId" clId="{91A37E57-7FC8-494B-B5B2-E93F22258239}" dt="2018-09-05T17:00:11.585" v="119" actId="6549"/>
          <ac:spMkLst>
            <pc:docMk/>
            <pc:sldMk cId="3226084983" sldId="283"/>
            <ac:spMk id="13" creationId="{00000000-0000-0000-0000-000000000000}"/>
          </ac:spMkLst>
        </pc:spChg>
      </pc:sldChg>
      <pc:sldChg chg="modSp addCm modCm">
        <pc:chgData name="Sarah Callander" userId="5515d047bf69f4a9" providerId="LiveId" clId="{91A37E57-7FC8-494B-B5B2-E93F22258239}" dt="2018-09-05T19:04:04.705" v="308"/>
        <pc:sldMkLst>
          <pc:docMk/>
          <pc:sldMk cId="2281512862" sldId="285"/>
        </pc:sldMkLst>
        <pc:spChg chg="mod">
          <ac:chgData name="Sarah Callander" userId="5515d047bf69f4a9" providerId="LiveId" clId="{91A37E57-7FC8-494B-B5B2-E93F22258239}" dt="2018-09-05T19:03:51.862" v="306" actId="20577"/>
          <ac:spMkLst>
            <pc:docMk/>
            <pc:sldMk cId="2281512862" sldId="285"/>
            <ac:spMk id="2" creationId="{00000000-0000-0000-0000-000000000000}"/>
          </ac:spMkLst>
        </pc:spChg>
      </pc:sldChg>
      <pc:sldChg chg="modSp addCm modCm">
        <pc:chgData name="Sarah Callander" userId="5515d047bf69f4a9" providerId="LiveId" clId="{91A37E57-7FC8-494B-B5B2-E93F22258239}" dt="2018-09-05T19:09:39.005" v="350"/>
        <pc:sldMkLst>
          <pc:docMk/>
          <pc:sldMk cId="2951648582" sldId="286"/>
        </pc:sldMkLst>
        <pc:spChg chg="mod">
          <ac:chgData name="Sarah Callander" userId="5515d047bf69f4a9" providerId="LiveId" clId="{91A37E57-7FC8-494B-B5B2-E93F22258239}" dt="2018-09-05T19:09:12.959" v="348" actId="6549"/>
          <ac:spMkLst>
            <pc:docMk/>
            <pc:sldMk cId="2951648582" sldId="286"/>
            <ac:spMk id="2" creationId="{00000000-0000-0000-0000-000000000000}"/>
          </ac:spMkLst>
        </pc:spChg>
      </pc:sldChg>
      <pc:sldChg chg="modSp addCm modCm">
        <pc:chgData name="Sarah Callander" userId="5515d047bf69f4a9" providerId="LiveId" clId="{91A37E57-7FC8-494B-B5B2-E93F22258239}" dt="2018-09-05T19:59:33.324" v="435"/>
        <pc:sldMkLst>
          <pc:docMk/>
          <pc:sldMk cId="64814054" sldId="287"/>
        </pc:sldMkLst>
        <pc:spChg chg="mod">
          <ac:chgData name="Sarah Callander" userId="5515d047bf69f4a9" providerId="LiveId" clId="{91A37E57-7FC8-494B-B5B2-E93F22258239}" dt="2018-09-05T19:58:24.139" v="431" actId="20577"/>
          <ac:spMkLst>
            <pc:docMk/>
            <pc:sldMk cId="64814054" sldId="287"/>
            <ac:spMk id="2" creationId="{00000000-0000-0000-0000-000000000000}"/>
          </ac:spMkLst>
        </pc:spChg>
      </pc:sldChg>
      <pc:sldChg chg="modSp addCm modCm">
        <pc:chgData name="Sarah Callander" userId="5515d047bf69f4a9" providerId="LiveId" clId="{91A37E57-7FC8-494B-B5B2-E93F22258239}" dt="2018-09-05T16:33:22.063" v="43"/>
        <pc:sldMkLst>
          <pc:docMk/>
          <pc:sldMk cId="703109455" sldId="309"/>
        </pc:sldMkLst>
        <pc:spChg chg="mod">
          <ac:chgData name="Sarah Callander" userId="5515d047bf69f4a9" providerId="LiveId" clId="{91A37E57-7FC8-494B-B5B2-E93F22258239}" dt="2018-09-05T16:30:22.179" v="22" actId="20577"/>
          <ac:spMkLst>
            <pc:docMk/>
            <pc:sldMk cId="703109455" sldId="309"/>
            <ac:spMk id="4" creationId="{00000000-0000-0000-0000-000000000000}"/>
          </ac:spMkLst>
        </pc:spChg>
        <pc:spChg chg="mod">
          <ac:chgData name="Sarah Callander" userId="5515d047bf69f4a9" providerId="LiveId" clId="{91A37E57-7FC8-494B-B5B2-E93F22258239}" dt="2018-09-05T16:30:48.678" v="25" actId="6549"/>
          <ac:spMkLst>
            <pc:docMk/>
            <pc:sldMk cId="703109455" sldId="309"/>
            <ac:spMk id="5" creationId="{00000000-0000-0000-0000-000000000000}"/>
          </ac:spMkLst>
        </pc:spChg>
        <pc:spChg chg="mod">
          <ac:chgData name="Sarah Callander" userId="5515d047bf69f4a9" providerId="LiveId" clId="{91A37E57-7FC8-494B-B5B2-E93F22258239}" dt="2018-09-05T16:31:55.988" v="34" actId="6549"/>
          <ac:spMkLst>
            <pc:docMk/>
            <pc:sldMk cId="703109455" sldId="309"/>
            <ac:spMk id="9" creationId="{00000000-0000-0000-0000-000000000000}"/>
          </ac:spMkLst>
        </pc:spChg>
        <pc:spChg chg="mod">
          <ac:chgData name="Sarah Callander" userId="5515d047bf69f4a9" providerId="LiveId" clId="{91A37E57-7FC8-494B-B5B2-E93F22258239}" dt="2018-09-05T16:32:01.081" v="35" actId="6549"/>
          <ac:spMkLst>
            <pc:docMk/>
            <pc:sldMk cId="703109455" sldId="309"/>
            <ac:spMk id="10" creationId="{00000000-0000-0000-0000-000000000000}"/>
          </ac:spMkLst>
        </pc:spChg>
        <pc:spChg chg="mod">
          <ac:chgData name="Sarah Callander" userId="5515d047bf69f4a9" providerId="LiveId" clId="{91A37E57-7FC8-494B-B5B2-E93F22258239}" dt="2018-09-05T16:33:02.407" v="41" actId="20577"/>
          <ac:spMkLst>
            <pc:docMk/>
            <pc:sldMk cId="703109455" sldId="309"/>
            <ac:spMk id="11" creationId="{00000000-0000-0000-0000-000000000000}"/>
          </ac:spMkLst>
        </pc:spChg>
      </pc:sldChg>
      <pc:sldChg chg="modSp addCm modCm">
        <pc:chgData name="Sarah Callander" userId="5515d047bf69f4a9" providerId="LiveId" clId="{91A37E57-7FC8-494B-B5B2-E93F22258239}" dt="2018-09-05T17:23:44.719" v="161"/>
        <pc:sldMkLst>
          <pc:docMk/>
          <pc:sldMk cId="4264606887" sldId="313"/>
        </pc:sldMkLst>
        <pc:spChg chg="mod">
          <ac:chgData name="Sarah Callander" userId="5515d047bf69f4a9" providerId="LiveId" clId="{91A37E57-7FC8-494B-B5B2-E93F22258239}" dt="2018-09-05T17:23:04.548" v="159" actId="6549"/>
          <ac:spMkLst>
            <pc:docMk/>
            <pc:sldMk cId="4264606887" sldId="313"/>
            <ac:spMk id="14" creationId="{00000000-0000-0000-0000-000000000000}"/>
          </ac:spMkLst>
        </pc:spChg>
      </pc:sldChg>
      <pc:sldChg chg="modSp addCm modCm">
        <pc:chgData name="Sarah Callander" userId="5515d047bf69f4a9" providerId="LiveId" clId="{91A37E57-7FC8-494B-B5B2-E93F22258239}" dt="2018-09-05T17:28:34.865" v="171"/>
        <pc:sldMkLst>
          <pc:docMk/>
          <pc:sldMk cId="2873060708" sldId="314"/>
        </pc:sldMkLst>
        <pc:spChg chg="mod">
          <ac:chgData name="Sarah Callander" userId="5515d047bf69f4a9" providerId="LiveId" clId="{91A37E57-7FC8-494B-B5B2-E93F22258239}" dt="2018-09-05T17:27:48.726" v="168" actId="20577"/>
          <ac:spMkLst>
            <pc:docMk/>
            <pc:sldMk cId="2873060708" sldId="314"/>
            <ac:spMk id="14" creationId="{00000000-0000-0000-0000-000000000000}"/>
          </ac:spMkLst>
        </pc:spChg>
      </pc:sldChg>
      <pc:sldChg chg="modSp addCm delCm modCm">
        <pc:chgData name="Sarah Callander" userId="5515d047bf69f4a9" providerId="LiveId" clId="{91A37E57-7FC8-494B-B5B2-E93F22258239}" dt="2018-09-05T18:19:04.969" v="271"/>
        <pc:sldMkLst>
          <pc:docMk/>
          <pc:sldMk cId="2538680620" sldId="315"/>
        </pc:sldMkLst>
        <pc:spChg chg="mod">
          <ac:chgData name="Sarah Callander" userId="5515d047bf69f4a9" providerId="LiveId" clId="{91A37E57-7FC8-494B-B5B2-E93F22258239}" dt="2018-09-05T18:18:00.617" v="269" actId="6549"/>
          <ac:spMkLst>
            <pc:docMk/>
            <pc:sldMk cId="2538680620" sldId="315"/>
            <ac:spMk id="14" creationId="{00000000-0000-0000-0000-000000000000}"/>
          </ac:spMkLst>
        </pc:spChg>
      </pc:sldChg>
      <pc:sldChg chg="modSp addCm modCm">
        <pc:chgData name="Sarah Callander" userId="5515d047bf69f4a9" providerId="LiveId" clId="{91A37E57-7FC8-494B-B5B2-E93F22258239}" dt="2018-09-05T18:20:05.504" v="287"/>
        <pc:sldMkLst>
          <pc:docMk/>
          <pc:sldMk cId="852060792" sldId="316"/>
        </pc:sldMkLst>
        <pc:spChg chg="mod">
          <ac:chgData name="Sarah Callander" userId="5515d047bf69f4a9" providerId="LiveId" clId="{91A37E57-7FC8-494B-B5B2-E93F22258239}" dt="2018-09-05T18:19:56.723" v="285" actId="20577"/>
          <ac:spMkLst>
            <pc:docMk/>
            <pc:sldMk cId="852060792" sldId="316"/>
            <ac:spMk id="14" creationId="{00000000-0000-0000-0000-000000000000}"/>
          </ac:spMkLst>
        </pc:spChg>
      </pc:sldChg>
      <pc:sldChg chg="modSp addCm modCm">
        <pc:chgData name="Sarah Callander" userId="5515d047bf69f4a9" providerId="LiveId" clId="{91A37E57-7FC8-494B-B5B2-E93F22258239}" dt="2018-09-05T16:35:51.198" v="58"/>
        <pc:sldMkLst>
          <pc:docMk/>
          <pc:sldMk cId="857836421" sldId="318"/>
        </pc:sldMkLst>
        <pc:spChg chg="mod">
          <ac:chgData name="Sarah Callander" userId="5515d047bf69f4a9" providerId="LiveId" clId="{91A37E57-7FC8-494B-B5B2-E93F22258239}" dt="2018-09-05T16:34:20.170" v="44" actId="20577"/>
          <ac:spMkLst>
            <pc:docMk/>
            <pc:sldMk cId="857836421" sldId="318"/>
            <ac:spMk id="4" creationId="{00000000-0000-0000-0000-000000000000}"/>
          </ac:spMkLst>
        </pc:spChg>
        <pc:graphicFrameChg chg="modGraphic">
          <ac:chgData name="Sarah Callander" userId="5515d047bf69f4a9" providerId="LiveId" clId="{91A37E57-7FC8-494B-B5B2-E93F22258239}" dt="2018-09-05T16:35:45.527" v="56" actId="6549"/>
          <ac:graphicFrameMkLst>
            <pc:docMk/>
            <pc:sldMk cId="857836421" sldId="318"/>
            <ac:graphicFrameMk id="5" creationId="{00000000-0000-0000-0000-000000000000}"/>
          </ac:graphicFrameMkLst>
        </pc:graphicFrameChg>
      </pc:sldChg>
      <pc:sldChg chg="addCm modCm">
        <pc:chgData name="Sarah Callander" userId="5515d047bf69f4a9" providerId="LiveId" clId="{91A37E57-7FC8-494B-B5B2-E93F22258239}" dt="2018-09-05T20:04:10.876" v="458"/>
        <pc:sldMkLst>
          <pc:docMk/>
          <pc:sldMk cId="3536989008" sldId="321"/>
        </pc:sldMkLst>
      </pc:sldChg>
      <pc:sldChg chg="modSp addCm modCm">
        <pc:chgData name="Sarah Callander" userId="5515d047bf69f4a9" providerId="LiveId" clId="{91A37E57-7FC8-494B-B5B2-E93F22258239}" dt="2018-09-05T17:08:35.021" v="132"/>
        <pc:sldMkLst>
          <pc:docMk/>
          <pc:sldMk cId="3344492721" sldId="322"/>
        </pc:sldMkLst>
        <pc:spChg chg="mod">
          <ac:chgData name="Sarah Callander" userId="5515d047bf69f4a9" providerId="LiveId" clId="{91A37E57-7FC8-494B-B5B2-E93F22258239}" dt="2018-09-05T17:07:26.289" v="124" actId="20577"/>
          <ac:spMkLst>
            <pc:docMk/>
            <pc:sldMk cId="3344492721" sldId="322"/>
            <ac:spMk id="6" creationId="{00000000-0000-0000-0000-000000000000}"/>
          </ac:spMkLst>
        </pc:spChg>
        <pc:spChg chg="mod">
          <ac:chgData name="Sarah Callander" userId="5515d047bf69f4a9" providerId="LiveId" clId="{91A37E57-7FC8-494B-B5B2-E93F22258239}" dt="2018-09-05T17:07:55.163" v="130" actId="20577"/>
          <ac:spMkLst>
            <pc:docMk/>
            <pc:sldMk cId="3344492721" sldId="322"/>
            <ac:spMk id="11" creationId="{00000000-0000-0000-0000-000000000000}"/>
          </ac:spMkLst>
        </pc:spChg>
      </pc:sldChg>
      <pc:sldChg chg="modSp addCm modCm">
        <pc:chgData name="Sarah Callander" userId="5515d047bf69f4a9" providerId="LiveId" clId="{91A37E57-7FC8-494B-B5B2-E93F22258239}" dt="2018-09-05T19:29:47.431" v="419"/>
        <pc:sldMkLst>
          <pc:docMk/>
          <pc:sldMk cId="358513761" sldId="328"/>
        </pc:sldMkLst>
        <pc:spChg chg="mod">
          <ac:chgData name="Sarah Callander" userId="5515d047bf69f4a9" providerId="LiveId" clId="{91A37E57-7FC8-494B-B5B2-E93F22258239}" dt="2018-09-05T18:58:57.028" v="294" actId="20577"/>
          <ac:spMkLst>
            <pc:docMk/>
            <pc:sldMk cId="358513761" sldId="328"/>
            <ac:spMk id="13" creationId="{00000000-0000-0000-0000-000000000000}"/>
          </ac:spMkLst>
        </pc:spChg>
      </pc:sldChg>
      <pc:sldChg chg="modSp addCm modCm">
        <pc:chgData name="Sarah Callander" userId="5515d047bf69f4a9" providerId="LiveId" clId="{91A37E57-7FC8-494B-B5B2-E93F22258239}" dt="2018-09-05T19:30:17.914" v="423"/>
        <pc:sldMkLst>
          <pc:docMk/>
          <pc:sldMk cId="4242330500" sldId="329"/>
        </pc:sldMkLst>
        <pc:spChg chg="mod">
          <ac:chgData name="Sarah Callander" userId="5515d047bf69f4a9" providerId="LiveId" clId="{91A37E57-7FC8-494B-B5B2-E93F22258239}" dt="2018-09-05T19:26:55.093" v="412" actId="20577"/>
          <ac:spMkLst>
            <pc:docMk/>
            <pc:sldMk cId="4242330500" sldId="329"/>
            <ac:spMk id="13" creationId="{00000000-0000-0000-0000-000000000000}"/>
          </ac:spMkLst>
        </pc:spChg>
      </pc:sldChg>
      <pc:sldChg chg="modSp addCm modCm">
        <pc:chgData name="Sarah Callander" userId="5515d047bf69f4a9" providerId="LiveId" clId="{91A37E57-7FC8-494B-B5B2-E93F22258239}" dt="2018-09-05T19:24:27.614" v="404"/>
        <pc:sldMkLst>
          <pc:docMk/>
          <pc:sldMk cId="1901729312" sldId="332"/>
        </pc:sldMkLst>
        <pc:spChg chg="mod">
          <ac:chgData name="Sarah Callander" userId="5515d047bf69f4a9" providerId="LiveId" clId="{91A37E57-7FC8-494B-B5B2-E93F22258239}" dt="2018-09-05T19:23:01.133" v="398" actId="20577"/>
          <ac:spMkLst>
            <pc:docMk/>
            <pc:sldMk cId="1901729312" sldId="332"/>
            <ac:spMk id="4" creationId="{00000000-0000-0000-0000-000000000000}"/>
          </ac:spMkLst>
        </pc:spChg>
      </pc:sldChg>
      <pc:sldChg chg="modSp addCm modCm">
        <pc:chgData name="Sarah Callander" userId="5515d047bf69f4a9" providerId="LiveId" clId="{91A37E57-7FC8-494B-B5B2-E93F22258239}" dt="2018-09-05T20:03:21.800" v="456" actId="6549"/>
        <pc:sldMkLst>
          <pc:docMk/>
          <pc:sldMk cId="1248535813" sldId="333"/>
        </pc:sldMkLst>
        <pc:spChg chg="mod">
          <ac:chgData name="Sarah Callander" userId="5515d047bf69f4a9" providerId="LiveId" clId="{91A37E57-7FC8-494B-B5B2-E93F22258239}" dt="2018-09-05T20:03:21.800" v="456" actId="6549"/>
          <ac:spMkLst>
            <pc:docMk/>
            <pc:sldMk cId="1248535813" sldId="333"/>
            <ac:spMk id="4" creationId="{00000000-0000-0000-0000-000000000000}"/>
          </ac:spMkLst>
        </pc:spChg>
      </pc:sldChg>
      <pc:sldChg chg="addCm modCm">
        <pc:chgData name="Sarah Callander" userId="5515d047bf69f4a9" providerId="LiveId" clId="{91A37E57-7FC8-494B-B5B2-E93F22258239}" dt="2018-09-05T16:22:22.493" v="10"/>
        <pc:sldMkLst>
          <pc:docMk/>
          <pc:sldMk cId="1490171672" sldId="334"/>
        </pc:sldMkLst>
      </pc:sldChg>
      <pc:sldChg chg="modSp addCm modCm">
        <pc:chgData name="Sarah Callander" userId="5515d047bf69f4a9" providerId="LiveId" clId="{91A37E57-7FC8-494B-B5B2-E93F22258239}" dt="2018-09-05T17:41:35.931" v="232"/>
        <pc:sldMkLst>
          <pc:docMk/>
          <pc:sldMk cId="2638895171" sldId="336"/>
        </pc:sldMkLst>
        <pc:spChg chg="mod">
          <ac:chgData name="Sarah Callander" userId="5515d047bf69f4a9" providerId="LiveId" clId="{91A37E57-7FC8-494B-B5B2-E93F22258239}" dt="2018-09-05T17:41:03.979" v="228" actId="20577"/>
          <ac:spMkLst>
            <pc:docMk/>
            <pc:sldMk cId="2638895171" sldId="336"/>
            <ac:spMk id="14" creationId="{00000000-0000-0000-0000-000000000000}"/>
          </ac:spMkLst>
        </pc:spChg>
      </pc:sldChg>
      <pc:sldChg chg="modSp addCm modCm">
        <pc:chgData name="Sarah Callander" userId="5515d047bf69f4a9" providerId="LiveId" clId="{91A37E57-7FC8-494B-B5B2-E93F22258239}" dt="2018-09-05T19:21:46.464" v="391" actId="6549"/>
        <pc:sldMkLst>
          <pc:docMk/>
          <pc:sldMk cId="1325897918" sldId="337"/>
        </pc:sldMkLst>
        <pc:spChg chg="mod">
          <ac:chgData name="Sarah Callander" userId="5515d047bf69f4a9" providerId="LiveId" clId="{91A37E57-7FC8-494B-B5B2-E93F22258239}" dt="2018-09-05T19:20:15.014" v="383" actId="20577"/>
          <ac:spMkLst>
            <pc:docMk/>
            <pc:sldMk cId="1325897918" sldId="337"/>
            <ac:spMk id="4" creationId="{00000000-0000-0000-0000-000000000000}"/>
          </ac:spMkLst>
        </pc:spChg>
        <pc:spChg chg="mod">
          <ac:chgData name="Sarah Callander" userId="5515d047bf69f4a9" providerId="LiveId" clId="{91A37E57-7FC8-494B-B5B2-E93F22258239}" dt="2018-09-05T19:21:46.464" v="391" actId="6549"/>
          <ac:spMkLst>
            <pc:docMk/>
            <pc:sldMk cId="1325897918" sldId="337"/>
            <ac:spMk id="8" creationId="{00000000-0000-0000-0000-000000000000}"/>
          </ac:spMkLst>
        </pc:spChg>
      </pc:sldChg>
      <pc:sldChg chg="modSp addCm modCm">
        <pc:chgData name="Sarah Callander" userId="5515d047bf69f4a9" providerId="LiveId" clId="{91A37E57-7FC8-494B-B5B2-E93F22258239}" dt="2018-09-05T20:00:39.321" v="443"/>
        <pc:sldMkLst>
          <pc:docMk/>
          <pc:sldMk cId="3394630332" sldId="338"/>
        </pc:sldMkLst>
        <pc:graphicFrameChg chg="modGraphic">
          <ac:chgData name="Sarah Callander" userId="5515d047bf69f4a9" providerId="LiveId" clId="{91A37E57-7FC8-494B-B5B2-E93F22258239}" dt="2018-09-05T20:00:27.259" v="441" actId="6549"/>
          <ac:graphicFrameMkLst>
            <pc:docMk/>
            <pc:sldMk cId="3394630332" sldId="338"/>
            <ac:graphicFrameMk id="4"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02CD-B430-4A13-944B-7362646EDDB5}" type="datetimeFigureOut">
              <a:rPr lang="en-CA" smtClean="0"/>
              <a:t>2018-11-20</a:t>
            </a:fld>
            <a:endParaRPr lang="en-C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8B31B6-5D3E-4E20-913F-59CB8693585F}" type="slidenum">
              <a:rPr lang="en-CA" smtClean="0"/>
              <a:t>‹#›</a:t>
            </a:fld>
            <a:endParaRPr lang="en-CA"/>
          </a:p>
        </p:txBody>
      </p:sp>
    </p:spTree>
    <p:extLst>
      <p:ext uri="{BB962C8B-B14F-4D97-AF65-F5344CB8AC3E}">
        <p14:creationId xmlns:p14="http://schemas.microsoft.com/office/powerpoint/2010/main" val="891335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7B91C7-4AEC-449E-818A-A4D9364B6131}" type="datetimeFigureOut">
              <a:rPr lang="en-CA" smtClean="0"/>
              <a:t>2018-11-20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CCCD06-B6AC-4C94-B410-82C167501725}" type="slidenum">
              <a:rPr lang="en-CA" smtClean="0"/>
              <a:t>‹#›</a:t>
            </a:fld>
            <a:endParaRPr lang="en-CA"/>
          </a:p>
        </p:txBody>
      </p:sp>
    </p:spTree>
    <p:extLst>
      <p:ext uri="{BB962C8B-B14F-4D97-AF65-F5344CB8AC3E}">
        <p14:creationId xmlns:p14="http://schemas.microsoft.com/office/powerpoint/2010/main" val="3895346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4</a:t>
            </a:fld>
            <a:endParaRPr/>
          </a:p>
        </p:txBody>
      </p:sp>
    </p:spTree>
    <p:extLst>
      <p:ext uri="{BB962C8B-B14F-4D97-AF65-F5344CB8AC3E}">
        <p14:creationId xmlns:p14="http://schemas.microsoft.com/office/powerpoint/2010/main" val="967697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18</a:t>
            </a:fld>
            <a:endParaRPr/>
          </a:p>
        </p:txBody>
      </p:sp>
    </p:spTree>
    <p:extLst>
      <p:ext uri="{BB962C8B-B14F-4D97-AF65-F5344CB8AC3E}">
        <p14:creationId xmlns:p14="http://schemas.microsoft.com/office/powerpoint/2010/main" val="448983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19</a:t>
            </a:fld>
            <a:endParaRPr/>
          </a:p>
        </p:txBody>
      </p:sp>
    </p:spTree>
    <p:extLst>
      <p:ext uri="{BB962C8B-B14F-4D97-AF65-F5344CB8AC3E}">
        <p14:creationId xmlns:p14="http://schemas.microsoft.com/office/powerpoint/2010/main" val="2740846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dirty="0"/>
          </a:p>
        </p:txBody>
      </p:sp>
      <p:sp>
        <p:nvSpPr>
          <p:cNvPr id="4" name="Slide Number Placeholder 3"/>
          <p:cNvSpPr>
            <a:spLocks noGrp="1"/>
          </p:cNvSpPr>
          <p:nvPr>
            <p:ph type="sldNum" sz="quarter" idx="10"/>
          </p:nvPr>
        </p:nvSpPr>
        <p:spPr/>
        <p:txBody>
          <a:bodyPr/>
          <a:lstStyle/>
          <a:p>
            <a:pPr rtl="0"/>
            <a:fld id="{69CCCD06-B6AC-4C94-B410-82C167501725}" type="slidenum">
              <a:rPr/>
              <a:t>20</a:t>
            </a:fld>
            <a:endParaRPr/>
          </a:p>
        </p:txBody>
      </p:sp>
    </p:spTree>
    <p:extLst>
      <p:ext uri="{BB962C8B-B14F-4D97-AF65-F5344CB8AC3E}">
        <p14:creationId xmlns:p14="http://schemas.microsoft.com/office/powerpoint/2010/main" val="2269052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Font typeface="Arial" panose="020B0604020202020204" pitchFamily="34" charset="0"/>
              <a:buNone/>
            </a:pPr>
            <a:r>
              <a:rPr lang="es-AR" sz="1200"/>
              <a:t>Algunos desafíos a los que nos enfrentamos:</a:t>
            </a:r>
          </a:p>
          <a:p>
            <a:pPr marL="0" indent="0">
              <a:buFont typeface="Arial" panose="020B0604020202020204" pitchFamily="34" charset="0"/>
              <a:buNone/>
            </a:pPr>
            <a:endParaRPr lang="en-CA" sz="1200" dirty="0"/>
          </a:p>
          <a:p>
            <a:pPr marL="342900" indent="-342900" rtl="0">
              <a:buFont typeface="Arial" panose="020B0604020202020204" pitchFamily="34" charset="0"/>
              <a:buChar char="•"/>
            </a:pPr>
            <a:r>
              <a:rPr lang="es-AR" sz="1200"/>
              <a:t>Documentos clave examinados:</a:t>
            </a:r>
          </a:p>
          <a:p>
            <a:pPr marL="800100" lvl="1" indent="-342900" rtl="0">
              <a:buFont typeface="Arial" panose="020B0604020202020204" pitchFamily="34" charset="0"/>
              <a:buChar char="•"/>
            </a:pPr>
            <a:r>
              <a:rPr lang="es-AR" sz="1200"/>
              <a:t>Dificultad para obtener todos los documentos</a:t>
            </a:r>
            <a:r>
              <a:rPr lang="es-AR" sz="1200" baseline="0"/>
              <a:t>, no todos estaban disponibles en Internet</a:t>
            </a:r>
            <a:r>
              <a:rPr lang="es-AR" sz="1200"/>
              <a:t>.</a:t>
            </a:r>
          </a:p>
          <a:p>
            <a:pPr marL="342900" indent="-342900" rtl="0">
              <a:buFont typeface="Arial" panose="020B0604020202020204" pitchFamily="34" charset="0"/>
              <a:buChar char="•"/>
            </a:pPr>
            <a:r>
              <a:rPr lang="es-AR" sz="1200"/>
              <a:t>Logística organizada y extendida a los grupos de interés</a:t>
            </a:r>
          </a:p>
          <a:p>
            <a:pPr marL="800100" lvl="1" indent="-342900" rtl="0">
              <a:buFont typeface="Arial" panose="020B0604020202020204" pitchFamily="34" charset="0"/>
              <a:buChar char="•"/>
            </a:pPr>
            <a:r>
              <a:rPr lang="es-AR" sz="1200"/>
              <a:t>Los grupos de interés no siempre están dispuestos a ser entrevistados,</a:t>
            </a:r>
            <a:r>
              <a:rPr lang="es-AR" sz="1200" baseline="0"/>
              <a:t> en particular cuando el objetivo es evaluar sus capacidades</a:t>
            </a:r>
            <a:r>
              <a:rPr lang="es-AR" sz="1200"/>
              <a:t>.</a:t>
            </a:r>
          </a:p>
          <a:p>
            <a:pPr marL="800100" lvl="1" indent="-342900" rtl="0">
              <a:buFont typeface="Arial" panose="020B0604020202020204" pitchFamily="34" charset="0"/>
              <a:buChar char="•"/>
            </a:pPr>
            <a:r>
              <a:rPr lang="es-AR" sz="1200" baseline="0"/>
              <a:t>Los grupos de interés están muy ocupados, particularmente los funcionarios gubernamentales. Tuvimos que reprogramar las entrevistas muchas veces.</a:t>
            </a:r>
          </a:p>
          <a:p>
            <a:pPr marL="800100" lvl="1" indent="-342900" rtl="0">
              <a:buFont typeface="Arial" panose="020B0604020202020204" pitchFamily="34" charset="0"/>
              <a:buChar char="•"/>
            </a:pPr>
            <a:r>
              <a:rPr lang="es-AR" sz="1200" baseline="0"/>
              <a:t>El entrevistador debe ser alguien confiable y creíble. </a:t>
            </a:r>
          </a:p>
          <a:p>
            <a:pPr marL="342900" indent="-342900" rtl="0">
              <a:buFont typeface="Arial" panose="020B0604020202020204" pitchFamily="34" charset="0"/>
              <a:buChar char="•"/>
            </a:pPr>
            <a:r>
              <a:rPr lang="es-AR" sz="1200"/>
              <a:t>Entrevistas realizadas</a:t>
            </a:r>
          </a:p>
          <a:p>
            <a:pPr marL="800100" lvl="1" indent="-342900" rtl="0">
              <a:buFont typeface="Arial" panose="020B0604020202020204" pitchFamily="34" charset="0"/>
              <a:buChar char="•"/>
            </a:pPr>
            <a:r>
              <a:rPr lang="es-AR" sz="1200"/>
              <a:t>Algunas entrevistas se desviaron de tema</a:t>
            </a:r>
            <a:r>
              <a:rPr lang="es-AR" sz="1200" baseline="0"/>
              <a:t>: los entrevistados querían hablar sobre sus prioridades.</a:t>
            </a:r>
          </a:p>
          <a:p>
            <a:pPr marL="342900" indent="-342900" rtl="0">
              <a:buFont typeface="Arial" panose="020B0604020202020204" pitchFamily="34" charset="0"/>
              <a:buChar char="•"/>
            </a:pPr>
            <a:r>
              <a:rPr lang="es-AR" sz="1200"/>
              <a:t>Datos analizados</a:t>
            </a:r>
          </a:p>
          <a:p>
            <a:pPr marL="800100" lvl="1" indent="-342900" rtl="0">
              <a:buFont typeface="Arial" panose="020B0604020202020204" pitchFamily="34" charset="0"/>
              <a:buChar char="•"/>
            </a:pPr>
            <a:r>
              <a:rPr lang="es-AR" sz="1200"/>
              <a:t>Esto </a:t>
            </a:r>
            <a:r>
              <a:rPr lang="es-AR" sz="1200" baseline="0"/>
              <a:t>puede llevar mucho tiempo</a:t>
            </a:r>
            <a:r>
              <a:rPr lang="es-AR" sz="1200"/>
              <a:t>.</a:t>
            </a:r>
          </a:p>
          <a:p>
            <a:pPr marL="800100" lvl="1" indent="-342900">
              <a:buFont typeface="Arial" panose="020B0604020202020204" pitchFamily="34" charset="0"/>
              <a:buChar char="•"/>
            </a:pPr>
            <a:endParaRPr lang="en-CA" sz="1200" dirty="0"/>
          </a:p>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21</a:t>
            </a:fld>
            <a:endParaRPr/>
          </a:p>
        </p:txBody>
      </p:sp>
    </p:spTree>
    <p:extLst>
      <p:ext uri="{BB962C8B-B14F-4D97-AF65-F5344CB8AC3E}">
        <p14:creationId xmlns:p14="http://schemas.microsoft.com/office/powerpoint/2010/main" val="3346323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23</a:t>
            </a:fld>
            <a:endParaRPr/>
          </a:p>
        </p:txBody>
      </p:sp>
    </p:spTree>
    <p:extLst>
      <p:ext uri="{BB962C8B-B14F-4D97-AF65-F5344CB8AC3E}">
        <p14:creationId xmlns:p14="http://schemas.microsoft.com/office/powerpoint/2010/main" val="2240504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32385">
              <a:spcAft>
                <a:spcPts val="600"/>
              </a:spcAft>
            </a:pPr>
            <a:endParaRPr lang="en-CA" sz="1200" dirty="0">
              <a:latin typeface="Calibri" panose="020F0502020204030204" pitchFamily="34" charset="0"/>
              <a:ea typeface="MS Mincho"/>
              <a:cs typeface="Mangal"/>
            </a:endParaRPr>
          </a:p>
        </p:txBody>
      </p:sp>
      <p:sp>
        <p:nvSpPr>
          <p:cNvPr id="4" name="Slide Number Placeholder 3"/>
          <p:cNvSpPr>
            <a:spLocks noGrp="1"/>
          </p:cNvSpPr>
          <p:nvPr>
            <p:ph type="sldNum" sz="quarter" idx="10"/>
          </p:nvPr>
        </p:nvSpPr>
        <p:spPr/>
        <p:txBody>
          <a:bodyPr/>
          <a:lstStyle/>
          <a:p>
            <a:pPr rtl="0"/>
            <a:fld id="{69CCCD06-B6AC-4C94-B410-82C167501725}" type="slidenum">
              <a:rPr/>
              <a:t>25</a:t>
            </a:fld>
            <a:endParaRPr/>
          </a:p>
        </p:txBody>
      </p:sp>
    </p:spTree>
    <p:extLst>
      <p:ext uri="{BB962C8B-B14F-4D97-AF65-F5344CB8AC3E}">
        <p14:creationId xmlns:p14="http://schemas.microsoft.com/office/powerpoint/2010/main" val="3373263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32385" algn="just">
              <a:lnSpc>
                <a:spcPct val="120000"/>
              </a:lnSpc>
              <a:spcAft>
                <a:spcPts val="600"/>
              </a:spcAft>
            </a:pPr>
            <a:endParaRPr lang="en-CA" dirty="0">
              <a:solidFill>
                <a:srgbClr val="404040"/>
              </a:solidFill>
              <a:latin typeface="Calibri" panose="020F0502020204030204" pitchFamily="34" charset="0"/>
              <a:ea typeface="MS Mincho"/>
              <a:cs typeface="Cambria" panose="02040503050406030204" pitchFamily="18" charset="0"/>
            </a:endParaRPr>
          </a:p>
        </p:txBody>
      </p:sp>
      <p:sp>
        <p:nvSpPr>
          <p:cNvPr id="4" name="Slide Number Placeholder 3"/>
          <p:cNvSpPr>
            <a:spLocks noGrp="1"/>
          </p:cNvSpPr>
          <p:nvPr>
            <p:ph type="sldNum" sz="quarter" idx="10"/>
          </p:nvPr>
        </p:nvSpPr>
        <p:spPr/>
        <p:txBody>
          <a:bodyPr/>
          <a:lstStyle/>
          <a:p>
            <a:pPr rtl="0"/>
            <a:fld id="{69CCCD06-B6AC-4C94-B410-82C167501725}" type="slidenum">
              <a:rPr/>
              <a:t>26</a:t>
            </a:fld>
            <a:endParaRPr/>
          </a:p>
        </p:txBody>
      </p:sp>
    </p:spTree>
    <p:extLst>
      <p:ext uri="{BB962C8B-B14F-4D97-AF65-F5344CB8AC3E}">
        <p14:creationId xmlns:p14="http://schemas.microsoft.com/office/powerpoint/2010/main" val="524409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27</a:t>
            </a:fld>
            <a:endParaRPr/>
          </a:p>
        </p:txBody>
      </p:sp>
    </p:spTree>
    <p:extLst>
      <p:ext uri="{BB962C8B-B14F-4D97-AF65-F5344CB8AC3E}">
        <p14:creationId xmlns:p14="http://schemas.microsoft.com/office/powerpoint/2010/main" val="4156022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28</a:t>
            </a:fld>
            <a:endParaRPr/>
          </a:p>
        </p:txBody>
      </p:sp>
    </p:spTree>
    <p:extLst>
      <p:ext uri="{BB962C8B-B14F-4D97-AF65-F5344CB8AC3E}">
        <p14:creationId xmlns:p14="http://schemas.microsoft.com/office/powerpoint/2010/main" val="2675627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29</a:t>
            </a:fld>
            <a:endParaRPr/>
          </a:p>
        </p:txBody>
      </p:sp>
    </p:spTree>
    <p:extLst>
      <p:ext uri="{BB962C8B-B14F-4D97-AF65-F5344CB8AC3E}">
        <p14:creationId xmlns:p14="http://schemas.microsoft.com/office/powerpoint/2010/main" val="3010365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8</a:t>
            </a:fld>
            <a:endParaRPr/>
          </a:p>
        </p:txBody>
      </p:sp>
    </p:spTree>
    <p:extLst>
      <p:ext uri="{BB962C8B-B14F-4D97-AF65-F5344CB8AC3E}">
        <p14:creationId xmlns:p14="http://schemas.microsoft.com/office/powerpoint/2010/main" val="31871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30</a:t>
            </a:fld>
            <a:endParaRPr/>
          </a:p>
        </p:txBody>
      </p:sp>
    </p:spTree>
    <p:extLst>
      <p:ext uri="{BB962C8B-B14F-4D97-AF65-F5344CB8AC3E}">
        <p14:creationId xmlns:p14="http://schemas.microsoft.com/office/powerpoint/2010/main" val="1490275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AR" sz="1200">
                <a:solidFill>
                  <a:srgbClr val="404040"/>
                </a:solidFill>
                <a:latin typeface="Lato" panose="020F0502020204030203" pitchFamily="34" charset="0"/>
                <a:ea typeface="Lato" panose="020F0502020204030203" pitchFamily="34" charset="0"/>
                <a:cs typeface="Lato" panose="020F0502020204030203" pitchFamily="34" charset="0"/>
              </a:rPr>
              <a:t>Ejemplo</a:t>
            </a:r>
          </a:p>
        </p:txBody>
      </p:sp>
      <p:sp>
        <p:nvSpPr>
          <p:cNvPr id="4" name="Slide Number Placeholder 3"/>
          <p:cNvSpPr>
            <a:spLocks noGrp="1"/>
          </p:cNvSpPr>
          <p:nvPr>
            <p:ph type="sldNum" sz="quarter" idx="10"/>
          </p:nvPr>
        </p:nvSpPr>
        <p:spPr/>
        <p:txBody>
          <a:bodyPr/>
          <a:lstStyle/>
          <a:p>
            <a:pPr rtl="0"/>
            <a:fld id="{69CCCD06-B6AC-4C94-B410-82C167501725}" type="slidenum">
              <a:rPr/>
              <a:t>31</a:t>
            </a:fld>
            <a:endParaRPr/>
          </a:p>
        </p:txBody>
      </p:sp>
    </p:spTree>
    <p:extLst>
      <p:ext uri="{BB962C8B-B14F-4D97-AF65-F5344CB8AC3E}">
        <p14:creationId xmlns:p14="http://schemas.microsoft.com/office/powerpoint/2010/main" val="1550635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AR"/>
              <a:t>Revisión: cuaderno de actividades</a:t>
            </a:r>
          </a:p>
        </p:txBody>
      </p:sp>
      <p:sp>
        <p:nvSpPr>
          <p:cNvPr id="4" name="Slide Number Placeholder 3"/>
          <p:cNvSpPr>
            <a:spLocks noGrp="1"/>
          </p:cNvSpPr>
          <p:nvPr>
            <p:ph type="sldNum" sz="quarter" idx="10"/>
          </p:nvPr>
        </p:nvSpPr>
        <p:spPr/>
        <p:txBody>
          <a:bodyPr/>
          <a:lstStyle/>
          <a:p>
            <a:pPr rtl="0"/>
            <a:fld id="{69CCCD06-B6AC-4C94-B410-82C167501725}" type="slidenum">
              <a:rPr/>
              <a:t>33</a:t>
            </a:fld>
            <a:endParaRPr/>
          </a:p>
        </p:txBody>
      </p:sp>
    </p:spTree>
    <p:extLst>
      <p:ext uri="{BB962C8B-B14F-4D97-AF65-F5344CB8AC3E}">
        <p14:creationId xmlns:p14="http://schemas.microsoft.com/office/powerpoint/2010/main" val="2942108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34</a:t>
            </a:fld>
            <a:endParaRPr/>
          </a:p>
        </p:txBody>
      </p:sp>
    </p:spTree>
    <p:extLst>
      <p:ext uri="{BB962C8B-B14F-4D97-AF65-F5344CB8AC3E}">
        <p14:creationId xmlns:p14="http://schemas.microsoft.com/office/powerpoint/2010/main" val="3175974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9</a:t>
            </a:fld>
            <a:endParaRPr/>
          </a:p>
        </p:txBody>
      </p:sp>
    </p:spTree>
    <p:extLst>
      <p:ext uri="{BB962C8B-B14F-4D97-AF65-F5344CB8AC3E}">
        <p14:creationId xmlns:p14="http://schemas.microsoft.com/office/powerpoint/2010/main" val="3621275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rtl="0"/>
            <a:fld id="{69CCCD06-B6AC-4C94-B410-82C167501725}" type="slidenum">
              <a:rPr/>
              <a:t>10</a:t>
            </a:fld>
            <a:endParaRPr/>
          </a:p>
        </p:txBody>
      </p:sp>
    </p:spTree>
    <p:extLst>
      <p:ext uri="{BB962C8B-B14F-4D97-AF65-F5344CB8AC3E}">
        <p14:creationId xmlns:p14="http://schemas.microsoft.com/office/powerpoint/2010/main" val="370677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69CCCD06-B6AC-4C94-B410-82C167501725}" type="slidenum">
              <a:rPr/>
              <a:t>11</a:t>
            </a:fld>
            <a:endParaRPr/>
          </a:p>
        </p:txBody>
      </p:sp>
    </p:spTree>
    <p:extLst>
      <p:ext uri="{BB962C8B-B14F-4D97-AF65-F5344CB8AC3E}">
        <p14:creationId xmlns:p14="http://schemas.microsoft.com/office/powerpoint/2010/main" val="2397594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69CCCD06-B6AC-4C94-B410-82C167501725}" type="slidenum">
              <a:rPr/>
              <a:t>14</a:t>
            </a:fld>
            <a:endParaRPr/>
          </a:p>
        </p:txBody>
      </p:sp>
    </p:spTree>
    <p:extLst>
      <p:ext uri="{BB962C8B-B14F-4D97-AF65-F5344CB8AC3E}">
        <p14:creationId xmlns:p14="http://schemas.microsoft.com/office/powerpoint/2010/main" val="2703299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69CCCD06-B6AC-4C94-B410-82C167501725}" type="slidenum">
              <a:rPr/>
              <a:t>15</a:t>
            </a:fld>
            <a:endParaRPr/>
          </a:p>
        </p:txBody>
      </p:sp>
    </p:spTree>
    <p:extLst>
      <p:ext uri="{BB962C8B-B14F-4D97-AF65-F5344CB8AC3E}">
        <p14:creationId xmlns:p14="http://schemas.microsoft.com/office/powerpoint/2010/main" val="1458716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pPr rtl="0"/>
            <a:fld id="{69CCCD06-B6AC-4C94-B410-82C167501725}" type="slidenum">
              <a:rPr/>
              <a:t>16</a:t>
            </a:fld>
            <a:endParaRPr/>
          </a:p>
        </p:txBody>
      </p:sp>
    </p:spTree>
    <p:extLst>
      <p:ext uri="{BB962C8B-B14F-4D97-AF65-F5344CB8AC3E}">
        <p14:creationId xmlns:p14="http://schemas.microsoft.com/office/powerpoint/2010/main" val="3490762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17</a:t>
            </a:fld>
            <a:endParaRPr/>
          </a:p>
        </p:txBody>
      </p:sp>
    </p:spTree>
    <p:extLst>
      <p:ext uri="{BB962C8B-B14F-4D97-AF65-F5344CB8AC3E}">
        <p14:creationId xmlns:p14="http://schemas.microsoft.com/office/powerpoint/2010/main" val="40885754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hyperlink" Target="https://resources.cawst.org/cc" TargetMode="External"/><Relationship Id="rId5" Type="http://schemas.openxmlformats.org/officeDocument/2006/relationships/hyperlink" Target="https://creativecommons.org/licenses/by-sa/4.0/" TargetMode="Externa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resources.cawst.org/cc" TargetMode="External"/><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hyperlink" Target="https://resources.cawst.org/cc" TargetMode="Externa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reative Commons">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8734" y="6132707"/>
            <a:ext cx="1227411" cy="429442"/>
          </a:xfrm>
          <a:prstGeom prst="rect">
            <a:avLst/>
          </a:prstGeom>
        </p:spPr>
      </p:pic>
      <p:pic>
        <p:nvPicPr>
          <p:cNvPr id="14" name="Picture 13"/>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9991934" y="5586545"/>
            <a:ext cx="1540815" cy="39664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a:xfrm>
            <a:off x="2595000" y="428413"/>
            <a:ext cx="7052400" cy="707886"/>
          </a:xfrm>
          <a:prstGeom prst="rect">
            <a:avLst/>
          </a:prstGeom>
          <a:noFill/>
        </p:spPr>
        <p:txBody>
          <a:bodyPr wrap="square" rtlCol="0">
            <a:spAutoFit/>
          </a:bodyPr>
          <a:lstStyle/>
          <a:p>
            <a:pPr rtl="0"/>
            <a:r>
              <a:rPr lang="es-AR" sz="4000"/>
              <a:t>Licencia Creative Commons</a:t>
            </a:r>
          </a:p>
        </p:txBody>
      </p:sp>
      <p:sp>
        <p:nvSpPr>
          <p:cNvPr id="17" name="TextBox 16"/>
          <p:cNvSpPr txBox="1"/>
          <p:nvPr userDrawn="1"/>
        </p:nvSpPr>
        <p:spPr>
          <a:xfrm>
            <a:off x="2595000" y="1174726"/>
            <a:ext cx="7052400" cy="861774"/>
          </a:xfrm>
          <a:prstGeom prst="rect">
            <a:avLst/>
          </a:prstGeom>
          <a:noFill/>
        </p:spPr>
        <p:txBody>
          <a:bodyPr wrap="square" rtlCol="0">
            <a:spAutoFit/>
          </a:bodyPr>
          <a:lstStyle/>
          <a:p>
            <a:pPr rtl="0"/>
            <a:r>
              <a:rPr lang="es-AR" sz="1600" dirty="0"/>
              <a:t>Este documento es de contenido abierto y está elaborado bajo la licencia </a:t>
            </a:r>
            <a:r>
              <a:rPr lang="es-AR" sz="1600" dirty="0" err="1">
                <a:hlinkClick r:id="rId5"/>
              </a:rPr>
              <a:t>Creative</a:t>
            </a:r>
            <a:r>
              <a:rPr lang="es-AR" sz="1600" dirty="0">
                <a:hlinkClick r:id="rId5"/>
              </a:rPr>
              <a:t> </a:t>
            </a:r>
            <a:r>
              <a:rPr lang="es-AR" sz="1600" dirty="0" err="1">
                <a:hlinkClick r:id="rId5"/>
              </a:rPr>
              <a:t>Commons</a:t>
            </a:r>
            <a:r>
              <a:rPr lang="es-AR" sz="1600" dirty="0">
                <a:hlinkClick r:id="rId5"/>
              </a:rPr>
              <a:t> Atribución-Compartir Igual 4.0 Internacional</a:t>
            </a:r>
            <a:r>
              <a:rPr lang="es-AR" sz="1600" dirty="0"/>
              <a:t> (CC </a:t>
            </a:r>
            <a:r>
              <a:rPr lang="es-AR" sz="1600" dirty="0" err="1"/>
              <a:t>BY</a:t>
            </a:r>
            <a:r>
              <a:rPr lang="es-AR" sz="1600" dirty="0"/>
              <a:t>-SA 4.0). </a:t>
            </a:r>
          </a:p>
          <a:p>
            <a:pPr rtl="0"/>
            <a:r>
              <a:rPr lang="es-AR" sz="1600" dirty="0"/>
              <a:t>Usted puede:</a:t>
            </a:r>
          </a:p>
        </p:txBody>
      </p:sp>
      <p:sp>
        <p:nvSpPr>
          <p:cNvPr id="21" name="TextBox 20"/>
          <p:cNvSpPr txBox="1"/>
          <p:nvPr userDrawn="1"/>
        </p:nvSpPr>
        <p:spPr>
          <a:xfrm>
            <a:off x="2595000" y="2106934"/>
            <a:ext cx="7052400" cy="830997"/>
          </a:xfrm>
          <a:prstGeom prst="rect">
            <a:avLst/>
          </a:prstGeom>
          <a:noFill/>
        </p:spPr>
        <p:txBody>
          <a:bodyPr wrap="square" rtlCol="0">
            <a:spAutoFit/>
          </a:bodyPr>
          <a:lstStyle/>
          <a:p>
            <a:pPr rtl="0"/>
            <a:r>
              <a:rPr lang="es-AR" sz="1600" dirty="0"/>
              <a:t>Compartir: copiar y redistribuir el material en cualquier medio o formato.</a:t>
            </a:r>
          </a:p>
          <a:p>
            <a:pPr rtl="0"/>
            <a:r>
              <a:rPr lang="es-AR" sz="1600" dirty="0"/>
              <a:t>Adaptar: editar, transformar y ampliar el material para cualquier fin, incluso comercial.</a:t>
            </a:r>
          </a:p>
        </p:txBody>
      </p:sp>
      <p:sp>
        <p:nvSpPr>
          <p:cNvPr id="22" name="TextBox 21"/>
          <p:cNvSpPr txBox="1"/>
          <p:nvPr userDrawn="1"/>
        </p:nvSpPr>
        <p:spPr>
          <a:xfrm>
            <a:off x="2595000" y="3048020"/>
            <a:ext cx="7052400" cy="2062103"/>
          </a:xfrm>
          <a:prstGeom prst="rect">
            <a:avLst/>
          </a:prstGeom>
          <a:noFill/>
        </p:spPr>
        <p:txBody>
          <a:bodyPr wrap="square" rtlCol="0">
            <a:spAutoFit/>
          </a:bodyPr>
          <a:lstStyle/>
          <a:p>
            <a:pPr rtl="0"/>
            <a:r>
              <a:rPr lang="es-AR" sz="1600" dirty="0"/>
              <a:t>Bajo las siguientes condiciones:</a:t>
            </a:r>
          </a:p>
          <a:p>
            <a:pPr rtl="0"/>
            <a:r>
              <a:rPr lang="es-AR" sz="1600" dirty="0"/>
              <a:t>Atribución: usted debe darle crédito a CAWST de manera adecuada, proporcionando un enlace a la licencia e indicando si se han realizado cambios. Lo puede hacer de cualquier forma que sea razonable, pero no de una manera que sugiera que CAWST avala a su organización o el uso que le ha dado al documento. Acceda a una guía detallada aquí: </a:t>
            </a:r>
            <a:r>
              <a:rPr lang="es-AR" sz="1600" dirty="0">
                <a:hlinkClick r:id="rId6"/>
              </a:rPr>
              <a:t>resources.cawst.org/</a:t>
            </a:r>
            <a:r>
              <a:rPr lang="es-AR" sz="1600" dirty="0" err="1">
                <a:hlinkClick r:id="rId6"/>
              </a:rPr>
              <a:t>cc</a:t>
            </a:r>
            <a:endParaRPr lang="es-AR" sz="1600" dirty="0">
              <a:hlinkClick r:id="rId6"/>
            </a:endParaRPr>
          </a:p>
          <a:p>
            <a:pPr rtl="0"/>
            <a:r>
              <a:rPr lang="es-AR" sz="1600" dirty="0"/>
              <a:t>Compartir Igual: si usted edita, transforma o amplía esta obra, deberá distribuir el material nuevo usando la  </a:t>
            </a:r>
            <a:r>
              <a:rPr lang="es-AR" sz="1600" dirty="0">
                <a:hlinkClick r:id="rId5"/>
              </a:rPr>
              <a:t>misma licencia</a:t>
            </a:r>
            <a:r>
              <a:rPr lang="es-AR" sz="1600" dirty="0"/>
              <a:t>  que la obra original.</a:t>
            </a:r>
          </a:p>
        </p:txBody>
      </p:sp>
      <p:sp>
        <p:nvSpPr>
          <p:cNvPr id="23" name="TextBox 22"/>
          <p:cNvSpPr txBox="1"/>
          <p:nvPr userDrawn="1"/>
        </p:nvSpPr>
        <p:spPr>
          <a:xfrm>
            <a:off x="2595000" y="5365222"/>
            <a:ext cx="7052400" cy="830997"/>
          </a:xfrm>
          <a:prstGeom prst="rect">
            <a:avLst/>
          </a:prstGeom>
          <a:noFill/>
        </p:spPr>
        <p:txBody>
          <a:bodyPr wrap="square" rtlCol="0">
            <a:spAutoFit/>
          </a:bodyPr>
          <a:lstStyle/>
          <a:p>
            <a:pPr rtl="0"/>
            <a:r>
              <a:rPr lang="es-AR" sz="1600" dirty="0"/>
              <a:t>CAWST y sus directores, empleados, contratistas y voluntarios no asumen ninguna responsabilidad ni dan ninguna garantía respecto de los resultados que puedan obtenerse a partir del uso de la información proporcionada.</a:t>
            </a:r>
          </a:p>
        </p:txBody>
      </p:sp>
      <p:cxnSp>
        <p:nvCxnSpPr>
          <p:cNvPr id="25" name="Straight Connector 24"/>
          <p:cNvCxnSpPr/>
          <p:nvPr userDrawn="1"/>
        </p:nvCxnSpPr>
        <p:spPr>
          <a:xfrm>
            <a:off x="2592000" y="2098056"/>
            <a:ext cx="705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2592000" y="3033578"/>
            <a:ext cx="705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92000" y="5349812"/>
            <a:ext cx="7056000"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57136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mber Slide">
    <p:spTree>
      <p:nvGrpSpPr>
        <p:cNvPr id="1" name=""/>
        <p:cNvGrpSpPr/>
        <p:nvPr/>
      </p:nvGrpSpPr>
      <p:grpSpPr>
        <a:xfrm>
          <a:off x="0" y="0"/>
          <a:ext cx="0" cy="0"/>
          <a:chOff x="0" y="0"/>
          <a:chExt cx="0" cy="0"/>
        </a:xfrm>
      </p:grpSpPr>
      <p:sp>
        <p:nvSpPr>
          <p:cNvPr id="9" name="Title 8"/>
          <p:cNvSpPr>
            <a:spLocks noGrp="1"/>
          </p:cNvSpPr>
          <p:nvPr>
            <p:ph type="title" hasCustomPrompt="1"/>
          </p:nvPr>
        </p:nvSpPr>
        <p:spPr/>
        <p:txBody>
          <a:bodyPr/>
          <a:lstStyle>
            <a:lvl1pPr>
              <a:defRPr/>
            </a:lvl1pPr>
          </a:lstStyle>
          <a:p>
            <a:r>
              <a:rPr lang="en-US" dirty="0"/>
              <a:t>Number Slide</a:t>
            </a:r>
            <a:endParaRPr lang="en-CA" dirty="0"/>
          </a:p>
        </p:txBody>
      </p:sp>
      <p:sp>
        <p:nvSpPr>
          <p:cNvPr id="10" name="Slide Number Placeholder 9"/>
          <p:cNvSpPr>
            <a:spLocks noGrp="1"/>
          </p:cNvSpPr>
          <p:nvPr>
            <p:ph type="sldNum" sz="quarter" idx="10"/>
          </p:nvPr>
        </p:nvSpPr>
        <p:spPr/>
        <p:txBody>
          <a:bodyPr/>
          <a:lstStyle/>
          <a:p>
            <a:fld id="{A8350104-CE64-4EE9-82B1-554144FA4C7C}" type="slidenum">
              <a:rPr lang="en-CA" smtClean="0"/>
              <a:pPr/>
              <a:t>‹#›</a:t>
            </a:fld>
            <a:endParaRPr lang="en-CA"/>
          </a:p>
        </p:txBody>
      </p:sp>
      <p:sp>
        <p:nvSpPr>
          <p:cNvPr id="12" name="Text Placeholder 11"/>
          <p:cNvSpPr>
            <a:spLocks noGrp="1"/>
          </p:cNvSpPr>
          <p:nvPr>
            <p:ph type="body" sz="quarter" idx="11"/>
          </p:nvPr>
        </p:nvSpPr>
        <p:spPr>
          <a:xfrm>
            <a:off x="1440000" y="1808163"/>
            <a:ext cx="9360000" cy="4357687"/>
          </a:xfrm>
        </p:spPr>
        <p:txBody>
          <a:bodyPr>
            <a:normAutofit/>
          </a:bodyPr>
          <a:lstStyle>
            <a:lvl1pPr marL="457200" indent="-457200">
              <a:lnSpc>
                <a:spcPct val="150000"/>
              </a:lnSpc>
              <a:buFont typeface="+mj-lt"/>
              <a:buAutoNum type="arabicPeriod"/>
              <a:defRPr sz="2000"/>
            </a:lvl1pPr>
            <a:lvl2pPr marL="800100" indent="-342900">
              <a:lnSpc>
                <a:spcPct val="150000"/>
              </a:lnSpc>
              <a:buFont typeface="Arial" panose="020B0604020202020204" pitchFamily="34" charset="0"/>
              <a:buChar char="•"/>
              <a:defRPr sz="2000"/>
            </a:lvl2pPr>
            <a:lvl3pPr marL="1257300" indent="-342900">
              <a:lnSpc>
                <a:spcPct val="150000"/>
              </a:lnSpc>
              <a:buFont typeface="Arial" panose="020B0604020202020204" pitchFamily="34" charset="0"/>
              <a:buChar char="•"/>
              <a:defRPr sz="2000"/>
            </a:lvl3pPr>
            <a:lvl4pPr marL="1714500" indent="-342900">
              <a:lnSpc>
                <a:spcPct val="150000"/>
              </a:lnSpc>
              <a:buFont typeface="Arial" panose="020B0604020202020204" pitchFamily="34" charset="0"/>
              <a:buChar char="•"/>
              <a:defRPr sz="2000"/>
            </a:lvl4pPr>
            <a:lvl5pPr marL="2171700" indent="-342900">
              <a:lnSpc>
                <a:spcPct val="150000"/>
              </a:lnSpc>
              <a:buFont typeface="Arial" panose="020B0604020202020204" pitchFamily="34" charset="0"/>
              <a:buChar char="•"/>
              <a:defRPr sz="2000"/>
            </a:lvl5pPr>
          </a:lstStyle>
          <a:p>
            <a:pPr lvl="0"/>
            <a:r>
              <a:rPr lang="en-US" dirty="0"/>
              <a:t>Edit Master text styles</a:t>
            </a:r>
          </a:p>
        </p:txBody>
      </p:sp>
    </p:spTree>
    <p:custDataLst>
      <p:tags r:id="rId1"/>
    </p:custDataLst>
    <p:extLst>
      <p:ext uri="{BB962C8B-B14F-4D97-AF65-F5344CB8AC3E}">
        <p14:creationId xmlns:p14="http://schemas.microsoft.com/office/powerpoint/2010/main" val="1944217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p:txBody>
          <a:bodyPr/>
          <a:lstStyle/>
          <a:p>
            <a:fld id="{A8350104-CE64-4EE9-82B1-554144FA4C7C}" type="slidenum">
              <a:rPr lang="en-CA" smtClean="0"/>
              <a:pPr/>
              <a:t>‹#›</a:t>
            </a:fld>
            <a:endParaRPr lang="en-CA" dirty="0"/>
          </a:p>
        </p:txBody>
      </p:sp>
      <p:sp>
        <p:nvSpPr>
          <p:cNvPr id="2" name="Rectangle 1"/>
          <p:cNvSpPr/>
          <p:nvPr userDrawn="1"/>
        </p:nvSpPr>
        <p:spPr>
          <a:xfrm>
            <a:off x="1418736" y="1010425"/>
            <a:ext cx="9360000" cy="46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p:cNvSpPr txBox="1"/>
          <p:nvPr userDrawn="1"/>
        </p:nvSpPr>
        <p:spPr>
          <a:xfrm>
            <a:off x="1078480" y="228605"/>
            <a:ext cx="1802944" cy="4708981"/>
          </a:xfrm>
          <a:prstGeom prst="rect">
            <a:avLst/>
          </a:prstGeom>
          <a:noFill/>
        </p:spPr>
        <p:txBody>
          <a:bodyPr wrap="square" rtlCol="0">
            <a:spAutoFit/>
          </a:bodyPr>
          <a:lstStyle/>
          <a:p>
            <a:pPr rtl="0"/>
            <a:r>
              <a:rPr lang="es-AR" sz="30000">
                <a:solidFill>
                  <a:schemeClr val="bg1"/>
                </a:solidFill>
                <a:latin typeface="Georgia" panose="02040502050405020303" pitchFamily="18" charset="0"/>
              </a:rPr>
              <a:t>“</a:t>
            </a:r>
          </a:p>
        </p:txBody>
      </p:sp>
      <p:sp>
        <p:nvSpPr>
          <p:cNvPr id="7" name="TextBox 6"/>
          <p:cNvSpPr txBox="1"/>
          <p:nvPr userDrawn="1"/>
        </p:nvSpPr>
        <p:spPr>
          <a:xfrm>
            <a:off x="9361244" y="-956930"/>
            <a:ext cx="1802944" cy="9325630"/>
          </a:xfrm>
          <a:prstGeom prst="rect">
            <a:avLst/>
          </a:prstGeom>
          <a:noFill/>
        </p:spPr>
        <p:txBody>
          <a:bodyPr wrap="square" rtlCol="0">
            <a:spAutoFit/>
          </a:bodyPr>
          <a:lstStyle/>
          <a:p>
            <a:pPr rtl="0"/>
            <a:r>
              <a:rPr lang="es-AR" sz="30000">
                <a:solidFill>
                  <a:schemeClr val="bg1"/>
                </a:solidFill>
                <a:latin typeface="Georgia" panose="02040502050405020303" pitchFamily="18" charset="0"/>
              </a:rPr>
              <a:t>“”</a:t>
            </a:r>
          </a:p>
        </p:txBody>
      </p:sp>
      <p:sp>
        <p:nvSpPr>
          <p:cNvPr id="12" name="Text Placeholder 11"/>
          <p:cNvSpPr>
            <a:spLocks noGrp="1"/>
          </p:cNvSpPr>
          <p:nvPr>
            <p:ph type="body" sz="quarter" idx="11" hasCustomPrompt="1"/>
          </p:nvPr>
        </p:nvSpPr>
        <p:spPr>
          <a:xfrm>
            <a:off x="2009555" y="2137141"/>
            <a:ext cx="8176438" cy="2540272"/>
          </a:xfrm>
        </p:spPr>
        <p:txBody>
          <a:bodyPr>
            <a:normAutofit/>
          </a:bodyPr>
          <a:lstStyle>
            <a:lvl1pPr marL="0" indent="0">
              <a:lnSpc>
                <a:spcPct val="150000"/>
              </a:lnSpc>
              <a:buNone/>
              <a:defRPr sz="2000">
                <a:solidFill>
                  <a:schemeClr val="bg1"/>
                </a:solidFill>
              </a:defRPr>
            </a:lvl1pPr>
            <a:lvl2pPr marL="457200" indent="0">
              <a:lnSpc>
                <a:spcPct val="150000"/>
              </a:lnSpc>
              <a:buNone/>
              <a:defRPr sz="2000">
                <a:solidFill>
                  <a:schemeClr val="bg1"/>
                </a:solidFill>
              </a:defRPr>
            </a:lvl2pPr>
            <a:lvl3pPr marL="914400" indent="0">
              <a:lnSpc>
                <a:spcPct val="150000"/>
              </a:lnSpc>
              <a:buNone/>
              <a:defRPr sz="2000">
                <a:solidFill>
                  <a:schemeClr val="bg1"/>
                </a:solidFill>
              </a:defRPr>
            </a:lvl3pPr>
            <a:lvl4pPr marL="1371600" indent="0">
              <a:lnSpc>
                <a:spcPct val="150000"/>
              </a:lnSpc>
              <a:buNone/>
              <a:defRPr sz="2000">
                <a:solidFill>
                  <a:schemeClr val="bg1"/>
                </a:solidFill>
              </a:defRPr>
            </a:lvl4pPr>
            <a:lvl5pPr marL="1828800" indent="0">
              <a:lnSpc>
                <a:spcPct val="150000"/>
              </a:lnSpc>
              <a:buNone/>
              <a:defRPr sz="2000">
                <a:solidFill>
                  <a:schemeClr val="bg1"/>
                </a:solidFill>
              </a:defRPr>
            </a:lvl5pPr>
          </a:lstStyle>
          <a:p>
            <a:pPr lvl="0"/>
            <a:r>
              <a:rPr lang="en-CA" dirty="0"/>
              <a:t>We buy a bottle of water in the city, where clean water comes out in its taps. You know, back in 1965, if someone said to the average person, 'You know in thirty years you are going to buy water in plastic bottles and pay more for that water than for gasoline?' Everybody would look at you like you're completely out of your mind.</a:t>
            </a:r>
          </a:p>
        </p:txBody>
      </p:sp>
      <p:sp>
        <p:nvSpPr>
          <p:cNvPr id="6" name="Text Placeholder 5"/>
          <p:cNvSpPr>
            <a:spLocks noGrp="1"/>
          </p:cNvSpPr>
          <p:nvPr>
            <p:ph type="body" sz="quarter" idx="12" hasCustomPrompt="1"/>
          </p:nvPr>
        </p:nvSpPr>
        <p:spPr>
          <a:xfrm>
            <a:off x="2388292" y="4472472"/>
            <a:ext cx="3055937" cy="552450"/>
          </a:xfrm>
        </p:spPr>
        <p:txBody>
          <a:bodyPr>
            <a:noAutofit/>
          </a:bodyPr>
          <a:lstStyle>
            <a:lvl1pPr>
              <a:defRPr sz="1600" i="1">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 Paul Watson</a:t>
            </a:r>
            <a:endParaRPr lang="en-CA" dirty="0"/>
          </a:p>
        </p:txBody>
      </p:sp>
    </p:spTree>
    <p:custDataLst>
      <p:tags r:id="rId1"/>
    </p:custDataLst>
    <p:extLst>
      <p:ext uri="{BB962C8B-B14F-4D97-AF65-F5344CB8AC3E}">
        <p14:creationId xmlns:p14="http://schemas.microsoft.com/office/powerpoint/2010/main" val="3088248908"/>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59" userDrawn="1">
          <p15:clr>
            <a:srgbClr val="FBAE40"/>
          </p15:clr>
        </p15:guide>
        <p15:guide id="4" pos="132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6 Poi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Six Point Slide</a:t>
            </a:r>
            <a:endParaRPr lang="en-CA" dirty="0"/>
          </a:p>
        </p:txBody>
      </p:sp>
      <p:sp>
        <p:nvSpPr>
          <p:cNvPr id="7" name="Text Placeholder 4"/>
          <p:cNvSpPr>
            <a:spLocks noGrp="1"/>
          </p:cNvSpPr>
          <p:nvPr>
            <p:ph type="body" sz="quarter" idx="26"/>
          </p:nvPr>
        </p:nvSpPr>
        <p:spPr>
          <a:xfrm>
            <a:off x="1643124" y="2488612"/>
            <a:ext cx="4071368" cy="936363"/>
          </a:xfrm>
        </p:spPr>
        <p:txBody>
          <a:bodyPr>
            <a:normAutofit/>
          </a:bodyPr>
          <a:lstStyle>
            <a:lvl1pPr marL="0" indent="0">
              <a:lnSpc>
                <a:spcPct val="100000"/>
              </a:lnSpc>
              <a:buFont typeface="Arial" panose="020B0604020202020204" pitchFamily="34" charset="0"/>
              <a:buNone/>
              <a:defRPr sz="2000">
                <a:solidFill>
                  <a:srgbClr val="5C5C5C"/>
                </a:solidFill>
                <a:latin typeface="Lato" panose="020F0502020204030203" pitchFamily="34" charset="0"/>
              </a:defRPr>
            </a:lvl1pPr>
          </a:lstStyle>
          <a:p>
            <a:pPr lvl="0"/>
            <a:r>
              <a:rPr lang="en-US" dirty="0"/>
              <a:t>Edit Master text styles</a:t>
            </a:r>
          </a:p>
        </p:txBody>
      </p:sp>
      <p:sp>
        <p:nvSpPr>
          <p:cNvPr id="8" name="Text Placeholder 4"/>
          <p:cNvSpPr>
            <a:spLocks noGrp="1"/>
          </p:cNvSpPr>
          <p:nvPr>
            <p:ph type="body" sz="quarter" idx="27" hasCustomPrompt="1"/>
          </p:nvPr>
        </p:nvSpPr>
        <p:spPr>
          <a:xfrm>
            <a:off x="1643124" y="2135784"/>
            <a:ext cx="4071368" cy="352828"/>
          </a:xfrm>
        </p:spPr>
        <p:txBody>
          <a:bodyPr>
            <a:noAutofit/>
          </a:bodyPr>
          <a:lstStyle>
            <a:lvl1pPr marL="0" indent="0">
              <a:lnSpc>
                <a:spcPct val="100000"/>
              </a:lnSpc>
              <a:buNone/>
              <a:defRPr sz="2000" b="1">
                <a:solidFill>
                  <a:srgbClr val="5C5C5C"/>
                </a:solidFill>
                <a:latin typeface="Lato" panose="020F0502020204030203" pitchFamily="34" charset="0"/>
              </a:defRPr>
            </a:lvl1pPr>
          </a:lstStyle>
          <a:p>
            <a:pPr lvl="0"/>
            <a:r>
              <a:rPr lang="en-US" dirty="0"/>
              <a:t>Add Your Title</a:t>
            </a:r>
          </a:p>
        </p:txBody>
      </p:sp>
      <p:sp>
        <p:nvSpPr>
          <p:cNvPr id="10" name="Text Placeholder 4"/>
          <p:cNvSpPr>
            <a:spLocks noGrp="1"/>
          </p:cNvSpPr>
          <p:nvPr>
            <p:ph type="body" sz="quarter" idx="29" hasCustomPrompt="1"/>
          </p:nvPr>
        </p:nvSpPr>
        <p:spPr>
          <a:xfrm>
            <a:off x="1643124" y="3428192"/>
            <a:ext cx="4071368" cy="352828"/>
          </a:xfrm>
        </p:spPr>
        <p:txBody>
          <a:bodyPr>
            <a:noAutofit/>
          </a:bodyPr>
          <a:lstStyle>
            <a:lvl1pPr marL="0" indent="0">
              <a:lnSpc>
                <a:spcPct val="100000"/>
              </a:lnSpc>
              <a:buNone/>
              <a:defRPr sz="2000" b="1">
                <a:solidFill>
                  <a:srgbClr val="5C5C5C"/>
                </a:solidFill>
                <a:latin typeface="Lato" panose="020F0502020204030203" pitchFamily="34" charset="0"/>
              </a:defRPr>
            </a:lvl1pPr>
          </a:lstStyle>
          <a:p>
            <a:pPr lvl="0"/>
            <a:r>
              <a:rPr lang="en-US" dirty="0"/>
              <a:t>Add Your Title</a:t>
            </a:r>
          </a:p>
        </p:txBody>
      </p:sp>
      <p:sp>
        <p:nvSpPr>
          <p:cNvPr id="12" name="Text Placeholder 4"/>
          <p:cNvSpPr>
            <a:spLocks noGrp="1"/>
          </p:cNvSpPr>
          <p:nvPr>
            <p:ph type="body" sz="quarter" idx="31" hasCustomPrompt="1"/>
          </p:nvPr>
        </p:nvSpPr>
        <p:spPr>
          <a:xfrm>
            <a:off x="1643124" y="4716651"/>
            <a:ext cx="4071368" cy="352828"/>
          </a:xfrm>
        </p:spPr>
        <p:txBody>
          <a:bodyPr>
            <a:noAutofit/>
          </a:bodyPr>
          <a:lstStyle>
            <a:lvl1pPr marL="0" indent="0">
              <a:lnSpc>
                <a:spcPct val="100000"/>
              </a:lnSpc>
              <a:buNone/>
              <a:defRPr sz="2000" b="1">
                <a:solidFill>
                  <a:srgbClr val="5C5C5C"/>
                </a:solidFill>
                <a:latin typeface="Lato" panose="020F0502020204030203" pitchFamily="34" charset="0"/>
              </a:defRPr>
            </a:lvl1pPr>
          </a:lstStyle>
          <a:p>
            <a:pPr lvl="0"/>
            <a:r>
              <a:rPr lang="en-US" dirty="0"/>
              <a:t>Add Your Title</a:t>
            </a:r>
          </a:p>
        </p:txBody>
      </p:sp>
      <p:sp>
        <p:nvSpPr>
          <p:cNvPr id="14" name="Text Placeholder 4"/>
          <p:cNvSpPr>
            <a:spLocks noGrp="1"/>
          </p:cNvSpPr>
          <p:nvPr>
            <p:ph type="body" sz="quarter" idx="33" hasCustomPrompt="1"/>
          </p:nvPr>
        </p:nvSpPr>
        <p:spPr>
          <a:xfrm>
            <a:off x="6897010" y="2136516"/>
            <a:ext cx="4071368" cy="352828"/>
          </a:xfrm>
        </p:spPr>
        <p:txBody>
          <a:bodyPr>
            <a:noAutofit/>
          </a:bodyPr>
          <a:lstStyle>
            <a:lvl1pPr marL="0" indent="0">
              <a:lnSpc>
                <a:spcPct val="100000"/>
              </a:lnSpc>
              <a:buNone/>
              <a:defRPr sz="2000" b="1">
                <a:solidFill>
                  <a:srgbClr val="5C5C5C"/>
                </a:solidFill>
                <a:latin typeface="Lato" panose="020F0502020204030203" pitchFamily="34" charset="0"/>
              </a:defRPr>
            </a:lvl1pPr>
          </a:lstStyle>
          <a:p>
            <a:pPr lvl="0"/>
            <a:r>
              <a:rPr lang="en-US" dirty="0"/>
              <a:t>Add Your Title</a:t>
            </a:r>
          </a:p>
        </p:txBody>
      </p:sp>
      <p:sp>
        <p:nvSpPr>
          <p:cNvPr id="16" name="Text Placeholder 4"/>
          <p:cNvSpPr>
            <a:spLocks noGrp="1"/>
          </p:cNvSpPr>
          <p:nvPr>
            <p:ph type="body" sz="quarter" idx="35" hasCustomPrompt="1"/>
          </p:nvPr>
        </p:nvSpPr>
        <p:spPr>
          <a:xfrm>
            <a:off x="6897010" y="3428192"/>
            <a:ext cx="4071368" cy="352828"/>
          </a:xfrm>
        </p:spPr>
        <p:txBody>
          <a:bodyPr>
            <a:noAutofit/>
          </a:bodyPr>
          <a:lstStyle>
            <a:lvl1pPr marL="0" indent="0">
              <a:lnSpc>
                <a:spcPct val="100000"/>
              </a:lnSpc>
              <a:buNone/>
              <a:defRPr sz="2000" b="1">
                <a:solidFill>
                  <a:srgbClr val="5C5C5C"/>
                </a:solidFill>
                <a:latin typeface="Lato" panose="020F0502020204030203" pitchFamily="34" charset="0"/>
              </a:defRPr>
            </a:lvl1pPr>
          </a:lstStyle>
          <a:p>
            <a:pPr lvl="0"/>
            <a:r>
              <a:rPr lang="en-US" dirty="0"/>
              <a:t>Add Your Title</a:t>
            </a:r>
          </a:p>
        </p:txBody>
      </p:sp>
      <p:sp>
        <p:nvSpPr>
          <p:cNvPr id="18" name="Text Placeholder 4"/>
          <p:cNvSpPr>
            <a:spLocks noGrp="1"/>
          </p:cNvSpPr>
          <p:nvPr>
            <p:ph type="body" sz="quarter" idx="37" hasCustomPrompt="1"/>
          </p:nvPr>
        </p:nvSpPr>
        <p:spPr>
          <a:xfrm>
            <a:off x="6897010" y="4716651"/>
            <a:ext cx="4071368" cy="352828"/>
          </a:xfrm>
        </p:spPr>
        <p:txBody>
          <a:bodyPr>
            <a:noAutofit/>
          </a:bodyPr>
          <a:lstStyle>
            <a:lvl1pPr marL="0" indent="0">
              <a:lnSpc>
                <a:spcPct val="100000"/>
              </a:lnSpc>
              <a:buNone/>
              <a:defRPr sz="2000" b="1">
                <a:solidFill>
                  <a:srgbClr val="5C5C5C"/>
                </a:solidFill>
                <a:latin typeface="Lato" panose="020F0502020204030203" pitchFamily="34" charset="0"/>
              </a:defRPr>
            </a:lvl1pPr>
          </a:lstStyle>
          <a:p>
            <a:pPr lvl="0"/>
            <a:r>
              <a:rPr lang="en-US" dirty="0"/>
              <a:t>Add Your Title</a:t>
            </a:r>
          </a:p>
        </p:txBody>
      </p:sp>
      <p:sp>
        <p:nvSpPr>
          <p:cNvPr id="25" name="Slide Number Placeholder 24"/>
          <p:cNvSpPr>
            <a:spLocks noGrp="1"/>
          </p:cNvSpPr>
          <p:nvPr>
            <p:ph type="sldNum" sz="quarter" idx="38"/>
          </p:nvPr>
        </p:nvSpPr>
        <p:spPr/>
        <p:txBody>
          <a:bodyPr/>
          <a:lstStyle/>
          <a:p>
            <a:fld id="{A8350104-CE64-4EE9-82B1-554144FA4C7C}" type="slidenum">
              <a:rPr lang="en-CA" smtClean="0"/>
              <a:pPr/>
              <a:t>‹#›</a:t>
            </a:fld>
            <a:endParaRPr lang="en-CA"/>
          </a:p>
        </p:txBody>
      </p:sp>
      <p:sp>
        <p:nvSpPr>
          <p:cNvPr id="28" name="Text Placeholder 4"/>
          <p:cNvSpPr>
            <a:spLocks noGrp="1"/>
          </p:cNvSpPr>
          <p:nvPr>
            <p:ph type="body" sz="quarter" idx="40"/>
          </p:nvPr>
        </p:nvSpPr>
        <p:spPr>
          <a:xfrm>
            <a:off x="1643124" y="3780799"/>
            <a:ext cx="4071368" cy="936363"/>
          </a:xfrm>
        </p:spPr>
        <p:txBody>
          <a:bodyPr>
            <a:normAutofit/>
          </a:bodyPr>
          <a:lstStyle>
            <a:lvl1pPr marL="0" indent="0">
              <a:lnSpc>
                <a:spcPct val="100000"/>
              </a:lnSpc>
              <a:buFont typeface="Arial" panose="020B0604020202020204" pitchFamily="34" charset="0"/>
              <a:buNone/>
              <a:defRPr sz="2000">
                <a:solidFill>
                  <a:srgbClr val="5C5C5C"/>
                </a:solidFill>
                <a:latin typeface="Lato" panose="020F0502020204030203" pitchFamily="34" charset="0"/>
              </a:defRPr>
            </a:lvl1pPr>
          </a:lstStyle>
          <a:p>
            <a:pPr lvl="0"/>
            <a:r>
              <a:rPr lang="en-US" dirty="0"/>
              <a:t>Edit Master text styles</a:t>
            </a:r>
          </a:p>
        </p:txBody>
      </p:sp>
      <p:sp>
        <p:nvSpPr>
          <p:cNvPr id="30" name="Text Placeholder 4"/>
          <p:cNvSpPr>
            <a:spLocks noGrp="1"/>
          </p:cNvSpPr>
          <p:nvPr>
            <p:ph type="body" sz="quarter" idx="42"/>
          </p:nvPr>
        </p:nvSpPr>
        <p:spPr>
          <a:xfrm>
            <a:off x="1643124" y="5069258"/>
            <a:ext cx="4071368" cy="936363"/>
          </a:xfrm>
        </p:spPr>
        <p:txBody>
          <a:bodyPr>
            <a:normAutofit/>
          </a:bodyPr>
          <a:lstStyle>
            <a:lvl1pPr marL="0" indent="0">
              <a:lnSpc>
                <a:spcPct val="100000"/>
              </a:lnSpc>
              <a:buFont typeface="Arial" panose="020B0604020202020204" pitchFamily="34" charset="0"/>
              <a:buNone/>
              <a:defRPr sz="2000">
                <a:solidFill>
                  <a:srgbClr val="5C5C5C"/>
                </a:solidFill>
                <a:latin typeface="Lato" panose="020F0502020204030203" pitchFamily="34" charset="0"/>
              </a:defRPr>
            </a:lvl1pPr>
          </a:lstStyle>
          <a:p>
            <a:pPr lvl="0"/>
            <a:r>
              <a:rPr lang="en-US" dirty="0"/>
              <a:t>Edit Master text styles</a:t>
            </a:r>
          </a:p>
        </p:txBody>
      </p:sp>
      <p:sp>
        <p:nvSpPr>
          <p:cNvPr id="32" name="Text Placeholder 4"/>
          <p:cNvSpPr>
            <a:spLocks noGrp="1"/>
          </p:cNvSpPr>
          <p:nvPr>
            <p:ph type="body" sz="quarter" idx="43"/>
          </p:nvPr>
        </p:nvSpPr>
        <p:spPr>
          <a:xfrm>
            <a:off x="6897010" y="2488612"/>
            <a:ext cx="4071368" cy="936363"/>
          </a:xfrm>
        </p:spPr>
        <p:txBody>
          <a:bodyPr>
            <a:normAutofit/>
          </a:bodyPr>
          <a:lstStyle>
            <a:lvl1pPr marL="0" indent="0">
              <a:lnSpc>
                <a:spcPct val="100000"/>
              </a:lnSpc>
              <a:buFont typeface="Arial" panose="020B0604020202020204" pitchFamily="34" charset="0"/>
              <a:buNone/>
              <a:defRPr sz="2000">
                <a:solidFill>
                  <a:srgbClr val="5C5C5C"/>
                </a:solidFill>
                <a:latin typeface="Lato" panose="020F0502020204030203" pitchFamily="34" charset="0"/>
              </a:defRPr>
            </a:lvl1pPr>
          </a:lstStyle>
          <a:p>
            <a:pPr lvl="0"/>
            <a:r>
              <a:rPr lang="en-US" dirty="0"/>
              <a:t>Edit Master text styles</a:t>
            </a:r>
          </a:p>
        </p:txBody>
      </p:sp>
      <p:sp>
        <p:nvSpPr>
          <p:cNvPr id="33" name="Text Placeholder 4"/>
          <p:cNvSpPr>
            <a:spLocks noGrp="1"/>
          </p:cNvSpPr>
          <p:nvPr>
            <p:ph type="body" sz="quarter" idx="44"/>
          </p:nvPr>
        </p:nvSpPr>
        <p:spPr>
          <a:xfrm>
            <a:off x="6897010" y="3780799"/>
            <a:ext cx="4071368" cy="936363"/>
          </a:xfrm>
        </p:spPr>
        <p:txBody>
          <a:bodyPr>
            <a:normAutofit/>
          </a:bodyPr>
          <a:lstStyle>
            <a:lvl1pPr marL="0" indent="0">
              <a:lnSpc>
                <a:spcPct val="100000"/>
              </a:lnSpc>
              <a:buFont typeface="Arial" panose="020B0604020202020204" pitchFamily="34" charset="0"/>
              <a:buNone/>
              <a:defRPr sz="2000">
                <a:solidFill>
                  <a:srgbClr val="5C5C5C"/>
                </a:solidFill>
                <a:latin typeface="Lato" panose="020F0502020204030203" pitchFamily="34" charset="0"/>
              </a:defRPr>
            </a:lvl1pPr>
          </a:lstStyle>
          <a:p>
            <a:pPr lvl="0"/>
            <a:r>
              <a:rPr lang="en-US" dirty="0"/>
              <a:t>Edit Master text styles</a:t>
            </a:r>
          </a:p>
        </p:txBody>
      </p:sp>
      <p:sp>
        <p:nvSpPr>
          <p:cNvPr id="34" name="Text Placeholder 4"/>
          <p:cNvSpPr>
            <a:spLocks noGrp="1"/>
          </p:cNvSpPr>
          <p:nvPr>
            <p:ph type="body" sz="quarter" idx="45"/>
          </p:nvPr>
        </p:nvSpPr>
        <p:spPr>
          <a:xfrm>
            <a:off x="6897010" y="5069258"/>
            <a:ext cx="4071368" cy="936363"/>
          </a:xfrm>
        </p:spPr>
        <p:txBody>
          <a:bodyPr>
            <a:normAutofit/>
          </a:bodyPr>
          <a:lstStyle>
            <a:lvl1pPr marL="0" indent="0">
              <a:lnSpc>
                <a:spcPct val="100000"/>
              </a:lnSpc>
              <a:buFont typeface="Arial" panose="020B0604020202020204" pitchFamily="34" charset="0"/>
              <a:buNone/>
              <a:defRPr sz="2000">
                <a:solidFill>
                  <a:srgbClr val="5C5C5C"/>
                </a:solidFill>
                <a:latin typeface="Lato" panose="020F0502020204030203" pitchFamily="34" charset="0"/>
              </a:defRPr>
            </a:lvl1pPr>
          </a:lstStyle>
          <a:p>
            <a:pPr lvl="0"/>
            <a:r>
              <a:rPr lang="en-US" dirty="0"/>
              <a:t>Edit Master text styles</a:t>
            </a:r>
          </a:p>
        </p:txBody>
      </p:sp>
      <p:sp>
        <p:nvSpPr>
          <p:cNvPr id="37" name="Oval 36"/>
          <p:cNvSpPr/>
          <p:nvPr userDrawn="1"/>
        </p:nvSpPr>
        <p:spPr bwMode="auto">
          <a:xfrm>
            <a:off x="1151457" y="2217364"/>
            <a:ext cx="215900" cy="217487"/>
          </a:xfrm>
          <a:prstGeom prst="ellipse">
            <a:avLst/>
          </a:prstGeom>
          <a:solidFill>
            <a:srgbClr val="005478"/>
          </a:solidFill>
          <a:ln>
            <a:noFill/>
          </a:ln>
        </p:spPr>
        <p:txBody>
          <a:bodyPr lIns="68580" tIns="34290" rIns="68580" bIns="34290"/>
          <a:lstStyle/>
          <a:p>
            <a:pPr algn="ctr" eaLnBrk="1" fontAlgn="auto" hangingPunct="1">
              <a:spcBef>
                <a:spcPts val="0"/>
              </a:spcBef>
              <a:spcAft>
                <a:spcPts val="0"/>
              </a:spcAft>
              <a:defRPr/>
            </a:pPr>
            <a:endParaRPr lang="en-US" sz="1350" dirty="0">
              <a:latin typeface="+mn-lt"/>
              <a:ea typeface="+mn-ea"/>
              <a:cs typeface="+mn-cs"/>
            </a:endParaRPr>
          </a:p>
        </p:txBody>
      </p:sp>
      <p:sp>
        <p:nvSpPr>
          <p:cNvPr id="38" name="Oval 37"/>
          <p:cNvSpPr/>
          <p:nvPr userDrawn="1"/>
        </p:nvSpPr>
        <p:spPr bwMode="auto">
          <a:xfrm>
            <a:off x="1151457" y="3478770"/>
            <a:ext cx="215900" cy="215900"/>
          </a:xfrm>
          <a:prstGeom prst="ellipse">
            <a:avLst/>
          </a:prstGeom>
          <a:solidFill>
            <a:srgbClr val="27808E"/>
          </a:solidFill>
          <a:ln>
            <a:noFill/>
          </a:ln>
        </p:spPr>
        <p:txBody>
          <a:bodyPr lIns="68580" tIns="34290" rIns="68580" bIns="34290"/>
          <a:lstStyle/>
          <a:p>
            <a:pPr algn="ctr" eaLnBrk="1" fontAlgn="auto" hangingPunct="1">
              <a:spcBef>
                <a:spcPts val="0"/>
              </a:spcBef>
              <a:spcAft>
                <a:spcPts val="0"/>
              </a:spcAft>
              <a:defRPr/>
            </a:pPr>
            <a:endParaRPr lang="en-US" sz="1350">
              <a:latin typeface="+mn-lt"/>
              <a:ea typeface="+mn-ea"/>
              <a:cs typeface="+mn-cs"/>
            </a:endParaRPr>
          </a:p>
        </p:txBody>
      </p:sp>
      <p:sp>
        <p:nvSpPr>
          <p:cNvPr id="39" name="Oval 38"/>
          <p:cNvSpPr/>
          <p:nvPr userDrawn="1"/>
        </p:nvSpPr>
        <p:spPr bwMode="auto">
          <a:xfrm>
            <a:off x="1151457" y="4768751"/>
            <a:ext cx="215900" cy="217487"/>
          </a:xfrm>
          <a:prstGeom prst="ellipse">
            <a:avLst/>
          </a:prstGeom>
          <a:solidFill>
            <a:srgbClr val="24A4D6"/>
          </a:solidFill>
          <a:ln>
            <a:noFill/>
          </a:ln>
        </p:spPr>
        <p:txBody>
          <a:bodyPr lIns="68580" tIns="34290" rIns="68580" bIns="34290"/>
          <a:lstStyle/>
          <a:p>
            <a:pPr algn="ctr" eaLnBrk="1" fontAlgn="auto" hangingPunct="1">
              <a:spcBef>
                <a:spcPts val="0"/>
              </a:spcBef>
              <a:spcAft>
                <a:spcPts val="0"/>
              </a:spcAft>
              <a:defRPr/>
            </a:pPr>
            <a:endParaRPr lang="en-US" sz="1350">
              <a:latin typeface="+mn-lt"/>
              <a:ea typeface="+mn-ea"/>
              <a:cs typeface="+mn-cs"/>
            </a:endParaRPr>
          </a:p>
        </p:txBody>
      </p:sp>
    </p:spTree>
    <p:custDataLst>
      <p:tags r:id="rId1"/>
    </p:custDataLst>
    <p:extLst>
      <p:ext uri="{BB962C8B-B14F-4D97-AF65-F5344CB8AC3E}">
        <p14:creationId xmlns:p14="http://schemas.microsoft.com/office/powerpoint/2010/main" val="714070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Slide Number Placeholder 1"/>
          <p:cNvSpPr>
            <a:spLocks noGrp="1"/>
          </p:cNvSpPr>
          <p:nvPr>
            <p:ph type="sldNum" sz="quarter" idx="29"/>
          </p:nvPr>
        </p:nvSpPr>
        <p:spPr/>
        <p:txBody>
          <a:bodyPr/>
          <a:lstStyle/>
          <a:p>
            <a:fld id="{A8350104-CE64-4EE9-82B1-554144FA4C7C}" type="slidenum">
              <a:rPr lang="en-CA" smtClean="0"/>
              <a:pPr/>
              <a:t>‹#›</a:t>
            </a:fld>
            <a:endParaRPr lang="en-CA"/>
          </a:p>
        </p:txBody>
      </p:sp>
      <p:sp>
        <p:nvSpPr>
          <p:cNvPr id="3" name="Title 2"/>
          <p:cNvSpPr>
            <a:spLocks noGrp="1"/>
          </p:cNvSpPr>
          <p:nvPr>
            <p:ph type="title" hasCustomPrompt="1"/>
          </p:nvPr>
        </p:nvSpPr>
        <p:spPr/>
        <p:txBody>
          <a:bodyPr/>
          <a:lstStyle>
            <a:lvl1pPr>
              <a:defRPr baseline="0"/>
            </a:lvl1pPr>
          </a:lstStyle>
          <a:p>
            <a:r>
              <a:rPr lang="en-US" dirty="0"/>
              <a:t>Chart Slide</a:t>
            </a:r>
            <a:endParaRPr lang="en-CA" dirty="0"/>
          </a:p>
        </p:txBody>
      </p:sp>
      <p:sp>
        <p:nvSpPr>
          <p:cNvPr id="11" name="Chart Placeholder 6"/>
          <p:cNvSpPr>
            <a:spLocks noGrp="1"/>
          </p:cNvSpPr>
          <p:nvPr>
            <p:ph type="chart" sz="quarter" idx="30"/>
          </p:nvPr>
        </p:nvSpPr>
        <p:spPr>
          <a:xfrm>
            <a:off x="838200" y="1825625"/>
            <a:ext cx="10515600" cy="4351337"/>
          </a:xfrm>
        </p:spPr>
        <p:txBody>
          <a:bodyPr>
            <a:normAutofit/>
          </a:bodyPr>
          <a:lstStyle>
            <a:lvl1pPr marL="0" indent="0">
              <a:buNone/>
              <a:defRPr sz="2000">
                <a:solidFill>
                  <a:srgbClr val="5C5C5C"/>
                </a:solidFill>
              </a:defRPr>
            </a:lvl1pPr>
          </a:lstStyle>
          <a:p>
            <a:endParaRPr lang="en-CA" dirty="0"/>
          </a:p>
        </p:txBody>
      </p:sp>
    </p:spTree>
    <p:custDataLst>
      <p:tags r:id="rId1"/>
    </p:custDataLst>
    <p:extLst>
      <p:ext uri="{BB962C8B-B14F-4D97-AF65-F5344CB8AC3E}">
        <p14:creationId xmlns:p14="http://schemas.microsoft.com/office/powerpoint/2010/main" val="3985990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With Text Slide">
    <p:spTree>
      <p:nvGrpSpPr>
        <p:cNvPr id="1" name=""/>
        <p:cNvGrpSpPr/>
        <p:nvPr/>
      </p:nvGrpSpPr>
      <p:grpSpPr>
        <a:xfrm>
          <a:off x="0" y="0"/>
          <a:ext cx="0" cy="0"/>
          <a:chOff x="0" y="0"/>
          <a:chExt cx="0" cy="0"/>
        </a:xfrm>
      </p:grpSpPr>
      <p:sp>
        <p:nvSpPr>
          <p:cNvPr id="2" name="Slide Number Placeholder 1"/>
          <p:cNvSpPr>
            <a:spLocks noGrp="1"/>
          </p:cNvSpPr>
          <p:nvPr>
            <p:ph type="sldNum" sz="quarter" idx="29"/>
          </p:nvPr>
        </p:nvSpPr>
        <p:spPr/>
        <p:txBody>
          <a:bodyPr/>
          <a:lstStyle/>
          <a:p>
            <a:fld id="{A8350104-CE64-4EE9-82B1-554144FA4C7C}" type="slidenum">
              <a:rPr lang="en-CA" smtClean="0"/>
              <a:pPr/>
              <a:t>‹#›</a:t>
            </a:fld>
            <a:endParaRPr lang="en-CA"/>
          </a:p>
        </p:txBody>
      </p:sp>
      <p:sp>
        <p:nvSpPr>
          <p:cNvPr id="3" name="Title 2"/>
          <p:cNvSpPr>
            <a:spLocks noGrp="1"/>
          </p:cNvSpPr>
          <p:nvPr>
            <p:ph type="title" hasCustomPrompt="1"/>
          </p:nvPr>
        </p:nvSpPr>
        <p:spPr/>
        <p:txBody>
          <a:bodyPr/>
          <a:lstStyle>
            <a:lvl1pPr>
              <a:defRPr baseline="0"/>
            </a:lvl1pPr>
          </a:lstStyle>
          <a:p>
            <a:r>
              <a:rPr lang="en-US" dirty="0"/>
              <a:t>Chart With Text Slide</a:t>
            </a:r>
            <a:endParaRPr lang="en-CA" dirty="0"/>
          </a:p>
        </p:txBody>
      </p:sp>
      <p:sp>
        <p:nvSpPr>
          <p:cNvPr id="11" name="Chart Placeholder 6"/>
          <p:cNvSpPr>
            <a:spLocks noGrp="1"/>
          </p:cNvSpPr>
          <p:nvPr>
            <p:ph type="chart" sz="quarter" idx="30"/>
          </p:nvPr>
        </p:nvSpPr>
        <p:spPr>
          <a:xfrm>
            <a:off x="838200" y="1825625"/>
            <a:ext cx="7200000" cy="4351337"/>
          </a:xfrm>
        </p:spPr>
        <p:txBody>
          <a:bodyPr>
            <a:normAutofit/>
          </a:bodyPr>
          <a:lstStyle>
            <a:lvl1pPr marL="0" indent="0">
              <a:buNone/>
              <a:defRPr sz="2000">
                <a:solidFill>
                  <a:srgbClr val="5C5C5C"/>
                </a:solidFill>
              </a:defRPr>
            </a:lvl1pPr>
          </a:lstStyle>
          <a:p>
            <a:endParaRPr lang="en-CA" dirty="0"/>
          </a:p>
        </p:txBody>
      </p:sp>
      <p:sp>
        <p:nvSpPr>
          <p:cNvPr id="14" name="Text Placeholder 13"/>
          <p:cNvSpPr>
            <a:spLocks noGrp="1"/>
          </p:cNvSpPr>
          <p:nvPr>
            <p:ph type="body" sz="quarter" idx="31"/>
          </p:nvPr>
        </p:nvSpPr>
        <p:spPr>
          <a:xfrm>
            <a:off x="8201457" y="1825624"/>
            <a:ext cx="3135600" cy="4351337"/>
          </a:xfrm>
        </p:spPr>
        <p:txBody>
          <a:bodyPr>
            <a:normAutofit/>
          </a:bodyPr>
          <a:lstStyle>
            <a:lvl1pPr marL="0" indent="0">
              <a:lnSpc>
                <a:spcPct val="150000"/>
              </a:lnSpc>
              <a:buNone/>
              <a:defRPr sz="2000">
                <a:solidFill>
                  <a:srgbClr val="5C5C5C"/>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005324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8350104-CE64-4EE9-82B1-554144FA4C7C}" type="slidenum">
              <a:rPr lang="en-CA" smtClean="0"/>
              <a:pPr/>
              <a:t>‹#›</a:t>
            </a:fld>
            <a:endParaRPr lang="en-CA"/>
          </a:p>
        </p:txBody>
      </p:sp>
    </p:spTree>
    <p:custDataLst>
      <p:tags r:id="rId1"/>
    </p:custDataLst>
    <p:extLst>
      <p:ext uri="{BB962C8B-B14F-4D97-AF65-F5344CB8AC3E}">
        <p14:creationId xmlns:p14="http://schemas.microsoft.com/office/powerpoint/2010/main" val="2813697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8350104-CE64-4EE9-82B1-554144FA4C7C}" type="slidenum">
              <a:rPr lang="en-CA" smtClean="0"/>
              <a:pPr/>
              <a:t>‹#›</a:t>
            </a:fld>
            <a:endParaRPr lang="en-CA"/>
          </a:p>
        </p:txBody>
      </p:sp>
      <p:sp>
        <p:nvSpPr>
          <p:cNvPr id="3" name="Title 2"/>
          <p:cNvSpPr>
            <a:spLocks noGrp="1"/>
          </p:cNvSpPr>
          <p:nvPr>
            <p:ph type="title" hasCustomPrompt="1"/>
          </p:nvPr>
        </p:nvSpPr>
        <p:spPr>
          <a:xfrm>
            <a:off x="838200" y="365125"/>
            <a:ext cx="10515600" cy="1325563"/>
          </a:xfrm>
        </p:spPr>
        <p:txBody>
          <a:bodyPr/>
          <a:lstStyle>
            <a:lvl1pPr>
              <a:defRPr baseline="0"/>
            </a:lvl1pPr>
          </a:lstStyle>
          <a:p>
            <a:r>
              <a:rPr lang="en-US" dirty="0"/>
              <a:t>References</a:t>
            </a:r>
            <a:endParaRPr lang="en-CA" dirty="0"/>
          </a:p>
        </p:txBody>
      </p:sp>
      <p:sp>
        <p:nvSpPr>
          <p:cNvPr id="4" name="Text Placeholder 11"/>
          <p:cNvSpPr>
            <a:spLocks noGrp="1"/>
          </p:cNvSpPr>
          <p:nvPr>
            <p:ph type="body" sz="quarter" idx="11" hasCustomPrompt="1"/>
          </p:nvPr>
        </p:nvSpPr>
        <p:spPr>
          <a:xfrm>
            <a:off x="838200" y="1808163"/>
            <a:ext cx="10515600" cy="4357687"/>
          </a:xfrm>
        </p:spPr>
        <p:txBody>
          <a:bodyPr>
            <a:normAutofit/>
          </a:bodyPr>
          <a:lstStyle>
            <a:lvl1pPr marL="0" indent="0">
              <a:lnSpc>
                <a:spcPct val="150000"/>
              </a:lnSpc>
              <a:buNone/>
              <a:defRPr sz="2000"/>
            </a:lvl1pPr>
            <a:lvl2pPr marL="457200" indent="0">
              <a:lnSpc>
                <a:spcPct val="150000"/>
              </a:lnSpc>
              <a:buNone/>
              <a:defRPr sz="2000"/>
            </a:lvl2pPr>
            <a:lvl3pPr marL="914400" indent="0">
              <a:lnSpc>
                <a:spcPct val="150000"/>
              </a:lnSpc>
              <a:buNone/>
              <a:defRPr sz="2000"/>
            </a:lvl3pPr>
            <a:lvl4pPr marL="1371600" indent="0">
              <a:lnSpc>
                <a:spcPct val="150000"/>
              </a:lnSpc>
              <a:buNone/>
              <a:defRPr sz="2000"/>
            </a:lvl4pPr>
            <a:lvl5pPr marL="1828800" indent="0">
              <a:lnSpc>
                <a:spcPct val="150000"/>
              </a:lnSpc>
              <a:buNone/>
              <a:defRPr sz="2000"/>
            </a:lvl5pPr>
          </a:lstStyle>
          <a:p>
            <a:pPr marL="0" indent="0">
              <a:buNone/>
            </a:pPr>
            <a:r>
              <a:rPr lang="en-US" sz="2000" dirty="0"/>
              <a:t>Use APA formatting. Provide links when resource is online. Use shortened form for author list.</a:t>
            </a:r>
          </a:p>
        </p:txBody>
      </p:sp>
    </p:spTree>
    <p:custDataLst>
      <p:tags r:id="rId1"/>
    </p:custDataLst>
    <p:extLst>
      <p:ext uri="{BB962C8B-B14F-4D97-AF65-F5344CB8AC3E}">
        <p14:creationId xmlns:p14="http://schemas.microsoft.com/office/powerpoint/2010/main" val="3394768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sed with Lesson">
    <p:spTree>
      <p:nvGrpSpPr>
        <p:cNvPr id="1" name=""/>
        <p:cNvGrpSpPr/>
        <p:nvPr/>
      </p:nvGrpSpPr>
      <p:grpSpPr>
        <a:xfrm>
          <a:off x="0" y="0"/>
          <a:ext cx="0" cy="0"/>
          <a:chOff x="0" y="0"/>
          <a:chExt cx="0" cy="0"/>
        </a:xfrm>
      </p:grpSpPr>
      <p:sp>
        <p:nvSpPr>
          <p:cNvPr id="37" name="Text Placeholder 36"/>
          <p:cNvSpPr>
            <a:spLocks noGrp="1"/>
          </p:cNvSpPr>
          <p:nvPr>
            <p:ph type="body" sz="quarter" idx="13" hasCustomPrompt="1"/>
          </p:nvPr>
        </p:nvSpPr>
        <p:spPr>
          <a:xfrm>
            <a:off x="1305032" y="2199028"/>
            <a:ext cx="5527768" cy="2552972"/>
          </a:xfrm>
          <a:prstGeom prst="rect">
            <a:avLst/>
          </a:prstGeom>
        </p:spPr>
        <p:txBody>
          <a:bodyPr>
            <a:normAutofit/>
          </a:bodyPr>
          <a:lstStyle>
            <a:lvl1pPr marL="0" indent="0">
              <a:lnSpc>
                <a:spcPct val="100000"/>
              </a:lnSpc>
              <a:buNone/>
              <a:defRPr sz="3200" b="0">
                <a:solidFill>
                  <a:srgbClr val="5C5C5C"/>
                </a:solidFill>
              </a:defRPr>
            </a:lvl1pPr>
            <a:lvl5pPr marL="1828800" indent="0" algn="l">
              <a:buNone/>
              <a:defRPr/>
            </a:lvl5pPr>
          </a:lstStyle>
          <a:p>
            <a:r>
              <a:rPr lang="en-CA" dirty="0"/>
              <a:t>This presentation is used with Lesson Plan </a:t>
            </a:r>
            <a:br>
              <a:rPr lang="en-CA" dirty="0"/>
            </a:br>
            <a:r>
              <a:rPr lang="en-CA" dirty="0"/>
              <a:t>XX: Title of Lesson Plan in the </a:t>
            </a:r>
            <a:br>
              <a:rPr lang="en-CA" dirty="0"/>
            </a:br>
            <a:r>
              <a:rPr lang="en-CA" dirty="0"/>
              <a:t>Title of Workshop Trainer Manual</a:t>
            </a:r>
          </a:p>
        </p:txBody>
      </p:sp>
      <p:sp>
        <p:nvSpPr>
          <p:cNvPr id="41" name="Text Placeholder 36"/>
          <p:cNvSpPr>
            <a:spLocks noGrp="1"/>
          </p:cNvSpPr>
          <p:nvPr>
            <p:ph type="body" sz="quarter" idx="14" hasCustomPrompt="1"/>
          </p:nvPr>
        </p:nvSpPr>
        <p:spPr>
          <a:xfrm>
            <a:off x="1305032" y="4766400"/>
            <a:ext cx="5400000" cy="868906"/>
          </a:xfrm>
          <a:prstGeom prst="rect">
            <a:avLst/>
          </a:prstGeom>
        </p:spPr>
        <p:txBody>
          <a:bodyPr>
            <a:normAutofit/>
          </a:bodyPr>
          <a:lstStyle>
            <a:lvl1pPr marL="0" indent="0">
              <a:buNone/>
              <a:defRPr sz="1800" baseline="0"/>
            </a:lvl1pPr>
          </a:lstStyle>
          <a:p>
            <a:pPr marL="0" indent="0">
              <a:buNone/>
            </a:pPr>
            <a:r>
              <a:rPr lang="en-US" sz="1800" dirty="0">
                <a:solidFill>
                  <a:srgbClr val="5C5C5C"/>
                </a:solidFill>
                <a:latin typeface="Lato" charset="0"/>
                <a:ea typeface="Lato" charset="0"/>
                <a:cs typeface="Lato" charset="0"/>
              </a:rPr>
              <a:t>Available at </a:t>
            </a:r>
            <a:r>
              <a:rPr lang="en-CA" dirty="0">
                <a:latin typeface="Lato" panose="020F0502020204030203" pitchFamily="34" charset="0"/>
                <a:hlinkClick r:id="rId3"/>
              </a:rPr>
              <a:t>resources.cawst.org</a:t>
            </a:r>
            <a:endParaRPr lang="en-US" sz="1800" dirty="0">
              <a:solidFill>
                <a:srgbClr val="FF0000"/>
              </a:solidFill>
              <a:latin typeface="Lato" charset="0"/>
              <a:ea typeface="Lato" charset="0"/>
              <a:cs typeface="Lato" charset="0"/>
            </a:endParaRPr>
          </a:p>
        </p:txBody>
      </p:sp>
      <p:pic>
        <p:nvPicPr>
          <p:cNvPr id="5" name="Picture 4" descr="cawst_logo--high_res_full_name--colou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69941" y="2576470"/>
            <a:ext cx="4118371" cy="1481468"/>
          </a:xfrm>
          <a:prstGeom prst="rect">
            <a:avLst/>
          </a:prstGeom>
        </p:spPr>
      </p:pic>
    </p:spTree>
    <p:custDataLst>
      <p:tags r:id="rId1"/>
    </p:custDataLst>
    <p:extLst>
      <p:ext uri="{BB962C8B-B14F-4D97-AF65-F5344CB8AC3E}">
        <p14:creationId xmlns:p14="http://schemas.microsoft.com/office/powerpoint/2010/main" val="526415380"/>
      </p:ext>
    </p:extLst>
  </p:cSld>
  <p:clrMapOvr>
    <a:masterClrMapping/>
  </p:clrMapOvr>
  <p:extLst mod="1">
    <p:ext uri="{DCECCB84-F9BA-43D5-87BE-67443E8EF086}">
      <p15:sldGuideLst xmlns:p15="http://schemas.microsoft.com/office/powerpoint/2012/main">
        <p15:guide id="1" orient="horz" pos="1661">
          <p15:clr>
            <a:srgbClr val="FBAE40"/>
          </p15:clr>
        </p15:guide>
        <p15:guide id="2" pos="3840">
          <p15:clr>
            <a:srgbClr val="FBAE40"/>
          </p15:clr>
        </p15:guide>
        <p15:guide id="3" orient="horz" pos="2523">
          <p15:clr>
            <a:srgbClr val="FBAE40"/>
          </p15:clr>
        </p15:guide>
        <p15:guide id="4"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4" name="Picture 33" descr="cawst_logo--high_res_full_name--colou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69941" y="2576470"/>
            <a:ext cx="4118371" cy="1481468"/>
          </a:xfrm>
          <a:prstGeom prst="rect">
            <a:avLst/>
          </a:prstGeom>
        </p:spPr>
      </p:pic>
      <p:cxnSp>
        <p:nvCxnSpPr>
          <p:cNvPr id="8" name="Straight Connector 7"/>
          <p:cNvCxnSpPr/>
          <p:nvPr userDrawn="1"/>
        </p:nvCxnSpPr>
        <p:spPr>
          <a:xfrm>
            <a:off x="2080351" y="4053389"/>
            <a:ext cx="0" cy="352451"/>
          </a:xfrm>
          <a:prstGeom prst="line">
            <a:avLst/>
          </a:prstGeom>
          <a:ln w="22225">
            <a:solidFill>
              <a:srgbClr val="5C5C5C"/>
            </a:solidFill>
          </a:ln>
        </p:spPr>
        <p:style>
          <a:lnRef idx="1">
            <a:schemeClr val="accent1"/>
          </a:lnRef>
          <a:fillRef idx="0">
            <a:schemeClr val="accent1"/>
          </a:fillRef>
          <a:effectRef idx="0">
            <a:schemeClr val="accent1"/>
          </a:effectRef>
          <a:fontRef idx="minor">
            <a:schemeClr val="tx1"/>
          </a:fontRef>
        </p:style>
      </p:cxnSp>
      <p:sp>
        <p:nvSpPr>
          <p:cNvPr id="9" name="Text Placeholder 36"/>
          <p:cNvSpPr>
            <a:spLocks noGrp="1"/>
          </p:cNvSpPr>
          <p:nvPr>
            <p:ph type="body" sz="quarter" idx="13" hasCustomPrompt="1"/>
          </p:nvPr>
        </p:nvSpPr>
        <p:spPr>
          <a:xfrm>
            <a:off x="1305033" y="2544629"/>
            <a:ext cx="5399998" cy="884371"/>
          </a:xfrm>
          <a:prstGeom prst="rect">
            <a:avLst/>
          </a:prstGeom>
        </p:spPr>
        <p:txBody>
          <a:bodyPr>
            <a:normAutofit/>
          </a:bodyPr>
          <a:lstStyle>
            <a:lvl1pPr marL="0" indent="0">
              <a:buNone/>
              <a:defRPr sz="3200" b="1"/>
            </a:lvl1pPr>
            <a:lvl5pPr marL="1828800" indent="0" algn="l">
              <a:buNone/>
              <a:defRPr/>
            </a:lvl5pPr>
          </a:lstStyle>
          <a:p>
            <a:r>
              <a:rPr lang="en-CA" dirty="0"/>
              <a:t>PRESENTATION TITLE</a:t>
            </a:r>
          </a:p>
        </p:txBody>
      </p:sp>
      <p:sp>
        <p:nvSpPr>
          <p:cNvPr id="10" name="Text Placeholder 36"/>
          <p:cNvSpPr>
            <a:spLocks noGrp="1"/>
          </p:cNvSpPr>
          <p:nvPr>
            <p:ph type="body" sz="quarter" idx="14" hasCustomPrompt="1"/>
          </p:nvPr>
        </p:nvSpPr>
        <p:spPr>
          <a:xfrm>
            <a:off x="1305031" y="3138993"/>
            <a:ext cx="5400000" cy="868906"/>
          </a:xfrm>
          <a:prstGeom prst="rect">
            <a:avLst/>
          </a:prstGeom>
        </p:spPr>
        <p:txBody>
          <a:bodyPr>
            <a:normAutofit/>
          </a:bodyPr>
          <a:lstStyle>
            <a:lvl1pPr marL="0" indent="0">
              <a:buNone/>
              <a:defRPr sz="1800" baseline="0"/>
            </a:lvl1pPr>
          </a:lstStyle>
          <a:p>
            <a:r>
              <a:rPr lang="en-CA" dirty="0"/>
              <a:t>Presentation Subtitle</a:t>
            </a:r>
          </a:p>
        </p:txBody>
      </p:sp>
      <p:sp>
        <p:nvSpPr>
          <p:cNvPr id="11" name="Text Placeholder 36"/>
          <p:cNvSpPr>
            <a:spLocks noGrp="1"/>
          </p:cNvSpPr>
          <p:nvPr>
            <p:ph type="body" sz="quarter" idx="15" hasCustomPrompt="1"/>
          </p:nvPr>
        </p:nvSpPr>
        <p:spPr>
          <a:xfrm>
            <a:off x="1305031" y="3963012"/>
            <a:ext cx="751245" cy="548874"/>
          </a:xfrm>
          <a:prstGeom prst="rect">
            <a:avLst/>
          </a:prstGeom>
        </p:spPr>
        <p:txBody>
          <a:bodyPr>
            <a:normAutofit/>
          </a:bodyPr>
          <a:lstStyle>
            <a:lvl1pPr marL="0" indent="0">
              <a:buNone/>
              <a:defRPr sz="1800" b="1" baseline="0"/>
            </a:lvl1pPr>
          </a:lstStyle>
          <a:p>
            <a:pPr lvl="0"/>
            <a:r>
              <a:rPr lang="en-US" dirty="0"/>
              <a:t>2018</a:t>
            </a:r>
            <a:endParaRPr lang="en-CA" dirty="0"/>
          </a:p>
        </p:txBody>
      </p:sp>
      <p:sp>
        <p:nvSpPr>
          <p:cNvPr id="12" name="Text Placeholder 36"/>
          <p:cNvSpPr>
            <a:spLocks noGrp="1"/>
          </p:cNvSpPr>
          <p:nvPr>
            <p:ph type="body" sz="quarter" idx="16" hasCustomPrompt="1"/>
          </p:nvPr>
        </p:nvSpPr>
        <p:spPr>
          <a:xfrm>
            <a:off x="2144037" y="3963012"/>
            <a:ext cx="1122340" cy="548874"/>
          </a:xfrm>
          <a:prstGeom prst="rect">
            <a:avLst/>
          </a:prstGeom>
        </p:spPr>
        <p:txBody>
          <a:bodyPr>
            <a:normAutofit/>
          </a:bodyPr>
          <a:lstStyle>
            <a:lvl1pPr marL="0" indent="0">
              <a:buNone/>
              <a:defRPr sz="1800" b="1" baseline="0"/>
            </a:lvl1pPr>
          </a:lstStyle>
          <a:p>
            <a:pPr lvl="0"/>
            <a:r>
              <a:rPr lang="en-US" dirty="0"/>
              <a:t>APRIL</a:t>
            </a:r>
            <a:endParaRPr lang="en-CA" dirty="0"/>
          </a:p>
        </p:txBody>
      </p:sp>
    </p:spTree>
    <p:custDataLst>
      <p:tags r:id="rId1"/>
    </p:custDataLst>
    <p:extLst>
      <p:ext uri="{BB962C8B-B14F-4D97-AF65-F5344CB8AC3E}">
        <p14:creationId xmlns:p14="http://schemas.microsoft.com/office/powerpoint/2010/main" val="2123668887"/>
      </p:ext>
    </p:extLst>
  </p:cSld>
  <p:clrMapOvr>
    <a:masterClrMapping/>
  </p:clrMapOvr>
  <p:extLst mod="1">
    <p:ext uri="{DCECCB84-F9BA-43D5-87BE-67443E8EF086}">
      <p15:sldGuideLst xmlns:p15="http://schemas.microsoft.com/office/powerpoint/2012/main">
        <p15:guide id="1" orient="horz" pos="1797" userDrawn="1">
          <p15:clr>
            <a:srgbClr val="FBAE40"/>
          </p15:clr>
        </p15:guide>
        <p15:guide id="2" pos="3840" userDrawn="1">
          <p15:clr>
            <a:srgbClr val="FBAE40"/>
          </p15:clr>
        </p15:guide>
        <p15:guide id="3" orient="horz" pos="2523" userDrawn="1">
          <p15:clr>
            <a:srgbClr val="FBAE40"/>
          </p15:clr>
        </p15:guide>
        <p15:guide id="4"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9" name="Picture 38" descr="cawst_logo--high_res_full_name--colou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69941" y="2576470"/>
            <a:ext cx="4118371" cy="1481468"/>
          </a:xfrm>
          <a:prstGeom prst="rect">
            <a:avLst/>
          </a:prstGeom>
        </p:spPr>
      </p:pic>
      <p:grpSp>
        <p:nvGrpSpPr>
          <p:cNvPr id="6" name="Group 5"/>
          <p:cNvGrpSpPr/>
          <p:nvPr userDrawn="1"/>
        </p:nvGrpSpPr>
        <p:grpSpPr>
          <a:xfrm>
            <a:off x="1260639" y="1297621"/>
            <a:ext cx="6584399" cy="4036220"/>
            <a:chOff x="1305030" y="1484057"/>
            <a:chExt cx="5833601" cy="4036220"/>
          </a:xfrm>
        </p:grpSpPr>
        <p:grpSp>
          <p:nvGrpSpPr>
            <p:cNvPr id="3" name="Group 2"/>
            <p:cNvGrpSpPr/>
            <p:nvPr userDrawn="1"/>
          </p:nvGrpSpPr>
          <p:grpSpPr>
            <a:xfrm>
              <a:off x="1393810" y="4094246"/>
              <a:ext cx="2742722" cy="1426031"/>
              <a:chOff x="7830583" y="4249094"/>
              <a:chExt cx="2742722" cy="1426031"/>
            </a:xfrm>
          </p:grpSpPr>
          <p:sp>
            <p:nvSpPr>
              <p:cNvPr id="40" name="Freeform 39"/>
              <p:cNvSpPr>
                <a:spLocks noEditPoints="1"/>
              </p:cNvSpPr>
              <p:nvPr userDrawn="1"/>
            </p:nvSpPr>
            <p:spPr bwMode="auto">
              <a:xfrm>
                <a:off x="7831017" y="4662000"/>
                <a:ext cx="246063" cy="246063"/>
              </a:xfrm>
              <a:custGeom>
                <a:avLst/>
                <a:gdLst/>
                <a:ahLst/>
                <a:cxnLst>
                  <a:cxn ang="0">
                    <a:pos x="190" y="0"/>
                  </a:cxn>
                  <a:cxn ang="0">
                    <a:pos x="0" y="190"/>
                  </a:cxn>
                  <a:cxn ang="0">
                    <a:pos x="190" y="380"/>
                  </a:cxn>
                  <a:cxn ang="0">
                    <a:pos x="380" y="190"/>
                  </a:cxn>
                  <a:cxn ang="0">
                    <a:pos x="190" y="0"/>
                  </a:cxn>
                  <a:cxn ang="0">
                    <a:pos x="178" y="74"/>
                  </a:cxn>
                  <a:cxn ang="0">
                    <a:pos x="171" y="138"/>
                  </a:cxn>
                  <a:cxn ang="0">
                    <a:pos x="147" y="60"/>
                  </a:cxn>
                  <a:cxn ang="0">
                    <a:pos x="178" y="74"/>
                  </a:cxn>
                  <a:cxn ang="0">
                    <a:pos x="197" y="303"/>
                  </a:cxn>
                  <a:cxn ang="0">
                    <a:pos x="124" y="201"/>
                  </a:cxn>
                  <a:cxn ang="0">
                    <a:pos x="109" y="107"/>
                  </a:cxn>
                  <a:cxn ang="0">
                    <a:pos x="136" y="63"/>
                  </a:cxn>
                  <a:cxn ang="0">
                    <a:pos x="161" y="140"/>
                  </a:cxn>
                  <a:cxn ang="0">
                    <a:pos x="151" y="168"/>
                  </a:cxn>
                  <a:cxn ang="0">
                    <a:pos x="188" y="243"/>
                  </a:cxn>
                  <a:cxn ang="0">
                    <a:pos x="208" y="243"/>
                  </a:cxn>
                  <a:cxn ang="0">
                    <a:pos x="244" y="314"/>
                  </a:cxn>
                  <a:cxn ang="0">
                    <a:pos x="197" y="303"/>
                  </a:cxn>
                  <a:cxn ang="0">
                    <a:pos x="257" y="309"/>
                  </a:cxn>
                  <a:cxn ang="0">
                    <a:pos x="219" y="239"/>
                  </a:cxn>
                  <a:cxn ang="0">
                    <a:pos x="251" y="242"/>
                  </a:cxn>
                  <a:cxn ang="0">
                    <a:pos x="269" y="277"/>
                  </a:cxn>
                  <a:cxn ang="0">
                    <a:pos x="257" y="309"/>
                  </a:cxn>
                </a:cxnLst>
                <a:rect l="0" t="0" r="r" b="b"/>
                <a:pathLst>
                  <a:path w="380" h="380">
                    <a:moveTo>
                      <a:pt x="190" y="0"/>
                    </a:moveTo>
                    <a:cubicBezTo>
                      <a:pt x="85" y="0"/>
                      <a:pt x="0" y="85"/>
                      <a:pt x="0" y="190"/>
                    </a:cubicBezTo>
                    <a:cubicBezTo>
                      <a:pt x="0" y="295"/>
                      <a:pt x="85" y="380"/>
                      <a:pt x="190" y="380"/>
                    </a:cubicBezTo>
                    <a:cubicBezTo>
                      <a:pt x="295" y="380"/>
                      <a:pt x="380" y="295"/>
                      <a:pt x="380" y="190"/>
                    </a:cubicBezTo>
                    <a:cubicBezTo>
                      <a:pt x="380" y="85"/>
                      <a:pt x="295" y="0"/>
                      <a:pt x="190" y="0"/>
                    </a:cubicBezTo>
                    <a:close/>
                    <a:moveTo>
                      <a:pt x="178" y="74"/>
                    </a:moveTo>
                    <a:cubicBezTo>
                      <a:pt x="189" y="95"/>
                      <a:pt x="197" y="128"/>
                      <a:pt x="171" y="138"/>
                    </a:cubicBezTo>
                    <a:cubicBezTo>
                      <a:pt x="164" y="118"/>
                      <a:pt x="147" y="60"/>
                      <a:pt x="147" y="60"/>
                    </a:cubicBezTo>
                    <a:cubicBezTo>
                      <a:pt x="147" y="60"/>
                      <a:pt x="168" y="53"/>
                      <a:pt x="178" y="74"/>
                    </a:cubicBezTo>
                    <a:close/>
                    <a:moveTo>
                      <a:pt x="197" y="303"/>
                    </a:moveTo>
                    <a:cubicBezTo>
                      <a:pt x="180" y="290"/>
                      <a:pt x="145" y="253"/>
                      <a:pt x="124" y="201"/>
                    </a:cubicBezTo>
                    <a:cubicBezTo>
                      <a:pt x="112" y="173"/>
                      <a:pt x="109" y="142"/>
                      <a:pt x="109" y="107"/>
                    </a:cubicBezTo>
                    <a:cubicBezTo>
                      <a:pt x="110" y="76"/>
                      <a:pt x="123" y="67"/>
                      <a:pt x="136" y="63"/>
                    </a:cubicBezTo>
                    <a:cubicBezTo>
                      <a:pt x="161" y="140"/>
                      <a:pt x="161" y="140"/>
                      <a:pt x="161" y="140"/>
                    </a:cubicBezTo>
                    <a:cubicBezTo>
                      <a:pt x="161" y="140"/>
                      <a:pt x="144" y="146"/>
                      <a:pt x="151" y="168"/>
                    </a:cubicBezTo>
                    <a:cubicBezTo>
                      <a:pt x="151" y="168"/>
                      <a:pt x="157" y="206"/>
                      <a:pt x="188" y="243"/>
                    </a:cubicBezTo>
                    <a:cubicBezTo>
                      <a:pt x="192" y="250"/>
                      <a:pt x="199" y="250"/>
                      <a:pt x="208" y="243"/>
                    </a:cubicBezTo>
                    <a:cubicBezTo>
                      <a:pt x="214" y="260"/>
                      <a:pt x="244" y="314"/>
                      <a:pt x="244" y="314"/>
                    </a:cubicBezTo>
                    <a:cubicBezTo>
                      <a:pt x="244" y="314"/>
                      <a:pt x="225" y="322"/>
                      <a:pt x="197" y="303"/>
                    </a:cubicBezTo>
                    <a:close/>
                    <a:moveTo>
                      <a:pt x="257" y="309"/>
                    </a:moveTo>
                    <a:cubicBezTo>
                      <a:pt x="219" y="239"/>
                      <a:pt x="219" y="239"/>
                      <a:pt x="219" y="239"/>
                    </a:cubicBezTo>
                    <a:cubicBezTo>
                      <a:pt x="241" y="227"/>
                      <a:pt x="251" y="242"/>
                      <a:pt x="251" y="242"/>
                    </a:cubicBezTo>
                    <a:cubicBezTo>
                      <a:pt x="251" y="242"/>
                      <a:pt x="261" y="262"/>
                      <a:pt x="269" y="277"/>
                    </a:cubicBezTo>
                    <a:cubicBezTo>
                      <a:pt x="278" y="293"/>
                      <a:pt x="257" y="309"/>
                      <a:pt x="257" y="309"/>
                    </a:cubicBezTo>
                    <a:close/>
                  </a:path>
                </a:pathLst>
              </a:custGeom>
              <a:solidFill>
                <a:srgbClr val="24A4D6"/>
              </a:solid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41" name="Freeform 40"/>
              <p:cNvSpPr>
                <a:spLocks noEditPoints="1"/>
              </p:cNvSpPr>
              <p:nvPr userDrawn="1"/>
            </p:nvSpPr>
            <p:spPr bwMode="auto">
              <a:xfrm>
                <a:off x="7831017" y="5004000"/>
                <a:ext cx="246063" cy="244475"/>
              </a:xfrm>
              <a:custGeom>
                <a:avLst/>
                <a:gdLst/>
                <a:ahLst/>
                <a:cxnLst>
                  <a:cxn ang="0">
                    <a:pos x="190" y="0"/>
                  </a:cxn>
                  <a:cxn ang="0">
                    <a:pos x="0" y="190"/>
                  </a:cxn>
                  <a:cxn ang="0">
                    <a:pos x="190" y="380"/>
                  </a:cxn>
                  <a:cxn ang="0">
                    <a:pos x="380" y="190"/>
                  </a:cxn>
                  <a:cxn ang="0">
                    <a:pos x="190" y="0"/>
                  </a:cxn>
                  <a:cxn ang="0">
                    <a:pos x="275" y="274"/>
                  </a:cxn>
                  <a:cxn ang="0">
                    <a:pos x="122" y="274"/>
                  </a:cxn>
                  <a:cxn ang="0">
                    <a:pos x="108" y="270"/>
                  </a:cxn>
                  <a:cxn ang="0">
                    <a:pos x="167" y="204"/>
                  </a:cxn>
                  <a:cxn ang="0">
                    <a:pos x="192" y="224"/>
                  </a:cxn>
                  <a:cxn ang="0">
                    <a:pos x="218" y="205"/>
                  </a:cxn>
                  <a:cxn ang="0">
                    <a:pos x="280" y="273"/>
                  </a:cxn>
                  <a:cxn ang="0">
                    <a:pos x="275" y="274"/>
                  </a:cxn>
                  <a:cxn ang="0">
                    <a:pos x="137" y="167"/>
                  </a:cxn>
                  <a:cxn ang="0">
                    <a:pos x="137" y="149"/>
                  </a:cxn>
                  <a:cxn ang="0">
                    <a:pos x="252" y="148"/>
                  </a:cxn>
                  <a:cxn ang="0">
                    <a:pos x="252" y="170"/>
                  </a:cxn>
                  <a:cxn ang="0">
                    <a:pos x="193" y="211"/>
                  </a:cxn>
                  <a:cxn ang="0">
                    <a:pos x="137" y="167"/>
                  </a:cxn>
                  <a:cxn ang="0">
                    <a:pos x="292" y="262"/>
                  </a:cxn>
                  <a:cxn ang="0">
                    <a:pos x="232" y="195"/>
                  </a:cxn>
                  <a:cxn ang="0">
                    <a:pos x="285" y="158"/>
                  </a:cxn>
                  <a:cxn ang="0">
                    <a:pos x="194" y="83"/>
                  </a:cxn>
                  <a:cxn ang="0">
                    <a:pos x="105" y="158"/>
                  </a:cxn>
                  <a:cxn ang="0">
                    <a:pos x="154" y="194"/>
                  </a:cxn>
                  <a:cxn ang="0">
                    <a:pos x="97" y="258"/>
                  </a:cxn>
                  <a:cxn ang="0">
                    <a:pos x="95" y="246"/>
                  </a:cxn>
                  <a:cxn ang="0">
                    <a:pos x="95" y="156"/>
                  </a:cxn>
                  <a:cxn ang="0">
                    <a:pos x="182" y="81"/>
                  </a:cxn>
                  <a:cxn ang="0">
                    <a:pos x="207" y="81"/>
                  </a:cxn>
                  <a:cxn ang="0">
                    <a:pos x="294" y="154"/>
                  </a:cxn>
                  <a:cxn ang="0">
                    <a:pos x="294" y="248"/>
                  </a:cxn>
                  <a:cxn ang="0">
                    <a:pos x="292" y="262"/>
                  </a:cxn>
                </a:cxnLst>
                <a:rect l="0" t="0" r="r" b="b"/>
                <a:pathLst>
                  <a:path w="380" h="380">
                    <a:moveTo>
                      <a:pt x="190" y="0"/>
                    </a:moveTo>
                    <a:cubicBezTo>
                      <a:pt x="85" y="0"/>
                      <a:pt x="0" y="85"/>
                      <a:pt x="0" y="190"/>
                    </a:cubicBezTo>
                    <a:cubicBezTo>
                      <a:pt x="0" y="295"/>
                      <a:pt x="85" y="380"/>
                      <a:pt x="190" y="380"/>
                    </a:cubicBezTo>
                    <a:cubicBezTo>
                      <a:pt x="295" y="380"/>
                      <a:pt x="380" y="295"/>
                      <a:pt x="380" y="190"/>
                    </a:cubicBezTo>
                    <a:cubicBezTo>
                      <a:pt x="380" y="85"/>
                      <a:pt x="295" y="0"/>
                      <a:pt x="190" y="0"/>
                    </a:cubicBezTo>
                    <a:close/>
                    <a:moveTo>
                      <a:pt x="275" y="274"/>
                    </a:moveTo>
                    <a:cubicBezTo>
                      <a:pt x="249" y="274"/>
                      <a:pt x="122" y="274"/>
                      <a:pt x="122" y="274"/>
                    </a:cubicBezTo>
                    <a:cubicBezTo>
                      <a:pt x="122" y="274"/>
                      <a:pt x="115" y="274"/>
                      <a:pt x="108" y="270"/>
                    </a:cubicBezTo>
                    <a:cubicBezTo>
                      <a:pt x="167" y="204"/>
                      <a:pt x="167" y="204"/>
                      <a:pt x="167" y="204"/>
                    </a:cubicBezTo>
                    <a:cubicBezTo>
                      <a:pt x="192" y="224"/>
                      <a:pt x="192" y="224"/>
                      <a:pt x="192" y="224"/>
                    </a:cubicBezTo>
                    <a:cubicBezTo>
                      <a:pt x="218" y="205"/>
                      <a:pt x="218" y="205"/>
                      <a:pt x="218" y="205"/>
                    </a:cubicBezTo>
                    <a:cubicBezTo>
                      <a:pt x="280" y="273"/>
                      <a:pt x="280" y="273"/>
                      <a:pt x="280" y="273"/>
                    </a:cubicBezTo>
                    <a:cubicBezTo>
                      <a:pt x="278" y="273"/>
                      <a:pt x="277" y="274"/>
                      <a:pt x="275" y="274"/>
                    </a:cubicBezTo>
                    <a:close/>
                    <a:moveTo>
                      <a:pt x="137" y="167"/>
                    </a:moveTo>
                    <a:cubicBezTo>
                      <a:pt x="137" y="149"/>
                      <a:pt x="137" y="149"/>
                      <a:pt x="137" y="149"/>
                    </a:cubicBezTo>
                    <a:cubicBezTo>
                      <a:pt x="252" y="148"/>
                      <a:pt x="252" y="148"/>
                      <a:pt x="252" y="148"/>
                    </a:cubicBezTo>
                    <a:cubicBezTo>
                      <a:pt x="252" y="170"/>
                      <a:pt x="252" y="170"/>
                      <a:pt x="252" y="170"/>
                    </a:cubicBezTo>
                    <a:cubicBezTo>
                      <a:pt x="193" y="211"/>
                      <a:pt x="193" y="211"/>
                      <a:pt x="193" y="211"/>
                    </a:cubicBezTo>
                    <a:lnTo>
                      <a:pt x="137" y="167"/>
                    </a:lnTo>
                    <a:close/>
                    <a:moveTo>
                      <a:pt x="292" y="262"/>
                    </a:moveTo>
                    <a:cubicBezTo>
                      <a:pt x="232" y="195"/>
                      <a:pt x="232" y="195"/>
                      <a:pt x="232" y="195"/>
                    </a:cubicBezTo>
                    <a:cubicBezTo>
                      <a:pt x="285" y="158"/>
                      <a:pt x="285" y="158"/>
                      <a:pt x="285" y="158"/>
                    </a:cubicBezTo>
                    <a:cubicBezTo>
                      <a:pt x="194" y="83"/>
                      <a:pt x="194" y="83"/>
                      <a:pt x="194" y="83"/>
                    </a:cubicBezTo>
                    <a:cubicBezTo>
                      <a:pt x="105" y="158"/>
                      <a:pt x="105" y="158"/>
                      <a:pt x="105" y="158"/>
                    </a:cubicBezTo>
                    <a:cubicBezTo>
                      <a:pt x="154" y="194"/>
                      <a:pt x="154" y="194"/>
                      <a:pt x="154" y="194"/>
                    </a:cubicBezTo>
                    <a:cubicBezTo>
                      <a:pt x="97" y="258"/>
                      <a:pt x="97" y="258"/>
                      <a:pt x="97" y="258"/>
                    </a:cubicBezTo>
                    <a:cubicBezTo>
                      <a:pt x="95" y="254"/>
                      <a:pt x="95" y="251"/>
                      <a:pt x="95" y="246"/>
                    </a:cubicBezTo>
                    <a:cubicBezTo>
                      <a:pt x="95" y="218"/>
                      <a:pt x="95" y="156"/>
                      <a:pt x="95" y="156"/>
                    </a:cubicBezTo>
                    <a:cubicBezTo>
                      <a:pt x="182" y="81"/>
                      <a:pt x="182" y="81"/>
                      <a:pt x="182" y="81"/>
                    </a:cubicBezTo>
                    <a:cubicBezTo>
                      <a:pt x="182" y="81"/>
                      <a:pt x="194" y="68"/>
                      <a:pt x="207" y="81"/>
                    </a:cubicBezTo>
                    <a:cubicBezTo>
                      <a:pt x="222" y="96"/>
                      <a:pt x="294" y="154"/>
                      <a:pt x="294" y="154"/>
                    </a:cubicBezTo>
                    <a:cubicBezTo>
                      <a:pt x="294" y="248"/>
                      <a:pt x="294" y="248"/>
                      <a:pt x="294" y="248"/>
                    </a:cubicBezTo>
                    <a:cubicBezTo>
                      <a:pt x="294" y="248"/>
                      <a:pt x="295" y="256"/>
                      <a:pt x="292" y="262"/>
                    </a:cubicBezTo>
                    <a:close/>
                  </a:path>
                </a:pathLst>
              </a:custGeom>
              <a:solidFill>
                <a:srgbClr val="24A4D6"/>
              </a:solid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grpSp>
            <p:nvGrpSpPr>
              <p:cNvPr id="43" name="Group 42"/>
              <p:cNvGrpSpPr/>
              <p:nvPr userDrawn="1"/>
            </p:nvGrpSpPr>
            <p:grpSpPr>
              <a:xfrm>
                <a:off x="7830583" y="5346000"/>
                <a:ext cx="246460" cy="247650"/>
                <a:chOff x="882651" y="3267075"/>
                <a:chExt cx="328613" cy="330200"/>
              </a:xfrm>
              <a:solidFill>
                <a:srgbClr val="24A4D6"/>
              </a:solidFill>
            </p:grpSpPr>
            <p:sp>
              <p:nvSpPr>
                <p:cNvPr id="44" name="Freeform 10"/>
                <p:cNvSpPr>
                  <a:spLocks/>
                </p:cNvSpPr>
                <p:nvPr/>
              </p:nvSpPr>
              <p:spPr bwMode="auto">
                <a:xfrm>
                  <a:off x="1052513" y="3335338"/>
                  <a:ext cx="1588" cy="1587"/>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45" name="Freeform 11"/>
                <p:cNvSpPr>
                  <a:spLocks/>
                </p:cNvSpPr>
                <p:nvPr/>
              </p:nvSpPr>
              <p:spPr bwMode="auto">
                <a:xfrm>
                  <a:off x="1003301" y="3387725"/>
                  <a:ext cx="39688" cy="38100"/>
                </a:xfrm>
                <a:custGeom>
                  <a:avLst/>
                  <a:gdLst/>
                  <a:ahLst/>
                  <a:cxnLst>
                    <a:cxn ang="0">
                      <a:pos x="0" y="44"/>
                    </a:cxn>
                    <a:cxn ang="0">
                      <a:pos x="47" y="44"/>
                    </a:cxn>
                    <a:cxn ang="0">
                      <a:pos x="47" y="5"/>
                    </a:cxn>
                    <a:cxn ang="0">
                      <a:pos x="6" y="0"/>
                    </a:cxn>
                    <a:cxn ang="0">
                      <a:pos x="0" y="44"/>
                    </a:cxn>
                  </a:cxnLst>
                  <a:rect l="0" t="0" r="r" b="b"/>
                  <a:pathLst>
                    <a:path w="47" h="44">
                      <a:moveTo>
                        <a:pt x="0" y="44"/>
                      </a:moveTo>
                      <a:cubicBezTo>
                        <a:pt x="47" y="44"/>
                        <a:pt x="47" y="44"/>
                        <a:pt x="47" y="44"/>
                      </a:cubicBezTo>
                      <a:cubicBezTo>
                        <a:pt x="47" y="5"/>
                        <a:pt x="47" y="5"/>
                        <a:pt x="47" y="5"/>
                      </a:cubicBezTo>
                      <a:cubicBezTo>
                        <a:pt x="30" y="5"/>
                        <a:pt x="17" y="3"/>
                        <a:pt x="6" y="0"/>
                      </a:cubicBezTo>
                      <a:cubicBezTo>
                        <a:pt x="2" y="12"/>
                        <a:pt x="0" y="27"/>
                        <a:pt x="0" y="44"/>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46" name="Freeform 12"/>
                <p:cNvSpPr>
                  <a:spLocks/>
                </p:cNvSpPr>
                <p:nvPr/>
              </p:nvSpPr>
              <p:spPr bwMode="auto">
                <a:xfrm>
                  <a:off x="1003301" y="3435350"/>
                  <a:ext cx="39688" cy="36512"/>
                </a:xfrm>
                <a:custGeom>
                  <a:avLst/>
                  <a:gdLst/>
                  <a:ahLst/>
                  <a:cxnLst>
                    <a:cxn ang="0">
                      <a:pos x="6" y="42"/>
                    </a:cxn>
                    <a:cxn ang="0">
                      <a:pos x="47" y="35"/>
                    </a:cxn>
                    <a:cxn ang="0">
                      <a:pos x="47" y="0"/>
                    </a:cxn>
                    <a:cxn ang="0">
                      <a:pos x="0" y="0"/>
                    </a:cxn>
                    <a:cxn ang="0">
                      <a:pos x="6" y="42"/>
                    </a:cxn>
                  </a:cxnLst>
                  <a:rect l="0" t="0" r="r" b="b"/>
                  <a:pathLst>
                    <a:path w="47" h="42">
                      <a:moveTo>
                        <a:pt x="6" y="42"/>
                      </a:moveTo>
                      <a:cubicBezTo>
                        <a:pt x="18" y="38"/>
                        <a:pt x="31" y="36"/>
                        <a:pt x="47" y="35"/>
                      </a:cubicBezTo>
                      <a:cubicBezTo>
                        <a:pt x="47" y="0"/>
                        <a:pt x="47" y="0"/>
                        <a:pt x="47" y="0"/>
                      </a:cubicBezTo>
                      <a:cubicBezTo>
                        <a:pt x="0" y="0"/>
                        <a:pt x="0" y="0"/>
                        <a:pt x="0" y="0"/>
                      </a:cubicBezTo>
                      <a:cubicBezTo>
                        <a:pt x="0" y="8"/>
                        <a:pt x="2" y="24"/>
                        <a:pt x="6" y="42"/>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47" name="Freeform 13"/>
                <p:cNvSpPr>
                  <a:spLocks/>
                </p:cNvSpPr>
                <p:nvPr/>
              </p:nvSpPr>
              <p:spPr bwMode="auto">
                <a:xfrm>
                  <a:off x="1065213" y="3335338"/>
                  <a:ext cx="47625" cy="42862"/>
                </a:xfrm>
                <a:custGeom>
                  <a:avLst/>
                  <a:gdLst/>
                  <a:ahLst/>
                  <a:cxnLst>
                    <a:cxn ang="0">
                      <a:pos x="32" y="48"/>
                    </a:cxn>
                    <a:cxn ang="0">
                      <a:pos x="55" y="32"/>
                    </a:cxn>
                    <a:cxn ang="0">
                      <a:pos x="0" y="0"/>
                    </a:cxn>
                    <a:cxn ang="0">
                      <a:pos x="32" y="48"/>
                    </a:cxn>
                  </a:cxnLst>
                  <a:rect l="0" t="0" r="r" b="b"/>
                  <a:pathLst>
                    <a:path w="55" h="48">
                      <a:moveTo>
                        <a:pt x="32" y="48"/>
                      </a:moveTo>
                      <a:cubicBezTo>
                        <a:pt x="47" y="42"/>
                        <a:pt x="53" y="35"/>
                        <a:pt x="55" y="32"/>
                      </a:cubicBezTo>
                      <a:cubicBezTo>
                        <a:pt x="40" y="16"/>
                        <a:pt x="21" y="5"/>
                        <a:pt x="0" y="0"/>
                      </a:cubicBezTo>
                      <a:cubicBezTo>
                        <a:pt x="9" y="8"/>
                        <a:pt x="23" y="23"/>
                        <a:pt x="32" y="48"/>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48" name="Freeform 14"/>
                <p:cNvSpPr>
                  <a:spLocks/>
                </p:cNvSpPr>
                <p:nvPr/>
              </p:nvSpPr>
              <p:spPr bwMode="auto">
                <a:xfrm>
                  <a:off x="1009651" y="3335338"/>
                  <a:ext cx="33338" cy="47625"/>
                </a:xfrm>
                <a:custGeom>
                  <a:avLst/>
                  <a:gdLst/>
                  <a:ahLst/>
                  <a:cxnLst>
                    <a:cxn ang="0">
                      <a:pos x="37" y="4"/>
                    </a:cxn>
                    <a:cxn ang="0">
                      <a:pos x="0" y="51"/>
                    </a:cxn>
                    <a:cxn ang="0">
                      <a:pos x="38" y="55"/>
                    </a:cxn>
                    <a:cxn ang="0">
                      <a:pos x="38" y="0"/>
                    </a:cxn>
                    <a:cxn ang="0">
                      <a:pos x="35" y="0"/>
                    </a:cxn>
                    <a:cxn ang="0">
                      <a:pos x="37" y="4"/>
                    </a:cxn>
                  </a:cxnLst>
                  <a:rect l="0" t="0" r="r" b="b"/>
                  <a:pathLst>
                    <a:path w="38" h="55">
                      <a:moveTo>
                        <a:pt x="37" y="4"/>
                      </a:moveTo>
                      <a:cubicBezTo>
                        <a:pt x="36" y="5"/>
                        <a:pt x="14" y="16"/>
                        <a:pt x="0" y="51"/>
                      </a:cubicBezTo>
                      <a:cubicBezTo>
                        <a:pt x="10" y="53"/>
                        <a:pt x="23" y="55"/>
                        <a:pt x="38" y="55"/>
                      </a:cubicBezTo>
                      <a:cubicBezTo>
                        <a:pt x="38" y="0"/>
                        <a:pt x="38" y="0"/>
                        <a:pt x="38" y="0"/>
                      </a:cubicBezTo>
                      <a:cubicBezTo>
                        <a:pt x="37" y="0"/>
                        <a:pt x="36" y="0"/>
                        <a:pt x="35" y="0"/>
                      </a:cubicBezTo>
                      <a:lnTo>
                        <a:pt x="37" y="4"/>
                      </a:ln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49" name="Freeform 15"/>
                <p:cNvSpPr>
                  <a:spLocks/>
                </p:cNvSpPr>
                <p:nvPr/>
              </p:nvSpPr>
              <p:spPr bwMode="auto">
                <a:xfrm>
                  <a:off x="957263" y="3435350"/>
                  <a:ext cx="41275" cy="52387"/>
                </a:xfrm>
                <a:custGeom>
                  <a:avLst/>
                  <a:gdLst/>
                  <a:ahLst/>
                  <a:cxnLst>
                    <a:cxn ang="0">
                      <a:pos x="41" y="0"/>
                    </a:cxn>
                    <a:cxn ang="0">
                      <a:pos x="0" y="0"/>
                    </a:cxn>
                    <a:cxn ang="0">
                      <a:pos x="20" y="60"/>
                    </a:cxn>
                    <a:cxn ang="0">
                      <a:pos x="48" y="45"/>
                    </a:cxn>
                    <a:cxn ang="0">
                      <a:pos x="41" y="0"/>
                    </a:cxn>
                  </a:cxnLst>
                  <a:rect l="0" t="0" r="r" b="b"/>
                  <a:pathLst>
                    <a:path w="48" h="60">
                      <a:moveTo>
                        <a:pt x="41" y="0"/>
                      </a:moveTo>
                      <a:cubicBezTo>
                        <a:pt x="0" y="0"/>
                        <a:pt x="0" y="0"/>
                        <a:pt x="0" y="0"/>
                      </a:cubicBezTo>
                      <a:cubicBezTo>
                        <a:pt x="1" y="22"/>
                        <a:pt x="8" y="43"/>
                        <a:pt x="20" y="60"/>
                      </a:cubicBezTo>
                      <a:cubicBezTo>
                        <a:pt x="24" y="57"/>
                        <a:pt x="34" y="51"/>
                        <a:pt x="48" y="45"/>
                      </a:cubicBezTo>
                      <a:cubicBezTo>
                        <a:pt x="43" y="26"/>
                        <a:pt x="41" y="9"/>
                        <a:pt x="41"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50" name="Freeform 16"/>
                <p:cNvSpPr>
                  <a:spLocks/>
                </p:cNvSpPr>
                <p:nvPr/>
              </p:nvSpPr>
              <p:spPr bwMode="auto">
                <a:xfrm>
                  <a:off x="1009651" y="3475038"/>
                  <a:ext cx="33338" cy="49212"/>
                </a:xfrm>
                <a:custGeom>
                  <a:avLst/>
                  <a:gdLst/>
                  <a:ahLst/>
                  <a:cxnLst>
                    <a:cxn ang="0">
                      <a:pos x="38" y="57"/>
                    </a:cxn>
                    <a:cxn ang="0">
                      <a:pos x="38" y="0"/>
                    </a:cxn>
                    <a:cxn ang="0">
                      <a:pos x="0" y="6"/>
                    </a:cxn>
                    <a:cxn ang="0">
                      <a:pos x="38" y="57"/>
                    </a:cxn>
                  </a:cxnLst>
                  <a:rect l="0" t="0" r="r" b="b"/>
                  <a:pathLst>
                    <a:path w="38" h="57">
                      <a:moveTo>
                        <a:pt x="38" y="57"/>
                      </a:moveTo>
                      <a:cubicBezTo>
                        <a:pt x="38" y="0"/>
                        <a:pt x="38" y="0"/>
                        <a:pt x="38" y="0"/>
                      </a:cubicBezTo>
                      <a:cubicBezTo>
                        <a:pt x="23" y="1"/>
                        <a:pt x="11" y="3"/>
                        <a:pt x="0" y="6"/>
                      </a:cubicBezTo>
                      <a:cubicBezTo>
                        <a:pt x="7" y="27"/>
                        <a:pt x="18" y="48"/>
                        <a:pt x="38" y="57"/>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51" name="Freeform 17"/>
                <p:cNvSpPr>
                  <a:spLocks/>
                </p:cNvSpPr>
                <p:nvPr/>
              </p:nvSpPr>
              <p:spPr bwMode="auto">
                <a:xfrm>
                  <a:off x="957263" y="3373438"/>
                  <a:ext cx="41275" cy="52387"/>
                </a:xfrm>
                <a:custGeom>
                  <a:avLst/>
                  <a:gdLst/>
                  <a:ahLst/>
                  <a:cxnLst>
                    <a:cxn ang="0">
                      <a:pos x="48" y="14"/>
                    </a:cxn>
                    <a:cxn ang="0">
                      <a:pos x="20" y="0"/>
                    </a:cxn>
                    <a:cxn ang="0">
                      <a:pos x="0" y="61"/>
                    </a:cxn>
                    <a:cxn ang="0">
                      <a:pos x="41" y="61"/>
                    </a:cxn>
                    <a:cxn ang="0">
                      <a:pos x="48" y="14"/>
                    </a:cxn>
                  </a:cxnLst>
                  <a:rect l="0" t="0" r="r" b="b"/>
                  <a:pathLst>
                    <a:path w="48" h="61">
                      <a:moveTo>
                        <a:pt x="48" y="14"/>
                      </a:moveTo>
                      <a:cubicBezTo>
                        <a:pt x="33" y="9"/>
                        <a:pt x="25" y="4"/>
                        <a:pt x="20" y="0"/>
                      </a:cubicBezTo>
                      <a:cubicBezTo>
                        <a:pt x="8" y="17"/>
                        <a:pt x="1" y="38"/>
                        <a:pt x="0" y="61"/>
                      </a:cubicBezTo>
                      <a:cubicBezTo>
                        <a:pt x="41" y="61"/>
                        <a:pt x="41" y="61"/>
                        <a:pt x="41" y="61"/>
                      </a:cubicBezTo>
                      <a:cubicBezTo>
                        <a:pt x="41" y="43"/>
                        <a:pt x="44" y="27"/>
                        <a:pt x="48" y="14"/>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52" name="Freeform 18"/>
                <p:cNvSpPr>
                  <a:spLocks/>
                </p:cNvSpPr>
                <p:nvPr/>
              </p:nvSpPr>
              <p:spPr bwMode="auto">
                <a:xfrm>
                  <a:off x="979488" y="3482975"/>
                  <a:ext cx="46038" cy="39687"/>
                </a:xfrm>
                <a:custGeom>
                  <a:avLst/>
                  <a:gdLst/>
                  <a:ahLst/>
                  <a:cxnLst>
                    <a:cxn ang="0">
                      <a:pos x="0" y="13"/>
                    </a:cxn>
                    <a:cxn ang="0">
                      <a:pos x="52" y="46"/>
                    </a:cxn>
                    <a:cxn ang="0">
                      <a:pos x="25" y="0"/>
                    </a:cxn>
                    <a:cxn ang="0">
                      <a:pos x="0" y="13"/>
                    </a:cxn>
                  </a:cxnLst>
                  <a:rect l="0" t="0" r="r" b="b"/>
                  <a:pathLst>
                    <a:path w="52" h="46">
                      <a:moveTo>
                        <a:pt x="0" y="13"/>
                      </a:moveTo>
                      <a:cubicBezTo>
                        <a:pt x="14" y="29"/>
                        <a:pt x="32" y="41"/>
                        <a:pt x="52" y="46"/>
                      </a:cubicBezTo>
                      <a:cubicBezTo>
                        <a:pt x="39" y="34"/>
                        <a:pt x="31" y="17"/>
                        <a:pt x="25" y="0"/>
                      </a:cubicBezTo>
                      <a:cubicBezTo>
                        <a:pt x="12" y="4"/>
                        <a:pt x="4" y="10"/>
                        <a:pt x="0" y="13"/>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53" name="Freeform 19"/>
                <p:cNvSpPr>
                  <a:spLocks/>
                </p:cNvSpPr>
                <p:nvPr/>
              </p:nvSpPr>
              <p:spPr bwMode="auto">
                <a:xfrm>
                  <a:off x="981076" y="3336925"/>
                  <a:ext cx="47625" cy="39687"/>
                </a:xfrm>
                <a:custGeom>
                  <a:avLst/>
                  <a:gdLst/>
                  <a:ahLst/>
                  <a:cxnLst>
                    <a:cxn ang="0">
                      <a:pos x="55" y="0"/>
                    </a:cxn>
                    <a:cxn ang="0">
                      <a:pos x="0" y="34"/>
                    </a:cxn>
                    <a:cxn ang="0">
                      <a:pos x="24" y="46"/>
                    </a:cxn>
                    <a:cxn ang="0">
                      <a:pos x="55" y="0"/>
                    </a:cxn>
                  </a:cxnLst>
                  <a:rect l="0" t="0" r="r" b="b"/>
                  <a:pathLst>
                    <a:path w="55" h="46">
                      <a:moveTo>
                        <a:pt x="55" y="0"/>
                      </a:moveTo>
                      <a:cubicBezTo>
                        <a:pt x="33" y="5"/>
                        <a:pt x="14" y="17"/>
                        <a:pt x="0" y="34"/>
                      </a:cubicBezTo>
                      <a:cubicBezTo>
                        <a:pt x="3" y="36"/>
                        <a:pt x="10" y="41"/>
                        <a:pt x="24" y="46"/>
                      </a:cubicBezTo>
                      <a:cubicBezTo>
                        <a:pt x="33" y="22"/>
                        <a:pt x="45" y="8"/>
                        <a:pt x="55"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54" name="Freeform 20"/>
                <p:cNvSpPr>
                  <a:spLocks/>
                </p:cNvSpPr>
                <p:nvPr/>
              </p:nvSpPr>
              <p:spPr bwMode="auto">
                <a:xfrm>
                  <a:off x="1095376" y="3370263"/>
                  <a:ext cx="42863" cy="55562"/>
                </a:xfrm>
                <a:custGeom>
                  <a:avLst/>
                  <a:gdLst/>
                  <a:ahLst/>
                  <a:cxnLst>
                    <a:cxn ang="0">
                      <a:pos x="6" y="64"/>
                    </a:cxn>
                    <a:cxn ang="0">
                      <a:pos x="50" y="64"/>
                    </a:cxn>
                    <a:cxn ang="0">
                      <a:pos x="27" y="0"/>
                    </a:cxn>
                    <a:cxn ang="0">
                      <a:pos x="0" y="18"/>
                    </a:cxn>
                    <a:cxn ang="0">
                      <a:pos x="6" y="64"/>
                    </a:cxn>
                  </a:cxnLst>
                  <a:rect l="0" t="0" r="r" b="b"/>
                  <a:pathLst>
                    <a:path w="50" h="64">
                      <a:moveTo>
                        <a:pt x="6" y="64"/>
                      </a:moveTo>
                      <a:cubicBezTo>
                        <a:pt x="50" y="64"/>
                        <a:pt x="50" y="64"/>
                        <a:pt x="50" y="64"/>
                      </a:cubicBezTo>
                      <a:cubicBezTo>
                        <a:pt x="49" y="40"/>
                        <a:pt x="41" y="18"/>
                        <a:pt x="27" y="0"/>
                      </a:cubicBezTo>
                      <a:cubicBezTo>
                        <a:pt x="23" y="5"/>
                        <a:pt x="15" y="12"/>
                        <a:pt x="0" y="18"/>
                      </a:cubicBezTo>
                      <a:cubicBezTo>
                        <a:pt x="4" y="31"/>
                        <a:pt x="6" y="46"/>
                        <a:pt x="6" y="64"/>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55" name="Freeform 21"/>
                <p:cNvSpPr>
                  <a:spLocks/>
                </p:cNvSpPr>
                <p:nvPr/>
              </p:nvSpPr>
              <p:spPr bwMode="auto">
                <a:xfrm>
                  <a:off x="1095376" y="3435350"/>
                  <a:ext cx="42863" cy="53975"/>
                </a:xfrm>
                <a:custGeom>
                  <a:avLst/>
                  <a:gdLst/>
                  <a:ahLst/>
                  <a:cxnLst>
                    <a:cxn ang="0">
                      <a:pos x="0" y="45"/>
                    </a:cxn>
                    <a:cxn ang="0">
                      <a:pos x="28" y="62"/>
                    </a:cxn>
                    <a:cxn ang="0">
                      <a:pos x="50" y="0"/>
                    </a:cxn>
                    <a:cxn ang="0">
                      <a:pos x="6" y="0"/>
                    </a:cxn>
                    <a:cxn ang="0">
                      <a:pos x="0" y="45"/>
                    </a:cxn>
                  </a:cxnLst>
                  <a:rect l="0" t="0" r="r" b="b"/>
                  <a:pathLst>
                    <a:path w="50" h="62">
                      <a:moveTo>
                        <a:pt x="0" y="45"/>
                      </a:moveTo>
                      <a:cubicBezTo>
                        <a:pt x="16" y="51"/>
                        <a:pt x="25" y="59"/>
                        <a:pt x="28" y="62"/>
                      </a:cubicBezTo>
                      <a:cubicBezTo>
                        <a:pt x="41" y="45"/>
                        <a:pt x="49" y="23"/>
                        <a:pt x="50" y="0"/>
                      </a:cubicBezTo>
                      <a:cubicBezTo>
                        <a:pt x="6" y="0"/>
                        <a:pt x="6" y="0"/>
                        <a:pt x="6" y="0"/>
                      </a:cubicBezTo>
                      <a:cubicBezTo>
                        <a:pt x="6" y="8"/>
                        <a:pt x="4" y="26"/>
                        <a:pt x="0" y="45"/>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56" name="Freeform 22"/>
                <p:cNvSpPr>
                  <a:spLocks/>
                </p:cNvSpPr>
                <p:nvPr/>
              </p:nvSpPr>
              <p:spPr bwMode="auto">
                <a:xfrm>
                  <a:off x="1066801" y="3482975"/>
                  <a:ext cx="47625" cy="41275"/>
                </a:xfrm>
                <a:custGeom>
                  <a:avLst/>
                  <a:gdLst/>
                  <a:ahLst/>
                  <a:cxnLst>
                    <a:cxn ang="0">
                      <a:pos x="0" y="48"/>
                    </a:cxn>
                    <a:cxn ang="0">
                      <a:pos x="54" y="16"/>
                    </a:cxn>
                    <a:cxn ang="0">
                      <a:pos x="29" y="0"/>
                    </a:cxn>
                    <a:cxn ang="0">
                      <a:pos x="0" y="48"/>
                    </a:cxn>
                  </a:cxnLst>
                  <a:rect l="0" t="0" r="r" b="b"/>
                  <a:pathLst>
                    <a:path w="54" h="48">
                      <a:moveTo>
                        <a:pt x="0" y="48"/>
                      </a:moveTo>
                      <a:cubicBezTo>
                        <a:pt x="21" y="43"/>
                        <a:pt x="39" y="32"/>
                        <a:pt x="54" y="16"/>
                      </a:cubicBezTo>
                      <a:cubicBezTo>
                        <a:pt x="52" y="14"/>
                        <a:pt x="44" y="7"/>
                        <a:pt x="29" y="0"/>
                      </a:cubicBezTo>
                      <a:cubicBezTo>
                        <a:pt x="23" y="18"/>
                        <a:pt x="14" y="36"/>
                        <a:pt x="0" y="48"/>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57" name="Freeform 23"/>
                <p:cNvSpPr>
                  <a:spLocks noEditPoints="1"/>
                </p:cNvSpPr>
                <p:nvPr/>
              </p:nvSpPr>
              <p:spPr bwMode="auto">
                <a:xfrm>
                  <a:off x="882651" y="3267075"/>
                  <a:ext cx="328613" cy="330200"/>
                </a:xfrm>
                <a:custGeom>
                  <a:avLst/>
                  <a:gdLst/>
                  <a:ahLst/>
                  <a:cxnLst>
                    <a:cxn ang="0">
                      <a:pos x="190" y="0"/>
                    </a:cxn>
                    <a:cxn ang="0">
                      <a:pos x="0" y="190"/>
                    </a:cxn>
                    <a:cxn ang="0">
                      <a:pos x="190" y="381"/>
                    </a:cxn>
                    <a:cxn ang="0">
                      <a:pos x="380" y="190"/>
                    </a:cxn>
                    <a:cxn ang="0">
                      <a:pos x="190" y="0"/>
                    </a:cxn>
                    <a:cxn ang="0">
                      <a:pos x="190" y="310"/>
                    </a:cxn>
                    <a:cxn ang="0">
                      <a:pos x="75" y="189"/>
                    </a:cxn>
                    <a:cxn ang="0">
                      <a:pos x="190" y="67"/>
                    </a:cxn>
                    <a:cxn ang="0">
                      <a:pos x="306" y="189"/>
                    </a:cxn>
                    <a:cxn ang="0">
                      <a:pos x="190" y="310"/>
                    </a:cxn>
                  </a:cxnLst>
                  <a:rect l="0" t="0" r="r" b="b"/>
                  <a:pathLst>
                    <a:path w="380" h="381">
                      <a:moveTo>
                        <a:pt x="190" y="0"/>
                      </a:moveTo>
                      <a:cubicBezTo>
                        <a:pt x="85" y="0"/>
                        <a:pt x="0" y="85"/>
                        <a:pt x="0" y="190"/>
                      </a:cubicBezTo>
                      <a:cubicBezTo>
                        <a:pt x="0" y="295"/>
                        <a:pt x="85" y="381"/>
                        <a:pt x="190" y="381"/>
                      </a:cubicBezTo>
                      <a:cubicBezTo>
                        <a:pt x="295" y="381"/>
                        <a:pt x="380" y="295"/>
                        <a:pt x="380" y="190"/>
                      </a:cubicBezTo>
                      <a:cubicBezTo>
                        <a:pt x="380" y="85"/>
                        <a:pt x="295" y="0"/>
                        <a:pt x="190" y="0"/>
                      </a:cubicBezTo>
                      <a:close/>
                      <a:moveTo>
                        <a:pt x="190" y="310"/>
                      </a:moveTo>
                      <a:cubicBezTo>
                        <a:pt x="127" y="310"/>
                        <a:pt x="75" y="256"/>
                        <a:pt x="75" y="189"/>
                      </a:cubicBezTo>
                      <a:cubicBezTo>
                        <a:pt x="75" y="121"/>
                        <a:pt x="127" y="67"/>
                        <a:pt x="190" y="67"/>
                      </a:cubicBezTo>
                      <a:cubicBezTo>
                        <a:pt x="254" y="67"/>
                        <a:pt x="306" y="121"/>
                        <a:pt x="306" y="189"/>
                      </a:cubicBezTo>
                      <a:cubicBezTo>
                        <a:pt x="306" y="256"/>
                        <a:pt x="254" y="310"/>
                        <a:pt x="190" y="31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58" name="Freeform 24"/>
                <p:cNvSpPr>
                  <a:spLocks/>
                </p:cNvSpPr>
                <p:nvPr/>
              </p:nvSpPr>
              <p:spPr bwMode="auto">
                <a:xfrm>
                  <a:off x="1052513" y="3340100"/>
                  <a:ext cx="30163" cy="42862"/>
                </a:xfrm>
                <a:custGeom>
                  <a:avLst/>
                  <a:gdLst/>
                  <a:ahLst/>
                  <a:cxnLst>
                    <a:cxn ang="0">
                      <a:pos x="0" y="0"/>
                    </a:cxn>
                    <a:cxn ang="0">
                      <a:pos x="0" y="51"/>
                    </a:cxn>
                    <a:cxn ang="0">
                      <a:pos x="35" y="47"/>
                    </a:cxn>
                    <a:cxn ang="0">
                      <a:pos x="0" y="0"/>
                    </a:cxn>
                  </a:cxnLst>
                  <a:rect l="0" t="0" r="r" b="b"/>
                  <a:pathLst>
                    <a:path w="35" h="51">
                      <a:moveTo>
                        <a:pt x="0" y="0"/>
                      </a:moveTo>
                      <a:cubicBezTo>
                        <a:pt x="0" y="51"/>
                        <a:pt x="0" y="51"/>
                        <a:pt x="0" y="51"/>
                      </a:cubicBezTo>
                      <a:cubicBezTo>
                        <a:pt x="14" y="50"/>
                        <a:pt x="26" y="49"/>
                        <a:pt x="35" y="47"/>
                      </a:cubicBezTo>
                      <a:cubicBezTo>
                        <a:pt x="24" y="16"/>
                        <a:pt x="6" y="3"/>
                        <a:pt x="0"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59" name="Freeform 25"/>
                <p:cNvSpPr>
                  <a:spLocks/>
                </p:cNvSpPr>
                <p:nvPr/>
              </p:nvSpPr>
              <p:spPr bwMode="auto">
                <a:xfrm>
                  <a:off x="1052513" y="3389313"/>
                  <a:ext cx="39688" cy="36512"/>
                </a:xfrm>
                <a:custGeom>
                  <a:avLst/>
                  <a:gdLst/>
                  <a:ahLst/>
                  <a:cxnLst>
                    <a:cxn ang="0">
                      <a:pos x="39" y="0"/>
                    </a:cxn>
                    <a:cxn ang="0">
                      <a:pos x="0" y="4"/>
                    </a:cxn>
                    <a:cxn ang="0">
                      <a:pos x="0" y="43"/>
                    </a:cxn>
                    <a:cxn ang="0">
                      <a:pos x="45" y="43"/>
                    </a:cxn>
                    <a:cxn ang="0">
                      <a:pos x="39" y="0"/>
                    </a:cxn>
                  </a:cxnLst>
                  <a:rect l="0" t="0" r="r" b="b"/>
                  <a:pathLst>
                    <a:path w="45" h="43">
                      <a:moveTo>
                        <a:pt x="39" y="0"/>
                      </a:moveTo>
                      <a:cubicBezTo>
                        <a:pt x="28" y="3"/>
                        <a:pt x="16" y="4"/>
                        <a:pt x="0" y="4"/>
                      </a:cubicBezTo>
                      <a:cubicBezTo>
                        <a:pt x="0" y="43"/>
                        <a:pt x="0" y="43"/>
                        <a:pt x="0" y="43"/>
                      </a:cubicBezTo>
                      <a:cubicBezTo>
                        <a:pt x="45" y="43"/>
                        <a:pt x="45" y="43"/>
                        <a:pt x="45" y="43"/>
                      </a:cubicBezTo>
                      <a:cubicBezTo>
                        <a:pt x="44" y="26"/>
                        <a:pt x="42" y="12"/>
                        <a:pt x="39"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60" name="Freeform 26"/>
                <p:cNvSpPr>
                  <a:spLocks/>
                </p:cNvSpPr>
                <p:nvPr/>
              </p:nvSpPr>
              <p:spPr bwMode="auto">
                <a:xfrm>
                  <a:off x="1052513" y="3435350"/>
                  <a:ext cx="38100" cy="34925"/>
                </a:xfrm>
                <a:custGeom>
                  <a:avLst/>
                  <a:gdLst/>
                  <a:ahLst/>
                  <a:cxnLst>
                    <a:cxn ang="0">
                      <a:pos x="44" y="0"/>
                    </a:cxn>
                    <a:cxn ang="0">
                      <a:pos x="0" y="0"/>
                    </a:cxn>
                    <a:cxn ang="0">
                      <a:pos x="0" y="35"/>
                    </a:cxn>
                    <a:cxn ang="0">
                      <a:pos x="38" y="41"/>
                    </a:cxn>
                    <a:cxn ang="0">
                      <a:pos x="44" y="0"/>
                    </a:cxn>
                  </a:cxnLst>
                  <a:rect l="0" t="0" r="r" b="b"/>
                  <a:pathLst>
                    <a:path w="44" h="41">
                      <a:moveTo>
                        <a:pt x="44" y="0"/>
                      </a:moveTo>
                      <a:cubicBezTo>
                        <a:pt x="0" y="0"/>
                        <a:pt x="0" y="0"/>
                        <a:pt x="0" y="0"/>
                      </a:cubicBezTo>
                      <a:cubicBezTo>
                        <a:pt x="0" y="35"/>
                        <a:pt x="0" y="35"/>
                        <a:pt x="0" y="35"/>
                      </a:cubicBezTo>
                      <a:cubicBezTo>
                        <a:pt x="15" y="36"/>
                        <a:pt x="28" y="38"/>
                        <a:pt x="38" y="41"/>
                      </a:cubicBezTo>
                      <a:cubicBezTo>
                        <a:pt x="42" y="24"/>
                        <a:pt x="44" y="8"/>
                        <a:pt x="44"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61" name="Freeform 27"/>
                <p:cNvSpPr>
                  <a:spLocks/>
                </p:cNvSpPr>
                <p:nvPr/>
              </p:nvSpPr>
              <p:spPr bwMode="auto">
                <a:xfrm>
                  <a:off x="1052513" y="3475038"/>
                  <a:ext cx="30163" cy="47625"/>
                </a:xfrm>
                <a:custGeom>
                  <a:avLst/>
                  <a:gdLst/>
                  <a:ahLst/>
                  <a:cxnLst>
                    <a:cxn ang="0">
                      <a:pos x="0" y="0"/>
                    </a:cxn>
                    <a:cxn ang="0">
                      <a:pos x="0" y="56"/>
                    </a:cxn>
                    <a:cxn ang="0">
                      <a:pos x="35" y="5"/>
                    </a:cxn>
                    <a:cxn ang="0">
                      <a:pos x="0" y="0"/>
                    </a:cxn>
                  </a:cxnLst>
                  <a:rect l="0" t="0" r="r" b="b"/>
                  <a:pathLst>
                    <a:path w="35" h="56">
                      <a:moveTo>
                        <a:pt x="0" y="0"/>
                      </a:moveTo>
                      <a:cubicBezTo>
                        <a:pt x="0" y="56"/>
                        <a:pt x="0" y="56"/>
                        <a:pt x="0" y="56"/>
                      </a:cubicBezTo>
                      <a:cubicBezTo>
                        <a:pt x="18" y="46"/>
                        <a:pt x="29" y="26"/>
                        <a:pt x="35" y="5"/>
                      </a:cubicBezTo>
                      <a:cubicBezTo>
                        <a:pt x="26" y="2"/>
                        <a:pt x="14" y="0"/>
                        <a:pt x="0"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grpSp>
          <p:sp>
            <p:nvSpPr>
              <p:cNvPr id="62" name="Freeform 28"/>
              <p:cNvSpPr>
                <a:spLocks noEditPoints="1"/>
              </p:cNvSpPr>
              <p:nvPr userDrawn="1"/>
            </p:nvSpPr>
            <p:spPr bwMode="auto">
              <a:xfrm>
                <a:off x="7831017" y="4320000"/>
                <a:ext cx="246063" cy="247650"/>
              </a:xfrm>
              <a:custGeom>
                <a:avLst/>
                <a:gdLst/>
                <a:ahLst/>
                <a:cxnLst>
                  <a:cxn ang="0">
                    <a:pos x="191" y="0"/>
                  </a:cxn>
                  <a:cxn ang="0">
                    <a:pos x="0" y="191"/>
                  </a:cxn>
                  <a:cxn ang="0">
                    <a:pos x="191" y="381"/>
                  </a:cxn>
                  <a:cxn ang="0">
                    <a:pos x="381" y="191"/>
                  </a:cxn>
                  <a:cxn ang="0">
                    <a:pos x="191" y="0"/>
                  </a:cxn>
                  <a:cxn ang="0">
                    <a:pos x="221" y="287"/>
                  </a:cxn>
                  <a:cxn ang="0">
                    <a:pos x="221" y="235"/>
                  </a:cxn>
                  <a:cxn ang="0">
                    <a:pos x="163" y="235"/>
                  </a:cxn>
                  <a:cxn ang="0">
                    <a:pos x="162" y="287"/>
                  </a:cxn>
                  <a:cxn ang="0">
                    <a:pos x="109" y="259"/>
                  </a:cxn>
                  <a:cxn ang="0">
                    <a:pos x="109" y="205"/>
                  </a:cxn>
                  <a:cxn ang="0">
                    <a:pos x="189" y="126"/>
                  </a:cxn>
                  <a:cxn ang="0">
                    <a:pos x="273" y="206"/>
                  </a:cxn>
                  <a:cxn ang="0">
                    <a:pos x="273" y="260"/>
                  </a:cxn>
                  <a:cxn ang="0">
                    <a:pos x="221" y="287"/>
                  </a:cxn>
                  <a:cxn ang="0">
                    <a:pos x="292" y="201"/>
                  </a:cxn>
                  <a:cxn ang="0">
                    <a:pos x="189" y="104"/>
                  </a:cxn>
                  <a:cxn ang="0">
                    <a:pos x="89" y="201"/>
                  </a:cxn>
                  <a:cxn ang="0">
                    <a:pos x="87" y="165"/>
                  </a:cxn>
                  <a:cxn ang="0">
                    <a:pos x="171" y="86"/>
                  </a:cxn>
                  <a:cxn ang="0">
                    <a:pos x="208" y="86"/>
                  </a:cxn>
                  <a:cxn ang="0">
                    <a:pos x="301" y="174"/>
                  </a:cxn>
                  <a:cxn ang="0">
                    <a:pos x="292" y="201"/>
                  </a:cxn>
                </a:cxnLst>
                <a:rect l="0" t="0" r="r" b="b"/>
                <a:pathLst>
                  <a:path w="381" h="381">
                    <a:moveTo>
                      <a:pt x="191" y="0"/>
                    </a:moveTo>
                    <a:cubicBezTo>
                      <a:pt x="86" y="0"/>
                      <a:pt x="0" y="85"/>
                      <a:pt x="0" y="191"/>
                    </a:cubicBezTo>
                    <a:cubicBezTo>
                      <a:pt x="0" y="296"/>
                      <a:pt x="86" y="381"/>
                      <a:pt x="191" y="381"/>
                    </a:cubicBezTo>
                    <a:cubicBezTo>
                      <a:pt x="296" y="381"/>
                      <a:pt x="381" y="296"/>
                      <a:pt x="381" y="191"/>
                    </a:cubicBezTo>
                    <a:cubicBezTo>
                      <a:pt x="381" y="85"/>
                      <a:pt x="296" y="0"/>
                      <a:pt x="191" y="0"/>
                    </a:cubicBezTo>
                    <a:close/>
                    <a:moveTo>
                      <a:pt x="221" y="287"/>
                    </a:moveTo>
                    <a:cubicBezTo>
                      <a:pt x="221" y="235"/>
                      <a:pt x="221" y="235"/>
                      <a:pt x="221" y="235"/>
                    </a:cubicBezTo>
                    <a:cubicBezTo>
                      <a:pt x="163" y="235"/>
                      <a:pt x="163" y="235"/>
                      <a:pt x="163" y="235"/>
                    </a:cubicBezTo>
                    <a:cubicBezTo>
                      <a:pt x="162" y="287"/>
                      <a:pt x="162" y="287"/>
                      <a:pt x="162" y="287"/>
                    </a:cubicBezTo>
                    <a:cubicBezTo>
                      <a:pt x="162" y="287"/>
                      <a:pt x="109" y="288"/>
                      <a:pt x="109" y="259"/>
                    </a:cubicBezTo>
                    <a:cubicBezTo>
                      <a:pt x="109" y="229"/>
                      <a:pt x="109" y="205"/>
                      <a:pt x="109" y="205"/>
                    </a:cubicBezTo>
                    <a:cubicBezTo>
                      <a:pt x="189" y="126"/>
                      <a:pt x="189" y="126"/>
                      <a:pt x="189" y="126"/>
                    </a:cubicBezTo>
                    <a:cubicBezTo>
                      <a:pt x="273" y="206"/>
                      <a:pt x="273" y="206"/>
                      <a:pt x="273" y="206"/>
                    </a:cubicBezTo>
                    <a:cubicBezTo>
                      <a:pt x="273" y="260"/>
                      <a:pt x="273" y="260"/>
                      <a:pt x="273" y="260"/>
                    </a:cubicBezTo>
                    <a:cubicBezTo>
                      <a:pt x="273" y="260"/>
                      <a:pt x="279" y="288"/>
                      <a:pt x="221" y="287"/>
                    </a:cubicBezTo>
                    <a:close/>
                    <a:moveTo>
                      <a:pt x="292" y="201"/>
                    </a:moveTo>
                    <a:cubicBezTo>
                      <a:pt x="189" y="104"/>
                      <a:pt x="189" y="104"/>
                      <a:pt x="189" y="104"/>
                    </a:cubicBezTo>
                    <a:cubicBezTo>
                      <a:pt x="89" y="201"/>
                      <a:pt x="89" y="201"/>
                      <a:pt x="89" y="201"/>
                    </a:cubicBezTo>
                    <a:cubicBezTo>
                      <a:pt x="67" y="183"/>
                      <a:pt x="87" y="165"/>
                      <a:pt x="87" y="165"/>
                    </a:cubicBezTo>
                    <a:cubicBezTo>
                      <a:pt x="87" y="165"/>
                      <a:pt x="153" y="102"/>
                      <a:pt x="171" y="86"/>
                    </a:cubicBezTo>
                    <a:cubicBezTo>
                      <a:pt x="188" y="71"/>
                      <a:pt x="208" y="86"/>
                      <a:pt x="208" y="86"/>
                    </a:cubicBezTo>
                    <a:cubicBezTo>
                      <a:pt x="208" y="86"/>
                      <a:pt x="287" y="158"/>
                      <a:pt x="301" y="174"/>
                    </a:cubicBezTo>
                    <a:cubicBezTo>
                      <a:pt x="315" y="189"/>
                      <a:pt x="292" y="201"/>
                      <a:pt x="292" y="201"/>
                    </a:cubicBezTo>
                    <a:close/>
                  </a:path>
                </a:pathLst>
              </a:custGeom>
              <a:solidFill>
                <a:srgbClr val="24A4D6"/>
              </a:solid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63" name="TextBox 62"/>
              <p:cNvSpPr txBox="1"/>
              <p:nvPr userDrawn="1"/>
            </p:nvSpPr>
            <p:spPr>
              <a:xfrm>
                <a:off x="8159630" y="4249094"/>
                <a:ext cx="2413675" cy="1426031"/>
              </a:xfrm>
              <a:prstGeom prst="rect">
                <a:avLst/>
              </a:prstGeom>
              <a:noFill/>
            </p:spPr>
            <p:txBody>
              <a:bodyPr wrap="square">
                <a:spAutoFit/>
              </a:bodyPr>
              <a:lstStyle/>
              <a:p>
                <a:pPr rtl="0" eaLnBrk="1" fontAlgn="auto" hangingPunct="1">
                  <a:lnSpc>
                    <a:spcPts val="2580"/>
                  </a:lnSpc>
                  <a:spcBef>
                    <a:spcPts val="0"/>
                  </a:spcBef>
                  <a:spcAft>
                    <a:spcPts val="0"/>
                  </a:spcAft>
                  <a:defRPr/>
                </a:pPr>
                <a:r>
                  <a:rPr lang="es-AR">
                    <a:solidFill>
                      <a:srgbClr val="5C5C5C"/>
                    </a:solidFill>
                    <a:latin typeface="Lato" panose="020F0502020204030203" pitchFamily="34" charset="0"/>
                    <a:ea typeface="+mn-ea"/>
                    <a:cs typeface="+mn-cs"/>
                  </a:rPr>
                  <a:t>Calgary AB, Canadá</a:t>
                </a:r>
              </a:p>
              <a:p>
                <a:pPr rtl="0" eaLnBrk="1" fontAlgn="auto" hangingPunct="1">
                  <a:lnSpc>
                    <a:spcPts val="2580"/>
                  </a:lnSpc>
                  <a:spcBef>
                    <a:spcPts val="0"/>
                  </a:spcBef>
                  <a:spcAft>
                    <a:spcPts val="0"/>
                  </a:spcAft>
                  <a:defRPr/>
                </a:pPr>
                <a:r>
                  <a:rPr lang="es-AR">
                    <a:solidFill>
                      <a:srgbClr val="5C5C5C"/>
                    </a:solidFill>
                    <a:latin typeface="Lato" panose="020F0502020204030203" pitchFamily="34" charset="0"/>
                    <a:ea typeface="+mn-ea"/>
                    <a:cs typeface="+mn-cs"/>
                  </a:rPr>
                  <a:t>+ 1 403 243 3285</a:t>
                </a:r>
              </a:p>
              <a:p>
                <a:pPr rtl="0" eaLnBrk="1" fontAlgn="auto" hangingPunct="1">
                  <a:lnSpc>
                    <a:spcPts val="2580"/>
                  </a:lnSpc>
                  <a:spcBef>
                    <a:spcPts val="0"/>
                  </a:spcBef>
                  <a:spcAft>
                    <a:spcPts val="0"/>
                  </a:spcAft>
                  <a:defRPr/>
                </a:pPr>
                <a:r>
                  <a:rPr lang="es-AR">
                    <a:solidFill>
                      <a:srgbClr val="5C5C5C"/>
                    </a:solidFill>
                    <a:latin typeface="Lato" panose="020F0502020204030203" pitchFamily="34" charset="0"/>
                    <a:ea typeface="+mn-ea"/>
                    <a:cs typeface="+mn-cs"/>
                  </a:rPr>
                  <a:t>cawst@cawst.org</a:t>
                </a:r>
              </a:p>
              <a:p>
                <a:pPr rtl="0" eaLnBrk="1" fontAlgn="auto" hangingPunct="1">
                  <a:lnSpc>
                    <a:spcPts val="2580"/>
                  </a:lnSpc>
                  <a:spcBef>
                    <a:spcPts val="0"/>
                  </a:spcBef>
                  <a:spcAft>
                    <a:spcPts val="0"/>
                  </a:spcAft>
                  <a:defRPr/>
                </a:pPr>
                <a:r>
                  <a:rPr lang="es-AR">
                    <a:solidFill>
                      <a:srgbClr val="5C5C5C"/>
                    </a:solidFill>
                    <a:latin typeface="Lato" panose="020F0502020204030203" pitchFamily="34" charset="0"/>
                    <a:ea typeface="+mn-ea"/>
                    <a:cs typeface="+mn-cs"/>
                  </a:rPr>
                  <a:t>cawst.org</a:t>
                </a:r>
              </a:p>
            </p:txBody>
          </p:sp>
        </p:grpSp>
        <p:sp>
          <p:nvSpPr>
            <p:cNvPr id="4" name="TextBox 3"/>
            <p:cNvSpPr txBox="1"/>
            <p:nvPr userDrawn="1"/>
          </p:nvSpPr>
          <p:spPr>
            <a:xfrm>
              <a:off x="1305032" y="1484057"/>
              <a:ext cx="5833599" cy="584775"/>
            </a:xfrm>
            <a:prstGeom prst="rect">
              <a:avLst/>
            </a:prstGeom>
            <a:noFill/>
          </p:spPr>
          <p:txBody>
            <a:bodyPr wrap="square" rtlCol="0">
              <a:spAutoFit/>
            </a:bodyPr>
            <a:lstStyle/>
            <a:p>
              <a:pPr rtl="0"/>
              <a:r>
                <a:rPr lang="es-AR" sz="3200">
                  <a:latin typeface="Lato" panose="020F0502020204030203" pitchFamily="34" charset="0"/>
                </a:rPr>
                <a:t>¿Cómo recibir ayuda de CAWST?</a:t>
              </a:r>
            </a:p>
          </p:txBody>
        </p:sp>
        <p:sp>
          <p:nvSpPr>
            <p:cNvPr id="65" name="TextBox 64"/>
            <p:cNvSpPr txBox="1"/>
            <p:nvPr userDrawn="1"/>
          </p:nvSpPr>
          <p:spPr>
            <a:xfrm>
              <a:off x="1305030" y="2170922"/>
              <a:ext cx="5664911" cy="1754326"/>
            </a:xfrm>
            <a:prstGeom prst="rect">
              <a:avLst/>
            </a:prstGeom>
            <a:noFill/>
          </p:spPr>
          <p:txBody>
            <a:bodyPr wrap="square" rtlCol="0">
              <a:spAutoFit/>
            </a:bodyPr>
            <a:lstStyle/>
            <a:p>
              <a:pPr rtl="0"/>
              <a:r>
                <a:rPr lang="es-AR">
                  <a:latin typeface="Lato" panose="020F0502020204030203" pitchFamily="34" charset="0"/>
                </a:rPr>
                <a:t>Comuníquese con CAWST para obtener ayuda para usar y adaptar nuestros recursos de educación y capacitación para su trabajo. </a:t>
              </a:r>
            </a:p>
            <a:p>
              <a:endParaRPr lang="en-CA" dirty="0">
                <a:latin typeface="Lato" panose="020F0502020204030203" pitchFamily="34" charset="0"/>
              </a:endParaRPr>
            </a:p>
            <a:p>
              <a:pPr rtl="0"/>
              <a:r>
                <a:rPr lang="es-AR">
                  <a:latin typeface="Lato" panose="020F0502020204030203" pitchFamily="34" charset="0"/>
                </a:rPr>
                <a:t>Visite </a:t>
              </a:r>
              <a:r>
                <a:rPr lang="es-AR">
                  <a:latin typeface="Lato" panose="020F0502020204030203" pitchFamily="34" charset="0"/>
                  <a:hlinkClick r:id="rId4"/>
                </a:rPr>
                <a:t>resources.cawst.org</a:t>
              </a:r>
              <a:r>
                <a:rPr lang="es-AR">
                  <a:latin typeface="Lato" panose="020F0502020204030203" pitchFamily="34" charset="0"/>
                </a:rPr>
                <a:t> para obtener:</a:t>
              </a:r>
            </a:p>
            <a:p>
              <a:pPr rtl="0"/>
              <a:r>
                <a:rPr lang="es-AR">
                  <a:latin typeface="Lato" panose="020F0502020204030203" pitchFamily="34" charset="0"/>
                </a:rPr>
                <a:t>Últimas actualizaciones de este documento</a:t>
              </a:r>
            </a:p>
            <a:p>
              <a:pPr rtl="0"/>
              <a:r>
                <a:rPr lang="es-AR">
                  <a:latin typeface="Lato" panose="020F0502020204030203" pitchFamily="34" charset="0"/>
                </a:rPr>
                <a:t>Otros talleres y recursos de capacitación relacionados</a:t>
              </a:r>
            </a:p>
          </p:txBody>
        </p:sp>
      </p:grpSp>
    </p:spTree>
    <p:custDataLst>
      <p:tags r:id="rId1"/>
    </p:custDataLst>
    <p:extLst>
      <p:ext uri="{BB962C8B-B14F-4D97-AF65-F5344CB8AC3E}">
        <p14:creationId xmlns:p14="http://schemas.microsoft.com/office/powerpoint/2010/main" val="274126552"/>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23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8" name="Picture Placeholder 6"/>
          <p:cNvSpPr>
            <a:spLocks noGrp="1"/>
          </p:cNvSpPr>
          <p:nvPr>
            <p:ph type="pic" sz="quarter" idx="13"/>
          </p:nvPr>
        </p:nvSpPr>
        <p:spPr>
          <a:xfrm>
            <a:off x="0" y="0"/>
            <a:ext cx="12192000" cy="6858000"/>
          </a:xfrm>
        </p:spPr>
        <p:txBody>
          <a:bodyPr/>
          <a:lstStyle/>
          <a:p>
            <a:endParaRPr lang="en-CA"/>
          </a:p>
        </p:txBody>
      </p:sp>
      <p:sp>
        <p:nvSpPr>
          <p:cNvPr id="9" name="Text Placeholder 4"/>
          <p:cNvSpPr>
            <a:spLocks noGrp="1"/>
          </p:cNvSpPr>
          <p:nvPr>
            <p:ph type="body" sz="quarter" idx="28" hasCustomPrompt="1"/>
          </p:nvPr>
        </p:nvSpPr>
        <p:spPr>
          <a:xfrm>
            <a:off x="838200" y="6356349"/>
            <a:ext cx="10515600" cy="366115"/>
          </a:xfrm>
        </p:spPr>
        <p:txBody>
          <a:bodyPr>
            <a:normAutofit/>
          </a:bodyPr>
          <a:lstStyle>
            <a:lvl1pPr marL="0" indent="0">
              <a:lnSpc>
                <a:spcPct val="120000"/>
              </a:lnSpc>
              <a:buNone/>
              <a:defRPr sz="1400" b="0" i="1">
                <a:solidFill>
                  <a:schemeClr val="bg1"/>
                </a:solidFill>
                <a:latin typeface="Lato" panose="020F0502020204030203" pitchFamily="34" charset="0"/>
              </a:defRPr>
            </a:lvl1pPr>
          </a:lstStyle>
          <a:p>
            <a:pPr lvl="0"/>
            <a:r>
              <a:rPr lang="en-CA" dirty="0"/>
              <a:t>Source: Source of the Image</a:t>
            </a:r>
            <a:endParaRPr lang="en-US" dirty="0"/>
          </a:p>
        </p:txBody>
      </p:sp>
    </p:spTree>
    <p:custDataLst>
      <p:tags r:id="rId1"/>
    </p:custDataLst>
    <p:extLst>
      <p:ext uri="{BB962C8B-B14F-4D97-AF65-F5344CB8AC3E}">
        <p14:creationId xmlns:p14="http://schemas.microsoft.com/office/powerpoint/2010/main" val="1744481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alf Imag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
            <a:ext cx="12192000" cy="3429000"/>
          </a:xfrm>
        </p:spPr>
        <p:txBody>
          <a:bodyPr/>
          <a:lstStyle/>
          <a:p>
            <a:endParaRPr lang="en-CA"/>
          </a:p>
        </p:txBody>
      </p:sp>
      <p:sp>
        <p:nvSpPr>
          <p:cNvPr id="9" name="Rectangle 8"/>
          <p:cNvSpPr/>
          <p:nvPr userDrawn="1"/>
        </p:nvSpPr>
        <p:spPr bwMode="auto">
          <a:xfrm>
            <a:off x="5903912" y="3653856"/>
            <a:ext cx="384175" cy="34925"/>
          </a:xfrm>
          <a:prstGeom prst="rect">
            <a:avLst/>
          </a:prstGeom>
          <a:solidFill>
            <a:srgbClr val="3BC7F4"/>
          </a:solidFill>
          <a:ln>
            <a:noFill/>
          </a:ln>
        </p:spPr>
        <p:txBody>
          <a:bodyPr lIns="68580" tIns="34290" rIns="68580" bIns="34290"/>
          <a:lstStyle/>
          <a:p>
            <a:pPr algn="ctr" eaLnBrk="1" fontAlgn="auto" hangingPunct="1">
              <a:spcBef>
                <a:spcPts val="0"/>
              </a:spcBef>
              <a:spcAft>
                <a:spcPts val="0"/>
              </a:spcAft>
              <a:defRPr/>
            </a:pPr>
            <a:endParaRPr lang="en-US" sz="1350" dirty="0">
              <a:latin typeface="+mn-lt"/>
              <a:ea typeface="+mn-ea"/>
              <a:cs typeface="+mn-cs"/>
            </a:endParaRPr>
          </a:p>
        </p:txBody>
      </p:sp>
      <p:sp>
        <p:nvSpPr>
          <p:cNvPr id="10" name="Text Placeholder 4"/>
          <p:cNvSpPr>
            <a:spLocks noGrp="1"/>
          </p:cNvSpPr>
          <p:nvPr>
            <p:ph type="body" sz="quarter" idx="26" hasCustomPrompt="1"/>
          </p:nvPr>
        </p:nvSpPr>
        <p:spPr>
          <a:xfrm>
            <a:off x="1440000" y="4396360"/>
            <a:ext cx="9313200" cy="1022552"/>
          </a:xfrm>
        </p:spPr>
        <p:txBody>
          <a:bodyPr>
            <a:normAutofit/>
          </a:bodyPr>
          <a:lstStyle>
            <a:lvl1pPr marL="0" indent="0">
              <a:lnSpc>
                <a:spcPct val="150000"/>
              </a:lnSpc>
              <a:buNone/>
              <a:defRPr sz="2000">
                <a:solidFill>
                  <a:srgbClr val="5C5C5C"/>
                </a:solidFill>
                <a:latin typeface="Lato" panose="020F0502020204030203" pitchFamily="34" charset="0"/>
              </a:defRPr>
            </a:lvl1pPr>
          </a:lstStyle>
          <a:p>
            <a:pPr lvl="0"/>
            <a:r>
              <a:rPr lang="en-CA" dirty="0"/>
              <a:t>Caption for the image. This page is good when you have a few sentences as your caption as there’s more room for text.</a:t>
            </a:r>
            <a:endParaRPr lang="en-US" dirty="0"/>
          </a:p>
        </p:txBody>
      </p:sp>
      <p:sp>
        <p:nvSpPr>
          <p:cNvPr id="11" name="Text Placeholder 4"/>
          <p:cNvSpPr>
            <a:spLocks noGrp="1"/>
          </p:cNvSpPr>
          <p:nvPr>
            <p:ph type="body" sz="quarter" idx="27" hasCustomPrompt="1"/>
          </p:nvPr>
        </p:nvSpPr>
        <p:spPr>
          <a:xfrm>
            <a:off x="1440000" y="3913796"/>
            <a:ext cx="9313200" cy="478331"/>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1" baseline="0">
                <a:solidFill>
                  <a:srgbClr val="5C5C5C"/>
                </a:solidFill>
                <a:latin typeface="Lato" panose="020F0502020204030203"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Half Image Slide</a:t>
            </a:r>
          </a:p>
        </p:txBody>
      </p:sp>
      <p:sp>
        <p:nvSpPr>
          <p:cNvPr id="12" name="Text Placeholder 4"/>
          <p:cNvSpPr>
            <a:spLocks noGrp="1"/>
          </p:cNvSpPr>
          <p:nvPr>
            <p:ph type="body" sz="quarter" idx="28" hasCustomPrompt="1"/>
          </p:nvPr>
        </p:nvSpPr>
        <p:spPr>
          <a:xfrm>
            <a:off x="1440000" y="5539015"/>
            <a:ext cx="9313200" cy="354106"/>
          </a:xfrm>
        </p:spPr>
        <p:txBody>
          <a:bodyPr>
            <a:normAutofit/>
          </a:bodyPr>
          <a:lstStyle>
            <a:lvl1pPr marL="0" indent="0">
              <a:lnSpc>
                <a:spcPct val="120000"/>
              </a:lnSpc>
              <a:buNone/>
              <a:defRPr sz="1400" b="0" i="1">
                <a:solidFill>
                  <a:srgbClr val="5C5C5C"/>
                </a:solidFill>
                <a:latin typeface="Lato" panose="020F0502020204030203" pitchFamily="34" charset="0"/>
              </a:defRPr>
            </a:lvl1pPr>
          </a:lstStyle>
          <a:p>
            <a:pPr lvl="0"/>
            <a:r>
              <a:rPr lang="en-CA" dirty="0"/>
              <a:t>Source: Source of the Image</a:t>
            </a:r>
            <a:endParaRPr lang="en-US" dirty="0"/>
          </a:p>
        </p:txBody>
      </p:sp>
      <p:sp>
        <p:nvSpPr>
          <p:cNvPr id="13" name="Slide Number Placeholder 12"/>
          <p:cNvSpPr>
            <a:spLocks noGrp="1"/>
          </p:cNvSpPr>
          <p:nvPr>
            <p:ph type="sldNum" sz="quarter" idx="29"/>
          </p:nvPr>
        </p:nvSpPr>
        <p:spPr/>
        <p:txBody>
          <a:bodyPr/>
          <a:lstStyle/>
          <a:p>
            <a:fld id="{A8350104-CE64-4EE9-82B1-554144FA4C7C}" type="slidenum">
              <a:rPr lang="en-CA" smtClean="0"/>
              <a:pPr/>
              <a:t>‹#›</a:t>
            </a:fld>
            <a:endParaRPr lang="en-CA"/>
          </a:p>
        </p:txBody>
      </p:sp>
    </p:spTree>
    <p:custDataLst>
      <p:tags r:id="rId1"/>
    </p:custDataLst>
    <p:extLst>
      <p:ext uri="{BB962C8B-B14F-4D97-AF65-F5344CB8AC3E}">
        <p14:creationId xmlns:p14="http://schemas.microsoft.com/office/powerpoint/2010/main" val="1885894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Image Slide">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lstStyle>
            <a:lvl1pPr>
              <a:defRPr/>
            </a:lvl1pPr>
          </a:lstStyle>
          <a:p>
            <a:pPr lvl="0"/>
            <a:r>
              <a:rPr lang="en-US" dirty="0"/>
              <a:t>Three Image Slide</a:t>
            </a:r>
          </a:p>
        </p:txBody>
      </p:sp>
      <p:sp>
        <p:nvSpPr>
          <p:cNvPr id="9" name="Slide Number Placeholder 8"/>
          <p:cNvSpPr>
            <a:spLocks noGrp="1"/>
          </p:cNvSpPr>
          <p:nvPr>
            <p:ph type="sldNum" sz="quarter" idx="10"/>
          </p:nvPr>
        </p:nvSpPr>
        <p:spPr/>
        <p:txBody>
          <a:bodyPr/>
          <a:lstStyle/>
          <a:p>
            <a:fld id="{A8350104-CE64-4EE9-82B1-554144FA4C7C}" type="slidenum">
              <a:rPr lang="en-CA" smtClean="0"/>
              <a:pPr/>
              <a:t>‹#›</a:t>
            </a:fld>
            <a:endParaRPr lang="en-CA"/>
          </a:p>
        </p:txBody>
      </p:sp>
      <p:sp>
        <p:nvSpPr>
          <p:cNvPr id="11" name="Picture Placeholder 10"/>
          <p:cNvSpPr>
            <a:spLocks noGrp="1"/>
          </p:cNvSpPr>
          <p:nvPr>
            <p:ph type="pic" sz="quarter" idx="11"/>
          </p:nvPr>
        </p:nvSpPr>
        <p:spPr>
          <a:xfrm>
            <a:off x="4836000" y="2169000"/>
            <a:ext cx="2520000" cy="2520000"/>
          </a:xfrm>
        </p:spPr>
        <p:txBody>
          <a:bodyPr/>
          <a:lstStyle/>
          <a:p>
            <a:endParaRPr lang="en-CA"/>
          </a:p>
        </p:txBody>
      </p:sp>
      <p:sp>
        <p:nvSpPr>
          <p:cNvPr id="12" name="Picture Placeholder 10"/>
          <p:cNvSpPr>
            <a:spLocks noGrp="1"/>
          </p:cNvSpPr>
          <p:nvPr>
            <p:ph type="pic" sz="quarter" idx="12"/>
          </p:nvPr>
        </p:nvSpPr>
        <p:spPr>
          <a:xfrm>
            <a:off x="8280000" y="2169000"/>
            <a:ext cx="2520000" cy="2520000"/>
          </a:xfrm>
        </p:spPr>
        <p:txBody>
          <a:bodyPr/>
          <a:lstStyle/>
          <a:p>
            <a:endParaRPr lang="en-CA"/>
          </a:p>
        </p:txBody>
      </p:sp>
      <p:sp>
        <p:nvSpPr>
          <p:cNvPr id="13" name="Picture Placeholder 10"/>
          <p:cNvSpPr>
            <a:spLocks noGrp="1"/>
          </p:cNvSpPr>
          <p:nvPr>
            <p:ph type="pic" sz="quarter" idx="13"/>
          </p:nvPr>
        </p:nvSpPr>
        <p:spPr>
          <a:xfrm>
            <a:off x="1440000" y="2169000"/>
            <a:ext cx="2520000" cy="2520000"/>
          </a:xfrm>
        </p:spPr>
        <p:txBody>
          <a:bodyPr/>
          <a:lstStyle/>
          <a:p>
            <a:endParaRPr lang="en-CA"/>
          </a:p>
        </p:txBody>
      </p:sp>
      <p:sp>
        <p:nvSpPr>
          <p:cNvPr id="14" name="Text Placeholder 4"/>
          <p:cNvSpPr>
            <a:spLocks noGrp="1"/>
          </p:cNvSpPr>
          <p:nvPr>
            <p:ph type="body" sz="quarter" idx="26"/>
          </p:nvPr>
        </p:nvSpPr>
        <p:spPr>
          <a:xfrm>
            <a:off x="1440000" y="5041828"/>
            <a:ext cx="2520000" cy="949623"/>
          </a:xfrm>
        </p:spPr>
        <p:txBody>
          <a:bodyPr>
            <a:normAutofit/>
          </a:bodyPr>
          <a:lstStyle>
            <a:lvl1pPr marL="0" indent="0">
              <a:lnSpc>
                <a:spcPct val="150000"/>
              </a:lnSpc>
              <a:buNone/>
              <a:defRPr sz="1800">
                <a:solidFill>
                  <a:srgbClr val="5C5C5C"/>
                </a:solidFill>
                <a:latin typeface="Lato" panose="020F0502020204030203" pitchFamily="34" charset="0"/>
              </a:defRPr>
            </a:lvl1pPr>
          </a:lstStyle>
          <a:p>
            <a:pPr lvl="0"/>
            <a:r>
              <a:rPr lang="en-US" dirty="0"/>
              <a:t>Edit Master text styles</a:t>
            </a:r>
          </a:p>
        </p:txBody>
      </p:sp>
      <p:sp>
        <p:nvSpPr>
          <p:cNvPr id="15" name="Text Placeholder 4"/>
          <p:cNvSpPr>
            <a:spLocks noGrp="1"/>
          </p:cNvSpPr>
          <p:nvPr>
            <p:ph type="body" sz="quarter" idx="27" hasCustomPrompt="1"/>
          </p:nvPr>
        </p:nvSpPr>
        <p:spPr>
          <a:xfrm>
            <a:off x="1440000" y="4646472"/>
            <a:ext cx="2520000" cy="352828"/>
          </a:xfrm>
        </p:spPr>
        <p:txBody>
          <a:bodyPr>
            <a:noAutofit/>
          </a:bodyPr>
          <a:lstStyle>
            <a:lvl1pPr marL="0" indent="0">
              <a:buNone/>
              <a:defRPr sz="1800" b="1">
                <a:solidFill>
                  <a:srgbClr val="5C5C5C"/>
                </a:solidFill>
                <a:latin typeface="Lato" panose="020F0502020204030203" pitchFamily="34" charset="0"/>
              </a:defRPr>
            </a:lvl1pPr>
          </a:lstStyle>
          <a:p>
            <a:pPr lvl="0"/>
            <a:r>
              <a:rPr lang="en-US" dirty="0"/>
              <a:t>Add Your Title</a:t>
            </a:r>
          </a:p>
        </p:txBody>
      </p:sp>
      <p:sp>
        <p:nvSpPr>
          <p:cNvPr id="16" name="Text Placeholder 4"/>
          <p:cNvSpPr>
            <a:spLocks noGrp="1"/>
          </p:cNvSpPr>
          <p:nvPr>
            <p:ph type="body" sz="quarter" idx="28"/>
          </p:nvPr>
        </p:nvSpPr>
        <p:spPr>
          <a:xfrm>
            <a:off x="4836000" y="5041828"/>
            <a:ext cx="2520000" cy="949623"/>
          </a:xfrm>
        </p:spPr>
        <p:txBody>
          <a:bodyPr>
            <a:normAutofit/>
          </a:bodyPr>
          <a:lstStyle>
            <a:lvl1pPr marL="0" indent="0">
              <a:lnSpc>
                <a:spcPct val="150000"/>
              </a:lnSpc>
              <a:buNone/>
              <a:defRPr sz="1800">
                <a:solidFill>
                  <a:srgbClr val="5C5C5C"/>
                </a:solidFill>
                <a:latin typeface="Lato" panose="020F0502020204030203" pitchFamily="34" charset="0"/>
              </a:defRPr>
            </a:lvl1pPr>
          </a:lstStyle>
          <a:p>
            <a:pPr lvl="0"/>
            <a:r>
              <a:rPr lang="en-US"/>
              <a:t>Edit Master text styles</a:t>
            </a:r>
          </a:p>
        </p:txBody>
      </p:sp>
      <p:sp>
        <p:nvSpPr>
          <p:cNvPr id="17" name="Text Placeholder 4"/>
          <p:cNvSpPr>
            <a:spLocks noGrp="1"/>
          </p:cNvSpPr>
          <p:nvPr>
            <p:ph type="body" sz="quarter" idx="29" hasCustomPrompt="1"/>
          </p:nvPr>
        </p:nvSpPr>
        <p:spPr>
          <a:xfrm>
            <a:off x="4836000" y="4646472"/>
            <a:ext cx="2520000" cy="352828"/>
          </a:xfrm>
        </p:spPr>
        <p:txBody>
          <a:bodyPr>
            <a:noAutofit/>
          </a:bodyPr>
          <a:lstStyle>
            <a:lvl1pPr marL="0" indent="0">
              <a:buNone/>
              <a:defRPr sz="1800" b="1">
                <a:solidFill>
                  <a:srgbClr val="5C5C5C"/>
                </a:solidFill>
                <a:latin typeface="Lato" panose="020F0502020204030203" pitchFamily="34" charset="0"/>
              </a:defRPr>
            </a:lvl1pPr>
          </a:lstStyle>
          <a:p>
            <a:pPr lvl="0"/>
            <a:r>
              <a:rPr lang="en-US" dirty="0"/>
              <a:t>Add Your Title</a:t>
            </a:r>
          </a:p>
        </p:txBody>
      </p:sp>
      <p:sp>
        <p:nvSpPr>
          <p:cNvPr id="18" name="Text Placeholder 4"/>
          <p:cNvSpPr>
            <a:spLocks noGrp="1"/>
          </p:cNvSpPr>
          <p:nvPr>
            <p:ph type="body" sz="quarter" idx="30"/>
          </p:nvPr>
        </p:nvSpPr>
        <p:spPr>
          <a:xfrm>
            <a:off x="8280000" y="5041828"/>
            <a:ext cx="2520000" cy="949623"/>
          </a:xfrm>
        </p:spPr>
        <p:txBody>
          <a:bodyPr>
            <a:normAutofit/>
          </a:bodyPr>
          <a:lstStyle>
            <a:lvl1pPr marL="0" indent="0">
              <a:lnSpc>
                <a:spcPct val="150000"/>
              </a:lnSpc>
              <a:buNone/>
              <a:defRPr sz="1800">
                <a:solidFill>
                  <a:srgbClr val="5C5C5C"/>
                </a:solidFill>
                <a:latin typeface="Lato" panose="020F0502020204030203" pitchFamily="34" charset="0"/>
              </a:defRPr>
            </a:lvl1pPr>
          </a:lstStyle>
          <a:p>
            <a:pPr lvl="0"/>
            <a:r>
              <a:rPr lang="en-US" dirty="0"/>
              <a:t>Edit Master text styles</a:t>
            </a:r>
          </a:p>
        </p:txBody>
      </p:sp>
      <p:sp>
        <p:nvSpPr>
          <p:cNvPr id="19" name="Text Placeholder 4"/>
          <p:cNvSpPr>
            <a:spLocks noGrp="1"/>
          </p:cNvSpPr>
          <p:nvPr>
            <p:ph type="body" sz="quarter" idx="31" hasCustomPrompt="1"/>
          </p:nvPr>
        </p:nvSpPr>
        <p:spPr>
          <a:xfrm>
            <a:off x="8280000" y="4646472"/>
            <a:ext cx="2520000" cy="352828"/>
          </a:xfrm>
        </p:spPr>
        <p:txBody>
          <a:bodyPr>
            <a:noAutofit/>
          </a:bodyPr>
          <a:lstStyle>
            <a:lvl1pPr marL="0" indent="0">
              <a:buNone/>
              <a:defRPr sz="1800" b="1">
                <a:solidFill>
                  <a:srgbClr val="5C5C5C"/>
                </a:solidFill>
                <a:latin typeface="Lato" panose="020F0502020204030203" pitchFamily="34" charset="0"/>
              </a:defRPr>
            </a:lvl1pPr>
          </a:lstStyle>
          <a:p>
            <a:pPr lvl="0"/>
            <a:r>
              <a:rPr lang="en-US" dirty="0"/>
              <a:t>Add Your Title</a:t>
            </a:r>
          </a:p>
        </p:txBody>
      </p:sp>
    </p:spTree>
    <p:custDataLst>
      <p:tags r:id="rId1"/>
    </p:custDataLst>
    <p:extLst>
      <p:ext uri="{BB962C8B-B14F-4D97-AF65-F5344CB8AC3E}">
        <p14:creationId xmlns:p14="http://schemas.microsoft.com/office/powerpoint/2010/main" val="1657007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9" name="Title 8"/>
          <p:cNvSpPr>
            <a:spLocks noGrp="1"/>
          </p:cNvSpPr>
          <p:nvPr>
            <p:ph type="title" hasCustomPrompt="1"/>
          </p:nvPr>
        </p:nvSpPr>
        <p:spPr/>
        <p:txBody>
          <a:bodyPr/>
          <a:lstStyle>
            <a:lvl1pPr>
              <a:defRPr/>
            </a:lvl1pPr>
          </a:lstStyle>
          <a:p>
            <a:r>
              <a:rPr lang="en-US" dirty="0"/>
              <a:t>Text Slide</a:t>
            </a:r>
            <a:endParaRPr lang="en-CA" dirty="0"/>
          </a:p>
        </p:txBody>
      </p:sp>
      <p:sp>
        <p:nvSpPr>
          <p:cNvPr id="10" name="Slide Number Placeholder 9"/>
          <p:cNvSpPr>
            <a:spLocks noGrp="1"/>
          </p:cNvSpPr>
          <p:nvPr>
            <p:ph type="sldNum" sz="quarter" idx="10"/>
          </p:nvPr>
        </p:nvSpPr>
        <p:spPr/>
        <p:txBody>
          <a:bodyPr/>
          <a:lstStyle/>
          <a:p>
            <a:fld id="{A8350104-CE64-4EE9-82B1-554144FA4C7C}" type="slidenum">
              <a:rPr lang="en-CA" smtClean="0"/>
              <a:pPr/>
              <a:t>‹#›</a:t>
            </a:fld>
            <a:endParaRPr lang="en-CA"/>
          </a:p>
        </p:txBody>
      </p:sp>
      <p:sp>
        <p:nvSpPr>
          <p:cNvPr id="12" name="Text Placeholder 11"/>
          <p:cNvSpPr>
            <a:spLocks noGrp="1"/>
          </p:cNvSpPr>
          <p:nvPr>
            <p:ph type="body" sz="quarter" idx="11"/>
          </p:nvPr>
        </p:nvSpPr>
        <p:spPr>
          <a:xfrm>
            <a:off x="1440000" y="1808163"/>
            <a:ext cx="9360000" cy="4357687"/>
          </a:xfrm>
        </p:spPr>
        <p:txBody>
          <a:bodyPr>
            <a:normAutofit/>
          </a:bodyPr>
          <a:lstStyle>
            <a:lvl1pPr marL="0" indent="0">
              <a:lnSpc>
                <a:spcPct val="150000"/>
              </a:lnSpc>
              <a:buNone/>
              <a:defRPr sz="2000"/>
            </a:lvl1pPr>
            <a:lvl2pPr marL="457200" indent="0">
              <a:lnSpc>
                <a:spcPct val="150000"/>
              </a:lnSpc>
              <a:buNone/>
              <a:defRPr sz="2000"/>
            </a:lvl2pPr>
            <a:lvl3pPr marL="914400" indent="0">
              <a:lnSpc>
                <a:spcPct val="150000"/>
              </a:lnSpc>
              <a:buNone/>
              <a:defRPr sz="2000"/>
            </a:lvl3pPr>
            <a:lvl4pPr marL="1371600" indent="0">
              <a:lnSpc>
                <a:spcPct val="150000"/>
              </a:lnSpc>
              <a:buNone/>
              <a:defRPr sz="2000"/>
            </a:lvl4pPr>
            <a:lvl5pPr marL="1828800" indent="0">
              <a:lnSpc>
                <a:spcPct val="150000"/>
              </a:lnSpc>
              <a:buNone/>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ustDataLst>
      <p:tags r:id="rId1"/>
    </p:custDataLst>
    <p:extLst>
      <p:ext uri="{BB962C8B-B14F-4D97-AF65-F5344CB8AC3E}">
        <p14:creationId xmlns:p14="http://schemas.microsoft.com/office/powerpoint/2010/main" val="566643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9" name="Title 8"/>
          <p:cNvSpPr>
            <a:spLocks noGrp="1"/>
          </p:cNvSpPr>
          <p:nvPr>
            <p:ph type="title" hasCustomPrompt="1"/>
          </p:nvPr>
        </p:nvSpPr>
        <p:spPr/>
        <p:txBody>
          <a:bodyPr/>
          <a:lstStyle>
            <a:lvl1pPr>
              <a:defRPr/>
            </a:lvl1pPr>
          </a:lstStyle>
          <a:p>
            <a:r>
              <a:rPr lang="en-US" dirty="0"/>
              <a:t>Bullet Slide</a:t>
            </a:r>
            <a:endParaRPr lang="en-CA" dirty="0"/>
          </a:p>
        </p:txBody>
      </p:sp>
      <p:sp>
        <p:nvSpPr>
          <p:cNvPr id="10" name="Slide Number Placeholder 9"/>
          <p:cNvSpPr>
            <a:spLocks noGrp="1"/>
          </p:cNvSpPr>
          <p:nvPr>
            <p:ph type="sldNum" sz="quarter" idx="10"/>
          </p:nvPr>
        </p:nvSpPr>
        <p:spPr/>
        <p:txBody>
          <a:bodyPr/>
          <a:lstStyle/>
          <a:p>
            <a:fld id="{A8350104-CE64-4EE9-82B1-554144FA4C7C}" type="slidenum">
              <a:rPr lang="en-CA" smtClean="0"/>
              <a:pPr/>
              <a:t>‹#›</a:t>
            </a:fld>
            <a:endParaRPr lang="en-CA"/>
          </a:p>
        </p:txBody>
      </p:sp>
      <p:sp>
        <p:nvSpPr>
          <p:cNvPr id="12" name="Text Placeholder 11"/>
          <p:cNvSpPr>
            <a:spLocks noGrp="1"/>
          </p:cNvSpPr>
          <p:nvPr>
            <p:ph type="body" sz="quarter" idx="11"/>
          </p:nvPr>
        </p:nvSpPr>
        <p:spPr>
          <a:xfrm>
            <a:off x="1440000" y="1808163"/>
            <a:ext cx="9360000" cy="4357687"/>
          </a:xfrm>
        </p:spPr>
        <p:txBody>
          <a:bodyPr>
            <a:normAutofit/>
          </a:bodyPr>
          <a:lstStyle>
            <a:lvl1pPr marL="342900" indent="-342900">
              <a:lnSpc>
                <a:spcPct val="150000"/>
              </a:lnSpc>
              <a:buFont typeface="Arial" panose="020B0604020202020204" pitchFamily="34" charset="0"/>
              <a:buChar char="•"/>
              <a:defRPr sz="2000"/>
            </a:lvl1pPr>
            <a:lvl2pPr marL="800100" indent="-342900">
              <a:lnSpc>
                <a:spcPct val="150000"/>
              </a:lnSpc>
              <a:buFont typeface="Arial" panose="020B0604020202020204" pitchFamily="34" charset="0"/>
              <a:buChar char="•"/>
              <a:defRPr sz="2000"/>
            </a:lvl2pPr>
            <a:lvl3pPr marL="1257300" indent="-342900">
              <a:lnSpc>
                <a:spcPct val="150000"/>
              </a:lnSpc>
              <a:buFont typeface="Arial" panose="020B0604020202020204" pitchFamily="34" charset="0"/>
              <a:buChar char="•"/>
              <a:defRPr sz="2000"/>
            </a:lvl3pPr>
            <a:lvl4pPr marL="1714500" indent="-342900">
              <a:lnSpc>
                <a:spcPct val="150000"/>
              </a:lnSpc>
              <a:buFont typeface="Arial" panose="020B0604020202020204" pitchFamily="34" charset="0"/>
              <a:buChar char="•"/>
              <a:defRPr sz="2000"/>
            </a:lvl4pPr>
            <a:lvl5pPr marL="2171700" indent="-342900">
              <a:lnSpc>
                <a:spcPct val="150000"/>
              </a:lnSpc>
              <a:buFont typeface="Arial" panose="020B0604020202020204" pitchFamily="34" charset="0"/>
              <a:buChar char="•"/>
              <a:defRPr sz="2000"/>
            </a:lvl5pPr>
          </a:lstStyle>
          <a:p>
            <a:pPr lvl="0"/>
            <a:r>
              <a:rPr lang="en-US" dirty="0"/>
              <a:t>Edit Master text styles</a:t>
            </a:r>
          </a:p>
        </p:txBody>
      </p:sp>
    </p:spTree>
    <p:custDataLst>
      <p:tags r:id="rId1"/>
    </p:custDataLst>
    <p:extLst>
      <p:ext uri="{BB962C8B-B14F-4D97-AF65-F5344CB8AC3E}">
        <p14:creationId xmlns:p14="http://schemas.microsoft.com/office/powerpoint/2010/main" val="37610397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4.pn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ags" Target="../tags/tag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ustDataLst>
      <p:tags r:id="rId6"/>
    </p:custDataLst>
    <p:extLst>
      <p:ext uri="{BB962C8B-B14F-4D97-AF65-F5344CB8AC3E}">
        <p14:creationId xmlns:p14="http://schemas.microsoft.com/office/powerpoint/2010/main" val="311605428"/>
      </p:ext>
    </p:extLst>
  </p:cSld>
  <p:clrMap bg1="lt1" tx1="dk1" bg2="lt2" tx2="dk2" accent1="accent1" accent2="accent2" accent3="accent3" accent4="accent4" accent5="accent5" accent6="accent6" hlink="hlink" folHlink="folHlink"/>
  <p:sldLayoutIdLst>
    <p:sldLayoutId id="2147483687" r:id="rId1"/>
    <p:sldLayoutId id="2147483686" r:id="rId2"/>
    <p:sldLayoutId id="2147483649" r:id="rId3"/>
    <p:sldLayoutId id="2147483650" r:id="rId4"/>
  </p:sldLayoutIdLst>
  <p:hf hdr="0" ftr="0" dt="0"/>
  <p:txStyles>
    <p:titleStyle>
      <a:lvl1pPr algn="l" defTabSz="914400" rtl="0" eaLnBrk="1" latinLnBrk="0" hangingPunct="1">
        <a:lnSpc>
          <a:spcPct val="90000"/>
        </a:lnSpc>
        <a:spcBef>
          <a:spcPct val="0"/>
        </a:spcBef>
        <a:buNone/>
        <a:defRPr sz="4000" kern="1200">
          <a:solidFill>
            <a:srgbClr val="5C5C5C"/>
          </a:solidFill>
          <a:latin typeface="Lato" panose="020F0502020204030203" pitchFamily="34" charset="0"/>
          <a:ea typeface="+mj-ea"/>
          <a:cs typeface="+mj-cs"/>
        </a:defRPr>
      </a:lvl1pPr>
    </p:titleStyle>
    <p:bodyStyle>
      <a:lvl1pPr marL="0" indent="0" algn="l" defTabSz="914400" rtl="0" eaLnBrk="1" latinLnBrk="0" hangingPunct="1">
        <a:lnSpc>
          <a:spcPct val="150000"/>
        </a:lnSpc>
        <a:spcBef>
          <a:spcPts val="1000"/>
        </a:spcBef>
        <a:buFont typeface="Arial" panose="020B0604020202020204" pitchFamily="34" charset="0"/>
        <a:buNone/>
        <a:defRPr sz="2000" kern="1200">
          <a:solidFill>
            <a:srgbClr val="5C5C5C"/>
          </a:solidFill>
          <a:latin typeface="Lato" panose="020F0502020204030203" pitchFamily="34" charset="0"/>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898989"/>
                </a:solidFill>
                <a:latin typeface="Lato" panose="020F0502020204030203" pitchFamily="34" charset="0"/>
              </a:defRPr>
            </a:lvl1pPr>
          </a:lstStyle>
          <a:p>
            <a:fld id="{F88DDB73-4218-4F15-8D62-9E4B0C1C689C}" type="slidenum">
              <a:rPr lang="en-CA" smtClean="0"/>
              <a:pPr/>
              <a:t>‹#›</a:t>
            </a:fld>
            <a:endParaRPr lang="en-CA" dirty="0"/>
          </a:p>
        </p:txBody>
      </p:sp>
      <p:pic>
        <p:nvPicPr>
          <p:cNvPr id="5" name="Picture 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728190"/>
            <a:ext cx="219474" cy="543914"/>
          </a:xfrm>
          <a:prstGeom prst="rect">
            <a:avLst/>
          </a:prstGeom>
        </p:spPr>
      </p:pic>
    </p:spTree>
    <p:custDataLst>
      <p:tags r:id="rId14"/>
    </p:custDataLst>
    <p:extLst>
      <p:ext uri="{BB962C8B-B14F-4D97-AF65-F5344CB8AC3E}">
        <p14:creationId xmlns:p14="http://schemas.microsoft.com/office/powerpoint/2010/main" val="328186886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9" r:id="rId5"/>
    <p:sldLayoutId id="2147483690" r:id="rId6"/>
    <p:sldLayoutId id="2147483685" r:id="rId7"/>
    <p:sldLayoutId id="2147483681" r:id="rId8"/>
    <p:sldLayoutId id="2147483682" r:id="rId9"/>
    <p:sldLayoutId id="2147483683" r:id="rId10"/>
    <p:sldLayoutId id="2147483684" r:id="rId11"/>
    <p:sldLayoutId id="2147483688" r:id="rId12"/>
  </p:sldLayoutIdLst>
  <p:hf hdr="0" ftr="0" dt="0"/>
  <p:txStyles>
    <p:titleStyle>
      <a:lvl1pPr algn="l" defTabSz="914400" rtl="0" eaLnBrk="1" latinLnBrk="0" hangingPunct="1">
        <a:lnSpc>
          <a:spcPct val="90000"/>
        </a:lnSpc>
        <a:spcBef>
          <a:spcPct val="0"/>
        </a:spcBef>
        <a:buNone/>
        <a:defRPr sz="4000" kern="1200">
          <a:solidFill>
            <a:srgbClr val="5C5C5C"/>
          </a:solidFill>
          <a:latin typeface="Lato Light" panose="020F0302020204030203" pitchFamily="34" charset="0"/>
          <a:ea typeface="+mj-ea"/>
          <a:cs typeface="+mj-cs"/>
        </a:defRPr>
      </a:lvl1pPr>
    </p:titleStyle>
    <p:bodyStyle>
      <a:lvl1pPr marL="0" indent="0" algn="l" defTabSz="914400" rtl="0" eaLnBrk="1" latinLnBrk="0" hangingPunct="1">
        <a:lnSpc>
          <a:spcPct val="150000"/>
        </a:lnSpc>
        <a:spcBef>
          <a:spcPts val="1000"/>
        </a:spcBef>
        <a:buFont typeface="Arial" panose="020B0604020202020204" pitchFamily="34" charset="0"/>
        <a:buNone/>
        <a:defRPr sz="2000" kern="1200">
          <a:solidFill>
            <a:srgbClr val="5C5C5C"/>
          </a:solidFill>
          <a:latin typeface="Lato" panose="020F0502020204030203" pitchFamily="34" charset="0"/>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28.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29.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3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5.xml"/><Relationship Id="rId1" Type="http://schemas.openxmlformats.org/officeDocument/2006/relationships/tags" Target="../tags/tag31.xml"/><Relationship Id="rId5" Type="http://schemas.microsoft.com/office/2007/relationships/hdphoto" Target="../media/hdphoto1.wdp"/><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32.xml"/><Relationship Id="rId5" Type="http://schemas.microsoft.com/office/2007/relationships/hdphoto" Target="../media/hdphoto1.wdp"/><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33.xml"/><Relationship Id="rId4" Type="http://schemas.openxmlformats.org/officeDocument/2006/relationships/image" Target="../media/image7.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34.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xml"/><Relationship Id="rId1" Type="http://schemas.openxmlformats.org/officeDocument/2006/relationships/tags" Target="../tags/tag3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tags" Target="../tags/tag36.xml"/></Relationships>
</file>

<file path=ppt/slides/_rels/slide2.xml.rels><?xml version="1.0" encoding="UTF-8" standalone="yes"?>
<Relationships xmlns="http://schemas.openxmlformats.org/package/2006/relationships"><Relationship Id="rId3" Type="http://schemas.openxmlformats.org/officeDocument/2006/relationships/hyperlink" Target="https://resources.cawst.org/cc" TargetMode="Externa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3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38.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5.xml"/><Relationship Id="rId1" Type="http://schemas.openxmlformats.org/officeDocument/2006/relationships/tags" Target="../tags/tag3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tags" Target="../tags/tag40.xml"/><Relationship Id="rId5" Type="http://schemas.microsoft.com/office/2007/relationships/hdphoto" Target="../media/hdphoto1.wdp"/><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4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4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tags" Target="../tags/tag43.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0.xml"/><Relationship Id="rId1" Type="http://schemas.openxmlformats.org/officeDocument/2006/relationships/tags" Target="../tags/tag4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xml"/><Relationship Id="rId1" Type="http://schemas.openxmlformats.org/officeDocument/2006/relationships/tags" Target="../tags/tag4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0.xml"/><Relationship Id="rId1" Type="http://schemas.openxmlformats.org/officeDocument/2006/relationships/tags" Target="../tags/tag4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xml"/><Relationship Id="rId1" Type="http://schemas.openxmlformats.org/officeDocument/2006/relationships/tags" Target="../tags/tag47.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4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3.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2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2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27.xml"/><Relationship Id="rId5" Type="http://schemas.microsoft.com/office/2007/relationships/hdphoto" Target="../media/hdphoto1.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971279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solidFill>
            <a:srgbClr val="2B9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itle 12"/>
          <p:cNvSpPr txBox="1">
            <a:spLocks/>
          </p:cNvSpPr>
          <p:nvPr/>
        </p:nvSpPr>
        <p:spPr>
          <a:xfrm>
            <a:off x="1414019" y="2225675"/>
            <a:ext cx="7116596" cy="2406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5C5C5C"/>
                </a:solidFill>
                <a:latin typeface="Lato Light" panose="020F0302020204030203" pitchFamily="34" charset="0"/>
                <a:ea typeface="+mj-ea"/>
                <a:cs typeface="+mj-cs"/>
              </a:defRPr>
            </a:lvl1pPr>
          </a:lstStyle>
          <a:p>
            <a:pPr rtl="0"/>
            <a:r>
              <a:rPr lang="es-AR" sz="8000">
                <a:solidFill>
                  <a:schemeClr val="bg1"/>
                </a:solidFill>
                <a:latin typeface="Merriweather Black" panose="00000A00000000000000" pitchFamily="2" charset="0"/>
              </a:rPr>
              <a:t>Lluvia de ideas</a:t>
            </a: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77459" y="2349000"/>
            <a:ext cx="972973" cy="2160000"/>
          </a:xfrm>
          <a:prstGeom prst="rect">
            <a:avLst/>
          </a:prstGeom>
        </p:spPr>
      </p:pic>
    </p:spTree>
    <p:extLst>
      <p:ext uri="{BB962C8B-B14F-4D97-AF65-F5344CB8AC3E}">
        <p14:creationId xmlns:p14="http://schemas.microsoft.com/office/powerpoint/2010/main" val="3805853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5556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2094546" y="2105561"/>
            <a:ext cx="3098164" cy="1323439"/>
          </a:xfrm>
          <a:prstGeom prst="rect">
            <a:avLst/>
          </a:prstGeom>
          <a:noFill/>
        </p:spPr>
        <p:txBody>
          <a:bodyPr wrap="square" rtlCol="0">
            <a:spAutoFit/>
          </a:bodyPr>
          <a:lstStyle/>
          <a:p>
            <a:pPr marL="285750" indent="-285750" rtl="0">
              <a:buClr>
                <a:srgbClr val="37C6F4"/>
              </a:buClr>
              <a:buFont typeface="Wingdings" panose="05000000000000000000" pitchFamily="2" charset="2"/>
              <a:buChar char=""/>
            </a:pPr>
            <a:r>
              <a:rPr lang="es-AR" sz="2000" dirty="0">
                <a:solidFill>
                  <a:schemeClr val="bg1"/>
                </a:solidFill>
                <a:latin typeface="Lato" panose="020F0502020204030203" pitchFamily="34" charset="0"/>
              </a:rPr>
              <a:t>Estudio teórico</a:t>
            </a:r>
          </a:p>
          <a:p>
            <a:pPr marL="285750" indent="-285750" rtl="0">
              <a:buClr>
                <a:srgbClr val="37C6F4"/>
              </a:buClr>
              <a:buFont typeface="Wingdings" panose="05000000000000000000" pitchFamily="2" charset="2"/>
              <a:buChar char=""/>
            </a:pPr>
            <a:r>
              <a:rPr lang="es-AR" sz="2000" dirty="0">
                <a:solidFill>
                  <a:schemeClr val="bg1"/>
                </a:solidFill>
                <a:latin typeface="Lato" panose="020F0502020204030203" pitchFamily="34" charset="0"/>
              </a:rPr>
              <a:t>Definir los roles y las responsabilidades</a:t>
            </a:r>
          </a:p>
          <a:p>
            <a:pPr marL="285750" indent="-285750" rtl="0">
              <a:buClr>
                <a:srgbClr val="37C6F4"/>
              </a:buClr>
              <a:buFont typeface="Wingdings" panose="05000000000000000000" pitchFamily="2" charset="2"/>
              <a:buChar char=""/>
            </a:pPr>
            <a:r>
              <a:rPr lang="es-AR" sz="2000" dirty="0">
                <a:solidFill>
                  <a:schemeClr val="bg1"/>
                </a:solidFill>
                <a:latin typeface="Lato" panose="020F0502020204030203" pitchFamily="34" charset="0"/>
              </a:rPr>
              <a:t>Evaluar las capacidades</a:t>
            </a:r>
          </a:p>
        </p:txBody>
      </p:sp>
      <p:pic>
        <p:nvPicPr>
          <p:cNvPr id="3" name="Picture 2">
            <a:extLst>
              <a:ext uri="{FF2B5EF4-FFF2-40B4-BE49-F238E27FC236}">
                <a16:creationId xmlns:a16="http://schemas.microsoft.com/office/drawing/2014/main" id="{3D8EE6A7-BC54-4765-8E21-6A4B74FB0D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696" y="955966"/>
            <a:ext cx="5116622" cy="4946068"/>
          </a:xfrm>
          <a:prstGeom prst="rect">
            <a:avLst/>
          </a:prstGeom>
        </p:spPr>
      </p:pic>
    </p:spTree>
    <p:custDataLst>
      <p:tags r:id="rId1"/>
    </p:custDataLst>
    <p:extLst>
      <p:ext uri="{BB962C8B-B14F-4D97-AF65-F5344CB8AC3E}">
        <p14:creationId xmlns:p14="http://schemas.microsoft.com/office/powerpoint/2010/main" val="322608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7C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5"/>
          <p:cNvSpPr>
            <a:spLocks noGrp="1"/>
          </p:cNvSpPr>
          <p:nvPr>
            <p:ph type="title"/>
          </p:nvPr>
        </p:nvSpPr>
        <p:spPr/>
        <p:txBody>
          <a:bodyPr/>
          <a:lstStyle/>
          <a:p>
            <a:pPr rtl="0"/>
            <a:r>
              <a:rPr lang="es-AR">
                <a:solidFill>
                  <a:schemeClr val="bg1"/>
                </a:solidFill>
              </a:rPr>
              <a:t>Estudio inicial</a:t>
            </a:r>
          </a:p>
        </p:txBody>
      </p:sp>
      <p:sp>
        <p:nvSpPr>
          <p:cNvPr id="11" name="Text Placeholder 7"/>
          <p:cNvSpPr>
            <a:spLocks noGrp="1"/>
          </p:cNvSpPr>
          <p:nvPr>
            <p:ph type="body" sz="quarter" idx="4294967295"/>
          </p:nvPr>
        </p:nvSpPr>
        <p:spPr>
          <a:xfrm>
            <a:off x="1530000" y="1710000"/>
            <a:ext cx="4402857" cy="2779712"/>
          </a:xfrm>
          <a:prstGeom prst="rect">
            <a:avLst/>
          </a:prstGeom>
        </p:spPr>
        <p:txBody>
          <a:bodyPr/>
          <a:lstStyle/>
          <a:p>
            <a:pPr marL="342900" indent="-342900" rtl="0">
              <a:lnSpc>
                <a:spcPct val="100000"/>
              </a:lnSpc>
              <a:buFont typeface="Arial" panose="020B0604020202020204" pitchFamily="34" charset="0"/>
              <a:buChar char="•"/>
            </a:pPr>
            <a:r>
              <a:rPr lang="es-AR">
                <a:solidFill>
                  <a:schemeClr val="bg1"/>
                </a:solidFill>
              </a:rPr>
              <a:t>Bibliografía no convencional (literatura gris)</a:t>
            </a:r>
          </a:p>
          <a:p>
            <a:pPr marL="342900" indent="-342900" rtl="0">
              <a:lnSpc>
                <a:spcPct val="100000"/>
              </a:lnSpc>
              <a:buFont typeface="Arial" panose="020B0604020202020204" pitchFamily="34" charset="0"/>
              <a:buChar char="•"/>
            </a:pPr>
            <a:r>
              <a:rPr lang="es-AR">
                <a:solidFill>
                  <a:schemeClr val="bg1"/>
                </a:solidFill>
              </a:rPr>
              <a:t>Informes</a:t>
            </a:r>
          </a:p>
          <a:p>
            <a:pPr marL="342900" indent="-342900" rtl="0">
              <a:lnSpc>
                <a:spcPct val="100000"/>
              </a:lnSpc>
              <a:buFont typeface="Arial" panose="020B0604020202020204" pitchFamily="34" charset="0"/>
              <a:buChar char="•"/>
            </a:pPr>
            <a:r>
              <a:rPr lang="es-AR">
                <a:solidFill>
                  <a:schemeClr val="bg1"/>
                </a:solidFill>
              </a:rPr>
              <a:t>Bibliografía académica</a:t>
            </a:r>
          </a:p>
          <a:p>
            <a:pPr marL="342900" indent="-342900" rtl="0">
              <a:lnSpc>
                <a:spcPct val="100000"/>
              </a:lnSpc>
              <a:buFont typeface="Arial" panose="020B0604020202020204" pitchFamily="34" charset="0"/>
              <a:buChar char="•"/>
            </a:pPr>
            <a:r>
              <a:rPr lang="es-AR">
                <a:solidFill>
                  <a:schemeClr val="bg1"/>
                </a:solidFill>
              </a:rPr>
              <a:t>Debates con grupos de interés</a:t>
            </a:r>
          </a:p>
        </p:txBody>
      </p:sp>
    </p:spTree>
    <p:custDataLst>
      <p:tags r:id="rId1"/>
    </p:custDataLst>
    <p:extLst>
      <p:ext uri="{BB962C8B-B14F-4D97-AF65-F5344CB8AC3E}">
        <p14:creationId xmlns:p14="http://schemas.microsoft.com/office/powerpoint/2010/main" val="3344492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37C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itle 12"/>
          <p:cNvSpPr>
            <a:spLocks noGrp="1"/>
          </p:cNvSpPr>
          <p:nvPr>
            <p:ph type="title"/>
          </p:nvPr>
        </p:nvSpPr>
        <p:spPr/>
        <p:txBody>
          <a:bodyPr/>
          <a:lstStyle/>
          <a:p>
            <a:pPr rtl="0"/>
            <a:r>
              <a:rPr lang="es-AR">
                <a:solidFill>
                  <a:schemeClr val="bg1"/>
                </a:solidFill>
              </a:rPr>
              <a:t>Evaluar las capacidades</a:t>
            </a:r>
          </a:p>
        </p:txBody>
      </p:sp>
      <p:sp>
        <p:nvSpPr>
          <p:cNvPr id="3" name="Slide Number Placeholder 2"/>
          <p:cNvSpPr>
            <a:spLocks noGrp="1"/>
          </p:cNvSpPr>
          <p:nvPr>
            <p:ph type="sldNum" sz="quarter" idx="10"/>
          </p:nvPr>
        </p:nvSpPr>
        <p:spPr/>
        <p:txBody>
          <a:bodyPr/>
          <a:lstStyle/>
          <a:p>
            <a:pPr rtl="0"/>
            <a:fld id="{A8350104-CE64-4EE9-82B1-554144FA4C7C}" type="slidenum">
              <a:rPr/>
              <a:pPr/>
              <a:t>13</a:t>
            </a:fld>
            <a:endParaRPr/>
          </a:p>
        </p:txBody>
      </p:sp>
      <p:sp>
        <p:nvSpPr>
          <p:cNvPr id="14" name="Text Placeholder 13"/>
          <p:cNvSpPr>
            <a:spLocks noGrp="1"/>
          </p:cNvSpPr>
          <p:nvPr>
            <p:ph type="body" sz="quarter" idx="11"/>
          </p:nvPr>
        </p:nvSpPr>
        <p:spPr>
          <a:xfrm>
            <a:off x="1530000" y="1710000"/>
            <a:ext cx="9360000" cy="4357687"/>
          </a:xfrm>
          <a:noFill/>
        </p:spPr>
        <p:txBody>
          <a:bodyPr>
            <a:normAutofit/>
          </a:bodyPr>
          <a:lstStyle/>
          <a:p>
            <a:pPr marL="342900" lvl="0" indent="-342900" rtl="0">
              <a:lnSpc>
                <a:spcPct val="100000"/>
              </a:lnSpc>
              <a:buFont typeface="Arial" panose="020B0604020202020204" pitchFamily="34" charset="0"/>
              <a:buChar char="•"/>
            </a:pPr>
            <a:r>
              <a:rPr lang="es-AR">
                <a:solidFill>
                  <a:schemeClr val="bg1"/>
                </a:solidFill>
              </a:rPr>
              <a:t>Identificar fortalezas y necesidades relacionadas con las capacidades</a:t>
            </a:r>
          </a:p>
          <a:p>
            <a:pPr marL="342900" lvl="0" indent="-342900" rtl="0">
              <a:lnSpc>
                <a:spcPct val="100000"/>
              </a:lnSpc>
              <a:buFont typeface="Arial" panose="020B0604020202020204" pitchFamily="34" charset="0"/>
              <a:buChar char="•"/>
            </a:pPr>
            <a:r>
              <a:rPr lang="es-AR">
                <a:solidFill>
                  <a:schemeClr val="bg1"/>
                </a:solidFill>
              </a:rPr>
              <a:t>Las evaluaciones de capacidades son maneras formales o informales de verificar si las personas o las organizaciones tienen las habilidades y los conocimientos necesarios para desempeñarse eficazmente en su función. </a:t>
            </a:r>
          </a:p>
          <a:p>
            <a:pPr marL="342900" lvl="0" indent="-342900" rtl="0">
              <a:lnSpc>
                <a:spcPct val="100000"/>
              </a:lnSpc>
              <a:buFont typeface="Arial" panose="020B0604020202020204" pitchFamily="34" charset="0"/>
              <a:buChar char="•"/>
            </a:pPr>
            <a:r>
              <a:rPr lang="es-AR">
                <a:solidFill>
                  <a:schemeClr val="bg1"/>
                </a:solidFill>
              </a:rPr>
              <a:t>Algunas formas de evaluar las capacidades: encuestas, discusiones grupales, entrevistas, votaciones, conversaciones cara a cara y evaluaciones.</a:t>
            </a:r>
          </a:p>
        </p:txBody>
      </p:sp>
    </p:spTree>
    <p:custDataLst>
      <p:tags r:id="rId1"/>
    </p:custDataLst>
    <p:extLst>
      <p:ext uri="{BB962C8B-B14F-4D97-AF65-F5344CB8AC3E}">
        <p14:creationId xmlns:p14="http://schemas.microsoft.com/office/powerpoint/2010/main" val="4264606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37C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itle 12"/>
          <p:cNvSpPr txBox="1">
            <a:spLocks/>
          </p:cNvSpPr>
          <p:nvPr/>
        </p:nvSpPr>
        <p:spPr>
          <a:xfrm>
            <a:off x="1414019" y="2225675"/>
            <a:ext cx="7116596" cy="2406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5C5C5C"/>
                </a:solidFill>
                <a:latin typeface="Lato Light" panose="020F0302020204030203" pitchFamily="34" charset="0"/>
                <a:ea typeface="+mj-ea"/>
                <a:cs typeface="+mj-cs"/>
              </a:defRPr>
            </a:lvl1pPr>
          </a:lstStyle>
          <a:p>
            <a:pPr rtl="0"/>
            <a:r>
              <a:rPr lang="es-AR" sz="8000">
                <a:solidFill>
                  <a:schemeClr val="bg1"/>
                </a:solidFill>
                <a:latin typeface="Merriweather Black" panose="00000A00000000000000" pitchFamily="2" charset="0"/>
              </a:rPr>
              <a:t>Entrevista:</a:t>
            </a:r>
          </a:p>
          <a:p>
            <a:pPr rtl="0"/>
            <a:r>
              <a:rPr lang="es-AR" sz="8000">
                <a:solidFill>
                  <a:schemeClr val="bg1"/>
                </a:solidFill>
                <a:latin typeface="Merriweather Black" panose="00000A00000000000000" pitchFamily="2" charset="0"/>
              </a:rPr>
              <a:t>Evaluar las capacidades</a:t>
            </a: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77459" y="2349000"/>
            <a:ext cx="972973" cy="2160000"/>
          </a:xfrm>
          <a:prstGeom prst="rect">
            <a:avLst/>
          </a:prstGeom>
        </p:spPr>
      </p:pic>
    </p:spTree>
    <p:custDataLst>
      <p:tags r:id="rId1"/>
    </p:custDataLst>
    <p:extLst>
      <p:ext uri="{BB962C8B-B14F-4D97-AF65-F5344CB8AC3E}">
        <p14:creationId xmlns:p14="http://schemas.microsoft.com/office/powerpoint/2010/main" val="2873060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37C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itle 12"/>
          <p:cNvSpPr txBox="1">
            <a:spLocks/>
          </p:cNvSpPr>
          <p:nvPr/>
        </p:nvSpPr>
        <p:spPr>
          <a:xfrm>
            <a:off x="1414018" y="2225675"/>
            <a:ext cx="10495483" cy="2406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5C5C5C"/>
                </a:solidFill>
                <a:latin typeface="Lato Light" panose="020F0302020204030203" pitchFamily="34" charset="0"/>
                <a:ea typeface="+mj-ea"/>
                <a:cs typeface="+mj-cs"/>
              </a:defRPr>
            </a:lvl1pPr>
          </a:lstStyle>
          <a:p>
            <a:pPr rtl="0"/>
            <a:r>
              <a:rPr lang="es-AR" sz="8000">
                <a:solidFill>
                  <a:schemeClr val="bg1"/>
                </a:solidFill>
                <a:latin typeface="Merriweather Black" panose="00000A00000000000000" pitchFamily="2" charset="0"/>
              </a:rPr>
              <a:t>Albañiles</a:t>
            </a:r>
          </a:p>
          <a:p>
            <a:endParaRPr lang="en-CA" sz="8000" dirty="0">
              <a:solidFill>
                <a:schemeClr val="bg1"/>
              </a:solidFill>
              <a:latin typeface="Merriweather Black" panose="00000A00000000000000" pitchFamily="2" charset="0"/>
            </a:endParaRPr>
          </a:p>
          <a:p>
            <a:pPr rtl="0"/>
            <a:r>
              <a:rPr lang="es-AR" sz="8000">
                <a:solidFill>
                  <a:schemeClr val="bg1"/>
                </a:solidFill>
                <a:latin typeface="Merriweather Black" panose="00000A00000000000000" pitchFamily="2" charset="0"/>
              </a:rPr>
              <a:t>Empresas de saneamiento</a:t>
            </a: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77459" y="2349000"/>
            <a:ext cx="972973" cy="2160000"/>
          </a:xfrm>
          <a:prstGeom prst="rect">
            <a:avLst/>
          </a:prstGeom>
        </p:spPr>
      </p:pic>
    </p:spTree>
    <p:custDataLst>
      <p:tags r:id="rId1"/>
    </p:custDataLst>
    <p:extLst>
      <p:ext uri="{BB962C8B-B14F-4D97-AF65-F5344CB8AC3E}">
        <p14:creationId xmlns:p14="http://schemas.microsoft.com/office/powerpoint/2010/main" val="350443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0" y="0"/>
            <a:ext cx="12192000" cy="6858000"/>
          </a:xfrm>
          <a:prstGeom prst="rect">
            <a:avLst/>
          </a:prstGeom>
          <a:solidFill>
            <a:srgbClr val="37C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itle 12"/>
          <p:cNvSpPr>
            <a:spLocks noGrp="1"/>
          </p:cNvSpPr>
          <p:nvPr>
            <p:ph type="title"/>
          </p:nvPr>
        </p:nvSpPr>
        <p:spPr>
          <a:xfrm>
            <a:off x="838200" y="365126"/>
            <a:ext cx="10515600" cy="926646"/>
          </a:xfrm>
        </p:spPr>
        <p:txBody>
          <a:bodyPr/>
          <a:lstStyle/>
          <a:p>
            <a:pPr rtl="0"/>
            <a:r>
              <a:rPr lang="es-AR" dirty="0">
                <a:solidFill>
                  <a:schemeClr val="bg1"/>
                </a:solidFill>
              </a:rPr>
              <a:t>Análisis de una entrevista</a:t>
            </a:r>
          </a:p>
        </p:txBody>
      </p:sp>
      <p:sp>
        <p:nvSpPr>
          <p:cNvPr id="35" name="Text Placeholder 13"/>
          <p:cNvSpPr>
            <a:spLocks noGrp="1"/>
          </p:cNvSpPr>
          <p:nvPr>
            <p:ph type="body" sz="quarter" idx="11"/>
          </p:nvPr>
        </p:nvSpPr>
        <p:spPr>
          <a:xfrm>
            <a:off x="1111219" y="1265013"/>
            <a:ext cx="9360000" cy="4843116"/>
          </a:xfrm>
          <a:noFill/>
        </p:spPr>
        <p:txBody>
          <a:bodyPr>
            <a:normAutofit/>
          </a:bodyPr>
          <a:lstStyle/>
          <a:p>
            <a:pPr marL="457200" indent="-457200" rtl="0">
              <a:lnSpc>
                <a:spcPct val="100000"/>
              </a:lnSpc>
              <a:buFont typeface="+mj-lt"/>
              <a:buAutoNum type="arabicPeriod"/>
            </a:pPr>
            <a:r>
              <a:rPr lang="es-AR" sz="1800" dirty="0">
                <a:solidFill>
                  <a:schemeClr val="bg1"/>
                </a:solidFill>
              </a:rPr>
              <a:t>En el individual del equipo, escriba las necesidades identificadas en la entrevista que realizó usted.</a:t>
            </a:r>
          </a:p>
          <a:p>
            <a:pPr marL="457200" indent="-457200" rtl="0">
              <a:lnSpc>
                <a:spcPct val="100000"/>
              </a:lnSpc>
              <a:buFont typeface="+mj-lt"/>
              <a:buAutoNum type="arabicPeriod"/>
            </a:pPr>
            <a:r>
              <a:rPr lang="es-AR" sz="1800" dirty="0">
                <a:solidFill>
                  <a:schemeClr val="bg1"/>
                </a:solidFill>
              </a:rPr>
              <a:t>Comparta los resultados con el equipo e identifiquen similitudes y necesidades prioritarias.</a:t>
            </a:r>
          </a:p>
          <a:p>
            <a:pPr marL="457200" indent="-457200" rtl="0">
              <a:lnSpc>
                <a:spcPct val="100000"/>
              </a:lnSpc>
              <a:buFont typeface="+mj-lt"/>
              <a:buAutoNum type="arabicPeriod"/>
            </a:pPr>
            <a:r>
              <a:rPr lang="es-AR" sz="1800" dirty="0">
                <a:solidFill>
                  <a:schemeClr val="bg1"/>
                </a:solidFill>
              </a:rPr>
              <a:t>Resuman las principales necesidades relacionadas con las capacidades en el centro del individual.</a:t>
            </a:r>
          </a:p>
        </p:txBody>
      </p:sp>
      <p:pic>
        <p:nvPicPr>
          <p:cNvPr id="3" name="Picture 2">
            <a:extLst>
              <a:ext uri="{FF2B5EF4-FFF2-40B4-BE49-F238E27FC236}">
                <a16:creationId xmlns:a16="http://schemas.microsoft.com/office/drawing/2014/main" id="{726E0EC9-CDB5-40F9-B971-0D3D8E93C9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1610" y="3296653"/>
            <a:ext cx="5400000" cy="3429000"/>
          </a:xfrm>
          <a:prstGeom prst="rect">
            <a:avLst/>
          </a:prstGeom>
        </p:spPr>
      </p:pic>
    </p:spTree>
    <p:custDataLst>
      <p:tags r:id="rId1"/>
    </p:custDataLst>
    <p:extLst>
      <p:ext uri="{BB962C8B-B14F-4D97-AF65-F5344CB8AC3E}">
        <p14:creationId xmlns:p14="http://schemas.microsoft.com/office/powerpoint/2010/main" val="2638895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rtl="0"/>
            <a:fld id="{A8350104-CE64-4EE9-82B1-554144FA4C7C}" type="slidenum">
              <a:rPr/>
              <a:pPr/>
              <a:t>17</a:t>
            </a:fld>
            <a:endParaRPr/>
          </a:p>
        </p:txBody>
      </p:sp>
      <p:pic>
        <p:nvPicPr>
          <p:cNvPr id="4" name="Picture 3"/>
          <p:cNvPicPr>
            <a:picLocks noChangeAspect="1"/>
          </p:cNvPicPr>
          <p:nvPr/>
        </p:nvPicPr>
        <p:blipFill>
          <a:blip r:embed="rId4"/>
          <a:stretch>
            <a:fillRect/>
          </a:stretch>
        </p:blipFill>
        <p:spPr>
          <a:xfrm>
            <a:off x="4307559" y="189000"/>
            <a:ext cx="5076271" cy="6480000"/>
          </a:xfrm>
          <a:prstGeom prst="rect">
            <a:avLst/>
          </a:prstGeom>
        </p:spPr>
      </p:pic>
      <p:sp>
        <p:nvSpPr>
          <p:cNvPr id="11" name="Title 12"/>
          <p:cNvSpPr txBox="1">
            <a:spLocks/>
          </p:cNvSpPr>
          <p:nvPr/>
        </p:nvSpPr>
        <p:spPr>
          <a:xfrm>
            <a:off x="838200" y="365125"/>
            <a:ext cx="10515600" cy="1325563"/>
          </a:xfrm>
          <a:prstGeom prst="rect">
            <a:avLst/>
          </a:prstGeom>
        </p:spPr>
        <p:txBody>
          <a:bodyPr anchor="ctr" anchorCtr="0"/>
          <a:lstStyle>
            <a:lvl1pPr algn="l" defTabSz="914400" rtl="0" eaLnBrk="1" latinLnBrk="0" hangingPunct="1">
              <a:lnSpc>
                <a:spcPct val="90000"/>
              </a:lnSpc>
              <a:spcBef>
                <a:spcPct val="0"/>
              </a:spcBef>
              <a:buNone/>
              <a:defRPr sz="4000" kern="1200">
                <a:solidFill>
                  <a:srgbClr val="5C5C5C"/>
                </a:solidFill>
                <a:latin typeface="Lato Light" panose="020F0302020204030203" pitchFamily="34" charset="0"/>
                <a:ea typeface="+mj-ea"/>
                <a:cs typeface="+mj-cs"/>
              </a:defRPr>
            </a:lvl1pPr>
          </a:lstStyle>
          <a:p>
            <a:pPr rtl="0"/>
            <a:r>
              <a:rPr lang="es-AR"/>
              <a:t>Ejemplo</a:t>
            </a:r>
          </a:p>
        </p:txBody>
      </p:sp>
    </p:spTree>
    <p:custDataLst>
      <p:tags r:id="rId1"/>
    </p:custDataLst>
    <p:extLst>
      <p:ext uri="{BB962C8B-B14F-4D97-AF65-F5344CB8AC3E}">
        <p14:creationId xmlns:p14="http://schemas.microsoft.com/office/powerpoint/2010/main" val="2538680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rtl="0"/>
            <a:fld id="{A8350104-CE64-4EE9-82B1-554144FA4C7C}" type="slidenum">
              <a:rPr/>
              <a:pPr/>
              <a:t>18</a:t>
            </a:fld>
            <a:endParaRPr/>
          </a:p>
        </p:txBody>
      </p:sp>
      <p:sp>
        <p:nvSpPr>
          <p:cNvPr id="5" name="Text Placeholder 6"/>
          <p:cNvSpPr txBox="1">
            <a:spLocks/>
          </p:cNvSpPr>
          <p:nvPr/>
        </p:nvSpPr>
        <p:spPr>
          <a:xfrm>
            <a:off x="1327059" y="598377"/>
            <a:ext cx="9000000" cy="4357687"/>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2000" kern="1200">
                <a:solidFill>
                  <a:srgbClr val="5C5C5C"/>
                </a:solidFill>
                <a:latin typeface="Lato" panose="020F0502020204030203" pitchFamily="34" charset="0"/>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rtl="0">
              <a:buFont typeface="Arial" panose="020B0604020202020204" pitchFamily="34" charset="0"/>
              <a:buChar char="•"/>
            </a:pPr>
            <a:r>
              <a:rPr lang="es-AR" b="1" dirty="0"/>
              <a:t>Plataforma de Desarrollo de Capacidades sobre Saneamiento (</a:t>
            </a:r>
            <a:r>
              <a:rPr lang="es-AR" b="1" dirty="0" err="1"/>
              <a:t>SCBP</a:t>
            </a:r>
            <a:r>
              <a:rPr lang="es-AR" b="1" dirty="0"/>
              <a:t>) - </a:t>
            </a:r>
            <a:r>
              <a:rPr lang="es-AR" i="1" dirty="0"/>
              <a:t>Evaluación de necesidades relacionadas con las capacidades: Abordaje de la gestión urbana de lodos fecales y aguas residuales</a:t>
            </a:r>
            <a:r>
              <a:rPr lang="es-AR" b="1" dirty="0"/>
              <a:t>.</a:t>
            </a:r>
          </a:p>
          <a:p>
            <a:pPr marL="342900" indent="-342900" rtl="0">
              <a:buFont typeface="Arial" panose="020B0604020202020204" pitchFamily="34" charset="0"/>
              <a:buChar char="•"/>
            </a:pPr>
            <a:r>
              <a:rPr lang="es-AR" b="1" dirty="0"/>
              <a:t>Objetivo: </a:t>
            </a:r>
            <a:r>
              <a:rPr lang="es-AR" dirty="0"/>
              <a:t>determinar las brechas —específicamente relacionadas con las capacidades gerenciales, técnicas, financieras e institucionales— de distintos grupos de interés clave a nivel nacional y de la ciudad.</a:t>
            </a:r>
          </a:p>
          <a:p>
            <a:pPr marL="342900" indent="-342900" rtl="0">
              <a:buFont typeface="Arial" panose="020B0604020202020204" pitchFamily="34" charset="0"/>
              <a:buChar char="•"/>
            </a:pPr>
            <a:r>
              <a:rPr lang="es-AR" b="1" dirty="0"/>
              <a:t>¿De quién eran las necesidades que se evaluaron? </a:t>
            </a:r>
          </a:p>
          <a:p>
            <a:pPr marL="1714500" lvl="3" indent="-342900" rtl="0">
              <a:buFont typeface="Arial" panose="020B0604020202020204" pitchFamily="34" charset="0"/>
              <a:buChar char="•"/>
            </a:pPr>
            <a:r>
              <a:rPr lang="es-AR" dirty="0"/>
              <a:t>Funcionarios nacionales</a:t>
            </a:r>
          </a:p>
          <a:p>
            <a:pPr marL="1714500" lvl="3" indent="-342900" rtl="0">
              <a:buFont typeface="Arial" panose="020B0604020202020204" pitchFamily="34" charset="0"/>
              <a:buChar char="•"/>
            </a:pPr>
            <a:r>
              <a:rPr lang="es-AR" dirty="0"/>
              <a:t>Comisionados y funcionarios de la ciudad </a:t>
            </a:r>
          </a:p>
          <a:p>
            <a:pPr marL="1714500" lvl="3" indent="-342900" rtl="0">
              <a:buFont typeface="Arial" panose="020B0604020202020204" pitchFamily="34" charset="0"/>
              <a:buChar char="•"/>
            </a:pPr>
            <a:r>
              <a:rPr lang="es-AR" dirty="0"/>
              <a:t>Empleados generales del ámbito municipal</a:t>
            </a:r>
          </a:p>
          <a:p>
            <a:pPr marL="1714500" lvl="3" indent="-342900" rtl="0">
              <a:buFont typeface="Arial" panose="020B0604020202020204" pitchFamily="34" charset="0"/>
              <a:buChar char="•"/>
            </a:pPr>
            <a:r>
              <a:rPr lang="es-AR" dirty="0"/>
              <a:t>Empleados del departamento de salud</a:t>
            </a:r>
          </a:p>
          <a:p>
            <a:pPr marL="1714500" lvl="3" indent="-342900" rtl="0">
              <a:buFont typeface="Arial" panose="020B0604020202020204" pitchFamily="34" charset="0"/>
              <a:buChar char="•"/>
            </a:pPr>
            <a:r>
              <a:rPr lang="es-AR" dirty="0"/>
              <a:t>Empleados del departamento de ingeniería </a:t>
            </a:r>
          </a:p>
          <a:p>
            <a:pPr marL="1714500" lvl="3" indent="-342900" rtl="0">
              <a:buFont typeface="Arial" panose="020B0604020202020204" pitchFamily="34" charset="0"/>
              <a:buChar char="•"/>
            </a:pPr>
            <a:r>
              <a:rPr lang="es-AR" dirty="0"/>
              <a:t>Vaciadores del sistema de saneamiento </a:t>
            </a:r>
          </a:p>
          <a:p>
            <a:pPr marL="1714500" lvl="3" indent="-342900" rtl="0">
              <a:buFont typeface="Arial" panose="020B0604020202020204" pitchFamily="34" charset="0"/>
              <a:buChar char="•"/>
            </a:pPr>
            <a:r>
              <a:rPr lang="es-AR" dirty="0"/>
              <a:t>Albañiles e instaladores </a:t>
            </a:r>
          </a:p>
          <a:p>
            <a:endParaRPr lang="en-CA" dirty="0"/>
          </a:p>
        </p:txBody>
      </p:sp>
    </p:spTree>
    <p:custDataLst>
      <p:tags r:id="rId1"/>
    </p:custDataLst>
    <p:extLst>
      <p:ext uri="{BB962C8B-B14F-4D97-AF65-F5344CB8AC3E}">
        <p14:creationId xmlns:p14="http://schemas.microsoft.com/office/powerpoint/2010/main" val="3641492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rtl="0"/>
            <a:fld id="{A8350104-CE64-4EE9-82B1-554144FA4C7C}" type="slidenum">
              <a:rPr/>
              <a:pPr/>
              <a:t>19</a:t>
            </a:fld>
            <a:endParaRPr/>
          </a:p>
        </p:txBody>
      </p:sp>
      <p:sp>
        <p:nvSpPr>
          <p:cNvPr id="5" name="Text Placeholder 6"/>
          <p:cNvSpPr txBox="1">
            <a:spLocks/>
          </p:cNvSpPr>
          <p:nvPr/>
        </p:nvSpPr>
        <p:spPr>
          <a:xfrm>
            <a:off x="1578071" y="1745860"/>
            <a:ext cx="9000000" cy="3812258"/>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2000" kern="1200">
                <a:solidFill>
                  <a:srgbClr val="5C5C5C"/>
                </a:solidFill>
                <a:latin typeface="Lato" panose="020F0502020204030203" pitchFamily="34" charset="0"/>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rtl="0">
              <a:buFont typeface="Arial" panose="020B0604020202020204" pitchFamily="34" charset="0"/>
              <a:buChar char="•"/>
            </a:pPr>
            <a:r>
              <a:rPr lang="es-AR"/>
              <a:t>Documentos clave examinados</a:t>
            </a:r>
          </a:p>
          <a:p>
            <a:pPr marL="342900" indent="-342900" rtl="0">
              <a:buFont typeface="Arial" panose="020B0604020202020204" pitchFamily="34" charset="0"/>
              <a:buChar char="•"/>
            </a:pPr>
            <a:r>
              <a:rPr lang="es-AR"/>
              <a:t>Herramientas desarrolladas (por ejemplo, cuestionarios)</a:t>
            </a:r>
          </a:p>
          <a:p>
            <a:pPr marL="342900" indent="-342900" rtl="0">
              <a:buFont typeface="Arial" panose="020B0604020202020204" pitchFamily="34" charset="0"/>
              <a:buChar char="•"/>
            </a:pPr>
            <a:r>
              <a:rPr lang="es-AR"/>
              <a:t>Logística organizada y extendida a los grupos de interés</a:t>
            </a:r>
          </a:p>
          <a:p>
            <a:pPr marL="342900" indent="-342900" rtl="0">
              <a:buFont typeface="Arial" panose="020B0604020202020204" pitchFamily="34" charset="0"/>
              <a:buChar char="•"/>
            </a:pPr>
            <a:r>
              <a:rPr lang="es-AR"/>
              <a:t>Entrevistas realizadas</a:t>
            </a:r>
          </a:p>
          <a:p>
            <a:pPr marL="342900" indent="-342900" rtl="0">
              <a:buFont typeface="Arial" panose="020B0604020202020204" pitchFamily="34" charset="0"/>
              <a:buChar char="•"/>
            </a:pPr>
            <a:r>
              <a:rPr lang="es-AR"/>
              <a:t>Datos analizados</a:t>
            </a:r>
          </a:p>
          <a:p>
            <a:pPr marL="342900" indent="-342900" rtl="0">
              <a:buFont typeface="Arial" panose="020B0604020202020204" pitchFamily="34" charset="0"/>
              <a:buChar char="•"/>
            </a:pPr>
            <a:r>
              <a:rPr lang="es-AR"/>
              <a:t>Recomendaciones clave formuladas para la SCBP</a:t>
            </a:r>
          </a:p>
          <a:p>
            <a:endParaRPr lang="en-CA" dirty="0"/>
          </a:p>
        </p:txBody>
      </p:sp>
      <p:sp>
        <p:nvSpPr>
          <p:cNvPr id="4" name="Title 12"/>
          <p:cNvSpPr txBox="1">
            <a:spLocks/>
          </p:cNvSpPr>
          <p:nvPr/>
        </p:nvSpPr>
        <p:spPr>
          <a:xfrm>
            <a:off x="838200" y="365125"/>
            <a:ext cx="10515600" cy="1325563"/>
          </a:xfrm>
          <a:prstGeom prst="rect">
            <a:avLst/>
          </a:prstGeom>
        </p:spPr>
        <p:txBody>
          <a:bodyPr anchor="ctr" anchorCtr="0"/>
          <a:lstStyle>
            <a:lvl1pPr algn="l" defTabSz="914400" rtl="0" eaLnBrk="1" latinLnBrk="0" hangingPunct="1">
              <a:lnSpc>
                <a:spcPct val="90000"/>
              </a:lnSpc>
              <a:spcBef>
                <a:spcPct val="0"/>
              </a:spcBef>
              <a:buNone/>
              <a:defRPr sz="4000" kern="1200">
                <a:solidFill>
                  <a:srgbClr val="5C5C5C"/>
                </a:solidFill>
                <a:latin typeface="Lato Light" panose="020F0302020204030203" pitchFamily="34" charset="0"/>
                <a:ea typeface="+mj-ea"/>
                <a:cs typeface="+mj-cs"/>
              </a:defRPr>
            </a:lvl1pPr>
          </a:lstStyle>
          <a:p>
            <a:pPr rtl="0"/>
            <a:r>
              <a:rPr lang="es-AR"/>
              <a:t>Metodología</a:t>
            </a:r>
          </a:p>
        </p:txBody>
      </p:sp>
    </p:spTree>
    <p:custDataLst>
      <p:tags r:id="rId1"/>
    </p:custDataLst>
    <p:extLst>
      <p:ext uri="{BB962C8B-B14F-4D97-AF65-F5344CB8AC3E}">
        <p14:creationId xmlns:p14="http://schemas.microsoft.com/office/powerpoint/2010/main" val="1569121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normAutofit fontScale="92500" lnSpcReduction="20000"/>
          </a:bodyPr>
          <a:lstStyle/>
          <a:p>
            <a:pPr rtl="0"/>
            <a:r>
              <a:rPr lang="es-AR" dirty="0"/>
              <a:t>Esta presentación es para usar con el plan de lección "Desarrollo de capacidades" </a:t>
            </a:r>
            <a:br>
              <a:rPr lang="en-CA" dirty="0"/>
            </a:br>
            <a:r>
              <a:rPr lang="es-AR" dirty="0">
                <a:solidFill>
                  <a:schemeClr val="tx1"/>
                </a:solidFill>
              </a:rPr>
              <a:t>del manual del capacitador sobre diseño de programas de letrinas</a:t>
            </a:r>
          </a:p>
          <a:p>
            <a:endParaRPr lang="en-CA" dirty="0"/>
          </a:p>
        </p:txBody>
      </p:sp>
      <p:sp>
        <p:nvSpPr>
          <p:cNvPr id="5" name="Text Placeholder 4"/>
          <p:cNvSpPr>
            <a:spLocks noGrp="1"/>
          </p:cNvSpPr>
          <p:nvPr>
            <p:ph type="body" sz="quarter" idx="14"/>
          </p:nvPr>
        </p:nvSpPr>
        <p:spPr/>
        <p:txBody>
          <a:bodyPr/>
          <a:lstStyle/>
          <a:p>
            <a:pPr rtl="0"/>
            <a:r>
              <a:rPr lang="es-AR">
                <a:latin typeface="Lato" charset="0"/>
                <a:ea typeface="Lato" charset="0"/>
                <a:cs typeface="Lato" charset="0"/>
              </a:rPr>
              <a:t>Disponible en </a:t>
            </a:r>
            <a:r>
              <a:rPr lang="es-AR">
                <a:hlinkClick r:id="rId3"/>
              </a:rPr>
              <a:t>resources.cawst.org</a:t>
            </a:r>
          </a:p>
        </p:txBody>
      </p:sp>
    </p:spTree>
    <p:custDataLst>
      <p:tags r:id="rId1"/>
    </p:custDataLst>
    <p:extLst>
      <p:ext uri="{BB962C8B-B14F-4D97-AF65-F5344CB8AC3E}">
        <p14:creationId xmlns:p14="http://schemas.microsoft.com/office/powerpoint/2010/main" val="2035805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37C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 Placeholder 13"/>
          <p:cNvSpPr txBox="1">
            <a:spLocks/>
          </p:cNvSpPr>
          <p:nvPr/>
        </p:nvSpPr>
        <p:spPr>
          <a:xfrm>
            <a:off x="3719319" y="3118687"/>
            <a:ext cx="4753362" cy="620626"/>
          </a:xfrm>
          <a:prstGeom prst="rect">
            <a:avLst/>
          </a:prstGeom>
          <a:noFill/>
        </p:spPr>
        <p:txBody>
          <a:bodyPr vert="horz" lIns="91440" tIns="45720" rIns="91440" bIns="45720" rtlCol="0" anchor="ctr" anchorCtr="0">
            <a:noAutofit/>
          </a:bodyPr>
          <a:lstStyle>
            <a:lvl1pPr marL="0" indent="0" algn="l" defTabSz="914400" rtl="0" eaLnBrk="1" latinLnBrk="0" hangingPunct="1">
              <a:lnSpc>
                <a:spcPct val="150000"/>
              </a:lnSpc>
              <a:spcBef>
                <a:spcPts val="1000"/>
              </a:spcBef>
              <a:buFont typeface="Arial" panose="020B0604020202020204" pitchFamily="34" charset="0"/>
              <a:buNone/>
              <a:defRPr sz="2000" kern="1200">
                <a:solidFill>
                  <a:srgbClr val="5C5C5C"/>
                </a:solidFill>
                <a:latin typeface="Lato" panose="020F0502020204030203" pitchFamily="34" charset="0"/>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3pPr>
            <a:lvl4pPr marL="13716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r>
              <a:rPr lang="es-AR" sz="3000">
                <a:solidFill>
                  <a:schemeClr val="bg1"/>
                </a:solidFill>
                <a:latin typeface="Merriweather Black" panose="00000A00000000000000" pitchFamily="2" charset="0"/>
              </a:rPr>
              <a:t>¿Hubo desafíos al realizar una evaluación de capacidades?</a:t>
            </a:r>
          </a:p>
        </p:txBody>
      </p:sp>
    </p:spTree>
    <p:custDataLst>
      <p:tags r:id="rId1"/>
    </p:custDataLst>
    <p:extLst>
      <p:ext uri="{BB962C8B-B14F-4D97-AF65-F5344CB8AC3E}">
        <p14:creationId xmlns:p14="http://schemas.microsoft.com/office/powerpoint/2010/main" val="85206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37C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itle 12"/>
          <p:cNvSpPr>
            <a:spLocks noGrp="1"/>
          </p:cNvSpPr>
          <p:nvPr>
            <p:ph type="title"/>
          </p:nvPr>
        </p:nvSpPr>
        <p:spPr/>
        <p:txBody>
          <a:bodyPr/>
          <a:lstStyle/>
          <a:p>
            <a:pPr rtl="0"/>
            <a:r>
              <a:rPr lang="es-AR">
                <a:solidFill>
                  <a:schemeClr val="bg1"/>
                </a:solidFill>
              </a:rPr>
              <a:t>Desafíos</a:t>
            </a:r>
          </a:p>
        </p:txBody>
      </p:sp>
      <p:sp>
        <p:nvSpPr>
          <p:cNvPr id="14" name="Text Placeholder 13"/>
          <p:cNvSpPr>
            <a:spLocks noGrp="1"/>
          </p:cNvSpPr>
          <p:nvPr>
            <p:ph type="body" sz="quarter" idx="11"/>
          </p:nvPr>
        </p:nvSpPr>
        <p:spPr>
          <a:xfrm>
            <a:off x="1530000" y="1710000"/>
            <a:ext cx="9360000" cy="4843116"/>
          </a:xfrm>
          <a:noFill/>
        </p:spPr>
        <p:txBody>
          <a:bodyPr>
            <a:normAutofit/>
          </a:bodyPr>
          <a:lstStyle/>
          <a:p>
            <a:pPr marL="342900" indent="-342900" rtl="0">
              <a:lnSpc>
                <a:spcPct val="100000"/>
              </a:lnSpc>
              <a:buFont typeface="Arial" panose="020B0604020202020204" pitchFamily="34" charset="0"/>
              <a:buChar char="•"/>
            </a:pPr>
            <a:r>
              <a:rPr lang="es-AR" sz="1800">
                <a:solidFill>
                  <a:schemeClr val="bg1"/>
                </a:solidFill>
              </a:rPr>
              <a:t>Documentos clave examinados</a:t>
            </a:r>
          </a:p>
          <a:p>
            <a:pPr marL="342900" indent="-342900" rtl="0">
              <a:lnSpc>
                <a:spcPct val="100000"/>
              </a:lnSpc>
              <a:buFont typeface="Arial" panose="020B0604020202020204" pitchFamily="34" charset="0"/>
              <a:buChar char="•"/>
            </a:pPr>
            <a:r>
              <a:rPr lang="es-AR" sz="1800">
                <a:solidFill>
                  <a:schemeClr val="bg1"/>
                </a:solidFill>
              </a:rPr>
              <a:t>Logística organizada y extendida a los grupos de interés</a:t>
            </a:r>
          </a:p>
          <a:p>
            <a:pPr marL="342900" indent="-342900" rtl="0">
              <a:lnSpc>
                <a:spcPct val="100000"/>
              </a:lnSpc>
              <a:buFont typeface="Arial" panose="020B0604020202020204" pitchFamily="34" charset="0"/>
              <a:buChar char="•"/>
            </a:pPr>
            <a:r>
              <a:rPr lang="es-AR" sz="1800">
                <a:solidFill>
                  <a:schemeClr val="bg1"/>
                </a:solidFill>
              </a:rPr>
              <a:t>Entrevistas realizadas</a:t>
            </a:r>
          </a:p>
          <a:p>
            <a:pPr marL="342900" indent="-342900" rtl="0">
              <a:lnSpc>
                <a:spcPct val="100000"/>
              </a:lnSpc>
              <a:buFont typeface="Arial" panose="020B0604020202020204" pitchFamily="34" charset="0"/>
              <a:buChar char="•"/>
            </a:pPr>
            <a:r>
              <a:rPr lang="es-AR" sz="1800">
                <a:solidFill>
                  <a:schemeClr val="bg1"/>
                </a:solidFill>
              </a:rPr>
              <a:t>Datos analizados</a:t>
            </a:r>
          </a:p>
        </p:txBody>
      </p:sp>
    </p:spTree>
    <p:custDataLst>
      <p:tags r:id="rId1"/>
    </p:custDataLst>
    <p:extLst>
      <p:ext uri="{BB962C8B-B14F-4D97-AF65-F5344CB8AC3E}">
        <p14:creationId xmlns:p14="http://schemas.microsoft.com/office/powerpoint/2010/main" val="3858212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5556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6797058" y="2223730"/>
            <a:ext cx="3724004" cy="1015663"/>
          </a:xfrm>
          <a:prstGeom prst="rect">
            <a:avLst/>
          </a:prstGeom>
          <a:noFill/>
        </p:spPr>
        <p:txBody>
          <a:bodyPr wrap="square" rtlCol="0">
            <a:spAutoFit/>
          </a:bodyPr>
          <a:lstStyle/>
          <a:p>
            <a:pPr marL="285750" indent="-285750" rtl="0">
              <a:buClr>
                <a:srgbClr val="ED553D"/>
              </a:buClr>
              <a:buFont typeface="Wingdings" panose="05000000000000000000" pitchFamily="2" charset="2"/>
              <a:buChar char=""/>
            </a:pPr>
            <a:r>
              <a:rPr lang="es-AR" sz="2000">
                <a:solidFill>
                  <a:schemeClr val="bg1"/>
                </a:solidFill>
                <a:latin typeface="Lato" panose="020F0502020204030203" pitchFamily="34" charset="0"/>
              </a:rPr>
              <a:t>¿Cómo se pueden desarrollar las capacidades?</a:t>
            </a:r>
          </a:p>
          <a:p>
            <a:pPr marL="285750" indent="-285750" rtl="0">
              <a:buClr>
                <a:srgbClr val="ED553D"/>
              </a:buClr>
              <a:buFont typeface="Wingdings" panose="05000000000000000000" pitchFamily="2" charset="2"/>
              <a:buChar char=""/>
            </a:pPr>
            <a:r>
              <a:rPr lang="es-AR" sz="2000">
                <a:solidFill>
                  <a:schemeClr val="bg1"/>
                </a:solidFill>
                <a:latin typeface="Lato" panose="020F0502020204030203" pitchFamily="34" charset="0"/>
              </a:rPr>
              <a:t>¿Quién desarrolla las capacidades?</a:t>
            </a:r>
          </a:p>
          <a:p>
            <a:pPr marL="285750" indent="-285750" rtl="0">
              <a:buClr>
                <a:srgbClr val="ED553D"/>
              </a:buClr>
              <a:buFont typeface="Wingdings" panose="05000000000000000000" pitchFamily="2" charset="2"/>
              <a:buChar char=""/>
            </a:pPr>
            <a:r>
              <a:rPr lang="es-AR" sz="2000">
                <a:solidFill>
                  <a:schemeClr val="bg1"/>
                </a:solidFill>
                <a:latin typeface="Lato" panose="020F0502020204030203" pitchFamily="34" charset="0"/>
              </a:rPr>
              <a:t>¿Cuándo desarrollar las capacidades?</a:t>
            </a:r>
          </a:p>
        </p:txBody>
      </p:sp>
      <p:pic>
        <p:nvPicPr>
          <p:cNvPr id="3" name="Picture 2">
            <a:extLst>
              <a:ext uri="{FF2B5EF4-FFF2-40B4-BE49-F238E27FC236}">
                <a16:creationId xmlns:a16="http://schemas.microsoft.com/office/drawing/2014/main" id="{FA5CEC5A-B591-412F-9D2E-8E93258B33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6231" y="1111865"/>
            <a:ext cx="4794073" cy="4634270"/>
          </a:xfrm>
          <a:prstGeom prst="rect">
            <a:avLst/>
          </a:prstGeom>
        </p:spPr>
      </p:pic>
    </p:spTree>
    <p:custDataLst>
      <p:tags r:id="rId1"/>
    </p:custDataLst>
    <p:extLst>
      <p:ext uri="{BB962C8B-B14F-4D97-AF65-F5344CB8AC3E}">
        <p14:creationId xmlns:p14="http://schemas.microsoft.com/office/powerpoint/2010/main" val="358513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ED5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 Placeholder 1"/>
          <p:cNvSpPr>
            <a:spLocks noGrp="1"/>
          </p:cNvSpPr>
          <p:nvPr>
            <p:ph type="body" sz="quarter" idx="11"/>
          </p:nvPr>
        </p:nvSpPr>
        <p:spPr>
          <a:xfrm>
            <a:off x="1416000" y="2837041"/>
            <a:ext cx="9360000" cy="1183919"/>
          </a:xfrm>
        </p:spPr>
        <p:txBody>
          <a:bodyPr anchor="ctr" anchorCtr="0">
            <a:noAutofit/>
          </a:bodyPr>
          <a:lstStyle/>
          <a:p>
            <a:pPr algn="ctr" rtl="0">
              <a:lnSpc>
                <a:spcPct val="100000"/>
              </a:lnSpc>
            </a:pPr>
            <a:r>
              <a:rPr lang="es-AR" sz="2800">
                <a:solidFill>
                  <a:schemeClr val="bg1"/>
                </a:solidFill>
                <a:latin typeface="Merriweather Black" panose="00000A00000000000000" pitchFamily="2" charset="0"/>
              </a:rPr>
              <a:t>Según lo aprendido, ¿cuáles son las distintas maneras en que los conocimientos, las habilidades y las actitudes ayudan a cumplir con las responsabilidades laborales?</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77459" y="2349000"/>
            <a:ext cx="972973" cy="2160000"/>
          </a:xfrm>
          <a:prstGeom prst="rect">
            <a:avLst/>
          </a:prstGeom>
        </p:spPr>
      </p:pic>
    </p:spTree>
    <p:custDataLst>
      <p:tags r:id="rId1"/>
    </p:custDataLst>
    <p:extLst>
      <p:ext uri="{BB962C8B-B14F-4D97-AF65-F5344CB8AC3E}">
        <p14:creationId xmlns:p14="http://schemas.microsoft.com/office/powerpoint/2010/main" val="2281512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rtl="0"/>
            <a:r>
              <a:rPr lang="es-AR"/>
              <a:t>Actividades de desarrollo de capacidades</a:t>
            </a:r>
          </a:p>
        </p:txBody>
      </p:sp>
      <p:sp>
        <p:nvSpPr>
          <p:cNvPr id="3" name="Slide Number Placeholder 2"/>
          <p:cNvSpPr>
            <a:spLocks noGrp="1"/>
          </p:cNvSpPr>
          <p:nvPr>
            <p:ph type="sldNum" sz="quarter" idx="10"/>
          </p:nvPr>
        </p:nvSpPr>
        <p:spPr/>
        <p:txBody>
          <a:bodyPr/>
          <a:lstStyle/>
          <a:p>
            <a:pPr rtl="0"/>
            <a:fld id="{A8350104-CE64-4EE9-82B1-554144FA4C7C}" type="slidenum">
              <a:rPr/>
              <a:pPr/>
              <a:t>24</a:t>
            </a:fld>
            <a:endParaRPr/>
          </a:p>
        </p:txBody>
      </p:sp>
      <p:graphicFrame>
        <p:nvGraphicFramePr>
          <p:cNvPr id="2" name="Table 1"/>
          <p:cNvGraphicFramePr>
            <a:graphicFrameLocks noGrp="1"/>
          </p:cNvGraphicFramePr>
          <p:nvPr>
            <p:extLst>
              <p:ext uri="{D42A27DB-BD31-4B8C-83A1-F6EECF244321}">
                <p14:modId xmlns:p14="http://schemas.microsoft.com/office/powerpoint/2010/main" val="1580569512"/>
              </p:ext>
            </p:extLst>
          </p:nvPr>
        </p:nvGraphicFramePr>
        <p:xfrm>
          <a:off x="2032000" y="1352390"/>
          <a:ext cx="8128000" cy="5342259"/>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940381590"/>
                    </a:ext>
                  </a:extLst>
                </a:gridCol>
                <a:gridCol w="4064000">
                  <a:extLst>
                    <a:ext uri="{9D8B030D-6E8A-4147-A177-3AD203B41FA5}">
                      <a16:colId xmlns:a16="http://schemas.microsoft.com/office/drawing/2014/main" val="1146957632"/>
                    </a:ext>
                  </a:extLst>
                </a:gridCol>
              </a:tblGrid>
              <a:tr h="786465">
                <a:tc>
                  <a:txBody>
                    <a:bodyPr/>
                    <a:lstStyle/>
                    <a:p>
                      <a:pPr rtl="0"/>
                      <a:r>
                        <a:rPr lang="es-AR" sz="2000">
                          <a:latin typeface="Lato" panose="020F0502020204030203" pitchFamily="34" charset="0"/>
                        </a:rPr>
                        <a:t>Categoría y definición</a:t>
                      </a:r>
                    </a:p>
                  </a:txBody>
                  <a:tcPr anchor="ctr">
                    <a:lnL w="28575" cap="flat" cmpd="sng" algn="ctr">
                      <a:solidFill>
                        <a:srgbClr val="ED553D"/>
                      </a:solidFill>
                      <a:prstDash val="solid"/>
                      <a:round/>
                      <a:headEnd type="none" w="med" len="med"/>
                      <a:tailEnd type="none" w="med" len="med"/>
                    </a:lnL>
                    <a:lnR w="28575" cap="flat" cmpd="sng" algn="ctr">
                      <a:solidFill>
                        <a:srgbClr val="ED553D"/>
                      </a:solidFill>
                      <a:prstDash val="solid"/>
                      <a:round/>
                      <a:headEnd type="none" w="med" len="med"/>
                      <a:tailEnd type="none" w="med" len="med"/>
                    </a:lnR>
                    <a:lnT w="28575" cap="flat" cmpd="sng" algn="ctr">
                      <a:solidFill>
                        <a:srgbClr val="ED553D"/>
                      </a:solidFill>
                      <a:prstDash val="solid"/>
                      <a:round/>
                      <a:headEnd type="none" w="med" len="med"/>
                      <a:tailEnd type="none" w="med" len="med"/>
                    </a:lnT>
                    <a:lnB w="28575" cap="flat" cmpd="sng" algn="ctr">
                      <a:solidFill>
                        <a:srgbClr val="ED553D"/>
                      </a:solidFill>
                      <a:prstDash val="solid"/>
                      <a:round/>
                      <a:headEnd type="none" w="med" len="med"/>
                      <a:tailEnd type="none" w="med" len="med"/>
                    </a:lnB>
                    <a:lnTlToBr w="12700" cmpd="sng">
                      <a:noFill/>
                      <a:prstDash val="solid"/>
                    </a:lnTlToBr>
                    <a:lnBlToTr w="12700" cmpd="sng">
                      <a:noFill/>
                      <a:prstDash val="solid"/>
                    </a:lnBlToTr>
                    <a:solidFill>
                      <a:srgbClr val="ED553D"/>
                    </a:solidFill>
                  </a:tcPr>
                </a:tc>
                <a:tc>
                  <a:txBody>
                    <a:bodyPr/>
                    <a:lstStyle/>
                    <a:p>
                      <a:pPr rtl="0"/>
                      <a:r>
                        <a:rPr lang="es-AR" sz="2000">
                          <a:latin typeface="Lato" panose="020F0502020204030203" pitchFamily="34" charset="0"/>
                        </a:rPr>
                        <a:t>Descripción</a:t>
                      </a:r>
                    </a:p>
                  </a:txBody>
                  <a:tcPr anchor="ctr">
                    <a:lnL w="28575" cap="flat" cmpd="sng" algn="ctr">
                      <a:solidFill>
                        <a:srgbClr val="ED553D"/>
                      </a:solidFill>
                      <a:prstDash val="solid"/>
                      <a:round/>
                      <a:headEnd type="none" w="med" len="med"/>
                      <a:tailEnd type="none" w="med" len="med"/>
                    </a:lnL>
                    <a:lnR w="28575" cap="flat" cmpd="sng" algn="ctr">
                      <a:solidFill>
                        <a:srgbClr val="ED553D"/>
                      </a:solidFill>
                      <a:prstDash val="solid"/>
                      <a:round/>
                      <a:headEnd type="none" w="med" len="med"/>
                      <a:tailEnd type="none" w="med" len="med"/>
                    </a:lnR>
                    <a:lnT w="28575" cap="flat" cmpd="sng" algn="ctr">
                      <a:solidFill>
                        <a:srgbClr val="ED553D"/>
                      </a:solidFill>
                      <a:prstDash val="solid"/>
                      <a:round/>
                      <a:headEnd type="none" w="med" len="med"/>
                      <a:tailEnd type="none" w="med" len="med"/>
                    </a:lnT>
                    <a:lnB w="28575" cap="flat" cmpd="sng" algn="ctr">
                      <a:solidFill>
                        <a:srgbClr val="ED553D"/>
                      </a:solidFill>
                      <a:prstDash val="solid"/>
                      <a:round/>
                      <a:headEnd type="none" w="med" len="med"/>
                      <a:tailEnd type="none" w="med" len="med"/>
                    </a:lnB>
                    <a:lnTlToBr w="12700" cmpd="sng">
                      <a:noFill/>
                      <a:prstDash val="solid"/>
                    </a:lnTlToBr>
                    <a:lnBlToTr w="12700" cmpd="sng">
                      <a:noFill/>
                      <a:prstDash val="solid"/>
                    </a:lnBlToTr>
                    <a:solidFill>
                      <a:srgbClr val="ED553D"/>
                    </a:solidFill>
                  </a:tcPr>
                </a:tc>
                <a:extLst>
                  <a:ext uri="{0D108BD9-81ED-4DB2-BD59-A6C34878D82A}">
                    <a16:rowId xmlns:a16="http://schemas.microsoft.com/office/drawing/2014/main" val="2958897311"/>
                  </a:ext>
                </a:extLst>
              </a:tr>
              <a:tr h="1546234">
                <a:tc>
                  <a:txBody>
                    <a:bodyPr/>
                    <a:lstStyle/>
                    <a:p>
                      <a:pPr rtl="0">
                        <a:spcAft>
                          <a:spcPts val="1000"/>
                        </a:spcAft>
                      </a:pPr>
                      <a:r>
                        <a:rPr lang="es-AR" sz="1600">
                          <a:latin typeface="Lato" panose="020F0502020204030203" pitchFamily="34" charset="0"/>
                        </a:rPr>
                        <a:t>Aprendizaje</a:t>
                      </a:r>
                      <a:r>
                        <a:rPr lang="es-AR" sz="1600" baseline="0">
                          <a:latin typeface="Lato" panose="020F0502020204030203" pitchFamily="34" charset="0"/>
                        </a:rPr>
                        <a:t> formal</a:t>
                      </a:r>
                    </a:p>
                    <a:p>
                      <a:pPr rtl="0">
                        <a:spcAft>
                          <a:spcPts val="1000"/>
                        </a:spcAft>
                      </a:pPr>
                      <a:r>
                        <a:rPr lang="es-AR" sz="1600" baseline="0">
                          <a:latin typeface="Lato" panose="020F0502020204030203" pitchFamily="34" charset="0"/>
                        </a:rPr>
                        <a:t>Se sigue un plan de estudios definido con objetivos y resultados específicos, lo cual incluye la certificación.</a:t>
                      </a:r>
                    </a:p>
                  </a:txBody>
                  <a:tcPr marL="108000" marT="90000" marB="90000">
                    <a:lnL w="28575" cap="flat" cmpd="sng" algn="ctr">
                      <a:solidFill>
                        <a:srgbClr val="ED553D"/>
                      </a:solidFill>
                      <a:prstDash val="solid"/>
                      <a:round/>
                      <a:headEnd type="none" w="med" len="med"/>
                      <a:tailEnd type="none" w="med" len="med"/>
                    </a:lnL>
                    <a:lnR w="28575" cap="flat" cmpd="sng" algn="ctr">
                      <a:solidFill>
                        <a:srgbClr val="ED553D"/>
                      </a:solidFill>
                      <a:prstDash val="solid"/>
                      <a:round/>
                      <a:headEnd type="none" w="med" len="med"/>
                      <a:tailEnd type="none" w="med" len="med"/>
                    </a:lnR>
                    <a:lnT w="28575" cap="flat" cmpd="sng" algn="ctr">
                      <a:solidFill>
                        <a:srgbClr val="ED553D"/>
                      </a:solidFill>
                      <a:prstDash val="solid"/>
                      <a:round/>
                      <a:headEnd type="none" w="med" len="med"/>
                      <a:tailEnd type="none" w="med" len="med"/>
                    </a:lnT>
                    <a:lnB w="28575" cap="flat" cmpd="sng" algn="ctr">
                      <a:solidFill>
                        <a:srgbClr val="ED55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spcAft>
                          <a:spcPts val="1000"/>
                        </a:spcAft>
                      </a:pPr>
                      <a:r>
                        <a:rPr lang="es-AR" sz="1600">
                          <a:latin typeface="Lato" panose="020F0502020204030203" pitchFamily="34" charset="0"/>
                        </a:rPr>
                        <a:t>Educación pública</a:t>
                      </a:r>
                    </a:p>
                    <a:p>
                      <a:pPr rtl="0">
                        <a:spcAft>
                          <a:spcPts val="1000"/>
                        </a:spcAft>
                      </a:pPr>
                      <a:r>
                        <a:rPr lang="es-AR" sz="1600">
                          <a:latin typeface="Lato" panose="020F0502020204030203" pitchFamily="34" charset="0"/>
                        </a:rPr>
                        <a:t>Estudios de grado de nivel superior</a:t>
                      </a:r>
                    </a:p>
                    <a:p>
                      <a:pPr rtl="0">
                        <a:spcAft>
                          <a:spcPts val="1000"/>
                        </a:spcAft>
                      </a:pPr>
                      <a:r>
                        <a:rPr lang="es-AR" sz="1600">
                          <a:latin typeface="Lato" panose="020F0502020204030203" pitchFamily="34" charset="0"/>
                        </a:rPr>
                        <a:t>Educación y capacitación técnica y profesional</a:t>
                      </a:r>
                    </a:p>
                  </a:txBody>
                  <a:tcPr marL="108000" marT="90000" marB="90000">
                    <a:lnL w="28575" cap="flat" cmpd="sng" algn="ctr">
                      <a:solidFill>
                        <a:srgbClr val="ED553D"/>
                      </a:solidFill>
                      <a:prstDash val="solid"/>
                      <a:round/>
                      <a:headEnd type="none" w="med" len="med"/>
                      <a:tailEnd type="none" w="med" len="med"/>
                    </a:lnL>
                    <a:lnR w="28575" cap="flat" cmpd="sng" algn="ctr">
                      <a:solidFill>
                        <a:srgbClr val="ED553D"/>
                      </a:solidFill>
                      <a:prstDash val="solid"/>
                      <a:round/>
                      <a:headEnd type="none" w="med" len="med"/>
                      <a:tailEnd type="none" w="med" len="med"/>
                    </a:lnR>
                    <a:lnT w="28575" cap="flat" cmpd="sng" algn="ctr">
                      <a:solidFill>
                        <a:srgbClr val="ED553D"/>
                      </a:solidFill>
                      <a:prstDash val="solid"/>
                      <a:round/>
                      <a:headEnd type="none" w="med" len="med"/>
                      <a:tailEnd type="none" w="med" len="med"/>
                    </a:lnT>
                    <a:lnB w="28575" cap="flat" cmpd="sng" algn="ctr">
                      <a:solidFill>
                        <a:srgbClr val="ED55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5544985"/>
                  </a:ext>
                </a:extLst>
              </a:tr>
              <a:tr h="2332963">
                <a:tc>
                  <a:txBody>
                    <a:bodyPr/>
                    <a:lstStyle/>
                    <a:p>
                      <a:pPr rtl="0">
                        <a:spcAft>
                          <a:spcPts val="1000"/>
                        </a:spcAft>
                      </a:pPr>
                      <a:r>
                        <a:rPr lang="es-AR" sz="1600">
                          <a:latin typeface="Lato" panose="020F0502020204030203" pitchFamily="34" charset="0"/>
                        </a:rPr>
                        <a:t>Aprendizaje informal</a:t>
                      </a:r>
                    </a:p>
                    <a:p>
                      <a:pPr rtl="0">
                        <a:spcAft>
                          <a:spcPts val="1000"/>
                        </a:spcAft>
                      </a:pPr>
                      <a:r>
                        <a:rPr lang="es-AR" sz="1600">
                          <a:latin typeface="Lato" panose="020F0502020204030203" pitchFamily="34" charset="0"/>
                        </a:rPr>
                        <a:t>Puede tener un plan de estudios definido con objetivos, pero no conlleva una certificación.</a:t>
                      </a:r>
                    </a:p>
                  </a:txBody>
                  <a:tcPr marL="108000" marT="90000" marB="90000">
                    <a:lnL w="28575" cap="flat" cmpd="sng" algn="ctr">
                      <a:solidFill>
                        <a:srgbClr val="ED553D"/>
                      </a:solidFill>
                      <a:prstDash val="solid"/>
                      <a:round/>
                      <a:headEnd type="none" w="med" len="med"/>
                      <a:tailEnd type="none" w="med" len="med"/>
                    </a:lnL>
                    <a:lnR w="28575" cap="flat" cmpd="sng" algn="ctr">
                      <a:solidFill>
                        <a:srgbClr val="ED553D"/>
                      </a:solidFill>
                      <a:prstDash val="solid"/>
                      <a:round/>
                      <a:headEnd type="none" w="med" len="med"/>
                      <a:tailEnd type="none" w="med" len="med"/>
                    </a:lnR>
                    <a:lnT w="28575" cap="flat" cmpd="sng" algn="ctr">
                      <a:solidFill>
                        <a:srgbClr val="ED553D"/>
                      </a:solidFill>
                      <a:prstDash val="solid"/>
                      <a:round/>
                      <a:headEnd type="none" w="med" len="med"/>
                      <a:tailEnd type="none" w="med" len="med"/>
                    </a:lnT>
                    <a:lnB w="28575" cap="flat" cmpd="sng" algn="ctr">
                      <a:solidFill>
                        <a:srgbClr val="ED55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spcAft>
                          <a:spcPts val="1000"/>
                        </a:spcAft>
                      </a:pPr>
                      <a:r>
                        <a:rPr lang="es-AR" sz="1600" dirty="0">
                          <a:latin typeface="Lato" panose="020F0502020204030203" pitchFamily="34" charset="0"/>
                        </a:rPr>
                        <a:t>Programas de capacitación (no acreditados)</a:t>
                      </a:r>
                    </a:p>
                    <a:p>
                      <a:pPr rtl="0">
                        <a:spcAft>
                          <a:spcPts val="1000"/>
                        </a:spcAft>
                      </a:pPr>
                      <a:r>
                        <a:rPr lang="es-AR" sz="1600" dirty="0">
                          <a:latin typeface="Lato" panose="020F0502020204030203" pitchFamily="34" charset="0"/>
                        </a:rPr>
                        <a:t>Intercambios de aprendizajes e intercambios entre trabajadores</a:t>
                      </a:r>
                    </a:p>
                    <a:p>
                      <a:pPr rtl="0">
                        <a:spcAft>
                          <a:spcPts val="1000"/>
                        </a:spcAft>
                      </a:pPr>
                      <a:r>
                        <a:rPr lang="es-AR" sz="1600" dirty="0">
                          <a:latin typeface="Lato" panose="020F0502020204030203" pitchFamily="34" charset="0"/>
                        </a:rPr>
                        <a:t>Capacitación en el puesto de trabajo</a:t>
                      </a:r>
                    </a:p>
                    <a:p>
                      <a:pPr rtl="0">
                        <a:spcAft>
                          <a:spcPts val="1000"/>
                        </a:spcAft>
                      </a:pPr>
                      <a:r>
                        <a:rPr lang="es-AR" sz="1600" dirty="0">
                          <a:latin typeface="Lato" panose="020F0502020204030203" pitchFamily="34" charset="0"/>
                        </a:rPr>
                        <a:t>Seminarios web, cursos por Internet y videos de capacitación</a:t>
                      </a:r>
                    </a:p>
                    <a:p>
                      <a:pPr rtl="0">
                        <a:spcAft>
                          <a:spcPts val="1000"/>
                        </a:spcAft>
                      </a:pPr>
                      <a:r>
                        <a:rPr lang="es-AR" sz="1600" dirty="0">
                          <a:latin typeface="Lato" panose="020F0502020204030203" pitchFamily="34" charset="0"/>
                        </a:rPr>
                        <a:t>Relaciones de orientación/asesoría y mentoría</a:t>
                      </a:r>
                    </a:p>
                    <a:p>
                      <a:pPr rtl="0">
                        <a:spcAft>
                          <a:spcPts val="1000"/>
                        </a:spcAft>
                      </a:pPr>
                      <a:r>
                        <a:rPr lang="es-AR" sz="1600" dirty="0">
                          <a:latin typeface="Lato" panose="020F0502020204030203" pitchFamily="34" charset="0"/>
                        </a:rPr>
                        <a:t>Aprendizaje basado en competencias</a:t>
                      </a:r>
                    </a:p>
                  </a:txBody>
                  <a:tcPr marL="108000" marT="90000" marB="90000">
                    <a:lnL w="28575" cap="flat" cmpd="sng" algn="ctr">
                      <a:solidFill>
                        <a:srgbClr val="ED553D"/>
                      </a:solidFill>
                      <a:prstDash val="solid"/>
                      <a:round/>
                      <a:headEnd type="none" w="med" len="med"/>
                      <a:tailEnd type="none" w="med" len="med"/>
                    </a:lnL>
                    <a:lnR w="28575" cap="flat" cmpd="sng" algn="ctr">
                      <a:solidFill>
                        <a:srgbClr val="ED553D"/>
                      </a:solidFill>
                      <a:prstDash val="solid"/>
                      <a:round/>
                      <a:headEnd type="none" w="med" len="med"/>
                      <a:tailEnd type="none" w="med" len="med"/>
                    </a:lnR>
                    <a:lnT w="28575" cap="flat" cmpd="sng" algn="ctr">
                      <a:solidFill>
                        <a:srgbClr val="ED553D"/>
                      </a:solidFill>
                      <a:prstDash val="solid"/>
                      <a:round/>
                      <a:headEnd type="none" w="med" len="med"/>
                      <a:tailEnd type="none" w="med" len="med"/>
                    </a:lnT>
                    <a:lnB w="28575" cap="flat" cmpd="sng" algn="ctr">
                      <a:solidFill>
                        <a:srgbClr val="ED55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0590344"/>
                  </a:ext>
                </a:extLst>
              </a:tr>
            </a:tbl>
          </a:graphicData>
        </a:graphic>
      </p:graphicFrame>
    </p:spTree>
    <p:custDataLst>
      <p:tags r:id="rId1"/>
    </p:custDataLst>
    <p:extLst>
      <p:ext uri="{BB962C8B-B14F-4D97-AF65-F5344CB8AC3E}">
        <p14:creationId xmlns:p14="http://schemas.microsoft.com/office/powerpoint/2010/main" val="3776608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ED5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itle 12"/>
          <p:cNvSpPr>
            <a:spLocks noGrp="1"/>
          </p:cNvSpPr>
          <p:nvPr>
            <p:ph type="title"/>
          </p:nvPr>
        </p:nvSpPr>
        <p:spPr/>
        <p:txBody>
          <a:bodyPr/>
          <a:lstStyle/>
          <a:p>
            <a:pPr rtl="0"/>
            <a:r>
              <a:rPr lang="es-AR">
                <a:solidFill>
                  <a:schemeClr val="bg1"/>
                </a:solidFill>
              </a:rPr>
              <a:t>Actividades de desarrollo de capacidades</a:t>
            </a:r>
          </a:p>
        </p:txBody>
      </p:sp>
      <p:sp>
        <p:nvSpPr>
          <p:cNvPr id="2" name="Rectangle 1"/>
          <p:cNvSpPr/>
          <p:nvPr/>
        </p:nvSpPr>
        <p:spPr>
          <a:xfrm>
            <a:off x="1530000" y="1710000"/>
            <a:ext cx="9360000" cy="1169551"/>
          </a:xfrm>
          <a:prstGeom prst="rect">
            <a:avLst/>
          </a:prstGeom>
        </p:spPr>
        <p:txBody>
          <a:bodyPr wrap="square">
            <a:spAutoFit/>
          </a:bodyPr>
          <a:lstStyle/>
          <a:p>
            <a:pPr marR="32385" rtl="0">
              <a:spcAft>
                <a:spcPts val="600"/>
              </a:spcAft>
            </a:pPr>
            <a:r>
              <a:rPr lang="es-AR" sz="2000">
                <a:solidFill>
                  <a:schemeClr val="bg1"/>
                </a:solidFill>
                <a:latin typeface="Calibri" panose="020F0502020204030204" pitchFamily="34" charset="0"/>
                <a:ea typeface="MS Mincho"/>
                <a:cs typeface="Mangal"/>
              </a:rPr>
              <a:t>Seleccionar las actividades más apropiadas dependerá de:</a:t>
            </a:r>
          </a:p>
          <a:p>
            <a:pPr marL="285750" marR="32385" indent="-285750" rtl="0">
              <a:spcAft>
                <a:spcPts val="600"/>
              </a:spcAft>
              <a:buFont typeface="Arial" panose="020B0604020202020204" pitchFamily="34" charset="0"/>
              <a:buChar char="•"/>
            </a:pPr>
            <a:r>
              <a:rPr lang="es-AR" sz="2000">
                <a:solidFill>
                  <a:schemeClr val="bg1"/>
                </a:solidFill>
                <a:latin typeface="Calibri" panose="020F0502020204030204" pitchFamily="34" charset="0"/>
                <a:ea typeface="MS Mincho"/>
                <a:cs typeface="Mangal"/>
              </a:rPr>
              <a:t>El tipo de capacidad que haya que desarrollar.</a:t>
            </a:r>
          </a:p>
          <a:p>
            <a:pPr marL="285750" marR="32385" indent="-285750" rtl="0">
              <a:spcAft>
                <a:spcPts val="600"/>
              </a:spcAft>
              <a:buFont typeface="Arial" panose="020B0604020202020204" pitchFamily="34" charset="0"/>
              <a:buChar char="•"/>
            </a:pPr>
            <a:r>
              <a:rPr lang="es-AR" sz="2000">
                <a:solidFill>
                  <a:schemeClr val="bg1"/>
                </a:solidFill>
                <a:latin typeface="Calibri" panose="020F0502020204030204" pitchFamily="34" charset="0"/>
                <a:ea typeface="MS Mincho"/>
                <a:cs typeface="Mangal"/>
              </a:rPr>
              <a:t>Las preferencias de los individuos o las organizaciones.</a:t>
            </a:r>
          </a:p>
        </p:txBody>
      </p:sp>
    </p:spTree>
    <p:custDataLst>
      <p:tags r:id="rId1"/>
    </p:custDataLst>
    <p:extLst>
      <p:ext uri="{BB962C8B-B14F-4D97-AF65-F5344CB8AC3E}">
        <p14:creationId xmlns:p14="http://schemas.microsoft.com/office/powerpoint/2010/main" val="2951648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rgbClr val="ED5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p:txBody>
          <a:bodyPr/>
          <a:lstStyle/>
          <a:p>
            <a:pPr rtl="0"/>
            <a:r>
              <a:rPr lang="es-AR">
                <a:solidFill>
                  <a:schemeClr val="bg1"/>
                </a:solidFill>
              </a:rPr>
              <a:t>¿Quién lidera el desarrollo de capacidades?</a:t>
            </a:r>
          </a:p>
        </p:txBody>
      </p:sp>
      <p:sp>
        <p:nvSpPr>
          <p:cNvPr id="3" name="Slide Number Placeholder 2"/>
          <p:cNvSpPr>
            <a:spLocks noGrp="1"/>
          </p:cNvSpPr>
          <p:nvPr>
            <p:ph type="sldNum" sz="quarter" idx="10"/>
          </p:nvPr>
        </p:nvSpPr>
        <p:spPr>
          <a:xfrm>
            <a:off x="8610600" y="6295084"/>
            <a:ext cx="2743200" cy="365125"/>
          </a:xfrm>
        </p:spPr>
        <p:txBody>
          <a:bodyPr/>
          <a:lstStyle/>
          <a:p>
            <a:pPr rtl="0"/>
            <a:fld id="{A8350104-CE64-4EE9-82B1-554144FA4C7C}" type="slidenum">
              <a:rPr/>
              <a:pPr/>
              <a:t>26</a:t>
            </a:fld>
            <a:endParaRPr/>
          </a:p>
        </p:txBody>
      </p:sp>
      <p:sp>
        <p:nvSpPr>
          <p:cNvPr id="4" name="Text Placeholder 3"/>
          <p:cNvSpPr>
            <a:spLocks noGrp="1"/>
          </p:cNvSpPr>
          <p:nvPr>
            <p:ph type="body" sz="quarter" idx="11"/>
          </p:nvPr>
        </p:nvSpPr>
        <p:spPr>
          <a:xfrm>
            <a:off x="1530000" y="1710000"/>
            <a:ext cx="9360000" cy="3519504"/>
          </a:xfrm>
        </p:spPr>
        <p:txBody>
          <a:bodyPr>
            <a:noAutofit/>
          </a:bodyPr>
          <a:lstStyle/>
          <a:p>
            <a:pPr marL="170550" marR="32385" rtl="0">
              <a:lnSpc>
                <a:spcPct val="100000"/>
              </a:lnSpc>
              <a:spcBef>
                <a:spcPts val="0"/>
              </a:spcBef>
            </a:pPr>
            <a:r>
              <a:rPr lang="es-AR">
                <a:solidFill>
                  <a:schemeClr val="bg1"/>
                </a:solidFill>
                <a:ea typeface="MS Mincho"/>
                <a:cs typeface="Mangal"/>
              </a:rPr>
              <a:t>Gobiernos </a:t>
            </a:r>
          </a:p>
          <a:p>
            <a:pPr marL="170550" marR="32385" rtl="0">
              <a:lnSpc>
                <a:spcPct val="100000"/>
              </a:lnSpc>
              <a:spcBef>
                <a:spcPts val="0"/>
              </a:spcBef>
            </a:pPr>
            <a:r>
              <a:rPr lang="es-AR">
                <a:solidFill>
                  <a:schemeClr val="bg1"/>
                </a:solidFill>
                <a:ea typeface="MS Mincho"/>
                <a:cs typeface="Mangal"/>
              </a:rPr>
              <a:t>Organizaciones no gubernamentales</a:t>
            </a:r>
          </a:p>
          <a:p>
            <a:pPr marL="170550" marR="32385" rtl="0">
              <a:lnSpc>
                <a:spcPct val="100000"/>
              </a:lnSpc>
              <a:spcBef>
                <a:spcPts val="0"/>
              </a:spcBef>
            </a:pPr>
            <a:r>
              <a:rPr lang="es-AR">
                <a:solidFill>
                  <a:schemeClr val="bg1"/>
                </a:solidFill>
                <a:ea typeface="MS Mincho"/>
                <a:cs typeface="Mangal"/>
              </a:rPr>
              <a:t>Sector privado </a:t>
            </a:r>
          </a:p>
          <a:p>
            <a:pPr marL="170550" marR="32385" rtl="0">
              <a:lnSpc>
                <a:spcPct val="100000"/>
              </a:lnSpc>
              <a:spcBef>
                <a:spcPts val="0"/>
              </a:spcBef>
            </a:pPr>
            <a:r>
              <a:rPr lang="es-AR">
                <a:solidFill>
                  <a:schemeClr val="bg1"/>
                </a:solidFill>
                <a:ea typeface="MS Mincho"/>
                <a:cs typeface="Mangal"/>
              </a:rPr>
              <a:t>Organizaciones comunitarias</a:t>
            </a:r>
          </a:p>
          <a:p>
            <a:pPr marL="170550" marR="32385" rtl="0">
              <a:lnSpc>
                <a:spcPct val="100000"/>
              </a:lnSpc>
              <a:spcBef>
                <a:spcPts val="0"/>
              </a:spcBef>
            </a:pPr>
            <a:r>
              <a:rPr lang="es-AR">
                <a:solidFill>
                  <a:schemeClr val="bg1"/>
                </a:solidFill>
                <a:ea typeface="MS Mincho"/>
                <a:cs typeface="Mangal"/>
              </a:rPr>
              <a:t>Instituciones educativas </a:t>
            </a:r>
          </a:p>
          <a:p>
            <a:pPr marL="170550" marR="32385" rtl="0">
              <a:lnSpc>
                <a:spcPct val="100000"/>
              </a:lnSpc>
              <a:spcBef>
                <a:spcPts val="0"/>
              </a:spcBef>
            </a:pPr>
            <a:r>
              <a:rPr lang="es-AR">
                <a:solidFill>
                  <a:schemeClr val="bg1"/>
                </a:solidFill>
                <a:ea typeface="MS Mincho"/>
                <a:cs typeface="Mangal"/>
              </a:rPr>
              <a:t>Expertos en el tema</a:t>
            </a:r>
          </a:p>
          <a:p>
            <a:pPr marL="170550" marR="32385" rtl="0">
              <a:lnSpc>
                <a:spcPct val="100000"/>
              </a:lnSpc>
              <a:spcBef>
                <a:spcPts val="0"/>
              </a:spcBef>
            </a:pPr>
            <a:r>
              <a:rPr lang="es-AR">
                <a:solidFill>
                  <a:schemeClr val="bg1"/>
                </a:solidFill>
                <a:ea typeface="MS Mincho"/>
                <a:cs typeface="Mangal"/>
              </a:rPr>
              <a:t>Autoliderazgo (individual o grupal)</a:t>
            </a:r>
          </a:p>
        </p:txBody>
      </p:sp>
    </p:spTree>
    <p:extLst>
      <p:ext uri="{BB962C8B-B14F-4D97-AF65-F5344CB8AC3E}">
        <p14:creationId xmlns:p14="http://schemas.microsoft.com/office/powerpoint/2010/main" val="1325897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ED5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12"/>
          <p:cNvSpPr txBox="1">
            <a:spLocks/>
          </p:cNvSpPr>
          <p:nvPr/>
        </p:nvSpPr>
        <p:spPr>
          <a:xfrm>
            <a:off x="1414019" y="2225675"/>
            <a:ext cx="9830630" cy="2406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5C5C5C"/>
                </a:solidFill>
                <a:latin typeface="Lato Light" panose="020F0302020204030203" pitchFamily="34" charset="0"/>
                <a:ea typeface="+mj-ea"/>
                <a:cs typeface="+mj-cs"/>
              </a:defRPr>
            </a:lvl1pPr>
          </a:lstStyle>
          <a:p>
            <a:pPr rtl="0"/>
            <a:r>
              <a:rPr lang="es-AR" sz="8000">
                <a:solidFill>
                  <a:schemeClr val="bg1"/>
                </a:solidFill>
                <a:latin typeface="Merriweather Black" panose="00000A00000000000000" pitchFamily="2" charset="0"/>
              </a:rPr>
              <a:t>Matriz de planificación de acciones</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77459" y="2349000"/>
            <a:ext cx="972973" cy="2160000"/>
          </a:xfrm>
          <a:prstGeom prst="rect">
            <a:avLst/>
          </a:prstGeom>
        </p:spPr>
      </p:pic>
    </p:spTree>
    <p:extLst>
      <p:ext uri="{BB962C8B-B14F-4D97-AF65-F5344CB8AC3E}">
        <p14:creationId xmlns:p14="http://schemas.microsoft.com/office/powerpoint/2010/main" val="1901729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5556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6814791" y="4453996"/>
            <a:ext cx="3430086" cy="1323439"/>
          </a:xfrm>
          <a:prstGeom prst="rect">
            <a:avLst/>
          </a:prstGeom>
          <a:noFill/>
        </p:spPr>
        <p:txBody>
          <a:bodyPr wrap="square" rtlCol="0">
            <a:spAutoFit/>
          </a:bodyPr>
          <a:lstStyle/>
          <a:p>
            <a:pPr marL="285750" indent="-285750" rtl="0">
              <a:buClr>
                <a:srgbClr val="F68D37"/>
              </a:buClr>
              <a:buFont typeface="Wingdings" panose="05000000000000000000" pitchFamily="2" charset="2"/>
              <a:buChar char=""/>
            </a:pPr>
            <a:r>
              <a:rPr lang="es-AR" sz="2000">
                <a:solidFill>
                  <a:schemeClr val="bg1"/>
                </a:solidFill>
                <a:latin typeface="Lato" panose="020F0502020204030203" pitchFamily="34" charset="0"/>
              </a:rPr>
              <a:t>Implementar el plan de desarrollo de capacidades</a:t>
            </a:r>
          </a:p>
          <a:p>
            <a:pPr marL="285750" indent="-285750" rtl="0">
              <a:buClr>
                <a:srgbClr val="F68D37"/>
              </a:buClr>
              <a:buFont typeface="Wingdings" panose="05000000000000000000" pitchFamily="2" charset="2"/>
              <a:buChar char=""/>
            </a:pPr>
            <a:r>
              <a:rPr lang="es-AR" sz="2000">
                <a:solidFill>
                  <a:schemeClr val="bg1"/>
                </a:solidFill>
                <a:latin typeface="Lato" panose="020F0502020204030203" pitchFamily="34" charset="0"/>
              </a:rPr>
              <a:t>Monitorear el desarrollo de capacidades</a:t>
            </a:r>
          </a:p>
        </p:txBody>
      </p:sp>
      <p:pic>
        <p:nvPicPr>
          <p:cNvPr id="3" name="Picture 2">
            <a:extLst>
              <a:ext uri="{FF2B5EF4-FFF2-40B4-BE49-F238E27FC236}">
                <a16:creationId xmlns:a16="http://schemas.microsoft.com/office/drawing/2014/main" id="{C5112DB8-FDFF-4C1D-BD3C-4979D61136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8737" y="1434035"/>
            <a:ext cx="4493173" cy="4343400"/>
          </a:xfrm>
          <a:prstGeom prst="rect">
            <a:avLst/>
          </a:prstGeom>
        </p:spPr>
      </p:pic>
    </p:spTree>
    <p:custDataLst>
      <p:tags r:id="rId1"/>
    </p:custDataLst>
    <p:extLst>
      <p:ext uri="{BB962C8B-B14F-4D97-AF65-F5344CB8AC3E}">
        <p14:creationId xmlns:p14="http://schemas.microsoft.com/office/powerpoint/2010/main" val="4242330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68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p:cNvSpPr>
            <a:spLocks noGrp="1"/>
          </p:cNvSpPr>
          <p:nvPr>
            <p:ph type="title"/>
          </p:nvPr>
        </p:nvSpPr>
        <p:spPr/>
        <p:txBody>
          <a:bodyPr/>
          <a:lstStyle/>
          <a:p>
            <a:pPr rtl="0"/>
            <a:r>
              <a:rPr lang="es-AR">
                <a:solidFill>
                  <a:schemeClr val="bg1"/>
                </a:solidFill>
                <a:ea typeface="Lato" panose="020F0502020204030203" pitchFamily="34" charset="0"/>
                <a:cs typeface="Lato" panose="020F0502020204030203" pitchFamily="34" charset="0"/>
              </a:rPr>
              <a:t>Los implementadores deberán monitorear:</a:t>
            </a:r>
          </a:p>
        </p:txBody>
      </p:sp>
      <p:sp>
        <p:nvSpPr>
          <p:cNvPr id="5" name="Text Placeholder 13"/>
          <p:cNvSpPr>
            <a:spLocks noGrp="1"/>
          </p:cNvSpPr>
          <p:nvPr>
            <p:ph type="body" sz="quarter" idx="11"/>
          </p:nvPr>
        </p:nvSpPr>
        <p:spPr>
          <a:xfrm>
            <a:off x="1530000" y="1710000"/>
            <a:ext cx="9360000" cy="4843116"/>
          </a:xfrm>
          <a:noFill/>
        </p:spPr>
        <p:txBody>
          <a:bodyPr>
            <a:normAutofit/>
          </a:bodyPr>
          <a:lstStyle/>
          <a:p>
            <a:pPr marL="342900" indent="-342900" rtl="0">
              <a:lnSpc>
                <a:spcPct val="100000"/>
              </a:lnSpc>
              <a:buFont typeface="Arial" panose="020B0604020202020204" pitchFamily="34" charset="0"/>
              <a:buChar char="•"/>
            </a:pPr>
            <a:r>
              <a:rPr lang="es-AR" sz="1800">
                <a:solidFill>
                  <a:schemeClr val="bg1"/>
                </a:solidFill>
              </a:rPr>
              <a:t>Los productos/resultados: cantidad, tipo, calidad y relevancia de las actividades</a:t>
            </a:r>
          </a:p>
          <a:p>
            <a:pPr marL="342900" indent="-342900" rtl="0">
              <a:lnSpc>
                <a:spcPct val="100000"/>
              </a:lnSpc>
              <a:buFont typeface="Arial" panose="020B0604020202020204" pitchFamily="34" charset="0"/>
              <a:buChar char="•"/>
            </a:pPr>
            <a:r>
              <a:rPr lang="es-AR" sz="1800">
                <a:solidFill>
                  <a:schemeClr val="bg1"/>
                </a:solidFill>
              </a:rPr>
              <a:t>Los efectos: cambios en los conocimientos, las habilidades, las actitudes y las capacidades</a:t>
            </a:r>
          </a:p>
        </p:txBody>
      </p:sp>
    </p:spTree>
    <p:custDataLst>
      <p:tags r:id="rId1"/>
    </p:custDataLst>
    <p:extLst>
      <p:ext uri="{BB962C8B-B14F-4D97-AF65-F5344CB8AC3E}">
        <p14:creationId xmlns:p14="http://schemas.microsoft.com/office/powerpoint/2010/main" val="64814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pPr rtl="0"/>
            <a:r>
              <a:rPr lang="es-AR"/>
              <a:t>Desarrollo de capacidades</a:t>
            </a:r>
          </a:p>
        </p:txBody>
      </p:sp>
      <p:sp>
        <p:nvSpPr>
          <p:cNvPr id="5" name="Text Placeholder 4"/>
          <p:cNvSpPr>
            <a:spLocks noGrp="1"/>
          </p:cNvSpPr>
          <p:nvPr>
            <p:ph type="body" sz="quarter" idx="14"/>
          </p:nvPr>
        </p:nvSpPr>
        <p:spPr/>
        <p:txBody>
          <a:bodyPr/>
          <a:lstStyle/>
          <a:p>
            <a:pPr rtl="0"/>
            <a:r>
              <a:rPr lang="es-AR"/>
              <a:t>Módulo</a:t>
            </a:r>
          </a:p>
        </p:txBody>
      </p:sp>
      <p:sp>
        <p:nvSpPr>
          <p:cNvPr id="6" name="Text Placeholder 5"/>
          <p:cNvSpPr>
            <a:spLocks noGrp="1"/>
          </p:cNvSpPr>
          <p:nvPr>
            <p:ph type="body" sz="quarter" idx="15"/>
          </p:nvPr>
        </p:nvSpPr>
        <p:spPr/>
        <p:txBody>
          <a:bodyPr/>
          <a:lstStyle/>
          <a:p>
            <a:pPr rtl="0"/>
            <a:r>
              <a:rPr lang="es-AR"/>
              <a:t>2018</a:t>
            </a:r>
          </a:p>
        </p:txBody>
      </p:sp>
      <p:sp>
        <p:nvSpPr>
          <p:cNvPr id="7" name="Text Placeholder 6"/>
          <p:cNvSpPr>
            <a:spLocks noGrp="1"/>
          </p:cNvSpPr>
          <p:nvPr>
            <p:ph type="body" sz="quarter" idx="16"/>
          </p:nvPr>
        </p:nvSpPr>
        <p:spPr>
          <a:xfrm>
            <a:off x="2144036" y="3963012"/>
            <a:ext cx="1625075" cy="548874"/>
          </a:xfrm>
        </p:spPr>
        <p:txBody>
          <a:bodyPr>
            <a:normAutofit/>
          </a:bodyPr>
          <a:lstStyle/>
          <a:p>
            <a:pPr rtl="0"/>
            <a:r>
              <a:rPr lang="es-AR"/>
              <a:t>Septiembre</a:t>
            </a:r>
          </a:p>
        </p:txBody>
      </p:sp>
    </p:spTree>
    <p:custDataLst>
      <p:tags r:id="rId1"/>
    </p:custDataLst>
    <p:extLst>
      <p:ext uri="{BB962C8B-B14F-4D97-AF65-F5344CB8AC3E}">
        <p14:creationId xmlns:p14="http://schemas.microsoft.com/office/powerpoint/2010/main" val="19020463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68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p:cNvSpPr>
            <a:spLocks noGrp="1"/>
          </p:cNvSpPr>
          <p:nvPr>
            <p:ph type="title"/>
          </p:nvPr>
        </p:nvSpPr>
        <p:spPr/>
        <p:txBody>
          <a:bodyPr/>
          <a:lstStyle/>
          <a:p>
            <a:pPr rtl="0">
              <a:spcBef>
                <a:spcPts val="600"/>
              </a:spcBef>
              <a:spcAft>
                <a:spcPts val="1200"/>
              </a:spcAft>
            </a:pPr>
            <a:r>
              <a:rPr lang="es-AR">
                <a:solidFill>
                  <a:schemeClr val="bg1"/>
                </a:solidFill>
                <a:ea typeface="Lato" panose="020F0502020204030203" pitchFamily="34" charset="0"/>
                <a:cs typeface="Lato" panose="020F0502020204030203" pitchFamily="34" charset="0"/>
              </a:rPr>
              <a:t>Herramientas de monitoreo y evaluación</a:t>
            </a:r>
          </a:p>
        </p:txBody>
      </p:sp>
      <p:sp>
        <p:nvSpPr>
          <p:cNvPr id="4" name="Text Placeholder 13"/>
          <p:cNvSpPr>
            <a:spLocks noGrp="1"/>
          </p:cNvSpPr>
          <p:nvPr>
            <p:ph type="body" sz="quarter" idx="11"/>
          </p:nvPr>
        </p:nvSpPr>
        <p:spPr>
          <a:xfrm>
            <a:off x="1530000" y="1710000"/>
            <a:ext cx="9360000" cy="4843116"/>
          </a:xfrm>
          <a:noFill/>
        </p:spPr>
        <p:txBody>
          <a:bodyPr>
            <a:normAutofit/>
          </a:bodyPr>
          <a:lstStyle/>
          <a:p>
            <a:pPr marL="342900" indent="-342900" rtl="0">
              <a:lnSpc>
                <a:spcPct val="100000"/>
              </a:lnSpc>
              <a:buFont typeface="Arial" panose="020B0604020202020204" pitchFamily="34" charset="0"/>
              <a:buChar char="•"/>
            </a:pPr>
            <a:r>
              <a:rPr lang="es-AR" sz="1800">
                <a:solidFill>
                  <a:schemeClr val="bg1"/>
                </a:solidFill>
              </a:rPr>
              <a:t>Marco de competencias para monitorear el progreso.</a:t>
            </a:r>
          </a:p>
          <a:p>
            <a:pPr marL="342900" indent="-342900" rtl="0">
              <a:lnSpc>
                <a:spcPct val="100000"/>
              </a:lnSpc>
              <a:buFont typeface="Arial" panose="020B0604020202020204" pitchFamily="34" charset="0"/>
              <a:buChar char="•"/>
            </a:pPr>
            <a:r>
              <a:rPr lang="es-AR" sz="1800">
                <a:solidFill>
                  <a:schemeClr val="bg1"/>
                </a:solidFill>
              </a:rPr>
              <a:t>Recolectar información mediante encuestas, entrevistas, observación, discusiones grupales, revisiones del desempeño y evaluaciones formales.</a:t>
            </a:r>
          </a:p>
        </p:txBody>
      </p:sp>
    </p:spTree>
    <p:custDataLst>
      <p:tags r:id="rId1"/>
    </p:custDataLst>
    <p:extLst>
      <p:ext uri="{BB962C8B-B14F-4D97-AF65-F5344CB8AC3E}">
        <p14:creationId xmlns:p14="http://schemas.microsoft.com/office/powerpoint/2010/main" val="1104660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rtl="0"/>
            <a:r>
              <a:rPr lang="es-AR"/>
              <a:t>Marco de competencias</a:t>
            </a:r>
          </a:p>
        </p:txBody>
      </p:sp>
      <p:graphicFrame>
        <p:nvGraphicFramePr>
          <p:cNvPr id="4" name="Table 3"/>
          <p:cNvGraphicFramePr>
            <a:graphicFrameLocks noGrp="1"/>
          </p:cNvGraphicFramePr>
          <p:nvPr>
            <p:extLst>
              <p:ext uri="{D42A27DB-BD31-4B8C-83A1-F6EECF244321}">
                <p14:modId xmlns:p14="http://schemas.microsoft.com/office/powerpoint/2010/main" val="4259237033"/>
              </p:ext>
            </p:extLst>
          </p:nvPr>
        </p:nvGraphicFramePr>
        <p:xfrm>
          <a:off x="848739" y="1690688"/>
          <a:ext cx="10494523" cy="4134256"/>
        </p:xfrm>
        <a:graphic>
          <a:graphicData uri="http://schemas.openxmlformats.org/drawingml/2006/table">
            <a:tbl>
              <a:tblPr/>
              <a:tblGrid>
                <a:gridCol w="1624241">
                  <a:extLst>
                    <a:ext uri="{9D8B030D-6E8A-4147-A177-3AD203B41FA5}">
                      <a16:colId xmlns:a16="http://schemas.microsoft.com/office/drawing/2014/main" val="2227856937"/>
                    </a:ext>
                  </a:extLst>
                </a:gridCol>
                <a:gridCol w="476932">
                  <a:extLst>
                    <a:ext uri="{9D8B030D-6E8A-4147-A177-3AD203B41FA5}">
                      <a16:colId xmlns:a16="http://schemas.microsoft.com/office/drawing/2014/main" val="3907099724"/>
                    </a:ext>
                  </a:extLst>
                </a:gridCol>
                <a:gridCol w="2371929">
                  <a:extLst>
                    <a:ext uri="{9D8B030D-6E8A-4147-A177-3AD203B41FA5}">
                      <a16:colId xmlns:a16="http://schemas.microsoft.com/office/drawing/2014/main" val="2425301195"/>
                    </a:ext>
                  </a:extLst>
                </a:gridCol>
                <a:gridCol w="486383">
                  <a:extLst>
                    <a:ext uri="{9D8B030D-6E8A-4147-A177-3AD203B41FA5}">
                      <a16:colId xmlns:a16="http://schemas.microsoft.com/office/drawing/2014/main" val="1126474681"/>
                    </a:ext>
                  </a:extLst>
                </a:gridCol>
                <a:gridCol w="2529192">
                  <a:extLst>
                    <a:ext uri="{9D8B030D-6E8A-4147-A177-3AD203B41FA5}">
                      <a16:colId xmlns:a16="http://schemas.microsoft.com/office/drawing/2014/main" val="4047324149"/>
                    </a:ext>
                  </a:extLst>
                </a:gridCol>
                <a:gridCol w="515566">
                  <a:extLst>
                    <a:ext uri="{9D8B030D-6E8A-4147-A177-3AD203B41FA5}">
                      <a16:colId xmlns:a16="http://schemas.microsoft.com/office/drawing/2014/main" val="2400896638"/>
                    </a:ext>
                  </a:extLst>
                </a:gridCol>
                <a:gridCol w="2490280">
                  <a:extLst>
                    <a:ext uri="{9D8B030D-6E8A-4147-A177-3AD203B41FA5}">
                      <a16:colId xmlns:a16="http://schemas.microsoft.com/office/drawing/2014/main" val="1224858720"/>
                    </a:ext>
                  </a:extLst>
                </a:gridCol>
              </a:tblGrid>
              <a:tr h="611629">
                <a:tc>
                  <a:txBody>
                    <a:bodyPr/>
                    <a:lstStyle/>
                    <a:p>
                      <a:pPr algn="l" rtl="0" fontAlgn="ctr"/>
                      <a:r>
                        <a:rPr lang="es-AR" sz="2000" b="1" i="0" u="none" strike="noStrike">
                          <a:solidFill>
                            <a:srgbClr val="FFFFFF"/>
                          </a:solidFill>
                          <a:effectLst/>
                          <a:latin typeface="Lato" panose="020F0502020204030203" pitchFamily="34" charset="0"/>
                        </a:rPr>
                        <a:t> </a:t>
                      </a:r>
                    </a:p>
                  </a:txBody>
                  <a:tcPr marL="9525" marR="9525" marT="9525" marB="0" anchor="ctr">
                    <a:lnL w="28575" cap="flat" cmpd="sng" algn="ctr">
                      <a:solidFill>
                        <a:srgbClr val="F68D37"/>
                      </a:solidFill>
                      <a:prstDash val="solid"/>
                      <a:round/>
                      <a:headEnd type="none" w="med" len="med"/>
                      <a:tailEnd type="none" w="med" len="med"/>
                    </a:lnL>
                    <a:lnR w="28575" cap="flat" cmpd="sng" algn="ctr">
                      <a:solidFill>
                        <a:srgbClr val="F68D37"/>
                      </a:solidFill>
                      <a:prstDash val="solid"/>
                      <a:round/>
                      <a:headEnd type="none" w="med" len="med"/>
                      <a:tailEnd type="none" w="med" len="med"/>
                    </a:lnR>
                    <a:lnT w="28575" cap="flat" cmpd="sng" algn="ctr">
                      <a:solidFill>
                        <a:srgbClr val="F68D37"/>
                      </a:solidFill>
                      <a:prstDash val="solid"/>
                      <a:round/>
                      <a:headEnd type="none" w="med" len="med"/>
                      <a:tailEnd type="none" w="med" len="med"/>
                    </a:lnT>
                    <a:lnB w="28575" cap="flat" cmpd="sng" algn="ctr">
                      <a:solidFill>
                        <a:srgbClr val="F68D37"/>
                      </a:solidFill>
                      <a:prstDash val="solid"/>
                      <a:round/>
                      <a:headEnd type="none" w="med" len="med"/>
                      <a:tailEnd type="none" w="med" len="med"/>
                    </a:lnB>
                    <a:lnTlToBr w="12700" cmpd="sng">
                      <a:noFill/>
                      <a:prstDash val="solid"/>
                    </a:lnTlToBr>
                    <a:lnBlToTr w="12700" cmpd="sng">
                      <a:noFill/>
                      <a:prstDash val="solid"/>
                    </a:lnBlToTr>
                    <a:solidFill>
                      <a:srgbClr val="F68D37"/>
                    </a:solidFill>
                  </a:tcPr>
                </a:tc>
                <a:tc gridSpan="2">
                  <a:txBody>
                    <a:bodyPr/>
                    <a:lstStyle/>
                    <a:p>
                      <a:pPr algn="ctr" rtl="0" fontAlgn="ctr"/>
                      <a:r>
                        <a:rPr lang="es-AR" sz="2000" b="1" i="0" u="none" strike="noStrike">
                          <a:solidFill>
                            <a:srgbClr val="FFFFFF"/>
                          </a:solidFill>
                          <a:effectLst/>
                          <a:latin typeface="Lato" panose="020F0502020204030203" pitchFamily="34" charset="0"/>
                        </a:rPr>
                        <a:t>Básico</a:t>
                      </a:r>
                    </a:p>
                  </a:txBody>
                  <a:tcPr marL="9525" marR="9525" marT="9525" marB="0" anchor="ctr">
                    <a:lnL w="28575" cap="flat" cmpd="sng" algn="ctr">
                      <a:solidFill>
                        <a:srgbClr val="F68D37"/>
                      </a:solidFill>
                      <a:prstDash val="solid"/>
                      <a:round/>
                      <a:headEnd type="none" w="med" len="med"/>
                      <a:tailEnd type="none" w="med" len="med"/>
                    </a:lnL>
                    <a:lnR w="28575" cap="flat" cmpd="sng" algn="ctr">
                      <a:solidFill>
                        <a:srgbClr val="F68D37"/>
                      </a:solidFill>
                      <a:prstDash val="solid"/>
                      <a:round/>
                      <a:headEnd type="none" w="med" len="med"/>
                      <a:tailEnd type="none" w="med" len="med"/>
                    </a:lnR>
                    <a:lnT w="28575" cap="flat" cmpd="sng" algn="ctr">
                      <a:solidFill>
                        <a:srgbClr val="F68D37"/>
                      </a:solidFill>
                      <a:prstDash val="solid"/>
                      <a:round/>
                      <a:headEnd type="none" w="med" len="med"/>
                      <a:tailEnd type="none" w="med" len="med"/>
                    </a:lnT>
                    <a:lnB w="28575" cap="flat" cmpd="sng" algn="ctr">
                      <a:solidFill>
                        <a:srgbClr val="F68D37"/>
                      </a:solidFill>
                      <a:prstDash val="solid"/>
                      <a:round/>
                      <a:headEnd type="none" w="med" len="med"/>
                      <a:tailEnd type="none" w="med" len="med"/>
                    </a:lnB>
                    <a:lnTlToBr w="12700" cmpd="sng">
                      <a:noFill/>
                      <a:prstDash val="solid"/>
                    </a:lnTlToBr>
                    <a:lnBlToTr w="12700" cmpd="sng">
                      <a:noFill/>
                      <a:prstDash val="solid"/>
                    </a:lnBlToTr>
                    <a:solidFill>
                      <a:srgbClr val="F68D37"/>
                    </a:solidFill>
                  </a:tcPr>
                </a:tc>
                <a:tc hMerge="1">
                  <a:txBody>
                    <a:bodyPr/>
                    <a:lstStyle/>
                    <a:p>
                      <a:endParaRPr lang="en-CA"/>
                    </a:p>
                  </a:txBody>
                  <a:tcPr/>
                </a:tc>
                <a:tc gridSpan="2">
                  <a:txBody>
                    <a:bodyPr/>
                    <a:lstStyle/>
                    <a:p>
                      <a:pPr algn="ctr" rtl="0" fontAlgn="ctr"/>
                      <a:r>
                        <a:rPr lang="es-AR" sz="2000" b="1" i="0" u="none" strike="noStrike">
                          <a:solidFill>
                            <a:srgbClr val="FFFFFF"/>
                          </a:solidFill>
                          <a:effectLst/>
                          <a:latin typeface="Lato" panose="020F0502020204030203" pitchFamily="34" charset="0"/>
                        </a:rPr>
                        <a:t>Intermedio</a:t>
                      </a:r>
                    </a:p>
                  </a:txBody>
                  <a:tcPr marL="9525" marR="9525" marT="9525" marB="0" anchor="ctr">
                    <a:lnL w="28575" cap="flat" cmpd="sng" algn="ctr">
                      <a:solidFill>
                        <a:srgbClr val="F68D37"/>
                      </a:solidFill>
                      <a:prstDash val="solid"/>
                      <a:round/>
                      <a:headEnd type="none" w="med" len="med"/>
                      <a:tailEnd type="none" w="med" len="med"/>
                    </a:lnL>
                    <a:lnR w="28575" cap="flat" cmpd="sng" algn="ctr">
                      <a:solidFill>
                        <a:srgbClr val="F68D37"/>
                      </a:solidFill>
                      <a:prstDash val="solid"/>
                      <a:round/>
                      <a:headEnd type="none" w="med" len="med"/>
                      <a:tailEnd type="none" w="med" len="med"/>
                    </a:lnR>
                    <a:lnT w="28575" cap="flat" cmpd="sng" algn="ctr">
                      <a:solidFill>
                        <a:srgbClr val="F68D37"/>
                      </a:solidFill>
                      <a:prstDash val="solid"/>
                      <a:round/>
                      <a:headEnd type="none" w="med" len="med"/>
                      <a:tailEnd type="none" w="med" len="med"/>
                    </a:lnT>
                    <a:lnB w="28575" cap="flat" cmpd="sng" algn="ctr">
                      <a:solidFill>
                        <a:srgbClr val="F68D37"/>
                      </a:solidFill>
                      <a:prstDash val="solid"/>
                      <a:round/>
                      <a:headEnd type="none" w="med" len="med"/>
                      <a:tailEnd type="none" w="med" len="med"/>
                    </a:lnB>
                    <a:lnTlToBr w="12700" cmpd="sng">
                      <a:noFill/>
                      <a:prstDash val="solid"/>
                    </a:lnTlToBr>
                    <a:lnBlToTr w="12700" cmpd="sng">
                      <a:noFill/>
                      <a:prstDash val="solid"/>
                    </a:lnBlToTr>
                    <a:solidFill>
                      <a:srgbClr val="F68D37"/>
                    </a:solidFill>
                  </a:tcPr>
                </a:tc>
                <a:tc hMerge="1">
                  <a:txBody>
                    <a:bodyPr/>
                    <a:lstStyle/>
                    <a:p>
                      <a:endParaRPr lang="en-CA"/>
                    </a:p>
                  </a:txBody>
                  <a:tcPr/>
                </a:tc>
                <a:tc gridSpan="2">
                  <a:txBody>
                    <a:bodyPr/>
                    <a:lstStyle/>
                    <a:p>
                      <a:pPr algn="ctr" rtl="0" fontAlgn="ctr"/>
                      <a:r>
                        <a:rPr lang="es-AR" sz="2000" b="1" i="0" u="none" strike="noStrike">
                          <a:solidFill>
                            <a:srgbClr val="FFFFFF"/>
                          </a:solidFill>
                          <a:effectLst/>
                          <a:latin typeface="Lato" panose="020F0502020204030203" pitchFamily="34" charset="0"/>
                        </a:rPr>
                        <a:t>Avanzado</a:t>
                      </a:r>
                    </a:p>
                  </a:txBody>
                  <a:tcPr marL="9525" marR="9525" marT="9525" marB="0" anchor="ctr">
                    <a:lnL w="28575" cap="flat" cmpd="sng" algn="ctr">
                      <a:solidFill>
                        <a:srgbClr val="F68D37"/>
                      </a:solidFill>
                      <a:prstDash val="solid"/>
                      <a:round/>
                      <a:headEnd type="none" w="med" len="med"/>
                      <a:tailEnd type="none" w="med" len="med"/>
                    </a:lnL>
                    <a:lnR w="28575" cap="flat" cmpd="sng" algn="ctr">
                      <a:solidFill>
                        <a:srgbClr val="F68D37"/>
                      </a:solidFill>
                      <a:prstDash val="solid"/>
                      <a:round/>
                      <a:headEnd type="none" w="med" len="med"/>
                      <a:tailEnd type="none" w="med" len="med"/>
                    </a:lnR>
                    <a:lnT w="28575" cap="flat" cmpd="sng" algn="ctr">
                      <a:solidFill>
                        <a:srgbClr val="F68D37"/>
                      </a:solidFill>
                      <a:prstDash val="solid"/>
                      <a:round/>
                      <a:headEnd type="none" w="med" len="med"/>
                      <a:tailEnd type="none" w="med" len="med"/>
                    </a:lnT>
                    <a:lnB w="28575" cap="flat" cmpd="sng" algn="ctr">
                      <a:solidFill>
                        <a:srgbClr val="F68D37"/>
                      </a:solidFill>
                      <a:prstDash val="solid"/>
                      <a:round/>
                      <a:headEnd type="none" w="med" len="med"/>
                      <a:tailEnd type="none" w="med" len="med"/>
                    </a:lnB>
                    <a:lnTlToBr w="12700" cmpd="sng">
                      <a:noFill/>
                      <a:prstDash val="solid"/>
                    </a:lnTlToBr>
                    <a:lnBlToTr w="12700" cmpd="sng">
                      <a:noFill/>
                      <a:prstDash val="solid"/>
                    </a:lnBlToTr>
                    <a:solidFill>
                      <a:srgbClr val="F68D37"/>
                    </a:solidFill>
                  </a:tcPr>
                </a:tc>
                <a:tc hMerge="1">
                  <a:txBody>
                    <a:bodyPr/>
                    <a:lstStyle/>
                    <a:p>
                      <a:endParaRPr lang="en-CA"/>
                    </a:p>
                  </a:txBody>
                  <a:tcPr/>
                </a:tc>
                <a:extLst>
                  <a:ext uri="{0D108BD9-81ED-4DB2-BD59-A6C34878D82A}">
                    <a16:rowId xmlns:a16="http://schemas.microsoft.com/office/drawing/2014/main" val="2840053276"/>
                  </a:ext>
                </a:extLst>
              </a:tr>
              <a:tr h="1275537">
                <a:tc rowSpan="3">
                  <a:txBody>
                    <a:bodyPr/>
                    <a:lstStyle/>
                    <a:p>
                      <a:pPr algn="ctr" rtl="0" fontAlgn="ctr"/>
                      <a:r>
                        <a:rPr lang="es-AR" sz="2000" b="1" i="0" u="none" strike="noStrike">
                          <a:solidFill>
                            <a:srgbClr val="FFFFFF"/>
                          </a:solidFill>
                          <a:effectLst/>
                          <a:latin typeface="Lato" panose="020F0502020204030203" pitchFamily="34" charset="0"/>
                        </a:rPr>
                        <a:t>Manejo de conflictos</a:t>
                      </a:r>
                    </a:p>
                  </a:txBody>
                  <a:tcPr marL="9525" marR="9525" marT="9525" marB="0" anchor="ctr">
                    <a:lnL w="28575" cap="flat" cmpd="sng" algn="ctr">
                      <a:solidFill>
                        <a:srgbClr val="F68D37"/>
                      </a:solidFill>
                      <a:prstDash val="solid"/>
                      <a:round/>
                      <a:headEnd type="none" w="med" len="med"/>
                      <a:tailEnd type="none" w="med" len="med"/>
                    </a:lnL>
                    <a:lnR w="28575" cap="flat" cmpd="sng" algn="ctr">
                      <a:solidFill>
                        <a:srgbClr val="F68D37"/>
                      </a:solidFill>
                      <a:prstDash val="solid"/>
                      <a:round/>
                      <a:headEnd type="none" w="med" len="med"/>
                      <a:tailEnd type="none" w="med" len="med"/>
                    </a:lnR>
                    <a:lnT w="28575" cap="flat" cmpd="sng" algn="ctr">
                      <a:solidFill>
                        <a:srgbClr val="F68D37"/>
                      </a:solidFill>
                      <a:prstDash val="solid"/>
                      <a:round/>
                      <a:headEnd type="none" w="med" len="med"/>
                      <a:tailEnd type="none" w="med" len="med"/>
                    </a:lnT>
                    <a:lnB w="28575" cap="flat" cmpd="sng" algn="ctr">
                      <a:solidFill>
                        <a:srgbClr val="F68D37"/>
                      </a:solidFill>
                      <a:prstDash val="solid"/>
                      <a:round/>
                      <a:headEnd type="none" w="med" len="med"/>
                      <a:tailEnd type="none" w="med" len="med"/>
                    </a:lnB>
                    <a:lnTlToBr w="12700" cmpd="sng">
                      <a:noFill/>
                      <a:prstDash val="solid"/>
                    </a:lnTlToBr>
                    <a:lnBlToTr w="12700" cmpd="sng">
                      <a:noFill/>
                      <a:prstDash val="solid"/>
                    </a:lnBlToTr>
                    <a:solidFill>
                      <a:srgbClr val="F68D37"/>
                    </a:solidFill>
                  </a:tcPr>
                </a:tc>
                <a:tc>
                  <a:txBody>
                    <a:bodyPr/>
                    <a:lstStyle/>
                    <a:p>
                      <a:pPr algn="ctr" rtl="0" fontAlgn="ctr"/>
                      <a:r>
                        <a:rPr lang="es-AR" sz="1600" b="0" i="0" u="none" strike="noStrike">
                          <a:solidFill>
                            <a:schemeClr val="tx1"/>
                          </a:solidFill>
                          <a:effectLst/>
                          <a:latin typeface="Wingdings" panose="05000000000000000000" pitchFamily="2" charset="2"/>
                        </a:rPr>
                        <a:t>þ</a:t>
                      </a:r>
                    </a:p>
                  </a:txBody>
                  <a:tcPr marL="9525" marR="9525" marT="9525" marB="0" anchor="ctr">
                    <a:lnL w="28575" cap="flat" cmpd="sng" algn="ctr">
                      <a:solidFill>
                        <a:srgbClr val="F68D37"/>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F68D37"/>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s-AR" sz="1600" b="0" i="0" u="none" strike="noStrike">
                          <a:solidFill>
                            <a:schemeClr val="tx1"/>
                          </a:solidFill>
                          <a:effectLst/>
                          <a:latin typeface="Lato" panose="020F0502020204030203" pitchFamily="34" charset="0"/>
                        </a:rPr>
                        <a:t>Maneja las emociones y se comunica de manera asertiva.</a:t>
                      </a:r>
                    </a:p>
                  </a:txBody>
                  <a:tcPr marL="9525" marR="9525" marT="9525" marB="0" anchor="ctr">
                    <a:lnL w="28575" cap="flat" cmpd="sng" algn="ctr">
                      <a:noFill/>
                      <a:prstDash val="solid"/>
                      <a:round/>
                      <a:headEnd type="none" w="med" len="med"/>
                      <a:tailEnd type="none" w="med" len="med"/>
                    </a:lnL>
                    <a:lnR w="28575" cap="flat" cmpd="sng" algn="ctr">
                      <a:solidFill>
                        <a:srgbClr val="F68D37"/>
                      </a:solidFill>
                      <a:prstDash val="solid"/>
                      <a:round/>
                      <a:headEnd type="none" w="med" len="med"/>
                      <a:tailEnd type="none" w="med" len="med"/>
                    </a:lnR>
                    <a:lnT w="28575" cap="flat" cmpd="sng" algn="ctr">
                      <a:solidFill>
                        <a:srgbClr val="F68D37"/>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AR" sz="1600" b="0" i="0" u="none" strike="noStrike">
                          <a:solidFill>
                            <a:schemeClr val="tx1"/>
                          </a:solidFill>
                          <a:effectLst/>
                          <a:latin typeface="Wingdings" panose="05000000000000000000" pitchFamily="2" charset="2"/>
                        </a:rPr>
                        <a:t>þ</a:t>
                      </a:r>
                    </a:p>
                  </a:txBody>
                  <a:tcPr marL="9525" marR="9525" marT="9525" marB="0" anchor="ctr">
                    <a:lnL w="28575" cap="flat" cmpd="sng" algn="ctr">
                      <a:solidFill>
                        <a:srgbClr val="F68D37"/>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F68D37"/>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s-AR" sz="1600" b="0" i="0" u="none" strike="noStrike">
                          <a:solidFill>
                            <a:schemeClr val="tx1"/>
                          </a:solidFill>
                          <a:effectLst/>
                          <a:latin typeface="Lato" panose="020F0502020204030203" pitchFamily="34" charset="0"/>
                        </a:rPr>
                        <a:t>Adapta el estilo comunicativo </a:t>
                      </a:r>
                    </a:p>
                    <a:p>
                      <a:pPr algn="l" rtl="0" fontAlgn="ctr"/>
                      <a:r>
                        <a:rPr lang="es-AR" sz="1600" b="0" i="0" u="none" strike="noStrike">
                          <a:solidFill>
                            <a:schemeClr val="tx1"/>
                          </a:solidFill>
                          <a:effectLst/>
                          <a:latin typeface="Lato" panose="020F0502020204030203" pitchFamily="34" charset="0"/>
                        </a:rPr>
                        <a:t>en base a los destinatarios y la situación.</a:t>
                      </a:r>
                    </a:p>
                  </a:txBody>
                  <a:tcPr marL="9525" marR="9525" marT="9525" marB="0" anchor="ctr">
                    <a:lnL w="28575" cap="flat" cmpd="sng" algn="ctr">
                      <a:noFill/>
                      <a:prstDash val="solid"/>
                      <a:round/>
                      <a:headEnd type="none" w="med" len="med"/>
                      <a:tailEnd type="none" w="med" len="med"/>
                    </a:lnL>
                    <a:lnR w="28575" cap="flat" cmpd="sng" algn="ctr">
                      <a:solidFill>
                        <a:srgbClr val="F68D37"/>
                      </a:solidFill>
                      <a:prstDash val="solid"/>
                      <a:round/>
                      <a:headEnd type="none" w="med" len="med"/>
                      <a:tailEnd type="none" w="med" len="med"/>
                    </a:lnR>
                    <a:lnT w="28575" cap="flat" cmpd="sng" algn="ctr">
                      <a:solidFill>
                        <a:srgbClr val="F68D37"/>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AR" sz="1600" b="0" i="0" u="none" strike="noStrike">
                          <a:solidFill>
                            <a:schemeClr val="tx1"/>
                          </a:solidFill>
                          <a:effectLst/>
                          <a:latin typeface="Wingdings" panose="05000000000000000000" pitchFamily="2" charset="2"/>
                        </a:rPr>
                        <a:t>þ</a:t>
                      </a:r>
                    </a:p>
                  </a:txBody>
                  <a:tcPr marL="9525" marR="9525" marT="9525" marB="0" anchor="ctr">
                    <a:lnL w="28575" cap="flat" cmpd="sng" algn="ctr">
                      <a:solidFill>
                        <a:srgbClr val="F68D37"/>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F68D37"/>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s-AR" sz="1600" b="0" i="0" u="none" strike="noStrike">
                          <a:solidFill>
                            <a:schemeClr val="tx1"/>
                          </a:solidFill>
                          <a:effectLst/>
                          <a:latin typeface="Lato" panose="020F0502020204030203" pitchFamily="34" charset="0"/>
                        </a:rPr>
                        <a:t>Se comporta con apertura e integridad cuando se lo cuestiona.</a:t>
                      </a:r>
                    </a:p>
                  </a:txBody>
                  <a:tcPr marL="9525" marR="9525" marT="9525" marB="0" anchor="ctr">
                    <a:lnL w="28575" cap="flat" cmpd="sng" algn="ctr">
                      <a:noFill/>
                      <a:prstDash val="solid"/>
                      <a:round/>
                      <a:headEnd type="none" w="med" len="med"/>
                      <a:tailEnd type="none" w="med" len="med"/>
                    </a:lnL>
                    <a:lnR w="28575" cap="flat" cmpd="sng" algn="ctr">
                      <a:solidFill>
                        <a:srgbClr val="F68D37"/>
                      </a:solidFill>
                      <a:prstDash val="solid"/>
                      <a:round/>
                      <a:headEnd type="none" w="med" len="med"/>
                      <a:tailEnd type="none" w="med" len="med"/>
                    </a:lnR>
                    <a:lnT w="28575" cap="flat" cmpd="sng" algn="ctr">
                      <a:solidFill>
                        <a:srgbClr val="F68D37"/>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7163575"/>
                  </a:ext>
                </a:extLst>
              </a:tr>
              <a:tr h="1175869">
                <a:tc vMerge="1">
                  <a:txBody>
                    <a:bodyPr/>
                    <a:lstStyle/>
                    <a:p>
                      <a:endParaRPr lang="en-CA"/>
                    </a:p>
                  </a:txBody>
                  <a:tcPr/>
                </a:tc>
                <a:tc>
                  <a:txBody>
                    <a:bodyPr/>
                    <a:lstStyle/>
                    <a:p>
                      <a:pPr algn="ctr" rtl="0" fontAlgn="ctr"/>
                      <a:r>
                        <a:rPr lang="es-AR" sz="1600" b="0" i="0" u="none" strike="noStrike">
                          <a:solidFill>
                            <a:schemeClr val="tx1"/>
                          </a:solidFill>
                          <a:effectLst/>
                          <a:latin typeface="Wingdings" panose="05000000000000000000" pitchFamily="2" charset="2"/>
                        </a:rPr>
                        <a:t>þ</a:t>
                      </a:r>
                    </a:p>
                  </a:txBody>
                  <a:tcPr marL="9525" marR="9525" marT="9525" marB="0" anchor="ctr">
                    <a:lnL w="28575" cap="flat" cmpd="sng" algn="ctr">
                      <a:solidFill>
                        <a:srgbClr val="F68D37"/>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s-AR" sz="1600" b="0" i="0" u="none" strike="noStrike">
                          <a:solidFill>
                            <a:schemeClr val="tx1"/>
                          </a:solidFill>
                          <a:effectLst/>
                          <a:latin typeface="Lato" panose="020F0502020204030203" pitchFamily="34" charset="0"/>
                        </a:rPr>
                        <a:t>Comprende básicamente los distintos estilos de manejar los conflictos.</a:t>
                      </a:r>
                    </a:p>
                  </a:txBody>
                  <a:tcPr marL="9525" marR="9525" marT="9525" marB="0" anchor="ctr">
                    <a:lnL w="28575" cap="flat" cmpd="sng" algn="ctr">
                      <a:noFill/>
                      <a:prstDash val="solid"/>
                      <a:round/>
                      <a:headEnd type="none" w="med" len="med"/>
                      <a:tailEnd type="none" w="med" len="med"/>
                    </a:lnL>
                    <a:lnR w="28575" cap="flat" cmpd="sng" algn="ctr">
                      <a:solidFill>
                        <a:srgbClr val="F68D37"/>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AR" sz="1600" b="0" i="0" u="none" strike="noStrike">
                          <a:solidFill>
                            <a:schemeClr val="tx1"/>
                          </a:solidFill>
                          <a:effectLst/>
                          <a:latin typeface="Wingdings" panose="05000000000000000000" pitchFamily="2" charset="2"/>
                        </a:rPr>
                        <a:t>þ</a:t>
                      </a:r>
                    </a:p>
                  </a:txBody>
                  <a:tcPr marL="9525" marR="9525" marT="9525" marB="0" anchor="ctr">
                    <a:lnL w="28575" cap="flat" cmpd="sng" algn="ctr">
                      <a:solidFill>
                        <a:srgbClr val="F68D37"/>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s-AR" sz="1600" b="0" i="0" u="none" strike="noStrike">
                          <a:solidFill>
                            <a:schemeClr val="tx1"/>
                          </a:solidFill>
                          <a:effectLst/>
                          <a:latin typeface="Lato" panose="020F0502020204030203" pitchFamily="34" charset="0"/>
                        </a:rPr>
                        <a:t>Puede identificar y evaluar los distintos modos de manejar los conflictos.</a:t>
                      </a:r>
                    </a:p>
                  </a:txBody>
                  <a:tcPr marL="9525" marR="9525" marT="9525" marB="0" anchor="ctr">
                    <a:lnL w="28575" cap="flat" cmpd="sng" algn="ctr">
                      <a:noFill/>
                      <a:prstDash val="solid"/>
                      <a:round/>
                      <a:headEnd type="none" w="med" len="med"/>
                      <a:tailEnd type="none" w="med" len="med"/>
                    </a:lnL>
                    <a:lnR w="28575" cap="flat" cmpd="sng" algn="ctr">
                      <a:solidFill>
                        <a:srgbClr val="F68D37"/>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AR" sz="1600" b="0" i="0" u="none" strike="noStrike">
                          <a:solidFill>
                            <a:schemeClr val="tx1"/>
                          </a:solidFill>
                          <a:effectLst/>
                          <a:latin typeface="Wingdings" panose="05000000000000000000" pitchFamily="2" charset="2"/>
                        </a:rPr>
                        <a:t>þ</a:t>
                      </a:r>
                    </a:p>
                  </a:txBody>
                  <a:tcPr marL="9525" marR="9525" marT="9525" marB="0" anchor="ctr">
                    <a:lnL w="28575" cap="flat" cmpd="sng" algn="ctr">
                      <a:solidFill>
                        <a:srgbClr val="F68D37"/>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s-AR" sz="1600" b="0" i="0" u="none" strike="noStrike">
                          <a:solidFill>
                            <a:schemeClr val="tx1"/>
                          </a:solidFill>
                          <a:effectLst/>
                          <a:latin typeface="Lato" panose="020F0502020204030203" pitchFamily="34" charset="0"/>
                        </a:rPr>
                        <a:t>Usa estrategias que buscan el consenso y la participación.</a:t>
                      </a:r>
                    </a:p>
                  </a:txBody>
                  <a:tcPr marL="9525" marR="9525" marT="9525" marB="0" anchor="ctr">
                    <a:lnL w="28575" cap="flat" cmpd="sng" algn="ctr">
                      <a:noFill/>
                      <a:prstDash val="solid"/>
                      <a:round/>
                      <a:headEnd type="none" w="med" len="med"/>
                      <a:tailEnd type="none" w="med" len="med"/>
                    </a:lnL>
                    <a:lnR w="28575" cap="flat" cmpd="sng" algn="ctr">
                      <a:solidFill>
                        <a:srgbClr val="F68D37"/>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05082520"/>
                  </a:ext>
                </a:extLst>
              </a:tr>
              <a:tr h="1071221">
                <a:tc vMerge="1">
                  <a:txBody>
                    <a:bodyPr/>
                    <a:lstStyle/>
                    <a:p>
                      <a:endParaRPr lang="en-CA"/>
                    </a:p>
                  </a:txBody>
                  <a:tcPr/>
                </a:tc>
                <a:tc>
                  <a:txBody>
                    <a:bodyPr/>
                    <a:lstStyle/>
                    <a:p>
                      <a:pPr algn="ctr" rtl="0" fontAlgn="ctr"/>
                      <a:r>
                        <a:rPr lang="es-AR" sz="1600" b="0" i="0" u="none" strike="noStrike">
                          <a:solidFill>
                            <a:schemeClr val="tx1"/>
                          </a:solidFill>
                          <a:effectLst/>
                          <a:latin typeface="Wingdings" panose="05000000000000000000" pitchFamily="2" charset="2"/>
                        </a:rPr>
                        <a:t>þ</a:t>
                      </a:r>
                    </a:p>
                  </a:txBody>
                  <a:tcPr marL="9525" marR="9525" marT="9525" marB="0" anchor="ctr">
                    <a:lnL w="28575" cap="flat" cmpd="sng" algn="ctr">
                      <a:solidFill>
                        <a:srgbClr val="F68D37"/>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68D37"/>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s-AR" sz="1600" b="0" i="0" u="none" strike="noStrike">
                          <a:solidFill>
                            <a:schemeClr val="tx1"/>
                          </a:solidFill>
                          <a:effectLst/>
                          <a:latin typeface="Lato" panose="020F0502020204030203" pitchFamily="34" charset="0"/>
                        </a:rPr>
                        <a:t>Considera otros puntos de vista cuando se lo cuestiona.</a:t>
                      </a:r>
                    </a:p>
                  </a:txBody>
                  <a:tcPr marL="9525" marR="9525" marT="9525" marB="0" anchor="ctr">
                    <a:lnL w="28575" cap="flat" cmpd="sng" algn="ctr">
                      <a:noFill/>
                      <a:prstDash val="solid"/>
                      <a:round/>
                      <a:headEnd type="none" w="med" len="med"/>
                      <a:tailEnd type="none" w="med" len="med"/>
                    </a:lnL>
                    <a:lnR w="28575" cap="flat" cmpd="sng" algn="ctr">
                      <a:solidFill>
                        <a:srgbClr val="F68D37"/>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68D37"/>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AR" sz="1600" b="0" i="0" u="none" strike="noStrike">
                          <a:solidFill>
                            <a:schemeClr val="tx1"/>
                          </a:solidFill>
                          <a:effectLst/>
                          <a:latin typeface="Wingdings" panose="05000000000000000000" pitchFamily="2" charset="2"/>
                        </a:rPr>
                        <a:t>þ</a:t>
                      </a:r>
                    </a:p>
                  </a:txBody>
                  <a:tcPr marL="9525" marR="9525" marT="9525" marB="0" anchor="ctr">
                    <a:lnL w="28575" cap="flat" cmpd="sng" algn="ctr">
                      <a:solidFill>
                        <a:srgbClr val="F68D37"/>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68D37"/>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s-AR" sz="1600" b="0" i="0" u="none" strike="noStrike">
                          <a:solidFill>
                            <a:schemeClr val="tx1"/>
                          </a:solidFill>
                          <a:effectLst/>
                          <a:latin typeface="Lato" panose="020F0502020204030203" pitchFamily="34" charset="0"/>
                        </a:rPr>
                        <a:t>Escucha activamente para conocer todos los puntos de vista.</a:t>
                      </a:r>
                    </a:p>
                  </a:txBody>
                  <a:tcPr marL="9525" marR="9525" marT="9525" marB="0" anchor="ctr">
                    <a:lnL w="28575" cap="flat" cmpd="sng" algn="ctr">
                      <a:noFill/>
                      <a:prstDash val="solid"/>
                      <a:round/>
                      <a:headEnd type="none" w="med" len="med"/>
                      <a:tailEnd type="none" w="med" len="med"/>
                    </a:lnL>
                    <a:lnR w="28575" cap="flat" cmpd="sng" algn="ctr">
                      <a:solidFill>
                        <a:srgbClr val="F68D37"/>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68D37"/>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AR" sz="1600" b="0" i="0" u="none" strike="noStrike">
                          <a:solidFill>
                            <a:schemeClr val="tx1"/>
                          </a:solidFill>
                          <a:effectLst/>
                          <a:latin typeface="Wingdings" panose="05000000000000000000" pitchFamily="2" charset="2"/>
                        </a:rPr>
                        <a:t>þ</a:t>
                      </a:r>
                    </a:p>
                  </a:txBody>
                  <a:tcPr marL="9525" marR="9525" marT="9525" marB="0" anchor="ctr">
                    <a:lnL w="28575" cap="flat" cmpd="sng" algn="ctr">
                      <a:solidFill>
                        <a:srgbClr val="F68D37"/>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68D37"/>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s-AR" sz="1600" b="0" i="0" u="none" strike="noStrike">
                          <a:solidFill>
                            <a:schemeClr val="tx1"/>
                          </a:solidFill>
                          <a:effectLst/>
                          <a:latin typeface="Lato" panose="020F0502020204030203" pitchFamily="34" charset="0"/>
                        </a:rPr>
                        <a:t>Fomenta que se compartan</a:t>
                      </a:r>
                      <a:br>
                        <a:rPr lang="en-CA" sz="1600" b="0" i="0" u="none" strike="noStrike" dirty="0">
                          <a:solidFill>
                            <a:schemeClr val="tx1"/>
                          </a:solidFill>
                          <a:effectLst/>
                          <a:latin typeface="Lato" panose="020F0502020204030203" pitchFamily="34" charset="0"/>
                        </a:rPr>
                      </a:br>
                      <a:r>
                        <a:rPr lang="es-AR" sz="1600" b="0" i="0" u="none" strike="noStrike">
                          <a:solidFill>
                            <a:schemeClr val="tx1"/>
                          </a:solidFill>
                          <a:effectLst/>
                          <a:latin typeface="Lato" panose="020F0502020204030203" pitchFamily="34" charset="0"/>
                        </a:rPr>
                        <a:t> distintas ideas para cuestionar </a:t>
                      </a:r>
                    </a:p>
                    <a:p>
                      <a:pPr algn="l" rtl="0" fontAlgn="ctr"/>
                      <a:r>
                        <a:rPr lang="es-AR" sz="1600" b="0" i="0" u="none" strike="noStrike">
                          <a:solidFill>
                            <a:schemeClr val="tx1"/>
                          </a:solidFill>
                          <a:effectLst/>
                          <a:latin typeface="Lato" panose="020F0502020204030203" pitchFamily="34" charset="0"/>
                        </a:rPr>
                        <a:t>el estatus quo</a:t>
                      </a:r>
                    </a:p>
                  </a:txBody>
                  <a:tcPr marL="9525" marR="9525" marT="9525" marB="0" anchor="ctr">
                    <a:lnL w="28575" cap="flat" cmpd="sng" algn="ctr">
                      <a:noFill/>
                      <a:prstDash val="solid"/>
                      <a:round/>
                      <a:headEnd type="none" w="med" len="med"/>
                      <a:tailEnd type="none" w="med" len="med"/>
                    </a:lnL>
                    <a:lnR w="28575" cap="flat" cmpd="sng" algn="ctr">
                      <a:solidFill>
                        <a:srgbClr val="F68D37"/>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68D3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2343159"/>
                  </a:ext>
                </a:extLst>
              </a:tr>
            </a:tbl>
          </a:graphicData>
        </a:graphic>
      </p:graphicFrame>
      <p:sp>
        <p:nvSpPr>
          <p:cNvPr id="5" name="Slide Number Placeholder 2"/>
          <p:cNvSpPr>
            <a:spLocks noGrp="1"/>
          </p:cNvSpPr>
          <p:nvPr>
            <p:ph type="sldNum" sz="quarter" idx="10"/>
          </p:nvPr>
        </p:nvSpPr>
        <p:spPr>
          <a:xfrm>
            <a:off x="8610600" y="6356350"/>
            <a:ext cx="2743200" cy="365125"/>
          </a:xfrm>
        </p:spPr>
        <p:txBody>
          <a:bodyPr/>
          <a:lstStyle/>
          <a:p>
            <a:pPr rtl="0"/>
            <a:r>
              <a:rPr lang="es-AR"/>
              <a:t>28</a:t>
            </a:r>
          </a:p>
        </p:txBody>
      </p:sp>
    </p:spTree>
    <p:custDataLst>
      <p:tags r:id="rId1"/>
    </p:custDataLst>
    <p:extLst>
      <p:ext uri="{BB962C8B-B14F-4D97-AF65-F5344CB8AC3E}">
        <p14:creationId xmlns:p14="http://schemas.microsoft.com/office/powerpoint/2010/main" val="33946303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rtl="0"/>
            <a:fld id="{A8350104-CE64-4EE9-82B1-554144FA4C7C}" type="slidenum">
              <a:rPr/>
              <a:pPr/>
              <a:t>32</a:t>
            </a:fld>
            <a:endParaRPr/>
          </a:p>
        </p:txBody>
      </p:sp>
      <p:sp>
        <p:nvSpPr>
          <p:cNvPr id="4" name="Text Placeholder 3"/>
          <p:cNvSpPr>
            <a:spLocks noGrp="1"/>
          </p:cNvSpPr>
          <p:nvPr>
            <p:ph type="body" sz="quarter" idx="11"/>
          </p:nvPr>
        </p:nvSpPr>
        <p:spPr>
          <a:xfrm>
            <a:off x="2007781" y="2110923"/>
            <a:ext cx="8176438" cy="1423907"/>
          </a:xfrm>
        </p:spPr>
        <p:txBody>
          <a:bodyPr>
            <a:normAutofit fontScale="77500" lnSpcReduction="20000"/>
          </a:bodyPr>
          <a:lstStyle/>
          <a:p>
            <a:pPr marL="0" indent="0" rtl="0">
              <a:buNone/>
            </a:pPr>
            <a:r>
              <a:rPr lang="es-AR" sz="3000" dirty="0"/>
              <a:t>El desarrollo de capacidades no es un proceso lineal. Por eso, esté preparado para adaptar el plan a medida que lo implementa.</a:t>
            </a:r>
          </a:p>
        </p:txBody>
      </p:sp>
      <p:sp>
        <p:nvSpPr>
          <p:cNvPr id="2" name="Text Placeholder 1"/>
          <p:cNvSpPr>
            <a:spLocks noGrp="1"/>
          </p:cNvSpPr>
          <p:nvPr>
            <p:ph type="body" sz="quarter" idx="12"/>
          </p:nvPr>
        </p:nvSpPr>
        <p:spPr>
          <a:xfrm>
            <a:off x="2388292" y="4035123"/>
            <a:ext cx="4234009" cy="552450"/>
          </a:xfrm>
        </p:spPr>
        <p:txBody>
          <a:bodyPr/>
          <a:lstStyle/>
          <a:p>
            <a:pPr rtl="0"/>
            <a:r>
              <a:rPr lang="es-AR"/>
              <a:t>- (Ubels, Acquaye-Baddoo y Fowler, 2010)</a:t>
            </a:r>
          </a:p>
        </p:txBody>
      </p:sp>
    </p:spTree>
    <p:extLst>
      <p:ext uri="{BB962C8B-B14F-4D97-AF65-F5344CB8AC3E}">
        <p14:creationId xmlns:p14="http://schemas.microsoft.com/office/powerpoint/2010/main" val="1248535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5556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itle 12"/>
          <p:cNvSpPr txBox="1">
            <a:spLocks/>
          </p:cNvSpPr>
          <p:nvPr/>
        </p:nvSpPr>
        <p:spPr>
          <a:xfrm>
            <a:off x="1414019" y="2225675"/>
            <a:ext cx="7304088" cy="2406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5C5C5C"/>
                </a:solidFill>
                <a:latin typeface="Lato Light" panose="020F0302020204030203" pitchFamily="34" charset="0"/>
                <a:ea typeface="+mj-ea"/>
                <a:cs typeface="+mj-cs"/>
              </a:defRPr>
            </a:lvl1pPr>
          </a:lstStyle>
          <a:p>
            <a:pPr rtl="0"/>
            <a:r>
              <a:rPr lang="es-AR" sz="8000">
                <a:solidFill>
                  <a:schemeClr val="bg1"/>
                </a:solidFill>
                <a:latin typeface="Merriweather Black" panose="00000A00000000000000" pitchFamily="2" charset="0"/>
              </a:rPr>
              <a:t>Repaso</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0113" y="1386636"/>
            <a:ext cx="4366097" cy="4366097"/>
          </a:xfrm>
          <a:prstGeom prst="rect">
            <a:avLst/>
          </a:prstGeom>
        </p:spPr>
      </p:pic>
      <p:pic>
        <p:nvPicPr>
          <p:cNvPr id="5" name="Picture 4"/>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0806280" y="667906"/>
            <a:ext cx="691376" cy="720000"/>
          </a:xfrm>
          <a:prstGeom prst="rect">
            <a:avLst/>
          </a:prstGeom>
        </p:spPr>
      </p:pic>
    </p:spTree>
    <p:custDataLst>
      <p:tags r:id="rId1"/>
    </p:custDataLst>
    <p:extLst>
      <p:ext uri="{BB962C8B-B14F-4D97-AF65-F5344CB8AC3E}">
        <p14:creationId xmlns:p14="http://schemas.microsoft.com/office/powerpoint/2010/main" val="35369890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787884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2B9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12"/>
          <p:cNvSpPr txBox="1">
            <a:spLocks/>
          </p:cNvSpPr>
          <p:nvPr/>
        </p:nvSpPr>
        <p:spPr>
          <a:xfrm>
            <a:off x="1414018" y="2225675"/>
            <a:ext cx="8854523" cy="2406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5C5C5C"/>
                </a:solidFill>
                <a:latin typeface="Lato Light" panose="020F0302020204030203" pitchFamily="34" charset="0"/>
                <a:ea typeface="+mj-ea"/>
                <a:cs typeface="+mj-cs"/>
              </a:defRPr>
            </a:lvl1pPr>
          </a:lstStyle>
          <a:p>
            <a:pPr rtl="0"/>
            <a:r>
              <a:rPr lang="es-AR" sz="8000">
                <a:solidFill>
                  <a:schemeClr val="bg1"/>
                </a:solidFill>
                <a:latin typeface="Merriweather Black" panose="00000A00000000000000" pitchFamily="2" charset="0"/>
              </a:rPr>
              <a:t>Definir "desarrollo de capacidades"</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77459" y="2349000"/>
            <a:ext cx="972973" cy="2160000"/>
          </a:xfrm>
          <a:prstGeom prst="rect">
            <a:avLst/>
          </a:prstGeom>
        </p:spPr>
      </p:pic>
    </p:spTree>
    <p:extLst>
      <p:ext uri="{BB962C8B-B14F-4D97-AF65-F5344CB8AC3E}">
        <p14:creationId xmlns:p14="http://schemas.microsoft.com/office/powerpoint/2010/main" val="1490171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2B9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itle 12"/>
          <p:cNvSpPr>
            <a:spLocks noGrp="1"/>
          </p:cNvSpPr>
          <p:nvPr>
            <p:ph type="title"/>
          </p:nvPr>
        </p:nvSpPr>
        <p:spPr/>
        <p:txBody>
          <a:bodyPr/>
          <a:lstStyle/>
          <a:p>
            <a:pPr rtl="0"/>
            <a:r>
              <a:rPr lang="es-AR">
                <a:solidFill>
                  <a:schemeClr val="bg1"/>
                </a:solidFill>
              </a:rPr>
              <a:t>Desarrollo de capacidades</a:t>
            </a:r>
          </a:p>
        </p:txBody>
      </p:sp>
      <p:sp>
        <p:nvSpPr>
          <p:cNvPr id="14" name="Text Placeholder 13"/>
          <p:cNvSpPr>
            <a:spLocks noGrp="1"/>
          </p:cNvSpPr>
          <p:nvPr>
            <p:ph type="body" sz="quarter" idx="11"/>
          </p:nvPr>
        </p:nvSpPr>
        <p:spPr>
          <a:xfrm>
            <a:off x="957862" y="2148443"/>
            <a:ext cx="10064814" cy="1280910"/>
          </a:xfrm>
        </p:spPr>
        <p:txBody>
          <a:bodyPr>
            <a:normAutofit fontScale="55000" lnSpcReduction="20000"/>
          </a:bodyPr>
          <a:lstStyle/>
          <a:p>
            <a:pPr rtl="0"/>
            <a:r>
              <a:rPr lang="es-AR" sz="3200" b="1">
                <a:solidFill>
                  <a:schemeClr val="bg1"/>
                </a:solidFill>
              </a:rPr>
              <a:t>Capacidad:</a:t>
            </a:r>
            <a:r>
              <a:rPr lang="es-AR" sz="3200">
                <a:solidFill>
                  <a:schemeClr val="bg1"/>
                </a:solidFill>
              </a:rPr>
              <a:t> habilidad que tienen los individuos, las organizaciones y las sociedades de desempeñar funciones, resolver problemas, fijar objetivos y cumplirlos de manera sostenible (PNUD, 2009).</a:t>
            </a:r>
          </a:p>
          <a:p>
            <a:pPr rtl="0"/>
            <a:r>
              <a:rPr lang="es-AR" b="1">
                <a:solidFill>
                  <a:schemeClr val="bg1"/>
                </a:solidFill>
              </a:rPr>
              <a:t> </a:t>
            </a:r>
          </a:p>
        </p:txBody>
      </p:sp>
      <p:sp>
        <p:nvSpPr>
          <p:cNvPr id="2" name="Rectangle 1"/>
          <p:cNvSpPr/>
          <p:nvPr/>
        </p:nvSpPr>
        <p:spPr>
          <a:xfrm>
            <a:off x="957862" y="3695915"/>
            <a:ext cx="10064814" cy="1292662"/>
          </a:xfrm>
          <a:prstGeom prst="rect">
            <a:avLst/>
          </a:prstGeom>
        </p:spPr>
        <p:txBody>
          <a:bodyPr wrap="square">
            <a:spAutoFit/>
          </a:bodyPr>
          <a:lstStyle/>
          <a:p>
            <a:pPr rtl="0">
              <a:lnSpc>
                <a:spcPct val="130000"/>
              </a:lnSpc>
              <a:spcBef>
                <a:spcPts val="1000"/>
              </a:spcBef>
            </a:pPr>
            <a:r>
              <a:rPr lang="es-AR" sz="2000" b="1">
                <a:solidFill>
                  <a:schemeClr val="bg1"/>
                </a:solidFill>
                <a:latin typeface="Lato" panose="020F0502020204030203" pitchFamily="34" charset="0"/>
              </a:rPr>
              <a:t>Desarrollo de capacidades:</a:t>
            </a:r>
            <a:r>
              <a:rPr lang="es-AR" sz="2000">
                <a:solidFill>
                  <a:schemeClr val="bg1"/>
                </a:solidFill>
                <a:latin typeface="Lato" panose="020F0502020204030203" pitchFamily="34" charset="0"/>
              </a:rPr>
              <a:t> proceso mediante el cual las personas, organizaciones y sociedades obtienen, fortalecen y mantienen las aptitudes necesarias para establecer y alcanzar sus propios objetivos de desarrollo a lo largo del tiempo (PNUD, 2009).</a:t>
            </a:r>
          </a:p>
        </p:txBody>
      </p:sp>
    </p:spTree>
    <p:custDataLst>
      <p:tags r:id="rId1"/>
    </p:custDataLst>
    <p:extLst>
      <p:ext uri="{BB962C8B-B14F-4D97-AF65-F5344CB8AC3E}">
        <p14:creationId xmlns:p14="http://schemas.microsoft.com/office/powerpoint/2010/main" val="233335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rtl="0"/>
            <a:r>
              <a:rPr lang="es-AR"/>
              <a:t>Objetivos de aprendizaje</a:t>
            </a:r>
          </a:p>
        </p:txBody>
      </p:sp>
      <p:sp>
        <p:nvSpPr>
          <p:cNvPr id="7" name="Text Placeholder 6"/>
          <p:cNvSpPr>
            <a:spLocks noGrp="1"/>
          </p:cNvSpPr>
          <p:nvPr>
            <p:ph type="body" sz="quarter" idx="11"/>
          </p:nvPr>
        </p:nvSpPr>
        <p:spPr>
          <a:xfrm>
            <a:off x="1596000" y="1710000"/>
            <a:ext cx="9000000" cy="4357687"/>
          </a:xfrm>
        </p:spPr>
        <p:txBody>
          <a:bodyPr/>
          <a:lstStyle/>
          <a:p>
            <a:pPr lvl="0" rtl="0"/>
            <a:r>
              <a:rPr lang="es-AR"/>
              <a:t>Explicar el concepto de desarrollo de capacidades.</a:t>
            </a:r>
          </a:p>
          <a:p>
            <a:pPr lvl="0" rtl="0"/>
            <a:r>
              <a:rPr lang="es-AR"/>
              <a:t>Evaluar las necesidades relacionadas con las capacidades y analizar los desafíos.</a:t>
            </a:r>
          </a:p>
          <a:p>
            <a:pPr rtl="0"/>
            <a:r>
              <a:rPr lang="es-AR"/>
              <a:t>Esbozar estrategias de monitoreo para el desarrollo de capacidades.</a:t>
            </a:r>
          </a:p>
          <a:p>
            <a:pPr rtl="0"/>
            <a:r>
              <a:rPr lang="es-AR"/>
              <a:t>Seleccionar actividades apropiadas de desarrollo de capacidades para los grupos de interés del programa de letrinas.</a:t>
            </a:r>
          </a:p>
        </p:txBody>
      </p:sp>
    </p:spTree>
    <p:custDataLst>
      <p:tags r:id="rId1"/>
    </p:custDataLst>
    <p:extLst>
      <p:ext uri="{BB962C8B-B14F-4D97-AF65-F5344CB8AC3E}">
        <p14:creationId xmlns:p14="http://schemas.microsoft.com/office/powerpoint/2010/main" val="3673235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2B9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 Placeholder 13"/>
          <p:cNvSpPr>
            <a:spLocks noGrp="1"/>
          </p:cNvSpPr>
          <p:nvPr>
            <p:ph type="body" sz="quarter" idx="11"/>
          </p:nvPr>
        </p:nvSpPr>
        <p:spPr>
          <a:xfrm>
            <a:off x="898031" y="2788545"/>
            <a:ext cx="10395938" cy="1280910"/>
          </a:xfrm>
        </p:spPr>
        <p:txBody>
          <a:bodyPr anchor="ctr" anchorCtr="0">
            <a:noAutofit/>
          </a:bodyPr>
          <a:lstStyle/>
          <a:p>
            <a:pPr algn="ctr" rtl="0"/>
            <a:r>
              <a:rPr lang="es-AR" sz="3000" b="1">
                <a:solidFill>
                  <a:schemeClr val="bg1"/>
                </a:solidFill>
                <a:latin typeface="Merriweather Black" panose="00000A00000000000000" pitchFamily="2" charset="0"/>
              </a:rPr>
              <a:t>¿Cuáles son los niveles de desarrollo de capacidades?</a:t>
            </a:r>
          </a:p>
        </p:txBody>
      </p:sp>
    </p:spTree>
    <p:custDataLst>
      <p:tags r:id="rId1"/>
    </p:custDataLst>
    <p:extLst>
      <p:ext uri="{BB962C8B-B14F-4D97-AF65-F5344CB8AC3E}">
        <p14:creationId xmlns:p14="http://schemas.microsoft.com/office/powerpoint/2010/main" val="686201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942535" y="1997208"/>
            <a:ext cx="10504911" cy="3533475"/>
            <a:chOff x="942535" y="1997208"/>
            <a:chExt cx="10504911" cy="3533475"/>
          </a:xfrm>
        </p:grpSpPr>
        <p:sp>
          <p:nvSpPr>
            <p:cNvPr id="16" name="Oval 15"/>
            <p:cNvSpPr/>
            <p:nvPr/>
          </p:nvSpPr>
          <p:spPr>
            <a:xfrm>
              <a:off x="942535" y="1997208"/>
              <a:ext cx="10504911" cy="3533475"/>
            </a:xfrm>
            <a:prstGeom prst="ellipse">
              <a:avLst/>
            </a:prstGeom>
            <a:noFill/>
            <a:ln w="25400">
              <a:solidFill>
                <a:srgbClr val="2B95B8"/>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10" name="TextBox 9"/>
            <p:cNvSpPr txBox="1"/>
            <p:nvPr/>
          </p:nvSpPr>
          <p:spPr>
            <a:xfrm>
              <a:off x="8694963" y="2991475"/>
              <a:ext cx="2482000" cy="1400383"/>
            </a:xfrm>
            <a:prstGeom prst="rect">
              <a:avLst/>
            </a:prstGeom>
            <a:noFill/>
            <a:ln w="25400">
              <a:noFill/>
            </a:ln>
          </p:spPr>
          <p:txBody>
            <a:bodyPr wrap="square" rtlCol="0">
              <a:spAutoFit/>
            </a:bodyPr>
            <a:lstStyle/>
            <a:p>
              <a:pPr rtl="0"/>
              <a:r>
                <a:rPr lang="es-AR" sz="1700" b="1">
                  <a:latin typeface="Lato" panose="020F0502020204030203" pitchFamily="34" charset="0"/>
                </a:rPr>
                <a:t>Entorno favorable</a:t>
              </a:r>
            </a:p>
            <a:p>
              <a:pPr rtl="0"/>
              <a:r>
                <a:rPr lang="es-AR" sz="1700">
                  <a:latin typeface="Lato" panose="020F0502020204030203" pitchFamily="34" charset="0"/>
                </a:rPr>
                <a:t>Sistemas sociales y políticos en los que operan las personas y las organizaciones.</a:t>
              </a:r>
            </a:p>
          </p:txBody>
        </p:sp>
      </p:grpSp>
      <p:sp>
        <p:nvSpPr>
          <p:cNvPr id="3" name="Slide Number Placeholder 2"/>
          <p:cNvSpPr>
            <a:spLocks noGrp="1"/>
          </p:cNvSpPr>
          <p:nvPr>
            <p:ph type="sldNum" sz="quarter" idx="10"/>
          </p:nvPr>
        </p:nvSpPr>
        <p:spPr/>
        <p:txBody>
          <a:bodyPr/>
          <a:lstStyle/>
          <a:p>
            <a:pPr rtl="0"/>
            <a:fld id="{A8350104-CE64-4EE9-82B1-554144FA4C7C}" type="slidenum">
              <a:rPr/>
              <a:pPr/>
              <a:t>8</a:t>
            </a:fld>
            <a:endParaRPr/>
          </a:p>
        </p:txBody>
      </p:sp>
      <p:sp>
        <p:nvSpPr>
          <p:cNvPr id="4" name="Title 12"/>
          <p:cNvSpPr>
            <a:spLocks noGrp="1"/>
          </p:cNvSpPr>
          <p:nvPr>
            <p:ph type="title"/>
          </p:nvPr>
        </p:nvSpPr>
        <p:spPr>
          <a:xfrm>
            <a:off x="838200" y="365125"/>
            <a:ext cx="10515600" cy="1325563"/>
          </a:xfrm>
        </p:spPr>
        <p:txBody>
          <a:bodyPr/>
          <a:lstStyle/>
          <a:p>
            <a:pPr rtl="0"/>
            <a:r>
              <a:rPr lang="es-AR"/>
              <a:t>Niveles de capacidad</a:t>
            </a:r>
          </a:p>
        </p:txBody>
      </p:sp>
      <p:grpSp>
        <p:nvGrpSpPr>
          <p:cNvPr id="14" name="Group 13"/>
          <p:cNvGrpSpPr/>
          <p:nvPr/>
        </p:nvGrpSpPr>
        <p:grpSpPr>
          <a:xfrm>
            <a:off x="942535" y="2401553"/>
            <a:ext cx="7752428" cy="2648385"/>
            <a:chOff x="942535" y="2401553"/>
            <a:chExt cx="7752428" cy="2648385"/>
          </a:xfrm>
        </p:grpSpPr>
        <p:sp>
          <p:nvSpPr>
            <p:cNvPr id="13" name="Oval 12"/>
            <p:cNvSpPr/>
            <p:nvPr/>
          </p:nvSpPr>
          <p:spPr>
            <a:xfrm>
              <a:off x="942535" y="2401553"/>
              <a:ext cx="7752428" cy="2648385"/>
            </a:xfrm>
            <a:prstGeom prst="ellipse">
              <a:avLst/>
            </a:prstGeom>
            <a:noFill/>
            <a:ln w="19050">
              <a:solidFill>
                <a:srgbClr val="2B95B8"/>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9" name="TextBox 8"/>
            <p:cNvSpPr txBox="1"/>
            <p:nvPr/>
          </p:nvSpPr>
          <p:spPr>
            <a:xfrm>
              <a:off x="5026604" y="2860670"/>
              <a:ext cx="3066684" cy="1661993"/>
            </a:xfrm>
            <a:prstGeom prst="rect">
              <a:avLst/>
            </a:prstGeom>
            <a:noFill/>
            <a:ln>
              <a:noFill/>
            </a:ln>
          </p:spPr>
          <p:txBody>
            <a:bodyPr wrap="square" rtlCol="0">
              <a:spAutoFit/>
            </a:bodyPr>
            <a:lstStyle/>
            <a:p>
              <a:pPr rtl="0"/>
              <a:r>
                <a:rPr lang="es-AR" sz="1700" b="1">
                  <a:latin typeface="Lato" panose="020F0502020204030203" pitchFamily="34" charset="0"/>
                </a:rPr>
                <a:t>Organizacional</a:t>
              </a:r>
            </a:p>
            <a:p>
              <a:pPr rtl="0"/>
              <a:r>
                <a:rPr lang="es-AR" sz="1700">
                  <a:latin typeface="Lato" panose="020F0502020204030203" pitchFamily="34" charset="0"/>
                  <a:ea typeface="Lato" panose="020F0502020204030203" pitchFamily="34" charset="0"/>
                  <a:cs typeface="Lato" panose="020F0502020204030203" pitchFamily="34" charset="0"/>
                </a:rPr>
                <a:t>Recursos humanos, planificación y competencias administrativas, estructuras físicas, políticas y procedimientos de una organización.</a:t>
              </a:r>
            </a:p>
          </p:txBody>
        </p:sp>
      </p:grpSp>
      <p:grpSp>
        <p:nvGrpSpPr>
          <p:cNvPr id="12" name="Group 11"/>
          <p:cNvGrpSpPr/>
          <p:nvPr/>
        </p:nvGrpSpPr>
        <p:grpSpPr>
          <a:xfrm>
            <a:off x="942535" y="2734609"/>
            <a:ext cx="4114217" cy="1982272"/>
            <a:chOff x="942535" y="2734609"/>
            <a:chExt cx="4114217" cy="1982272"/>
          </a:xfrm>
        </p:grpSpPr>
        <p:sp>
          <p:nvSpPr>
            <p:cNvPr id="15" name="Oval 14"/>
            <p:cNvSpPr/>
            <p:nvPr/>
          </p:nvSpPr>
          <p:spPr>
            <a:xfrm>
              <a:off x="942535" y="2734609"/>
              <a:ext cx="4114217" cy="1982272"/>
            </a:xfrm>
            <a:prstGeom prst="ellipse">
              <a:avLst/>
            </a:prstGeom>
            <a:noFill/>
            <a:ln w="19050">
              <a:solidFill>
                <a:srgbClr val="2B95B8"/>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5" name="TextBox 4"/>
            <p:cNvSpPr txBox="1"/>
            <p:nvPr/>
          </p:nvSpPr>
          <p:spPr>
            <a:xfrm>
              <a:off x="1955409" y="2991475"/>
              <a:ext cx="2759883" cy="1400383"/>
            </a:xfrm>
            <a:prstGeom prst="rect">
              <a:avLst/>
            </a:prstGeom>
            <a:noFill/>
            <a:ln>
              <a:noFill/>
            </a:ln>
          </p:spPr>
          <p:txBody>
            <a:bodyPr wrap="square" rtlCol="0">
              <a:spAutoFit/>
            </a:bodyPr>
            <a:lstStyle/>
            <a:p>
              <a:pPr rtl="0"/>
              <a:r>
                <a:rPr lang="es-AR" sz="1700" b="1">
                  <a:latin typeface="Lato" panose="020F0502020204030203" pitchFamily="34" charset="0"/>
                </a:rPr>
                <a:t>Individual</a:t>
              </a:r>
            </a:p>
            <a:p>
              <a:pPr rtl="0"/>
              <a:r>
                <a:rPr lang="es-AR" sz="1700">
                  <a:latin typeface="Lato" panose="020F0502020204030203" pitchFamily="34" charset="0"/>
                  <a:ea typeface="Lato" panose="020F0502020204030203" pitchFamily="34" charset="0"/>
                  <a:cs typeface="Lato" panose="020F0502020204030203" pitchFamily="34" charset="0"/>
                </a:rPr>
                <a:t>Experiencia, habilidades, conocimientos, actitudes, capacidades o competencias de las personas.</a:t>
              </a:r>
            </a:p>
          </p:txBody>
        </p:sp>
      </p:grpSp>
    </p:spTree>
    <p:custDataLst>
      <p:tags r:id="rId1"/>
    </p:custDataLst>
    <p:extLst>
      <p:ext uri="{BB962C8B-B14F-4D97-AF65-F5344CB8AC3E}">
        <p14:creationId xmlns:p14="http://schemas.microsoft.com/office/powerpoint/2010/main" val="70310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2B9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itle 12"/>
          <p:cNvSpPr txBox="1">
            <a:spLocks/>
          </p:cNvSpPr>
          <p:nvPr/>
        </p:nvSpPr>
        <p:spPr>
          <a:xfrm>
            <a:off x="1414019" y="2225675"/>
            <a:ext cx="7116596" cy="2406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5C5C5C"/>
                </a:solidFill>
                <a:latin typeface="Lato Light" panose="020F0302020204030203" pitchFamily="34" charset="0"/>
                <a:ea typeface="+mj-ea"/>
                <a:cs typeface="+mj-cs"/>
              </a:defRPr>
            </a:lvl1pPr>
          </a:lstStyle>
          <a:p>
            <a:pPr rtl="0"/>
            <a:r>
              <a:rPr lang="es-AR" sz="8000">
                <a:solidFill>
                  <a:schemeClr val="bg1"/>
                </a:solidFill>
                <a:latin typeface="Merriweather Black" panose="00000A00000000000000" pitchFamily="2" charset="0"/>
              </a:rPr>
              <a:t>Ejemplos de desarrollo de capacidades</a:t>
            </a: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77459" y="2349000"/>
            <a:ext cx="972973" cy="2160000"/>
          </a:xfrm>
          <a:prstGeom prst="rect">
            <a:avLst/>
          </a:prstGeom>
        </p:spPr>
      </p:pic>
    </p:spTree>
    <p:custDataLst>
      <p:tags r:id="rId1"/>
    </p:custDataLst>
    <p:extLst>
      <p:ext uri="{BB962C8B-B14F-4D97-AF65-F5344CB8AC3E}">
        <p14:creationId xmlns:p14="http://schemas.microsoft.com/office/powerpoint/2010/main" val="2318124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pjrMpVRA"/>
  <p:tag name="ARTICULATE_DESIGN_ID_CUSTOM DESIGN" val="20k0Qa46"/>
  <p:tag name="ARTICULATE_DESIGN_ID_MUST HAVE" val="6WdZdqAm"/>
  <p:tag name="ARTICULATE_DESIGN_ID_BOOKEND SLIDES" val="Rq9A0mjS"/>
  <p:tag name="ARTICULATE_DESIGN_ID_BODY SLIDES" val="XNYQGHuP"/>
  <p:tag name="ARTICULATE_DESIGN_ID_CAWST" val="xGtoLr5Y"/>
  <p:tag name="ARTICULATE_DESIGN_ID_1_CAWST" val="IVwwdRUM"/>
  <p:tag name="ARTICULATE_DESIGN_ID_CAWST TITLE" val="g7GuV4UH"/>
  <p:tag name="ARTICULATE_DESIGN_ID_CAWST CONTENT" val="67xEorTn"/>
  <p:tag name="ARTICULATE_SLIDE_COUNT" val="1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AWST Title">
  <a:themeElements>
    <a:clrScheme name="CAWST">
      <a:dk1>
        <a:srgbClr val="5C5C5C"/>
      </a:dk1>
      <a:lt1>
        <a:srgbClr val="FFFFFF"/>
      </a:lt1>
      <a:dk2>
        <a:srgbClr val="5C5C5C"/>
      </a:dk2>
      <a:lt2>
        <a:srgbClr val="FFFFFF"/>
      </a:lt2>
      <a:accent1>
        <a:srgbClr val="005478"/>
      </a:accent1>
      <a:accent2>
        <a:srgbClr val="B959A2"/>
      </a:accent2>
      <a:accent3>
        <a:srgbClr val="EB553D"/>
      </a:accent3>
      <a:accent4>
        <a:srgbClr val="F68D36"/>
      </a:accent4>
      <a:accent5>
        <a:srgbClr val="FEC441"/>
      </a:accent5>
      <a:accent6>
        <a:srgbClr val="B0A154"/>
      </a:accent6>
      <a:hlink>
        <a:srgbClr val="60BCE0"/>
      </a:hlink>
      <a:folHlink>
        <a:srgbClr val="60BCE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WST EPD PP Template 18-04-24" id="{2EDA4EC1-4286-42E8-A6EC-F7668DB5375D}" vid="{3B1D4258-750E-41D5-88C7-B8C63FC04797}"/>
    </a:ext>
  </a:extLst>
</a:theme>
</file>

<file path=ppt/theme/theme2.xml><?xml version="1.0" encoding="utf-8"?>
<a:theme xmlns:a="http://schemas.openxmlformats.org/drawingml/2006/main" name="CAWST Content">
  <a:themeElements>
    <a:clrScheme name="CAWST">
      <a:dk1>
        <a:srgbClr val="5C5C5C"/>
      </a:dk1>
      <a:lt1>
        <a:srgbClr val="FFFFFF"/>
      </a:lt1>
      <a:dk2>
        <a:srgbClr val="5C5C5C"/>
      </a:dk2>
      <a:lt2>
        <a:srgbClr val="FFFFFF"/>
      </a:lt2>
      <a:accent1>
        <a:srgbClr val="005478"/>
      </a:accent1>
      <a:accent2>
        <a:srgbClr val="B959A2"/>
      </a:accent2>
      <a:accent3>
        <a:srgbClr val="EB553D"/>
      </a:accent3>
      <a:accent4>
        <a:srgbClr val="F68D36"/>
      </a:accent4>
      <a:accent5>
        <a:srgbClr val="FEC441"/>
      </a:accent5>
      <a:accent6>
        <a:srgbClr val="B0A154"/>
      </a:accent6>
      <a:hlink>
        <a:srgbClr val="60BCE0"/>
      </a:hlink>
      <a:folHlink>
        <a:srgbClr val="60BCE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WST EPD PP Template 18-04-24" id="{2EDA4EC1-4286-42E8-A6EC-F7668DB5375D}" vid="{7189A884-0E0C-4F62-B31A-1E3C5D0E9D3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CAWST EPD PP Template</Template>
  <TotalTime>6972</TotalTime>
  <Words>1136</Words>
  <Application>Microsoft Office PowerPoint</Application>
  <PresentationFormat>Widescreen</PresentationFormat>
  <Paragraphs>187</Paragraphs>
  <Slides>34</Slides>
  <Notes>23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34</vt:i4>
      </vt:variant>
    </vt:vector>
  </HeadingPairs>
  <TitlesOfParts>
    <vt:vector size="46" baseType="lpstr">
      <vt:lpstr>Arial</vt:lpstr>
      <vt:lpstr>Georgia</vt:lpstr>
      <vt:lpstr>Calibri</vt:lpstr>
      <vt:lpstr>Lato Light</vt:lpstr>
      <vt:lpstr>Merriweather Black</vt:lpstr>
      <vt:lpstr>Cambria</vt:lpstr>
      <vt:lpstr>Lato</vt:lpstr>
      <vt:lpstr>Mangal</vt:lpstr>
      <vt:lpstr>MS Mincho</vt:lpstr>
      <vt:lpstr>Wingdings</vt:lpstr>
      <vt:lpstr>CAWST Title</vt:lpstr>
      <vt:lpstr>CAWST Content</vt:lpstr>
      <vt:lpstr>PowerPoint Presentation</vt:lpstr>
      <vt:lpstr>PowerPoint Presentation</vt:lpstr>
      <vt:lpstr>PowerPoint Presentation</vt:lpstr>
      <vt:lpstr>PowerPoint Presentation</vt:lpstr>
      <vt:lpstr>Desarrollo de capacidades</vt:lpstr>
      <vt:lpstr>Objetivos de aprendizaje</vt:lpstr>
      <vt:lpstr>PowerPoint Presentation</vt:lpstr>
      <vt:lpstr>Niveles de capacidad</vt:lpstr>
      <vt:lpstr>PowerPoint Presentation</vt:lpstr>
      <vt:lpstr>PowerPoint Presentation</vt:lpstr>
      <vt:lpstr>PowerPoint Presentation</vt:lpstr>
      <vt:lpstr>Estudio inicial</vt:lpstr>
      <vt:lpstr>Evaluar las capacidades</vt:lpstr>
      <vt:lpstr>PowerPoint Presentation</vt:lpstr>
      <vt:lpstr>PowerPoint Presentation</vt:lpstr>
      <vt:lpstr>Análisis de una entrevista</vt:lpstr>
      <vt:lpstr>PowerPoint Presentation</vt:lpstr>
      <vt:lpstr>PowerPoint Presentation</vt:lpstr>
      <vt:lpstr>PowerPoint Presentation</vt:lpstr>
      <vt:lpstr>PowerPoint Presentation</vt:lpstr>
      <vt:lpstr>Desafíos</vt:lpstr>
      <vt:lpstr>PowerPoint Presentation</vt:lpstr>
      <vt:lpstr>PowerPoint Presentation</vt:lpstr>
      <vt:lpstr>Actividades de desarrollo de capacidades</vt:lpstr>
      <vt:lpstr>Actividades de desarrollo de capacidades</vt:lpstr>
      <vt:lpstr>¿Quién lidera el desarrollo de capacidades?</vt:lpstr>
      <vt:lpstr>PowerPoint Presentation</vt:lpstr>
      <vt:lpstr>PowerPoint Presentation</vt:lpstr>
      <vt:lpstr>Los implementadores deberán monitorear:</vt:lpstr>
      <vt:lpstr>Herramientas de monitoreo y evaluación</vt:lpstr>
      <vt:lpstr>Marco de competencias</vt:lpstr>
      <vt:lpstr>PowerPoint Presentation</vt:lpstr>
      <vt:lpstr>PowerPoint Presentation</vt:lpstr>
      <vt:lpstr>PowerPoint Presentation</vt:lpstr>
    </vt:vector>
  </TitlesOfParts>
  <Company>CAWST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Sterenn Philippe</dc:creator>
  <cp:lastModifiedBy>Andrea Roach</cp:lastModifiedBy>
  <cp:revision>190</cp:revision>
  <dcterms:created xsi:type="dcterms:W3CDTF">2018-04-25T15:59:52Z</dcterms:created>
  <dcterms:modified xsi:type="dcterms:W3CDTF">2018-11-21T00:28:27Z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DB587DF5-7C43-4342-A267-070D3432918C</vt:lpwstr>
  </property>
  <property fmtid="{D5CDD505-2E9C-101B-9397-08002B2CF9AE}" pid="3" name="ArticulatePath">
    <vt:lpwstr>CAWST PP Template</vt:lpwstr>
  </property>
</Properties>
</file>