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21374100" cy="15113000"/>
  <p:notesSz cx="6858000" cy="9144000"/>
  <p:embeddedFontLst>
    <p:embeddedFont>
      <p:font typeface="Lato 2" charset="1" panose="020F0A02020204030203"/>
      <p:regular r:id="rId7"/>
    </p:embeddedFont>
    <p:embeddedFont>
      <p:font typeface="Lato 1 Heavy" charset="1" panose="020F0502020204030203"/>
      <p:regular r:id="rId8"/>
    </p:embeddedFont>
    <p:embeddedFont>
      <p:font typeface="Lato 1 Bold" charset="1" panose="020F0502020204030203"/>
      <p:regular r:id="rId9"/>
    </p:embeddedFont>
    <p:embeddedFont>
      <p:font typeface="Lato 1 Bold Italics" charset="1" panose="020F0502020204030203"/>
      <p:regular r:id="rId10"/>
    </p:embeddedFont>
    <p:embeddedFont>
      <p:font typeface="Lato 1" charset="1" panose="020F0502020204030203"/>
      <p:regular r:id="rId11"/>
    </p:embeddedFont>
    <p:embeddedFont>
      <p:font typeface="Lato 1 Italics" charset="1" panose="020F0502020204030203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79078" y="2182177"/>
            <a:ext cx="10458260" cy="8969921"/>
          </a:xfrm>
          <a:custGeom>
            <a:avLst/>
            <a:gdLst/>
            <a:ahLst/>
            <a:cxnLst/>
            <a:rect r="r" b="b" t="t" l="l"/>
            <a:pathLst>
              <a:path h="8969921" w="10458260">
                <a:moveTo>
                  <a:pt x="0" y="0"/>
                </a:moveTo>
                <a:lnTo>
                  <a:pt x="10458260" y="0"/>
                </a:lnTo>
                <a:lnTo>
                  <a:pt x="10458260" y="8969921"/>
                </a:lnTo>
                <a:lnTo>
                  <a:pt x="0" y="89699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653" t="-12684" r="-121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11961" y="1806809"/>
            <a:ext cx="2233748" cy="1843858"/>
          </a:xfrm>
          <a:custGeom>
            <a:avLst/>
            <a:gdLst/>
            <a:ahLst/>
            <a:cxnLst/>
            <a:rect r="r" b="b" t="t" l="l"/>
            <a:pathLst>
              <a:path h="1843858" w="2233748">
                <a:moveTo>
                  <a:pt x="0" y="0"/>
                </a:moveTo>
                <a:lnTo>
                  <a:pt x="2233748" y="0"/>
                </a:lnTo>
                <a:lnTo>
                  <a:pt x="2233748" y="1843858"/>
                </a:lnTo>
                <a:lnTo>
                  <a:pt x="0" y="18438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704153">
            <a:off x="8855928" y="7272133"/>
            <a:ext cx="2010157" cy="2129967"/>
          </a:xfrm>
          <a:custGeom>
            <a:avLst/>
            <a:gdLst/>
            <a:ahLst/>
            <a:cxnLst/>
            <a:rect r="r" b="b" t="t" l="l"/>
            <a:pathLst>
              <a:path h="2129967" w="2010157">
                <a:moveTo>
                  <a:pt x="0" y="0"/>
                </a:moveTo>
                <a:lnTo>
                  <a:pt x="2010157" y="0"/>
                </a:lnTo>
                <a:lnTo>
                  <a:pt x="2010157" y="2129968"/>
                </a:lnTo>
                <a:lnTo>
                  <a:pt x="0" y="21299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32270" y="8312073"/>
            <a:ext cx="3593131" cy="2841097"/>
          </a:xfrm>
          <a:custGeom>
            <a:avLst/>
            <a:gdLst/>
            <a:ahLst/>
            <a:cxnLst/>
            <a:rect r="r" b="b" t="t" l="l"/>
            <a:pathLst>
              <a:path h="2841097" w="3593131">
                <a:moveTo>
                  <a:pt x="0" y="0"/>
                </a:moveTo>
                <a:lnTo>
                  <a:pt x="3593131" y="0"/>
                </a:lnTo>
                <a:lnTo>
                  <a:pt x="3593131" y="2841098"/>
                </a:lnTo>
                <a:lnTo>
                  <a:pt x="0" y="28410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-28722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7144952" y="10064153"/>
            <a:ext cx="649663" cy="626925"/>
          </a:xfrm>
          <a:custGeom>
            <a:avLst/>
            <a:gdLst/>
            <a:ahLst/>
            <a:cxnLst/>
            <a:rect r="r" b="b" t="t" l="l"/>
            <a:pathLst>
              <a:path h="626925" w="649663">
                <a:moveTo>
                  <a:pt x="0" y="0"/>
                </a:moveTo>
                <a:lnTo>
                  <a:pt x="649663" y="0"/>
                </a:lnTo>
                <a:lnTo>
                  <a:pt x="649663" y="626925"/>
                </a:lnTo>
                <a:lnTo>
                  <a:pt x="0" y="6269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94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851772" y="5258166"/>
            <a:ext cx="1236023" cy="168408"/>
          </a:xfrm>
          <a:custGeom>
            <a:avLst/>
            <a:gdLst/>
            <a:ahLst/>
            <a:cxnLst/>
            <a:rect r="r" b="b" t="t" l="l"/>
            <a:pathLst>
              <a:path h="168408" w="1236023">
                <a:moveTo>
                  <a:pt x="0" y="0"/>
                </a:moveTo>
                <a:lnTo>
                  <a:pt x="1236023" y="0"/>
                </a:lnTo>
                <a:lnTo>
                  <a:pt x="1236023" y="168408"/>
                </a:lnTo>
                <a:lnTo>
                  <a:pt x="0" y="1684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5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400000">
            <a:off x="7373917" y="6359332"/>
            <a:ext cx="1253270" cy="170758"/>
          </a:xfrm>
          <a:custGeom>
            <a:avLst/>
            <a:gdLst/>
            <a:ahLst/>
            <a:cxnLst/>
            <a:rect r="r" b="b" t="t" l="l"/>
            <a:pathLst>
              <a:path h="170758" w="1253270">
                <a:moveTo>
                  <a:pt x="0" y="0"/>
                </a:moveTo>
                <a:lnTo>
                  <a:pt x="1253270" y="0"/>
                </a:lnTo>
                <a:lnTo>
                  <a:pt x="1253270" y="170758"/>
                </a:lnTo>
                <a:lnTo>
                  <a:pt x="0" y="1707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5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8700272" y="5953855"/>
            <a:ext cx="988502" cy="134683"/>
          </a:xfrm>
          <a:custGeom>
            <a:avLst/>
            <a:gdLst/>
            <a:ahLst/>
            <a:cxnLst/>
            <a:rect r="r" b="b" t="t" l="l"/>
            <a:pathLst>
              <a:path h="134683" w="988502">
                <a:moveTo>
                  <a:pt x="0" y="0"/>
                </a:moveTo>
                <a:lnTo>
                  <a:pt x="988501" y="0"/>
                </a:lnTo>
                <a:lnTo>
                  <a:pt x="988501" y="134684"/>
                </a:lnTo>
                <a:lnTo>
                  <a:pt x="0" y="1346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5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7358457" y="7673447"/>
            <a:ext cx="1250027" cy="170316"/>
          </a:xfrm>
          <a:custGeom>
            <a:avLst/>
            <a:gdLst/>
            <a:ahLst/>
            <a:cxnLst/>
            <a:rect r="r" b="b" t="t" l="l"/>
            <a:pathLst>
              <a:path h="170316" w="1250027">
                <a:moveTo>
                  <a:pt x="0" y="0"/>
                </a:moveTo>
                <a:lnTo>
                  <a:pt x="1250027" y="0"/>
                </a:lnTo>
                <a:lnTo>
                  <a:pt x="1250027" y="170316"/>
                </a:lnTo>
                <a:lnTo>
                  <a:pt x="0" y="1703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5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478509" y="5253336"/>
            <a:ext cx="1271474" cy="173238"/>
          </a:xfrm>
          <a:custGeom>
            <a:avLst/>
            <a:gdLst/>
            <a:ahLst/>
            <a:cxnLst/>
            <a:rect r="r" b="b" t="t" l="l"/>
            <a:pathLst>
              <a:path h="173238" w="1271474">
                <a:moveTo>
                  <a:pt x="0" y="0"/>
                </a:moveTo>
                <a:lnTo>
                  <a:pt x="1271474" y="0"/>
                </a:lnTo>
                <a:lnTo>
                  <a:pt x="1271474" y="173238"/>
                </a:lnTo>
                <a:lnTo>
                  <a:pt x="0" y="1732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5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895383" y="8159828"/>
            <a:ext cx="2887204" cy="2985906"/>
          </a:xfrm>
          <a:custGeom>
            <a:avLst/>
            <a:gdLst/>
            <a:ahLst/>
            <a:cxnLst/>
            <a:rect r="r" b="b" t="t" l="l"/>
            <a:pathLst>
              <a:path h="2985906" w="2887204">
                <a:moveTo>
                  <a:pt x="0" y="0"/>
                </a:moveTo>
                <a:lnTo>
                  <a:pt x="2887204" y="0"/>
                </a:lnTo>
                <a:lnTo>
                  <a:pt x="2887204" y="2985906"/>
                </a:lnTo>
                <a:lnTo>
                  <a:pt x="0" y="298590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82287" t="-4053" r="-6082" b="-2804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3" id="13"/>
          <p:cNvGrpSpPr/>
          <p:nvPr/>
        </p:nvGrpSpPr>
        <p:grpSpPr>
          <a:xfrm rot="0">
            <a:off x="1187036" y="11471473"/>
            <a:ext cx="10642344" cy="2956100"/>
            <a:chOff x="0" y="0"/>
            <a:chExt cx="1907032" cy="52984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07032" cy="529844"/>
            </a:xfrm>
            <a:custGeom>
              <a:avLst/>
              <a:gdLst/>
              <a:ahLst/>
              <a:cxnLst/>
              <a:rect r="r" b="b" t="t" l="l"/>
              <a:pathLst>
                <a:path h="529844" w="1907032">
                  <a:moveTo>
                    <a:pt x="1907032" y="10184"/>
                  </a:moveTo>
                  <a:lnTo>
                    <a:pt x="1907032" y="519660"/>
                  </a:lnTo>
                  <a:cubicBezTo>
                    <a:pt x="1907032" y="525284"/>
                    <a:pt x="1902472" y="529844"/>
                    <a:pt x="1896848" y="529844"/>
                  </a:cubicBezTo>
                  <a:lnTo>
                    <a:pt x="10184" y="529844"/>
                  </a:lnTo>
                  <a:cubicBezTo>
                    <a:pt x="4560" y="529844"/>
                    <a:pt x="0" y="525284"/>
                    <a:pt x="0" y="519660"/>
                  </a:cubicBezTo>
                  <a:lnTo>
                    <a:pt x="0" y="10184"/>
                  </a:lnTo>
                  <a:cubicBezTo>
                    <a:pt x="0" y="4560"/>
                    <a:pt x="4560" y="0"/>
                    <a:pt x="10184" y="0"/>
                  </a:cubicBezTo>
                  <a:lnTo>
                    <a:pt x="1896848" y="0"/>
                  </a:lnTo>
                  <a:cubicBezTo>
                    <a:pt x="1902472" y="0"/>
                    <a:pt x="1907032" y="4560"/>
                    <a:pt x="1907032" y="10184"/>
                  </a:cubicBezTo>
                  <a:close/>
                </a:path>
              </a:pathLst>
            </a:custGeom>
            <a:solidFill>
              <a:srgbClr val="38C6F4">
                <a:alpha val="1098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1907032" cy="586994"/>
            </a:xfrm>
            <a:prstGeom prst="rect">
              <a:avLst/>
            </a:prstGeom>
          </p:spPr>
          <p:txBody>
            <a:bodyPr anchor="ctr" rtlCol="false" tIns="23333" lIns="23333" bIns="23333" rIns="23333"/>
            <a:lstStyle/>
            <a:p>
              <a:pPr algn="ctr">
                <a:lnSpc>
                  <a:spcPts val="3964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3552579" y="12543318"/>
            <a:ext cx="1206572" cy="964702"/>
          </a:xfrm>
          <a:custGeom>
            <a:avLst/>
            <a:gdLst/>
            <a:ahLst/>
            <a:cxnLst/>
            <a:rect r="r" b="b" t="t" l="l"/>
            <a:pathLst>
              <a:path h="964702" w="1206572">
                <a:moveTo>
                  <a:pt x="0" y="0"/>
                </a:moveTo>
                <a:lnTo>
                  <a:pt x="1206572" y="0"/>
                </a:lnTo>
                <a:lnTo>
                  <a:pt x="1206572" y="964702"/>
                </a:lnTo>
                <a:lnTo>
                  <a:pt x="0" y="96470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58448" y="12169154"/>
            <a:ext cx="1213934" cy="1395118"/>
          </a:xfrm>
          <a:custGeom>
            <a:avLst/>
            <a:gdLst/>
            <a:ahLst/>
            <a:cxnLst/>
            <a:rect r="r" b="b" t="t" l="l"/>
            <a:pathLst>
              <a:path h="1395118" w="1213934">
                <a:moveTo>
                  <a:pt x="0" y="0"/>
                </a:moveTo>
                <a:lnTo>
                  <a:pt x="1213934" y="0"/>
                </a:lnTo>
                <a:lnTo>
                  <a:pt x="1213934" y="1395118"/>
                </a:lnTo>
                <a:lnTo>
                  <a:pt x="0" y="139511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818152" y="12385139"/>
            <a:ext cx="1118621" cy="1174647"/>
          </a:xfrm>
          <a:custGeom>
            <a:avLst/>
            <a:gdLst/>
            <a:ahLst/>
            <a:cxnLst/>
            <a:rect r="r" b="b" t="t" l="l"/>
            <a:pathLst>
              <a:path h="1174647" w="1118621">
                <a:moveTo>
                  <a:pt x="0" y="0"/>
                </a:moveTo>
                <a:lnTo>
                  <a:pt x="1118621" y="0"/>
                </a:lnTo>
                <a:lnTo>
                  <a:pt x="1118621" y="1174647"/>
                </a:lnTo>
                <a:lnTo>
                  <a:pt x="0" y="117464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5202" t="-7063" r="-12368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028648" y="12288803"/>
            <a:ext cx="928319" cy="680503"/>
          </a:xfrm>
          <a:custGeom>
            <a:avLst/>
            <a:gdLst/>
            <a:ahLst/>
            <a:cxnLst/>
            <a:rect r="r" b="b" t="t" l="l"/>
            <a:pathLst>
              <a:path h="680503" w="928319">
                <a:moveTo>
                  <a:pt x="0" y="0"/>
                </a:moveTo>
                <a:lnTo>
                  <a:pt x="928319" y="0"/>
                </a:lnTo>
                <a:lnTo>
                  <a:pt x="928319" y="680503"/>
                </a:lnTo>
                <a:lnTo>
                  <a:pt x="0" y="68050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-28139" r="-46235" b="-134426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095908" y="12288803"/>
            <a:ext cx="975846" cy="1335108"/>
          </a:xfrm>
          <a:custGeom>
            <a:avLst/>
            <a:gdLst/>
            <a:ahLst/>
            <a:cxnLst/>
            <a:rect r="r" b="b" t="t" l="l"/>
            <a:pathLst>
              <a:path h="1335108" w="975846">
                <a:moveTo>
                  <a:pt x="0" y="0"/>
                </a:moveTo>
                <a:lnTo>
                  <a:pt x="975846" y="0"/>
                </a:lnTo>
                <a:lnTo>
                  <a:pt x="975846" y="1335108"/>
                </a:lnTo>
                <a:lnTo>
                  <a:pt x="0" y="133510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9542" t="-14694" r="-24308" b="-337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624810" y="12288803"/>
            <a:ext cx="1158342" cy="1312607"/>
          </a:xfrm>
          <a:custGeom>
            <a:avLst/>
            <a:gdLst/>
            <a:ahLst/>
            <a:cxnLst/>
            <a:rect r="r" b="b" t="t" l="l"/>
            <a:pathLst>
              <a:path h="1312607" w="1158342">
                <a:moveTo>
                  <a:pt x="0" y="0"/>
                </a:moveTo>
                <a:lnTo>
                  <a:pt x="1158342" y="0"/>
                </a:lnTo>
                <a:lnTo>
                  <a:pt x="1158342" y="1312606"/>
                </a:lnTo>
                <a:lnTo>
                  <a:pt x="0" y="131260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8724390" y="12569416"/>
            <a:ext cx="573549" cy="946642"/>
          </a:xfrm>
          <a:custGeom>
            <a:avLst/>
            <a:gdLst/>
            <a:ahLst/>
            <a:cxnLst/>
            <a:rect r="r" b="b" t="t" l="l"/>
            <a:pathLst>
              <a:path h="946642" w="573549">
                <a:moveTo>
                  <a:pt x="0" y="0"/>
                </a:moveTo>
                <a:lnTo>
                  <a:pt x="573549" y="0"/>
                </a:lnTo>
                <a:lnTo>
                  <a:pt x="573549" y="946642"/>
                </a:lnTo>
                <a:lnTo>
                  <a:pt x="0" y="94664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118110" t="-88374" r="-18110" b="0"/>
            </a:stretch>
          </a:blipFill>
        </p:spPr>
      </p:sp>
      <p:sp>
        <p:nvSpPr>
          <p:cNvPr name="AutoShape 23" id="23"/>
          <p:cNvSpPr/>
          <p:nvPr/>
        </p:nvSpPr>
        <p:spPr>
          <a:xfrm>
            <a:off x="2797487" y="12956357"/>
            <a:ext cx="662697" cy="0"/>
          </a:xfrm>
          <a:prstGeom prst="line">
            <a:avLst/>
          </a:prstGeom>
          <a:ln cap="flat" w="76200">
            <a:solidFill>
              <a:srgbClr val="005478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4" id="24"/>
          <p:cNvSpPr/>
          <p:nvPr/>
        </p:nvSpPr>
        <p:spPr>
          <a:xfrm>
            <a:off x="4925401" y="12956357"/>
            <a:ext cx="662697" cy="0"/>
          </a:xfrm>
          <a:prstGeom prst="line">
            <a:avLst/>
          </a:prstGeom>
          <a:ln cap="flat" w="76200">
            <a:solidFill>
              <a:srgbClr val="005478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5" id="25"/>
          <p:cNvSpPr/>
          <p:nvPr/>
        </p:nvSpPr>
        <p:spPr>
          <a:xfrm>
            <a:off x="9378334" y="12956357"/>
            <a:ext cx="662697" cy="0"/>
          </a:xfrm>
          <a:prstGeom prst="line">
            <a:avLst/>
          </a:prstGeom>
          <a:ln cap="flat" w="76200">
            <a:solidFill>
              <a:srgbClr val="005478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26" id="26"/>
          <p:cNvSpPr/>
          <p:nvPr/>
        </p:nvSpPr>
        <p:spPr>
          <a:xfrm flipH="false" flipV="false" rot="0">
            <a:off x="4165704" y="8821050"/>
            <a:ext cx="1243893" cy="2876054"/>
          </a:xfrm>
          <a:custGeom>
            <a:avLst/>
            <a:gdLst/>
            <a:ahLst/>
            <a:cxnLst/>
            <a:rect r="r" b="b" t="t" l="l"/>
            <a:pathLst>
              <a:path h="2876054" w="1243893">
                <a:moveTo>
                  <a:pt x="0" y="0"/>
                </a:moveTo>
                <a:lnTo>
                  <a:pt x="1243894" y="0"/>
                </a:lnTo>
                <a:lnTo>
                  <a:pt x="1243894" y="2876054"/>
                </a:lnTo>
                <a:lnTo>
                  <a:pt x="0" y="287605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1279078" y="562111"/>
            <a:ext cx="18945263" cy="905578"/>
            <a:chOff x="0" y="0"/>
            <a:chExt cx="25260351" cy="1207437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25260351" cy="1207437"/>
              <a:chOff x="0" y="0"/>
              <a:chExt cx="3394837" cy="16218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3394837" cy="162180"/>
              </a:xfrm>
              <a:custGeom>
                <a:avLst/>
                <a:gdLst/>
                <a:ahLst/>
                <a:cxnLst/>
                <a:rect r="r" b="b" t="t" l="l"/>
                <a:pathLst>
                  <a:path h="162180" w="3394837">
                    <a:moveTo>
                      <a:pt x="3394837" y="5631"/>
                    </a:moveTo>
                    <a:lnTo>
                      <a:pt x="3394837" y="156549"/>
                    </a:lnTo>
                    <a:cubicBezTo>
                      <a:pt x="3394837" y="158043"/>
                      <a:pt x="3394244" y="159475"/>
                      <a:pt x="3393188" y="160531"/>
                    </a:cubicBezTo>
                    <a:cubicBezTo>
                      <a:pt x="3392132" y="161587"/>
                      <a:pt x="3390700" y="162180"/>
                      <a:pt x="3389206" y="162180"/>
                    </a:cubicBezTo>
                    <a:lnTo>
                      <a:pt x="5631" y="162180"/>
                    </a:lnTo>
                    <a:cubicBezTo>
                      <a:pt x="4138" y="162180"/>
                      <a:pt x="2705" y="161587"/>
                      <a:pt x="1649" y="160531"/>
                    </a:cubicBezTo>
                    <a:cubicBezTo>
                      <a:pt x="593" y="159475"/>
                      <a:pt x="0" y="158043"/>
                      <a:pt x="0" y="156549"/>
                    </a:cubicBezTo>
                    <a:lnTo>
                      <a:pt x="0" y="5631"/>
                    </a:lnTo>
                    <a:cubicBezTo>
                      <a:pt x="0" y="4138"/>
                      <a:pt x="593" y="2705"/>
                      <a:pt x="1649" y="1649"/>
                    </a:cubicBezTo>
                    <a:cubicBezTo>
                      <a:pt x="2705" y="593"/>
                      <a:pt x="4138" y="0"/>
                      <a:pt x="5631" y="0"/>
                    </a:cubicBezTo>
                    <a:lnTo>
                      <a:pt x="3389206" y="0"/>
                    </a:lnTo>
                    <a:cubicBezTo>
                      <a:pt x="3390700" y="0"/>
                      <a:pt x="3392132" y="593"/>
                      <a:pt x="3393188" y="1649"/>
                    </a:cubicBezTo>
                    <a:cubicBezTo>
                      <a:pt x="3394244" y="2705"/>
                      <a:pt x="3394837" y="4138"/>
                      <a:pt x="3394837" y="5631"/>
                    </a:cubicBezTo>
                    <a:close/>
                  </a:path>
                </a:pathLst>
              </a:custGeom>
              <a:solidFill>
                <a:srgbClr val="2B95B8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57150"/>
                <a:ext cx="3394837" cy="21933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622563" y="70578"/>
              <a:ext cx="17814849" cy="9805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173"/>
                </a:lnSpc>
              </a:pPr>
              <a:r>
                <a:rPr lang="en-US" sz="4409">
                  <a:solidFill>
                    <a:srgbClr val="FFFFFF"/>
                  </a:solidFill>
                  <a:latin typeface="Lato 2"/>
                  <a:ea typeface="Lato 2"/>
                  <a:cs typeface="Lato 2"/>
                  <a:sym typeface="Lato 2"/>
                </a:rPr>
                <a:t>Free Water for Your Family – Just from Rain!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3430463" y="2404522"/>
            <a:ext cx="663062" cy="663062"/>
            <a:chOff x="0" y="0"/>
            <a:chExt cx="884083" cy="884083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0"/>
              <a:ext cx="884083" cy="884083"/>
              <a:chOff x="0" y="0"/>
              <a:chExt cx="812800" cy="8128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95B8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39693" lIns="39693" bIns="39693" rIns="39693"/>
              <a:lstStyle/>
              <a:p>
                <a:pPr algn="ctr" marL="0" indent="0" lvl="0">
                  <a:lnSpc>
                    <a:spcPts val="3240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6" id="36"/>
            <p:cNvGrpSpPr/>
            <p:nvPr/>
          </p:nvGrpSpPr>
          <p:grpSpPr>
            <a:xfrm rot="0">
              <a:off x="113703" y="113703"/>
              <a:ext cx="656678" cy="656678"/>
              <a:chOff x="0" y="0"/>
              <a:chExt cx="812800" cy="8128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39693" lIns="39693" bIns="39693" rIns="39693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sp>
          <p:nvSpPr>
            <p:cNvPr name="TextBox 39" id="39"/>
            <p:cNvSpPr txBox="true"/>
            <p:nvPr/>
          </p:nvSpPr>
          <p:spPr>
            <a:xfrm rot="0">
              <a:off x="338009" y="180530"/>
              <a:ext cx="208065" cy="4775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64"/>
                </a:lnSpc>
                <a:spcBef>
                  <a:spcPct val="0"/>
                </a:spcBef>
              </a:pPr>
              <a:r>
                <a:rPr lang="en-US" b="true" sz="2117">
                  <a:solidFill>
                    <a:srgbClr val="2B95B8"/>
                  </a:solidFill>
                  <a:latin typeface="Lato 1 Heavy"/>
                  <a:ea typeface="Lato 1 Heavy"/>
                  <a:cs typeface="Lato 1 Heavy"/>
                  <a:sym typeface="Lato 1 Heavy"/>
                </a:rPr>
                <a:t>1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558727" y="3086085"/>
            <a:ext cx="663062" cy="663062"/>
            <a:chOff x="0" y="0"/>
            <a:chExt cx="884083" cy="884083"/>
          </a:xfrm>
        </p:grpSpPr>
        <p:grpSp>
          <p:nvGrpSpPr>
            <p:cNvPr name="Group 41" id="41"/>
            <p:cNvGrpSpPr/>
            <p:nvPr/>
          </p:nvGrpSpPr>
          <p:grpSpPr>
            <a:xfrm rot="0">
              <a:off x="0" y="0"/>
              <a:ext cx="884083" cy="884083"/>
              <a:chOff x="0" y="0"/>
              <a:chExt cx="812800" cy="8128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95B8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grpSp>
          <p:nvGrpSpPr>
            <p:cNvPr name="Group 44" id="44"/>
            <p:cNvGrpSpPr/>
            <p:nvPr/>
          </p:nvGrpSpPr>
          <p:grpSpPr>
            <a:xfrm rot="0">
              <a:off x="113703" y="113703"/>
              <a:ext cx="656678" cy="656678"/>
              <a:chOff x="0" y="0"/>
              <a:chExt cx="812800" cy="8128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sp>
          <p:nvSpPr>
            <p:cNvPr name="TextBox 47" id="47"/>
            <p:cNvSpPr txBox="true"/>
            <p:nvPr/>
          </p:nvSpPr>
          <p:spPr>
            <a:xfrm rot="0">
              <a:off x="338009" y="180530"/>
              <a:ext cx="208065" cy="4775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64"/>
                </a:lnSpc>
                <a:spcBef>
                  <a:spcPct val="0"/>
                </a:spcBef>
              </a:pPr>
              <a:r>
                <a:rPr lang="en-US" b="true" sz="2117">
                  <a:solidFill>
                    <a:srgbClr val="2B95B8"/>
                  </a:solidFill>
                  <a:latin typeface="Lato 1 Heavy"/>
                  <a:ea typeface="Lato 1 Heavy"/>
                  <a:cs typeface="Lato 1 Heavy"/>
                  <a:sym typeface="Lato 1 Heavy"/>
                </a:rPr>
                <a:t>1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3430463" y="3572144"/>
            <a:ext cx="663062" cy="663062"/>
            <a:chOff x="0" y="0"/>
            <a:chExt cx="884083" cy="884083"/>
          </a:xfrm>
        </p:grpSpPr>
        <p:grpSp>
          <p:nvGrpSpPr>
            <p:cNvPr name="Group 49" id="49"/>
            <p:cNvGrpSpPr/>
            <p:nvPr/>
          </p:nvGrpSpPr>
          <p:grpSpPr>
            <a:xfrm rot="0">
              <a:off x="0" y="0"/>
              <a:ext cx="884083" cy="884083"/>
              <a:chOff x="0" y="0"/>
              <a:chExt cx="812800" cy="8128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95B8"/>
              </a:solidFill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grpSp>
          <p:nvGrpSpPr>
            <p:cNvPr name="Group 52" id="52"/>
            <p:cNvGrpSpPr/>
            <p:nvPr/>
          </p:nvGrpSpPr>
          <p:grpSpPr>
            <a:xfrm rot="0">
              <a:off x="113703" y="113703"/>
              <a:ext cx="656678" cy="656678"/>
              <a:chOff x="0" y="0"/>
              <a:chExt cx="812800" cy="812800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sp>
          <p:nvSpPr>
            <p:cNvPr name="TextBox 55" id="55"/>
            <p:cNvSpPr txBox="true"/>
            <p:nvPr/>
          </p:nvSpPr>
          <p:spPr>
            <a:xfrm rot="0">
              <a:off x="338009" y="180530"/>
              <a:ext cx="208065" cy="4775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64"/>
                </a:lnSpc>
                <a:spcBef>
                  <a:spcPct val="0"/>
                </a:spcBef>
              </a:pPr>
              <a:r>
                <a:rPr lang="en-US" b="true" sz="2117">
                  <a:solidFill>
                    <a:srgbClr val="2B95B8"/>
                  </a:solidFill>
                  <a:latin typeface="Lato 1 Heavy"/>
                  <a:ea typeface="Lato 1 Heavy"/>
                  <a:cs typeface="Lato 1 Heavy"/>
                  <a:sym typeface="Lato 1 Heavy"/>
                </a:rPr>
                <a:t>2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3492802" y="3472544"/>
            <a:ext cx="663062" cy="663062"/>
            <a:chOff x="0" y="0"/>
            <a:chExt cx="884083" cy="884083"/>
          </a:xfrm>
        </p:grpSpPr>
        <p:grpSp>
          <p:nvGrpSpPr>
            <p:cNvPr name="Group 57" id="57"/>
            <p:cNvGrpSpPr/>
            <p:nvPr/>
          </p:nvGrpSpPr>
          <p:grpSpPr>
            <a:xfrm rot="0">
              <a:off x="0" y="0"/>
              <a:ext cx="884083" cy="884083"/>
              <a:chOff x="0" y="0"/>
              <a:chExt cx="812800" cy="812800"/>
            </a:xfrm>
          </p:grpSpPr>
          <p:sp>
            <p:nvSpPr>
              <p:cNvPr name="Freeform 58" id="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95B8"/>
              </a:solidFill>
            </p:spPr>
          </p:sp>
          <p:sp>
            <p:nvSpPr>
              <p:cNvPr name="TextBox 59" id="59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grpSp>
          <p:nvGrpSpPr>
            <p:cNvPr name="Group 60" id="60"/>
            <p:cNvGrpSpPr/>
            <p:nvPr/>
          </p:nvGrpSpPr>
          <p:grpSpPr>
            <a:xfrm rot="0">
              <a:off x="113703" y="113703"/>
              <a:ext cx="656678" cy="656678"/>
              <a:chOff x="0" y="0"/>
              <a:chExt cx="812800" cy="812800"/>
            </a:xfrm>
          </p:grpSpPr>
          <p:sp>
            <p:nvSpPr>
              <p:cNvPr name="Freeform 61" id="6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2" id="62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sp>
          <p:nvSpPr>
            <p:cNvPr name="TextBox 63" id="63"/>
            <p:cNvSpPr txBox="true"/>
            <p:nvPr/>
          </p:nvSpPr>
          <p:spPr>
            <a:xfrm rot="0">
              <a:off x="338009" y="180530"/>
              <a:ext cx="208065" cy="4775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64"/>
                </a:lnSpc>
                <a:spcBef>
                  <a:spcPct val="0"/>
                </a:spcBef>
              </a:pPr>
              <a:r>
                <a:rPr lang="en-US" b="true" sz="2117">
                  <a:solidFill>
                    <a:srgbClr val="2B95B8"/>
                  </a:solidFill>
                  <a:latin typeface="Lato 1 Heavy"/>
                  <a:ea typeface="Lato 1 Heavy"/>
                  <a:cs typeface="Lato 1 Heavy"/>
                  <a:sym typeface="Lato 1 Heavy"/>
                </a:rPr>
                <a:t>2</a:t>
              </a: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13430463" y="4680937"/>
            <a:ext cx="663062" cy="663062"/>
            <a:chOff x="0" y="0"/>
            <a:chExt cx="884083" cy="884083"/>
          </a:xfrm>
        </p:grpSpPr>
        <p:grpSp>
          <p:nvGrpSpPr>
            <p:cNvPr name="Group 65" id="65"/>
            <p:cNvGrpSpPr/>
            <p:nvPr/>
          </p:nvGrpSpPr>
          <p:grpSpPr>
            <a:xfrm rot="0">
              <a:off x="0" y="0"/>
              <a:ext cx="884083" cy="884083"/>
              <a:chOff x="0" y="0"/>
              <a:chExt cx="812800" cy="812800"/>
            </a:xfrm>
          </p:grpSpPr>
          <p:sp>
            <p:nvSpPr>
              <p:cNvPr name="Freeform 66" id="6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95B8"/>
              </a:solidFill>
            </p:spPr>
          </p:sp>
          <p:sp>
            <p:nvSpPr>
              <p:cNvPr name="TextBox 67" id="67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grpSp>
          <p:nvGrpSpPr>
            <p:cNvPr name="Group 68" id="68"/>
            <p:cNvGrpSpPr/>
            <p:nvPr/>
          </p:nvGrpSpPr>
          <p:grpSpPr>
            <a:xfrm rot="0">
              <a:off x="113703" y="113703"/>
              <a:ext cx="656678" cy="656678"/>
              <a:chOff x="0" y="0"/>
              <a:chExt cx="812800" cy="812800"/>
            </a:xfrm>
          </p:grpSpPr>
          <p:sp>
            <p:nvSpPr>
              <p:cNvPr name="Freeform 69" id="6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70" id="70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sp>
          <p:nvSpPr>
            <p:cNvPr name="TextBox 71" id="71"/>
            <p:cNvSpPr txBox="true"/>
            <p:nvPr/>
          </p:nvSpPr>
          <p:spPr>
            <a:xfrm rot="0">
              <a:off x="338009" y="180530"/>
              <a:ext cx="208065" cy="4775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64"/>
                </a:lnSpc>
                <a:spcBef>
                  <a:spcPct val="0"/>
                </a:spcBef>
              </a:pPr>
              <a:r>
                <a:rPr lang="en-US" b="true" sz="2117">
                  <a:solidFill>
                    <a:srgbClr val="2B95B8"/>
                  </a:solidFill>
                  <a:latin typeface="Lato 1 Heavy"/>
                  <a:ea typeface="Lato 1 Heavy"/>
                  <a:cs typeface="Lato 1 Heavy"/>
                  <a:sym typeface="Lato 1 Heavy"/>
                </a:rPr>
                <a:t>3</a:t>
              </a:r>
            </a:p>
          </p:txBody>
        </p:sp>
      </p:grpSp>
      <p:grpSp>
        <p:nvGrpSpPr>
          <p:cNvPr name="Group 72" id="72"/>
          <p:cNvGrpSpPr/>
          <p:nvPr/>
        </p:nvGrpSpPr>
        <p:grpSpPr>
          <a:xfrm rot="0">
            <a:off x="7737098" y="9596015"/>
            <a:ext cx="663062" cy="663062"/>
            <a:chOff x="0" y="0"/>
            <a:chExt cx="884083" cy="884083"/>
          </a:xfrm>
        </p:grpSpPr>
        <p:grpSp>
          <p:nvGrpSpPr>
            <p:cNvPr name="Group 73" id="73"/>
            <p:cNvGrpSpPr/>
            <p:nvPr/>
          </p:nvGrpSpPr>
          <p:grpSpPr>
            <a:xfrm rot="0">
              <a:off x="0" y="0"/>
              <a:ext cx="884083" cy="884083"/>
              <a:chOff x="0" y="0"/>
              <a:chExt cx="812800" cy="812800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95B8"/>
              </a:solidFill>
            </p:spPr>
          </p:sp>
          <p:sp>
            <p:nvSpPr>
              <p:cNvPr name="TextBox 75" id="75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grpSp>
          <p:nvGrpSpPr>
            <p:cNvPr name="Group 76" id="76"/>
            <p:cNvGrpSpPr/>
            <p:nvPr/>
          </p:nvGrpSpPr>
          <p:grpSpPr>
            <a:xfrm rot="0">
              <a:off x="113703" y="113703"/>
              <a:ext cx="656678" cy="656678"/>
              <a:chOff x="0" y="0"/>
              <a:chExt cx="812800" cy="812800"/>
            </a:xfrm>
          </p:grpSpPr>
          <p:sp>
            <p:nvSpPr>
              <p:cNvPr name="Freeform 77" id="7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78" id="78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sp>
          <p:nvSpPr>
            <p:cNvPr name="TextBox 79" id="79"/>
            <p:cNvSpPr txBox="true"/>
            <p:nvPr/>
          </p:nvSpPr>
          <p:spPr>
            <a:xfrm rot="0">
              <a:off x="338009" y="180530"/>
              <a:ext cx="208065" cy="4775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64"/>
                </a:lnSpc>
                <a:spcBef>
                  <a:spcPct val="0"/>
                </a:spcBef>
              </a:pPr>
              <a:r>
                <a:rPr lang="en-US" b="true" sz="2117">
                  <a:solidFill>
                    <a:srgbClr val="2B95B8"/>
                  </a:solidFill>
                  <a:latin typeface="Lato 1 Heavy"/>
                  <a:ea typeface="Lato 1 Heavy"/>
                  <a:cs typeface="Lato 1 Heavy"/>
                  <a:sym typeface="Lato 1 Heavy"/>
                </a:rPr>
                <a:t>3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3430463" y="5789731"/>
            <a:ext cx="663062" cy="663062"/>
            <a:chOff x="0" y="0"/>
            <a:chExt cx="884083" cy="884083"/>
          </a:xfrm>
        </p:grpSpPr>
        <p:grpSp>
          <p:nvGrpSpPr>
            <p:cNvPr name="Group 81" id="81"/>
            <p:cNvGrpSpPr/>
            <p:nvPr/>
          </p:nvGrpSpPr>
          <p:grpSpPr>
            <a:xfrm rot="0">
              <a:off x="0" y="0"/>
              <a:ext cx="884083" cy="884083"/>
              <a:chOff x="0" y="0"/>
              <a:chExt cx="812800" cy="812800"/>
            </a:xfrm>
          </p:grpSpPr>
          <p:sp>
            <p:nvSpPr>
              <p:cNvPr name="Freeform 82" id="8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95B8"/>
              </a:solidFill>
            </p:spPr>
          </p:sp>
          <p:sp>
            <p:nvSpPr>
              <p:cNvPr name="TextBox 83" id="83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grpSp>
          <p:nvGrpSpPr>
            <p:cNvPr name="Group 84" id="84"/>
            <p:cNvGrpSpPr/>
            <p:nvPr/>
          </p:nvGrpSpPr>
          <p:grpSpPr>
            <a:xfrm rot="0">
              <a:off x="113703" y="113703"/>
              <a:ext cx="656678" cy="656678"/>
              <a:chOff x="0" y="0"/>
              <a:chExt cx="812800" cy="812800"/>
            </a:xfrm>
          </p:grpSpPr>
          <p:sp>
            <p:nvSpPr>
              <p:cNvPr name="Freeform 85" id="8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86" id="86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sp>
          <p:nvSpPr>
            <p:cNvPr name="TextBox 87" id="87"/>
            <p:cNvSpPr txBox="true"/>
            <p:nvPr/>
          </p:nvSpPr>
          <p:spPr>
            <a:xfrm rot="0">
              <a:off x="338009" y="180530"/>
              <a:ext cx="208065" cy="4775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64"/>
                </a:lnSpc>
                <a:spcBef>
                  <a:spcPct val="0"/>
                </a:spcBef>
              </a:pPr>
              <a:r>
                <a:rPr lang="en-US" b="true" sz="2117">
                  <a:solidFill>
                    <a:srgbClr val="2B95B8"/>
                  </a:solidFill>
                  <a:latin typeface="Lato 1 Heavy"/>
                  <a:ea typeface="Lato 1 Heavy"/>
                  <a:cs typeface="Lato 1 Heavy"/>
                  <a:sym typeface="Lato 1 Heavy"/>
                </a:rPr>
                <a:t>4</a:t>
              </a:r>
            </a:p>
          </p:txBody>
        </p:sp>
      </p:grpSp>
      <p:grpSp>
        <p:nvGrpSpPr>
          <p:cNvPr name="Group 88" id="88"/>
          <p:cNvGrpSpPr/>
          <p:nvPr/>
        </p:nvGrpSpPr>
        <p:grpSpPr>
          <a:xfrm rot="0">
            <a:off x="9377969" y="5618966"/>
            <a:ext cx="663062" cy="663062"/>
            <a:chOff x="0" y="0"/>
            <a:chExt cx="884083" cy="884083"/>
          </a:xfrm>
        </p:grpSpPr>
        <p:grpSp>
          <p:nvGrpSpPr>
            <p:cNvPr name="Group 89" id="89"/>
            <p:cNvGrpSpPr/>
            <p:nvPr/>
          </p:nvGrpSpPr>
          <p:grpSpPr>
            <a:xfrm rot="0">
              <a:off x="0" y="0"/>
              <a:ext cx="884083" cy="884083"/>
              <a:chOff x="0" y="0"/>
              <a:chExt cx="812800" cy="812800"/>
            </a:xfrm>
          </p:grpSpPr>
          <p:sp>
            <p:nvSpPr>
              <p:cNvPr name="Freeform 90" id="9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95B8"/>
              </a:solidFill>
            </p:spPr>
          </p:sp>
          <p:sp>
            <p:nvSpPr>
              <p:cNvPr name="TextBox 91" id="91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grpSp>
          <p:nvGrpSpPr>
            <p:cNvPr name="Group 92" id="92"/>
            <p:cNvGrpSpPr/>
            <p:nvPr/>
          </p:nvGrpSpPr>
          <p:grpSpPr>
            <a:xfrm rot="0">
              <a:off x="113703" y="113703"/>
              <a:ext cx="656678" cy="656678"/>
              <a:chOff x="0" y="0"/>
              <a:chExt cx="812800" cy="812800"/>
            </a:xfrm>
          </p:grpSpPr>
          <p:sp>
            <p:nvSpPr>
              <p:cNvPr name="Freeform 93" id="9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94" id="94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sp>
          <p:nvSpPr>
            <p:cNvPr name="TextBox 95" id="95"/>
            <p:cNvSpPr txBox="true"/>
            <p:nvPr/>
          </p:nvSpPr>
          <p:spPr>
            <a:xfrm rot="0">
              <a:off x="338009" y="180530"/>
              <a:ext cx="208065" cy="4775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64"/>
                </a:lnSpc>
                <a:spcBef>
                  <a:spcPct val="0"/>
                </a:spcBef>
              </a:pPr>
              <a:r>
                <a:rPr lang="en-US" b="true" sz="2117">
                  <a:solidFill>
                    <a:srgbClr val="2B95B8"/>
                  </a:solidFill>
                  <a:latin typeface="Lato 1 Heavy"/>
                  <a:ea typeface="Lato 1 Heavy"/>
                  <a:cs typeface="Lato 1 Heavy"/>
                  <a:sym typeface="Lato 1 Heavy"/>
                </a:rPr>
                <a:t>4</a:t>
              </a:r>
            </a:p>
          </p:txBody>
        </p:sp>
      </p:grpSp>
      <p:grpSp>
        <p:nvGrpSpPr>
          <p:cNvPr name="Group 96" id="96"/>
          <p:cNvGrpSpPr/>
          <p:nvPr/>
        </p:nvGrpSpPr>
        <p:grpSpPr>
          <a:xfrm rot="0">
            <a:off x="13430463" y="6898525"/>
            <a:ext cx="663062" cy="663062"/>
            <a:chOff x="0" y="0"/>
            <a:chExt cx="884083" cy="884083"/>
          </a:xfrm>
        </p:grpSpPr>
        <p:grpSp>
          <p:nvGrpSpPr>
            <p:cNvPr name="Group 97" id="97"/>
            <p:cNvGrpSpPr/>
            <p:nvPr/>
          </p:nvGrpSpPr>
          <p:grpSpPr>
            <a:xfrm rot="0">
              <a:off x="0" y="0"/>
              <a:ext cx="884083" cy="884083"/>
              <a:chOff x="0" y="0"/>
              <a:chExt cx="812800" cy="812800"/>
            </a:xfrm>
          </p:grpSpPr>
          <p:sp>
            <p:nvSpPr>
              <p:cNvPr name="Freeform 98" id="9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95B8"/>
              </a:solidFill>
            </p:spPr>
          </p:sp>
          <p:sp>
            <p:nvSpPr>
              <p:cNvPr name="TextBox 99" id="99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grpSp>
          <p:nvGrpSpPr>
            <p:cNvPr name="Group 100" id="100"/>
            <p:cNvGrpSpPr/>
            <p:nvPr/>
          </p:nvGrpSpPr>
          <p:grpSpPr>
            <a:xfrm rot="0">
              <a:off x="113703" y="113703"/>
              <a:ext cx="656678" cy="656678"/>
              <a:chOff x="0" y="0"/>
              <a:chExt cx="812800" cy="812800"/>
            </a:xfrm>
          </p:grpSpPr>
          <p:sp>
            <p:nvSpPr>
              <p:cNvPr name="Freeform 101" id="10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02" id="102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sp>
          <p:nvSpPr>
            <p:cNvPr name="TextBox 103" id="103"/>
            <p:cNvSpPr txBox="true"/>
            <p:nvPr/>
          </p:nvSpPr>
          <p:spPr>
            <a:xfrm rot="0">
              <a:off x="338009" y="180530"/>
              <a:ext cx="208065" cy="4775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64"/>
                </a:lnSpc>
                <a:spcBef>
                  <a:spcPct val="0"/>
                </a:spcBef>
              </a:pPr>
              <a:r>
                <a:rPr lang="en-US" b="true" sz="2117">
                  <a:solidFill>
                    <a:srgbClr val="2B95B8"/>
                  </a:solidFill>
                  <a:latin typeface="Lato 1 Heavy"/>
                  <a:ea typeface="Lato 1 Heavy"/>
                  <a:cs typeface="Lato 1 Heavy"/>
                  <a:sym typeface="Lato 1 Heavy"/>
                </a:rPr>
                <a:t>5</a:t>
              </a:r>
            </a:p>
          </p:txBody>
        </p:sp>
      </p:grpSp>
      <p:grpSp>
        <p:nvGrpSpPr>
          <p:cNvPr name="Group 104" id="104"/>
          <p:cNvGrpSpPr/>
          <p:nvPr/>
        </p:nvGrpSpPr>
        <p:grpSpPr>
          <a:xfrm rot="0">
            <a:off x="10309684" y="9401091"/>
            <a:ext cx="663062" cy="663062"/>
            <a:chOff x="0" y="0"/>
            <a:chExt cx="884083" cy="884083"/>
          </a:xfrm>
        </p:grpSpPr>
        <p:grpSp>
          <p:nvGrpSpPr>
            <p:cNvPr name="Group 105" id="105"/>
            <p:cNvGrpSpPr/>
            <p:nvPr/>
          </p:nvGrpSpPr>
          <p:grpSpPr>
            <a:xfrm rot="0">
              <a:off x="0" y="0"/>
              <a:ext cx="884083" cy="884083"/>
              <a:chOff x="0" y="0"/>
              <a:chExt cx="812800" cy="812800"/>
            </a:xfrm>
          </p:grpSpPr>
          <p:sp>
            <p:nvSpPr>
              <p:cNvPr name="Freeform 106" id="10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95B8"/>
              </a:solidFill>
            </p:spPr>
          </p:sp>
          <p:sp>
            <p:nvSpPr>
              <p:cNvPr name="TextBox 107" id="107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grpSp>
          <p:nvGrpSpPr>
            <p:cNvPr name="Group 108" id="108"/>
            <p:cNvGrpSpPr/>
            <p:nvPr/>
          </p:nvGrpSpPr>
          <p:grpSpPr>
            <a:xfrm rot="0">
              <a:off x="113703" y="113703"/>
              <a:ext cx="656678" cy="656678"/>
              <a:chOff x="0" y="0"/>
              <a:chExt cx="812800" cy="812800"/>
            </a:xfrm>
          </p:grpSpPr>
          <p:sp>
            <p:nvSpPr>
              <p:cNvPr name="Freeform 109" id="10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0" id="110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sp>
          <p:nvSpPr>
            <p:cNvPr name="TextBox 111" id="111"/>
            <p:cNvSpPr txBox="true"/>
            <p:nvPr/>
          </p:nvSpPr>
          <p:spPr>
            <a:xfrm rot="0">
              <a:off x="338009" y="180530"/>
              <a:ext cx="208065" cy="4775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64"/>
                </a:lnSpc>
                <a:spcBef>
                  <a:spcPct val="0"/>
                </a:spcBef>
              </a:pPr>
              <a:r>
                <a:rPr lang="en-US" b="true" sz="2117">
                  <a:solidFill>
                    <a:srgbClr val="2B95B8"/>
                  </a:solidFill>
                  <a:latin typeface="Lato 1 Heavy"/>
                  <a:ea typeface="Lato 1 Heavy"/>
                  <a:cs typeface="Lato 1 Heavy"/>
                  <a:sym typeface="Lato 1 Heavy"/>
                </a:rPr>
                <a:t>5</a:t>
              </a:r>
            </a:p>
          </p:txBody>
        </p:sp>
      </p:grpSp>
      <p:grpSp>
        <p:nvGrpSpPr>
          <p:cNvPr name="Group 112" id="112"/>
          <p:cNvGrpSpPr/>
          <p:nvPr/>
        </p:nvGrpSpPr>
        <p:grpSpPr>
          <a:xfrm rot="0">
            <a:off x="3552579" y="8159828"/>
            <a:ext cx="663062" cy="663062"/>
            <a:chOff x="0" y="0"/>
            <a:chExt cx="884083" cy="884083"/>
          </a:xfrm>
        </p:grpSpPr>
        <p:grpSp>
          <p:nvGrpSpPr>
            <p:cNvPr name="Group 113" id="113"/>
            <p:cNvGrpSpPr/>
            <p:nvPr/>
          </p:nvGrpSpPr>
          <p:grpSpPr>
            <a:xfrm rot="0">
              <a:off x="0" y="0"/>
              <a:ext cx="884083" cy="884083"/>
              <a:chOff x="0" y="0"/>
              <a:chExt cx="812800" cy="812800"/>
            </a:xfrm>
          </p:grpSpPr>
          <p:sp>
            <p:nvSpPr>
              <p:cNvPr name="Freeform 114" id="1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95B8"/>
              </a:solidFill>
            </p:spPr>
          </p:sp>
          <p:sp>
            <p:nvSpPr>
              <p:cNvPr name="TextBox 115" id="115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grpSp>
          <p:nvGrpSpPr>
            <p:cNvPr name="Group 116" id="116"/>
            <p:cNvGrpSpPr/>
            <p:nvPr/>
          </p:nvGrpSpPr>
          <p:grpSpPr>
            <a:xfrm rot="0">
              <a:off x="113703" y="113703"/>
              <a:ext cx="656678" cy="656678"/>
              <a:chOff x="0" y="0"/>
              <a:chExt cx="812800" cy="812800"/>
            </a:xfrm>
          </p:grpSpPr>
          <p:sp>
            <p:nvSpPr>
              <p:cNvPr name="Freeform 117" id="1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8" id="118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sp>
          <p:nvSpPr>
            <p:cNvPr name="TextBox 119" id="119"/>
            <p:cNvSpPr txBox="true"/>
            <p:nvPr/>
          </p:nvSpPr>
          <p:spPr>
            <a:xfrm rot="0">
              <a:off x="338009" y="180530"/>
              <a:ext cx="208065" cy="4775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64"/>
                </a:lnSpc>
                <a:spcBef>
                  <a:spcPct val="0"/>
                </a:spcBef>
              </a:pPr>
              <a:r>
                <a:rPr lang="en-US" b="true" sz="2117">
                  <a:solidFill>
                    <a:srgbClr val="2B95B8"/>
                  </a:solidFill>
                  <a:latin typeface="Lato 1 Heavy"/>
                  <a:ea typeface="Lato 1 Heavy"/>
                  <a:cs typeface="Lato 1 Heavy"/>
                  <a:sym typeface="Lato 1 Heavy"/>
                </a:rPr>
                <a:t>6</a:t>
              </a:r>
            </a:p>
          </p:txBody>
        </p:sp>
      </p:grpSp>
      <p:grpSp>
        <p:nvGrpSpPr>
          <p:cNvPr name="Group 120" id="120"/>
          <p:cNvGrpSpPr/>
          <p:nvPr/>
        </p:nvGrpSpPr>
        <p:grpSpPr>
          <a:xfrm rot="0">
            <a:off x="13430463" y="8252318"/>
            <a:ext cx="663062" cy="663062"/>
            <a:chOff x="0" y="0"/>
            <a:chExt cx="884083" cy="884083"/>
          </a:xfrm>
        </p:grpSpPr>
        <p:grpSp>
          <p:nvGrpSpPr>
            <p:cNvPr name="Group 121" id="121"/>
            <p:cNvGrpSpPr/>
            <p:nvPr/>
          </p:nvGrpSpPr>
          <p:grpSpPr>
            <a:xfrm rot="0">
              <a:off x="0" y="0"/>
              <a:ext cx="884083" cy="884083"/>
              <a:chOff x="0" y="0"/>
              <a:chExt cx="812800" cy="812800"/>
            </a:xfrm>
          </p:grpSpPr>
          <p:sp>
            <p:nvSpPr>
              <p:cNvPr name="Freeform 122" id="1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95B8"/>
              </a:solidFill>
            </p:spPr>
          </p:sp>
          <p:sp>
            <p:nvSpPr>
              <p:cNvPr name="TextBox 123" id="123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grpSp>
          <p:nvGrpSpPr>
            <p:cNvPr name="Group 124" id="124"/>
            <p:cNvGrpSpPr/>
            <p:nvPr/>
          </p:nvGrpSpPr>
          <p:grpSpPr>
            <a:xfrm rot="0">
              <a:off x="113703" y="113703"/>
              <a:ext cx="656678" cy="656678"/>
              <a:chOff x="0" y="0"/>
              <a:chExt cx="812800" cy="812800"/>
            </a:xfrm>
          </p:grpSpPr>
          <p:sp>
            <p:nvSpPr>
              <p:cNvPr name="Freeform 125" id="1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26" id="126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sp>
          <p:nvSpPr>
            <p:cNvPr name="TextBox 127" id="127"/>
            <p:cNvSpPr txBox="true"/>
            <p:nvPr/>
          </p:nvSpPr>
          <p:spPr>
            <a:xfrm rot="0">
              <a:off x="338009" y="180530"/>
              <a:ext cx="208065" cy="4775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64"/>
                </a:lnSpc>
                <a:spcBef>
                  <a:spcPct val="0"/>
                </a:spcBef>
              </a:pPr>
              <a:r>
                <a:rPr lang="en-US" b="true" sz="2117">
                  <a:solidFill>
                    <a:srgbClr val="2B95B8"/>
                  </a:solidFill>
                  <a:latin typeface="Lato 1 Heavy"/>
                  <a:ea typeface="Lato 1 Heavy"/>
                  <a:cs typeface="Lato 1 Heavy"/>
                  <a:sym typeface="Lato 1 Heavy"/>
                </a:rPr>
                <a:t>6</a:t>
              </a:r>
            </a:p>
          </p:txBody>
        </p:sp>
      </p:grpSp>
      <p:grpSp>
        <p:nvGrpSpPr>
          <p:cNvPr name="Group 128" id="128"/>
          <p:cNvGrpSpPr/>
          <p:nvPr/>
        </p:nvGrpSpPr>
        <p:grpSpPr>
          <a:xfrm rot="0">
            <a:off x="13430463" y="9361112"/>
            <a:ext cx="663062" cy="663062"/>
            <a:chOff x="0" y="0"/>
            <a:chExt cx="884083" cy="884083"/>
          </a:xfrm>
        </p:grpSpPr>
        <p:grpSp>
          <p:nvGrpSpPr>
            <p:cNvPr name="Group 129" id="129"/>
            <p:cNvGrpSpPr/>
            <p:nvPr/>
          </p:nvGrpSpPr>
          <p:grpSpPr>
            <a:xfrm rot="0">
              <a:off x="0" y="0"/>
              <a:ext cx="884083" cy="884083"/>
              <a:chOff x="0" y="0"/>
              <a:chExt cx="812800" cy="812800"/>
            </a:xfrm>
          </p:grpSpPr>
          <p:sp>
            <p:nvSpPr>
              <p:cNvPr name="Freeform 130" id="1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95B8"/>
              </a:solidFill>
            </p:spPr>
          </p:sp>
          <p:sp>
            <p:nvSpPr>
              <p:cNvPr name="TextBox 131" id="131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grpSp>
          <p:nvGrpSpPr>
            <p:cNvPr name="Group 132" id="132"/>
            <p:cNvGrpSpPr/>
            <p:nvPr/>
          </p:nvGrpSpPr>
          <p:grpSpPr>
            <a:xfrm rot="0">
              <a:off x="113703" y="113703"/>
              <a:ext cx="656678" cy="656678"/>
              <a:chOff x="0" y="0"/>
              <a:chExt cx="812800" cy="812800"/>
            </a:xfrm>
          </p:grpSpPr>
          <p:sp>
            <p:nvSpPr>
              <p:cNvPr name="Freeform 133" id="1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4" id="134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42184" lIns="42184" bIns="42184" rIns="42184"/>
              <a:lstStyle/>
              <a:p>
                <a:pPr algn="ctr">
                  <a:lnSpc>
                    <a:spcPts val="3240"/>
                  </a:lnSpc>
                </a:pPr>
              </a:p>
            </p:txBody>
          </p:sp>
        </p:grpSp>
        <p:sp>
          <p:nvSpPr>
            <p:cNvPr name="TextBox 135" id="135"/>
            <p:cNvSpPr txBox="true"/>
            <p:nvPr/>
          </p:nvSpPr>
          <p:spPr>
            <a:xfrm rot="0">
              <a:off x="338009" y="180530"/>
              <a:ext cx="208065" cy="4775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64"/>
                </a:lnSpc>
                <a:spcBef>
                  <a:spcPct val="0"/>
                </a:spcBef>
              </a:pPr>
              <a:r>
                <a:rPr lang="en-US" b="true" sz="2117">
                  <a:solidFill>
                    <a:srgbClr val="2B95B8"/>
                  </a:solidFill>
                  <a:latin typeface="Lato 1 Heavy"/>
                  <a:ea typeface="Lato 1 Heavy"/>
                  <a:cs typeface="Lato 1 Heavy"/>
                  <a:sym typeface="Lato 1 Heavy"/>
                </a:rPr>
                <a:t>7</a:t>
              </a:r>
            </a:p>
          </p:txBody>
        </p:sp>
      </p:grpSp>
      <p:sp>
        <p:nvSpPr>
          <p:cNvPr name="Freeform 136" id="136"/>
          <p:cNvSpPr/>
          <p:nvPr/>
        </p:nvSpPr>
        <p:spPr>
          <a:xfrm flipH="false" flipV="false" rot="0">
            <a:off x="14181117" y="13525062"/>
            <a:ext cx="4550658" cy="1208139"/>
          </a:xfrm>
          <a:custGeom>
            <a:avLst/>
            <a:gdLst/>
            <a:ahLst/>
            <a:cxnLst/>
            <a:rect r="r" b="b" t="t" l="l"/>
            <a:pathLst>
              <a:path h="1208139" w="4550658">
                <a:moveTo>
                  <a:pt x="0" y="0"/>
                </a:moveTo>
                <a:lnTo>
                  <a:pt x="4550658" y="0"/>
                </a:lnTo>
                <a:lnTo>
                  <a:pt x="4550658" y="1208140"/>
                </a:lnTo>
                <a:lnTo>
                  <a:pt x="0" y="120814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TextBox 137" id="137"/>
          <p:cNvSpPr txBox="true"/>
          <p:nvPr/>
        </p:nvSpPr>
        <p:spPr>
          <a:xfrm rot="0">
            <a:off x="14354454" y="2425250"/>
            <a:ext cx="5693644" cy="811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72"/>
              </a:lnSpc>
            </a:pPr>
            <a:r>
              <a:rPr lang="en-US" sz="1837" b="true">
                <a:solidFill>
                  <a:srgbClr val="2B95B8"/>
                </a:solidFill>
                <a:latin typeface="Lato 1 Bold"/>
                <a:ea typeface="Lato 1 Bold"/>
                <a:cs typeface="Lato 1 Bold"/>
                <a:sym typeface="Lato 1 Bold"/>
              </a:rPr>
              <a:t>Rain Falls: Let’s Catch it!</a:t>
            </a:r>
          </a:p>
          <a:p>
            <a:pPr algn="l">
              <a:lnSpc>
                <a:spcPts val="1929"/>
              </a:lnSpc>
            </a:pPr>
            <a:r>
              <a:rPr lang="en-US" sz="1377" b="true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Rainwater lands on your roof. The cleaner your roof, the cleaner </a:t>
            </a:r>
          </a:p>
          <a:p>
            <a:pPr algn="l">
              <a:lnSpc>
                <a:spcPts val="1929"/>
              </a:lnSpc>
              <a:spcBef>
                <a:spcPct val="0"/>
              </a:spcBef>
            </a:pPr>
            <a:r>
              <a:rPr lang="en-US" b="true" sz="1377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your water!</a:t>
            </a:r>
          </a:p>
        </p:txBody>
      </p:sp>
      <p:sp>
        <p:nvSpPr>
          <p:cNvPr name="TextBox 138" id="138"/>
          <p:cNvSpPr txBox="true"/>
          <p:nvPr/>
        </p:nvSpPr>
        <p:spPr>
          <a:xfrm rot="0">
            <a:off x="14354454" y="3534044"/>
            <a:ext cx="5869888" cy="811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72"/>
              </a:lnSpc>
            </a:pPr>
            <a:r>
              <a:rPr lang="en-US" sz="1837" b="true">
                <a:solidFill>
                  <a:srgbClr val="2B95B8"/>
                </a:solidFill>
                <a:latin typeface="Lato 1 Bold"/>
                <a:ea typeface="Lato 1 Bold"/>
                <a:cs typeface="Lato 1 Bold"/>
                <a:sym typeface="Lato 1 Bold"/>
              </a:rPr>
              <a:t>Gutters Guide the Flow</a:t>
            </a:r>
          </a:p>
          <a:p>
            <a:pPr algn="l">
              <a:lnSpc>
                <a:spcPts val="1929"/>
              </a:lnSpc>
            </a:pPr>
            <a:r>
              <a:rPr lang="en-US" sz="1377" b="true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Gutters and pipes move the rain into the tank. They help collect </a:t>
            </a:r>
          </a:p>
          <a:p>
            <a:pPr algn="l">
              <a:lnSpc>
                <a:spcPts val="1929"/>
              </a:lnSpc>
              <a:spcBef>
                <a:spcPct val="0"/>
              </a:spcBef>
            </a:pPr>
            <a:r>
              <a:rPr lang="en-US" b="true" sz="1377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every drop.</a:t>
            </a:r>
          </a:p>
        </p:txBody>
      </p:sp>
      <p:sp>
        <p:nvSpPr>
          <p:cNvPr name="TextBox 139" id="139"/>
          <p:cNvSpPr txBox="true"/>
          <p:nvPr/>
        </p:nvSpPr>
        <p:spPr>
          <a:xfrm rot="0">
            <a:off x="14354454" y="4642837"/>
            <a:ext cx="5693644" cy="811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72"/>
              </a:lnSpc>
            </a:pPr>
            <a:r>
              <a:rPr lang="en-US" sz="1837" b="true">
                <a:solidFill>
                  <a:srgbClr val="2B95B8"/>
                </a:solidFill>
                <a:latin typeface="Lato 1 Bold"/>
                <a:ea typeface="Lato 1 Bold"/>
                <a:cs typeface="Lato 1 Bold"/>
                <a:sym typeface="Lato 1 Bold"/>
              </a:rPr>
              <a:t>First Water Out! (It’s Dirty)</a:t>
            </a:r>
          </a:p>
          <a:p>
            <a:pPr algn="l">
              <a:lnSpc>
                <a:spcPts val="1929"/>
              </a:lnSpc>
            </a:pPr>
            <a:r>
              <a:rPr lang="en-US" sz="1377" b="true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The first bit of water is diverted away. It may carry dust, droppings, </a:t>
            </a:r>
          </a:p>
          <a:p>
            <a:pPr algn="l">
              <a:lnSpc>
                <a:spcPts val="1929"/>
              </a:lnSpc>
              <a:spcBef>
                <a:spcPct val="0"/>
              </a:spcBef>
            </a:pPr>
            <a:r>
              <a:rPr lang="en-US" b="true" sz="1377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or roof dirt.</a:t>
            </a:r>
          </a:p>
        </p:txBody>
      </p:sp>
      <p:sp>
        <p:nvSpPr>
          <p:cNvPr name="TextBox 140" id="140"/>
          <p:cNvSpPr txBox="true"/>
          <p:nvPr/>
        </p:nvSpPr>
        <p:spPr>
          <a:xfrm rot="0">
            <a:off x="14354454" y="5751631"/>
            <a:ext cx="5375210" cy="811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72"/>
              </a:lnSpc>
            </a:pPr>
            <a:r>
              <a:rPr lang="en-US" sz="1837" b="true">
                <a:solidFill>
                  <a:srgbClr val="2B95B8"/>
                </a:solidFill>
                <a:latin typeface="Lato 1 Bold"/>
                <a:ea typeface="Lato 1 Bold"/>
                <a:cs typeface="Lato 1 Bold"/>
                <a:sym typeface="Lato 1 Bold"/>
              </a:rPr>
              <a:t>Filter the Water: Keep the Good, Throw the Bad</a:t>
            </a:r>
          </a:p>
          <a:p>
            <a:pPr algn="l">
              <a:lnSpc>
                <a:spcPts val="1929"/>
              </a:lnSpc>
            </a:pPr>
            <a:r>
              <a:rPr lang="en-US" sz="1377" b="true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Water flows through a screen or filter. It removes leaves, bugs, </a:t>
            </a:r>
          </a:p>
          <a:p>
            <a:pPr algn="l">
              <a:lnSpc>
                <a:spcPts val="1929"/>
              </a:lnSpc>
              <a:spcBef>
                <a:spcPct val="0"/>
              </a:spcBef>
            </a:pPr>
            <a:r>
              <a:rPr lang="en-US" b="true" sz="1377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and debris.</a:t>
            </a:r>
          </a:p>
        </p:txBody>
      </p:sp>
      <p:sp>
        <p:nvSpPr>
          <p:cNvPr name="TextBox 141" id="141"/>
          <p:cNvSpPr txBox="true"/>
          <p:nvPr/>
        </p:nvSpPr>
        <p:spPr>
          <a:xfrm rot="0">
            <a:off x="14354454" y="6860425"/>
            <a:ext cx="5497184" cy="1056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72"/>
              </a:lnSpc>
            </a:pPr>
            <a:r>
              <a:rPr lang="en-US" sz="1837" b="true">
                <a:solidFill>
                  <a:srgbClr val="2B95B8"/>
                </a:solidFill>
                <a:latin typeface="Lato 1 Bold"/>
                <a:ea typeface="Lato 1 Bold"/>
                <a:cs typeface="Lato 1 Bold"/>
                <a:sym typeface="Lato 1 Bold"/>
              </a:rPr>
              <a:t>Store It Safely – Your Tank is a Treasure</a:t>
            </a:r>
          </a:p>
          <a:p>
            <a:pPr algn="l">
              <a:lnSpc>
                <a:spcPts val="1929"/>
              </a:lnSpc>
              <a:spcBef>
                <a:spcPct val="0"/>
              </a:spcBef>
            </a:pPr>
            <a:r>
              <a:rPr lang="en-US" b="true" sz="1377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Clean water is stored in a sealed container or tank. Covered tanks keep out mosquitoes, dirt, and sunlight. Use the tap! It’ll let you access the water easily.</a:t>
            </a:r>
          </a:p>
        </p:txBody>
      </p:sp>
      <p:sp>
        <p:nvSpPr>
          <p:cNvPr name="TextBox 142" id="142"/>
          <p:cNvSpPr txBox="true"/>
          <p:nvPr/>
        </p:nvSpPr>
        <p:spPr>
          <a:xfrm rot="0">
            <a:off x="14354454" y="8214218"/>
            <a:ext cx="5693644" cy="811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72"/>
              </a:lnSpc>
            </a:pPr>
            <a:r>
              <a:rPr lang="en-US" sz="1837" b="true">
                <a:solidFill>
                  <a:srgbClr val="2B95B8"/>
                </a:solidFill>
                <a:latin typeface="Lato 1 Bold"/>
                <a:ea typeface="Lato 1 Bold"/>
                <a:cs typeface="Lato 1 Bold"/>
                <a:sym typeface="Lato 1 Bold"/>
              </a:rPr>
              <a:t>Use It for Home Needs</a:t>
            </a:r>
          </a:p>
          <a:p>
            <a:pPr algn="l">
              <a:lnSpc>
                <a:spcPts val="1929"/>
              </a:lnSpc>
              <a:spcBef>
                <a:spcPct val="0"/>
              </a:spcBef>
            </a:pPr>
            <a:r>
              <a:rPr lang="en-US" b="true" sz="1377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Water is available for washing, cleaning, or even drinking </a:t>
            </a:r>
            <a:r>
              <a:rPr lang="en-US" b="true" sz="1377" i="true">
                <a:solidFill>
                  <a:srgbClr val="000000"/>
                </a:solidFill>
                <a:latin typeface="Lato 1 Bold Italics"/>
                <a:ea typeface="Lato 1 Bold Italics"/>
                <a:cs typeface="Lato 1 Bold Italics"/>
                <a:sym typeface="Lato 1 Bold Italics"/>
              </a:rPr>
              <a:t>(if treated).</a:t>
            </a:r>
            <a:r>
              <a:rPr lang="en-US" b="true" sz="1377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 It saves money and keeps your family healthy.</a:t>
            </a:r>
          </a:p>
        </p:txBody>
      </p:sp>
      <p:sp>
        <p:nvSpPr>
          <p:cNvPr name="TextBox 143" id="143"/>
          <p:cNvSpPr txBox="true"/>
          <p:nvPr/>
        </p:nvSpPr>
        <p:spPr>
          <a:xfrm rot="0">
            <a:off x="14354454" y="9323012"/>
            <a:ext cx="5497184" cy="1606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72"/>
              </a:lnSpc>
            </a:pPr>
            <a:r>
              <a:rPr lang="en-US" sz="1837" b="true">
                <a:solidFill>
                  <a:srgbClr val="2B95B8"/>
                </a:solidFill>
                <a:latin typeface="Lato 1 Bold"/>
                <a:ea typeface="Lato 1 Bold"/>
                <a:cs typeface="Lato 1 Bold"/>
                <a:sym typeface="Lato 1 Bold"/>
              </a:rPr>
              <a:t>Simple Maintenance = Long-Lasting Water</a:t>
            </a:r>
          </a:p>
          <a:p>
            <a:pPr algn="l">
              <a:lnSpc>
                <a:spcPts val="1929"/>
              </a:lnSpc>
              <a:spcBef>
                <a:spcPct val="0"/>
              </a:spcBef>
            </a:pPr>
            <a:r>
              <a:rPr lang="en-US" b="true" sz="1377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A little care keeps your system working y</a:t>
            </a:r>
            <a:r>
              <a:rPr lang="en-US" b="true" sz="1377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ea</a:t>
            </a:r>
            <a:r>
              <a:rPr lang="en-US" b="true" sz="1377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r after year.</a:t>
            </a:r>
          </a:p>
          <a:p>
            <a:pPr algn="l">
              <a:lnSpc>
                <a:spcPts val="1929"/>
              </a:lnSpc>
              <a:spcBef>
                <a:spcPct val="0"/>
              </a:spcBef>
            </a:pPr>
            <a:r>
              <a:rPr lang="en-US" b="true" sz="1377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     </a:t>
            </a:r>
            <a:r>
              <a:rPr lang="en-US" b="true" sz="1377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✔️  </a:t>
            </a:r>
            <a:r>
              <a:rPr lang="en-US" b="true" sz="1377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Clean your gutters</a:t>
            </a:r>
          </a:p>
          <a:p>
            <a:pPr algn="l">
              <a:lnSpc>
                <a:spcPts val="1929"/>
              </a:lnSpc>
              <a:spcBef>
                <a:spcPct val="0"/>
              </a:spcBef>
            </a:pPr>
            <a:r>
              <a:rPr lang="en-US" b="true" sz="1377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     ✔️  Check your filter</a:t>
            </a:r>
          </a:p>
          <a:p>
            <a:pPr algn="l">
              <a:lnSpc>
                <a:spcPts val="1929"/>
              </a:lnSpc>
              <a:spcBef>
                <a:spcPct val="0"/>
              </a:spcBef>
            </a:pPr>
            <a:r>
              <a:rPr lang="en-US" b="true" sz="1377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     ✔️  Watch for leaks</a:t>
            </a:r>
          </a:p>
          <a:p>
            <a:pPr algn="l">
              <a:lnSpc>
                <a:spcPts val="2469"/>
              </a:lnSpc>
              <a:spcBef>
                <a:spcPct val="0"/>
              </a:spcBef>
            </a:pPr>
          </a:p>
        </p:txBody>
      </p:sp>
      <p:sp>
        <p:nvSpPr>
          <p:cNvPr name="TextBox 144" id="144"/>
          <p:cNvSpPr txBox="true"/>
          <p:nvPr/>
        </p:nvSpPr>
        <p:spPr>
          <a:xfrm rot="0">
            <a:off x="1558727" y="11619179"/>
            <a:ext cx="8750957" cy="34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3"/>
              </a:lnSpc>
              <a:spcBef>
                <a:spcPct val="0"/>
              </a:spcBef>
            </a:pPr>
            <a:r>
              <a:rPr lang="en-US" b="true" sz="2066">
                <a:solidFill>
                  <a:srgbClr val="005478"/>
                </a:solidFill>
                <a:latin typeface="Lato 1 Bold"/>
                <a:ea typeface="Lato 1 Bold"/>
                <a:cs typeface="Lato 1 Bold"/>
                <a:sym typeface="Lato 1 Bold"/>
              </a:rPr>
              <a:t>Even clean-looking rainwater can carry tiny germs. Let’s make it safe to use!</a:t>
            </a:r>
          </a:p>
        </p:txBody>
      </p:sp>
      <p:sp>
        <p:nvSpPr>
          <p:cNvPr name="TextBox 145" id="145"/>
          <p:cNvSpPr txBox="true"/>
          <p:nvPr/>
        </p:nvSpPr>
        <p:spPr>
          <a:xfrm rot="0">
            <a:off x="1273188" y="13629840"/>
            <a:ext cx="1781780" cy="499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7"/>
              </a:lnSpc>
              <a:spcBef>
                <a:spcPct val="0"/>
              </a:spcBef>
            </a:pPr>
            <a:r>
              <a:rPr lang="en-US" b="true" sz="1448">
                <a:solidFill>
                  <a:srgbClr val="005478"/>
                </a:solidFill>
                <a:latin typeface="Lato 1 Bold"/>
                <a:ea typeface="Lato 1 Bold"/>
                <a:cs typeface="Lato 1 Bold"/>
                <a:sym typeface="Lato 1 Bold"/>
              </a:rPr>
              <a:t>Let It Rest – Dirt Sinks Down!</a:t>
            </a:r>
          </a:p>
        </p:txBody>
      </p:sp>
      <p:sp>
        <p:nvSpPr>
          <p:cNvPr name="TextBox 146" id="146"/>
          <p:cNvSpPr txBox="true"/>
          <p:nvPr/>
        </p:nvSpPr>
        <p:spPr>
          <a:xfrm rot="0">
            <a:off x="3357226" y="13644407"/>
            <a:ext cx="1667632" cy="249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7"/>
              </a:lnSpc>
              <a:spcBef>
                <a:spcPct val="0"/>
              </a:spcBef>
            </a:pPr>
            <a:r>
              <a:rPr lang="en-US" b="true" sz="1469">
                <a:solidFill>
                  <a:srgbClr val="005478"/>
                </a:solidFill>
                <a:latin typeface="Lato 1 Bold"/>
                <a:ea typeface="Lato 1 Bold"/>
                <a:cs typeface="Lato 1 Bold"/>
                <a:sym typeface="Lato 1 Bold"/>
              </a:rPr>
              <a:t>Use a Filter</a:t>
            </a:r>
          </a:p>
        </p:txBody>
      </p:sp>
      <p:sp>
        <p:nvSpPr>
          <p:cNvPr name="TextBox 147" id="147"/>
          <p:cNvSpPr txBox="true"/>
          <p:nvPr/>
        </p:nvSpPr>
        <p:spPr>
          <a:xfrm rot="0">
            <a:off x="5546677" y="13644407"/>
            <a:ext cx="4247296" cy="249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7"/>
              </a:lnSpc>
              <a:spcBef>
                <a:spcPct val="0"/>
              </a:spcBef>
            </a:pPr>
            <a:r>
              <a:rPr lang="en-US" b="true" sz="1469">
                <a:solidFill>
                  <a:srgbClr val="005478"/>
                </a:solidFill>
                <a:latin typeface="Lato 1 Bold"/>
                <a:ea typeface="Lato 1 Bold"/>
                <a:cs typeface="Lato 1 Bold"/>
                <a:sym typeface="Lato 1 Bold"/>
              </a:rPr>
              <a:t>Kill Any Remaining Germs</a:t>
            </a:r>
          </a:p>
        </p:txBody>
      </p:sp>
      <p:sp>
        <p:nvSpPr>
          <p:cNvPr name="TextBox 148" id="148"/>
          <p:cNvSpPr txBox="true"/>
          <p:nvPr/>
        </p:nvSpPr>
        <p:spPr>
          <a:xfrm rot="0">
            <a:off x="5588098" y="13930824"/>
            <a:ext cx="4247296" cy="249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7"/>
              </a:lnSpc>
              <a:spcBef>
                <a:spcPct val="0"/>
              </a:spcBef>
            </a:pPr>
            <a:r>
              <a:rPr lang="en-US" b="true" sz="1469">
                <a:solidFill>
                  <a:srgbClr val="005478"/>
                </a:solidFill>
                <a:latin typeface="Lato 1 Bold"/>
                <a:ea typeface="Lato 1 Bold"/>
                <a:cs typeface="Lato 1 Bold"/>
                <a:sym typeface="Lato 1 Bold"/>
              </a:rPr>
              <a:t>(Boil, use Bishan Gari, or Chlorine)</a:t>
            </a:r>
          </a:p>
        </p:txBody>
      </p:sp>
      <p:sp>
        <p:nvSpPr>
          <p:cNvPr name="TextBox 149" id="149"/>
          <p:cNvSpPr txBox="true"/>
          <p:nvPr/>
        </p:nvSpPr>
        <p:spPr>
          <a:xfrm rot="0">
            <a:off x="9474775" y="13652684"/>
            <a:ext cx="2315705" cy="249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7"/>
              </a:lnSpc>
              <a:spcBef>
                <a:spcPct val="0"/>
              </a:spcBef>
            </a:pPr>
            <a:r>
              <a:rPr lang="en-US" b="true" sz="1469">
                <a:solidFill>
                  <a:srgbClr val="005478"/>
                </a:solidFill>
                <a:latin typeface="Lato 1 Bold"/>
                <a:ea typeface="Lato 1 Bold"/>
                <a:cs typeface="Lato 1 Bold"/>
                <a:sym typeface="Lato 1 Bold"/>
              </a:rPr>
              <a:t>Safely Store the Water!</a:t>
            </a:r>
          </a:p>
        </p:txBody>
      </p:sp>
      <p:sp>
        <p:nvSpPr>
          <p:cNvPr name="TextBox 150" id="150"/>
          <p:cNvSpPr txBox="true"/>
          <p:nvPr/>
        </p:nvSpPr>
        <p:spPr>
          <a:xfrm rot="0">
            <a:off x="14354454" y="11414323"/>
            <a:ext cx="4377321" cy="1300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314" b="true">
                <a:solidFill>
                  <a:srgbClr val="005478"/>
                </a:solidFill>
                <a:latin typeface="Lato 1 Bold"/>
                <a:ea typeface="Lato 1 Bold"/>
                <a:cs typeface="Lato 1 Bold"/>
                <a:sym typeface="Lato 1 Bold"/>
              </a:rPr>
              <a:t>For more information: </a:t>
            </a:r>
          </a:p>
          <a:p>
            <a:pPr algn="l">
              <a:lnSpc>
                <a:spcPts val="2083"/>
              </a:lnSpc>
            </a:pPr>
            <a:r>
              <a:rPr lang="en-US" sz="1488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**</a:t>
            </a:r>
            <a:r>
              <a:rPr lang="en-US" sz="1488" i="true">
                <a:solidFill>
                  <a:srgbClr val="000000"/>
                </a:solidFill>
                <a:latin typeface="Lato 1 Italics"/>
                <a:ea typeface="Lato 1 Italics"/>
                <a:cs typeface="Lato 1 Italics"/>
                <a:sym typeface="Lato 1 Italics"/>
              </a:rPr>
              <a:t>Insert Contact Info</a:t>
            </a:r>
          </a:p>
          <a:p>
            <a:pPr algn="l">
              <a:lnSpc>
                <a:spcPts val="2469"/>
              </a:lnSpc>
            </a:pPr>
          </a:p>
          <a:p>
            <a:pPr algn="l">
              <a:lnSpc>
                <a:spcPts val="2469"/>
              </a:lnSpc>
              <a:spcBef>
                <a:spcPct val="0"/>
              </a:spcBef>
            </a:pPr>
          </a:p>
        </p:txBody>
      </p:sp>
      <p:sp>
        <p:nvSpPr>
          <p:cNvPr name="AutoShape 151" id="151"/>
          <p:cNvSpPr/>
          <p:nvPr/>
        </p:nvSpPr>
        <p:spPr>
          <a:xfrm>
            <a:off x="14354454" y="13557598"/>
            <a:ext cx="4156822" cy="0"/>
          </a:xfrm>
          <a:prstGeom prst="line">
            <a:avLst/>
          </a:prstGeom>
          <a:ln cap="flat" w="9525">
            <a:solidFill>
              <a:srgbClr val="9C8D81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DAGvBANibs8</dc:identifier>
  <dcterms:modified xsi:type="dcterms:W3CDTF">2011-08-01T06:04:30Z</dcterms:modified>
  <cp:revision>1</cp:revision>
  <dc:title>Copy of RWH_GAC_Poster_July2025</dc:title>
</cp:coreProperties>
</file>