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2"/>
  </p:notesMasterIdLst>
  <p:handoutMasterIdLst>
    <p:handoutMasterId r:id="rId13"/>
  </p:handoutMasterIdLst>
  <p:sldIdLst>
    <p:sldId id="387" r:id="rId2"/>
    <p:sldId id="381" r:id="rId3"/>
    <p:sldId id="371" r:id="rId4"/>
    <p:sldId id="380" r:id="rId5"/>
    <p:sldId id="382" r:id="rId6"/>
    <p:sldId id="383" r:id="rId7"/>
    <p:sldId id="384" r:id="rId8"/>
    <p:sldId id="385" r:id="rId9"/>
    <p:sldId id="386" r:id="rId10"/>
    <p:sldId id="388"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C5C"/>
    <a:srgbClr val="24A4D6"/>
    <a:srgbClr val="38C6F4"/>
    <a:srgbClr val="018795"/>
    <a:srgbClr val="01BBCF"/>
    <a:srgbClr val="01DAF1"/>
    <a:srgbClr val="00FFFF"/>
    <a:srgbClr val="00D2CD"/>
    <a:srgbClr val="00A2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3" autoAdjust="0"/>
    <p:restoredTop sz="63869" autoAdjust="0"/>
  </p:normalViewPr>
  <p:slideViewPr>
    <p:cSldViewPr snapToGrid="0">
      <p:cViewPr varScale="1">
        <p:scale>
          <a:sx n="70" d="100"/>
          <a:sy n="70" d="100"/>
        </p:scale>
        <p:origin x="26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18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15995214-BC83-564E-BF57-E1651F5388A7}" type="datetimeFigureOut">
              <a:rPr lang="en-US"/>
              <a:pPr>
                <a:defRPr/>
              </a:pPr>
              <a:t>8/5/2016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C2173794-5B20-E24C-A332-70A5FF976C02}" type="slidenum">
              <a:rPr lang="en-US"/>
              <a:pPr>
                <a:defRPr/>
              </a:pPr>
              <a:t>‹#›</a:t>
            </a:fld>
            <a:endParaRPr lang="en-US"/>
          </a:p>
        </p:txBody>
      </p:sp>
    </p:spTree>
    <p:extLst>
      <p:ext uri="{BB962C8B-B14F-4D97-AF65-F5344CB8AC3E}">
        <p14:creationId xmlns:p14="http://schemas.microsoft.com/office/powerpoint/2010/main" val="946985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695A3583-3D31-B448-955A-A61B88DAB2C6}" type="datetimeFigureOut">
              <a:rPr lang="en-US"/>
              <a:pPr>
                <a:defRPr/>
              </a:pPr>
              <a:t>8/5/2016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650910F0-1EA9-DB47-AEE4-177CBEED2EE0}" type="slidenum">
              <a:rPr lang="en-US"/>
              <a:pPr>
                <a:defRPr/>
              </a:pPr>
              <a:t>‹#›</a:t>
            </a:fld>
            <a:endParaRPr lang="en-US"/>
          </a:p>
        </p:txBody>
      </p:sp>
    </p:spTree>
    <p:extLst>
      <p:ext uri="{BB962C8B-B14F-4D97-AF65-F5344CB8AC3E}">
        <p14:creationId xmlns:p14="http://schemas.microsoft.com/office/powerpoint/2010/main" val="1751213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There are many ways for stakeholders to organize the faecal sludge management service chain. </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Systems that have more stakeholders involved will be more complex, regardless of who the stakeholders are.</a:t>
            </a:r>
            <a:r>
              <a:rPr lang="en-US" sz="1200" i="1" kern="1200" dirty="0" smtClean="0">
                <a:solidFill>
                  <a:schemeClr val="tx1"/>
                </a:solidFill>
                <a:effectLst/>
                <a:latin typeface="+mn-lt"/>
                <a:ea typeface="ＭＳ Ｐゴシック" charset="0"/>
                <a:cs typeface="ＭＳ Ｐゴシック" charset="0"/>
              </a:rPr>
              <a:t> </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Since the entire sanitation service chain is interlinked, it is essential that the roles and responsibilities of the stakeholders are clearly defined. One of the main reasons for faecal sludge management failure is the overlapping and unclear responsibilities. </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This is different than wastewater management where the wastewater is transported via the sewer and frequently only one stakeholder is in charge of the entire system.</a:t>
            </a:r>
            <a:endParaRPr lang="en-CA" sz="1200" kern="1200" dirty="0" smtClean="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5</a:t>
            </a:fld>
            <a:endParaRPr lang="en-US"/>
          </a:p>
        </p:txBody>
      </p:sp>
    </p:spTree>
    <p:extLst>
      <p:ext uri="{BB962C8B-B14F-4D97-AF65-F5344CB8AC3E}">
        <p14:creationId xmlns:p14="http://schemas.microsoft.com/office/powerpoint/2010/main" val="343997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i="0" kern="1200" dirty="0" smtClean="0">
                <a:solidFill>
                  <a:schemeClr val="tx1"/>
                </a:solidFill>
                <a:effectLst/>
                <a:latin typeface="+mn-lt"/>
                <a:ea typeface="ＭＳ Ｐゴシック" charset="0"/>
                <a:cs typeface="ＭＳ Ｐゴシック" charset="0"/>
              </a:rPr>
              <a:t>-Budget support: Financial transfer between stakeholders to partly or fully cover a stakeholder’s operating budget.</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Capital investment: One-time financial transfer made at the beginning of a project to cover materials, labor and associated expenses (e.g., for a vacuum truck or a FS treatment plant). </a:t>
            </a:r>
            <a:endParaRPr lang="en-US"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a:t>
            </a:r>
          </a:p>
          <a:p>
            <a:pPr lvl="0"/>
            <a:r>
              <a:rPr lang="en-CA" sz="1200" i="0" kern="1200" dirty="0" smtClean="0">
                <a:solidFill>
                  <a:schemeClr val="tx1"/>
                </a:solidFill>
                <a:effectLst/>
                <a:latin typeface="+mn-lt"/>
                <a:ea typeface="ＭＳ Ｐゴシック" charset="0"/>
                <a:cs typeface="ＭＳ Ｐゴシック" charset="0"/>
              </a:rPr>
              <a:t>- Discharge fee: Financial transfer made by collection and transport service providers in exchange for permission to discharge FS at some type of facility, like a treatment plant. </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Discharge incentive: The opposite of a discharge fee. A financial transfer to the collection and transport service in exchange for discharging FS at some type of facility.</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Operating license: (also known as a discharge license)</a:t>
            </a:r>
            <a:r>
              <a:rPr lang="en-CA" sz="1200" i="0" kern="1200" baseline="0" dirty="0" smtClean="0">
                <a:solidFill>
                  <a:schemeClr val="tx1"/>
                </a:solidFill>
                <a:effectLst/>
                <a:latin typeface="+mn-lt"/>
                <a:ea typeface="ＭＳ Ｐゴシック" charset="0"/>
                <a:cs typeface="ＭＳ Ｐゴシック" charset="0"/>
              </a:rPr>
              <a:t> </a:t>
            </a:r>
            <a:r>
              <a:rPr lang="en-CA" sz="1200" i="0" kern="1200" dirty="0" smtClean="0">
                <a:solidFill>
                  <a:schemeClr val="tx1"/>
                </a:solidFill>
                <a:effectLst/>
                <a:latin typeface="+mn-lt"/>
                <a:ea typeface="ＭＳ Ｐゴシック" charset="0"/>
                <a:cs typeface="ＭＳ Ｐゴシック" charset="0"/>
              </a:rPr>
              <a:t>Financial transfer made by a stakeholder in exchange for being permitted to operate in a certain area (e.g., collection and transport service).</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Emptying fee: Financial transfer between the household and a service provider in exchange for collecting and transporting FS from an on-site sanitation system.</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Operation and maintenance: Financial transfer that must be paid regularly to operate and maintain equipment like pumps, trucks, hoses, etc. </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Purchase price: Financial transfer between one stakeholder to another in exchange for becoming the sole owner of a good (e.g., a treatment product).</a:t>
            </a:r>
            <a:endParaRPr lang="en-US" sz="1200" i="0" kern="1200" dirty="0" smtClean="0">
              <a:solidFill>
                <a:schemeClr val="tx1"/>
              </a:solidFill>
              <a:effectLst/>
              <a:latin typeface="+mn-lt"/>
              <a:ea typeface="ＭＳ Ｐゴシック" charset="0"/>
              <a:cs typeface="ＭＳ Ｐゴシック" charset="0"/>
            </a:endParaRPr>
          </a:p>
          <a:p>
            <a:pPr lvl="0"/>
            <a:endParaRPr lang="en-CA" sz="1200" i="0" kern="1200" dirty="0" smtClean="0">
              <a:solidFill>
                <a:schemeClr val="tx1"/>
              </a:solidFill>
              <a:effectLst/>
              <a:latin typeface="+mn-lt"/>
              <a:ea typeface="ＭＳ Ｐゴシック" charset="0"/>
              <a:cs typeface="ＭＳ Ｐゴシック" charset="0"/>
            </a:endParaRPr>
          </a:p>
          <a:p>
            <a:pPr lvl="0"/>
            <a:r>
              <a:rPr lang="en-CA" sz="1200" i="0" kern="1200" dirty="0" smtClean="0">
                <a:solidFill>
                  <a:schemeClr val="tx1"/>
                </a:solidFill>
                <a:effectLst/>
                <a:latin typeface="+mn-lt"/>
                <a:ea typeface="ＭＳ Ｐゴシック" charset="0"/>
                <a:cs typeface="ＭＳ Ｐゴシック" charset="0"/>
              </a:rPr>
              <a:t>- Sanitation tax: Financial transfer collected once or regularly in exchange for an environmental service such as a sewer or water connection or emptying of FS from an on-site sanitation system.</a:t>
            </a:r>
            <a:endParaRPr lang="en-US" sz="1200" i="0" kern="1200" dirty="0" smtClean="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6</a:t>
            </a:fld>
            <a:endParaRPr lang="en-US"/>
          </a:p>
        </p:txBody>
      </p:sp>
    </p:spTree>
    <p:extLst>
      <p:ext uri="{BB962C8B-B14F-4D97-AF65-F5344CB8AC3E}">
        <p14:creationId xmlns:p14="http://schemas.microsoft.com/office/powerpoint/2010/main" val="343997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CA" sz="1200" i="0" kern="1200" dirty="0" smtClean="0">
                <a:solidFill>
                  <a:schemeClr val="tx1"/>
                </a:solidFill>
                <a:effectLst/>
                <a:latin typeface="+mn-lt"/>
                <a:ea typeface="ＭＳ Ｐゴシック" charset="0"/>
                <a:cs typeface="ＭＳ Ｐゴシック" charset="0"/>
              </a:rPr>
              <a:t>The different components of the faecal sludge management system are shown on the upper part of the diagram in blue</a:t>
            </a:r>
            <a:endParaRPr lang="en-US" sz="1200" i="0" kern="1200" dirty="0" smtClean="0">
              <a:solidFill>
                <a:schemeClr val="tx1"/>
              </a:solidFill>
              <a:effectLst/>
              <a:latin typeface="+mn-lt"/>
              <a:ea typeface="ＭＳ Ｐゴシック" charset="0"/>
              <a:cs typeface="ＭＳ Ｐゴシック" charset="0"/>
            </a:endParaRPr>
          </a:p>
          <a:p>
            <a:pPr marL="171450" lvl="0" indent="-171450">
              <a:buFontTx/>
              <a:buChar char="-"/>
            </a:pPr>
            <a:r>
              <a:rPr lang="en-US" sz="1200" i="0" kern="1200" dirty="0" err="1" smtClean="0">
                <a:solidFill>
                  <a:schemeClr val="tx1"/>
                </a:solidFill>
                <a:effectLst/>
                <a:latin typeface="+mn-lt"/>
                <a:ea typeface="ＭＳ Ｐゴシック" charset="0"/>
                <a:cs typeface="ＭＳ Ｐゴシック" charset="0"/>
              </a:rPr>
              <a:t>Th</a:t>
            </a:r>
            <a:r>
              <a:rPr lang="en-CA" sz="1200" i="0" kern="1200" dirty="0" smtClean="0">
                <a:solidFill>
                  <a:schemeClr val="tx1"/>
                </a:solidFill>
                <a:effectLst/>
                <a:latin typeface="+mn-lt"/>
                <a:ea typeface="ＭＳ Ｐゴシック" charset="0"/>
                <a:cs typeface="ＭＳ Ｐゴシック" charset="0"/>
              </a:rPr>
              <a:t>e associated stakeholder is indicated below in green</a:t>
            </a:r>
            <a:endParaRPr lang="en-US" sz="1200" i="0" kern="1200" dirty="0" smtClean="0">
              <a:solidFill>
                <a:schemeClr val="tx1"/>
              </a:solidFill>
              <a:effectLst/>
              <a:latin typeface="+mn-lt"/>
              <a:ea typeface="ＭＳ Ｐゴシック" charset="0"/>
              <a:cs typeface="ＭＳ Ｐゴシック" charset="0"/>
            </a:endParaRPr>
          </a:p>
          <a:p>
            <a:pPr marL="171450" lvl="0" indent="-171450">
              <a:buFontTx/>
              <a:buChar char="-"/>
            </a:pPr>
            <a:r>
              <a:rPr lang="en-CA" sz="1200" i="0" kern="1200" dirty="0" smtClean="0">
                <a:solidFill>
                  <a:schemeClr val="tx1"/>
                </a:solidFill>
                <a:effectLst/>
                <a:latin typeface="+mn-lt"/>
                <a:ea typeface="ＭＳ Ｐゴシック" charset="0"/>
                <a:cs typeface="ＭＳ Ｐゴシック" charset="0"/>
              </a:rPr>
              <a:t>The type of transfer is indicated by a yellow oval</a:t>
            </a:r>
            <a:endParaRPr lang="en-US" sz="1200" i="0" kern="1200" dirty="0" smtClean="0">
              <a:solidFill>
                <a:schemeClr val="tx1"/>
              </a:solidFill>
              <a:effectLst/>
              <a:latin typeface="+mn-lt"/>
              <a:ea typeface="ＭＳ Ｐゴシック" charset="0"/>
              <a:cs typeface="ＭＳ Ｐゴシック" charset="0"/>
            </a:endParaRPr>
          </a:p>
          <a:p>
            <a:pPr marL="171450" lvl="0" indent="-171450">
              <a:buFontTx/>
              <a:buChar char="-"/>
            </a:pPr>
            <a:r>
              <a:rPr lang="en-CA" sz="1200" i="0" kern="1200" dirty="0" smtClean="0">
                <a:solidFill>
                  <a:schemeClr val="tx1"/>
                </a:solidFill>
                <a:effectLst/>
                <a:latin typeface="+mn-lt"/>
                <a:ea typeface="ＭＳ Ｐゴシック" charset="0"/>
                <a:cs typeface="ＭＳ Ｐゴシック" charset="0"/>
              </a:rPr>
              <a:t>The direction of the arrow between the stakeholders indicates the direction of the payment </a:t>
            </a:r>
            <a:endParaRPr lang="en-US" sz="1200" i="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7</a:t>
            </a:fld>
            <a:endParaRPr lang="en-US"/>
          </a:p>
        </p:txBody>
      </p:sp>
    </p:spTree>
    <p:extLst>
      <p:ext uri="{BB962C8B-B14F-4D97-AF65-F5344CB8AC3E}">
        <p14:creationId xmlns:p14="http://schemas.microsoft.com/office/powerpoint/2010/main" val="2132512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i="0" u="sng" kern="1200" dirty="0" smtClean="0">
                <a:solidFill>
                  <a:schemeClr val="tx1"/>
                </a:solidFill>
                <a:effectLst/>
                <a:latin typeface="+mn-lt"/>
                <a:ea typeface="ＭＳ Ｐゴシック" charset="0"/>
                <a:cs typeface="ＭＳ Ｐゴシック" charset="0"/>
              </a:rPr>
              <a:t>Model:</a:t>
            </a: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household pays a private enterprise and emptying fee in exchange of removing faecal sludge from their onsite sanitation technology. </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private enterprise pays a discharge fee to the public utility in exchange for the permission to discharge faecal sludge at the public utilities facility.</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public utility is paid a purchase price from a faecal sludge treatment product user.</a:t>
            </a:r>
            <a:endParaRPr lang="en-US" sz="1200" kern="1200" dirty="0" smtClean="0">
              <a:solidFill>
                <a:schemeClr val="tx1"/>
              </a:solidFill>
              <a:effectLst/>
              <a:latin typeface="+mn-lt"/>
              <a:ea typeface="ＭＳ Ｐゴシック" charset="0"/>
              <a:cs typeface="ＭＳ Ｐゴシック" charset="0"/>
            </a:endParaRPr>
          </a:p>
          <a:p>
            <a:pPr lvl="0"/>
            <a:endParaRPr lang="en-CA" sz="1200" b="0" i="0" kern="1200" dirty="0" smtClean="0">
              <a:solidFill>
                <a:schemeClr val="tx1"/>
              </a:solidFill>
              <a:effectLst/>
              <a:latin typeface="+mn-lt"/>
              <a:ea typeface="ＭＳ Ｐゴシック" charset="0"/>
              <a:cs typeface="ＭＳ Ｐゴシック" charset="0"/>
            </a:endParaRPr>
          </a:p>
          <a:p>
            <a:pPr lvl="0"/>
            <a:r>
              <a:rPr lang="en-CA" sz="1200" b="1" i="0" u="sng" kern="1200" dirty="0" smtClean="0">
                <a:solidFill>
                  <a:schemeClr val="tx1"/>
                </a:solidFill>
                <a:effectLst/>
                <a:latin typeface="+mn-lt"/>
                <a:ea typeface="ＭＳ Ｐゴシック" charset="0"/>
                <a:cs typeface="ＭＳ Ｐゴシック" charset="0"/>
              </a:rPr>
              <a:t>Potential negative consequences of this model:</a:t>
            </a:r>
            <a:endParaRPr lang="en-US" sz="1200" b="1" i="0" u="sng"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Private enterprise charge a high emptying fee to customers in order to pay for the discharge fee, excluding the poorest.</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private enterprise avoids paying the discharge fee and illegally discharges faecal sludge directly into the environment.</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public utility has no support from the government – less administrative supervision and poor quality of treatment and adherence to regulation.</a:t>
            </a:r>
            <a:endParaRPr lang="en-US" sz="1200" kern="1200" dirty="0" smtClean="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8</a:t>
            </a:fld>
            <a:endParaRPr lang="en-US"/>
          </a:p>
        </p:txBody>
      </p:sp>
    </p:spTree>
    <p:extLst>
      <p:ext uri="{BB962C8B-B14F-4D97-AF65-F5344CB8AC3E}">
        <p14:creationId xmlns:p14="http://schemas.microsoft.com/office/powerpoint/2010/main" val="2132512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i="0" u="sng" kern="1200" dirty="0" smtClean="0">
                <a:solidFill>
                  <a:schemeClr val="tx1"/>
                </a:solidFill>
                <a:effectLst/>
                <a:latin typeface="+mn-lt"/>
                <a:ea typeface="ＭＳ Ｐゴシック" charset="0"/>
                <a:cs typeface="ＭＳ Ｐゴシック" charset="0"/>
              </a:rPr>
              <a:t>Model:</a:t>
            </a: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household pays a private service provider an emptying fee for removing faecal sludge from their on-site sanitation technology.</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private service provider pays a discharge license (or operating license) to the government authority for unlimited (or semi-limited) permission to discharge faecal sludge at the public utility. </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government authority is paid a sanitation tax from the household.</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government authority provides budget support to the public utility.</a:t>
            </a:r>
            <a:endParaRPr lang="en-CA" sz="1200"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ＭＳ Ｐゴシック" charset="0"/>
              </a:rPr>
              <a:t>The public utility is paid a purchase price from a faecal sludge treatment product user.</a:t>
            </a:r>
            <a:endParaRPr lang="en-CA" sz="1200" kern="1200" dirty="0" smtClean="0">
              <a:solidFill>
                <a:schemeClr val="tx1"/>
              </a:solidFill>
              <a:effectLst/>
              <a:latin typeface="+mn-lt"/>
              <a:ea typeface="ＭＳ Ｐゴシック" charset="0"/>
              <a:cs typeface="ＭＳ Ｐゴシック" charset="0"/>
            </a:endParaRPr>
          </a:p>
          <a:p>
            <a:pPr lvl="0"/>
            <a:endParaRPr lang="en-CA" sz="1200" b="0" i="0" kern="1200" dirty="0" smtClean="0">
              <a:solidFill>
                <a:schemeClr val="tx1"/>
              </a:solidFill>
              <a:effectLst/>
              <a:latin typeface="+mn-lt"/>
              <a:ea typeface="ＭＳ Ｐゴシック" charset="0"/>
              <a:cs typeface="ＭＳ Ｐゴシック" charset="0"/>
            </a:endParaRPr>
          </a:p>
          <a:p>
            <a:pPr lvl="0"/>
            <a:r>
              <a:rPr lang="en-CA" sz="1200" b="1" i="0" u="sng" kern="1200" dirty="0" smtClean="0">
                <a:solidFill>
                  <a:schemeClr val="tx1"/>
                </a:solidFill>
                <a:effectLst/>
                <a:latin typeface="+mn-lt"/>
                <a:ea typeface="ＭＳ Ｐゴシック" charset="0"/>
                <a:cs typeface="ＭＳ Ｐゴシック" charset="0"/>
              </a:rPr>
              <a:t>How does this model reduce the negative consequences of the previous model:</a:t>
            </a:r>
            <a:endParaRPr lang="en-US" sz="1200" b="1" i="0" u="sng" kern="1200" dirty="0" smtClean="0">
              <a:solidFill>
                <a:schemeClr val="tx1"/>
              </a:solidFill>
              <a:effectLst/>
              <a:latin typeface="+mn-lt"/>
              <a:ea typeface="ＭＳ Ｐゴシック" charset="0"/>
              <a:cs typeface="ＭＳ Ｐゴシック" charset="0"/>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mn-cs"/>
              </a:rPr>
              <a:t>The private service provider does not have to pay a discharge fee each time they bring faecal sludge to the public utility. This may reduce the illegal discharge of faecal sludge into the environment.</a:t>
            </a:r>
            <a:endParaRPr lang="en-CA" sz="1400" kern="1200" dirty="0" smtClean="0">
              <a:solidFill>
                <a:schemeClr val="tx1"/>
              </a:solidFill>
              <a:effectLst/>
              <a:latin typeface="+mn-lt"/>
              <a:ea typeface="ＭＳ Ｐゴシック" charset="0"/>
              <a:cs typeface="+mn-cs"/>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mn-cs"/>
              </a:rPr>
              <a:t>The public utility receives budget support from the discharge license (or operating license)</a:t>
            </a:r>
            <a:r>
              <a:rPr lang="en-CA" sz="1200" i="1" kern="1200" baseline="0" dirty="0" smtClean="0">
                <a:solidFill>
                  <a:schemeClr val="tx1"/>
                </a:solidFill>
                <a:effectLst/>
                <a:latin typeface="+mn-lt"/>
                <a:ea typeface="ＭＳ Ｐゴシック" charset="0"/>
                <a:cs typeface="+mn-cs"/>
              </a:rPr>
              <a:t> </a:t>
            </a:r>
            <a:r>
              <a:rPr lang="en-CA" sz="1200" i="1" kern="1200" dirty="0" smtClean="0">
                <a:solidFill>
                  <a:schemeClr val="tx1"/>
                </a:solidFill>
                <a:effectLst/>
                <a:latin typeface="+mn-lt"/>
                <a:ea typeface="ＭＳ Ｐゴシック" charset="0"/>
                <a:cs typeface="+mn-cs"/>
              </a:rPr>
              <a:t>and sanitation tax. This could be increased revenue compared to the previous discharge fee.</a:t>
            </a:r>
            <a:endParaRPr lang="en-CA" sz="1200" kern="1200" dirty="0" smtClean="0">
              <a:solidFill>
                <a:schemeClr val="tx1"/>
              </a:solidFill>
              <a:effectLst/>
              <a:latin typeface="+mn-lt"/>
              <a:ea typeface="ＭＳ Ｐゴシック" charset="0"/>
              <a:cs typeface="+mn-cs"/>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mn-cs"/>
              </a:rPr>
              <a:t>The government authority receives information on faecal sludge management services, such as the number of on-site sanitation systems emptied or vacuum trucks operating in a certain area.</a:t>
            </a:r>
            <a:endParaRPr lang="en-CA" sz="1200" kern="1200" dirty="0" smtClean="0">
              <a:solidFill>
                <a:schemeClr val="tx1"/>
              </a:solidFill>
              <a:effectLst/>
              <a:latin typeface="+mn-lt"/>
              <a:ea typeface="ＭＳ Ｐゴシック" charset="0"/>
              <a:cs typeface="+mn-cs"/>
            </a:endParaRPr>
          </a:p>
          <a:p>
            <a:pPr marL="171450" lvl="0" indent="-171450">
              <a:buFont typeface="Arial" panose="020B0604020202020204" pitchFamily="34" charset="0"/>
              <a:buChar char="•"/>
            </a:pPr>
            <a:r>
              <a:rPr lang="en-CA" sz="1200" i="1" kern="1200" dirty="0" smtClean="0">
                <a:solidFill>
                  <a:schemeClr val="tx1"/>
                </a:solidFill>
                <a:effectLst/>
                <a:latin typeface="+mn-lt"/>
                <a:ea typeface="ＭＳ Ｐゴシック" charset="0"/>
                <a:cs typeface="+mn-cs"/>
              </a:rPr>
              <a:t>The government authority recognizes and formalizes faecal sludge management services. This is the first step for improving the sector, setting industry standards, and improving working conditions.</a:t>
            </a:r>
            <a:endParaRPr lang="en-CA" sz="1200" kern="1200" dirty="0" smtClean="0">
              <a:solidFill>
                <a:schemeClr val="tx1"/>
              </a:solidFill>
              <a:effectLst/>
              <a:latin typeface="+mn-lt"/>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9</a:t>
            </a:fld>
            <a:endParaRPr lang="en-US"/>
          </a:p>
        </p:txBody>
      </p:sp>
    </p:spTree>
    <p:extLst>
      <p:ext uri="{BB962C8B-B14F-4D97-AF65-F5344CB8AC3E}">
        <p14:creationId xmlns:p14="http://schemas.microsoft.com/office/powerpoint/2010/main" val="2132512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cxnSp>
        <p:nvCxnSpPr>
          <p:cNvPr id="17" name="Straight Connector 16"/>
          <p:cNvCxnSpPr/>
          <p:nvPr userDrawn="1"/>
        </p:nvCxnSpPr>
        <p:spPr>
          <a:xfrm>
            <a:off x="1497013" y="3890963"/>
            <a:ext cx="0" cy="320675"/>
          </a:xfrm>
          <a:prstGeom prst="line">
            <a:avLst/>
          </a:prstGeom>
          <a:ln w="1905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13"/>
          <p:cNvSpPr>
            <a:spLocks noGrp="1"/>
          </p:cNvSpPr>
          <p:nvPr>
            <p:ph type="body" sz="quarter" idx="13"/>
          </p:nvPr>
        </p:nvSpPr>
        <p:spPr>
          <a:xfrm>
            <a:off x="808075" y="3267680"/>
            <a:ext cx="4514009" cy="571539"/>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19" name="Text Placeholder 13"/>
          <p:cNvSpPr>
            <a:spLocks noGrp="1"/>
          </p:cNvSpPr>
          <p:nvPr>
            <p:ph type="body" sz="quarter" idx="14"/>
          </p:nvPr>
        </p:nvSpPr>
        <p:spPr>
          <a:xfrm>
            <a:off x="808075" y="2426677"/>
            <a:ext cx="4514009" cy="8216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20" name="Text Placeholder 4"/>
          <p:cNvSpPr>
            <a:spLocks noGrp="1"/>
          </p:cNvSpPr>
          <p:nvPr>
            <p:ph type="body" sz="quarter" idx="27" hasCustomPrompt="1"/>
          </p:nvPr>
        </p:nvSpPr>
        <p:spPr>
          <a:xfrm>
            <a:off x="1570790" y="3891150"/>
            <a:ext cx="1492559" cy="288709"/>
          </a:xfrm>
        </p:spPr>
        <p:txBody>
          <a:bodyPr>
            <a:noAutofit/>
          </a:bodyPr>
          <a:lstStyle>
            <a:lvl1pPr marL="0" indent="0">
              <a:buNone/>
              <a:defRPr sz="1600" b="1">
                <a:solidFill>
                  <a:srgbClr val="5C5C5C"/>
                </a:solidFill>
                <a:latin typeface="Lato" panose="020F0502020204030203" pitchFamily="34" charset="0"/>
              </a:defRPr>
            </a:lvl1pPr>
          </a:lstStyle>
          <a:p>
            <a:pPr lvl="0"/>
            <a:r>
              <a:rPr lang="en-US" dirty="0" smtClean="0"/>
              <a:t>DEC 10</a:t>
            </a:r>
          </a:p>
        </p:txBody>
      </p:sp>
      <p:sp>
        <p:nvSpPr>
          <p:cNvPr id="21" name="Text Placeholder 4"/>
          <p:cNvSpPr>
            <a:spLocks noGrp="1"/>
          </p:cNvSpPr>
          <p:nvPr>
            <p:ph type="body" sz="quarter" idx="28" hasCustomPrompt="1"/>
          </p:nvPr>
        </p:nvSpPr>
        <p:spPr>
          <a:xfrm>
            <a:off x="802246" y="3888430"/>
            <a:ext cx="739122" cy="288709"/>
          </a:xfrm>
        </p:spPr>
        <p:txBody>
          <a:bodyPr>
            <a:noAutofit/>
          </a:bodyPr>
          <a:lstStyle>
            <a:lvl1pPr marL="0" indent="0" algn="l">
              <a:buNone/>
              <a:defRPr sz="1600" b="1">
                <a:solidFill>
                  <a:srgbClr val="5C5C5C"/>
                </a:solidFill>
                <a:latin typeface="Lato" panose="020F0502020204030203" pitchFamily="34" charset="0"/>
              </a:defRPr>
            </a:lvl1pPr>
          </a:lstStyle>
          <a:p>
            <a:pPr lvl="0"/>
            <a:r>
              <a:rPr lang="en-US" dirty="0" smtClean="0"/>
              <a:t>2015</a:t>
            </a:r>
          </a:p>
        </p:txBody>
      </p:sp>
      <p:pic>
        <p:nvPicPr>
          <p:cNvPr id="8" name="Picture 7" descr="cawst_logo--high_res_full_name--colou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18908" y="4526230"/>
            <a:ext cx="2756877" cy="1930254"/>
          </a:xfrm>
          <a:prstGeom prst="rect">
            <a:avLst/>
          </a:prstGeom>
        </p:spPr>
      </p:pic>
    </p:spTree>
    <p:extLst>
      <p:ext uri="{BB962C8B-B14F-4D97-AF65-F5344CB8AC3E}">
        <p14:creationId xmlns:p14="http://schemas.microsoft.com/office/powerpoint/2010/main" val="115061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tra 05">
    <p:spTree>
      <p:nvGrpSpPr>
        <p:cNvPr id="1" name=""/>
        <p:cNvGrpSpPr/>
        <p:nvPr/>
      </p:nvGrpSpPr>
      <p:grpSpPr>
        <a:xfrm>
          <a:off x="0" y="0"/>
          <a:ext cx="0" cy="0"/>
          <a:chOff x="0" y="0"/>
          <a:chExt cx="0" cy="0"/>
        </a:xfrm>
      </p:grpSpPr>
      <p:cxnSp>
        <p:nvCxnSpPr>
          <p:cNvPr id="12" name="Straight Connector 11"/>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35" name="Text Placeholder 4"/>
          <p:cNvSpPr>
            <a:spLocks noGrp="1"/>
          </p:cNvSpPr>
          <p:nvPr>
            <p:ph type="body" sz="quarter" idx="16"/>
          </p:nvPr>
        </p:nvSpPr>
        <p:spPr>
          <a:xfrm>
            <a:off x="819548" y="2474073"/>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6" name="Text Placeholder 4"/>
          <p:cNvSpPr>
            <a:spLocks noGrp="1"/>
          </p:cNvSpPr>
          <p:nvPr>
            <p:ph type="body" sz="quarter" idx="17"/>
          </p:nvPr>
        </p:nvSpPr>
        <p:spPr>
          <a:xfrm>
            <a:off x="819548" y="2121239"/>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37" name="Text Placeholder 4"/>
          <p:cNvSpPr>
            <a:spLocks noGrp="1"/>
          </p:cNvSpPr>
          <p:nvPr>
            <p:ph type="body" sz="quarter" idx="18"/>
          </p:nvPr>
        </p:nvSpPr>
        <p:spPr>
          <a:xfrm>
            <a:off x="819548" y="4091504"/>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8" name="Text Placeholder 4"/>
          <p:cNvSpPr>
            <a:spLocks noGrp="1"/>
          </p:cNvSpPr>
          <p:nvPr>
            <p:ph type="body" sz="quarter" idx="19"/>
          </p:nvPr>
        </p:nvSpPr>
        <p:spPr>
          <a:xfrm>
            <a:off x="819548" y="3738670"/>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39" name="Text Placeholder 4"/>
          <p:cNvSpPr>
            <a:spLocks noGrp="1"/>
          </p:cNvSpPr>
          <p:nvPr>
            <p:ph type="body" sz="quarter" idx="20"/>
          </p:nvPr>
        </p:nvSpPr>
        <p:spPr>
          <a:xfrm>
            <a:off x="6088729" y="2474073"/>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40" name="Text Placeholder 4"/>
          <p:cNvSpPr>
            <a:spLocks noGrp="1"/>
          </p:cNvSpPr>
          <p:nvPr>
            <p:ph type="body" sz="quarter" idx="21"/>
          </p:nvPr>
        </p:nvSpPr>
        <p:spPr>
          <a:xfrm>
            <a:off x="6088729" y="2121239"/>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41" name="Text Placeholder 4"/>
          <p:cNvSpPr>
            <a:spLocks noGrp="1"/>
          </p:cNvSpPr>
          <p:nvPr>
            <p:ph type="body" sz="quarter" idx="22"/>
          </p:nvPr>
        </p:nvSpPr>
        <p:spPr>
          <a:xfrm>
            <a:off x="6088729" y="4091504"/>
            <a:ext cx="1940469" cy="996467"/>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42" name="Text Placeholder 4"/>
          <p:cNvSpPr>
            <a:spLocks noGrp="1"/>
          </p:cNvSpPr>
          <p:nvPr>
            <p:ph type="body" sz="quarter" idx="23"/>
          </p:nvPr>
        </p:nvSpPr>
        <p:spPr>
          <a:xfrm>
            <a:off x="6088729" y="3738670"/>
            <a:ext cx="1940469" cy="266502"/>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6" name="Slide Number Placeholder 8"/>
          <p:cNvSpPr>
            <a:spLocks noGrp="1"/>
          </p:cNvSpPr>
          <p:nvPr>
            <p:ph type="sldNum" sz="quarter" idx="24"/>
          </p:nvPr>
        </p:nvSpPr>
        <p:spPr/>
        <p:txBody>
          <a:bodyPr/>
          <a:lstStyle>
            <a:lvl1pPr>
              <a:defRPr>
                <a:solidFill>
                  <a:srgbClr val="5C5C5C"/>
                </a:solidFill>
              </a:defRPr>
            </a:lvl1pPr>
          </a:lstStyle>
          <a:p>
            <a:pPr>
              <a:defRPr/>
            </a:pPr>
            <a:fld id="{806022F9-A567-1447-9040-125492F64617}" type="slidenum">
              <a:rPr lang="en-US"/>
              <a:pPr>
                <a:defRPr/>
              </a:pPr>
              <a:t>‹#›</a:t>
            </a:fld>
            <a:endParaRPr lang="en-US"/>
          </a:p>
        </p:txBody>
      </p:sp>
      <p:pic>
        <p:nvPicPr>
          <p:cNvPr id="18" name="Picture 17"/>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124550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tra 06">
    <p:spTree>
      <p:nvGrpSpPr>
        <p:cNvPr id="1" name=""/>
        <p:cNvGrpSpPr/>
        <p:nvPr/>
      </p:nvGrpSpPr>
      <p:grpSpPr>
        <a:xfrm>
          <a:off x="0" y="0"/>
          <a:ext cx="0" cy="0"/>
          <a:chOff x="0" y="0"/>
          <a:chExt cx="0" cy="0"/>
        </a:xfrm>
      </p:grpSpPr>
      <p:cxnSp>
        <p:nvCxnSpPr>
          <p:cNvPr id="26" name="Straight Connector 25"/>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29"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3" name="Picture Placeholder 2"/>
          <p:cNvSpPr>
            <a:spLocks noGrp="1"/>
          </p:cNvSpPr>
          <p:nvPr>
            <p:ph type="pic" sz="quarter" idx="15"/>
          </p:nvPr>
        </p:nvSpPr>
        <p:spPr>
          <a:xfrm>
            <a:off x="2790825"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5" name="Text Placeholder 4"/>
          <p:cNvSpPr>
            <a:spLocks noGrp="1"/>
          </p:cNvSpPr>
          <p:nvPr>
            <p:ph type="body" sz="quarter" idx="16"/>
          </p:nvPr>
        </p:nvSpPr>
        <p:spPr>
          <a:xfrm>
            <a:off x="2702055"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5" name="Text Placeholder 4"/>
          <p:cNvSpPr>
            <a:spLocks noGrp="1"/>
          </p:cNvSpPr>
          <p:nvPr>
            <p:ph type="body" sz="quarter" idx="17"/>
          </p:nvPr>
        </p:nvSpPr>
        <p:spPr>
          <a:xfrm>
            <a:off x="2702055"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7" name="Picture Placeholder 2"/>
          <p:cNvSpPr>
            <a:spLocks noGrp="1"/>
          </p:cNvSpPr>
          <p:nvPr>
            <p:ph type="pic" sz="quarter" idx="19"/>
          </p:nvPr>
        </p:nvSpPr>
        <p:spPr>
          <a:xfrm>
            <a:off x="6621235"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18" name="Text Placeholder 4"/>
          <p:cNvSpPr>
            <a:spLocks noGrp="1"/>
          </p:cNvSpPr>
          <p:nvPr>
            <p:ph type="body" sz="quarter" idx="20"/>
          </p:nvPr>
        </p:nvSpPr>
        <p:spPr>
          <a:xfrm>
            <a:off x="6532465"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9" name="Text Placeholder 4"/>
          <p:cNvSpPr>
            <a:spLocks noGrp="1"/>
          </p:cNvSpPr>
          <p:nvPr>
            <p:ph type="body" sz="quarter" idx="21"/>
          </p:nvPr>
        </p:nvSpPr>
        <p:spPr>
          <a:xfrm>
            <a:off x="6532465"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0" name="Picture Placeholder 2"/>
          <p:cNvSpPr>
            <a:spLocks noGrp="1"/>
          </p:cNvSpPr>
          <p:nvPr>
            <p:ph type="pic" sz="quarter" idx="22"/>
          </p:nvPr>
        </p:nvSpPr>
        <p:spPr>
          <a:xfrm>
            <a:off x="4706030"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21" name="Text Placeholder 4"/>
          <p:cNvSpPr>
            <a:spLocks noGrp="1"/>
          </p:cNvSpPr>
          <p:nvPr>
            <p:ph type="body" sz="quarter" idx="23"/>
          </p:nvPr>
        </p:nvSpPr>
        <p:spPr>
          <a:xfrm>
            <a:off x="4617260"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2" name="Text Placeholder 4"/>
          <p:cNvSpPr>
            <a:spLocks noGrp="1"/>
          </p:cNvSpPr>
          <p:nvPr>
            <p:ph type="body" sz="quarter" idx="24"/>
          </p:nvPr>
        </p:nvSpPr>
        <p:spPr>
          <a:xfrm>
            <a:off x="4617260"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3" name="Picture Placeholder 2"/>
          <p:cNvSpPr>
            <a:spLocks noGrp="1"/>
          </p:cNvSpPr>
          <p:nvPr>
            <p:ph type="pic" sz="quarter" idx="25"/>
          </p:nvPr>
        </p:nvSpPr>
        <p:spPr>
          <a:xfrm>
            <a:off x="853659" y="2286000"/>
            <a:ext cx="1532166" cy="2006600"/>
          </a:xfrm>
          <a:prstGeom prst="ellipse">
            <a:avLst/>
          </a:prstGeom>
        </p:spPr>
        <p:txBody>
          <a:bodyPr rtlCol="0">
            <a:normAutofit/>
          </a:bodyPr>
          <a:lstStyle>
            <a:lvl1pPr>
              <a:defRPr sz="675">
                <a:solidFill>
                  <a:srgbClr val="5C5C5C"/>
                </a:solidFill>
              </a:defRPr>
            </a:lvl1pPr>
          </a:lstStyle>
          <a:p>
            <a:pPr lvl="0"/>
            <a:r>
              <a:rPr lang="en-US" noProof="0" smtClean="0"/>
              <a:t>Click icon to add picture</a:t>
            </a:r>
            <a:endParaRPr lang="en-US" noProof="0"/>
          </a:p>
        </p:txBody>
      </p:sp>
      <p:sp>
        <p:nvSpPr>
          <p:cNvPr id="24" name="Text Placeholder 4"/>
          <p:cNvSpPr>
            <a:spLocks noGrp="1"/>
          </p:cNvSpPr>
          <p:nvPr>
            <p:ph type="body" sz="quarter" idx="26"/>
          </p:nvPr>
        </p:nvSpPr>
        <p:spPr>
          <a:xfrm>
            <a:off x="764889"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5" name="Text Placeholder 4"/>
          <p:cNvSpPr>
            <a:spLocks noGrp="1"/>
          </p:cNvSpPr>
          <p:nvPr>
            <p:ph type="body" sz="quarter" idx="27"/>
          </p:nvPr>
        </p:nvSpPr>
        <p:spPr>
          <a:xfrm>
            <a:off x="764889" y="4486494"/>
            <a:ext cx="1709706"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7" name="Text Placeholder 4"/>
          <p:cNvSpPr>
            <a:spLocks noGrp="1"/>
          </p:cNvSpPr>
          <p:nvPr>
            <p:ph type="body" sz="quarter" idx="18"/>
          </p:nvPr>
        </p:nvSpPr>
        <p:spPr>
          <a:xfrm>
            <a:off x="710785" y="1325908"/>
            <a:ext cx="7585491" cy="756896"/>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0" name="Slide Number Placeholder 8"/>
          <p:cNvSpPr>
            <a:spLocks noGrp="1"/>
          </p:cNvSpPr>
          <p:nvPr>
            <p:ph type="sldNum" sz="quarter" idx="28"/>
          </p:nvPr>
        </p:nvSpPr>
        <p:spPr/>
        <p:txBody>
          <a:bodyPr/>
          <a:lstStyle>
            <a:lvl1pPr>
              <a:defRPr>
                <a:solidFill>
                  <a:srgbClr val="5C5C5C"/>
                </a:solidFill>
              </a:defRPr>
            </a:lvl1pPr>
          </a:lstStyle>
          <a:p>
            <a:pPr>
              <a:defRPr/>
            </a:pPr>
            <a:fld id="{76024F21-0231-5D49-A5CB-8E1A3FA61E4A}" type="slidenum">
              <a:rPr lang="en-US"/>
              <a:pPr>
                <a:defRPr/>
              </a:pPr>
              <a:t>‹#›</a:t>
            </a:fld>
            <a:endParaRPr lang="en-US"/>
          </a:p>
        </p:txBody>
      </p:sp>
      <p:pic>
        <p:nvPicPr>
          <p:cNvPr id="28" name="Picture 27"/>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75700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tra 07">
    <p:spTree>
      <p:nvGrpSpPr>
        <p:cNvPr id="1" name=""/>
        <p:cNvGrpSpPr/>
        <p:nvPr/>
      </p:nvGrpSpPr>
      <p:grpSpPr>
        <a:xfrm>
          <a:off x="0" y="0"/>
          <a:ext cx="0" cy="0"/>
          <a:chOff x="0" y="0"/>
          <a:chExt cx="0" cy="0"/>
        </a:xfrm>
      </p:grpSpPr>
      <p:cxnSp>
        <p:nvCxnSpPr>
          <p:cNvPr id="11" name="Straight Connector 10"/>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5" name="Text Placeholder 4"/>
          <p:cNvSpPr>
            <a:spLocks noGrp="1"/>
          </p:cNvSpPr>
          <p:nvPr>
            <p:ph type="body" sz="quarter" idx="16"/>
          </p:nvPr>
        </p:nvSpPr>
        <p:spPr>
          <a:xfrm>
            <a:off x="723900"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5" name="Text Placeholder 4"/>
          <p:cNvSpPr>
            <a:spLocks noGrp="1"/>
          </p:cNvSpPr>
          <p:nvPr>
            <p:ph type="body" sz="quarter" idx="17"/>
          </p:nvPr>
        </p:nvSpPr>
        <p:spPr>
          <a:xfrm>
            <a:off x="723900" y="4486494"/>
            <a:ext cx="2476500"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6" name="Text Placeholder 4"/>
          <p:cNvSpPr>
            <a:spLocks noGrp="1"/>
          </p:cNvSpPr>
          <p:nvPr>
            <p:ph type="body" sz="quarter" idx="18"/>
          </p:nvPr>
        </p:nvSpPr>
        <p:spPr>
          <a:xfrm>
            <a:off x="710785" y="1325907"/>
            <a:ext cx="7585491" cy="1024259"/>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8" name="Text Placeholder 4"/>
          <p:cNvSpPr>
            <a:spLocks noGrp="1"/>
          </p:cNvSpPr>
          <p:nvPr>
            <p:ph type="body" sz="quarter" idx="20"/>
          </p:nvPr>
        </p:nvSpPr>
        <p:spPr>
          <a:xfrm>
            <a:off x="5819775"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9" name="Text Placeholder 4"/>
          <p:cNvSpPr>
            <a:spLocks noGrp="1"/>
          </p:cNvSpPr>
          <p:nvPr>
            <p:ph type="body" sz="quarter" idx="21"/>
          </p:nvPr>
        </p:nvSpPr>
        <p:spPr>
          <a:xfrm>
            <a:off x="5819775" y="4486494"/>
            <a:ext cx="2476500"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21" name="Text Placeholder 4"/>
          <p:cNvSpPr>
            <a:spLocks noGrp="1"/>
          </p:cNvSpPr>
          <p:nvPr>
            <p:ph type="body" sz="quarter" idx="23"/>
          </p:nvPr>
        </p:nvSpPr>
        <p:spPr>
          <a:xfrm>
            <a:off x="3271838"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2" name="Text Placeholder 4"/>
          <p:cNvSpPr>
            <a:spLocks noGrp="1"/>
          </p:cNvSpPr>
          <p:nvPr>
            <p:ph type="body" sz="quarter" idx="24"/>
          </p:nvPr>
        </p:nvSpPr>
        <p:spPr>
          <a:xfrm>
            <a:off x="3271838" y="4486494"/>
            <a:ext cx="2476500" cy="288709"/>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7" name="Slide Number Placeholder 8"/>
          <p:cNvSpPr>
            <a:spLocks noGrp="1"/>
          </p:cNvSpPr>
          <p:nvPr>
            <p:ph type="sldNum" sz="quarter" idx="25"/>
          </p:nvPr>
        </p:nvSpPr>
        <p:spPr/>
        <p:txBody>
          <a:bodyPr/>
          <a:lstStyle>
            <a:lvl1pPr>
              <a:defRPr>
                <a:solidFill>
                  <a:srgbClr val="5C5C5C"/>
                </a:solidFill>
              </a:defRPr>
            </a:lvl1pPr>
          </a:lstStyle>
          <a:p>
            <a:pPr>
              <a:defRPr/>
            </a:pPr>
            <a:fld id="{06AB8FFC-F7AC-2E44-A853-100CEFBAC929}" type="slidenum">
              <a:rPr lang="en-US"/>
              <a:pPr>
                <a:defRPr/>
              </a:pPr>
              <a:t>‹#›</a:t>
            </a:fld>
            <a:endParaRPr lang="en-US"/>
          </a:p>
        </p:txBody>
      </p:sp>
      <p:pic>
        <p:nvPicPr>
          <p:cNvPr id="23" name="Picture 22"/>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064787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ra 08">
    <p:spTree>
      <p:nvGrpSpPr>
        <p:cNvPr id="1" name=""/>
        <p:cNvGrpSpPr/>
        <p:nvPr/>
      </p:nvGrpSpPr>
      <p:grpSpPr>
        <a:xfrm>
          <a:off x="0" y="0"/>
          <a:ext cx="0" cy="0"/>
          <a:chOff x="0" y="0"/>
          <a:chExt cx="0" cy="0"/>
        </a:xfrm>
      </p:grpSpPr>
      <p:cxnSp>
        <p:nvCxnSpPr>
          <p:cNvPr id="13" name="Straight Connector 12"/>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5" name="Text Placeholder 4"/>
          <p:cNvSpPr>
            <a:spLocks noGrp="1"/>
          </p:cNvSpPr>
          <p:nvPr>
            <p:ph type="body" sz="quarter" idx="16"/>
          </p:nvPr>
        </p:nvSpPr>
        <p:spPr>
          <a:xfrm>
            <a:off x="2647952"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5" name="Text Placeholder 4"/>
          <p:cNvSpPr>
            <a:spLocks noGrp="1"/>
          </p:cNvSpPr>
          <p:nvPr>
            <p:ph type="body" sz="quarter" idx="17"/>
          </p:nvPr>
        </p:nvSpPr>
        <p:spPr>
          <a:xfrm>
            <a:off x="2647952"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18" name="Text Placeholder 4"/>
          <p:cNvSpPr>
            <a:spLocks noGrp="1"/>
          </p:cNvSpPr>
          <p:nvPr>
            <p:ph type="body" sz="quarter" idx="20"/>
          </p:nvPr>
        </p:nvSpPr>
        <p:spPr>
          <a:xfrm>
            <a:off x="6478361"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19" name="Text Placeholder 4"/>
          <p:cNvSpPr>
            <a:spLocks noGrp="1"/>
          </p:cNvSpPr>
          <p:nvPr>
            <p:ph type="body" sz="quarter" idx="21"/>
          </p:nvPr>
        </p:nvSpPr>
        <p:spPr>
          <a:xfrm>
            <a:off x="6478361"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21" name="Text Placeholder 4"/>
          <p:cNvSpPr>
            <a:spLocks noGrp="1"/>
          </p:cNvSpPr>
          <p:nvPr>
            <p:ph type="body" sz="quarter" idx="23"/>
          </p:nvPr>
        </p:nvSpPr>
        <p:spPr>
          <a:xfrm>
            <a:off x="4563156"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2" name="Text Placeholder 4"/>
          <p:cNvSpPr>
            <a:spLocks noGrp="1"/>
          </p:cNvSpPr>
          <p:nvPr>
            <p:ph type="body" sz="quarter" idx="24"/>
          </p:nvPr>
        </p:nvSpPr>
        <p:spPr>
          <a:xfrm>
            <a:off x="4563156"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24" name="Text Placeholder 4"/>
          <p:cNvSpPr>
            <a:spLocks noGrp="1"/>
          </p:cNvSpPr>
          <p:nvPr>
            <p:ph type="body" sz="quarter" idx="26"/>
          </p:nvPr>
        </p:nvSpPr>
        <p:spPr>
          <a:xfrm>
            <a:off x="710786"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5" name="Text Placeholder 4"/>
          <p:cNvSpPr>
            <a:spLocks noGrp="1"/>
          </p:cNvSpPr>
          <p:nvPr>
            <p:ph type="body" sz="quarter" idx="27"/>
          </p:nvPr>
        </p:nvSpPr>
        <p:spPr>
          <a:xfrm>
            <a:off x="710786" y="4486494"/>
            <a:ext cx="1817915" cy="288709"/>
          </a:xfrm>
        </p:spPr>
        <p:txBody>
          <a:bodyPr>
            <a:noAutofit/>
          </a:bodyPr>
          <a:lstStyle>
            <a:lvl1pPr>
              <a:defRPr sz="1500" b="1">
                <a:solidFill>
                  <a:srgbClr val="5C5C5C"/>
                </a:solidFill>
                <a:latin typeface="Lato"/>
                <a:cs typeface="Lato"/>
              </a:defRPr>
            </a:lvl1pPr>
          </a:lstStyle>
          <a:p>
            <a:pPr lvl="0"/>
            <a:r>
              <a:rPr lang="en-US" smtClean="0"/>
              <a:t>Click to edit Master text styles</a:t>
            </a:r>
          </a:p>
        </p:txBody>
      </p:sp>
      <p:sp>
        <p:nvSpPr>
          <p:cNvPr id="27" name="Text Placeholder 4"/>
          <p:cNvSpPr>
            <a:spLocks noGrp="1"/>
          </p:cNvSpPr>
          <p:nvPr>
            <p:ph type="body" sz="quarter" idx="18"/>
          </p:nvPr>
        </p:nvSpPr>
        <p:spPr>
          <a:xfrm>
            <a:off x="710785" y="1325908"/>
            <a:ext cx="7585491" cy="756896"/>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20" name="Slide Number Placeholder 8"/>
          <p:cNvSpPr>
            <a:spLocks noGrp="1"/>
          </p:cNvSpPr>
          <p:nvPr>
            <p:ph type="sldNum" sz="quarter" idx="28"/>
          </p:nvPr>
        </p:nvSpPr>
        <p:spPr/>
        <p:txBody>
          <a:bodyPr/>
          <a:lstStyle>
            <a:lvl1pPr>
              <a:defRPr>
                <a:solidFill>
                  <a:srgbClr val="5C5C5C"/>
                </a:solidFill>
              </a:defRPr>
            </a:lvl1pPr>
          </a:lstStyle>
          <a:p>
            <a:pPr>
              <a:defRPr/>
            </a:pPr>
            <a:fld id="{7F040B77-2632-D940-A787-F9932E6D74ED}" type="slidenum">
              <a:rPr lang="en-US"/>
              <a:pPr>
                <a:defRPr/>
              </a:pPr>
              <a:t>‹#›</a:t>
            </a:fld>
            <a:endParaRPr lang="en-US"/>
          </a:p>
        </p:txBody>
      </p:sp>
      <p:pic>
        <p:nvPicPr>
          <p:cNvPr id="26" name="Picture 2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679896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 - Single Portofolio">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27" name="Text Placeholder 4"/>
          <p:cNvSpPr>
            <a:spLocks noGrp="1"/>
          </p:cNvSpPr>
          <p:nvPr>
            <p:ph type="body" sz="quarter" idx="18"/>
          </p:nvPr>
        </p:nvSpPr>
        <p:spPr>
          <a:xfrm>
            <a:off x="3657601" y="2082800"/>
            <a:ext cx="4778828" cy="2945974"/>
          </a:xfrm>
        </p:spPr>
        <p:txBody>
          <a:bodyPr>
            <a:normAutofit/>
          </a:bodyPr>
          <a:lstStyle>
            <a:lvl1pPr>
              <a:lnSpc>
                <a:spcPct val="120000"/>
              </a:lnSpc>
              <a:defRPr sz="1400">
                <a:solidFill>
                  <a:srgbClr val="5C5C5C"/>
                </a:solidFill>
                <a:latin typeface="Lato"/>
                <a:cs typeface="Lato"/>
              </a:defRPr>
            </a:lvl1pPr>
          </a:lstStyle>
          <a:p>
            <a:pPr lvl="0"/>
            <a:r>
              <a:rPr lang="en-US" smtClean="0"/>
              <a:t>Click to edit Master text styles</a:t>
            </a:r>
          </a:p>
        </p:txBody>
      </p:sp>
      <p:sp>
        <p:nvSpPr>
          <p:cNvPr id="3" name="Picture Placeholder 2"/>
          <p:cNvSpPr>
            <a:spLocks noGrp="1"/>
          </p:cNvSpPr>
          <p:nvPr>
            <p:ph type="pic" sz="quarter" idx="19"/>
          </p:nvPr>
        </p:nvSpPr>
        <p:spPr>
          <a:xfrm>
            <a:off x="710785" y="1707299"/>
            <a:ext cx="2499141" cy="3657827"/>
          </a:xfrm>
        </p:spPr>
        <p:txBody>
          <a:bodyPr rtlCol="0">
            <a:normAutofit/>
          </a:bodyPr>
          <a:lstStyle>
            <a:lvl1pPr>
              <a:defRPr sz="1200">
                <a:solidFill>
                  <a:srgbClr val="5C5C5C"/>
                </a:solidFill>
              </a:defRPr>
            </a:lvl1pPr>
          </a:lstStyle>
          <a:p>
            <a:pPr lvl="0"/>
            <a:r>
              <a:rPr lang="en-US" noProof="0" smtClean="0"/>
              <a:t>Click icon to add picture</a:t>
            </a:r>
            <a:endParaRPr lang="en-US" noProof="0"/>
          </a:p>
        </p:txBody>
      </p:sp>
      <p:sp>
        <p:nvSpPr>
          <p:cNvPr id="13" name="Text Placeholder 4"/>
          <p:cNvSpPr>
            <a:spLocks noGrp="1"/>
          </p:cNvSpPr>
          <p:nvPr>
            <p:ph type="body" sz="quarter" idx="24"/>
          </p:nvPr>
        </p:nvSpPr>
        <p:spPr>
          <a:xfrm>
            <a:off x="3657601" y="1707296"/>
            <a:ext cx="2390775" cy="375504"/>
          </a:xfrm>
        </p:spPr>
        <p:txBody>
          <a:bodyPr>
            <a:noAutofit/>
          </a:bodyPr>
          <a:lstStyle>
            <a:lvl1pPr>
              <a:defRPr sz="1600" b="1">
                <a:solidFill>
                  <a:srgbClr val="5C5C5C"/>
                </a:solidFill>
                <a:latin typeface="Lato"/>
                <a:cs typeface="Lato"/>
              </a:defRPr>
            </a:lvl1pPr>
          </a:lstStyle>
          <a:p>
            <a:pPr lvl="0"/>
            <a:r>
              <a:rPr lang="en-US" smtClean="0"/>
              <a:t>Click to edit Master text styles</a:t>
            </a:r>
          </a:p>
        </p:txBody>
      </p:sp>
      <p:sp>
        <p:nvSpPr>
          <p:cNvPr id="10" name="Slide Number Placeholder 8"/>
          <p:cNvSpPr>
            <a:spLocks noGrp="1"/>
          </p:cNvSpPr>
          <p:nvPr>
            <p:ph type="sldNum" sz="quarter" idx="25"/>
          </p:nvPr>
        </p:nvSpPr>
        <p:spPr/>
        <p:txBody>
          <a:bodyPr/>
          <a:lstStyle>
            <a:lvl1pPr>
              <a:defRPr>
                <a:solidFill>
                  <a:srgbClr val="5C5C5C"/>
                </a:solidFill>
              </a:defRPr>
            </a:lvl1pPr>
          </a:lstStyle>
          <a:p>
            <a:pPr>
              <a:defRPr/>
            </a:pPr>
            <a:fld id="{20D58915-6786-DD43-AE48-D189400C2707}" type="slidenum">
              <a:rPr lang="en-US"/>
              <a:pPr>
                <a:defRPr/>
              </a:pPr>
              <a:t>‹#›</a:t>
            </a:fld>
            <a:endParaRPr lang="en-US"/>
          </a:p>
        </p:txBody>
      </p:sp>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926376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xtra - Full Image Background">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6858000"/>
          </a:xfrm>
        </p:spPr>
        <p:txBody>
          <a:bodyPr rtlCol="0">
            <a:normAutofit/>
          </a:bodyPr>
          <a:lstStyle/>
          <a:p>
            <a:pPr lvl="0"/>
            <a:r>
              <a:rPr lang="en-US" noProof="0" smtClean="0"/>
              <a:t>Click icon to add picture</a:t>
            </a:r>
            <a:endParaRPr lang="en-US" noProof="0"/>
          </a:p>
        </p:txBody>
      </p:sp>
      <p:sp>
        <p:nvSpPr>
          <p:cNvPr id="4" name="Slide Number Placeholder 8"/>
          <p:cNvSpPr>
            <a:spLocks noGrp="1"/>
          </p:cNvSpPr>
          <p:nvPr>
            <p:ph type="sldNum" sz="quarter" idx="13"/>
          </p:nvPr>
        </p:nvSpPr>
        <p:spPr/>
        <p:txBody>
          <a:bodyPr/>
          <a:lstStyle>
            <a:lvl1pPr>
              <a:defRPr/>
            </a:lvl1pPr>
          </a:lstStyle>
          <a:p>
            <a:pPr>
              <a:defRPr/>
            </a:pPr>
            <a:fld id="{D93271AD-3E44-B34A-BFE3-F02C18C79885}" type="slidenum">
              <a:rPr lang="en-US"/>
              <a:pPr>
                <a:defRPr/>
              </a:pPr>
              <a:t>‹#›</a:t>
            </a:fld>
            <a:endParaRPr lang="en-US"/>
          </a:p>
        </p:txBody>
      </p:sp>
    </p:spTree>
    <p:extLst>
      <p:ext uri="{BB962C8B-B14F-4D97-AF65-F5344CB8AC3E}">
        <p14:creationId xmlns:p14="http://schemas.microsoft.com/office/powerpoint/2010/main" val="1185284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 Full Image Background 2">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6858000"/>
          </a:xfrm>
        </p:spPr>
        <p:txBody>
          <a:bodyPr rtlCol="0">
            <a:normAutofit/>
          </a:bodyPr>
          <a:lstStyle/>
          <a:p>
            <a:pPr lvl="0"/>
            <a:r>
              <a:rPr lang="en-US" noProof="0" smtClean="0"/>
              <a:t>Click icon to add picture</a:t>
            </a:r>
            <a:endParaRPr lang="en-US" noProof="0" dirty="0"/>
          </a:p>
        </p:txBody>
      </p:sp>
      <p:sp>
        <p:nvSpPr>
          <p:cNvPr id="4" name="Text Placeholder 4"/>
          <p:cNvSpPr>
            <a:spLocks noGrp="1"/>
          </p:cNvSpPr>
          <p:nvPr>
            <p:ph type="body" sz="quarter" idx="16"/>
          </p:nvPr>
        </p:nvSpPr>
        <p:spPr>
          <a:xfrm>
            <a:off x="1204232"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smtClean="0"/>
              <a:t>Click to edit Master text styles</a:t>
            </a:r>
          </a:p>
        </p:txBody>
      </p:sp>
      <p:sp>
        <p:nvSpPr>
          <p:cNvPr id="5" name="Text Placeholder 4"/>
          <p:cNvSpPr>
            <a:spLocks noGrp="1"/>
          </p:cNvSpPr>
          <p:nvPr>
            <p:ph type="body" sz="quarter" idx="17"/>
          </p:nvPr>
        </p:nvSpPr>
        <p:spPr>
          <a:xfrm>
            <a:off x="1204232" y="4675180"/>
            <a:ext cx="1755321" cy="288709"/>
          </a:xfrm>
        </p:spPr>
        <p:txBody>
          <a:bodyPr>
            <a:noAutofit/>
          </a:bodyPr>
          <a:lstStyle>
            <a:lvl1pPr>
              <a:defRPr sz="1600" b="1">
                <a:solidFill>
                  <a:schemeClr val="tx2"/>
                </a:solidFill>
                <a:latin typeface="Lato"/>
                <a:cs typeface="Lato"/>
              </a:defRPr>
            </a:lvl1pPr>
          </a:lstStyle>
          <a:p>
            <a:pPr lvl="0"/>
            <a:r>
              <a:rPr lang="en-US" smtClean="0"/>
              <a:t>Click to edit Master text styles</a:t>
            </a:r>
          </a:p>
        </p:txBody>
      </p:sp>
      <p:sp>
        <p:nvSpPr>
          <p:cNvPr id="6" name="Text Placeholder 4"/>
          <p:cNvSpPr>
            <a:spLocks noGrp="1"/>
          </p:cNvSpPr>
          <p:nvPr>
            <p:ph type="body" sz="quarter" idx="20"/>
          </p:nvPr>
        </p:nvSpPr>
        <p:spPr>
          <a:xfrm>
            <a:off x="6300107"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smtClean="0"/>
              <a:t>Click to edit Master text styles</a:t>
            </a:r>
          </a:p>
        </p:txBody>
      </p:sp>
      <p:sp>
        <p:nvSpPr>
          <p:cNvPr id="7" name="Text Placeholder 4"/>
          <p:cNvSpPr>
            <a:spLocks noGrp="1"/>
          </p:cNvSpPr>
          <p:nvPr>
            <p:ph type="body" sz="quarter" idx="21"/>
          </p:nvPr>
        </p:nvSpPr>
        <p:spPr>
          <a:xfrm>
            <a:off x="6300107" y="4675180"/>
            <a:ext cx="1755321" cy="288709"/>
          </a:xfrm>
        </p:spPr>
        <p:txBody>
          <a:bodyPr>
            <a:noAutofit/>
          </a:bodyPr>
          <a:lstStyle>
            <a:lvl1pPr>
              <a:defRPr sz="1600" b="1">
                <a:solidFill>
                  <a:schemeClr val="tx2"/>
                </a:solidFill>
                <a:latin typeface="Lato"/>
                <a:cs typeface="Lato"/>
              </a:defRPr>
            </a:lvl1pPr>
          </a:lstStyle>
          <a:p>
            <a:pPr lvl="0"/>
            <a:r>
              <a:rPr lang="en-US" smtClean="0"/>
              <a:t>Click to edit Master text styles</a:t>
            </a:r>
          </a:p>
        </p:txBody>
      </p:sp>
      <p:sp>
        <p:nvSpPr>
          <p:cNvPr id="8" name="Text Placeholder 4"/>
          <p:cNvSpPr>
            <a:spLocks noGrp="1"/>
          </p:cNvSpPr>
          <p:nvPr>
            <p:ph type="body" sz="quarter" idx="23"/>
          </p:nvPr>
        </p:nvSpPr>
        <p:spPr>
          <a:xfrm>
            <a:off x="3752171"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smtClean="0"/>
              <a:t>Click to edit Master text styles</a:t>
            </a:r>
          </a:p>
        </p:txBody>
      </p:sp>
      <p:sp>
        <p:nvSpPr>
          <p:cNvPr id="10" name="Text Placeholder 4"/>
          <p:cNvSpPr>
            <a:spLocks noGrp="1"/>
          </p:cNvSpPr>
          <p:nvPr>
            <p:ph type="body" sz="quarter" idx="24"/>
          </p:nvPr>
        </p:nvSpPr>
        <p:spPr>
          <a:xfrm>
            <a:off x="3752171" y="4675180"/>
            <a:ext cx="1755321" cy="288709"/>
          </a:xfrm>
        </p:spPr>
        <p:txBody>
          <a:bodyPr>
            <a:noAutofit/>
          </a:bodyPr>
          <a:lstStyle>
            <a:lvl1pPr>
              <a:defRPr sz="1600" b="1">
                <a:solidFill>
                  <a:schemeClr val="tx2"/>
                </a:solidFill>
                <a:latin typeface="Lato"/>
                <a:cs typeface="Lato"/>
              </a:defRPr>
            </a:lvl1pPr>
          </a:lstStyle>
          <a:p>
            <a:pPr lvl="0"/>
            <a:r>
              <a:rPr lang="en-US" smtClean="0"/>
              <a:t>Click to edit Master text styles</a:t>
            </a:r>
          </a:p>
        </p:txBody>
      </p:sp>
      <p:sp>
        <p:nvSpPr>
          <p:cNvPr id="9" name="Slide Number Placeholder 8"/>
          <p:cNvSpPr>
            <a:spLocks noGrp="1"/>
          </p:cNvSpPr>
          <p:nvPr>
            <p:ph type="sldNum" sz="quarter" idx="25"/>
          </p:nvPr>
        </p:nvSpPr>
        <p:spPr/>
        <p:txBody>
          <a:bodyPr/>
          <a:lstStyle>
            <a:lvl1pPr>
              <a:defRPr/>
            </a:lvl1pPr>
          </a:lstStyle>
          <a:p>
            <a:pPr>
              <a:defRPr/>
            </a:pPr>
            <a:fld id="{CCC60155-2CA0-8E49-85F7-A330F911031A}" type="slidenum">
              <a:rPr lang="en-US"/>
              <a:pPr>
                <a:defRPr/>
              </a:pPr>
              <a:t>‹#›</a:t>
            </a:fld>
            <a:endParaRPr lang="en-US"/>
          </a:p>
        </p:txBody>
      </p:sp>
    </p:spTree>
    <p:extLst>
      <p:ext uri="{BB962C8B-B14F-4D97-AF65-F5344CB8AC3E}">
        <p14:creationId xmlns:p14="http://schemas.microsoft.com/office/powerpoint/2010/main" val="4397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lain">
    <p:spTree>
      <p:nvGrpSpPr>
        <p:cNvPr id="1" name=""/>
        <p:cNvGrpSpPr/>
        <p:nvPr/>
      </p:nvGrpSpPr>
      <p:grpSpPr>
        <a:xfrm>
          <a:off x="0" y="0"/>
          <a:ext cx="0" cy="0"/>
          <a:chOff x="0" y="0"/>
          <a:chExt cx="0" cy="0"/>
        </a:xfrm>
      </p:grpSpPr>
      <p:cxnSp>
        <p:nvCxnSpPr>
          <p:cNvPr id="4" name="Straight Connector 3"/>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8" name="Slide Number Placeholder 8"/>
          <p:cNvSpPr>
            <a:spLocks noGrp="1"/>
          </p:cNvSpPr>
          <p:nvPr>
            <p:ph type="sldNum" sz="quarter" idx="15"/>
          </p:nvPr>
        </p:nvSpPr>
        <p:spPr/>
        <p:txBody>
          <a:bodyPr/>
          <a:lstStyle>
            <a:lvl1pPr>
              <a:defRPr>
                <a:solidFill>
                  <a:srgbClr val="5C5C5C"/>
                </a:solidFill>
              </a:defRPr>
            </a:lvl1pPr>
          </a:lstStyle>
          <a:p>
            <a:pPr>
              <a:defRPr/>
            </a:pPr>
            <a:fld id="{6ABE3C77-D24E-DE4A-823C-96A11F015721}" type="slidenum">
              <a:rPr lang="en-US"/>
              <a:pPr>
                <a:defRPr/>
              </a:pPr>
              <a:t>‹#›</a:t>
            </a:fld>
            <a:endParaRPr lang="en-US"/>
          </a:p>
        </p:txBody>
      </p:sp>
      <p:sp>
        <p:nvSpPr>
          <p:cNvPr id="10" name="Text Placeholder 9"/>
          <p:cNvSpPr>
            <a:spLocks noGrp="1"/>
          </p:cNvSpPr>
          <p:nvPr>
            <p:ph type="body" sz="quarter" idx="17"/>
          </p:nvPr>
        </p:nvSpPr>
        <p:spPr>
          <a:xfrm>
            <a:off x="236538" y="1360488"/>
            <a:ext cx="8278812" cy="4700587"/>
          </a:xfrm>
        </p:spPr>
        <p:txBody>
          <a:bodyPr/>
          <a:lstStyle>
            <a:lvl1pPr>
              <a:defRPr>
                <a:solidFill>
                  <a:srgbClr val="5C5C5C"/>
                </a:solidFill>
              </a:defRPr>
            </a:lvl1pPr>
            <a:lvl2pPr>
              <a:defRPr>
                <a:solidFill>
                  <a:srgbClr val="5C5C5C"/>
                </a:solidFill>
              </a:defRPr>
            </a:lvl2pPr>
            <a:lvl3pPr>
              <a:defRPr>
                <a:solidFill>
                  <a:srgbClr val="5C5C5C"/>
                </a:solidFill>
              </a:defRPr>
            </a:lvl3pPr>
            <a:lvl4pPr>
              <a:defRPr>
                <a:solidFill>
                  <a:srgbClr val="5C5C5C"/>
                </a:solidFill>
              </a:defRPr>
            </a:lvl4pPr>
            <a:lvl5pPr>
              <a:defRPr>
                <a:solidFill>
                  <a:srgbClr val="5C5C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03868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cxnSp>
        <p:nvCxnSpPr>
          <p:cNvPr id="4" name="Straight Connector 3"/>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8" name="Slide Number Placeholder 8"/>
          <p:cNvSpPr>
            <a:spLocks noGrp="1"/>
          </p:cNvSpPr>
          <p:nvPr>
            <p:ph type="sldNum" sz="quarter" idx="15"/>
          </p:nvPr>
        </p:nvSpPr>
        <p:spPr/>
        <p:txBody>
          <a:bodyPr/>
          <a:lstStyle>
            <a:lvl1pPr>
              <a:defRPr>
                <a:solidFill>
                  <a:srgbClr val="5C5C5C"/>
                </a:solidFill>
              </a:defRPr>
            </a:lvl1pPr>
          </a:lstStyle>
          <a:p>
            <a:pPr>
              <a:defRPr/>
            </a:pPr>
            <a:fld id="{6ABE3C77-D24E-DE4A-823C-96A11F015721}" type="slidenum">
              <a:rPr lang="en-US"/>
              <a:pPr>
                <a:defRPr/>
              </a:pPr>
              <a:t>‹#›</a:t>
            </a:fld>
            <a:endParaRPr lang="en-US"/>
          </a:p>
        </p:txBody>
      </p:sp>
      <p:pic>
        <p:nvPicPr>
          <p:cNvPr id="10"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4082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5" name="Text Placeholder 1"/>
          <p:cNvSpPr txBox="1">
            <a:spLocks/>
          </p:cNvSpPr>
          <p:nvPr userDrawn="1"/>
        </p:nvSpPr>
        <p:spPr bwMode="auto">
          <a:xfrm>
            <a:off x="233188" y="6076165"/>
            <a:ext cx="8374005" cy="227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1400" kern="1200">
                <a:solidFill>
                  <a:srgbClr val="5C5C5C"/>
                </a:solidFill>
                <a:latin typeface="Lato" panose="020F0502020204030203" pitchFamily="34" charset="0"/>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i="1" dirty="0" smtClean="0"/>
              <a:t>Source: </a:t>
            </a:r>
            <a:r>
              <a:rPr lang="en-US" i="1" dirty="0" smtClean="0"/>
              <a:t>Source of Image</a:t>
            </a:r>
            <a:endParaRPr lang="en-US" i="1" dirty="0"/>
          </a:p>
        </p:txBody>
      </p:sp>
      <p:sp>
        <p:nvSpPr>
          <p:cNvPr id="16"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17"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18" name="Slide Number Placeholder 8"/>
          <p:cNvSpPr>
            <a:spLocks noGrp="1"/>
          </p:cNvSpPr>
          <p:nvPr>
            <p:ph type="sldNum" sz="quarter" idx="15"/>
          </p:nvPr>
        </p:nvSpPr>
        <p:spPr>
          <a:xfrm>
            <a:off x="6457950" y="6356350"/>
            <a:ext cx="2057400" cy="365125"/>
          </a:xfrm>
        </p:spPr>
        <p:txBody>
          <a:bodyPr/>
          <a:lstStyle>
            <a:lvl1pPr>
              <a:defRPr>
                <a:solidFill>
                  <a:srgbClr val="5C5C5C"/>
                </a:solidFill>
                <a:latin typeface="Lato" charset="0"/>
              </a:defRPr>
            </a:lvl1pPr>
          </a:lstStyle>
          <a:p>
            <a:pPr>
              <a:defRPr/>
            </a:pPr>
            <a:fld id="{03EAF2E3-88B6-F341-875C-312C1CE63450}" type="slidenum">
              <a:rPr lang="en-US"/>
              <a:pPr>
                <a:defRPr/>
              </a:pPr>
              <a:t>‹#›</a:t>
            </a:fld>
            <a:endParaRPr lang="en-US"/>
          </a:p>
        </p:txBody>
      </p:sp>
      <p:cxnSp>
        <p:nvCxnSpPr>
          <p:cNvPr id="19" name="Straight Connector 18"/>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
          <p:cNvSpPr>
            <a:spLocks noGrp="1"/>
          </p:cNvSpPr>
          <p:nvPr>
            <p:ph type="pic" sz="quarter" idx="12"/>
          </p:nvPr>
        </p:nvSpPr>
        <p:spPr>
          <a:xfrm>
            <a:off x="0" y="1219200"/>
            <a:ext cx="9144000" cy="4851400"/>
          </a:xfrm>
        </p:spPr>
        <p:txBody>
          <a:bodyPr rtlCol="0">
            <a:normAutofit/>
          </a:bodyPr>
          <a:lstStyle>
            <a:lvl1pPr>
              <a:defRPr>
                <a:solidFill>
                  <a:srgbClr val="5C5C5C"/>
                </a:solidFill>
                <a:latin typeface="Lato" panose="020F0502020204030203" pitchFamily="34" charset="0"/>
              </a:defRPr>
            </a:lvl1pPr>
          </a:lstStyle>
          <a:p>
            <a:pPr lvl="0"/>
            <a:r>
              <a:rPr lang="en-US" noProof="0" smtClean="0"/>
              <a:t>Click icon to add picture</a:t>
            </a:r>
            <a:endParaRPr lang="en-US" noProof="0" dirty="0"/>
          </a:p>
        </p:txBody>
      </p:sp>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34304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32" name="Freeform 31"/>
          <p:cNvSpPr>
            <a:spLocks noEditPoints="1"/>
          </p:cNvSpPr>
          <p:nvPr userDrawn="1"/>
        </p:nvSpPr>
        <p:spPr bwMode="auto">
          <a:xfrm>
            <a:off x="1091088" y="2768087"/>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4" name="Freeform 33"/>
          <p:cNvSpPr>
            <a:spLocks noEditPoints="1"/>
          </p:cNvSpPr>
          <p:nvPr userDrawn="1"/>
        </p:nvSpPr>
        <p:spPr bwMode="auto">
          <a:xfrm>
            <a:off x="1091088" y="3114675"/>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36" name="Group 35"/>
          <p:cNvGrpSpPr/>
          <p:nvPr userDrawn="1"/>
        </p:nvGrpSpPr>
        <p:grpSpPr>
          <a:xfrm>
            <a:off x="1090654" y="3442208"/>
            <a:ext cx="246460" cy="247650"/>
            <a:chOff x="882651" y="3267075"/>
            <a:chExt cx="328613" cy="330200"/>
          </a:xfrm>
          <a:solidFill>
            <a:schemeClr val="accent3"/>
          </a:solidFill>
        </p:grpSpPr>
        <p:sp>
          <p:nvSpPr>
            <p:cNvPr id="37"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8"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9"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0"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1"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2"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3"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4"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5"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6"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7"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8"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9"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0"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1"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2"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3"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4"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55" name="Freeform 28"/>
          <p:cNvSpPr>
            <a:spLocks noEditPoints="1"/>
          </p:cNvSpPr>
          <p:nvPr userDrawn="1"/>
        </p:nvSpPr>
        <p:spPr bwMode="auto">
          <a:xfrm>
            <a:off x="1091088" y="2127250"/>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6" name="Freeform 55"/>
          <p:cNvSpPr>
            <a:spLocks noEditPoints="1"/>
          </p:cNvSpPr>
          <p:nvPr userDrawn="1"/>
        </p:nvSpPr>
        <p:spPr bwMode="auto">
          <a:xfrm>
            <a:off x="5177715" y="2779811"/>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7" name="Freeform 56"/>
          <p:cNvSpPr>
            <a:spLocks noEditPoints="1"/>
          </p:cNvSpPr>
          <p:nvPr userDrawn="1"/>
        </p:nvSpPr>
        <p:spPr bwMode="auto">
          <a:xfrm>
            <a:off x="5177715" y="3126399"/>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58" name="Group 57"/>
          <p:cNvGrpSpPr/>
          <p:nvPr userDrawn="1"/>
        </p:nvGrpSpPr>
        <p:grpSpPr>
          <a:xfrm>
            <a:off x="5177281" y="3453932"/>
            <a:ext cx="246460" cy="247650"/>
            <a:chOff x="882651" y="3267075"/>
            <a:chExt cx="328613" cy="330200"/>
          </a:xfrm>
          <a:solidFill>
            <a:schemeClr val="accent3"/>
          </a:solidFill>
        </p:grpSpPr>
        <p:sp>
          <p:nvSpPr>
            <p:cNvPr id="59"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0"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1"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2"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3"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4"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5"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6"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7"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8"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9"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0"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1"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2"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3"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4"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5"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6"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77" name="Freeform 28"/>
          <p:cNvSpPr>
            <a:spLocks noEditPoints="1"/>
          </p:cNvSpPr>
          <p:nvPr userDrawn="1"/>
        </p:nvSpPr>
        <p:spPr bwMode="auto">
          <a:xfrm>
            <a:off x="5177715" y="2138974"/>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8" name="TextBox 77"/>
          <p:cNvSpPr txBox="1"/>
          <p:nvPr userDrawn="1"/>
        </p:nvSpPr>
        <p:spPr>
          <a:xfrm>
            <a:off x="1419701" y="1985963"/>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Upper 424 Aviation Rd NE, </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Calgary AB T2E 8H6, Canada</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+ 1 403 243 3285</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err="1" smtClean="0">
                <a:solidFill>
                  <a:srgbClr val="5C5C5C"/>
                </a:solidFill>
                <a:latin typeface="Lato" panose="020F0502020204030203" pitchFamily="34" charset="0"/>
                <a:ea typeface="+mn-ea"/>
                <a:cs typeface="+mn-cs"/>
              </a:rPr>
              <a:t>cawst@cawst.org</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err="1">
                <a:solidFill>
                  <a:srgbClr val="5C5C5C"/>
                </a:solidFill>
                <a:latin typeface="Lato" panose="020F0502020204030203" pitchFamily="34" charset="0"/>
                <a:ea typeface="+mn-ea"/>
                <a:cs typeface="+mn-cs"/>
              </a:rPr>
              <a:t>www.cawst.org</a:t>
            </a:r>
            <a:endParaRPr lang="en-US" sz="1400" dirty="0">
              <a:solidFill>
                <a:srgbClr val="5C5C5C"/>
              </a:solidFill>
              <a:latin typeface="Lato" panose="020F0502020204030203" pitchFamily="34" charset="0"/>
              <a:ea typeface="+mn-ea"/>
              <a:cs typeface="+mn-cs"/>
            </a:endParaRPr>
          </a:p>
        </p:txBody>
      </p:sp>
      <p:sp>
        <p:nvSpPr>
          <p:cNvPr id="79" name="TextBox 78"/>
          <p:cNvSpPr txBox="1"/>
          <p:nvPr userDrawn="1"/>
        </p:nvSpPr>
        <p:spPr>
          <a:xfrm>
            <a:off x="5502302" y="1995859"/>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Überlandstrasse</a:t>
            </a:r>
            <a:r>
              <a:rPr lang="en-US" sz="1400" kern="1200" dirty="0" smtClean="0">
                <a:solidFill>
                  <a:srgbClr val="5C5C5C"/>
                </a:solidFill>
                <a:latin typeface="Lato" panose="020F0502020204030203" pitchFamily="34" charset="0"/>
                <a:ea typeface="ＭＳ Ｐゴシック" charset="0"/>
                <a:cs typeface="ＭＳ Ｐゴシック" charset="0"/>
              </a:rPr>
              <a:t> 133 </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CH-8600 </a:t>
            </a:r>
            <a:r>
              <a:rPr lang="en-US" sz="1400" kern="1200" dirty="0" err="1" smtClean="0">
                <a:solidFill>
                  <a:srgbClr val="5C5C5C"/>
                </a:solidFill>
                <a:latin typeface="Lato" panose="020F0502020204030203" pitchFamily="34" charset="0"/>
                <a:ea typeface="ＭＳ Ｐゴシック" charset="0"/>
                <a:cs typeface="ＭＳ Ｐゴシック" charset="0"/>
              </a:rPr>
              <a:t>Dübendorf</a:t>
            </a:r>
            <a:r>
              <a:rPr lang="en-US" sz="1400" kern="1200" dirty="0" smtClean="0">
                <a:solidFill>
                  <a:srgbClr val="5C5C5C"/>
                </a:solidFill>
                <a:latin typeface="Lato" panose="020F0502020204030203" pitchFamily="34" charset="0"/>
                <a:ea typeface="ＭＳ Ｐゴシック" charset="0"/>
                <a:cs typeface="ＭＳ Ｐゴシック" charset="0"/>
              </a:rPr>
              <a:t>, Switzerland</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+41 (0)58 765 55 11</a:t>
            </a:r>
          </a:p>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info@sandec.ch</a:t>
            </a:r>
            <a:endParaRPr lang="en-US" sz="1400" kern="1200" dirty="0" smtClean="0">
              <a:solidFill>
                <a:srgbClr val="5C5C5C"/>
              </a:solidFill>
              <a:latin typeface="Lato" panose="020F0502020204030203" pitchFamily="34" charset="0"/>
              <a:ea typeface="ＭＳ Ｐゴシック" charset="0"/>
              <a:cs typeface="ＭＳ Ｐゴシック" charset="0"/>
            </a:endParaRPr>
          </a:p>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www.sandec.ch</a:t>
            </a:r>
            <a:endParaRPr lang="en-US" sz="1400" kern="1200" dirty="0">
              <a:solidFill>
                <a:srgbClr val="5C5C5C"/>
              </a:solidFill>
              <a:latin typeface="Lato" panose="020F0502020204030203" pitchFamily="34" charset="0"/>
              <a:ea typeface="ＭＳ Ｐゴシック" charset="0"/>
              <a:cs typeface="ＭＳ Ｐゴシック" charset="0"/>
            </a:endParaRPr>
          </a:p>
        </p:txBody>
      </p:sp>
      <p:pic>
        <p:nvPicPr>
          <p:cNvPr id="80" name="Picture 79" descr="cawst_logo--high_res_full_name--colou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81" name="Picture 8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390664" y="4526230"/>
            <a:ext cx="2756877" cy="1930254"/>
          </a:xfrm>
          <a:prstGeom prst="rect">
            <a:avLst/>
          </a:prstGeom>
        </p:spPr>
      </p:pic>
    </p:spTree>
    <p:extLst>
      <p:ext uri="{BB962C8B-B14F-4D97-AF65-F5344CB8AC3E}">
        <p14:creationId xmlns:p14="http://schemas.microsoft.com/office/powerpoint/2010/main" val="394707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tra 01">
    <p:spTree>
      <p:nvGrpSpPr>
        <p:cNvPr id="1" name=""/>
        <p:cNvGrpSpPr/>
        <p:nvPr/>
      </p:nvGrpSpPr>
      <p:grpSpPr>
        <a:xfrm>
          <a:off x="0" y="0"/>
          <a:ext cx="0" cy="0"/>
          <a:chOff x="0" y="0"/>
          <a:chExt cx="0" cy="0"/>
        </a:xfrm>
      </p:grpSpPr>
      <p:cxnSp>
        <p:nvCxnSpPr>
          <p:cNvPr id="9" name="Straight Connector 8"/>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smtClean="0"/>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7" name="Text Placeholder 4"/>
          <p:cNvSpPr>
            <a:spLocks noGrp="1"/>
          </p:cNvSpPr>
          <p:nvPr>
            <p:ph type="body" sz="quarter" idx="16"/>
          </p:nvPr>
        </p:nvSpPr>
        <p:spPr>
          <a:xfrm>
            <a:off x="566062" y="2033349"/>
            <a:ext cx="2755442" cy="3795953"/>
          </a:xfrm>
        </p:spPr>
        <p:txBody>
          <a:bodyPr>
            <a:normAutofit/>
          </a:bodyPr>
          <a:lstStyle>
            <a:lvl1pPr>
              <a:lnSpc>
                <a:spcPct val="120000"/>
              </a:lnSpc>
              <a:defRPr sz="1400">
                <a:solidFill>
                  <a:srgbClr val="5C5C5C"/>
                </a:solidFill>
              </a:defRPr>
            </a:lvl1pPr>
          </a:lstStyle>
          <a:p>
            <a:pPr lvl="0"/>
            <a:r>
              <a:rPr lang="en-US" smtClean="0"/>
              <a:t>Click to edit Master text styles</a:t>
            </a:r>
          </a:p>
        </p:txBody>
      </p:sp>
      <p:sp>
        <p:nvSpPr>
          <p:cNvPr id="8" name="Text Placeholder 4"/>
          <p:cNvSpPr>
            <a:spLocks noGrp="1"/>
          </p:cNvSpPr>
          <p:nvPr>
            <p:ph type="body" sz="quarter" idx="17"/>
          </p:nvPr>
        </p:nvSpPr>
        <p:spPr>
          <a:xfrm>
            <a:off x="566062" y="1680515"/>
            <a:ext cx="2755442" cy="352832"/>
          </a:xfrm>
        </p:spPr>
        <p:txBody>
          <a:bodyPr>
            <a:noAutofit/>
          </a:bodyPr>
          <a:lstStyle>
            <a:lvl1pPr>
              <a:defRPr sz="1600" b="1">
                <a:solidFill>
                  <a:srgbClr val="5C5C5C"/>
                </a:solidFill>
              </a:defRPr>
            </a:lvl1pPr>
          </a:lstStyle>
          <a:p>
            <a:pPr lvl="0"/>
            <a:r>
              <a:rPr lang="en-US" smtClean="0"/>
              <a:t>Click to edit Master text styles</a:t>
            </a:r>
          </a:p>
        </p:txBody>
      </p:sp>
      <p:sp>
        <p:nvSpPr>
          <p:cNvPr id="12" name="Slide Number Placeholder 8"/>
          <p:cNvSpPr>
            <a:spLocks noGrp="1"/>
          </p:cNvSpPr>
          <p:nvPr>
            <p:ph type="sldNum" sz="quarter" idx="18"/>
          </p:nvPr>
        </p:nvSpPr>
        <p:spPr/>
        <p:txBody>
          <a:bodyPr/>
          <a:lstStyle>
            <a:lvl1pPr>
              <a:defRPr>
                <a:solidFill>
                  <a:srgbClr val="5C5C5C"/>
                </a:solidFill>
              </a:defRPr>
            </a:lvl1pPr>
          </a:lstStyle>
          <a:p>
            <a:pPr>
              <a:defRPr/>
            </a:pPr>
            <a:fld id="{1C213E7D-6793-C448-B3CD-97E4EB790ADE}" type="slidenum">
              <a:rPr lang="en-US"/>
              <a:pPr>
                <a:defRPr/>
              </a:pPr>
              <a:t>‹#›</a:t>
            </a:fld>
            <a:endParaRPr lang="en-US"/>
          </a:p>
        </p:txBody>
      </p:sp>
      <p:pic>
        <p:nvPicPr>
          <p:cNvPr id="10" name="Picture 9"/>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44205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tra 02">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2333625"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userDrawn="1"/>
        </p:nvSpPr>
        <p:spPr bwMode="auto">
          <a:xfrm>
            <a:off x="152400" y="6400800"/>
            <a:ext cx="24955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id-ID" sz="1000" b="1" dirty="0" smtClean="0">
                <a:solidFill>
                  <a:srgbClr val="FFFFFF"/>
                </a:solidFill>
                <a:latin typeface="Calibri"/>
                <a:cs typeface="Calibri"/>
              </a:rPr>
              <a:t>FOOTER</a:t>
            </a:r>
            <a:r>
              <a:rPr lang="id-ID" sz="1000" dirty="0" smtClean="0">
                <a:solidFill>
                  <a:srgbClr val="FFFFFF"/>
                </a:solidFill>
                <a:latin typeface="Calibri"/>
                <a:cs typeface="Calibri"/>
              </a:rPr>
              <a:t> – text can go here</a:t>
            </a:r>
            <a:endParaRPr lang="en-US" sz="1000" dirty="0">
              <a:solidFill>
                <a:srgbClr val="FFFFFF"/>
              </a:solidFill>
              <a:latin typeface="Calibri"/>
              <a:cs typeface="Calibri"/>
            </a:endParaRPr>
          </a:p>
        </p:txBody>
      </p:sp>
      <p:sp>
        <p:nvSpPr>
          <p:cNvPr id="3" name="Picture Placeholder 2"/>
          <p:cNvSpPr>
            <a:spLocks noGrp="1"/>
          </p:cNvSpPr>
          <p:nvPr>
            <p:ph type="pic" sz="quarter" idx="12"/>
          </p:nvPr>
        </p:nvSpPr>
        <p:spPr>
          <a:xfrm>
            <a:off x="0" y="-1"/>
            <a:ext cx="4561116" cy="6858001"/>
          </a:xfrm>
        </p:spPr>
        <p:txBody>
          <a:bodyPr rtlCol="0">
            <a:normAutofit/>
          </a:bodyPr>
          <a:lstStyle>
            <a:lvl1pPr>
              <a:defRPr>
                <a:solidFill>
                  <a:srgbClr val="5C5C5C"/>
                </a:solidFill>
              </a:defRPr>
            </a:lvl1pPr>
          </a:lstStyle>
          <a:p>
            <a:pPr lvl="0"/>
            <a:r>
              <a:rPr lang="en-US" noProof="0" smtClean="0"/>
              <a:t>Click icon to add picture</a:t>
            </a:r>
            <a:endParaRPr lang="en-US" noProof="0"/>
          </a:p>
        </p:txBody>
      </p:sp>
      <p:sp>
        <p:nvSpPr>
          <p:cNvPr id="10" name="Text Placeholder 13"/>
          <p:cNvSpPr>
            <a:spLocks noGrp="1"/>
          </p:cNvSpPr>
          <p:nvPr>
            <p:ph type="body" sz="quarter" idx="13"/>
          </p:nvPr>
        </p:nvSpPr>
        <p:spPr>
          <a:xfrm>
            <a:off x="5617029" y="3120764"/>
            <a:ext cx="2819399" cy="2929822"/>
          </a:xfrm>
        </p:spPr>
        <p:txBody>
          <a:bodyPr>
            <a:noAutofit/>
          </a:bodyPr>
          <a:lstStyle>
            <a:lvl1pPr marL="0" indent="0">
              <a:lnSpc>
                <a:spcPct val="120000"/>
              </a:lnSpc>
              <a:buNone/>
              <a:defRPr sz="1400">
                <a:solidFill>
                  <a:srgbClr val="5C5C5C"/>
                </a:solidFill>
                <a:latin typeface="Lato" panose="020F0502020204030203" pitchFamily="34" charset="0"/>
              </a:defRPr>
            </a:lvl1pPr>
          </a:lstStyle>
          <a:p>
            <a:pPr lvl="0"/>
            <a:r>
              <a:rPr lang="en-US" smtClean="0"/>
              <a:t>Click to edit Master text styles</a:t>
            </a:r>
          </a:p>
        </p:txBody>
      </p:sp>
      <p:sp>
        <p:nvSpPr>
          <p:cNvPr id="13" name="Text Placeholder 13"/>
          <p:cNvSpPr>
            <a:spLocks noGrp="1"/>
          </p:cNvSpPr>
          <p:nvPr>
            <p:ph type="body" sz="quarter" idx="14"/>
          </p:nvPr>
        </p:nvSpPr>
        <p:spPr>
          <a:xfrm>
            <a:off x="5617029" y="2106192"/>
            <a:ext cx="2819399" cy="410414"/>
          </a:xfrm>
        </p:spPr>
        <p:txBody>
          <a:bodyPr>
            <a:noAutofit/>
          </a:bodyPr>
          <a:lstStyle>
            <a:lvl1pPr marL="0" indent="0" algn="l">
              <a:buNone/>
              <a:defRPr sz="2400" b="1">
                <a:solidFill>
                  <a:srgbClr val="5C5C5C"/>
                </a:solidFill>
                <a:latin typeface="Lato" panose="020F0502020204030203" pitchFamily="34" charset="0"/>
              </a:defRPr>
            </a:lvl1pPr>
          </a:lstStyle>
          <a:p>
            <a:pPr lvl="0"/>
            <a:r>
              <a:rPr lang="en-US" smtClean="0"/>
              <a:t>Click to edit Master text styles</a:t>
            </a:r>
          </a:p>
        </p:txBody>
      </p:sp>
      <p:sp>
        <p:nvSpPr>
          <p:cNvPr id="8" name="Text Placeholder 13"/>
          <p:cNvSpPr>
            <a:spLocks noGrp="1"/>
          </p:cNvSpPr>
          <p:nvPr>
            <p:ph type="body" sz="quarter" idx="15"/>
          </p:nvPr>
        </p:nvSpPr>
        <p:spPr>
          <a:xfrm>
            <a:off x="5170714" y="1254369"/>
            <a:ext cx="3265712" cy="708970"/>
          </a:xfrm>
        </p:spPr>
        <p:txBody>
          <a:bodyPr>
            <a:noAutofit/>
          </a:bodyPr>
          <a:lstStyle>
            <a:lvl1pPr marL="0" indent="0" algn="r">
              <a:lnSpc>
                <a:spcPct val="120000"/>
              </a:lnSpc>
              <a:buNone/>
              <a:defRPr sz="1400">
                <a:solidFill>
                  <a:srgbClr val="5C5C5C"/>
                </a:solidFill>
                <a:latin typeface="Lato" panose="020F0502020204030203" pitchFamily="34" charset="0"/>
              </a:defRPr>
            </a:lvl1pPr>
          </a:lstStyle>
          <a:p>
            <a:pPr lvl="0"/>
            <a:r>
              <a:rPr lang="en-US" smtClean="0"/>
              <a:t>Click to edit Master text styles</a:t>
            </a:r>
          </a:p>
        </p:txBody>
      </p:sp>
      <p:sp>
        <p:nvSpPr>
          <p:cNvPr id="14" name="Text Placeholder 13"/>
          <p:cNvSpPr>
            <a:spLocks noGrp="1"/>
          </p:cNvSpPr>
          <p:nvPr>
            <p:ph type="body" sz="quarter" idx="16"/>
          </p:nvPr>
        </p:nvSpPr>
        <p:spPr>
          <a:xfrm>
            <a:off x="5170714" y="433517"/>
            <a:ext cx="3265712" cy="820852"/>
          </a:xfrm>
        </p:spPr>
        <p:txBody>
          <a:bodyPr>
            <a:noAutofit/>
          </a:bodyPr>
          <a:lstStyle>
            <a:lvl1pPr marL="0" indent="0" algn="r">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11" name="Slide Number Placeholder 8"/>
          <p:cNvSpPr>
            <a:spLocks noGrp="1"/>
          </p:cNvSpPr>
          <p:nvPr>
            <p:ph type="sldNum" sz="quarter" idx="17"/>
          </p:nvPr>
        </p:nvSpPr>
        <p:spPr/>
        <p:txBody>
          <a:bodyPr/>
          <a:lstStyle>
            <a:lvl1pPr>
              <a:defRPr>
                <a:solidFill>
                  <a:srgbClr val="5C5C5C"/>
                </a:solidFill>
              </a:defRPr>
            </a:lvl1pPr>
          </a:lstStyle>
          <a:p>
            <a:pPr>
              <a:defRPr/>
            </a:pPr>
            <a:fld id="{B3E7572A-DB1E-0B48-A9AF-75AB48B0A1B4}" type="slidenum">
              <a:rPr lang="en-US"/>
              <a:pPr>
                <a:defRPr/>
              </a:pPr>
              <a:t>‹#›</a:t>
            </a:fld>
            <a:endParaRPr lang="en-US"/>
          </a:p>
        </p:txBody>
      </p:sp>
    </p:spTree>
    <p:extLst>
      <p:ext uri="{BB962C8B-B14F-4D97-AF65-F5344CB8AC3E}">
        <p14:creationId xmlns:p14="http://schemas.microsoft.com/office/powerpoint/2010/main" val="290190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tra 03">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2"/>
          </p:nvPr>
        </p:nvSpPr>
        <p:spPr>
          <a:xfrm>
            <a:off x="4582886" y="-1"/>
            <a:ext cx="4561115" cy="6858001"/>
          </a:xfrm>
        </p:spPr>
        <p:txBody>
          <a:bodyPr rtlCol="0">
            <a:normAutofit/>
          </a:bodyPr>
          <a:lstStyle>
            <a:lvl1pPr>
              <a:defRPr>
                <a:solidFill>
                  <a:srgbClr val="5C5C5C"/>
                </a:solidFill>
              </a:defRPr>
            </a:lvl1pPr>
          </a:lstStyle>
          <a:p>
            <a:pPr lvl="0"/>
            <a:r>
              <a:rPr lang="en-US" noProof="0" smtClean="0"/>
              <a:t>Click icon to add picture</a:t>
            </a:r>
            <a:endParaRPr lang="en-US" noProof="0"/>
          </a:p>
        </p:txBody>
      </p:sp>
      <p:sp>
        <p:nvSpPr>
          <p:cNvPr id="10" name="Text Placeholder 13"/>
          <p:cNvSpPr>
            <a:spLocks noGrp="1"/>
          </p:cNvSpPr>
          <p:nvPr>
            <p:ph type="body" sz="quarter" idx="13"/>
          </p:nvPr>
        </p:nvSpPr>
        <p:spPr>
          <a:xfrm>
            <a:off x="796020" y="3948573"/>
            <a:ext cx="2819399" cy="2196896"/>
          </a:xfrm>
        </p:spPr>
        <p:txBody>
          <a:bodyPr>
            <a:noAutofit/>
          </a:bodyPr>
          <a:lstStyle>
            <a:lvl1pPr marL="0" indent="0">
              <a:lnSpc>
                <a:spcPct val="120000"/>
              </a:lnSpc>
              <a:buNone/>
              <a:defRPr sz="1400">
                <a:solidFill>
                  <a:srgbClr val="5C5C5C"/>
                </a:solidFill>
                <a:latin typeface="Lato" panose="020F0502020204030203" pitchFamily="34" charset="0"/>
              </a:defRPr>
            </a:lvl1pPr>
          </a:lstStyle>
          <a:p>
            <a:pPr lvl="0"/>
            <a:r>
              <a:rPr lang="en-US" smtClean="0"/>
              <a:t>Click to edit Master text styles</a:t>
            </a:r>
          </a:p>
        </p:txBody>
      </p:sp>
      <p:sp>
        <p:nvSpPr>
          <p:cNvPr id="13" name="Text Placeholder 13"/>
          <p:cNvSpPr>
            <a:spLocks noGrp="1"/>
          </p:cNvSpPr>
          <p:nvPr>
            <p:ph type="body" sz="quarter" idx="14"/>
          </p:nvPr>
        </p:nvSpPr>
        <p:spPr>
          <a:xfrm>
            <a:off x="796020" y="3223792"/>
            <a:ext cx="2819399" cy="410414"/>
          </a:xfrm>
        </p:spPr>
        <p:txBody>
          <a:bodyPr>
            <a:noAutofit/>
          </a:bodyPr>
          <a:lstStyle>
            <a:lvl1pPr marL="0" indent="0" algn="ctr">
              <a:buNone/>
              <a:defRPr sz="2400" b="1">
                <a:solidFill>
                  <a:srgbClr val="5C5C5C"/>
                </a:solidFill>
                <a:latin typeface="Lato" panose="020F0502020204030203" pitchFamily="34" charset="0"/>
              </a:defRPr>
            </a:lvl1pPr>
          </a:lstStyle>
          <a:p>
            <a:pPr lvl="0"/>
            <a:r>
              <a:rPr lang="en-US" smtClean="0"/>
              <a:t>Click to edit Master text styles</a:t>
            </a:r>
          </a:p>
        </p:txBody>
      </p:sp>
      <p:sp>
        <p:nvSpPr>
          <p:cNvPr id="14" name="Text Placeholder 13"/>
          <p:cNvSpPr>
            <a:spLocks noGrp="1"/>
          </p:cNvSpPr>
          <p:nvPr>
            <p:ph type="body" sz="quarter" idx="16"/>
          </p:nvPr>
        </p:nvSpPr>
        <p:spPr>
          <a:xfrm>
            <a:off x="236119" y="433517"/>
            <a:ext cx="3972626"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smtClean="0"/>
              <a:t>Click to edit Master text styles</a:t>
            </a:r>
          </a:p>
        </p:txBody>
      </p:sp>
      <p:sp>
        <p:nvSpPr>
          <p:cNvPr id="12" name="Slide Number Placeholder 8"/>
          <p:cNvSpPr>
            <a:spLocks noGrp="1"/>
          </p:cNvSpPr>
          <p:nvPr>
            <p:ph type="sldNum" sz="quarter" idx="17"/>
          </p:nvPr>
        </p:nvSpPr>
        <p:spPr/>
        <p:txBody>
          <a:bodyPr/>
          <a:lstStyle>
            <a:lvl1pPr>
              <a:defRPr>
                <a:solidFill>
                  <a:schemeClr val="tx1"/>
                </a:solidFill>
              </a:defRPr>
            </a:lvl1pPr>
          </a:lstStyle>
          <a:p>
            <a:pPr>
              <a:defRPr/>
            </a:pPr>
            <a:fld id="{8BF53AF1-74B3-4345-A76A-13EC16334E6D}" type="slidenum">
              <a:rPr lang="en-US"/>
              <a:pPr>
                <a:defRPr/>
              </a:pPr>
              <a:t>‹#›</a:t>
            </a:fld>
            <a:endParaRPr lang="en-US"/>
          </a:p>
        </p:txBody>
      </p:sp>
      <p:pic>
        <p:nvPicPr>
          <p:cNvPr id="16" name="Picture 1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30308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tra 04">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2"/>
          </p:nvPr>
        </p:nvSpPr>
        <p:spPr>
          <a:xfrm>
            <a:off x="4582886" y="-1"/>
            <a:ext cx="4561115" cy="6858001"/>
          </a:xfrm>
        </p:spPr>
        <p:txBody>
          <a:bodyPr rtlCol="0">
            <a:normAutofit/>
          </a:bodyPr>
          <a:lstStyle>
            <a:lvl1pPr>
              <a:defRPr>
                <a:solidFill>
                  <a:schemeClr val="bg1">
                    <a:lumMod val="75000"/>
                    <a:lumOff val="25000"/>
                  </a:schemeClr>
                </a:solidFill>
              </a:defRPr>
            </a:lvl1pPr>
          </a:lstStyle>
          <a:p>
            <a:pPr lvl="0"/>
            <a:r>
              <a:rPr lang="en-US" noProof="0" smtClean="0"/>
              <a:t>Click icon to add picture</a:t>
            </a:r>
            <a:endParaRPr lang="en-US" noProof="0"/>
          </a:p>
        </p:txBody>
      </p:sp>
      <p:sp>
        <p:nvSpPr>
          <p:cNvPr id="10" name="Text Placeholder 13"/>
          <p:cNvSpPr>
            <a:spLocks noGrp="1"/>
          </p:cNvSpPr>
          <p:nvPr>
            <p:ph type="body" sz="quarter" idx="13"/>
          </p:nvPr>
        </p:nvSpPr>
        <p:spPr>
          <a:xfrm>
            <a:off x="796020" y="3275726"/>
            <a:ext cx="2819399" cy="2847845"/>
          </a:xfrm>
        </p:spPr>
        <p:txBody>
          <a:bodyPr>
            <a:noAutofit/>
          </a:bodyPr>
          <a:lstStyle>
            <a:lvl1pPr marL="0" indent="0">
              <a:lnSpc>
                <a:spcPct val="120000"/>
              </a:lnSpc>
              <a:buNone/>
              <a:defRPr sz="1400">
                <a:solidFill>
                  <a:schemeClr val="bg1">
                    <a:lumMod val="75000"/>
                    <a:lumOff val="25000"/>
                  </a:schemeClr>
                </a:solidFill>
                <a:latin typeface="Lato" panose="020F0502020204030203" pitchFamily="34" charset="0"/>
              </a:defRPr>
            </a:lvl1pPr>
          </a:lstStyle>
          <a:p>
            <a:pPr lvl="0"/>
            <a:r>
              <a:rPr lang="en-US" smtClean="0"/>
              <a:t>Click to edit Master text styles</a:t>
            </a:r>
          </a:p>
        </p:txBody>
      </p:sp>
      <p:sp>
        <p:nvSpPr>
          <p:cNvPr id="13" name="Text Placeholder 13"/>
          <p:cNvSpPr>
            <a:spLocks noGrp="1"/>
          </p:cNvSpPr>
          <p:nvPr>
            <p:ph type="body" sz="quarter" idx="14"/>
          </p:nvPr>
        </p:nvSpPr>
        <p:spPr>
          <a:xfrm>
            <a:off x="796020" y="2106192"/>
            <a:ext cx="2819399" cy="1014572"/>
          </a:xfrm>
        </p:spPr>
        <p:txBody>
          <a:bodyPr>
            <a:noAutofit/>
          </a:bodyPr>
          <a:lstStyle>
            <a:lvl1pPr marL="0" indent="0" algn="ctr">
              <a:buNone/>
              <a:defRPr sz="2400" b="1">
                <a:solidFill>
                  <a:schemeClr val="bg1">
                    <a:lumMod val="75000"/>
                    <a:lumOff val="25000"/>
                  </a:schemeClr>
                </a:solidFill>
                <a:latin typeface="Lato" panose="020F0502020204030203" pitchFamily="34" charset="0"/>
              </a:defRPr>
            </a:lvl1pPr>
          </a:lstStyle>
          <a:p>
            <a:pPr lvl="0"/>
            <a:r>
              <a:rPr lang="en-US" smtClean="0"/>
              <a:t>Click to edit Master text styles</a:t>
            </a:r>
          </a:p>
        </p:txBody>
      </p:sp>
      <p:sp>
        <p:nvSpPr>
          <p:cNvPr id="14" name="Text Placeholder 13"/>
          <p:cNvSpPr>
            <a:spLocks noGrp="1"/>
          </p:cNvSpPr>
          <p:nvPr>
            <p:ph type="body" sz="quarter" idx="16"/>
          </p:nvPr>
        </p:nvSpPr>
        <p:spPr>
          <a:xfrm>
            <a:off x="236120" y="433517"/>
            <a:ext cx="3869286" cy="410414"/>
          </a:xfrm>
        </p:spPr>
        <p:txBody>
          <a:bodyPr>
            <a:noAutofit/>
          </a:bodyPr>
          <a:lstStyle>
            <a:lvl1pPr marL="0" indent="0">
              <a:buNone/>
              <a:defRPr sz="2800" b="1">
                <a:solidFill>
                  <a:schemeClr val="bg1">
                    <a:lumMod val="75000"/>
                    <a:lumOff val="25000"/>
                  </a:schemeClr>
                </a:solidFill>
                <a:latin typeface="Lato" panose="020F0502020204030203" pitchFamily="34" charset="0"/>
              </a:defRPr>
            </a:lvl1pPr>
          </a:lstStyle>
          <a:p>
            <a:pPr lvl="0"/>
            <a:r>
              <a:rPr lang="en-US" smtClean="0"/>
              <a:t>Click to edit Master text styles</a:t>
            </a:r>
          </a:p>
        </p:txBody>
      </p:sp>
      <p:sp>
        <p:nvSpPr>
          <p:cNvPr id="12" name="Slide Number Placeholder 8"/>
          <p:cNvSpPr>
            <a:spLocks noGrp="1"/>
          </p:cNvSpPr>
          <p:nvPr>
            <p:ph type="sldNum" sz="quarter" idx="17"/>
          </p:nvPr>
        </p:nvSpPr>
        <p:spPr/>
        <p:txBody>
          <a:bodyPr/>
          <a:lstStyle>
            <a:lvl1pPr>
              <a:defRPr/>
            </a:lvl1pPr>
          </a:lstStyle>
          <a:p>
            <a:pPr>
              <a:defRPr/>
            </a:pPr>
            <a:fld id="{7D014DA3-1F57-D94D-8D4E-09AB88B867B5}" type="slidenum">
              <a:rPr lang="en-US"/>
              <a:pPr>
                <a:defRPr/>
              </a:pPr>
              <a:t>‹#›</a:t>
            </a:fld>
            <a:endParaRPr lang="en-US"/>
          </a:p>
        </p:txBody>
      </p:sp>
      <p:pic>
        <p:nvPicPr>
          <p:cNvPr id="16" name="Picture 1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60944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cs typeface="+mn-cs"/>
              </a:defRPr>
            </a:lvl1pPr>
          </a:lstStyle>
          <a:p>
            <a:pPr>
              <a:defRPr/>
            </a:pPr>
            <a:fld id="{ECAF25AA-D4E7-BC44-A370-B527EEEB3E73}" type="datetimeFigureOut">
              <a:rPr lang="en-US"/>
              <a:pPr>
                <a:defRPr/>
              </a:pPr>
              <a:t>8/5/2016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cs typeface="+mn-cs"/>
              </a:defRPr>
            </a:lvl1pPr>
          </a:lstStyle>
          <a:p>
            <a:pPr>
              <a:defRPr/>
            </a:pPr>
            <a:fld id="{82C11889-A0B8-1A4E-90C6-60AEB581533A}" type="slidenum">
              <a:rPr lang="en-US"/>
              <a:pPr>
                <a:defRPr/>
              </a:pPr>
              <a:t>‹#›</a:t>
            </a:fld>
            <a:endParaRPr lang="en-US" dirty="0"/>
          </a:p>
        </p:txBody>
      </p:sp>
      <p:sp>
        <p:nvSpPr>
          <p:cNvPr id="7" name="Rectangle 6"/>
          <p:cNvSpPr/>
          <p:nvPr/>
        </p:nvSpPr>
        <p:spPr>
          <a:xfrm>
            <a:off x="0" y="481013"/>
            <a:ext cx="85725" cy="593725"/>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cSld>
  <p:clrMap bg1="lt1" tx1="dk1" bg2="lt2" tx2="dk2" accent1="accent1" accent2="accent2" accent3="accent3" accent4="accent4" accent5="accent5" accent6="accent6" hlink="hlink" folHlink="folHlink"/>
  <p:sldLayoutIdLst>
    <p:sldLayoutId id="2147484378" r:id="rId1"/>
    <p:sldLayoutId id="2147484382" r:id="rId2"/>
    <p:sldLayoutId id="2147484368" r:id="rId3"/>
    <p:sldLayoutId id="2147484379" r:id="rId4"/>
    <p:sldLayoutId id="2147484380" r:id="rId5"/>
    <p:sldLayoutId id="2147484367" r:id="rId6"/>
    <p:sldLayoutId id="2147484369" r:id="rId7"/>
    <p:sldLayoutId id="2147484370" r:id="rId8"/>
    <p:sldLayoutId id="2147484371" r:id="rId9"/>
    <p:sldLayoutId id="2147484372" r:id="rId10"/>
    <p:sldLayoutId id="2147484373" r:id="rId11"/>
    <p:sldLayoutId id="2147484374" r:id="rId12"/>
    <p:sldLayoutId id="2147484375" r:id="rId13"/>
    <p:sldLayoutId id="2147484376" r:id="rId14"/>
    <p:sldLayoutId id="2147484323" r:id="rId15"/>
    <p:sldLayoutId id="2147484377" r:id="rId16"/>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6pPr>
      <a:lvl7pPr marL="9144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7pPr>
      <a:lvl8pPr marL="13716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8pPr>
      <a:lvl9pPr marL="18288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cawst.org/" TargetMode="External"/><Relationship Id="rId7" Type="http://schemas.openxmlformats.org/officeDocument/2006/relationships/image" Target="../media/image7.png"/><Relationship Id="rId2" Type="http://schemas.openxmlformats.org/officeDocument/2006/relationships/hyperlink" Target="http://creativecommons.org/licenses/by/4.0" TargetMode="Externa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sandec.ch/"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cawst.org/resources" TargetMode="External"/><Relationship Id="rId3" Type="http://schemas.openxmlformats.org/officeDocument/2006/relationships/hyperlink" Target="http://www.cawst.org/" TargetMode="External"/><Relationship Id="rId7" Type="http://schemas.openxmlformats.org/officeDocument/2006/relationships/image" Target="../media/image2.jpeg"/><Relationship Id="rId2" Type="http://schemas.openxmlformats.org/officeDocument/2006/relationships/hyperlink" Target="mailto:support@cawst.org" TargetMode="Externa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hyperlink" Target="http://www.sandec.ch/" TargetMode="External"/><Relationship Id="rId4" Type="http://schemas.openxmlformats.org/officeDocument/2006/relationships/hyperlink" Target="mailto:info@sandec.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andec.ch/" TargetMode="External"/><Relationship Id="rId2" Type="http://schemas.openxmlformats.org/officeDocument/2006/relationships/hyperlink" Target="http://www.cawst.org/resources"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36121" y="250635"/>
            <a:ext cx="3512920" cy="998240"/>
          </a:xfrm>
        </p:spPr>
        <p:txBody>
          <a:bodyPr/>
          <a:lstStyle/>
          <a:p>
            <a:pPr>
              <a:spcBef>
                <a:spcPts val="0"/>
              </a:spcBef>
            </a:pPr>
            <a:r>
              <a:rPr lang="en-US" sz="2800" dirty="0" smtClean="0"/>
              <a:t>Creative Commons </a:t>
            </a:r>
          </a:p>
          <a:p>
            <a:pPr>
              <a:spcBef>
                <a:spcPts val="0"/>
              </a:spcBef>
            </a:pPr>
            <a:r>
              <a:rPr lang="en-US" sz="2800" dirty="0" smtClean="0"/>
              <a:t>License</a:t>
            </a:r>
            <a:endParaRPr lang="en-CA" sz="2800"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1</a:t>
            </a:fld>
            <a:endParaRPr lang="en-US"/>
          </a:p>
        </p:txBody>
      </p:sp>
      <p:sp>
        <p:nvSpPr>
          <p:cNvPr id="16" name="TextBox 15"/>
          <p:cNvSpPr txBox="1"/>
          <p:nvPr/>
        </p:nvSpPr>
        <p:spPr>
          <a:xfrm>
            <a:off x="328514" y="1054135"/>
            <a:ext cx="8142939" cy="5369675"/>
          </a:xfrm>
          <a:prstGeom prst="rect">
            <a:avLst/>
          </a:prstGeom>
          <a:noFill/>
        </p:spPr>
        <p:txBody>
          <a:bodyPr wrap="square" rtlCol="0">
            <a:spAutoFit/>
          </a:bodyPr>
          <a:lstStyle/>
          <a:p>
            <a:pPr eaLnBrk="1" fontAlgn="auto" hangingPunct="1">
              <a:lnSpc>
                <a:spcPct val="120000"/>
              </a:lnSpc>
              <a:spcBef>
                <a:spcPts val="1000"/>
              </a:spcBef>
              <a:spcAft>
                <a:spcPts val="0"/>
              </a:spcAft>
              <a:defRPr/>
            </a:pPr>
            <a:r>
              <a:rPr lang="en-US" sz="1400" dirty="0" smtClean="0">
                <a:solidFill>
                  <a:schemeClr val="bg1"/>
                </a:solidFill>
                <a:latin typeface="Lato" panose="020F0502020204030203" pitchFamily="34" charset="0"/>
                <a:ea typeface="+mn-ea"/>
                <a:cs typeface="+mn-cs"/>
              </a:rPr>
              <a:t>This </a:t>
            </a:r>
            <a:r>
              <a:rPr lang="en-US" sz="1400" dirty="0">
                <a:solidFill>
                  <a:schemeClr val="bg1"/>
                </a:solidFill>
                <a:latin typeface="Lato" panose="020F0502020204030203" pitchFamily="34" charset="0"/>
                <a:ea typeface="+mn-ea"/>
                <a:cs typeface="+mn-cs"/>
              </a:rPr>
              <a:t>document is open content and licensed under the Creative Commons </a:t>
            </a:r>
            <a:r>
              <a:rPr lang="en-US" sz="1400" dirty="0" smtClean="0">
                <a:solidFill>
                  <a:schemeClr val="bg1"/>
                </a:solidFill>
                <a:latin typeface="Lato" panose="020F0502020204030203" pitchFamily="34" charset="0"/>
                <a:ea typeface="+mn-ea"/>
                <a:cs typeface="+mn-cs"/>
              </a:rPr>
              <a:t/>
            </a:r>
            <a:br>
              <a:rPr lang="en-US" sz="1400" dirty="0" smtClean="0">
                <a:solidFill>
                  <a:schemeClr val="bg1"/>
                </a:solidFill>
                <a:latin typeface="Lato" panose="020F0502020204030203" pitchFamily="34" charset="0"/>
                <a:ea typeface="+mn-ea"/>
                <a:cs typeface="+mn-cs"/>
              </a:rPr>
            </a:br>
            <a:r>
              <a:rPr lang="en-US" sz="1400" dirty="0" smtClean="0">
                <a:solidFill>
                  <a:schemeClr val="bg1"/>
                </a:solidFill>
                <a:latin typeface="Lato" panose="020F0502020204030203" pitchFamily="34" charset="0"/>
                <a:ea typeface="+mn-ea"/>
                <a:cs typeface="+mn-cs"/>
              </a:rPr>
              <a:t>Attribution </a:t>
            </a:r>
            <a:r>
              <a:rPr lang="en-US" sz="1400" dirty="0">
                <a:solidFill>
                  <a:schemeClr val="bg1"/>
                </a:solidFill>
                <a:latin typeface="Lato" panose="020F0502020204030203" pitchFamily="34" charset="0"/>
                <a:ea typeface="+mn-ea"/>
                <a:cs typeface="+mn-cs"/>
              </a:rPr>
              <a:t>Works 4.0 International License. </a:t>
            </a:r>
            <a:r>
              <a:rPr lang="en-US" sz="1400" dirty="0" smtClean="0">
                <a:solidFill>
                  <a:schemeClr val="bg1"/>
                </a:solidFill>
                <a:latin typeface="Lato" panose="020F0502020204030203" pitchFamily="34" charset="0"/>
                <a:ea typeface="+mn-ea"/>
                <a:cs typeface="+mn-cs"/>
              </a:rPr>
              <a:t/>
            </a:r>
            <a:br>
              <a:rPr lang="en-US" sz="1400" dirty="0" smtClean="0">
                <a:solidFill>
                  <a:schemeClr val="bg1"/>
                </a:solidFill>
                <a:latin typeface="Lato" panose="020F0502020204030203" pitchFamily="34" charset="0"/>
                <a:ea typeface="+mn-ea"/>
                <a:cs typeface="+mn-cs"/>
              </a:rPr>
            </a:br>
            <a:r>
              <a:rPr lang="en-US" sz="1400" dirty="0" smtClean="0">
                <a:solidFill>
                  <a:schemeClr val="bg1"/>
                </a:solidFill>
                <a:latin typeface="Lato" panose="020F0502020204030203" pitchFamily="34" charset="0"/>
                <a:ea typeface="+mn-ea"/>
                <a:cs typeface="+mn-cs"/>
              </a:rPr>
              <a:t>To </a:t>
            </a:r>
            <a:r>
              <a:rPr lang="en-US" sz="1400" dirty="0">
                <a:solidFill>
                  <a:schemeClr val="bg1"/>
                </a:solidFill>
                <a:latin typeface="Lato" panose="020F0502020204030203" pitchFamily="34" charset="0"/>
                <a:ea typeface="+mn-ea"/>
                <a:cs typeface="+mn-cs"/>
              </a:rPr>
              <a:t>view a copy of this license, visit </a:t>
            </a:r>
            <a:r>
              <a:rPr lang="en-US" sz="1400" dirty="0">
                <a:solidFill>
                  <a:srgbClr val="24A4D6"/>
                </a:solidFill>
                <a:latin typeface="Lato" panose="020F0502020204030203" pitchFamily="34" charset="0"/>
                <a:ea typeface="+mn-ea"/>
                <a:cs typeface="+mn-cs"/>
                <a:hlinkClick r:id="rId2"/>
              </a:rPr>
              <a:t>http://</a:t>
            </a:r>
            <a:r>
              <a:rPr lang="en-US" sz="1400" dirty="0" smtClean="0">
                <a:solidFill>
                  <a:srgbClr val="24A4D6"/>
                </a:solidFill>
                <a:latin typeface="Lato" panose="020F0502020204030203" pitchFamily="34" charset="0"/>
                <a:ea typeface="+mn-ea"/>
                <a:cs typeface="+mn-cs"/>
                <a:hlinkClick r:id="rId2"/>
              </a:rPr>
              <a:t>creativecommons.org/licenses/by/4.0</a:t>
            </a:r>
            <a:endParaRPr lang="en-US" sz="1400" dirty="0">
              <a:solidFill>
                <a:srgbClr val="24A4D6"/>
              </a:solidFill>
              <a:latin typeface="Lato" panose="020F0502020204030203" pitchFamily="34" charset="0"/>
              <a:ea typeface="+mn-ea"/>
              <a:cs typeface="+mn-cs"/>
            </a:endParaRPr>
          </a:p>
          <a:p>
            <a:pPr lvl="3" eaLnBrk="1" fontAlgn="auto" hangingPunct="1">
              <a:lnSpc>
                <a:spcPct val="120000"/>
              </a:lnSpc>
              <a:spcBef>
                <a:spcPts val="1000"/>
              </a:spcBef>
              <a:spcAft>
                <a:spcPts val="0"/>
              </a:spcAft>
              <a:defRPr/>
            </a:pPr>
            <a:r>
              <a:rPr lang="en-US" sz="1400" dirty="0" smtClean="0">
                <a:solidFill>
                  <a:schemeClr val="bg2"/>
                </a:solidFill>
                <a:latin typeface="Lato" panose="020F0502020204030203" pitchFamily="34" charset="0"/>
              </a:rPr>
              <a:t/>
            </a:r>
            <a:br>
              <a:rPr lang="en-US" sz="1400" dirty="0" smtClean="0">
                <a:solidFill>
                  <a:schemeClr val="bg2"/>
                </a:solidFill>
                <a:latin typeface="Lato" panose="020F0502020204030203" pitchFamily="34" charset="0"/>
              </a:rPr>
            </a:br>
            <a:r>
              <a:rPr lang="en-US" sz="1400" dirty="0" smtClean="0">
                <a:solidFill>
                  <a:schemeClr val="bg2"/>
                </a:solidFill>
                <a:latin typeface="Lato" panose="020F0502020204030203" pitchFamily="34" charset="0"/>
              </a:rPr>
              <a:t>You </a:t>
            </a:r>
            <a:r>
              <a:rPr lang="en-US" sz="1400" dirty="0">
                <a:solidFill>
                  <a:schemeClr val="bg2"/>
                </a:solidFill>
                <a:latin typeface="Lato" panose="020F0502020204030203" pitchFamily="34" charset="0"/>
              </a:rPr>
              <a:t>are free </a:t>
            </a:r>
            <a:r>
              <a:rPr lang="en-US" sz="1400" dirty="0" smtClean="0">
                <a:solidFill>
                  <a:schemeClr val="bg2"/>
                </a:solidFill>
                <a:latin typeface="Lato" panose="020F0502020204030203" pitchFamily="34" charset="0"/>
              </a:rPr>
              <a:t>to:</a:t>
            </a:r>
            <a:br>
              <a:rPr lang="en-US" sz="1400" dirty="0" smtClean="0">
                <a:solidFill>
                  <a:schemeClr val="bg2"/>
                </a:solidFill>
                <a:latin typeface="Lato" panose="020F0502020204030203" pitchFamily="34" charset="0"/>
              </a:rPr>
            </a:br>
            <a:r>
              <a:rPr lang="en-CA" sz="1600" b="1" dirty="0" smtClean="0">
                <a:solidFill>
                  <a:schemeClr val="bg2"/>
                </a:solidFill>
                <a:latin typeface="Lato" panose="020F0502020204030203" pitchFamily="34" charset="0"/>
              </a:rPr>
              <a:t>Share </a:t>
            </a:r>
            <a:r>
              <a:rPr lang="en-CA" sz="1400" dirty="0" smtClean="0">
                <a:solidFill>
                  <a:schemeClr val="bg2"/>
                </a:solidFill>
                <a:latin typeface="Lato" panose="020F0502020204030203" pitchFamily="34" charset="0"/>
              </a:rPr>
              <a:t>– Copy </a:t>
            </a:r>
            <a:r>
              <a:rPr lang="en-CA" sz="1400" dirty="0">
                <a:solidFill>
                  <a:schemeClr val="bg2"/>
                </a:solidFill>
                <a:latin typeface="Lato" panose="020F0502020204030203" pitchFamily="34" charset="0"/>
              </a:rPr>
              <a:t>and redistribute the material in any medium or </a:t>
            </a:r>
            <a:r>
              <a:rPr lang="en-CA" sz="1400" dirty="0" smtClean="0">
                <a:solidFill>
                  <a:schemeClr val="bg2"/>
                </a:solidFill>
                <a:latin typeface="Lato" panose="020F0502020204030203" pitchFamily="34" charset="0"/>
              </a:rPr>
              <a:t>format</a:t>
            </a:r>
            <a:br>
              <a:rPr lang="en-CA" sz="1400" dirty="0" smtClean="0">
                <a:solidFill>
                  <a:schemeClr val="bg2"/>
                </a:solidFill>
                <a:latin typeface="Lato" panose="020F0502020204030203" pitchFamily="34" charset="0"/>
              </a:rPr>
            </a:br>
            <a:r>
              <a:rPr lang="en-CA" sz="1600" b="1" dirty="0" smtClean="0">
                <a:solidFill>
                  <a:schemeClr val="bg2"/>
                </a:solidFill>
                <a:latin typeface="Lato" panose="020F0502020204030203" pitchFamily="34" charset="0"/>
              </a:rPr>
              <a:t>Remix</a:t>
            </a:r>
            <a:r>
              <a:rPr lang="en-CA" sz="1400" dirty="0" smtClean="0">
                <a:solidFill>
                  <a:schemeClr val="bg2"/>
                </a:solidFill>
                <a:latin typeface="Lato" panose="020F0502020204030203" pitchFamily="34" charset="0"/>
              </a:rPr>
              <a:t> </a:t>
            </a:r>
            <a:r>
              <a:rPr lang="en-CA" sz="1400" dirty="0">
                <a:solidFill>
                  <a:schemeClr val="bg2"/>
                </a:solidFill>
                <a:latin typeface="Lato" panose="020F0502020204030203" pitchFamily="34" charset="0"/>
              </a:rPr>
              <a:t>– Remix, transform, and build upon the material for any purpose, even </a:t>
            </a:r>
            <a:r>
              <a:rPr lang="en-CA" sz="1400" dirty="0" smtClean="0">
                <a:solidFill>
                  <a:schemeClr val="bg2"/>
                </a:solidFill>
                <a:latin typeface="Lato" panose="020F0502020204030203" pitchFamily="34" charset="0"/>
              </a:rPr>
              <a:t>commercially</a:t>
            </a:r>
            <a:br>
              <a:rPr lang="en-CA" sz="1400" dirty="0" smtClean="0">
                <a:solidFill>
                  <a:schemeClr val="bg2"/>
                </a:solidFill>
                <a:latin typeface="Lato" panose="020F0502020204030203" pitchFamily="34" charset="0"/>
              </a:rPr>
            </a:br>
            <a:endParaRPr lang="en-US" sz="1400" dirty="0" smtClean="0">
              <a:solidFill>
                <a:schemeClr val="bg1"/>
              </a:solidFill>
              <a:latin typeface="Lato" panose="020F0502020204030203" pitchFamily="34" charset="0"/>
              <a:ea typeface="+mn-ea"/>
              <a:cs typeface="+mn-cs"/>
            </a:endParaRPr>
          </a:p>
          <a:p>
            <a:pPr eaLnBrk="1" fontAlgn="auto" hangingPunct="1">
              <a:lnSpc>
                <a:spcPct val="120000"/>
              </a:lnSpc>
              <a:spcBef>
                <a:spcPts val="0"/>
              </a:spcBef>
              <a:spcAft>
                <a:spcPts val="0"/>
              </a:spcAft>
              <a:defRPr/>
            </a:pPr>
            <a:r>
              <a:rPr lang="en-US" sz="1400" dirty="0" smtClean="0">
                <a:solidFill>
                  <a:schemeClr val="bg1"/>
                </a:solidFill>
                <a:latin typeface="Lato" panose="020F0502020204030203" pitchFamily="34" charset="0"/>
                <a:ea typeface="+mn-ea"/>
                <a:cs typeface="+mn-cs"/>
              </a:rPr>
              <a:t>Under </a:t>
            </a:r>
            <a:r>
              <a:rPr lang="en-US" sz="1400" dirty="0">
                <a:solidFill>
                  <a:schemeClr val="bg1"/>
                </a:solidFill>
                <a:latin typeface="Lato" panose="020F0502020204030203" pitchFamily="34" charset="0"/>
                <a:ea typeface="+mn-ea"/>
                <a:cs typeface="+mn-cs"/>
              </a:rPr>
              <a:t>the following conditions:</a:t>
            </a:r>
          </a:p>
          <a:p>
            <a:pPr marL="0" lvl="4" eaLnBrk="1" fontAlgn="auto" hangingPunct="1">
              <a:lnSpc>
                <a:spcPct val="120000"/>
              </a:lnSpc>
              <a:spcBef>
                <a:spcPts val="1000"/>
              </a:spcBef>
              <a:spcAft>
                <a:spcPts val="0"/>
              </a:spcAft>
              <a:defRPr/>
            </a:pPr>
            <a:r>
              <a:rPr lang="en-CA" sz="1600" b="1" dirty="0">
                <a:solidFill>
                  <a:schemeClr val="bg1"/>
                </a:solidFill>
                <a:latin typeface="Lato" panose="020F0502020204030203" pitchFamily="34" charset="0"/>
                <a:ea typeface="+mn-ea"/>
                <a:cs typeface="+mn-cs"/>
              </a:rPr>
              <a:t>Attribution</a:t>
            </a:r>
            <a:r>
              <a:rPr lang="en-CA" sz="1400" dirty="0">
                <a:solidFill>
                  <a:schemeClr val="bg1"/>
                </a:solidFill>
                <a:latin typeface="Lato" panose="020F0502020204030203" pitchFamily="34" charset="0"/>
                <a:ea typeface="+mn-ea"/>
                <a:cs typeface="+mn-cs"/>
              </a:rPr>
              <a:t> – You must give appropriate credit to </a:t>
            </a:r>
            <a:r>
              <a:rPr lang="en-CA" sz="1400" dirty="0" smtClean="0">
                <a:solidFill>
                  <a:schemeClr val="bg1"/>
                </a:solidFill>
                <a:latin typeface="Lato" panose="020F0502020204030203" pitchFamily="34" charset="0"/>
                <a:ea typeface="+mn-ea"/>
                <a:cs typeface="+mn-cs"/>
              </a:rPr>
              <a:t>CAWST and Eawag-Sandec, </a:t>
            </a:r>
            <a:r>
              <a:rPr lang="en-CA" sz="1400" dirty="0">
                <a:solidFill>
                  <a:schemeClr val="bg1"/>
                </a:solidFill>
                <a:latin typeface="Lato" panose="020F0502020204030203" pitchFamily="34" charset="0"/>
                <a:ea typeface="+mn-ea"/>
                <a:cs typeface="+mn-cs"/>
              </a:rPr>
              <a:t>provide a link to the license, and indicate if changes were made. You may do so in any reasonable manner, but not in any way that suggests that </a:t>
            </a:r>
            <a:r>
              <a:rPr lang="en-CA" sz="1400" dirty="0" smtClean="0">
                <a:solidFill>
                  <a:schemeClr val="bg1"/>
                </a:solidFill>
                <a:latin typeface="Lato" panose="020F0502020204030203" pitchFamily="34" charset="0"/>
                <a:ea typeface="+mn-ea"/>
                <a:cs typeface="+mn-cs"/>
              </a:rPr>
              <a:t>CAWST and Eawag-Sandec </a:t>
            </a:r>
            <a:r>
              <a:rPr lang="en-CA" sz="1400" dirty="0">
                <a:solidFill>
                  <a:schemeClr val="bg1"/>
                </a:solidFill>
                <a:latin typeface="Lato" panose="020F0502020204030203" pitchFamily="34" charset="0"/>
                <a:ea typeface="+mn-ea"/>
                <a:cs typeface="+mn-cs"/>
              </a:rPr>
              <a:t>endorses you or your use. Please include our website: </a:t>
            </a:r>
            <a:r>
              <a:rPr lang="en-CA" sz="1400" dirty="0" smtClean="0">
                <a:solidFill>
                  <a:schemeClr val="bg1"/>
                </a:solidFill>
                <a:latin typeface="Lato" panose="020F0502020204030203" pitchFamily="34" charset="0"/>
                <a:ea typeface="+mn-ea"/>
                <a:cs typeface="+mn-cs"/>
                <a:hlinkClick r:id="rId3"/>
              </a:rPr>
              <a:t>www.cawst.org</a:t>
            </a:r>
            <a:r>
              <a:rPr lang="en-CA" sz="1400" dirty="0" smtClean="0">
                <a:solidFill>
                  <a:schemeClr val="bg1"/>
                </a:solidFill>
                <a:latin typeface="Lato" panose="020F0502020204030203" pitchFamily="34" charset="0"/>
                <a:ea typeface="+mn-ea"/>
                <a:cs typeface="+mn-cs"/>
              </a:rPr>
              <a:t> and </a:t>
            </a:r>
            <a:r>
              <a:rPr lang="en-CA" sz="1400" dirty="0" smtClean="0">
                <a:solidFill>
                  <a:schemeClr val="bg1"/>
                </a:solidFill>
                <a:latin typeface="Lato" panose="020F0502020204030203" pitchFamily="34" charset="0"/>
                <a:ea typeface="+mn-ea"/>
                <a:cs typeface="+mn-cs"/>
                <a:hlinkClick r:id="rId4"/>
              </a:rPr>
              <a:t>www.sandec.ch</a:t>
            </a:r>
            <a:r>
              <a:rPr lang="en-CA" sz="1400" dirty="0">
                <a:solidFill>
                  <a:schemeClr val="bg1"/>
                </a:solidFill>
                <a:latin typeface="Lato" panose="020F0502020204030203" pitchFamily="34" charset="0"/>
                <a:ea typeface="+mn-ea"/>
                <a:cs typeface="+mn-cs"/>
              </a:rPr>
              <a:t>.</a:t>
            </a:r>
            <a:endParaRPr lang="en-US" sz="1400" dirty="0">
              <a:solidFill>
                <a:schemeClr val="bg1"/>
              </a:solidFill>
              <a:latin typeface="Lato" panose="020F0502020204030203" pitchFamily="34" charset="0"/>
              <a:ea typeface="+mn-ea"/>
              <a:cs typeface="+mn-cs"/>
            </a:endParaRPr>
          </a:p>
          <a:p>
            <a:pPr marL="0" lvl="4" eaLnBrk="1" fontAlgn="auto" hangingPunct="1">
              <a:lnSpc>
                <a:spcPct val="120000"/>
              </a:lnSpc>
              <a:spcBef>
                <a:spcPts val="1000"/>
              </a:spcBef>
              <a:spcAft>
                <a:spcPts val="0"/>
              </a:spcAft>
              <a:defRPr/>
            </a:pPr>
            <a:r>
              <a:rPr lang="en-US" sz="1400" dirty="0" smtClean="0">
                <a:solidFill>
                  <a:schemeClr val="bg1"/>
                </a:solidFill>
                <a:latin typeface="Lato" panose="020F0502020204030203" pitchFamily="34" charset="0"/>
                <a:ea typeface="+mn-ea"/>
                <a:cs typeface="+mn-cs"/>
              </a:rPr>
              <a:t>CAWST and Eawag-Sandec will </a:t>
            </a:r>
            <a:r>
              <a:rPr lang="en-US" sz="1400" dirty="0">
                <a:solidFill>
                  <a:schemeClr val="bg1"/>
                </a:solidFill>
                <a:latin typeface="Lato" panose="020F0502020204030203" pitchFamily="34" charset="0"/>
                <a:ea typeface="+mn-ea"/>
                <a:cs typeface="+mn-cs"/>
              </a:rPr>
              <a:t>produce updated versions of this document periodically. For this reason, we do not recommend hosting this document to download from your </a:t>
            </a:r>
            <a:r>
              <a:rPr lang="en-US" sz="1400" dirty="0" smtClean="0">
                <a:solidFill>
                  <a:schemeClr val="bg1"/>
                </a:solidFill>
                <a:latin typeface="Lato" panose="020F0502020204030203" pitchFamily="34" charset="0"/>
                <a:ea typeface="+mn-ea"/>
                <a:cs typeface="+mn-cs"/>
              </a:rPr>
              <a:t>website.</a:t>
            </a:r>
          </a:p>
          <a:p>
            <a:pPr marL="0" lvl="4" eaLnBrk="1" fontAlgn="auto" hangingPunct="1">
              <a:lnSpc>
                <a:spcPct val="120000"/>
              </a:lnSpc>
              <a:spcBef>
                <a:spcPts val="1000"/>
              </a:spcBef>
              <a:spcAft>
                <a:spcPts val="0"/>
              </a:spcAft>
              <a:defRPr/>
            </a:pPr>
            <a:r>
              <a:rPr lang="en-US" sz="1400" dirty="0" smtClean="0">
                <a:solidFill>
                  <a:schemeClr val="bg1"/>
                </a:solidFill>
                <a:latin typeface="Lato"/>
                <a:ea typeface="+mn-ea"/>
                <a:cs typeface="Arial" charset="0"/>
              </a:rPr>
              <a:t>CAWST and Eawag-Sandec </a:t>
            </a:r>
            <a:r>
              <a:rPr lang="en-US" sz="1400" dirty="0">
                <a:solidFill>
                  <a:schemeClr val="bg1"/>
                </a:solidFill>
                <a:latin typeface="Lato"/>
                <a:ea typeface="+mn-ea"/>
                <a:cs typeface="Arial" charset="0"/>
              </a:rPr>
              <a:t>its directors, employees, contractors, and volunteers do not assume any responsibility </a:t>
            </a:r>
            <a:r>
              <a:rPr lang="en-US" sz="1400" dirty="0" smtClean="0">
                <a:solidFill>
                  <a:schemeClr val="bg1"/>
                </a:solidFill>
                <a:latin typeface="Lato"/>
                <a:ea typeface="+mn-ea"/>
                <a:cs typeface="Arial" charset="0"/>
              </a:rPr>
              <a:t>for, </a:t>
            </a:r>
            <a:r>
              <a:rPr lang="en-US" sz="1400" dirty="0">
                <a:solidFill>
                  <a:schemeClr val="bg1"/>
                </a:solidFill>
                <a:latin typeface="Lato"/>
                <a:ea typeface="+mn-ea"/>
                <a:cs typeface="Arial" charset="0"/>
              </a:rPr>
              <a:t>and make no warranty with respect </a:t>
            </a:r>
            <a:r>
              <a:rPr lang="en-US" sz="1400" dirty="0" smtClean="0">
                <a:solidFill>
                  <a:schemeClr val="bg1"/>
                </a:solidFill>
                <a:latin typeface="Lato"/>
                <a:ea typeface="+mn-ea"/>
                <a:cs typeface="Arial" charset="0"/>
              </a:rPr>
              <a:t>to, </a:t>
            </a:r>
            <a:r>
              <a:rPr lang="en-US" sz="1400" dirty="0">
                <a:solidFill>
                  <a:schemeClr val="bg1"/>
                </a:solidFill>
                <a:latin typeface="Lato"/>
                <a:ea typeface="+mn-ea"/>
                <a:cs typeface="Arial" charset="0"/>
              </a:rPr>
              <a:t>the results that may be obtained from the use of the information provided</a:t>
            </a:r>
            <a:r>
              <a:rPr lang="en-US" sz="1400" dirty="0" smtClean="0">
                <a:solidFill>
                  <a:srgbClr val="000000"/>
                </a:solidFill>
                <a:latin typeface="Lato"/>
                <a:ea typeface="+mn-ea"/>
                <a:cs typeface="Arial" charset="0"/>
              </a:rPr>
              <a:t>.</a:t>
            </a:r>
            <a:endParaRPr lang="en-US" sz="1400" dirty="0">
              <a:solidFill>
                <a:srgbClr val="000000"/>
              </a:solidFill>
              <a:latin typeface="Lato"/>
              <a:ea typeface="+mn-ea"/>
              <a:cs typeface="Arial" charset="0"/>
            </a:endParaRPr>
          </a:p>
        </p:txBody>
      </p:sp>
      <p:grpSp>
        <p:nvGrpSpPr>
          <p:cNvPr id="6" name="Group 5"/>
          <p:cNvGrpSpPr/>
          <p:nvPr/>
        </p:nvGrpSpPr>
        <p:grpSpPr>
          <a:xfrm>
            <a:off x="533407" y="2127921"/>
            <a:ext cx="986155" cy="835092"/>
            <a:chOff x="329372" y="2666906"/>
            <a:chExt cx="986155" cy="835092"/>
          </a:xfrm>
        </p:grpSpPr>
        <p:pic>
          <p:nvPicPr>
            <p:cNvPr id="17" name="Picture 16"/>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56042" y="3254348"/>
              <a:ext cx="959485" cy="247650"/>
            </a:xfrm>
            <a:prstGeom prst="rect">
              <a:avLst/>
            </a:prstGeom>
            <a:noFill/>
          </p:spPr>
        </p:pic>
        <p:pic>
          <p:nvPicPr>
            <p:cNvPr id="18" name="Picture 17"/>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29372" y="2666906"/>
              <a:ext cx="986155" cy="352425"/>
            </a:xfrm>
            <a:prstGeom prst="rect">
              <a:avLst/>
            </a:prstGeom>
            <a:noFill/>
          </p:spPr>
        </p:pic>
      </p:grpSp>
      <p:pic>
        <p:nvPicPr>
          <p:cNvPr id="19" name="Picture 18" descr="N:\Communications\Communications Tools\Logos &amp; Graphics\Logos\+ CAWST\cawst_logo_full--docx_header--colour.png"/>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749041" y="109255"/>
            <a:ext cx="2431415" cy="944880"/>
          </a:xfrm>
          <a:prstGeom prst="rect">
            <a:avLst/>
          </a:prstGeom>
          <a:noFill/>
          <a:ln>
            <a:noFill/>
          </a:ln>
        </p:spPr>
      </p:pic>
      <p:sp>
        <p:nvSpPr>
          <p:cNvPr id="9" name="TextBox 8"/>
          <p:cNvSpPr txBox="1"/>
          <p:nvPr/>
        </p:nvSpPr>
        <p:spPr>
          <a:xfrm>
            <a:off x="9116046" y="4343803"/>
            <a:ext cx="1403288" cy="369332"/>
          </a:xfrm>
          <a:prstGeom prst="rect">
            <a:avLst/>
          </a:prstGeom>
          <a:noFill/>
        </p:spPr>
        <p:txBody>
          <a:bodyPr wrap="square" rtlCol="0">
            <a:spAutoFit/>
          </a:bodyPr>
          <a:lstStyle/>
          <a:p>
            <a:endParaRPr lang="en-CA" dirty="0"/>
          </a:p>
        </p:txBody>
      </p:sp>
      <p:pic>
        <p:nvPicPr>
          <p:cNvPr id="10" name="Picture 9"/>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6801262" y="277487"/>
            <a:ext cx="1762584" cy="1234090"/>
          </a:xfrm>
          <a:prstGeom prst="rect">
            <a:avLst/>
          </a:prstGeom>
        </p:spPr>
      </p:pic>
    </p:spTree>
    <p:extLst>
      <p:ext uri="{BB962C8B-B14F-4D97-AF65-F5344CB8AC3E}">
        <p14:creationId xmlns:p14="http://schemas.microsoft.com/office/powerpoint/2010/main" val="2921394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D93271AD-3E44-B34A-BFE3-F02C18C79885}" type="slidenum">
              <a:rPr lang="en-US" smtClean="0"/>
              <a:pPr>
                <a:defRPr/>
              </a:pPr>
              <a:t>10</a:t>
            </a:fld>
            <a:endParaRPr lang="en-US"/>
          </a:p>
        </p:txBody>
      </p:sp>
      <p:sp>
        <p:nvSpPr>
          <p:cNvPr id="32" name="Text Placeholder 2"/>
          <p:cNvSpPr txBox="1">
            <a:spLocks/>
          </p:cNvSpPr>
          <p:nvPr/>
        </p:nvSpPr>
        <p:spPr>
          <a:xfrm>
            <a:off x="236120" y="433517"/>
            <a:ext cx="7593431" cy="410414"/>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2400" b="1" smtClean="0">
                <a:solidFill>
                  <a:srgbClr val="5C5C5C"/>
                </a:solidFill>
                <a:latin typeface="Lato" charset="0"/>
                <a:ea typeface="Lato" charset="0"/>
                <a:cs typeface="Lato" charset="0"/>
              </a:rPr>
              <a:t>How we can support you!</a:t>
            </a:r>
            <a:endParaRPr lang="en-CA" sz="2400" b="1" dirty="0">
              <a:solidFill>
                <a:srgbClr val="5C5C5C"/>
              </a:solidFill>
              <a:latin typeface="Lato" charset="0"/>
              <a:ea typeface="Lato" charset="0"/>
              <a:cs typeface="Lato" charset="0"/>
            </a:endParaRPr>
          </a:p>
        </p:txBody>
      </p:sp>
      <p:sp>
        <p:nvSpPr>
          <p:cNvPr id="33" name="Rectangle 32"/>
          <p:cNvSpPr/>
          <p:nvPr/>
        </p:nvSpPr>
        <p:spPr>
          <a:xfrm>
            <a:off x="236120" y="961497"/>
            <a:ext cx="4038999" cy="83099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5C5C5C"/>
                </a:solidFill>
                <a:latin typeface="Lato"/>
                <a:cs typeface="Arial" charset="0"/>
              </a:rPr>
              <a:t>Contact CAWST and Eawag-Sandec for support on using and adapting our education and training resources for your work</a:t>
            </a:r>
            <a:r>
              <a:rPr lang="en-US" sz="1600" i="1" kern="0" dirty="0" smtClean="0">
                <a:solidFill>
                  <a:srgbClr val="5C5C5C"/>
                </a:solidFill>
                <a:latin typeface="Lato"/>
                <a:cs typeface="Arial" charset="0"/>
              </a:rPr>
              <a:t>. </a:t>
            </a:r>
          </a:p>
        </p:txBody>
      </p:sp>
      <p:sp>
        <p:nvSpPr>
          <p:cNvPr id="30" name="Freeform 29"/>
          <p:cNvSpPr>
            <a:spLocks noEditPoints="1"/>
          </p:cNvSpPr>
          <p:nvPr/>
        </p:nvSpPr>
        <p:spPr bwMode="auto">
          <a:xfrm>
            <a:off x="999647" y="3173039"/>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1" name="Freeform 30"/>
          <p:cNvSpPr>
            <a:spLocks noEditPoints="1"/>
          </p:cNvSpPr>
          <p:nvPr/>
        </p:nvSpPr>
        <p:spPr bwMode="auto">
          <a:xfrm>
            <a:off x="999647" y="3519627"/>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34" name="Group 33"/>
          <p:cNvGrpSpPr/>
          <p:nvPr/>
        </p:nvGrpSpPr>
        <p:grpSpPr>
          <a:xfrm>
            <a:off x="999213" y="3847160"/>
            <a:ext cx="246460" cy="247650"/>
            <a:chOff x="882651" y="3267075"/>
            <a:chExt cx="328613" cy="330200"/>
          </a:xfrm>
          <a:solidFill>
            <a:schemeClr val="accent3"/>
          </a:solidFill>
        </p:grpSpPr>
        <p:sp>
          <p:nvSpPr>
            <p:cNvPr id="35"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6"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7"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8"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9"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0"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1"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2"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3"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4"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5"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6"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7"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8"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9"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0"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1"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2"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53" name="Freeform 28"/>
          <p:cNvSpPr>
            <a:spLocks noEditPoints="1"/>
          </p:cNvSpPr>
          <p:nvPr/>
        </p:nvSpPr>
        <p:spPr bwMode="auto">
          <a:xfrm>
            <a:off x="999647" y="2532202"/>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4" name="Freeform 53"/>
          <p:cNvSpPr>
            <a:spLocks noEditPoints="1"/>
          </p:cNvSpPr>
          <p:nvPr/>
        </p:nvSpPr>
        <p:spPr bwMode="auto">
          <a:xfrm>
            <a:off x="5086274" y="3184763"/>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5" name="Freeform 54"/>
          <p:cNvSpPr>
            <a:spLocks noEditPoints="1"/>
          </p:cNvSpPr>
          <p:nvPr/>
        </p:nvSpPr>
        <p:spPr bwMode="auto">
          <a:xfrm>
            <a:off x="5086274" y="3531351"/>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56" name="Group 55"/>
          <p:cNvGrpSpPr/>
          <p:nvPr/>
        </p:nvGrpSpPr>
        <p:grpSpPr>
          <a:xfrm>
            <a:off x="5085840" y="3858884"/>
            <a:ext cx="246460" cy="247650"/>
            <a:chOff x="882651" y="3267075"/>
            <a:chExt cx="328613" cy="330200"/>
          </a:xfrm>
          <a:solidFill>
            <a:schemeClr val="accent3"/>
          </a:solidFill>
        </p:grpSpPr>
        <p:sp>
          <p:nvSpPr>
            <p:cNvPr id="57"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8"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9"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0"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1"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2"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3"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4"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5"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6"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7"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8"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9"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0"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1"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2"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3"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4"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75" name="Freeform 28"/>
          <p:cNvSpPr>
            <a:spLocks noEditPoints="1"/>
          </p:cNvSpPr>
          <p:nvPr/>
        </p:nvSpPr>
        <p:spPr bwMode="auto">
          <a:xfrm>
            <a:off x="5086274" y="2543926"/>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6" name="TextBox 75"/>
          <p:cNvSpPr txBox="1"/>
          <p:nvPr/>
        </p:nvSpPr>
        <p:spPr>
          <a:xfrm>
            <a:off x="1328260" y="2390915"/>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Upper 424 Aviation Rd NE, </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Calgary AB T2E 8H6, Canada</a:t>
            </a: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rPr>
              <a:t>+ 1 403 243 3285</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hlinkClick r:id="rId2"/>
              </a:rPr>
              <a:t>support@cawst.org</a:t>
            </a:r>
            <a:r>
              <a:rPr lang="en-US" sz="1400" dirty="0" smtClean="0">
                <a:solidFill>
                  <a:srgbClr val="5C5C5C"/>
                </a:solidFill>
                <a:latin typeface="Lato" panose="020F0502020204030203" pitchFamily="34" charset="0"/>
                <a:ea typeface="+mn-ea"/>
                <a:cs typeface="+mn-cs"/>
              </a:rPr>
              <a:t> </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smtClean="0">
                <a:solidFill>
                  <a:srgbClr val="5C5C5C"/>
                </a:solidFill>
                <a:latin typeface="Lato" panose="020F0502020204030203" pitchFamily="34" charset="0"/>
                <a:ea typeface="+mn-ea"/>
                <a:cs typeface="+mn-cs"/>
                <a:hlinkClick r:id="rId3"/>
              </a:rPr>
              <a:t>www.cawst.org</a:t>
            </a:r>
            <a:r>
              <a:rPr lang="en-US" sz="1400" dirty="0" smtClean="0">
                <a:solidFill>
                  <a:srgbClr val="5C5C5C"/>
                </a:solidFill>
                <a:latin typeface="Lato" panose="020F0502020204030203" pitchFamily="34" charset="0"/>
                <a:ea typeface="+mn-ea"/>
                <a:cs typeface="+mn-cs"/>
              </a:rPr>
              <a:t> </a:t>
            </a:r>
            <a:endParaRPr lang="en-US" sz="1400" dirty="0">
              <a:solidFill>
                <a:srgbClr val="5C5C5C"/>
              </a:solidFill>
              <a:latin typeface="Lato" panose="020F0502020204030203" pitchFamily="34" charset="0"/>
              <a:ea typeface="+mn-ea"/>
              <a:cs typeface="+mn-cs"/>
            </a:endParaRPr>
          </a:p>
        </p:txBody>
      </p:sp>
      <p:sp>
        <p:nvSpPr>
          <p:cNvPr id="77" name="TextBox 76"/>
          <p:cNvSpPr txBox="1"/>
          <p:nvPr/>
        </p:nvSpPr>
        <p:spPr>
          <a:xfrm>
            <a:off x="5410861" y="2400811"/>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kern="1200" dirty="0" err="1" smtClean="0">
                <a:solidFill>
                  <a:srgbClr val="5C5C5C"/>
                </a:solidFill>
                <a:latin typeface="Lato" panose="020F0502020204030203" pitchFamily="34" charset="0"/>
                <a:ea typeface="ＭＳ Ｐゴシック" charset="0"/>
                <a:cs typeface="ＭＳ Ｐゴシック" charset="0"/>
              </a:rPr>
              <a:t>Überlandstrasse</a:t>
            </a:r>
            <a:r>
              <a:rPr lang="en-US" sz="1400" kern="1200" dirty="0" smtClean="0">
                <a:solidFill>
                  <a:srgbClr val="5C5C5C"/>
                </a:solidFill>
                <a:latin typeface="Lato" panose="020F0502020204030203" pitchFamily="34" charset="0"/>
                <a:ea typeface="ＭＳ Ｐゴシック" charset="0"/>
                <a:cs typeface="ＭＳ Ｐゴシック" charset="0"/>
              </a:rPr>
              <a:t> 133 </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CH-8600 </a:t>
            </a:r>
            <a:r>
              <a:rPr lang="en-US" sz="1400" kern="1200" dirty="0" err="1" smtClean="0">
                <a:solidFill>
                  <a:srgbClr val="5C5C5C"/>
                </a:solidFill>
                <a:latin typeface="Lato" panose="020F0502020204030203" pitchFamily="34" charset="0"/>
                <a:ea typeface="ＭＳ Ｐゴシック" charset="0"/>
                <a:cs typeface="ＭＳ Ｐゴシック" charset="0"/>
              </a:rPr>
              <a:t>Dübendorf</a:t>
            </a:r>
            <a:r>
              <a:rPr lang="en-US" sz="1400" kern="1200" dirty="0" smtClean="0">
                <a:solidFill>
                  <a:srgbClr val="5C5C5C"/>
                </a:solidFill>
                <a:latin typeface="Lato" panose="020F0502020204030203" pitchFamily="34" charset="0"/>
                <a:ea typeface="ＭＳ Ｐゴシック" charset="0"/>
                <a:cs typeface="ＭＳ Ｐゴシック" charset="0"/>
              </a:rPr>
              <a:t>, Switzerland</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rPr>
              <a:t>+41 (0)58 765 55 11</a:t>
            </a: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hlinkClick r:id="rId4"/>
              </a:rPr>
              <a:t>info@sandec.ch</a:t>
            </a:r>
            <a:r>
              <a:rPr lang="en-US" sz="1400" kern="1200" dirty="0" smtClean="0">
                <a:solidFill>
                  <a:srgbClr val="5C5C5C"/>
                </a:solidFill>
                <a:latin typeface="Lato" panose="020F0502020204030203" pitchFamily="34" charset="0"/>
                <a:ea typeface="ＭＳ Ｐゴシック" charset="0"/>
                <a:cs typeface="ＭＳ Ｐゴシック" charset="0"/>
              </a:rPr>
              <a:t> </a:t>
            </a:r>
            <a:endParaRPr lang="en-US" sz="1400" kern="1200" dirty="0" smtClean="0">
              <a:solidFill>
                <a:srgbClr val="5C5C5C"/>
              </a:solidFill>
              <a:latin typeface="Lato" panose="020F0502020204030203" pitchFamily="34" charset="0"/>
              <a:ea typeface="ＭＳ Ｐゴシック" charset="0"/>
              <a:cs typeface="ＭＳ Ｐゴシック" charset="0"/>
            </a:endParaRPr>
          </a:p>
          <a:p>
            <a:pPr eaLnBrk="1" fontAlgn="auto" hangingPunct="1">
              <a:lnSpc>
                <a:spcPts val="2580"/>
              </a:lnSpc>
              <a:spcBef>
                <a:spcPts val="0"/>
              </a:spcBef>
              <a:spcAft>
                <a:spcPts val="0"/>
              </a:spcAft>
              <a:defRPr/>
            </a:pPr>
            <a:r>
              <a:rPr lang="en-US" sz="1400" kern="1200" dirty="0" smtClean="0">
                <a:solidFill>
                  <a:srgbClr val="5C5C5C"/>
                </a:solidFill>
                <a:latin typeface="Lato" panose="020F0502020204030203" pitchFamily="34" charset="0"/>
                <a:ea typeface="ＭＳ Ｐゴシック" charset="0"/>
                <a:cs typeface="ＭＳ Ｐゴシック" charset="0"/>
                <a:hlinkClick r:id="rId5"/>
              </a:rPr>
              <a:t>www.sandec.ch</a:t>
            </a:r>
            <a:r>
              <a:rPr lang="en-US" sz="1400" kern="1200" dirty="0" smtClean="0">
                <a:solidFill>
                  <a:srgbClr val="5C5C5C"/>
                </a:solidFill>
                <a:latin typeface="Lato" panose="020F0502020204030203" pitchFamily="34" charset="0"/>
                <a:ea typeface="ＭＳ Ｐゴシック" charset="0"/>
                <a:cs typeface="ＭＳ Ｐゴシック" charset="0"/>
              </a:rPr>
              <a:t> </a:t>
            </a:r>
            <a:endParaRPr lang="en-US" sz="1400" kern="1200" dirty="0">
              <a:solidFill>
                <a:srgbClr val="5C5C5C"/>
              </a:solidFill>
              <a:latin typeface="Lato" panose="020F0502020204030203" pitchFamily="34" charset="0"/>
              <a:ea typeface="ＭＳ Ｐゴシック" charset="0"/>
              <a:cs typeface="ＭＳ Ｐゴシック" charset="0"/>
            </a:endParaRPr>
          </a:p>
        </p:txBody>
      </p:sp>
      <p:pic>
        <p:nvPicPr>
          <p:cNvPr id="78" name="Picture 77" descr="cawst_logo--high_res_full_name--colour.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79" name="Picture 7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390664" y="4526230"/>
            <a:ext cx="2756877" cy="1930254"/>
          </a:xfrm>
          <a:prstGeom prst="rect">
            <a:avLst/>
          </a:prstGeom>
        </p:spPr>
      </p:pic>
      <p:sp>
        <p:nvSpPr>
          <p:cNvPr id="80" name="Rectangle 79"/>
          <p:cNvSpPr/>
          <p:nvPr/>
        </p:nvSpPr>
        <p:spPr>
          <a:xfrm>
            <a:off x="4588099" y="956120"/>
            <a:ext cx="4362006" cy="10772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5C5C5C"/>
                </a:solidFill>
                <a:latin typeface="Lato"/>
                <a:cs typeface="Arial" charset="0"/>
              </a:rPr>
              <a:t>Visit </a:t>
            </a:r>
            <a:r>
              <a:rPr lang="en-US" sz="1600" kern="0" dirty="0">
                <a:solidFill>
                  <a:srgbClr val="5C5C5C"/>
                </a:solidFill>
                <a:latin typeface="Lato"/>
                <a:cs typeface="Arial" charset="0"/>
                <a:hlinkClick r:id="rId8"/>
              </a:rPr>
              <a:t>www.cawst.org/resources</a:t>
            </a:r>
            <a:r>
              <a:rPr lang="en-US" sz="1600" kern="0" dirty="0">
                <a:solidFill>
                  <a:srgbClr val="5C5C5C"/>
                </a:solidFill>
                <a:latin typeface="Lato"/>
                <a:cs typeface="Arial" charset="0"/>
              </a:rPr>
              <a:t> </a:t>
            </a:r>
            <a:r>
              <a:rPr lang="en-US" sz="1600" kern="0" dirty="0" smtClean="0">
                <a:solidFill>
                  <a:srgbClr val="5C5C5C"/>
                </a:solidFill>
                <a:latin typeface="Lato"/>
                <a:cs typeface="Arial" charset="0"/>
              </a:rPr>
              <a:t>and </a:t>
            </a:r>
            <a:r>
              <a:rPr lang="en-US" sz="1600" kern="0" dirty="0" smtClean="0">
                <a:solidFill>
                  <a:srgbClr val="5C5C5C"/>
                </a:solidFill>
                <a:latin typeface="Lato"/>
                <a:cs typeface="Arial" charset="0"/>
                <a:hlinkClick r:id="rId5"/>
              </a:rPr>
              <a:t>www.sandec.ch</a:t>
            </a:r>
            <a:r>
              <a:rPr lang="en-US" sz="1600" kern="0" dirty="0" smtClean="0">
                <a:solidFill>
                  <a:srgbClr val="5C5C5C"/>
                </a:solidFill>
                <a:latin typeface="Lato"/>
                <a:cs typeface="Arial" charset="0"/>
              </a:rPr>
              <a:t> for</a:t>
            </a:r>
            <a:r>
              <a:rPr lang="en-US" sz="1600" kern="0" dirty="0">
                <a:solidFill>
                  <a:srgbClr val="5C5C5C"/>
                </a:solidFill>
                <a:latin typeface="Lato"/>
                <a:cs typeface="Arial" charset="0"/>
              </a:rPr>
              <a:t>:</a:t>
            </a:r>
          </a:p>
          <a:p>
            <a:pPr marL="285750" indent="-285750">
              <a:buFont typeface="Arial" pitchFamily="34" charset="0"/>
              <a:buChar char="•"/>
              <a:defRPr/>
            </a:pPr>
            <a:r>
              <a:rPr lang="en-US" sz="1600" kern="0" dirty="0">
                <a:solidFill>
                  <a:srgbClr val="5C5C5C"/>
                </a:solidFill>
                <a:latin typeface="Lato"/>
                <a:cs typeface="Arial" charset="0"/>
              </a:rPr>
              <a:t>Latest updates to this document</a:t>
            </a:r>
          </a:p>
          <a:p>
            <a:pPr marL="285750" indent="-285750">
              <a:buFont typeface="Arial" pitchFamily="34" charset="0"/>
              <a:buChar char="•"/>
              <a:defRPr/>
            </a:pPr>
            <a:r>
              <a:rPr lang="en-US" sz="1600" kern="0" dirty="0">
                <a:solidFill>
                  <a:srgbClr val="5C5C5C"/>
                </a:solidFill>
                <a:latin typeface="Lato"/>
                <a:cs typeface="Arial" charset="0"/>
              </a:rPr>
              <a:t>Other workshop &amp; training related </a:t>
            </a:r>
            <a:r>
              <a:rPr lang="en-US" sz="1600" kern="0" dirty="0" smtClean="0">
                <a:solidFill>
                  <a:srgbClr val="5C5C5C"/>
                </a:solidFill>
                <a:latin typeface="Lato"/>
                <a:cs typeface="Arial" charset="0"/>
              </a:rPr>
              <a:t>resources</a:t>
            </a:r>
            <a:endParaRPr lang="en-US" sz="1600" kern="0" dirty="0">
              <a:solidFill>
                <a:srgbClr val="5C5C5C"/>
              </a:solidFill>
              <a:latin typeface="Lato"/>
              <a:cs typeface="Arial" charset="0"/>
            </a:endParaRPr>
          </a:p>
        </p:txBody>
      </p:sp>
    </p:spTree>
    <p:extLst>
      <p:ext uri="{BB962C8B-B14F-4D97-AF65-F5344CB8AC3E}">
        <p14:creationId xmlns:p14="http://schemas.microsoft.com/office/powerpoint/2010/main" val="8783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a:defRPr/>
            </a:pPr>
            <a:fld id="{D93271AD-3E44-B34A-BFE3-F02C18C79885}" type="slidenum">
              <a:rPr lang="en-US" smtClean="0"/>
              <a:pPr>
                <a:defRPr/>
              </a:pPr>
              <a:t>2</a:t>
            </a:fld>
            <a:endParaRPr lang="en-US"/>
          </a:p>
        </p:txBody>
      </p:sp>
      <p:sp>
        <p:nvSpPr>
          <p:cNvPr id="30" name="Text Placeholder 2"/>
          <p:cNvSpPr txBox="1">
            <a:spLocks/>
          </p:cNvSpPr>
          <p:nvPr/>
        </p:nvSpPr>
        <p:spPr>
          <a:xfrm>
            <a:off x="808075" y="2374414"/>
            <a:ext cx="7446577" cy="1358343"/>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rgbClr val="5C5C5C"/>
                </a:solidFill>
                <a:latin typeface="Lato" charset="0"/>
                <a:ea typeface="Lato" charset="0"/>
                <a:cs typeface="Lato" charset="0"/>
              </a:rPr>
              <a:t>This presentation is used with Lesson Plan </a:t>
            </a:r>
            <a:br>
              <a:rPr lang="en-US" b="1" dirty="0">
                <a:solidFill>
                  <a:srgbClr val="5C5C5C"/>
                </a:solidFill>
                <a:latin typeface="Lato" charset="0"/>
                <a:ea typeface="Lato" charset="0"/>
                <a:cs typeface="Lato" charset="0"/>
              </a:rPr>
            </a:br>
            <a:r>
              <a:rPr lang="en-US" b="1" dirty="0">
                <a:solidFill>
                  <a:srgbClr val="5C5C5C"/>
                </a:solidFill>
                <a:latin typeface="Lato" charset="0"/>
                <a:ea typeface="Lato" charset="0"/>
                <a:cs typeface="Lato" charset="0"/>
              </a:rPr>
              <a:t>Financial Transfers in the </a:t>
            </a:r>
            <a:br>
              <a:rPr lang="en-US" b="1" dirty="0">
                <a:solidFill>
                  <a:srgbClr val="5C5C5C"/>
                </a:solidFill>
                <a:latin typeface="Lato" charset="0"/>
                <a:ea typeface="Lato" charset="0"/>
                <a:cs typeface="Lato" charset="0"/>
              </a:rPr>
            </a:br>
            <a:r>
              <a:rPr lang="en-US" b="1" dirty="0" smtClean="0">
                <a:solidFill>
                  <a:srgbClr val="5C5C5C"/>
                </a:solidFill>
                <a:latin typeface="Lato" charset="0"/>
                <a:ea typeface="Lato" charset="0"/>
                <a:cs typeface="Lato" charset="0"/>
              </a:rPr>
              <a:t>Introduction to Faecal </a:t>
            </a:r>
            <a:r>
              <a:rPr lang="en-US" b="1" dirty="0">
                <a:solidFill>
                  <a:srgbClr val="5C5C5C"/>
                </a:solidFill>
                <a:latin typeface="Lato" charset="0"/>
                <a:ea typeface="Lato" charset="0"/>
                <a:cs typeface="Lato" charset="0"/>
              </a:rPr>
              <a:t>Sludge Management Trainer Manual</a:t>
            </a:r>
          </a:p>
        </p:txBody>
      </p:sp>
      <p:sp>
        <p:nvSpPr>
          <p:cNvPr id="31" name="Text Placeholder 2"/>
          <p:cNvSpPr txBox="1">
            <a:spLocks/>
          </p:cNvSpPr>
          <p:nvPr/>
        </p:nvSpPr>
        <p:spPr>
          <a:xfrm>
            <a:off x="810163" y="4230351"/>
            <a:ext cx="7446577" cy="642274"/>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solidFill>
                  <a:srgbClr val="5C5C5C"/>
                </a:solidFill>
                <a:latin typeface="Lato" charset="0"/>
                <a:ea typeface="Lato" charset="0"/>
                <a:cs typeface="Lato" charset="0"/>
              </a:rPr>
              <a:t>Available at </a:t>
            </a:r>
            <a:r>
              <a:rPr lang="en-US" sz="2400" dirty="0" smtClean="0">
                <a:solidFill>
                  <a:srgbClr val="5C5C5C"/>
                </a:solidFill>
                <a:latin typeface="Lato" charset="0"/>
                <a:ea typeface="Lato" charset="0"/>
                <a:cs typeface="Lato" charset="0"/>
                <a:hlinkClick r:id="rId2"/>
              </a:rPr>
              <a:t>www.cawst.org/resources</a:t>
            </a:r>
            <a:r>
              <a:rPr lang="en-US" sz="2400" dirty="0" smtClean="0">
                <a:solidFill>
                  <a:srgbClr val="5C5C5C"/>
                </a:solidFill>
                <a:latin typeface="Lato" charset="0"/>
                <a:ea typeface="Lato" charset="0"/>
                <a:cs typeface="Lato" charset="0"/>
              </a:rPr>
              <a:t> and </a:t>
            </a:r>
            <a:r>
              <a:rPr lang="en-US" sz="2400" dirty="0" smtClean="0">
                <a:solidFill>
                  <a:srgbClr val="5C5C5C"/>
                </a:solidFill>
                <a:latin typeface="Lato" charset="0"/>
                <a:ea typeface="Lato" charset="0"/>
                <a:cs typeface="Lato" charset="0"/>
                <a:hlinkClick r:id="rId3"/>
              </a:rPr>
              <a:t>www.sandec.ch</a:t>
            </a:r>
            <a:r>
              <a:rPr lang="en-US" sz="2400" dirty="0" smtClean="0">
                <a:solidFill>
                  <a:srgbClr val="5C5C5C"/>
                </a:solidFill>
                <a:latin typeface="Lato" charset="0"/>
                <a:ea typeface="Lato" charset="0"/>
                <a:cs typeface="Lato" charset="0"/>
              </a:rPr>
              <a:t> </a:t>
            </a:r>
            <a:endParaRPr lang="en-US" sz="2400" dirty="0">
              <a:solidFill>
                <a:srgbClr val="FF0000"/>
              </a:solidFill>
              <a:latin typeface="Lato" charset="0"/>
              <a:ea typeface="Lato" charset="0"/>
              <a:cs typeface="Lato" charset="0"/>
            </a:endParaRPr>
          </a:p>
        </p:txBody>
      </p:sp>
    </p:spTree>
    <p:extLst>
      <p:ext uri="{BB962C8B-B14F-4D97-AF65-F5344CB8AC3E}">
        <p14:creationId xmlns:p14="http://schemas.microsoft.com/office/powerpoint/2010/main" val="131712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08075" y="2725142"/>
            <a:ext cx="4514009" cy="807197"/>
          </a:xfrm>
        </p:spPr>
        <p:txBody>
          <a:bodyPr/>
          <a:lstStyle/>
          <a:p>
            <a:r>
              <a:rPr lang="en-US" sz="2800" dirty="0" smtClean="0"/>
              <a:t>Financial Transfers</a:t>
            </a:r>
            <a:endParaRPr lang="en-US" sz="2800" dirty="0"/>
          </a:p>
        </p:txBody>
      </p:sp>
      <p:sp>
        <p:nvSpPr>
          <p:cNvPr id="4" name="Text Placeholder 3"/>
          <p:cNvSpPr>
            <a:spLocks noGrp="1"/>
          </p:cNvSpPr>
          <p:nvPr>
            <p:ph type="body" sz="quarter" idx="27"/>
          </p:nvPr>
        </p:nvSpPr>
        <p:spPr/>
        <p:txBody>
          <a:bodyPr/>
          <a:lstStyle/>
          <a:p>
            <a:r>
              <a:rPr lang="en-US" dirty="0" smtClean="0"/>
              <a:t>JULY</a:t>
            </a:r>
            <a:endParaRPr lang="en-US" dirty="0"/>
          </a:p>
        </p:txBody>
      </p:sp>
      <p:sp>
        <p:nvSpPr>
          <p:cNvPr id="5" name="Text Placeholder 4"/>
          <p:cNvSpPr>
            <a:spLocks noGrp="1"/>
          </p:cNvSpPr>
          <p:nvPr>
            <p:ph type="body" sz="quarter" idx="28"/>
          </p:nvPr>
        </p:nvSpPr>
        <p:spPr/>
        <p:txBody>
          <a:bodyPr/>
          <a:lstStyle/>
          <a:p>
            <a:r>
              <a:rPr lang="en-US" dirty="0" smtClean="0"/>
              <a:t>2016</a:t>
            </a:r>
            <a:endParaRPr lang="en-US" dirty="0"/>
          </a:p>
        </p:txBody>
      </p:sp>
    </p:spTree>
    <p:extLst>
      <p:ext uri="{BB962C8B-B14F-4D97-AF65-F5344CB8AC3E}">
        <p14:creationId xmlns:p14="http://schemas.microsoft.com/office/powerpoint/2010/main" val="1633255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US" dirty="0" smtClean="0"/>
              <a:t>Learning Outcomes</a:t>
            </a:r>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4</a:t>
            </a:fld>
            <a:endParaRPr lang="en-US"/>
          </a:p>
        </p:txBody>
      </p:sp>
      <p:sp>
        <p:nvSpPr>
          <p:cNvPr id="6" name="Text Placeholder 5"/>
          <p:cNvSpPr>
            <a:spLocks noGrp="1"/>
          </p:cNvSpPr>
          <p:nvPr>
            <p:ph type="body" sz="quarter" idx="17"/>
          </p:nvPr>
        </p:nvSpPr>
        <p:spPr/>
        <p:txBody>
          <a:bodyPr/>
          <a:lstStyle/>
          <a:p>
            <a:pPr lvl="0"/>
            <a:r>
              <a:rPr lang="en-CA" dirty="0">
                <a:latin typeface="Lato" panose="020F0502020204030203"/>
              </a:rPr>
              <a:t>Identify stakeholders involved in financial transfers in faecal sludge management.</a:t>
            </a:r>
            <a:endParaRPr lang="en-US" dirty="0">
              <a:latin typeface="Lato" panose="020F0502020204030203"/>
            </a:endParaRPr>
          </a:p>
          <a:p>
            <a:pPr lvl="0"/>
            <a:r>
              <a:rPr lang="en-CA" dirty="0">
                <a:latin typeface="Lato" panose="020F0502020204030203"/>
              </a:rPr>
              <a:t>List different types of financial transfers that play a role in faecal sludge management. </a:t>
            </a:r>
            <a:endParaRPr lang="en-US" dirty="0">
              <a:latin typeface="Lato" panose="020F0502020204030203"/>
            </a:endParaRPr>
          </a:p>
          <a:p>
            <a:pPr lvl="0"/>
            <a:r>
              <a:rPr lang="en-CA" dirty="0">
                <a:latin typeface="Lato" panose="020F0502020204030203"/>
              </a:rPr>
              <a:t>Identify different financial flow models for faecal sludge management.</a:t>
            </a:r>
            <a:endParaRPr lang="en-US" dirty="0">
              <a:latin typeface="Lato" panose="020F0502020204030203"/>
            </a:endParaRPr>
          </a:p>
          <a:p>
            <a:pPr lvl="0"/>
            <a:r>
              <a:rPr lang="en-CA" dirty="0">
                <a:latin typeface="Lato" panose="020F0502020204030203"/>
              </a:rPr>
              <a:t>Discuss the complexity of stakeholders and financial interactions in faecal sludge management.</a:t>
            </a:r>
            <a:endParaRPr lang="en-US" dirty="0">
              <a:latin typeface="Lato" panose="020F0502020204030203"/>
            </a:endParaRPr>
          </a:p>
          <a:p>
            <a:endParaRPr lang="en-US" dirty="0">
              <a:latin typeface="Lato" panose="020F0502020204030203"/>
            </a:endParaRPr>
          </a:p>
        </p:txBody>
      </p:sp>
    </p:spTree>
    <p:extLst>
      <p:ext uri="{BB962C8B-B14F-4D97-AF65-F5344CB8AC3E}">
        <p14:creationId xmlns:p14="http://schemas.microsoft.com/office/powerpoint/2010/main" val="15691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GB" altLang="en-US" dirty="0">
                <a:solidFill>
                  <a:srgbClr val="323232"/>
                </a:solidFill>
                <a:cs typeface="Arial" charset="0"/>
              </a:rPr>
              <a:t>Financial Transfers</a:t>
            </a:r>
          </a:p>
          <a:p>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5</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326" y="1013792"/>
            <a:ext cx="6244196" cy="5249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1638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en-GB" altLang="en-US" dirty="0">
                <a:solidFill>
                  <a:srgbClr val="323232"/>
                </a:solidFill>
                <a:cs typeface="Arial" charset="0"/>
              </a:rPr>
              <a:t>Financial Transfers</a:t>
            </a:r>
          </a:p>
          <a:p>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6</a:t>
            </a:fld>
            <a:endParaRPr lang="en-US"/>
          </a:p>
        </p:txBody>
      </p:sp>
      <p:sp>
        <p:nvSpPr>
          <p:cNvPr id="7" name="Rectangle 6"/>
          <p:cNvSpPr/>
          <p:nvPr/>
        </p:nvSpPr>
        <p:spPr>
          <a:xfrm>
            <a:off x="413047" y="1375873"/>
            <a:ext cx="4953000" cy="4308872"/>
          </a:xfrm>
          <a:prstGeom prst="rect">
            <a:avLst/>
          </a:prstGeom>
        </p:spPr>
        <p:txBody>
          <a:bodyPr wrap="square">
            <a:spAutoFit/>
          </a:bodyPr>
          <a:lstStyle/>
          <a:p>
            <a:pPr marL="285750" indent="-285750" eaLnBrk="1" fontAlgn="auto" hangingPunct="1">
              <a:spcBef>
                <a:spcPts val="0"/>
              </a:spcBef>
              <a:spcAft>
                <a:spcPts val="600"/>
              </a:spcAft>
              <a:buFont typeface="Arial" panose="020B0604020202020204" pitchFamily="34" charset="0"/>
              <a:buChar char="•"/>
            </a:pPr>
            <a:r>
              <a:rPr lang="en-CA" sz="2600" dirty="0">
                <a:solidFill>
                  <a:srgbClr val="323232"/>
                </a:solidFill>
                <a:latin typeface="Lato"/>
                <a:ea typeface="+mn-ea"/>
                <a:cs typeface="+mn-cs"/>
              </a:rPr>
              <a:t>Budget </a:t>
            </a:r>
            <a:r>
              <a:rPr lang="en-CA" sz="2600" dirty="0" smtClean="0">
                <a:solidFill>
                  <a:srgbClr val="323232"/>
                </a:solidFill>
                <a:latin typeface="Lato"/>
                <a:ea typeface="+mn-ea"/>
                <a:cs typeface="+mn-cs"/>
              </a:rPr>
              <a:t>supports</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Capital investment</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Discharge fee</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Discharge incentive</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Operating license</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Emptying fee</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Operation </a:t>
            </a:r>
            <a:r>
              <a:rPr lang="en-CA" sz="2600" dirty="0">
                <a:solidFill>
                  <a:srgbClr val="323232"/>
                </a:solidFill>
                <a:latin typeface="Lato"/>
                <a:ea typeface="+mn-ea"/>
                <a:cs typeface="+mn-cs"/>
              </a:rPr>
              <a:t>and </a:t>
            </a:r>
            <a:r>
              <a:rPr lang="en-CA" sz="2600" dirty="0" smtClean="0">
                <a:solidFill>
                  <a:srgbClr val="323232"/>
                </a:solidFill>
                <a:latin typeface="Lato"/>
                <a:ea typeface="+mn-ea"/>
                <a:cs typeface="+mn-cs"/>
              </a:rPr>
              <a:t>maintenance</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Purchase price</a:t>
            </a:r>
            <a:endParaRPr lang="en-US" sz="2600" dirty="0" smtClean="0">
              <a:solidFill>
                <a:srgbClr val="323232"/>
              </a:solidFill>
              <a:latin typeface="Lato"/>
              <a:ea typeface="+mn-ea"/>
              <a:cs typeface="+mn-cs"/>
            </a:endParaRPr>
          </a:p>
          <a:p>
            <a:pPr marL="285750" indent="-285750" eaLnBrk="1" fontAlgn="auto" hangingPunct="1">
              <a:spcBef>
                <a:spcPts val="0"/>
              </a:spcBef>
              <a:spcAft>
                <a:spcPts val="600"/>
              </a:spcAft>
              <a:buFont typeface="Arial" panose="020B0604020202020204" pitchFamily="34" charset="0"/>
              <a:buChar char="•"/>
            </a:pPr>
            <a:r>
              <a:rPr lang="en-CA" sz="2600" dirty="0" smtClean="0">
                <a:solidFill>
                  <a:srgbClr val="323232"/>
                </a:solidFill>
                <a:latin typeface="Lato"/>
                <a:ea typeface="+mn-ea"/>
                <a:cs typeface="+mn-cs"/>
              </a:rPr>
              <a:t>Sanitation </a:t>
            </a:r>
            <a:r>
              <a:rPr lang="en-CA" sz="2600" dirty="0">
                <a:solidFill>
                  <a:srgbClr val="323232"/>
                </a:solidFill>
                <a:latin typeface="Lato"/>
                <a:ea typeface="+mn-ea"/>
                <a:cs typeface="+mn-cs"/>
              </a:rPr>
              <a:t>tax</a:t>
            </a:r>
            <a:endParaRPr lang="en-US" sz="2600" dirty="0">
              <a:solidFill>
                <a:srgbClr val="323232"/>
              </a:solidFill>
              <a:latin typeface="Lato"/>
              <a:ea typeface="+mn-ea"/>
              <a:cs typeface="+mn-cs"/>
            </a:endParaRPr>
          </a:p>
        </p:txBody>
      </p:sp>
      <p:pic>
        <p:nvPicPr>
          <p:cNvPr id="8" name="Picture 2" descr="C:\Users\sphilippe\AppData\Local\Microsoft\Windows\Temporary Internet Files\Content.IE5\KR94DLRW\money-clipart7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66047" y="1818118"/>
            <a:ext cx="3104152" cy="2833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562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do you read a financial flow diagram?</a:t>
            </a:r>
            <a:endParaRPr lang="en-US" dirty="0"/>
          </a:p>
        </p:txBody>
      </p:sp>
      <p:sp>
        <p:nvSpPr>
          <p:cNvPr id="3" name="Text Placeholder 2"/>
          <p:cNvSpPr>
            <a:spLocks noGrp="1"/>
          </p:cNvSpPr>
          <p:nvPr>
            <p:ph type="body" sz="quarter" idx="14"/>
          </p:nvPr>
        </p:nvSpPr>
        <p:spPr/>
        <p:txBody>
          <a:bodyPr/>
          <a:lstStyle/>
          <a:p>
            <a:pPr>
              <a:spcBef>
                <a:spcPct val="0"/>
              </a:spcBef>
            </a:pPr>
            <a:r>
              <a:rPr lang="en-GB" altLang="en-US" dirty="0" smtClean="0">
                <a:solidFill>
                  <a:srgbClr val="323232"/>
                </a:solidFill>
                <a:cs typeface="Arial" charset="0"/>
              </a:rPr>
              <a:t>A Financial </a:t>
            </a:r>
            <a:r>
              <a:rPr lang="en-GB" altLang="en-US" dirty="0">
                <a:solidFill>
                  <a:srgbClr val="323232"/>
                </a:solidFill>
                <a:cs typeface="Arial" charset="0"/>
              </a:rPr>
              <a:t>Flow </a:t>
            </a:r>
            <a:r>
              <a:rPr lang="en-GB" altLang="en-US" dirty="0" smtClean="0">
                <a:solidFill>
                  <a:srgbClr val="323232"/>
                </a:solidFill>
                <a:cs typeface="Arial" charset="0"/>
              </a:rPr>
              <a:t>Diagram</a:t>
            </a:r>
          </a:p>
          <a:p>
            <a:endParaRPr lang="en-US" dirty="0" smtClean="0"/>
          </a:p>
          <a:p>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7</a:t>
            </a:fld>
            <a:endParaRPr lang="en-US"/>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val="0"/>
              </a:ext>
            </a:extLst>
          </a:blip>
          <a:srcRect t="6966" b="3732"/>
          <a:stretch/>
        </p:blipFill>
        <p:spPr bwMode="auto">
          <a:xfrm>
            <a:off x="-114301" y="2024743"/>
            <a:ext cx="9497051" cy="292825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34752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 simple model </a:t>
            </a:r>
            <a:endParaRPr lang="en-US" dirty="0"/>
          </a:p>
        </p:txBody>
      </p:sp>
      <p:sp>
        <p:nvSpPr>
          <p:cNvPr id="3" name="Text Placeholder 2"/>
          <p:cNvSpPr>
            <a:spLocks noGrp="1"/>
          </p:cNvSpPr>
          <p:nvPr>
            <p:ph type="body" sz="quarter" idx="14"/>
          </p:nvPr>
        </p:nvSpPr>
        <p:spPr/>
        <p:txBody>
          <a:bodyPr/>
          <a:lstStyle/>
          <a:p>
            <a:pPr>
              <a:spcBef>
                <a:spcPct val="0"/>
              </a:spcBef>
            </a:pPr>
            <a:r>
              <a:rPr lang="en-GB" altLang="en-US" dirty="0" smtClean="0">
                <a:solidFill>
                  <a:srgbClr val="323232"/>
                </a:solidFill>
                <a:cs typeface="Arial" charset="0"/>
              </a:rPr>
              <a:t>Example: Model 1 </a:t>
            </a:r>
          </a:p>
          <a:p>
            <a:endParaRPr lang="en-US" dirty="0" smtClean="0"/>
          </a:p>
          <a:p>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8</a:t>
            </a:fld>
            <a:endParaRPr lang="en-US"/>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val="0"/>
              </a:ext>
            </a:extLst>
          </a:blip>
          <a:srcRect t="6966" b="3732"/>
          <a:stretch/>
        </p:blipFill>
        <p:spPr bwMode="auto">
          <a:xfrm>
            <a:off x="-114300" y="2057399"/>
            <a:ext cx="9505435" cy="293084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91347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36120" y="843931"/>
            <a:ext cx="7593431" cy="203196"/>
          </a:xfrm>
        </p:spPr>
        <p:txBody>
          <a:bodyPr/>
          <a:lstStyle/>
          <a:p>
            <a:r>
              <a:rPr lang="en-US" dirty="0" smtClean="0"/>
              <a:t>A more complex model </a:t>
            </a:r>
            <a:endParaRPr lang="en-US" dirty="0"/>
          </a:p>
        </p:txBody>
      </p:sp>
      <p:sp>
        <p:nvSpPr>
          <p:cNvPr id="3" name="Text Placeholder 2"/>
          <p:cNvSpPr>
            <a:spLocks noGrp="1"/>
          </p:cNvSpPr>
          <p:nvPr>
            <p:ph type="body" sz="quarter" idx="14"/>
          </p:nvPr>
        </p:nvSpPr>
        <p:spPr/>
        <p:txBody>
          <a:bodyPr/>
          <a:lstStyle/>
          <a:p>
            <a:pPr>
              <a:spcBef>
                <a:spcPct val="0"/>
              </a:spcBef>
            </a:pPr>
            <a:r>
              <a:rPr lang="en-GB" altLang="en-US" dirty="0" smtClean="0">
                <a:solidFill>
                  <a:srgbClr val="323232"/>
                </a:solidFill>
                <a:cs typeface="Arial" charset="0"/>
              </a:rPr>
              <a:t>Example: Model 2 </a:t>
            </a:r>
          </a:p>
          <a:p>
            <a:endParaRPr lang="en-US" dirty="0" smtClean="0"/>
          </a:p>
          <a:p>
            <a:endParaRPr lang="en-US" dirty="0"/>
          </a:p>
        </p:txBody>
      </p:sp>
      <p:sp>
        <p:nvSpPr>
          <p:cNvPr id="4" name="Slide Number Placeholder 3"/>
          <p:cNvSpPr>
            <a:spLocks noGrp="1"/>
          </p:cNvSpPr>
          <p:nvPr>
            <p:ph type="sldNum" sz="quarter" idx="15"/>
          </p:nvPr>
        </p:nvSpPr>
        <p:spPr/>
        <p:txBody>
          <a:bodyPr/>
          <a:lstStyle/>
          <a:p>
            <a:pPr>
              <a:defRPr/>
            </a:pPr>
            <a:fld id="{6ABE3C77-D24E-DE4A-823C-96A11F015721}" type="slidenum">
              <a:rPr lang="en-US" smtClean="0"/>
              <a:pPr>
                <a:defRPr/>
              </a:pPr>
              <a:t>9</a:t>
            </a:fld>
            <a:endParaRPr lang="en-US"/>
          </a:p>
        </p:txBody>
      </p:sp>
      <p:pic>
        <p:nvPicPr>
          <p:cNvPr id="6" name="Picture 5"/>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200" y="1219200"/>
            <a:ext cx="9067800" cy="4495800"/>
          </a:xfrm>
          <a:prstGeom prst="rect">
            <a:avLst/>
          </a:prstGeom>
          <a:noFill/>
          <a:ln>
            <a:noFill/>
          </a:ln>
        </p:spPr>
      </p:pic>
    </p:spTree>
    <p:extLst>
      <p:ext uri="{BB962C8B-B14F-4D97-AF65-F5344CB8AC3E}">
        <p14:creationId xmlns:p14="http://schemas.microsoft.com/office/powerpoint/2010/main" val="3570180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EPD_CAWST_EAWAG_PowerPoint_Template--Mar_2016">
  <a:themeElements>
    <a:clrScheme name="Custom 8">
      <a:dk1>
        <a:srgbClr val="FFFFFF"/>
      </a:dk1>
      <a:lt1>
        <a:srgbClr val="262626"/>
      </a:lt1>
      <a:dk2>
        <a:srgbClr val="FFFFFF"/>
      </a:dk2>
      <a:lt2>
        <a:srgbClr val="262626"/>
      </a:lt2>
      <a:accent1>
        <a:srgbClr val="24DFF0"/>
      </a:accent1>
      <a:accent2>
        <a:srgbClr val="24D3EB"/>
      </a:accent2>
      <a:accent3>
        <a:srgbClr val="24C7E6"/>
      </a:accent3>
      <a:accent4>
        <a:srgbClr val="24BCE0"/>
      </a:accent4>
      <a:accent5>
        <a:srgbClr val="24B0DB"/>
      </a:accent5>
      <a:accent6>
        <a:srgbClr val="24A4D6"/>
      </a:accent6>
      <a:hlink>
        <a:srgbClr val="5F5F5F"/>
      </a:hlink>
      <a:folHlink>
        <a:srgbClr val="5F5F5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D_CAWST_EAWAG_PowerPoint_Template--Mar_2016" id="{14586954-EBD6-904D-A702-6E78179BB560}" vid="{11CA6406-58C8-834B-AD34-74064201EE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EPD_CAWST_EAWAG_PowerPoint_Template--Mar_2016</Template>
  <TotalTime>123</TotalTime>
  <Words>942</Words>
  <Application>Microsoft Office PowerPoint</Application>
  <PresentationFormat>On-screen Show (4:3)</PresentationFormat>
  <Paragraphs>110</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Calibri Light</vt:lpstr>
      <vt:lpstr>Lato</vt:lpstr>
      <vt:lpstr>EPD_CAWST_EAWAG_PowerPoint_Template--Mar_2016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FSM_LP 14_Financial Transfers</dc:title>
  <dc:creator>Sterenn Philippe</dc:creator>
  <cp:lastModifiedBy>Melinda Foran</cp:lastModifiedBy>
  <cp:revision>13</cp:revision>
  <dcterms:created xsi:type="dcterms:W3CDTF">2016-03-18T15:12:16Z</dcterms:created>
  <dcterms:modified xsi:type="dcterms:W3CDTF">2016-08-05T23:17:27Z</dcterms:modified>
</cp:coreProperties>
</file>