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4" r:id="rId3"/>
    <p:sldId id="267" r:id="rId4"/>
    <p:sldId id="273" r:id="rId5"/>
    <p:sldId id="281" r:id="rId6"/>
    <p:sldId id="274" r:id="rId7"/>
    <p:sldId id="275" r:id="rId8"/>
    <p:sldId id="278" r:id="rId9"/>
    <p:sldId id="292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59" autoAdjust="0"/>
  </p:normalViewPr>
  <p:slideViewPr>
    <p:cSldViewPr>
      <p:cViewPr varScale="1">
        <p:scale>
          <a:sx n="74" d="100"/>
          <a:sy n="7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29AE62-C5DD-42EE-B6D5-118279B1A1E0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5C0755-F8BA-448E-9D1A-A307A0140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36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DC47-A447-435D-B31E-09F486250D12}" type="slidenum">
              <a:rPr>
                <a:solidFill>
                  <a:srgbClr val="000000"/>
                </a:solidFill>
              </a:rPr>
              <a:pPr/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9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90008EA7-2269-46B7-8811-65A27784D7FB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25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898A851C-B39C-4510-AD3E-957F7049BFE0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3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DBE53E77-6D27-4B79-BA44-27E63F7E21C7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69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04362F26-BABD-4632-A934-33632F2E8A6F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17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5631B1A2-E7D7-42AB-A3FE-7C2F5ACD8EDF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71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11495ECB-76DC-4013-BEF8-8CB5458569A4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1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fld id="{A9364960-3DAE-4864-9DDB-AB726446CB83}" type="slidenum">
              <a:rPr>
                <a:latin typeface="Arial" charset="0"/>
                <a:cs typeface="Arial" charset="0"/>
              </a:rPr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424C-D46E-42EB-A8DB-15C7AC4C96AC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EF46-C134-4D87-9B34-28F1E4A3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08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4115-E90F-4EC3-99C9-A1D75E5FC230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58B2-A006-4E31-A12E-8622C117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8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E09-C6FE-4D55-AAC0-B67748CA0C9C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CBB8-9104-428F-9E9D-D63F941BA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31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8B05-F4B2-4F8D-BED0-1DCFFF19A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25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C417-352C-4D21-9A3E-B994AA2165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1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EFBB-2439-4670-AC35-1DD755E3EB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54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7E82F-8134-4D18-9B73-22A4F7DEB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28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8480-D736-4EC3-8873-946025D65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32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3267-8171-4396-865D-E318E235B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79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6EE5-3F69-4B26-91EE-D3136B301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4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C7A0-E00A-4BD0-AD0A-F213F8A49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9F85-9542-48EF-AE39-89B114DAD28E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81D9-A5E6-4943-8F5C-DE260AA3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10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51F7-C30B-4FD6-8D3A-728CB5647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97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4C23-F413-4EA5-8586-AA5332DC0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681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660C-2626-4CD6-AA4B-79567619A9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6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728D-7D88-49AE-BDF0-82E9F9288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17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BD83-613D-4567-A058-F35DC50609CF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0895-5858-4BD1-98E4-722EA187D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8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5867-FD97-4264-AD69-D21548C92E0F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716B-CD92-4F62-BEB4-7680C34CF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68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D939-CC21-4E78-90EB-AA56D14F201E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BDB4-2B64-4688-A052-7D68C342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11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7D17-967C-409C-B421-24EBB2149E92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9918-9B4B-47CE-AAC3-BC478EF02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7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146D-8239-470C-991A-870BE4822DC8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F16D-6A8B-43DA-970C-4C26DFD66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53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CC16-A95C-4F42-A05A-D6A65860B7D1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B14C-E9BF-4D18-9AC3-9BD428961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71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726C-E950-47DA-B2C5-9C1A65F1B03B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E91A-4107-4FEA-943D-384D79E1D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3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0FA5E4-2565-4998-9327-778E6ABEF930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D47AE-89E6-4307-BA61-0C462303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2009-04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0B713F8-0B9C-403B-A948-EE52D7B8F074}" type="slidenum">
              <a:rPr 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9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aws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WST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377"/>
            <a:ext cx="3848100" cy="11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264" y="677882"/>
            <a:ext cx="80772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12, 2916 – </a:t>
            </a:r>
            <a:r>
              <a:rPr lang="es-SV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  <a:r>
              <a:rPr lang="es-SV" sz="1100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SV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Avenue</a:t>
            </a:r>
            <a:endParaRPr lang="es-SV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Calgary, Alberta, </a:t>
            </a:r>
            <a:r>
              <a:rPr lang="es-SV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T2A</a:t>
            </a: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SV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6K4</a:t>
            </a: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Canadá</a:t>
            </a: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Teléfono: + 1 (403) 243-3285, fax: + 1 (403) 243-6199</a:t>
            </a:r>
          </a:p>
          <a:p>
            <a:pPr algn="ctr">
              <a:tabLst>
                <a:tab pos="1196975" algn="l"/>
              </a:tabLst>
            </a:pP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Correo electrónico: cawst@cawst.org, sitio web: </a:t>
            </a:r>
            <a:r>
              <a:rPr lang="es-SV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www.cawst.org</a:t>
            </a:r>
          </a:p>
          <a:p>
            <a:pPr algn="ctr">
              <a:tabLst>
                <a:tab pos="1196975" algn="l"/>
              </a:tabLst>
            </a:pPr>
            <a:endParaRPr lang="es-SV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Second</a:t>
            </a:r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Street, Suite 300, San Francisco, California 94105, Estados Unidos. 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Usted es libre de: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Compartir – copiar, distribuir y difundir este documento.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Editar – adaptar este documento.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Bajo las siguientes condiciones: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>
              <a:tabLst>
                <a:tab pos="1196975" algn="l"/>
              </a:tabLst>
            </a:pPr>
            <a:endParaRPr lang="es-SV" sz="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r>
              <a:rPr lang="es-SV" sz="8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CAWST actualizará este documento periódicamente. Por ese motivo, no se recomienda que lo almacene para descargarlo desde su sitio web.</a:t>
            </a:r>
          </a:p>
          <a:p>
            <a:pPr>
              <a:tabLst>
                <a:tab pos="1196975" algn="l"/>
              </a:tabLst>
            </a:pPr>
            <a:endParaRPr lang="es-SV" sz="85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105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tabLst>
                <a:tab pos="1196975" algn="l"/>
              </a:tabLst>
            </a:pPr>
            <a:endParaRPr lang="es-SV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s-SV" sz="9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s-SV" sz="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  <a:endParaRPr lang="es-SV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092" y="3111252"/>
            <a:ext cx="1080120" cy="2880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100" y="3544850"/>
            <a:ext cx="936104" cy="36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b="1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Manténgase</a:t>
            </a:r>
            <a:r>
              <a:rPr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actualizado</a:t>
            </a:r>
            <a:r>
              <a:rPr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 y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obtenga</a:t>
            </a:r>
            <a:r>
              <a:rPr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apoyo</a:t>
            </a:r>
            <a:r>
              <a:rPr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Últimas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actualizaciones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Otros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talleres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y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recursos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capacitación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relacionados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Apoyo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sobre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el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uso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para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su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trabajo</a:t>
            </a:r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sz="11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endParaRPr lang="en-GB" sz="11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sz="11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CAWST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provee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mentoría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y</a:t>
            </a:r>
          </a:p>
          <a:p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asesoramiento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sobre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el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uso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sus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materiales</a:t>
            </a:r>
            <a:endParaRPr sz="11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de </a:t>
            </a:r>
            <a:r>
              <a:rPr sz="11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capacitación</a:t>
            </a:r>
            <a:r>
              <a:rPr sz="1100" i="1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5863"/>
            <a:ext cx="468052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rtl="0" eaLnBrk="1" hangingPunct="1"/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Tapas</a:t>
            </a:r>
            <a:r>
              <a:rPr lang="en-US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-algunos ejemplos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 rtl="0">
              <a:defRPr/>
            </a:pPr>
            <a:fld id="{8DC965FB-AEA7-44E5-9417-C806FA1864D9}" type="slidenum">
              <a:rPr/>
              <a:pPr algn="ctr" rtl="0">
                <a:defRPr/>
              </a:pPr>
              <a:t>2</a:t>
            </a:fld>
            <a:endParaRPr/>
          </a:p>
        </p:txBody>
      </p:sp>
      <p:pic>
        <p:nvPicPr>
          <p:cNvPr id="3076" name="Picture 5" descr="CAWST 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Tapa de concreto</a:t>
            </a:r>
          </a:p>
        </p:txBody>
      </p:sp>
      <p:pic>
        <p:nvPicPr>
          <p:cNvPr id="4099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Documents and Settings\Sandy\My Documents\CAWST_2011\BSF Technician Workshop\Multimedia\Diffusers &amp; Lids\IMG_1379 (Larg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2022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Documents and Settings\Sandy\My Documents\CAWST_2011\BSF Technician Workshop\Multimedia\Diffusers &amp; Lids\IMG_1480 (Larg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383063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Tapa de concreto con diseño </a:t>
            </a:r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mango de madera</a:t>
            </a:r>
          </a:p>
        </p:txBody>
      </p:sp>
      <p:pic>
        <p:nvPicPr>
          <p:cNvPr id="5123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two_kids_happy_to_get_fitered_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76388"/>
            <a:ext cx="4876800" cy="490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Tapa de lámina metálica</a:t>
            </a:r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 mango de madera</a:t>
            </a:r>
          </a:p>
        </p:txBody>
      </p:sp>
      <p:pic>
        <p:nvPicPr>
          <p:cNvPr id="6147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Documents and Settings\Sandy\My Documents\CAWST_2011\BSF Technician Workshop\Multimedia\Diffusers &amp; Lids\IMG_3844 (Larg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628775"/>
            <a:ext cx="37496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Tapa de lámina metálica</a:t>
            </a:r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 mango</a:t>
            </a:r>
          </a:p>
        </p:txBody>
      </p:sp>
      <p:pic>
        <p:nvPicPr>
          <p:cNvPr id="7171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C:\Documents and Settings\Sandy\My Documents\CAWST_2011\BSF Technician Workshop\Multimedia\Diffusers &amp; Lids\IMG_5130 (Larg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828800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Tapa de madera</a:t>
            </a:r>
          </a:p>
        </p:txBody>
      </p:sp>
      <p:pic>
        <p:nvPicPr>
          <p:cNvPr id="8195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davis\Documents\BSF Project Implementation\pictures\Finished Filter_Balifokus Indone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4363"/>
            <a:ext cx="4451667" cy="2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davis\Documents\BSF Project Implementation\pictures\LID_Pure Water for Haiti (PWH) 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4363"/>
            <a:ext cx="3693160" cy="2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Tapa de madera tallada</a:t>
            </a:r>
          </a:p>
        </p:txBody>
      </p:sp>
      <p:pic>
        <p:nvPicPr>
          <p:cNvPr id="9219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N:\Education Program Development\Workshops in Progress\Project Implementation for BSF\! Update Ideas\photos\Carved Lid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550988"/>
            <a:ext cx="53213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b="1">
                <a:solidFill>
                  <a:schemeClr val="tx2"/>
                </a:solidFill>
                <a:latin typeface="Arial" charset="0"/>
                <a:cs typeface="Arial" charset="0"/>
              </a:rPr>
              <a:t>Repaso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>
                <a:latin typeface="Arial" charset="0"/>
                <a:cs typeface="Arial" charset="0"/>
              </a:rPr>
              <a:t>¿Qué tipo de tapa sería mejor para las casas en su región? </a:t>
            </a:r>
          </a:p>
          <a:p>
            <a:pPr marL="0" indent="0" rtl="0" eaLnBrk="1" hangingPunct="1">
              <a:buFont typeface="Arial" charset="0"/>
              <a:buNone/>
              <a:defRPr/>
            </a:pPr>
            <a:r>
              <a:rPr>
                <a:latin typeface="Arial" charset="0"/>
                <a:cs typeface="Arial" charset="0"/>
              </a:rPr>
              <a:t>	</a:t>
            </a:r>
            <a:r>
              <a:rPr i="1">
                <a:latin typeface="Arial" charset="0"/>
                <a:cs typeface="Arial" charset="0"/>
              </a:rPr>
              <a:t>Discútalo con su pareja.</a:t>
            </a:r>
          </a:p>
        </p:txBody>
      </p:sp>
      <p:pic>
        <p:nvPicPr>
          <p:cNvPr id="1024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145</Words>
  <Application>Microsoft Office PowerPoint</Application>
  <PresentationFormat>On-screen Show (4:3)</PresentationFormat>
  <Paragraphs>64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Slide 1</vt:lpstr>
      <vt:lpstr>Tapas -algunos ejemplos</vt:lpstr>
      <vt:lpstr>Tapa de concreto</vt:lpstr>
      <vt:lpstr>Tapa de concreto con diseño  y mango de madera</vt:lpstr>
      <vt:lpstr>Tapa de lámina metálica con mango de madera</vt:lpstr>
      <vt:lpstr>Tapa de lámina metálica sin mango</vt:lpstr>
      <vt:lpstr>Tapa de madera</vt:lpstr>
      <vt:lpstr>Tapa de madera tallada</vt:lpstr>
      <vt:lpstr>Repaso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mforan</dc:creator>
  <cp:lastModifiedBy>The Minetts</cp:lastModifiedBy>
  <cp:revision>30</cp:revision>
  <dcterms:created xsi:type="dcterms:W3CDTF">2010-11-22T18:37:35Z</dcterms:created>
  <dcterms:modified xsi:type="dcterms:W3CDTF">2015-03-08T04:36:08Z</dcterms:modified>
</cp:coreProperties>
</file>