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67" r:id="rId3"/>
    <p:sldId id="270" r:id="rId4"/>
    <p:sldId id="273" r:id="rId5"/>
    <p:sldId id="271" r:id="rId6"/>
    <p:sldId id="272" r:id="rId7"/>
    <p:sldId id="269" r:id="rId8"/>
    <p:sldId id="27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223C8CC-6D57-4A20-BDE4-B9029CA9F0F2}" type="datetimeFigureOut">
              <a:rPr lang="en-US"/>
              <a:pPr>
                <a:defRPr/>
              </a:pPr>
              <a:t>10/3/2015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F456666-770E-4229-9D47-A0AFBB7897CE}" type="slidenum">
              <a:rPr lang="en-US"/>
              <a:pPr>
                <a:defRPr/>
              </a:pPr>
              <a:t>‹#›</a:t>
            </a:fld>
            <a:endParaRPr lang="en-US"/>
          </a:p>
        </p:txBody>
      </p:sp>
    </p:spTree>
    <p:extLst>
      <p:ext uri="{BB962C8B-B14F-4D97-AF65-F5344CB8AC3E}">
        <p14:creationId xmlns:p14="http://schemas.microsoft.com/office/powerpoint/2010/main" val="1738009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3BE2F429-01A9-41A7-9A2C-6A0AE1DCB1B2}" type="slidenum">
              <a:rPr>
                <a:latin typeface="Arial" charset="0"/>
                <a:cs typeface="Arial" charset="0"/>
              </a:rPr>
              <a:pPr rtl="0" eaLnBrk="1" fontAlgn="base" hangingPunct="1">
                <a:spcBef>
                  <a:spcPct val="0"/>
                </a:spcBef>
                <a:spcAft>
                  <a:spcPct val="0"/>
                </a:spcAft>
              </a:pPr>
              <a:t>3</a:t>
            </a:fld>
            <a:endParaRPr>
              <a:latin typeface="Arial" charset="0"/>
              <a:cs typeface="Arial" charset="0"/>
            </a:endParaRPr>
          </a:p>
        </p:txBody>
      </p:sp>
    </p:spTree>
    <p:extLst>
      <p:ext uri="{BB962C8B-B14F-4D97-AF65-F5344CB8AC3E}">
        <p14:creationId xmlns:p14="http://schemas.microsoft.com/office/powerpoint/2010/main" val="2635978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DE035091-51D0-4E6F-9662-9A0FFAAEAC66}" type="slidenum">
              <a:rPr>
                <a:latin typeface="Arial" charset="0"/>
                <a:cs typeface="Arial" charset="0"/>
              </a:rPr>
              <a:pPr rtl="0" eaLnBrk="1" fontAlgn="base" hangingPunct="1">
                <a:spcBef>
                  <a:spcPct val="0"/>
                </a:spcBef>
                <a:spcAft>
                  <a:spcPct val="0"/>
                </a:spcAft>
              </a:pPr>
              <a:t>4</a:t>
            </a:fld>
            <a:endParaRPr>
              <a:latin typeface="Arial" charset="0"/>
              <a:cs typeface="Arial" charset="0"/>
            </a:endParaRPr>
          </a:p>
        </p:txBody>
      </p:sp>
    </p:spTree>
    <p:extLst>
      <p:ext uri="{BB962C8B-B14F-4D97-AF65-F5344CB8AC3E}">
        <p14:creationId xmlns:p14="http://schemas.microsoft.com/office/powerpoint/2010/main" val="440034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B38AC085-9068-4940-87E0-41B62C1C4AAC}" type="slidenum">
              <a:rPr>
                <a:latin typeface="Arial" charset="0"/>
                <a:cs typeface="Arial" charset="0"/>
              </a:rPr>
              <a:pPr rtl="0" eaLnBrk="1" fontAlgn="base" hangingPunct="1">
                <a:spcBef>
                  <a:spcPct val="0"/>
                </a:spcBef>
                <a:spcAft>
                  <a:spcPct val="0"/>
                </a:spcAft>
              </a:pPr>
              <a:t>5</a:t>
            </a:fld>
            <a:endParaRPr>
              <a:latin typeface="Arial" charset="0"/>
              <a:cs typeface="Arial" charset="0"/>
            </a:endParaRPr>
          </a:p>
        </p:txBody>
      </p:sp>
    </p:spTree>
    <p:extLst>
      <p:ext uri="{BB962C8B-B14F-4D97-AF65-F5344CB8AC3E}">
        <p14:creationId xmlns:p14="http://schemas.microsoft.com/office/powerpoint/2010/main" val="2096295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208A524F-1A1D-4BF0-BB3C-2E4B8F036CA7}" type="slidenum">
              <a:rPr>
                <a:latin typeface="Arial" charset="0"/>
                <a:cs typeface="Arial" charset="0"/>
              </a:rPr>
              <a:pPr rtl="0" eaLnBrk="1" fontAlgn="base" hangingPunct="1">
                <a:spcBef>
                  <a:spcPct val="0"/>
                </a:spcBef>
                <a:spcAft>
                  <a:spcPct val="0"/>
                </a:spcAft>
              </a:pPr>
              <a:t>6</a:t>
            </a:fld>
            <a:endParaRPr>
              <a:latin typeface="Arial" charset="0"/>
              <a:cs typeface="Arial" charset="0"/>
            </a:endParaRPr>
          </a:p>
        </p:txBody>
      </p:sp>
    </p:spTree>
    <p:extLst>
      <p:ext uri="{BB962C8B-B14F-4D97-AF65-F5344CB8AC3E}">
        <p14:creationId xmlns:p14="http://schemas.microsoft.com/office/powerpoint/2010/main" val="2393212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97B09FAD-777F-4D4B-87D4-3964E8A62A2F}" type="slidenum">
              <a:rPr>
                <a:latin typeface="Arial" charset="0"/>
                <a:cs typeface="Arial" charset="0"/>
              </a:rPr>
              <a:pPr rtl="0" eaLnBrk="1" fontAlgn="base" hangingPunct="1">
                <a:spcBef>
                  <a:spcPct val="0"/>
                </a:spcBef>
                <a:spcAft>
                  <a:spcPct val="0"/>
                </a:spcAft>
              </a:pPr>
              <a:t>7</a:t>
            </a:fld>
            <a:endParaRPr>
              <a:latin typeface="Arial" charset="0"/>
              <a:cs typeface="Arial" charset="0"/>
            </a:endParaRPr>
          </a:p>
        </p:txBody>
      </p:sp>
    </p:spTree>
    <p:extLst>
      <p:ext uri="{BB962C8B-B14F-4D97-AF65-F5344CB8AC3E}">
        <p14:creationId xmlns:p14="http://schemas.microsoft.com/office/powerpoint/2010/main" val="2077888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fontAlgn="base" hangingPunct="1">
              <a:spcBef>
                <a:spcPct val="0"/>
              </a:spcBef>
              <a:spcAft>
                <a:spcPct val="0"/>
              </a:spcAft>
            </a:pPr>
            <a:fld id="{8A8E27FF-E38B-43D7-92DC-03AB08B2F906}" type="slidenum">
              <a:rPr>
                <a:latin typeface="Arial" charset="0"/>
                <a:cs typeface="Arial" charset="0"/>
              </a:rPr>
              <a:pPr rtl="0" eaLnBrk="1" fontAlgn="base" hangingPunct="1">
                <a:spcBef>
                  <a:spcPct val="0"/>
                </a:spcBef>
                <a:spcAft>
                  <a:spcPct val="0"/>
                </a:spcAft>
              </a:pPr>
              <a:t>8</a:t>
            </a:fld>
            <a:endParaRPr>
              <a:latin typeface="Arial" charset="0"/>
              <a:cs typeface="Arial" charset="0"/>
            </a:endParaRPr>
          </a:p>
        </p:txBody>
      </p:sp>
    </p:spTree>
    <p:extLst>
      <p:ext uri="{BB962C8B-B14F-4D97-AF65-F5344CB8AC3E}">
        <p14:creationId xmlns:p14="http://schemas.microsoft.com/office/powerpoint/2010/main" val="242337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A13196-5E56-4B52-97C5-67024CDD4E82}"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2347D6-02AF-4F5D-98D8-D68B05EB9962}" type="slidenum">
              <a:rPr lang="en-US"/>
              <a:pPr>
                <a:defRPr/>
              </a:pPr>
              <a:t>‹#›</a:t>
            </a:fld>
            <a:endParaRPr lang="en-US"/>
          </a:p>
        </p:txBody>
      </p:sp>
    </p:spTree>
    <p:extLst>
      <p:ext uri="{BB962C8B-B14F-4D97-AF65-F5344CB8AC3E}">
        <p14:creationId xmlns:p14="http://schemas.microsoft.com/office/powerpoint/2010/main" val="200538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AC6AAD-6466-4C14-B8E4-39FAC30D0035}"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FDF2E4-2414-4ACD-89EB-B324B8D3BB73}" type="slidenum">
              <a:rPr lang="en-US"/>
              <a:pPr>
                <a:defRPr/>
              </a:pPr>
              <a:t>‹#›</a:t>
            </a:fld>
            <a:endParaRPr lang="en-US"/>
          </a:p>
        </p:txBody>
      </p:sp>
    </p:spTree>
    <p:extLst>
      <p:ext uri="{BB962C8B-B14F-4D97-AF65-F5344CB8AC3E}">
        <p14:creationId xmlns:p14="http://schemas.microsoft.com/office/powerpoint/2010/main" val="243835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93D49A-A5F2-458D-AB15-4F86E58E2F9C}"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1E7DB5-E0A2-438C-B958-A32B7EC15B35}" type="slidenum">
              <a:rPr lang="en-US"/>
              <a:pPr>
                <a:defRPr/>
              </a:pPr>
              <a:t>‹#›</a:t>
            </a:fld>
            <a:endParaRPr lang="en-US"/>
          </a:p>
        </p:txBody>
      </p:sp>
    </p:spTree>
    <p:extLst>
      <p:ext uri="{BB962C8B-B14F-4D97-AF65-F5344CB8AC3E}">
        <p14:creationId xmlns:p14="http://schemas.microsoft.com/office/powerpoint/2010/main" val="162924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D3FFBC-7BA0-4D6C-B115-15A0B81D9214}"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968562-DA2B-4A60-9F34-4D177C9CE1E4}" type="slidenum">
              <a:rPr lang="en-US"/>
              <a:pPr>
                <a:defRPr/>
              </a:pPr>
              <a:t>‹#›</a:t>
            </a:fld>
            <a:endParaRPr lang="en-US"/>
          </a:p>
        </p:txBody>
      </p:sp>
    </p:spTree>
    <p:extLst>
      <p:ext uri="{BB962C8B-B14F-4D97-AF65-F5344CB8AC3E}">
        <p14:creationId xmlns:p14="http://schemas.microsoft.com/office/powerpoint/2010/main" val="150751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0B7384-6A60-4BF1-99C4-0F5CE1032D39}" type="datetimeFigureOut">
              <a:rPr lang="en-US"/>
              <a:pPr>
                <a:defRPr/>
              </a:pPr>
              <a:t>10/3/2015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52DFFE-B3E9-460C-B2C3-00038B5E1261}" type="slidenum">
              <a:rPr lang="en-US"/>
              <a:pPr>
                <a:defRPr/>
              </a:pPr>
              <a:t>‹#›</a:t>
            </a:fld>
            <a:endParaRPr lang="en-US"/>
          </a:p>
        </p:txBody>
      </p:sp>
    </p:spTree>
    <p:extLst>
      <p:ext uri="{BB962C8B-B14F-4D97-AF65-F5344CB8AC3E}">
        <p14:creationId xmlns:p14="http://schemas.microsoft.com/office/powerpoint/2010/main" val="237628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9E0ED56-84A7-4A66-882B-41BA3D4D7EB3}"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F60F23-691F-41DA-A75F-9F94F4432972}" type="slidenum">
              <a:rPr lang="en-US"/>
              <a:pPr>
                <a:defRPr/>
              </a:pPr>
              <a:t>‹#›</a:t>
            </a:fld>
            <a:endParaRPr lang="en-US"/>
          </a:p>
        </p:txBody>
      </p:sp>
    </p:spTree>
    <p:extLst>
      <p:ext uri="{BB962C8B-B14F-4D97-AF65-F5344CB8AC3E}">
        <p14:creationId xmlns:p14="http://schemas.microsoft.com/office/powerpoint/2010/main" val="3122958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755C02A-08D9-4F29-8082-D17C2BC21F88}" type="datetimeFigureOut">
              <a:rPr lang="en-US"/>
              <a:pPr>
                <a:defRPr/>
              </a:pPr>
              <a:t>10/3/2015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6B002F-C175-48D9-811B-AE63F5F78122}" type="slidenum">
              <a:rPr lang="en-US"/>
              <a:pPr>
                <a:defRPr/>
              </a:pPr>
              <a:t>‹#›</a:t>
            </a:fld>
            <a:endParaRPr lang="en-US"/>
          </a:p>
        </p:txBody>
      </p:sp>
    </p:spTree>
    <p:extLst>
      <p:ext uri="{BB962C8B-B14F-4D97-AF65-F5344CB8AC3E}">
        <p14:creationId xmlns:p14="http://schemas.microsoft.com/office/powerpoint/2010/main" val="1159318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CA259B-D38E-482F-9B21-1F0987D3A261}" type="datetimeFigureOut">
              <a:rPr lang="en-US"/>
              <a:pPr>
                <a:defRPr/>
              </a:pPr>
              <a:t>10/3/2015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B20F4C-DF43-4DD2-A658-CD02A2809E35}" type="slidenum">
              <a:rPr lang="en-US"/>
              <a:pPr>
                <a:defRPr/>
              </a:pPr>
              <a:t>‹#›</a:t>
            </a:fld>
            <a:endParaRPr lang="en-US"/>
          </a:p>
        </p:txBody>
      </p:sp>
    </p:spTree>
    <p:extLst>
      <p:ext uri="{BB962C8B-B14F-4D97-AF65-F5344CB8AC3E}">
        <p14:creationId xmlns:p14="http://schemas.microsoft.com/office/powerpoint/2010/main" val="86877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C7161E-2227-4F07-92BF-C19F088A3D66}" type="datetimeFigureOut">
              <a:rPr lang="en-US"/>
              <a:pPr>
                <a:defRPr/>
              </a:pPr>
              <a:t>10/3/2015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360E5BC-BD5A-43C5-A3C4-5F2753FB5327}" type="slidenum">
              <a:rPr lang="en-US"/>
              <a:pPr>
                <a:defRPr/>
              </a:pPr>
              <a:t>‹#›</a:t>
            </a:fld>
            <a:endParaRPr lang="en-US"/>
          </a:p>
        </p:txBody>
      </p:sp>
    </p:spTree>
    <p:extLst>
      <p:ext uri="{BB962C8B-B14F-4D97-AF65-F5344CB8AC3E}">
        <p14:creationId xmlns:p14="http://schemas.microsoft.com/office/powerpoint/2010/main" val="285893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8C11FF-2E1F-4D0B-9CD2-75707935BB80}"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8E539-66F9-425B-A980-6088CFC60BC7}" type="slidenum">
              <a:rPr lang="en-US"/>
              <a:pPr>
                <a:defRPr/>
              </a:pPr>
              <a:t>‹#›</a:t>
            </a:fld>
            <a:endParaRPr lang="en-US"/>
          </a:p>
        </p:txBody>
      </p:sp>
    </p:spTree>
    <p:extLst>
      <p:ext uri="{BB962C8B-B14F-4D97-AF65-F5344CB8AC3E}">
        <p14:creationId xmlns:p14="http://schemas.microsoft.com/office/powerpoint/2010/main" val="3364072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EF410D6-00A0-4420-996A-EEBEBC0F6767}" type="datetimeFigureOut">
              <a:rPr lang="en-US"/>
              <a:pPr>
                <a:defRPr/>
              </a:pPr>
              <a:t>10/3/2015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5D8B5-3A77-4625-B5B4-358965F58CEB}" type="slidenum">
              <a:rPr lang="en-US"/>
              <a:pPr>
                <a:defRPr/>
              </a:pPr>
              <a:t>‹#›</a:t>
            </a:fld>
            <a:endParaRPr lang="en-US"/>
          </a:p>
        </p:txBody>
      </p:sp>
    </p:spTree>
    <p:extLst>
      <p:ext uri="{BB962C8B-B14F-4D97-AF65-F5344CB8AC3E}">
        <p14:creationId xmlns:p14="http://schemas.microsoft.com/office/powerpoint/2010/main" val="18742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25F5AEE-C664-4EE2-9A41-49EDEFBE5E6A}" type="datetimeFigureOut">
              <a:rPr lang="en-US"/>
              <a:pPr>
                <a:defRPr/>
              </a:pPr>
              <a:t>10/3/2015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AB12EF0-B524-445C-80DB-3E17FD6AB2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endParaRPr lang="fr-FR" sz="900" b="1" dirty="0" smtClean="0"/>
          </a:p>
          <a:p>
            <a:pPr rtl="0"/>
            <a:r>
              <a:rPr lang="fr-FR" sz="900" b="1" dirty="0" smtClean="0"/>
              <a:t>CAWST </a:t>
            </a:r>
            <a:r>
              <a:rPr lang="fr-FR" sz="900" b="1" dirty="0" smtClean="0"/>
              <a:t>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3547209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1676400"/>
            <a:ext cx="8229600" cy="1371600"/>
          </a:xfrm>
        </p:spPr>
        <p:txBody>
          <a:bodyPr/>
          <a:lstStyle/>
          <a:p>
            <a:pPr rtl="0" eaLnBrk="1" hangingPunct="1"/>
            <a:r>
              <a:rPr b="1">
                <a:solidFill>
                  <a:schemeClr val="tx2"/>
                </a:solidFill>
                <a:latin typeface="Arial" charset="0"/>
                <a:cs typeface="Arial" charset="0"/>
              </a:rPr>
              <a:t>Filtres terminés</a:t>
            </a:r>
            <a:r>
              <a:rPr lang="en-US" b="1" smtClean="0">
                <a:solidFill>
                  <a:schemeClr val="tx2"/>
                </a:solidFill>
                <a:latin typeface="Arial" charset="0"/>
                <a:cs typeface="Arial" charset="0"/>
              </a:rPr>
              <a:t/>
            </a:r>
            <a:br>
              <a:rPr lang="en-US" b="1" smtClean="0">
                <a:solidFill>
                  <a:schemeClr val="tx2"/>
                </a:solidFill>
                <a:latin typeface="Arial" charset="0"/>
                <a:cs typeface="Arial" charset="0"/>
              </a:rPr>
            </a:br>
            <a:r>
              <a:rPr b="1">
                <a:solidFill>
                  <a:schemeClr val="tx2"/>
                </a:solidFill>
                <a:latin typeface="Arial" charset="0"/>
                <a:cs typeface="Arial" charset="0"/>
              </a:rPr>
              <a:t>- quelques exemples -</a:t>
            </a:r>
          </a:p>
        </p:txBody>
      </p:sp>
      <p:sp>
        <p:nvSpPr>
          <p:cNvPr id="5" name="Slide Number Placeholder 3"/>
          <p:cNvSpPr>
            <a:spLocks noGrp="1"/>
          </p:cNvSpPr>
          <p:nvPr>
            <p:ph type="sldNum" sz="quarter" idx="12"/>
          </p:nvPr>
        </p:nvSpPr>
        <p:spPr>
          <a:xfrm>
            <a:off x="3124200" y="6356350"/>
            <a:ext cx="2895600" cy="365125"/>
          </a:xfrm>
        </p:spPr>
        <p:txBody>
          <a:bodyPr/>
          <a:lstStyle/>
          <a:p>
            <a:pPr algn="ctr" rtl="0">
              <a:defRPr/>
            </a:pPr>
            <a:fld id="{B237CD00-6B14-4740-A550-F68228486CDF}" type="slidenum">
              <a:rPr/>
              <a:pPr algn="ctr" rtl="0">
                <a:defRPr/>
              </a:pPr>
              <a:t>2</a:t>
            </a:fld>
            <a:endParaRPr/>
          </a:p>
        </p:txBody>
      </p:sp>
      <p:pic>
        <p:nvPicPr>
          <p:cNvPr id="3076" name="Picture 5"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1371600" y="32766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endParaRPr lang="en-US" sz="3000" b="1">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rtl="0" eaLnBrk="1" hangingPunct="1"/>
            <a:r>
              <a:rPr b="1" dirty="0" err="1" smtClean="0">
                <a:solidFill>
                  <a:schemeClr val="tx2"/>
                </a:solidFill>
                <a:latin typeface="Arial" charset="0"/>
                <a:cs typeface="Arial" charset="0"/>
              </a:rPr>
              <a:t>Peint</a:t>
            </a:r>
            <a:r>
              <a:rPr lang="en-CA" b="1" dirty="0" smtClean="0">
                <a:solidFill>
                  <a:schemeClr val="tx2"/>
                </a:solidFill>
                <a:latin typeface="Arial" charset="0"/>
                <a:cs typeface="Arial" charset="0"/>
              </a:rPr>
              <a:t>s</a:t>
            </a:r>
            <a:endParaRPr b="1" dirty="0">
              <a:solidFill>
                <a:schemeClr val="tx2"/>
              </a:solidFill>
              <a:latin typeface="Arial" charset="0"/>
              <a:cs typeface="Arial" charset="0"/>
            </a:endParaRPr>
          </a:p>
        </p:txBody>
      </p:sp>
      <p:pic>
        <p:nvPicPr>
          <p:cNvPr id="409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3" descr="C:\Documents and Settings\Sandy\My Documents\CAWST_2011\BSF Technician Workshop\Multimedia\Beaut &amp; SS\IMG_1378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30363"/>
            <a:ext cx="2925763"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N:\Education Program Development\Workshops in Progress\Project Implementation for BSF\! Update Ideas\photos\Drinking Boy Painti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1211263"/>
            <a:ext cx="30861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rtl="0" eaLnBrk="1" hangingPunct="1"/>
            <a:r>
              <a:rPr b="1" dirty="0" err="1" smtClean="0">
                <a:solidFill>
                  <a:schemeClr val="tx2"/>
                </a:solidFill>
                <a:latin typeface="Arial" charset="0"/>
                <a:cs typeface="Arial" charset="0"/>
              </a:rPr>
              <a:t>Peint</a:t>
            </a:r>
            <a:r>
              <a:rPr lang="en-CA" b="1" dirty="0" smtClean="0">
                <a:solidFill>
                  <a:schemeClr val="tx2"/>
                </a:solidFill>
                <a:latin typeface="Arial" charset="0"/>
                <a:cs typeface="Arial" charset="0"/>
              </a:rPr>
              <a:t>s</a:t>
            </a:r>
            <a:endParaRPr b="1" dirty="0">
              <a:solidFill>
                <a:schemeClr val="tx2"/>
              </a:solidFill>
              <a:latin typeface="Arial" charset="0"/>
              <a:cs typeface="Arial" charset="0"/>
            </a:endParaRPr>
          </a:p>
        </p:txBody>
      </p:sp>
      <p:pic>
        <p:nvPicPr>
          <p:cNvPr id="512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2" descr="C:\Documents and Settings\Sandy\My Documents\CAWST_2011\BSF Technician Workshop\Multimedia\Beaut &amp; SS\IMG_3792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1477963"/>
            <a:ext cx="5202238"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 descr="C:\Documents and Settings\Sandy\My Documents\CAWST_2011\BSF Technician Workshop\Multimedia\Beaut &amp; SS\IMG_3793 (Larg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7238" y="1477963"/>
            <a:ext cx="2925762"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rtl="0" eaLnBrk="1" hangingPunct="1"/>
            <a:r>
              <a:rPr b="1" dirty="0" err="1" smtClean="0">
                <a:solidFill>
                  <a:schemeClr val="tx2"/>
                </a:solidFill>
                <a:latin typeface="Arial" charset="0"/>
                <a:cs typeface="Arial" charset="0"/>
              </a:rPr>
              <a:t>Peint</a:t>
            </a:r>
            <a:r>
              <a:rPr lang="en-CA" b="1" dirty="0" smtClean="0">
                <a:solidFill>
                  <a:schemeClr val="tx2"/>
                </a:solidFill>
                <a:latin typeface="Arial" charset="0"/>
                <a:cs typeface="Arial" charset="0"/>
              </a:rPr>
              <a:t>s</a:t>
            </a:r>
            <a:endParaRPr b="1" dirty="0">
              <a:solidFill>
                <a:schemeClr val="tx2"/>
              </a:solidFill>
              <a:latin typeface="Arial" charset="0"/>
              <a:cs typeface="Arial" charset="0"/>
            </a:endParaRPr>
          </a:p>
        </p:txBody>
      </p:sp>
      <p:pic>
        <p:nvPicPr>
          <p:cNvPr id="6147"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2" descr="C:\Documents and Settings\Sandy\My Documents\CAWST_2011\BSF Technician Workshop\Multimedia\Beaut &amp; SS\IMG_3311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477963"/>
            <a:ext cx="3200400"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1"/>
          <p:cNvSpPr txBox="1">
            <a:spLocks noChangeArrowheads="1"/>
          </p:cNvSpPr>
          <p:nvPr/>
        </p:nvSpPr>
        <p:spPr bwMode="auto">
          <a:xfrm>
            <a:off x="4876800" y="1468438"/>
            <a:ext cx="40386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hangingPunct="1">
              <a:spcAft>
                <a:spcPts val="600"/>
              </a:spcAft>
            </a:pPr>
            <a:r>
              <a:rPr sz="2400" dirty="0" err="1">
                <a:latin typeface="Arial" charset="0"/>
                <a:cs typeface="Arial" charset="0"/>
              </a:rPr>
              <a:t>Remarques</a:t>
            </a:r>
            <a:r>
              <a:rPr sz="2400" dirty="0">
                <a:latin typeface="Arial" charset="0"/>
                <a:cs typeface="Arial" charset="0"/>
              </a:rPr>
              <a:t> :</a:t>
            </a:r>
          </a:p>
          <a:p>
            <a:pPr rtl="0" eaLnBrk="1" hangingPunct="1">
              <a:spcAft>
                <a:spcPts val="600"/>
              </a:spcAft>
            </a:pPr>
            <a:r>
              <a:rPr sz="2400" dirty="0">
                <a:latin typeface="Arial" charset="0"/>
                <a:cs typeface="Arial" charset="0"/>
              </a:rPr>
              <a:t>-Ce </a:t>
            </a:r>
            <a:r>
              <a:rPr sz="2400" dirty="0" err="1">
                <a:latin typeface="Arial" charset="0"/>
                <a:cs typeface="Arial" charset="0"/>
              </a:rPr>
              <a:t>filtre</a:t>
            </a:r>
            <a:r>
              <a:rPr sz="2400" dirty="0">
                <a:latin typeface="Arial" charset="0"/>
                <a:cs typeface="Arial" charset="0"/>
              </a:rPr>
              <a:t> </a:t>
            </a:r>
            <a:r>
              <a:rPr sz="2400" dirty="0" err="1">
                <a:latin typeface="Arial" charset="0"/>
                <a:cs typeface="Arial" charset="0"/>
              </a:rPr>
              <a:t>est</a:t>
            </a:r>
            <a:r>
              <a:rPr sz="2400" dirty="0">
                <a:latin typeface="Arial" charset="0"/>
                <a:cs typeface="Arial" charset="0"/>
              </a:rPr>
              <a:t> </a:t>
            </a:r>
            <a:r>
              <a:rPr sz="2400" dirty="0" err="1">
                <a:latin typeface="Arial" charset="0"/>
                <a:cs typeface="Arial" charset="0"/>
              </a:rPr>
              <a:t>installé</a:t>
            </a:r>
            <a:r>
              <a:rPr sz="2400" dirty="0">
                <a:latin typeface="Arial" charset="0"/>
                <a:cs typeface="Arial" charset="0"/>
              </a:rPr>
              <a:t> </a:t>
            </a:r>
            <a:r>
              <a:rPr sz="2400" dirty="0" err="1">
                <a:latin typeface="Arial" charset="0"/>
                <a:cs typeface="Arial" charset="0"/>
              </a:rPr>
              <a:t>dans</a:t>
            </a:r>
            <a:r>
              <a:rPr sz="2400" dirty="0">
                <a:latin typeface="Arial" charset="0"/>
                <a:cs typeface="Arial" charset="0"/>
              </a:rPr>
              <a:t> un </a:t>
            </a:r>
            <a:r>
              <a:rPr sz="2400" dirty="0" err="1">
                <a:latin typeface="Arial" charset="0"/>
                <a:cs typeface="Arial" charset="0"/>
              </a:rPr>
              <a:t>école</a:t>
            </a:r>
            <a:r>
              <a:rPr sz="2400" dirty="0">
                <a:latin typeface="Arial" charset="0"/>
                <a:cs typeface="Arial" charset="0"/>
              </a:rPr>
              <a:t>. </a:t>
            </a:r>
          </a:p>
          <a:p>
            <a:pPr rtl="0" eaLnBrk="1" hangingPunct="1">
              <a:spcAft>
                <a:spcPts val="600"/>
              </a:spcAft>
            </a:pPr>
            <a:r>
              <a:rPr sz="2400" dirty="0">
                <a:latin typeface="Arial" charset="0"/>
                <a:cs typeface="Arial" charset="0"/>
              </a:rPr>
              <a:t>-Les instructions </a:t>
            </a:r>
            <a:r>
              <a:rPr sz="2400" dirty="0" err="1">
                <a:latin typeface="Arial" charset="0"/>
                <a:cs typeface="Arial" charset="0"/>
              </a:rPr>
              <a:t>sont</a:t>
            </a:r>
            <a:r>
              <a:rPr sz="2400" dirty="0">
                <a:latin typeface="Arial" charset="0"/>
                <a:cs typeface="Arial" charset="0"/>
              </a:rPr>
              <a:t> </a:t>
            </a:r>
            <a:r>
              <a:rPr sz="2400" dirty="0" err="1">
                <a:latin typeface="Arial" charset="0"/>
                <a:cs typeface="Arial" charset="0"/>
              </a:rPr>
              <a:t>peintes</a:t>
            </a:r>
            <a:r>
              <a:rPr sz="2400" dirty="0">
                <a:latin typeface="Arial" charset="0"/>
                <a:cs typeface="Arial" charset="0"/>
              </a:rPr>
              <a:t> sur </a:t>
            </a:r>
            <a:r>
              <a:rPr sz="2400" dirty="0" err="1">
                <a:latin typeface="Arial" charset="0"/>
                <a:cs typeface="Arial" charset="0"/>
              </a:rPr>
              <a:t>une</a:t>
            </a:r>
            <a:r>
              <a:rPr sz="2400" dirty="0">
                <a:latin typeface="Arial" charset="0"/>
                <a:cs typeface="Arial" charset="0"/>
              </a:rPr>
              <a:t> des </a:t>
            </a:r>
            <a:r>
              <a:rPr sz="2400" dirty="0" err="1">
                <a:latin typeface="Arial" charset="0"/>
                <a:cs typeface="Arial" charset="0"/>
              </a:rPr>
              <a:t>parois</a:t>
            </a:r>
            <a:r>
              <a:rPr sz="2400" dirty="0">
                <a:latin typeface="Arial" charset="0"/>
                <a:cs typeface="Arial" charset="0"/>
              </a:rPr>
              <a:t>. </a:t>
            </a:r>
          </a:p>
          <a:p>
            <a:pPr rtl="0" eaLnBrk="1" hangingPunct="1">
              <a:spcAft>
                <a:spcPts val="600"/>
              </a:spcAft>
            </a:pPr>
            <a:r>
              <a:rPr sz="2400" dirty="0">
                <a:latin typeface="Arial" charset="0"/>
                <a:cs typeface="Arial" charset="0"/>
              </a:rPr>
              <a:t>-</a:t>
            </a:r>
            <a:r>
              <a:rPr sz="2400" dirty="0" err="1">
                <a:latin typeface="Arial" charset="0"/>
                <a:cs typeface="Arial" charset="0"/>
              </a:rPr>
              <a:t>L'information</a:t>
            </a:r>
            <a:r>
              <a:rPr sz="2400" dirty="0">
                <a:latin typeface="Arial" charset="0"/>
                <a:cs typeface="Arial" charset="0"/>
              </a:rPr>
              <a:t> du </a:t>
            </a:r>
            <a:r>
              <a:rPr sz="2400" dirty="0" err="1">
                <a:latin typeface="Arial" charset="0"/>
                <a:cs typeface="Arial" charset="0"/>
              </a:rPr>
              <a:t>donateur</a:t>
            </a:r>
            <a:r>
              <a:rPr sz="2400" dirty="0">
                <a:latin typeface="Arial" charset="0"/>
                <a:cs typeface="Arial" charset="0"/>
              </a:rPr>
              <a:t> </a:t>
            </a:r>
            <a:r>
              <a:rPr sz="2400" dirty="0" err="1">
                <a:latin typeface="Arial" charset="0"/>
                <a:cs typeface="Arial" charset="0"/>
              </a:rPr>
              <a:t>est</a:t>
            </a:r>
            <a:r>
              <a:rPr sz="2400" dirty="0">
                <a:latin typeface="Arial" charset="0"/>
                <a:cs typeface="Arial" charset="0"/>
              </a:rPr>
              <a:t> </a:t>
            </a:r>
            <a:r>
              <a:rPr sz="2400" dirty="0" err="1">
                <a:latin typeface="Arial" charset="0"/>
                <a:cs typeface="Arial" charset="0"/>
              </a:rPr>
              <a:t>peinte</a:t>
            </a:r>
            <a:r>
              <a:rPr sz="2400" dirty="0">
                <a:latin typeface="Arial" charset="0"/>
                <a:cs typeface="Arial" charset="0"/>
              </a:rPr>
              <a:t> sur la </a:t>
            </a:r>
            <a:r>
              <a:rPr sz="2400" dirty="0" err="1">
                <a:latin typeface="Arial" charset="0"/>
                <a:cs typeface="Arial" charset="0"/>
              </a:rPr>
              <a:t>paroi</a:t>
            </a:r>
            <a:r>
              <a:rPr sz="2400" dirty="0">
                <a:latin typeface="Arial" charset="0"/>
                <a:cs typeface="Arial" charset="0"/>
              </a:rPr>
              <a:t> </a:t>
            </a:r>
            <a:r>
              <a:rPr sz="2400" dirty="0" err="1">
                <a:latin typeface="Arial" charset="0"/>
                <a:cs typeface="Arial" charset="0"/>
              </a:rPr>
              <a:t>frontale</a:t>
            </a:r>
            <a:r>
              <a:rPr sz="2400" dirty="0">
                <a:latin typeface="Arial" charset="0"/>
                <a:cs typeface="Arial" charset="0"/>
              </a:rPr>
              <a:t>.</a:t>
            </a:r>
          </a:p>
          <a:p>
            <a:pPr rtl="0" eaLnBrk="1" hangingPunct="1">
              <a:spcAft>
                <a:spcPts val="600"/>
              </a:spcAft>
            </a:pPr>
            <a:r>
              <a:rPr sz="2400" dirty="0">
                <a:latin typeface="Arial" charset="0"/>
                <a:cs typeface="Arial" charset="0"/>
              </a:rPr>
              <a:t>-</a:t>
            </a:r>
            <a:r>
              <a:rPr sz="2400" dirty="0" err="1">
                <a:latin typeface="Arial" charset="0"/>
                <a:cs typeface="Arial" charset="0"/>
              </a:rPr>
              <a:t>Récipient</a:t>
            </a:r>
            <a:r>
              <a:rPr sz="2400" dirty="0">
                <a:latin typeface="Arial" charset="0"/>
                <a:cs typeface="Arial" charset="0"/>
              </a:rPr>
              <a:t> de conservation avec un </a:t>
            </a:r>
            <a:r>
              <a:rPr sz="2400" dirty="0" err="1">
                <a:latin typeface="Arial" charset="0"/>
                <a:cs typeface="Arial" charset="0"/>
              </a:rPr>
              <a:t>couvercle</a:t>
            </a:r>
            <a:r>
              <a:rPr sz="2400" dirty="0">
                <a:latin typeface="Arial" charset="0"/>
                <a:cs typeface="Arial" charset="0"/>
              </a:rPr>
              <a:t>, des </a:t>
            </a:r>
            <a:r>
              <a:rPr sz="2400" dirty="0" err="1">
                <a:latin typeface="Arial" charset="0"/>
                <a:cs typeface="Arial" charset="0"/>
              </a:rPr>
              <a:t>poignée</a:t>
            </a:r>
            <a:r>
              <a:rPr sz="2400" dirty="0">
                <a:latin typeface="Arial" charset="0"/>
                <a:cs typeface="Arial" charset="0"/>
              </a:rPr>
              <a:t> et un </a:t>
            </a:r>
            <a:r>
              <a:rPr sz="2400" dirty="0" err="1">
                <a:latin typeface="Arial" charset="0"/>
                <a:cs typeface="Arial" charset="0"/>
              </a:rPr>
              <a:t>robinet</a:t>
            </a:r>
            <a:r>
              <a:rPr sz="2400" dirty="0">
                <a:latin typeface="Arial" charset="0"/>
                <a:cs typeface="Arial"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rtl="0" eaLnBrk="1" hangingPunct="1"/>
            <a:r>
              <a:rPr b="1" dirty="0" err="1" smtClean="0">
                <a:solidFill>
                  <a:schemeClr val="tx2"/>
                </a:solidFill>
                <a:latin typeface="Arial" charset="0"/>
                <a:cs typeface="Arial" charset="0"/>
              </a:rPr>
              <a:t>Peint</a:t>
            </a:r>
            <a:r>
              <a:rPr lang="en-CA" b="1" dirty="0" smtClean="0">
                <a:solidFill>
                  <a:schemeClr val="tx2"/>
                </a:solidFill>
                <a:latin typeface="Arial" charset="0"/>
                <a:cs typeface="Arial" charset="0"/>
              </a:rPr>
              <a:t>s</a:t>
            </a:r>
            <a:endParaRPr b="1" dirty="0">
              <a:solidFill>
                <a:schemeClr val="tx2"/>
              </a:solidFill>
              <a:latin typeface="Arial" charset="0"/>
              <a:cs typeface="Arial" charset="0"/>
            </a:endParaRPr>
          </a:p>
        </p:txBody>
      </p:sp>
      <p:pic>
        <p:nvPicPr>
          <p:cNvPr id="7171"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Box 1"/>
          <p:cNvSpPr txBox="1">
            <a:spLocks noChangeArrowheads="1"/>
          </p:cNvSpPr>
          <p:nvPr/>
        </p:nvSpPr>
        <p:spPr bwMode="auto">
          <a:xfrm>
            <a:off x="5943600" y="1477963"/>
            <a:ext cx="2971800"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rtl="0" eaLnBrk="1" hangingPunct="1">
              <a:spcAft>
                <a:spcPts val="600"/>
              </a:spcAft>
            </a:pPr>
            <a:r>
              <a:rPr sz="2800">
                <a:latin typeface="Arial" charset="0"/>
                <a:cs typeface="Arial" charset="0"/>
              </a:rPr>
              <a:t>Remarques :</a:t>
            </a:r>
          </a:p>
          <a:p>
            <a:pPr rtl="0" eaLnBrk="1" hangingPunct="1">
              <a:spcAft>
                <a:spcPts val="600"/>
              </a:spcAft>
            </a:pPr>
            <a:r>
              <a:rPr sz="2800">
                <a:latin typeface="Arial" charset="0"/>
                <a:cs typeface="Arial" charset="0"/>
              </a:rPr>
              <a:t>-Des filtres peints entreposés, prêts à être transportés et installés.</a:t>
            </a:r>
          </a:p>
          <a:p>
            <a:pPr rtl="0" eaLnBrk="1" hangingPunct="1">
              <a:spcAft>
                <a:spcPts val="600"/>
              </a:spcAft>
            </a:pPr>
            <a:r>
              <a:rPr sz="2800">
                <a:latin typeface="Arial" charset="0"/>
                <a:cs typeface="Arial" charset="0"/>
              </a:rPr>
              <a:t>-Récipients de conservation prêts à être transportés avec les filtres.</a:t>
            </a:r>
          </a:p>
        </p:txBody>
      </p:sp>
      <p:pic>
        <p:nvPicPr>
          <p:cNvPr id="7173" name="Picture 2" descr="C:\Documents and Settings\Sandy\My Documents\CAWST_2011\BSF Technician Workshop\Multimedia\Beaut &amp; SS\IMG_3822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477963"/>
            <a:ext cx="5202238" cy="390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Tuiles en céramique</a:t>
            </a:r>
          </a:p>
        </p:txBody>
      </p:sp>
      <p:pic>
        <p:nvPicPr>
          <p:cNvPr id="8195"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descr="C:\Documents and Settings\Sandy\My Documents\CAWST_2011\BSF Technician Workshop\Multimedia\Beaut &amp; SS\100_4206 (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752600"/>
            <a:ext cx="2619375"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8197" name="Picture 6" descr="C:\Documents and Settings\Sandy\My Documents\CAWST_2011\BSF Technician Workshop\Multimedia\Beaut &amp; SS\IMG_1476 (Medium).JPG"/>
          <p:cNvPicPr>
            <a:picLocks noChangeAspect="1" noChangeArrowheads="1"/>
          </p:cNvPicPr>
          <p:nvPr/>
        </p:nvPicPr>
        <p:blipFill>
          <a:blip r:embed="rId5">
            <a:extLst>
              <a:ext uri="{28A0092B-C50C-407E-A947-70E740481C1C}">
                <a14:useLocalDpi xmlns:a14="http://schemas.microsoft.com/office/drawing/2010/main" val="0"/>
              </a:ext>
            </a:extLst>
          </a:blip>
          <a:srcRect r="50000"/>
          <a:stretch>
            <a:fillRect/>
          </a:stretch>
        </p:blipFill>
        <p:spPr bwMode="auto">
          <a:xfrm>
            <a:off x="5080000" y="1752600"/>
            <a:ext cx="2306638" cy="3459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rtl="0" eaLnBrk="1" hangingPunct="1"/>
            <a:r>
              <a:rPr b="1">
                <a:solidFill>
                  <a:schemeClr val="tx2"/>
                </a:solidFill>
                <a:latin typeface="Arial" charset="0"/>
                <a:cs typeface="Arial" charset="0"/>
              </a:rPr>
              <a:t>Tuiles en céramique</a:t>
            </a:r>
          </a:p>
        </p:txBody>
      </p:sp>
      <p:pic>
        <p:nvPicPr>
          <p:cNvPr id="921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descr="IMG_2262 (Mediu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457325"/>
            <a:ext cx="2895600" cy="3860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1" name="Picture 8" descr="N:\Education Program Development\Workshops in Progress\Project Implementation for BSF\! Update Ideas\photos\Finished Filter_Nepal_200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1447800"/>
            <a:ext cx="2282825" cy="382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TotalTime>
  <Words>126</Words>
  <Application>Microsoft Office PowerPoint</Application>
  <PresentationFormat>On-screen Show (4:3)</PresentationFormat>
  <Paragraphs>68</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Wingdings</vt:lpstr>
      <vt:lpstr>Office Theme</vt:lpstr>
      <vt:lpstr>PowerPoint Presentation</vt:lpstr>
      <vt:lpstr>Filtres terminés - quelques exemples -</vt:lpstr>
      <vt:lpstr>Peints</vt:lpstr>
      <vt:lpstr>Peints</vt:lpstr>
      <vt:lpstr>Peints</vt:lpstr>
      <vt:lpstr>Peints</vt:lpstr>
      <vt:lpstr>Tuiles en céramique</vt:lpstr>
      <vt:lpstr>Tuiles en céramique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mforan</dc:creator>
  <cp:lastModifiedBy>Andrea Roach</cp:lastModifiedBy>
  <cp:revision>19</cp:revision>
  <dcterms:created xsi:type="dcterms:W3CDTF">2010-11-22T18:37:35Z</dcterms:created>
  <dcterms:modified xsi:type="dcterms:W3CDTF">2015-10-04T01:29:32Z</dcterms:modified>
</cp:coreProperties>
</file>