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13"/>
  </p:notesMasterIdLst>
  <p:handoutMasterIdLst>
    <p:handoutMasterId r:id="rId14"/>
  </p:handoutMasterIdLst>
  <p:sldIdLst>
    <p:sldId id="272" r:id="rId3"/>
    <p:sldId id="271" r:id="rId4"/>
    <p:sldId id="275" r:id="rId5"/>
    <p:sldId id="279" r:id="rId6"/>
    <p:sldId id="277" r:id="rId7"/>
    <p:sldId id="280" r:id="rId8"/>
    <p:sldId id="270" r:id="rId9"/>
    <p:sldId id="274" r:id="rId10"/>
    <p:sldId id="278" r:id="rId11"/>
    <p:sldId id="257"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Georgia" panose="02040502050405020303" pitchFamily="18" charset="0"/>
      <p:regular r:id="rId19"/>
      <p:bold r:id="rId20"/>
      <p:italic r:id="rId21"/>
      <p:boldItalic r:id="rId22"/>
    </p:embeddedFont>
    <p:embeddedFont>
      <p:font typeface="Lato" panose="020B0604020202020204" charset="0"/>
      <p:regular r:id="rId23"/>
      <p:bold r:id="rId24"/>
      <p:italic r:id="rId25"/>
      <p:boldItalic r:id="rId26"/>
    </p:embeddedFont>
    <p:embeddedFont>
      <p:font typeface="Lato Black" panose="020B0604020202020204" charset="0"/>
      <p:bold r:id="rId27"/>
      <p:boldItalic r:id="rId28"/>
    </p:embeddedFont>
    <p:embeddedFont>
      <p:font typeface="Lato Light" panose="020F0302020204030203" charset="0"/>
      <p:regular r:id="rId29"/>
      <p:italic r:id="rId30"/>
    </p:embeddedFont>
    <p:embeddedFont>
      <p:font typeface="Merriweather" panose="020B0604020202020204" charset="0"/>
      <p:regular r:id="rId31"/>
      <p:bold r:id="rId32"/>
      <p:italic r:id="rId33"/>
      <p:boldItalic r:id="rId34"/>
    </p:embeddedFont>
    <p:embeddedFont>
      <p:font typeface="Merriweather Black" panose="020B0604020202020204" charset="0"/>
      <p:bold r:id="rId35"/>
      <p:boldItalic r:id="rId36"/>
    </p:embeddedFont>
  </p:embeddedFont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279"/>
            <p14:sldId id="277"/>
          </p14:sldIdLst>
        </p14:section>
        <p14:section name="Presentation: Stages of Water Safety Planning" id="{93268581-705C-4CF3-BA37-3C4142EFB0ED}">
          <p14:sldIdLst>
            <p14:sldId id="280"/>
            <p14:sldId id="270"/>
          </p14:sldIdLst>
        </p14:section>
        <p14:section name="Pair work: WSP Stages and HWTS" id="{DF608479-1F24-490F-ADBC-10504EB7FB29}">
          <p14:sldIdLst>
            <p14:sldId id="274"/>
          </p14:sldIdLst>
        </p14:section>
        <p14:section name="Review" id="{A3F116B9-B127-46CE-97A8-BF243311DF93}">
          <p14:sldIdLst>
            <p14:sldId id="278"/>
          </p14:sldIdLst>
        </p14:section>
        <p14:section name="Final Slides" id="{009A79B0-7740-4875-9700-9B98ECD22D6D}">
          <p14:sldIdLst>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lander" initials="SC" lastIdx="16" clrIdx="0">
    <p:extLst>
      <p:ext uri="{19B8F6BF-5375-455C-9EA6-DF929625EA0E}">
        <p15:presenceInfo xmlns:p15="http://schemas.microsoft.com/office/powerpoint/2012/main" userId="5515d047bf69f4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08E"/>
    <a:srgbClr val="F68D36"/>
    <a:srgbClr val="24A4D6"/>
    <a:srgbClr val="5C5C5C"/>
    <a:srgbClr val="000000"/>
    <a:srgbClr val="90D8F5"/>
    <a:srgbClr val="58C8DD"/>
    <a:srgbClr val="38C6F4"/>
    <a:srgbClr val="9DB258"/>
    <a:srgbClr val="FEC4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28E27F-0B50-4DA7-8A40-9A1FB2FC047A}" v="58" dt="2018-06-22T15:55:37.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77326" autoAdjust="0"/>
  </p:normalViewPr>
  <p:slideViewPr>
    <p:cSldViewPr snapToGrid="0">
      <p:cViewPr varScale="1">
        <p:scale>
          <a:sx n="76" d="100"/>
          <a:sy n="76" d="100"/>
        </p:scale>
        <p:origin x="854" y="62"/>
      </p:cViewPr>
      <p:guideLst>
        <p:guide orient="horz" pos="1820"/>
        <p:guide pos="914"/>
        <p:guide pos="6788"/>
      </p:guideLst>
    </p:cSldViewPr>
  </p:slideViewPr>
  <p:notesTextViewPr>
    <p:cViewPr>
      <p:scale>
        <a:sx n="3" d="2"/>
        <a:sy n="3" d="2"/>
      </p:scale>
      <p:origin x="0" y="0"/>
    </p:cViewPr>
  </p:notesTextViewPr>
  <p:notesViewPr>
    <p:cSldViewPr snapToGrid="0">
      <p:cViewPr varScale="1">
        <p:scale>
          <a:sx n="123" d="100"/>
          <a:sy n="123" d="100"/>
        </p:scale>
        <p:origin x="4048" y="8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presProps" Target="presProps.xml"/><Relationship Id="rId21" Type="http://schemas.openxmlformats.org/officeDocument/2006/relationships/font" Target="fonts/font7.fntdata"/><Relationship Id="rId34" Type="http://schemas.openxmlformats.org/officeDocument/2006/relationships/font" Target="fonts/font20.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22B80E-F1E1-4AD4-8986-5E5647E05E2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04BC7B6-DFF1-4AED-9340-DAEBBDE4BB03}">
      <dgm:prSet phldrT="[Text]" custT="1"/>
      <dgm:spPr>
        <a:solidFill>
          <a:srgbClr val="F68D36"/>
        </a:solidFill>
      </dgm:spPr>
      <dgm:t>
        <a:bodyPr/>
        <a:lstStyle/>
        <a:p>
          <a:pPr rtl="0"/>
          <a:r>
            <a:rPr lang="fr-FR" sz="2000">
              <a:latin typeface="Merriweather Black" panose="00000A00000000000000" pitchFamily="2" charset="0"/>
            </a:rPr>
            <a:t>Tâche 1 :</a:t>
          </a:r>
        </a:p>
      </dgm:t>
    </dgm:pt>
    <dgm:pt modelId="{FE3CA409-FE12-4C51-8BD5-26CCFC418F57}" type="parTrans" cxnId="{C4132664-1248-4F9D-93A2-591D24905131}">
      <dgm:prSet/>
      <dgm:spPr/>
      <dgm:t>
        <a:bodyPr/>
        <a:lstStyle/>
        <a:p>
          <a:endParaRPr lang="en-US"/>
        </a:p>
      </dgm:t>
    </dgm:pt>
    <dgm:pt modelId="{1D044A78-0639-423C-BFF1-DBA4EFEC95A9}" type="sibTrans" cxnId="{C4132664-1248-4F9D-93A2-591D24905131}">
      <dgm:prSet/>
      <dgm:spPr>
        <a:ln w="38100">
          <a:solidFill>
            <a:srgbClr val="27808E"/>
          </a:solidFill>
        </a:ln>
      </dgm:spPr>
      <dgm:t>
        <a:bodyPr/>
        <a:lstStyle/>
        <a:p>
          <a:endParaRPr lang="en-US"/>
        </a:p>
      </dgm:t>
    </dgm:pt>
    <dgm:pt modelId="{ADF485E3-CD86-4BA9-AE6E-DD621BFA74BC}">
      <dgm:prSet phldrT="[Text]" custT="1"/>
      <dgm:spPr>
        <a:solidFill>
          <a:srgbClr val="F68D36"/>
        </a:solidFill>
      </dgm:spPr>
      <dgm:t>
        <a:bodyPr/>
        <a:lstStyle/>
        <a:p>
          <a:pPr rtl="0"/>
          <a:r>
            <a:rPr lang="fr-FR" sz="2000">
              <a:latin typeface="Merriweather Black" panose="00000A00000000000000" pitchFamily="2" charset="0"/>
            </a:rPr>
            <a:t>Tâche 2 :</a:t>
          </a:r>
        </a:p>
      </dgm:t>
    </dgm:pt>
    <dgm:pt modelId="{E05D54D9-AEF5-4813-BAB1-FDCFA6965263}" type="parTrans" cxnId="{E6CFB8A2-DA59-419B-BAEB-5988D349AC41}">
      <dgm:prSet/>
      <dgm:spPr/>
      <dgm:t>
        <a:bodyPr/>
        <a:lstStyle/>
        <a:p>
          <a:endParaRPr lang="en-US"/>
        </a:p>
      </dgm:t>
    </dgm:pt>
    <dgm:pt modelId="{53B3434F-1E08-40D5-AF89-9FB43C7A378B}" type="sibTrans" cxnId="{E6CFB8A2-DA59-419B-BAEB-5988D349AC41}">
      <dgm:prSet/>
      <dgm:spPr>
        <a:ln w="38100">
          <a:solidFill>
            <a:srgbClr val="27808E"/>
          </a:solidFill>
        </a:ln>
      </dgm:spPr>
      <dgm:t>
        <a:bodyPr/>
        <a:lstStyle/>
        <a:p>
          <a:endParaRPr lang="en-US"/>
        </a:p>
      </dgm:t>
    </dgm:pt>
    <dgm:pt modelId="{527B0A4E-1323-4D81-8142-61D6E6E359C2}">
      <dgm:prSet phldrT="[Text]" custT="1"/>
      <dgm:spPr>
        <a:solidFill>
          <a:srgbClr val="F68D36"/>
        </a:solidFill>
      </dgm:spPr>
      <dgm:t>
        <a:bodyPr/>
        <a:lstStyle/>
        <a:p>
          <a:pPr rtl="0"/>
          <a:r>
            <a:rPr lang="fr-FR" sz="2000">
              <a:latin typeface="Merriweather Black" panose="00000A00000000000000" pitchFamily="2" charset="0"/>
            </a:rPr>
            <a:t>Tâche 3 :</a:t>
          </a:r>
        </a:p>
      </dgm:t>
    </dgm:pt>
    <dgm:pt modelId="{34821E0F-9EF1-4C24-BCCE-8DB8CA723D4E}" type="parTrans" cxnId="{4FBC57D3-F765-4143-9C21-6F300C69D1BC}">
      <dgm:prSet/>
      <dgm:spPr/>
      <dgm:t>
        <a:bodyPr/>
        <a:lstStyle/>
        <a:p>
          <a:endParaRPr lang="en-US"/>
        </a:p>
      </dgm:t>
    </dgm:pt>
    <dgm:pt modelId="{9E94825C-752F-404D-95FB-0859B60AD17D}" type="sibTrans" cxnId="{4FBC57D3-F765-4143-9C21-6F300C69D1BC}">
      <dgm:prSet/>
      <dgm:spPr>
        <a:ln w="38100">
          <a:solidFill>
            <a:srgbClr val="27808E"/>
          </a:solidFill>
        </a:ln>
      </dgm:spPr>
      <dgm:t>
        <a:bodyPr/>
        <a:lstStyle/>
        <a:p>
          <a:endParaRPr lang="en-US"/>
        </a:p>
      </dgm:t>
    </dgm:pt>
    <dgm:pt modelId="{041AF1DD-7D99-414F-90D5-53431E9DAFD6}">
      <dgm:prSet phldrT="[Text]" custT="1"/>
      <dgm:spPr>
        <a:solidFill>
          <a:srgbClr val="F68D36"/>
        </a:solidFill>
      </dgm:spPr>
      <dgm:t>
        <a:bodyPr/>
        <a:lstStyle/>
        <a:p>
          <a:pPr rtl="0"/>
          <a:r>
            <a:rPr lang="fr-FR" sz="2000">
              <a:latin typeface="Merriweather Black" panose="00000A00000000000000" pitchFamily="2" charset="0"/>
            </a:rPr>
            <a:t>Tâche 4 :</a:t>
          </a:r>
        </a:p>
      </dgm:t>
    </dgm:pt>
    <dgm:pt modelId="{18402818-11EE-4B81-8F3B-08CCFE14B5E2}" type="parTrans" cxnId="{CCC5918C-3D5C-464F-874B-8924A9808928}">
      <dgm:prSet/>
      <dgm:spPr/>
      <dgm:t>
        <a:bodyPr/>
        <a:lstStyle/>
        <a:p>
          <a:endParaRPr lang="en-US"/>
        </a:p>
      </dgm:t>
    </dgm:pt>
    <dgm:pt modelId="{325C9231-8F5B-4831-A21F-3937C648FCB3}" type="sibTrans" cxnId="{CCC5918C-3D5C-464F-874B-8924A9808928}">
      <dgm:prSet/>
      <dgm:spPr>
        <a:ln w="38100">
          <a:solidFill>
            <a:srgbClr val="27808E"/>
          </a:solidFill>
        </a:ln>
      </dgm:spPr>
      <dgm:t>
        <a:bodyPr/>
        <a:lstStyle/>
        <a:p>
          <a:endParaRPr lang="en-US"/>
        </a:p>
      </dgm:t>
    </dgm:pt>
    <dgm:pt modelId="{11B00FE4-5AF9-4CCC-9E2F-49FA52CA63FB}">
      <dgm:prSet phldrT="[Text]" custT="1"/>
      <dgm:spPr>
        <a:solidFill>
          <a:srgbClr val="F68D36"/>
        </a:solidFill>
      </dgm:spPr>
      <dgm:t>
        <a:bodyPr/>
        <a:lstStyle/>
        <a:p>
          <a:pPr rtl="0"/>
          <a:r>
            <a:rPr lang="fr-FR" sz="2000">
              <a:latin typeface="Merriweather Black" panose="00000A00000000000000" pitchFamily="2" charset="0"/>
            </a:rPr>
            <a:t>Tâche 5 :</a:t>
          </a:r>
        </a:p>
      </dgm:t>
    </dgm:pt>
    <dgm:pt modelId="{A607FE24-C3FB-4FFC-A606-ED7DE885B9CD}" type="parTrans" cxnId="{EF474561-A834-4881-8B01-513EE2EB329F}">
      <dgm:prSet/>
      <dgm:spPr/>
      <dgm:t>
        <a:bodyPr/>
        <a:lstStyle/>
        <a:p>
          <a:endParaRPr lang="en-US"/>
        </a:p>
      </dgm:t>
    </dgm:pt>
    <dgm:pt modelId="{69E37939-E2F5-4089-86D6-31489D0CCF3E}" type="sibTrans" cxnId="{EF474561-A834-4881-8B01-513EE2EB329F}">
      <dgm:prSet/>
      <dgm:spPr>
        <a:ln w="38100">
          <a:solidFill>
            <a:srgbClr val="27808E"/>
          </a:solidFill>
        </a:ln>
      </dgm:spPr>
      <dgm:t>
        <a:bodyPr/>
        <a:lstStyle/>
        <a:p>
          <a:endParaRPr lang="en-US"/>
        </a:p>
      </dgm:t>
    </dgm:pt>
    <dgm:pt modelId="{1370090A-563A-4728-A8FF-8F188FC3C85E}">
      <dgm:prSet phldrT="[Text]" custT="1"/>
      <dgm:spPr>
        <a:solidFill>
          <a:srgbClr val="F68D36"/>
        </a:solidFill>
      </dgm:spPr>
      <dgm:t>
        <a:bodyPr/>
        <a:lstStyle/>
        <a:p>
          <a:pPr rtl="0"/>
          <a:r>
            <a:rPr lang="fr-FR" sz="2000">
              <a:latin typeface="Merriweather Black" panose="00000A00000000000000" pitchFamily="2" charset="0"/>
            </a:rPr>
            <a:t>Tâche 6 :</a:t>
          </a:r>
        </a:p>
      </dgm:t>
    </dgm:pt>
    <dgm:pt modelId="{ED9F3CDF-F90D-4F86-AFE0-9A48CA567D36}" type="parTrans" cxnId="{3C7B0790-7BD1-4492-ABEE-5E1315522D7F}">
      <dgm:prSet/>
      <dgm:spPr/>
      <dgm:t>
        <a:bodyPr/>
        <a:lstStyle/>
        <a:p>
          <a:endParaRPr lang="en-US"/>
        </a:p>
      </dgm:t>
    </dgm:pt>
    <dgm:pt modelId="{82C903F9-AA2A-470B-B28E-77369386FF0A}" type="sibTrans" cxnId="{3C7B0790-7BD1-4492-ABEE-5E1315522D7F}">
      <dgm:prSet/>
      <dgm:spPr>
        <a:ln w="38100">
          <a:solidFill>
            <a:srgbClr val="27808E"/>
          </a:solidFill>
        </a:ln>
      </dgm:spPr>
      <dgm:t>
        <a:bodyPr/>
        <a:lstStyle/>
        <a:p>
          <a:endParaRPr lang="en-US"/>
        </a:p>
      </dgm:t>
    </dgm:pt>
    <dgm:pt modelId="{F24108C4-EE70-4C10-AE83-062C27F02B1E}" type="pres">
      <dgm:prSet presAssocID="{0222B80E-F1E1-4AD4-8986-5E5647E05E2A}" presName="cycle" presStyleCnt="0">
        <dgm:presLayoutVars>
          <dgm:dir/>
          <dgm:resizeHandles val="exact"/>
        </dgm:presLayoutVars>
      </dgm:prSet>
      <dgm:spPr/>
    </dgm:pt>
    <dgm:pt modelId="{61BF61D9-EB57-48FE-846E-AE2282C40D57}" type="pres">
      <dgm:prSet presAssocID="{C04BC7B6-DFF1-4AED-9340-DAEBBDE4BB03}" presName="node" presStyleLbl="node1" presStyleIdx="0" presStyleCnt="6">
        <dgm:presLayoutVars>
          <dgm:bulletEnabled val="1"/>
        </dgm:presLayoutVars>
      </dgm:prSet>
      <dgm:spPr/>
    </dgm:pt>
    <dgm:pt modelId="{C692A537-1D30-42D4-8585-B86E206741C8}" type="pres">
      <dgm:prSet presAssocID="{C04BC7B6-DFF1-4AED-9340-DAEBBDE4BB03}" presName="spNode" presStyleCnt="0"/>
      <dgm:spPr/>
    </dgm:pt>
    <dgm:pt modelId="{75009083-8EEC-47B7-B301-81CB6816068F}" type="pres">
      <dgm:prSet presAssocID="{1D044A78-0639-423C-BFF1-DBA4EFEC95A9}" presName="sibTrans" presStyleLbl="sibTrans1D1" presStyleIdx="0" presStyleCnt="6"/>
      <dgm:spPr/>
    </dgm:pt>
    <dgm:pt modelId="{EEB2F583-1EDA-4D0F-A1CE-0EFC26C08A5B}" type="pres">
      <dgm:prSet presAssocID="{ADF485E3-CD86-4BA9-AE6E-DD621BFA74BC}" presName="node" presStyleLbl="node1" presStyleIdx="1" presStyleCnt="6">
        <dgm:presLayoutVars>
          <dgm:bulletEnabled val="1"/>
        </dgm:presLayoutVars>
      </dgm:prSet>
      <dgm:spPr/>
    </dgm:pt>
    <dgm:pt modelId="{64072AC4-CD62-45F9-ACCE-AEDBA7D67C87}" type="pres">
      <dgm:prSet presAssocID="{ADF485E3-CD86-4BA9-AE6E-DD621BFA74BC}" presName="spNode" presStyleCnt="0"/>
      <dgm:spPr/>
    </dgm:pt>
    <dgm:pt modelId="{4353FA7C-510F-49F4-81F0-6A0DCDEE7AA1}" type="pres">
      <dgm:prSet presAssocID="{53B3434F-1E08-40D5-AF89-9FB43C7A378B}" presName="sibTrans" presStyleLbl="sibTrans1D1" presStyleIdx="1" presStyleCnt="6"/>
      <dgm:spPr/>
    </dgm:pt>
    <dgm:pt modelId="{0DB07DA3-C40E-4E63-A5CB-79AA3A14D3B4}" type="pres">
      <dgm:prSet presAssocID="{527B0A4E-1323-4D81-8142-61D6E6E359C2}" presName="node" presStyleLbl="node1" presStyleIdx="2" presStyleCnt="6">
        <dgm:presLayoutVars>
          <dgm:bulletEnabled val="1"/>
        </dgm:presLayoutVars>
      </dgm:prSet>
      <dgm:spPr/>
    </dgm:pt>
    <dgm:pt modelId="{E1EA38CF-4FF9-453F-AA10-97C486503576}" type="pres">
      <dgm:prSet presAssocID="{527B0A4E-1323-4D81-8142-61D6E6E359C2}" presName="spNode" presStyleCnt="0"/>
      <dgm:spPr/>
    </dgm:pt>
    <dgm:pt modelId="{4645DB1E-24D2-489B-A2D8-D358F2ED1FC1}" type="pres">
      <dgm:prSet presAssocID="{9E94825C-752F-404D-95FB-0859B60AD17D}" presName="sibTrans" presStyleLbl="sibTrans1D1" presStyleIdx="2" presStyleCnt="6"/>
      <dgm:spPr/>
    </dgm:pt>
    <dgm:pt modelId="{F7294F16-A2DC-4CC7-9A38-36A8CAC90B9F}" type="pres">
      <dgm:prSet presAssocID="{041AF1DD-7D99-414F-90D5-53431E9DAFD6}" presName="node" presStyleLbl="node1" presStyleIdx="3" presStyleCnt="6">
        <dgm:presLayoutVars>
          <dgm:bulletEnabled val="1"/>
        </dgm:presLayoutVars>
      </dgm:prSet>
      <dgm:spPr/>
    </dgm:pt>
    <dgm:pt modelId="{74A3CB72-AB30-449B-9FB7-11C1B3C26EA1}" type="pres">
      <dgm:prSet presAssocID="{041AF1DD-7D99-414F-90D5-53431E9DAFD6}" presName="spNode" presStyleCnt="0"/>
      <dgm:spPr/>
    </dgm:pt>
    <dgm:pt modelId="{54F62096-51E8-4D7D-BEA4-25A62A59C7DD}" type="pres">
      <dgm:prSet presAssocID="{325C9231-8F5B-4831-A21F-3937C648FCB3}" presName="sibTrans" presStyleLbl="sibTrans1D1" presStyleIdx="3" presStyleCnt="6"/>
      <dgm:spPr/>
    </dgm:pt>
    <dgm:pt modelId="{DFE60551-A20E-4EF7-80C0-34C94C925C35}" type="pres">
      <dgm:prSet presAssocID="{11B00FE4-5AF9-4CCC-9E2F-49FA52CA63FB}" presName="node" presStyleLbl="node1" presStyleIdx="4" presStyleCnt="6">
        <dgm:presLayoutVars>
          <dgm:bulletEnabled val="1"/>
        </dgm:presLayoutVars>
      </dgm:prSet>
      <dgm:spPr/>
    </dgm:pt>
    <dgm:pt modelId="{86818B33-67D6-4F04-BC6B-A39F6FAB6D01}" type="pres">
      <dgm:prSet presAssocID="{11B00FE4-5AF9-4CCC-9E2F-49FA52CA63FB}" presName="spNode" presStyleCnt="0"/>
      <dgm:spPr/>
    </dgm:pt>
    <dgm:pt modelId="{2AB1D531-89BF-405B-A4E8-6C54285FC266}" type="pres">
      <dgm:prSet presAssocID="{69E37939-E2F5-4089-86D6-31489D0CCF3E}" presName="sibTrans" presStyleLbl="sibTrans1D1" presStyleIdx="4" presStyleCnt="6"/>
      <dgm:spPr/>
    </dgm:pt>
    <dgm:pt modelId="{CDD32C3C-8671-4D9C-A4E1-520E76D4FFAA}" type="pres">
      <dgm:prSet presAssocID="{1370090A-563A-4728-A8FF-8F188FC3C85E}" presName="node" presStyleLbl="node1" presStyleIdx="5" presStyleCnt="6">
        <dgm:presLayoutVars>
          <dgm:bulletEnabled val="1"/>
        </dgm:presLayoutVars>
      </dgm:prSet>
      <dgm:spPr/>
    </dgm:pt>
    <dgm:pt modelId="{C401DA1E-72CF-47EC-B762-F1375A9C15D9}" type="pres">
      <dgm:prSet presAssocID="{1370090A-563A-4728-A8FF-8F188FC3C85E}" presName="spNode" presStyleCnt="0"/>
      <dgm:spPr/>
    </dgm:pt>
    <dgm:pt modelId="{EF7C96B5-2C63-4585-B271-34FF71953DC1}" type="pres">
      <dgm:prSet presAssocID="{82C903F9-AA2A-470B-B28E-77369386FF0A}" presName="sibTrans" presStyleLbl="sibTrans1D1" presStyleIdx="5" presStyleCnt="6"/>
      <dgm:spPr/>
    </dgm:pt>
  </dgm:ptLst>
  <dgm:cxnLst>
    <dgm:cxn modelId="{3BFE4E0E-F0F8-4418-AB61-EF8710D13CD6}" type="presOf" srcId="{325C9231-8F5B-4831-A21F-3937C648FCB3}" destId="{54F62096-51E8-4D7D-BEA4-25A62A59C7DD}" srcOrd="0" destOrd="0" presId="urn:microsoft.com/office/officeart/2005/8/layout/cycle5"/>
    <dgm:cxn modelId="{237A051A-C710-4610-AB8D-BC8DCB15E842}" type="presOf" srcId="{53B3434F-1E08-40D5-AF89-9FB43C7A378B}" destId="{4353FA7C-510F-49F4-81F0-6A0DCDEE7AA1}" srcOrd="0" destOrd="0" presId="urn:microsoft.com/office/officeart/2005/8/layout/cycle5"/>
    <dgm:cxn modelId="{15618825-B9EE-4156-9DB3-D3D74FC8DB90}" type="presOf" srcId="{527B0A4E-1323-4D81-8142-61D6E6E359C2}" destId="{0DB07DA3-C40E-4E63-A5CB-79AA3A14D3B4}" srcOrd="0" destOrd="0" presId="urn:microsoft.com/office/officeart/2005/8/layout/cycle5"/>
    <dgm:cxn modelId="{60F4C229-9AC7-4E16-835F-B01C956164B8}" type="presOf" srcId="{82C903F9-AA2A-470B-B28E-77369386FF0A}" destId="{EF7C96B5-2C63-4585-B271-34FF71953DC1}" srcOrd="0" destOrd="0" presId="urn:microsoft.com/office/officeart/2005/8/layout/cycle5"/>
    <dgm:cxn modelId="{0BD60731-1F13-47AE-AB35-5D42A7BE8963}" type="presOf" srcId="{11B00FE4-5AF9-4CCC-9E2F-49FA52CA63FB}" destId="{DFE60551-A20E-4EF7-80C0-34C94C925C35}" srcOrd="0" destOrd="0" presId="urn:microsoft.com/office/officeart/2005/8/layout/cycle5"/>
    <dgm:cxn modelId="{EF474561-A834-4881-8B01-513EE2EB329F}" srcId="{0222B80E-F1E1-4AD4-8986-5E5647E05E2A}" destId="{11B00FE4-5AF9-4CCC-9E2F-49FA52CA63FB}" srcOrd="4" destOrd="0" parTransId="{A607FE24-C3FB-4FFC-A606-ED7DE885B9CD}" sibTransId="{69E37939-E2F5-4089-86D6-31489D0CCF3E}"/>
    <dgm:cxn modelId="{C4132664-1248-4F9D-93A2-591D24905131}" srcId="{0222B80E-F1E1-4AD4-8986-5E5647E05E2A}" destId="{C04BC7B6-DFF1-4AED-9340-DAEBBDE4BB03}" srcOrd="0" destOrd="0" parTransId="{FE3CA409-FE12-4C51-8BD5-26CCFC418F57}" sibTransId="{1D044A78-0639-423C-BFF1-DBA4EFEC95A9}"/>
    <dgm:cxn modelId="{032A0C6C-F3DA-4957-A414-5E10B9351814}" type="presOf" srcId="{1370090A-563A-4728-A8FF-8F188FC3C85E}" destId="{CDD32C3C-8671-4D9C-A4E1-520E76D4FFAA}" srcOrd="0" destOrd="0" presId="urn:microsoft.com/office/officeart/2005/8/layout/cycle5"/>
    <dgm:cxn modelId="{BC444A8B-200D-45A9-A6DE-5EB1DBAF2BCC}" type="presOf" srcId="{0222B80E-F1E1-4AD4-8986-5E5647E05E2A}" destId="{F24108C4-EE70-4C10-AE83-062C27F02B1E}" srcOrd="0" destOrd="0" presId="urn:microsoft.com/office/officeart/2005/8/layout/cycle5"/>
    <dgm:cxn modelId="{CCC5918C-3D5C-464F-874B-8924A9808928}" srcId="{0222B80E-F1E1-4AD4-8986-5E5647E05E2A}" destId="{041AF1DD-7D99-414F-90D5-53431E9DAFD6}" srcOrd="3" destOrd="0" parTransId="{18402818-11EE-4B81-8F3B-08CCFE14B5E2}" sibTransId="{325C9231-8F5B-4831-A21F-3937C648FCB3}"/>
    <dgm:cxn modelId="{3C7B0790-7BD1-4492-ABEE-5E1315522D7F}" srcId="{0222B80E-F1E1-4AD4-8986-5E5647E05E2A}" destId="{1370090A-563A-4728-A8FF-8F188FC3C85E}" srcOrd="5" destOrd="0" parTransId="{ED9F3CDF-F90D-4F86-AFE0-9A48CA567D36}" sibTransId="{82C903F9-AA2A-470B-B28E-77369386FF0A}"/>
    <dgm:cxn modelId="{807E799A-41CD-49B5-ABDB-E27D992D5EC9}" type="presOf" srcId="{C04BC7B6-DFF1-4AED-9340-DAEBBDE4BB03}" destId="{61BF61D9-EB57-48FE-846E-AE2282C40D57}" srcOrd="0" destOrd="0" presId="urn:microsoft.com/office/officeart/2005/8/layout/cycle5"/>
    <dgm:cxn modelId="{E6CFB8A2-DA59-419B-BAEB-5988D349AC41}" srcId="{0222B80E-F1E1-4AD4-8986-5E5647E05E2A}" destId="{ADF485E3-CD86-4BA9-AE6E-DD621BFA74BC}" srcOrd="1" destOrd="0" parTransId="{E05D54D9-AEF5-4813-BAB1-FDCFA6965263}" sibTransId="{53B3434F-1E08-40D5-AF89-9FB43C7A378B}"/>
    <dgm:cxn modelId="{C96991C0-9040-4A76-A31A-4E971E81AE2A}" type="presOf" srcId="{9E94825C-752F-404D-95FB-0859B60AD17D}" destId="{4645DB1E-24D2-489B-A2D8-D358F2ED1FC1}" srcOrd="0" destOrd="0" presId="urn:microsoft.com/office/officeart/2005/8/layout/cycle5"/>
    <dgm:cxn modelId="{3C361AD0-7E75-4584-9B2C-E254EB83B59F}" type="presOf" srcId="{041AF1DD-7D99-414F-90D5-53431E9DAFD6}" destId="{F7294F16-A2DC-4CC7-9A38-36A8CAC90B9F}" srcOrd="0" destOrd="0" presId="urn:microsoft.com/office/officeart/2005/8/layout/cycle5"/>
    <dgm:cxn modelId="{4FBC57D3-F765-4143-9C21-6F300C69D1BC}" srcId="{0222B80E-F1E1-4AD4-8986-5E5647E05E2A}" destId="{527B0A4E-1323-4D81-8142-61D6E6E359C2}" srcOrd="2" destOrd="0" parTransId="{34821E0F-9EF1-4C24-BCCE-8DB8CA723D4E}" sibTransId="{9E94825C-752F-404D-95FB-0859B60AD17D}"/>
    <dgm:cxn modelId="{619EA6EE-CE10-4E29-8AF3-D7244E99705F}" type="presOf" srcId="{ADF485E3-CD86-4BA9-AE6E-DD621BFA74BC}" destId="{EEB2F583-1EDA-4D0F-A1CE-0EFC26C08A5B}" srcOrd="0" destOrd="0" presId="urn:microsoft.com/office/officeart/2005/8/layout/cycle5"/>
    <dgm:cxn modelId="{4FC975F0-8B8F-49F2-94A9-078460896494}" type="presOf" srcId="{69E37939-E2F5-4089-86D6-31489D0CCF3E}" destId="{2AB1D531-89BF-405B-A4E8-6C54285FC266}" srcOrd="0" destOrd="0" presId="urn:microsoft.com/office/officeart/2005/8/layout/cycle5"/>
    <dgm:cxn modelId="{ED0B48F4-03A2-4CE9-AE4A-591055867430}" type="presOf" srcId="{1D044A78-0639-423C-BFF1-DBA4EFEC95A9}" destId="{75009083-8EEC-47B7-B301-81CB6816068F}" srcOrd="0" destOrd="0" presId="urn:microsoft.com/office/officeart/2005/8/layout/cycle5"/>
    <dgm:cxn modelId="{6BACBA26-04E7-479D-8833-BF92AC9D18DC}" type="presParOf" srcId="{F24108C4-EE70-4C10-AE83-062C27F02B1E}" destId="{61BF61D9-EB57-48FE-846E-AE2282C40D57}" srcOrd="0" destOrd="0" presId="urn:microsoft.com/office/officeart/2005/8/layout/cycle5"/>
    <dgm:cxn modelId="{9BBA5222-EF15-4322-B05B-C8D8EDD224B4}" type="presParOf" srcId="{F24108C4-EE70-4C10-AE83-062C27F02B1E}" destId="{C692A537-1D30-42D4-8585-B86E206741C8}" srcOrd="1" destOrd="0" presId="urn:microsoft.com/office/officeart/2005/8/layout/cycle5"/>
    <dgm:cxn modelId="{7F616074-EB5E-4DAD-A3A0-D034D639014E}" type="presParOf" srcId="{F24108C4-EE70-4C10-AE83-062C27F02B1E}" destId="{75009083-8EEC-47B7-B301-81CB6816068F}" srcOrd="2" destOrd="0" presId="urn:microsoft.com/office/officeart/2005/8/layout/cycle5"/>
    <dgm:cxn modelId="{666022ED-6B83-43B0-BF9E-48F7640D0497}" type="presParOf" srcId="{F24108C4-EE70-4C10-AE83-062C27F02B1E}" destId="{EEB2F583-1EDA-4D0F-A1CE-0EFC26C08A5B}" srcOrd="3" destOrd="0" presId="urn:microsoft.com/office/officeart/2005/8/layout/cycle5"/>
    <dgm:cxn modelId="{804E78BC-0BEE-42C5-B75B-EB0FFDE5CDF0}" type="presParOf" srcId="{F24108C4-EE70-4C10-AE83-062C27F02B1E}" destId="{64072AC4-CD62-45F9-ACCE-AEDBA7D67C87}" srcOrd="4" destOrd="0" presId="urn:microsoft.com/office/officeart/2005/8/layout/cycle5"/>
    <dgm:cxn modelId="{0098C250-5B2B-4765-94F3-A6DA2349761E}" type="presParOf" srcId="{F24108C4-EE70-4C10-AE83-062C27F02B1E}" destId="{4353FA7C-510F-49F4-81F0-6A0DCDEE7AA1}" srcOrd="5" destOrd="0" presId="urn:microsoft.com/office/officeart/2005/8/layout/cycle5"/>
    <dgm:cxn modelId="{8DE35C13-2DF9-45DE-9494-A648B3797C2B}" type="presParOf" srcId="{F24108C4-EE70-4C10-AE83-062C27F02B1E}" destId="{0DB07DA3-C40E-4E63-A5CB-79AA3A14D3B4}" srcOrd="6" destOrd="0" presId="urn:microsoft.com/office/officeart/2005/8/layout/cycle5"/>
    <dgm:cxn modelId="{A17C25BA-6A50-431B-9E95-7C39C93C424E}" type="presParOf" srcId="{F24108C4-EE70-4C10-AE83-062C27F02B1E}" destId="{E1EA38CF-4FF9-453F-AA10-97C486503576}" srcOrd="7" destOrd="0" presId="urn:microsoft.com/office/officeart/2005/8/layout/cycle5"/>
    <dgm:cxn modelId="{CA4AA72D-20EF-4D01-B165-212A037C4C3E}" type="presParOf" srcId="{F24108C4-EE70-4C10-AE83-062C27F02B1E}" destId="{4645DB1E-24D2-489B-A2D8-D358F2ED1FC1}" srcOrd="8" destOrd="0" presId="urn:microsoft.com/office/officeart/2005/8/layout/cycle5"/>
    <dgm:cxn modelId="{768A3995-56DF-417B-9BFD-861A5B7E377C}" type="presParOf" srcId="{F24108C4-EE70-4C10-AE83-062C27F02B1E}" destId="{F7294F16-A2DC-4CC7-9A38-36A8CAC90B9F}" srcOrd="9" destOrd="0" presId="urn:microsoft.com/office/officeart/2005/8/layout/cycle5"/>
    <dgm:cxn modelId="{5BD028FA-AE1B-49B1-BBB3-32207D3339AB}" type="presParOf" srcId="{F24108C4-EE70-4C10-AE83-062C27F02B1E}" destId="{74A3CB72-AB30-449B-9FB7-11C1B3C26EA1}" srcOrd="10" destOrd="0" presId="urn:microsoft.com/office/officeart/2005/8/layout/cycle5"/>
    <dgm:cxn modelId="{D0002E05-CEA6-4951-B8FA-3C1F9E73572A}" type="presParOf" srcId="{F24108C4-EE70-4C10-AE83-062C27F02B1E}" destId="{54F62096-51E8-4D7D-BEA4-25A62A59C7DD}" srcOrd="11" destOrd="0" presId="urn:microsoft.com/office/officeart/2005/8/layout/cycle5"/>
    <dgm:cxn modelId="{1807A1E4-8156-4409-BF9A-A7ED1B1E4AD6}" type="presParOf" srcId="{F24108C4-EE70-4C10-AE83-062C27F02B1E}" destId="{DFE60551-A20E-4EF7-80C0-34C94C925C35}" srcOrd="12" destOrd="0" presId="urn:microsoft.com/office/officeart/2005/8/layout/cycle5"/>
    <dgm:cxn modelId="{32E52CA3-EDCE-4FB5-9D8E-B388F8C38ADB}" type="presParOf" srcId="{F24108C4-EE70-4C10-AE83-062C27F02B1E}" destId="{86818B33-67D6-4F04-BC6B-A39F6FAB6D01}" srcOrd="13" destOrd="0" presId="urn:microsoft.com/office/officeart/2005/8/layout/cycle5"/>
    <dgm:cxn modelId="{D9D7CFEF-1E52-4A61-95DF-03ACB307FEA4}" type="presParOf" srcId="{F24108C4-EE70-4C10-AE83-062C27F02B1E}" destId="{2AB1D531-89BF-405B-A4E8-6C54285FC266}" srcOrd="14" destOrd="0" presId="urn:microsoft.com/office/officeart/2005/8/layout/cycle5"/>
    <dgm:cxn modelId="{947D9785-4CF8-46DC-AE39-156667581F06}" type="presParOf" srcId="{F24108C4-EE70-4C10-AE83-062C27F02B1E}" destId="{CDD32C3C-8671-4D9C-A4E1-520E76D4FFAA}" srcOrd="15" destOrd="0" presId="urn:microsoft.com/office/officeart/2005/8/layout/cycle5"/>
    <dgm:cxn modelId="{91D4028B-2491-4A93-B29E-12DAC8788C19}" type="presParOf" srcId="{F24108C4-EE70-4C10-AE83-062C27F02B1E}" destId="{C401DA1E-72CF-47EC-B762-F1375A9C15D9}" srcOrd="16" destOrd="0" presId="urn:microsoft.com/office/officeart/2005/8/layout/cycle5"/>
    <dgm:cxn modelId="{4B1ABFF4-9CF9-48BF-B525-D367E2F39BF2}" type="presParOf" srcId="{F24108C4-EE70-4C10-AE83-062C27F02B1E}" destId="{EF7C96B5-2C63-4585-B271-34FF71953DC1}" srcOrd="17"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F61D9-EB57-48FE-846E-AE2282C40D57}">
      <dsp:nvSpPr>
        <dsp:cNvPr id="0" name=""/>
        <dsp:cNvSpPr/>
      </dsp:nvSpPr>
      <dsp:spPr>
        <a:xfrm>
          <a:off x="1582789" y="964"/>
          <a:ext cx="1162262" cy="755470"/>
        </a:xfrm>
        <a:prstGeom prst="roundRect">
          <a:avLst/>
        </a:prstGeom>
        <a:solidFill>
          <a:srgbClr val="F68D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FR" sz="2000" kern="1200">
              <a:latin typeface="Merriweather Black" panose="00000A00000000000000" pitchFamily="2" charset="0"/>
            </a:rPr>
            <a:t>Tâche 1 :</a:t>
          </a:r>
        </a:p>
      </dsp:txBody>
      <dsp:txXfrm>
        <a:off x="1619668" y="37843"/>
        <a:ext cx="1088504" cy="681712"/>
      </dsp:txXfrm>
    </dsp:sp>
    <dsp:sp modelId="{75009083-8EEC-47B7-B301-81CB6816068F}">
      <dsp:nvSpPr>
        <dsp:cNvPr id="0" name=""/>
        <dsp:cNvSpPr/>
      </dsp:nvSpPr>
      <dsp:spPr>
        <a:xfrm>
          <a:off x="382620" y="378699"/>
          <a:ext cx="3562600" cy="3562600"/>
        </a:xfrm>
        <a:custGeom>
          <a:avLst/>
          <a:gdLst/>
          <a:ahLst/>
          <a:cxnLst/>
          <a:rect l="0" t="0" r="0" b="0"/>
          <a:pathLst>
            <a:path>
              <a:moveTo>
                <a:pt x="2508938" y="155393"/>
              </a:moveTo>
              <a:arcTo wR="1781300" hR="1781300" stAng="17646589" swAng="925119"/>
            </a:path>
          </a:pathLst>
        </a:custGeom>
        <a:noFill/>
        <a:ln w="38100" cap="flat" cmpd="sng" algn="ctr">
          <a:solidFill>
            <a:srgbClr val="27808E"/>
          </a:solidFill>
          <a:prstDash val="solid"/>
          <a:miter lim="800000"/>
          <a:tailEnd type="arrow"/>
        </a:ln>
        <a:effectLst/>
      </dsp:spPr>
      <dsp:style>
        <a:lnRef idx="1">
          <a:scrgbClr r="0" g="0" b="0"/>
        </a:lnRef>
        <a:fillRef idx="0">
          <a:scrgbClr r="0" g="0" b="0"/>
        </a:fillRef>
        <a:effectRef idx="0">
          <a:scrgbClr r="0" g="0" b="0"/>
        </a:effectRef>
        <a:fontRef idx="minor"/>
      </dsp:style>
    </dsp:sp>
    <dsp:sp modelId="{EEB2F583-1EDA-4D0F-A1CE-0EFC26C08A5B}">
      <dsp:nvSpPr>
        <dsp:cNvPr id="0" name=""/>
        <dsp:cNvSpPr/>
      </dsp:nvSpPr>
      <dsp:spPr>
        <a:xfrm>
          <a:off x="3125441" y="891614"/>
          <a:ext cx="1162262" cy="755470"/>
        </a:xfrm>
        <a:prstGeom prst="roundRect">
          <a:avLst/>
        </a:prstGeom>
        <a:solidFill>
          <a:srgbClr val="F68D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FR" sz="2000" kern="1200">
              <a:latin typeface="Merriweather Black" panose="00000A00000000000000" pitchFamily="2" charset="0"/>
            </a:rPr>
            <a:t>Tâche 2 :</a:t>
          </a:r>
        </a:p>
      </dsp:txBody>
      <dsp:txXfrm>
        <a:off x="3162320" y="928493"/>
        <a:ext cx="1088504" cy="681712"/>
      </dsp:txXfrm>
    </dsp:sp>
    <dsp:sp modelId="{4353FA7C-510F-49F4-81F0-6A0DCDEE7AA1}">
      <dsp:nvSpPr>
        <dsp:cNvPr id="0" name=""/>
        <dsp:cNvSpPr/>
      </dsp:nvSpPr>
      <dsp:spPr>
        <a:xfrm>
          <a:off x="382620" y="378699"/>
          <a:ext cx="3562600" cy="3562600"/>
        </a:xfrm>
        <a:custGeom>
          <a:avLst/>
          <a:gdLst/>
          <a:ahLst/>
          <a:cxnLst/>
          <a:rect l="0" t="0" r="0" b="0"/>
          <a:pathLst>
            <a:path>
              <a:moveTo>
                <a:pt x="3534801" y="1467826"/>
              </a:moveTo>
              <a:arcTo wR="1781300" hR="1781300" stAng="20991857" swAng="1216286"/>
            </a:path>
          </a:pathLst>
        </a:custGeom>
        <a:noFill/>
        <a:ln w="38100" cap="flat" cmpd="sng" algn="ctr">
          <a:solidFill>
            <a:srgbClr val="27808E"/>
          </a:solidFill>
          <a:prstDash val="solid"/>
          <a:miter lim="800000"/>
          <a:tailEnd type="arrow"/>
        </a:ln>
        <a:effectLst/>
      </dsp:spPr>
      <dsp:style>
        <a:lnRef idx="1">
          <a:scrgbClr r="0" g="0" b="0"/>
        </a:lnRef>
        <a:fillRef idx="0">
          <a:scrgbClr r="0" g="0" b="0"/>
        </a:fillRef>
        <a:effectRef idx="0">
          <a:scrgbClr r="0" g="0" b="0"/>
        </a:effectRef>
        <a:fontRef idx="minor"/>
      </dsp:style>
    </dsp:sp>
    <dsp:sp modelId="{0DB07DA3-C40E-4E63-A5CB-79AA3A14D3B4}">
      <dsp:nvSpPr>
        <dsp:cNvPr id="0" name=""/>
        <dsp:cNvSpPr/>
      </dsp:nvSpPr>
      <dsp:spPr>
        <a:xfrm>
          <a:off x="3125441" y="2672914"/>
          <a:ext cx="1162262" cy="755470"/>
        </a:xfrm>
        <a:prstGeom prst="roundRect">
          <a:avLst/>
        </a:prstGeom>
        <a:solidFill>
          <a:srgbClr val="F68D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FR" sz="2000" kern="1200">
              <a:latin typeface="Merriweather Black" panose="00000A00000000000000" pitchFamily="2" charset="0"/>
            </a:rPr>
            <a:t>Tâche 3 :</a:t>
          </a:r>
        </a:p>
      </dsp:txBody>
      <dsp:txXfrm>
        <a:off x="3162320" y="2709793"/>
        <a:ext cx="1088504" cy="681712"/>
      </dsp:txXfrm>
    </dsp:sp>
    <dsp:sp modelId="{4645DB1E-24D2-489B-A2D8-D358F2ED1FC1}">
      <dsp:nvSpPr>
        <dsp:cNvPr id="0" name=""/>
        <dsp:cNvSpPr/>
      </dsp:nvSpPr>
      <dsp:spPr>
        <a:xfrm>
          <a:off x="382620" y="378699"/>
          <a:ext cx="3562600" cy="3562600"/>
        </a:xfrm>
        <a:custGeom>
          <a:avLst/>
          <a:gdLst/>
          <a:ahLst/>
          <a:cxnLst/>
          <a:rect l="0" t="0" r="0" b="0"/>
          <a:pathLst>
            <a:path>
              <a:moveTo>
                <a:pt x="2915029" y="3155232"/>
              </a:moveTo>
              <a:arcTo wR="1781300" hR="1781300" stAng="3028292" swAng="925119"/>
            </a:path>
          </a:pathLst>
        </a:custGeom>
        <a:noFill/>
        <a:ln w="38100" cap="flat" cmpd="sng" algn="ctr">
          <a:solidFill>
            <a:srgbClr val="27808E"/>
          </a:solidFill>
          <a:prstDash val="solid"/>
          <a:miter lim="800000"/>
          <a:tailEnd type="arrow"/>
        </a:ln>
        <a:effectLst/>
      </dsp:spPr>
      <dsp:style>
        <a:lnRef idx="1">
          <a:scrgbClr r="0" g="0" b="0"/>
        </a:lnRef>
        <a:fillRef idx="0">
          <a:scrgbClr r="0" g="0" b="0"/>
        </a:fillRef>
        <a:effectRef idx="0">
          <a:scrgbClr r="0" g="0" b="0"/>
        </a:effectRef>
        <a:fontRef idx="minor"/>
      </dsp:style>
    </dsp:sp>
    <dsp:sp modelId="{F7294F16-A2DC-4CC7-9A38-36A8CAC90B9F}">
      <dsp:nvSpPr>
        <dsp:cNvPr id="0" name=""/>
        <dsp:cNvSpPr/>
      </dsp:nvSpPr>
      <dsp:spPr>
        <a:xfrm>
          <a:off x="1582789" y="3563565"/>
          <a:ext cx="1162262" cy="755470"/>
        </a:xfrm>
        <a:prstGeom prst="roundRect">
          <a:avLst/>
        </a:prstGeom>
        <a:solidFill>
          <a:srgbClr val="F68D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FR" sz="2000" kern="1200">
              <a:latin typeface="Merriweather Black" panose="00000A00000000000000" pitchFamily="2" charset="0"/>
            </a:rPr>
            <a:t>Tâche 4 :</a:t>
          </a:r>
        </a:p>
      </dsp:txBody>
      <dsp:txXfrm>
        <a:off x="1619668" y="3600444"/>
        <a:ext cx="1088504" cy="681712"/>
      </dsp:txXfrm>
    </dsp:sp>
    <dsp:sp modelId="{54F62096-51E8-4D7D-BEA4-25A62A59C7DD}">
      <dsp:nvSpPr>
        <dsp:cNvPr id="0" name=""/>
        <dsp:cNvSpPr/>
      </dsp:nvSpPr>
      <dsp:spPr>
        <a:xfrm>
          <a:off x="382620" y="378699"/>
          <a:ext cx="3562600" cy="3562600"/>
        </a:xfrm>
        <a:custGeom>
          <a:avLst/>
          <a:gdLst/>
          <a:ahLst/>
          <a:cxnLst/>
          <a:rect l="0" t="0" r="0" b="0"/>
          <a:pathLst>
            <a:path>
              <a:moveTo>
                <a:pt x="1053662" y="3407207"/>
              </a:moveTo>
              <a:arcTo wR="1781300" hR="1781300" stAng="6846589" swAng="925119"/>
            </a:path>
          </a:pathLst>
        </a:custGeom>
        <a:noFill/>
        <a:ln w="38100" cap="flat" cmpd="sng" algn="ctr">
          <a:solidFill>
            <a:srgbClr val="27808E"/>
          </a:solidFill>
          <a:prstDash val="solid"/>
          <a:miter lim="800000"/>
          <a:tailEnd type="arrow"/>
        </a:ln>
        <a:effectLst/>
      </dsp:spPr>
      <dsp:style>
        <a:lnRef idx="1">
          <a:scrgbClr r="0" g="0" b="0"/>
        </a:lnRef>
        <a:fillRef idx="0">
          <a:scrgbClr r="0" g="0" b="0"/>
        </a:fillRef>
        <a:effectRef idx="0">
          <a:scrgbClr r="0" g="0" b="0"/>
        </a:effectRef>
        <a:fontRef idx="minor"/>
      </dsp:style>
    </dsp:sp>
    <dsp:sp modelId="{DFE60551-A20E-4EF7-80C0-34C94C925C35}">
      <dsp:nvSpPr>
        <dsp:cNvPr id="0" name=""/>
        <dsp:cNvSpPr/>
      </dsp:nvSpPr>
      <dsp:spPr>
        <a:xfrm>
          <a:off x="40138" y="2672914"/>
          <a:ext cx="1162262" cy="755470"/>
        </a:xfrm>
        <a:prstGeom prst="roundRect">
          <a:avLst/>
        </a:prstGeom>
        <a:solidFill>
          <a:srgbClr val="F68D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FR" sz="2000" kern="1200">
              <a:latin typeface="Merriweather Black" panose="00000A00000000000000" pitchFamily="2" charset="0"/>
            </a:rPr>
            <a:t>Tâche 5 :</a:t>
          </a:r>
        </a:p>
      </dsp:txBody>
      <dsp:txXfrm>
        <a:off x="77017" y="2709793"/>
        <a:ext cx="1088504" cy="681712"/>
      </dsp:txXfrm>
    </dsp:sp>
    <dsp:sp modelId="{2AB1D531-89BF-405B-A4E8-6C54285FC266}">
      <dsp:nvSpPr>
        <dsp:cNvPr id="0" name=""/>
        <dsp:cNvSpPr/>
      </dsp:nvSpPr>
      <dsp:spPr>
        <a:xfrm>
          <a:off x="382620" y="378699"/>
          <a:ext cx="3562600" cy="3562600"/>
        </a:xfrm>
        <a:custGeom>
          <a:avLst/>
          <a:gdLst/>
          <a:ahLst/>
          <a:cxnLst/>
          <a:rect l="0" t="0" r="0" b="0"/>
          <a:pathLst>
            <a:path>
              <a:moveTo>
                <a:pt x="27799" y="2094774"/>
              </a:moveTo>
              <a:arcTo wR="1781300" hR="1781300" stAng="10191857" swAng="1216286"/>
            </a:path>
          </a:pathLst>
        </a:custGeom>
        <a:noFill/>
        <a:ln w="38100" cap="flat" cmpd="sng" algn="ctr">
          <a:solidFill>
            <a:srgbClr val="27808E"/>
          </a:solidFill>
          <a:prstDash val="solid"/>
          <a:miter lim="800000"/>
          <a:tailEnd type="arrow"/>
        </a:ln>
        <a:effectLst/>
      </dsp:spPr>
      <dsp:style>
        <a:lnRef idx="1">
          <a:scrgbClr r="0" g="0" b="0"/>
        </a:lnRef>
        <a:fillRef idx="0">
          <a:scrgbClr r="0" g="0" b="0"/>
        </a:fillRef>
        <a:effectRef idx="0">
          <a:scrgbClr r="0" g="0" b="0"/>
        </a:effectRef>
        <a:fontRef idx="minor"/>
      </dsp:style>
    </dsp:sp>
    <dsp:sp modelId="{CDD32C3C-8671-4D9C-A4E1-520E76D4FFAA}">
      <dsp:nvSpPr>
        <dsp:cNvPr id="0" name=""/>
        <dsp:cNvSpPr/>
      </dsp:nvSpPr>
      <dsp:spPr>
        <a:xfrm>
          <a:off x="40138" y="891614"/>
          <a:ext cx="1162262" cy="755470"/>
        </a:xfrm>
        <a:prstGeom prst="roundRect">
          <a:avLst/>
        </a:prstGeom>
        <a:solidFill>
          <a:srgbClr val="F68D3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fr-FR" sz="2000" kern="1200">
              <a:latin typeface="Merriweather Black" panose="00000A00000000000000" pitchFamily="2" charset="0"/>
            </a:rPr>
            <a:t>Tâche 6 :</a:t>
          </a:r>
        </a:p>
      </dsp:txBody>
      <dsp:txXfrm>
        <a:off x="77017" y="928493"/>
        <a:ext cx="1088504" cy="681712"/>
      </dsp:txXfrm>
    </dsp:sp>
    <dsp:sp modelId="{EF7C96B5-2C63-4585-B271-34FF71953DC1}">
      <dsp:nvSpPr>
        <dsp:cNvPr id="0" name=""/>
        <dsp:cNvSpPr/>
      </dsp:nvSpPr>
      <dsp:spPr>
        <a:xfrm>
          <a:off x="382620" y="378699"/>
          <a:ext cx="3562600" cy="3562600"/>
        </a:xfrm>
        <a:custGeom>
          <a:avLst/>
          <a:gdLst/>
          <a:ahLst/>
          <a:cxnLst/>
          <a:rect l="0" t="0" r="0" b="0"/>
          <a:pathLst>
            <a:path>
              <a:moveTo>
                <a:pt x="647571" y="407368"/>
              </a:moveTo>
              <a:arcTo wR="1781300" hR="1781300" stAng="13828292" swAng="925119"/>
            </a:path>
          </a:pathLst>
        </a:custGeom>
        <a:noFill/>
        <a:ln w="38100" cap="flat" cmpd="sng" algn="ctr">
          <a:solidFill>
            <a:srgbClr val="27808E"/>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2018-09-28</a:t>
            </a:fld>
            <a:endParaRPr lang="en-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dirty="0"/>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2018-09-28</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dirty="0"/>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69CCCD06-B6AC-4C94-B410-82C167501725}" type="slidenum">
              <a:rPr/>
              <a:t>7</a:t>
            </a:fld>
            <a:endParaRPr/>
          </a:p>
        </p:txBody>
      </p:sp>
    </p:spTree>
    <p:extLst>
      <p:ext uri="{BB962C8B-B14F-4D97-AF65-F5344CB8AC3E}">
        <p14:creationId xmlns:p14="http://schemas.microsoft.com/office/powerpoint/2010/main" val="3376423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pPr rtl="0"/>
            <a:r>
              <a:rPr lang="fr-FR" sz="4000"/>
              <a:t>Licence Creative Commons</a:t>
            </a:r>
          </a:p>
        </p:txBody>
      </p:sp>
      <p:sp>
        <p:nvSpPr>
          <p:cNvPr id="17" name="TextBox 16"/>
          <p:cNvSpPr txBox="1"/>
          <p:nvPr userDrawn="1"/>
        </p:nvSpPr>
        <p:spPr>
          <a:xfrm>
            <a:off x="2595000" y="1174726"/>
            <a:ext cx="7052400" cy="861774"/>
          </a:xfrm>
          <a:prstGeom prst="rect">
            <a:avLst/>
          </a:prstGeom>
          <a:noFill/>
        </p:spPr>
        <p:txBody>
          <a:bodyPr wrap="square" rtlCol="0">
            <a:spAutoFit/>
          </a:bodyPr>
          <a:lstStyle/>
          <a:p>
            <a:pPr rtl="0"/>
            <a:r>
              <a:rPr lang="fr-FR" sz="1600" dirty="0"/>
              <a:t>Le contenu de ce document est en libre accès et sous </a:t>
            </a:r>
            <a:r>
              <a:rPr lang="fr-FR" sz="1600" dirty="0">
                <a:hlinkClick r:id="rId5"/>
              </a:rPr>
              <a:t>licence Creative Commons Attribution-</a:t>
            </a:r>
            <a:r>
              <a:rPr lang="fr-FR" sz="1600" dirty="0" err="1">
                <a:hlinkClick r:id="rId5"/>
              </a:rPr>
              <a:t>ShareAlike</a:t>
            </a:r>
            <a:r>
              <a:rPr lang="fr-FR" sz="1600" dirty="0">
                <a:hlinkClick r:id="rId5"/>
              </a:rPr>
              <a:t> 4.0 International License</a:t>
            </a:r>
            <a:r>
              <a:rPr lang="fr-FR" sz="1600" dirty="0"/>
              <a:t>(CC </a:t>
            </a:r>
            <a:r>
              <a:rPr lang="fr-FR" sz="1600" dirty="0" err="1"/>
              <a:t>BY-SA</a:t>
            </a:r>
            <a:r>
              <a:rPr lang="fr-FR" sz="1600" dirty="0"/>
              <a:t> 4.0). </a:t>
            </a:r>
          </a:p>
          <a:p>
            <a:pPr rtl="0"/>
            <a:r>
              <a:rPr lang="fr-FR" sz="1600" dirty="0"/>
              <a:t>Vous êtes libre de :</a:t>
            </a:r>
          </a:p>
        </p:txBody>
      </p:sp>
      <p:sp>
        <p:nvSpPr>
          <p:cNvPr id="21" name="TextBox 20"/>
          <p:cNvSpPr txBox="1"/>
          <p:nvPr userDrawn="1"/>
        </p:nvSpPr>
        <p:spPr>
          <a:xfrm>
            <a:off x="2595000" y="1925711"/>
            <a:ext cx="7052400" cy="1077218"/>
          </a:xfrm>
          <a:prstGeom prst="rect">
            <a:avLst/>
          </a:prstGeom>
          <a:noFill/>
        </p:spPr>
        <p:txBody>
          <a:bodyPr wrap="square" rtlCol="0">
            <a:spAutoFit/>
          </a:bodyPr>
          <a:lstStyle/>
          <a:p>
            <a:pPr rtl="0"/>
            <a:r>
              <a:rPr lang="fr-FR" sz="1600" dirty="0"/>
              <a:t>Partager – Copier et redistribuer les contenus sur tous types de supports et de formats.</a:t>
            </a:r>
          </a:p>
          <a:p>
            <a:pPr rtl="0"/>
            <a:r>
              <a:rPr lang="fr-FR" sz="1600" dirty="0"/>
              <a:t>Adapter – Modifier, transformer ou utiliser les contenus pour créer vos propres documents, et faire usage de ceux-ci à toutes fins utiles, y compris commerciales.</a:t>
            </a:r>
          </a:p>
        </p:txBody>
      </p:sp>
      <p:sp>
        <p:nvSpPr>
          <p:cNvPr id="22" name="TextBox 21"/>
          <p:cNvSpPr txBox="1"/>
          <p:nvPr userDrawn="1"/>
        </p:nvSpPr>
        <p:spPr>
          <a:xfrm>
            <a:off x="2595000" y="3048020"/>
            <a:ext cx="7052400" cy="2646878"/>
          </a:xfrm>
          <a:prstGeom prst="rect">
            <a:avLst/>
          </a:prstGeom>
          <a:noFill/>
        </p:spPr>
        <p:txBody>
          <a:bodyPr wrap="square" rtlCol="0">
            <a:spAutoFit/>
          </a:bodyPr>
          <a:lstStyle/>
          <a:p>
            <a:pPr rtl="0"/>
            <a:r>
              <a:rPr lang="fr-FR" sz="1600" dirty="0"/>
              <a:t>Aux conditions suivantes :</a:t>
            </a:r>
          </a:p>
          <a:p>
            <a:pPr rtl="0"/>
            <a:r>
              <a:rPr lang="fr-FR" sz="1600" dirty="0"/>
              <a:t>Attribution – Vous devez signaler que CAWST est l'auteur de ce document, renseigner un lien vers la licence, et indiquer si des modifications ont été apportées. Vous pouvez indiquer ces renseignements de la manière dont vous le souhaitez, mais nous vous demandons de ne pas laisser entendre que CAWST vous soutient ou approuve la façon dont vous utilisez nos ressources. Les instructions détaillées sont disponibles sur : </a:t>
            </a:r>
            <a:r>
              <a:rPr lang="fr-FR" sz="1600" dirty="0">
                <a:hlinkClick r:id="rId6"/>
              </a:rPr>
              <a:t>resources.cawst.org/cc</a:t>
            </a:r>
          </a:p>
          <a:p>
            <a:pPr rtl="0"/>
            <a:r>
              <a:rPr lang="fr-FR" sz="1600" dirty="0"/>
              <a:t>Partage dans les mêmes conditions – Si vous modifiez, transformez ou créez à partir de nos contenus, vous devez distribuer vos contributions avec la même licence que les originaux.</a:t>
            </a:r>
          </a:p>
        </p:txBody>
      </p:sp>
      <p:sp>
        <p:nvSpPr>
          <p:cNvPr id="23" name="TextBox 22"/>
          <p:cNvSpPr txBox="1"/>
          <p:nvPr userDrawn="1"/>
        </p:nvSpPr>
        <p:spPr>
          <a:xfrm>
            <a:off x="2595000" y="5598590"/>
            <a:ext cx="7052400" cy="830997"/>
          </a:xfrm>
          <a:prstGeom prst="rect">
            <a:avLst/>
          </a:prstGeom>
          <a:noFill/>
        </p:spPr>
        <p:txBody>
          <a:bodyPr wrap="square" rtlCol="0">
            <a:spAutoFit/>
          </a:bodyPr>
          <a:lstStyle/>
          <a:p>
            <a:pPr rtl="0"/>
            <a:r>
              <a:rPr lang="fr-FR" sz="1600" dirty="0"/>
              <a:t>CAWST et ses administrateurs, employés, contractants et bénévoles n'endossent aucune responsabilité et ne donnent aucune garantie en ce qui concerne les résultats pouvant être obtenus par l'utilisation des informations fournies.</a:t>
            </a:r>
          </a:p>
        </p:txBody>
      </p:sp>
      <p:cxnSp>
        <p:nvCxnSpPr>
          <p:cNvPr id="25" name="Straight Connector 24"/>
          <p:cNvCxnSpPr/>
          <p:nvPr userDrawn="1"/>
        </p:nvCxnSpPr>
        <p:spPr>
          <a:xfrm>
            <a:off x="2592000" y="1925711"/>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586545"/>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dirty="0"/>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dirty="0"/>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dirty="0"/>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7434953" cy="3954745"/>
            <a:chOff x="1305030" y="1484057"/>
            <a:chExt cx="6587169" cy="3954745"/>
          </a:xfrm>
        </p:grpSpPr>
        <p:grpSp>
          <p:nvGrpSpPr>
            <p:cNvPr id="3" name="Group 2"/>
            <p:cNvGrpSpPr/>
            <p:nvPr userDrawn="1"/>
          </p:nvGrpSpPr>
          <p:grpSpPr>
            <a:xfrm>
              <a:off x="1393810" y="4165152"/>
              <a:ext cx="246497" cy="1273650"/>
              <a:chOff x="7830583" y="4320000"/>
              <a:chExt cx="246497" cy="1273650"/>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dirty="0">
                  <a:solidFill>
                    <a:schemeClr val="bg1">
                      <a:lumMod val="50000"/>
                      <a:lumOff val="50000"/>
                    </a:schemeClr>
                  </a:solidFill>
                  <a:latin typeface="Lato" panose="020F0502020204030203" pitchFamily="34" charset="0"/>
                  <a:ea typeface="+mn-ea"/>
                  <a:cs typeface="+mn-cs"/>
                </a:endParaRPr>
              </a:p>
            </p:txBody>
          </p:sp>
        </p:grpSp>
        <p:sp>
          <p:nvSpPr>
            <p:cNvPr id="4" name="TextBox 3"/>
            <p:cNvSpPr txBox="1"/>
            <p:nvPr userDrawn="1"/>
          </p:nvSpPr>
          <p:spPr>
            <a:xfrm>
              <a:off x="1305032" y="1484057"/>
              <a:ext cx="6587167" cy="584775"/>
            </a:xfrm>
            <a:prstGeom prst="rect">
              <a:avLst/>
            </a:prstGeom>
            <a:noFill/>
          </p:spPr>
          <p:txBody>
            <a:bodyPr wrap="square" rtlCol="0">
              <a:spAutoFit/>
            </a:bodyPr>
            <a:lstStyle/>
            <a:p>
              <a:pPr rtl="0"/>
              <a:r>
                <a:rPr lang="fr-FR" sz="3200" dirty="0">
                  <a:latin typeface="Lato" panose="020F0502020204030203" pitchFamily="34" charset="0"/>
                </a:rPr>
                <a:t>Comment CAWST peut vous soutenir !</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pPr rtl="0"/>
              <a:r>
                <a:rPr lang="fr-FR">
                  <a:latin typeface="Lato" panose="020F0502020204030203" pitchFamily="34" charset="0"/>
                </a:rPr>
                <a:t>Contactez CAWST pour une assistance sur l'utilisation et l'adaptation de nos ressources d'enseignement et de formation dans le cadre de votre travail. </a:t>
              </a:r>
            </a:p>
            <a:p>
              <a:endParaRPr lang="en-CA" dirty="0">
                <a:latin typeface="Lato" panose="020F0502020204030203" pitchFamily="34" charset="0"/>
              </a:endParaRPr>
            </a:p>
            <a:p>
              <a:pPr rtl="0"/>
              <a:r>
                <a:rPr lang="fr-FR">
                  <a:latin typeface="Lato" panose="020F0502020204030203" pitchFamily="34" charset="0"/>
                </a:rPr>
                <a:t>Rendez-vous sur </a:t>
              </a:r>
              <a:r>
                <a:rPr lang="fr-FR">
                  <a:latin typeface="Lato" panose="020F0502020204030203" pitchFamily="34" charset="0"/>
                  <a:hlinkClick r:id="rId4"/>
                </a:rPr>
                <a:t>resources.cawst.org</a:t>
              </a:r>
              <a:r>
                <a:rPr lang="fr-FR">
                  <a:latin typeface="Lato" panose="020F0502020204030203" pitchFamily="34" charset="0"/>
                </a:rPr>
                <a:t> pour :</a:t>
              </a:r>
            </a:p>
            <a:p>
              <a:pPr rtl="0"/>
              <a:r>
                <a:rPr lang="fr-FR">
                  <a:latin typeface="Lato" panose="020F0502020204030203" pitchFamily="34" charset="0"/>
                </a:rPr>
                <a:t>les dernières mises à jour de ce document</a:t>
              </a:r>
            </a:p>
            <a:p>
              <a:pPr rtl="0"/>
              <a:r>
                <a:rPr lang="fr-FR">
                  <a:latin typeface="Lato" panose="020F0502020204030203" pitchFamily="34" charset="0"/>
                </a:rPr>
                <a:t>d'autres ressources sur les formations et les ateliers</a:t>
              </a:r>
            </a:p>
          </p:txBody>
        </p:sp>
      </p:grpSp>
      <p:sp>
        <p:nvSpPr>
          <p:cNvPr id="2" name="Rectangle 1"/>
          <p:cNvSpPr/>
          <p:nvPr userDrawn="1"/>
        </p:nvSpPr>
        <p:spPr>
          <a:xfrm>
            <a:off x="1732241" y="3877866"/>
            <a:ext cx="2515432" cy="425758"/>
          </a:xfrm>
          <a:prstGeom prst="rect">
            <a:avLst/>
          </a:prstGeom>
        </p:spPr>
        <p:txBody>
          <a:bodyPr wrap="none">
            <a:spAutoFit/>
          </a:bodyPr>
          <a:lstStyle/>
          <a:p>
            <a:pPr rtl="0" eaLnBrk="1" fontAlgn="auto" hangingPunct="1">
              <a:lnSpc>
                <a:spcPts val="2580"/>
              </a:lnSpc>
              <a:spcBef>
                <a:spcPts val="0"/>
              </a:spcBef>
              <a:spcAft>
                <a:spcPts val="0"/>
              </a:spcAft>
              <a:defRPr/>
            </a:pPr>
            <a:r>
              <a:rPr lang="fr-FR" sz="1600">
                <a:solidFill>
                  <a:srgbClr val="5C5C5C"/>
                </a:solidFill>
                <a:latin typeface="Lato" panose="020F0502020204030203" pitchFamily="34" charset="0"/>
                <a:ea typeface="+mn-ea"/>
                <a:cs typeface="+mn-cs"/>
              </a:rPr>
              <a:t>Calgary</a:t>
            </a:r>
            <a:r>
              <a:rPr lang="fr-FR" sz="1600" baseline="0">
                <a:solidFill>
                  <a:srgbClr val="5C5C5C"/>
                </a:solidFill>
                <a:latin typeface="Lato" panose="020F0502020204030203" pitchFamily="34" charset="0"/>
                <a:ea typeface="+mn-ea"/>
                <a:cs typeface="+mn-cs"/>
              </a:rPr>
              <a:t> </a:t>
            </a:r>
            <a:r>
              <a:rPr lang="fr-FR" sz="1600" b="0" i="0" kern="1200">
                <a:solidFill>
                  <a:schemeClr val="tx1"/>
                </a:solidFill>
                <a:effectLst/>
                <a:latin typeface="Lato" panose="020F0502020204030203" pitchFamily="34" charset="0"/>
                <a:ea typeface="+mn-ea"/>
                <a:cs typeface="+mn-cs"/>
              </a:rPr>
              <a:t>, </a:t>
            </a:r>
            <a:r>
              <a:rPr lang="fr-FR" sz="1600">
                <a:solidFill>
                  <a:srgbClr val="5C5C5C"/>
                </a:solidFill>
                <a:latin typeface="Lato" panose="020F0502020204030203" pitchFamily="34" charset="0"/>
                <a:ea typeface="+mn-ea"/>
                <a:cs typeface="+mn-cs"/>
              </a:rPr>
              <a:t>Alberta</a:t>
            </a:r>
            <a:r>
              <a:rPr lang="fr-FR" sz="1600" b="0" i="0" kern="1200">
                <a:solidFill>
                  <a:schemeClr val="tx1"/>
                </a:solidFill>
                <a:effectLst/>
                <a:latin typeface="Lato" panose="020F0502020204030203" pitchFamily="34" charset="0"/>
                <a:ea typeface="+mn-ea"/>
                <a:cs typeface="+mn-cs"/>
              </a:rPr>
              <a:t>, </a:t>
            </a:r>
            <a:r>
              <a:rPr lang="fr-FR" sz="1600">
                <a:solidFill>
                  <a:srgbClr val="5C5C5C"/>
                </a:solidFill>
                <a:latin typeface="Lato" panose="020F0502020204030203" pitchFamily="34" charset="0"/>
                <a:ea typeface="+mn-ea"/>
                <a:cs typeface="+mn-cs"/>
              </a:rPr>
              <a:t>Canada</a:t>
            </a:r>
          </a:p>
        </p:txBody>
      </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dirty="0"/>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Horizontal">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dirty="0"/>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 Horizontal</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dirty="0"/>
          </a:p>
        </p:txBody>
      </p:sp>
    </p:spTree>
    <p:custDataLst>
      <p:tags r:id="rId1"/>
    </p:custDataLst>
    <p:extLst>
      <p:ext uri="{BB962C8B-B14F-4D97-AF65-F5344CB8AC3E}">
        <p14:creationId xmlns:p14="http://schemas.microsoft.com/office/powerpoint/2010/main" val="66414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Image Slide Vertical">
    <p:spTree>
      <p:nvGrpSpPr>
        <p:cNvPr id="1" name=""/>
        <p:cNvGrpSpPr/>
        <p:nvPr/>
      </p:nvGrpSpPr>
      <p:grpSpPr>
        <a:xfrm>
          <a:off x="0" y="0"/>
          <a:ext cx="0" cy="0"/>
          <a:chOff x="0" y="0"/>
          <a:chExt cx="0" cy="0"/>
        </a:xfrm>
      </p:grpSpPr>
      <p:sp>
        <p:nvSpPr>
          <p:cNvPr id="14" name="Picture Placeholder 7"/>
          <p:cNvSpPr>
            <a:spLocks noGrp="1"/>
          </p:cNvSpPr>
          <p:nvPr>
            <p:ph type="pic" sz="quarter" idx="13"/>
          </p:nvPr>
        </p:nvSpPr>
        <p:spPr>
          <a:xfrm>
            <a:off x="6120000" y="0"/>
            <a:ext cx="6072000" cy="6857999"/>
          </a:xfrm>
        </p:spPr>
        <p:txBody>
          <a:bodyPr/>
          <a:lstStyle/>
          <a:p>
            <a:endParaRPr lang="en-CA" dirty="0"/>
          </a:p>
        </p:txBody>
      </p:sp>
      <p:sp>
        <p:nvSpPr>
          <p:cNvPr id="15" name="Text Placeholder 4"/>
          <p:cNvSpPr>
            <a:spLocks noGrp="1"/>
          </p:cNvSpPr>
          <p:nvPr>
            <p:ph type="body" sz="quarter" idx="28" hasCustomPrompt="1"/>
          </p:nvPr>
        </p:nvSpPr>
        <p:spPr>
          <a:xfrm>
            <a:off x="6306378" y="6356349"/>
            <a:ext cx="5744818"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
        <p:nvSpPr>
          <p:cNvPr id="16" name="Title 7"/>
          <p:cNvSpPr>
            <a:spLocks noGrp="1"/>
          </p:cNvSpPr>
          <p:nvPr>
            <p:ph type="title" hasCustomPrompt="1"/>
          </p:nvPr>
        </p:nvSpPr>
        <p:spPr>
          <a:xfrm>
            <a:off x="838200" y="365125"/>
            <a:ext cx="4860000" cy="1325563"/>
          </a:xfrm>
        </p:spPr>
        <p:txBody>
          <a:bodyPr/>
          <a:lstStyle>
            <a:lvl1pPr>
              <a:defRPr/>
            </a:lvl1pPr>
          </a:lstStyle>
          <a:p>
            <a:pPr lvl="0"/>
            <a:r>
              <a:rPr lang="en-US" dirty="0"/>
              <a:t>Half Image Slide Vertical</a:t>
            </a:r>
          </a:p>
        </p:txBody>
      </p:sp>
      <p:sp>
        <p:nvSpPr>
          <p:cNvPr id="17" name="Text Placeholder 13"/>
          <p:cNvSpPr>
            <a:spLocks noGrp="1"/>
          </p:cNvSpPr>
          <p:nvPr>
            <p:ph type="body" sz="quarter" idx="31"/>
          </p:nvPr>
        </p:nvSpPr>
        <p:spPr>
          <a:xfrm>
            <a:off x="838200" y="2005012"/>
            <a:ext cx="48600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x4 Image Slide">
    <p:spTree>
      <p:nvGrpSpPr>
        <p:cNvPr id="1" name=""/>
        <p:cNvGrpSpPr/>
        <p:nvPr/>
      </p:nvGrpSpPr>
      <p:grpSpPr>
        <a:xfrm>
          <a:off x="0" y="0"/>
          <a:ext cx="0" cy="0"/>
          <a:chOff x="0" y="0"/>
          <a:chExt cx="0" cy="0"/>
        </a:xfrm>
      </p:grpSpPr>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6x4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dirty="0"/>
          </a:p>
        </p:txBody>
      </p:sp>
      <p:sp>
        <p:nvSpPr>
          <p:cNvPr id="14" name="Picture Placeholder 7"/>
          <p:cNvSpPr>
            <a:spLocks noGrp="1"/>
          </p:cNvSpPr>
          <p:nvPr>
            <p:ph type="pic" sz="quarter" idx="13"/>
          </p:nvPr>
        </p:nvSpPr>
        <p:spPr>
          <a:xfrm>
            <a:off x="3736697" y="220717"/>
            <a:ext cx="4718607" cy="3145738"/>
          </a:xfrm>
        </p:spPr>
        <p:txBody>
          <a:bodyPr/>
          <a:lstStyle/>
          <a:p>
            <a:endParaRPr lang="en-CA" dirty="0"/>
          </a:p>
        </p:txBody>
      </p:sp>
    </p:spTree>
    <p:custDataLst>
      <p:tags r:id="rId1"/>
    </p:custDataLst>
    <p:extLst>
      <p:ext uri="{BB962C8B-B14F-4D97-AF65-F5344CB8AC3E}">
        <p14:creationId xmlns:p14="http://schemas.microsoft.com/office/powerpoint/2010/main" val="145926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dirty="0"/>
          </a:p>
        </p:txBody>
      </p:sp>
      <p:sp>
        <p:nvSpPr>
          <p:cNvPr id="11" name="Picture Placeholder 10"/>
          <p:cNvSpPr>
            <a:spLocks noGrp="1"/>
          </p:cNvSpPr>
          <p:nvPr>
            <p:ph type="pic" sz="quarter" idx="11"/>
          </p:nvPr>
        </p:nvSpPr>
        <p:spPr>
          <a:xfrm>
            <a:off x="4836000" y="2169000"/>
            <a:ext cx="2520000" cy="2520000"/>
          </a:xfrm>
        </p:spPr>
        <p:txBody>
          <a:bodyPr/>
          <a:lstStyle/>
          <a:p>
            <a:endParaRPr lang="en-CA" dirty="0"/>
          </a:p>
        </p:txBody>
      </p:sp>
      <p:sp>
        <p:nvSpPr>
          <p:cNvPr id="12" name="Picture Placeholder 10"/>
          <p:cNvSpPr>
            <a:spLocks noGrp="1"/>
          </p:cNvSpPr>
          <p:nvPr>
            <p:ph type="pic" sz="quarter" idx="12"/>
          </p:nvPr>
        </p:nvSpPr>
        <p:spPr>
          <a:xfrm>
            <a:off x="8280000" y="2169000"/>
            <a:ext cx="2520000" cy="2520000"/>
          </a:xfrm>
        </p:spPr>
        <p:txBody>
          <a:bodyPr/>
          <a:lstStyle/>
          <a:p>
            <a:endParaRPr lang="en-CA" dirty="0"/>
          </a:p>
        </p:txBody>
      </p:sp>
      <p:sp>
        <p:nvSpPr>
          <p:cNvPr id="13" name="Picture Placeholder 10"/>
          <p:cNvSpPr>
            <a:spLocks noGrp="1"/>
          </p:cNvSpPr>
          <p:nvPr>
            <p:ph type="pic" sz="quarter" idx="13"/>
          </p:nvPr>
        </p:nvSpPr>
        <p:spPr>
          <a:xfrm>
            <a:off x="1440000" y="2169000"/>
            <a:ext cx="2520000" cy="2520000"/>
          </a:xfrm>
        </p:spPr>
        <p:txBody>
          <a:bodyPr/>
          <a:lstStyle/>
          <a:p>
            <a:endParaRPr lang="en-CA" dirty="0"/>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4.png"/><Relationship Id="rId2" Type="http://schemas.openxmlformats.org/officeDocument/2006/relationships/slideLayout" Target="../slideLayouts/slideLayout6.xml"/><Relationship Id="rId16" Type="http://schemas.openxmlformats.org/officeDocument/2006/relationships/tags" Target="../tags/tag7.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6"/>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91" r:id="rId2"/>
    <p:sldLayoutId id="2147483678" r:id="rId3"/>
    <p:sldLayoutId id="2147483692" r:id="rId4"/>
    <p:sldLayoutId id="2147483679" r:id="rId5"/>
    <p:sldLayoutId id="2147483680" r:id="rId6"/>
    <p:sldLayoutId id="2147483689" r:id="rId7"/>
    <p:sldLayoutId id="2147483690" r:id="rId8"/>
    <p:sldLayoutId id="2147483685" r:id="rId9"/>
    <p:sldLayoutId id="2147483681" r:id="rId10"/>
    <p:sldLayoutId id="2147483682" r:id="rId11"/>
    <p:sldLayoutId id="2147483683" r:id="rId12"/>
    <p:sldLayoutId id="2147483684" r:id="rId13"/>
    <p:sldLayoutId id="2147483688" r:id="rId1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2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2241" y="4232630"/>
            <a:ext cx="2724321" cy="1092607"/>
          </a:xfrm>
          <a:prstGeom prst="rect">
            <a:avLst/>
          </a:prstGeom>
          <a:noFill/>
        </p:spPr>
        <p:txBody>
          <a:bodyPr wrap="square">
            <a:spAutoFit/>
          </a:bodyPr>
          <a:lstStyle/>
          <a:p>
            <a:pPr rtl="0" eaLnBrk="1" fontAlgn="auto" hangingPunct="1">
              <a:lnSpc>
                <a:spcPts val="2580"/>
              </a:lnSpc>
              <a:spcBef>
                <a:spcPts val="0"/>
              </a:spcBef>
              <a:spcAft>
                <a:spcPts val="0"/>
              </a:spcAft>
              <a:defRPr/>
            </a:pPr>
            <a:r>
              <a:rPr lang="fr-FR" sz="1600">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lang="fr-FR" sz="1600">
                <a:solidFill>
                  <a:srgbClr val="5C5C5C"/>
                </a:solidFill>
                <a:latin typeface="Lato" panose="020F0502020204030203" pitchFamily="34" charset="0"/>
                <a:ea typeface="+mn-ea"/>
                <a:cs typeface="+mn-cs"/>
              </a:rPr>
              <a:t>cawst@cawst.org</a:t>
            </a:r>
          </a:p>
          <a:p>
            <a:pPr rtl="0" eaLnBrk="1" fontAlgn="auto" hangingPunct="1">
              <a:lnSpc>
                <a:spcPts val="2580"/>
              </a:lnSpc>
              <a:spcBef>
                <a:spcPts val="0"/>
              </a:spcBef>
              <a:spcAft>
                <a:spcPts val="0"/>
              </a:spcAft>
              <a:defRPr/>
            </a:pPr>
            <a:r>
              <a:rPr lang="fr-FR" sz="1600">
                <a:solidFill>
                  <a:srgbClr val="5C5C5C"/>
                </a:solidFill>
                <a:latin typeface="Lato" panose="020F0502020204030203" pitchFamily="34" charset="0"/>
                <a:ea typeface="+mn-ea"/>
                <a:cs typeface="+mn-cs"/>
              </a:rPr>
              <a:t>cawst.org</a:t>
            </a:r>
          </a:p>
        </p:txBody>
      </p:sp>
    </p:spTree>
    <p:custDataLst>
      <p:tags r:id="rId1"/>
    </p:custDataLst>
    <p:extLst>
      <p:ext uri="{BB962C8B-B14F-4D97-AF65-F5344CB8AC3E}">
        <p14:creationId xmlns:p14="http://schemas.microsoft.com/office/powerpoint/2010/main" val="278788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305032" y="1676514"/>
            <a:ext cx="5527768" cy="2552972"/>
          </a:xfrm>
        </p:spPr>
        <p:txBody>
          <a:bodyPr>
            <a:normAutofit fontScale="85000" lnSpcReduction="20000"/>
          </a:bodyPr>
          <a:lstStyle/>
          <a:p>
            <a:pPr rtl="0"/>
            <a:r>
              <a:rPr lang="fr-FR" dirty="0">
                <a:solidFill>
                  <a:schemeClr val="tx1"/>
                </a:solidFill>
              </a:rPr>
              <a:t>Utilisez cette présentation avec le "Plan de cours : Plan de gestion de la sécurité sanitaire de l'eau et CTED" </a:t>
            </a:r>
          </a:p>
          <a:p>
            <a:pPr rtl="0"/>
            <a:r>
              <a:rPr lang="fr-FR" dirty="0">
                <a:solidFill>
                  <a:schemeClr val="tx1"/>
                </a:solidFill>
              </a:rPr>
              <a:t>dans le Manuel du formateur sur le traitement de l'eau à domicile et la conservation hygiénique (CTED)</a:t>
            </a:r>
          </a:p>
          <a:p>
            <a:endParaRPr lang="en-CA" dirty="0"/>
          </a:p>
        </p:txBody>
      </p:sp>
      <p:sp>
        <p:nvSpPr>
          <p:cNvPr id="5" name="Text Placeholder 4"/>
          <p:cNvSpPr>
            <a:spLocks noGrp="1"/>
          </p:cNvSpPr>
          <p:nvPr>
            <p:ph type="body" sz="quarter" idx="14"/>
          </p:nvPr>
        </p:nvSpPr>
        <p:spPr/>
        <p:txBody>
          <a:bodyPr/>
          <a:lstStyle/>
          <a:p>
            <a:pPr rtl="0"/>
            <a:r>
              <a:rPr lang="fr-FR">
                <a:latin typeface="Lato" charset="0"/>
                <a:ea typeface="Lato" charset="0"/>
                <a:cs typeface="Lato" charset="0"/>
              </a:rPr>
              <a:t>Disponible sur </a:t>
            </a:r>
            <a:r>
              <a:rPr lang="fr-FR">
                <a:hlinkClick r:id="rId3"/>
              </a:rPr>
              <a:t>resources.cawst.org</a:t>
            </a: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85000" lnSpcReduction="10000"/>
          </a:bodyPr>
          <a:lstStyle/>
          <a:p>
            <a:pPr rtl="0"/>
            <a:r>
              <a:rPr lang="fr-FR"/>
              <a:t>Plan de gestion de la sécurité sanitaire de l'eau et CTED</a:t>
            </a:r>
          </a:p>
        </p:txBody>
      </p:sp>
      <p:sp>
        <p:nvSpPr>
          <p:cNvPr id="6" name="Text Placeholder 5"/>
          <p:cNvSpPr>
            <a:spLocks noGrp="1"/>
          </p:cNvSpPr>
          <p:nvPr>
            <p:ph type="body" sz="quarter" idx="15"/>
          </p:nvPr>
        </p:nvSpPr>
        <p:spPr/>
        <p:txBody>
          <a:bodyPr/>
          <a:lstStyle/>
          <a:p>
            <a:pPr rtl="0"/>
            <a:r>
              <a:rPr lang="fr-FR"/>
              <a:t>2018</a:t>
            </a:r>
          </a:p>
        </p:txBody>
      </p:sp>
      <p:sp>
        <p:nvSpPr>
          <p:cNvPr id="7" name="Text Placeholder 6"/>
          <p:cNvSpPr>
            <a:spLocks noGrp="1"/>
          </p:cNvSpPr>
          <p:nvPr>
            <p:ph type="body" sz="quarter" idx="16"/>
          </p:nvPr>
        </p:nvSpPr>
        <p:spPr/>
        <p:txBody>
          <a:bodyPr/>
          <a:lstStyle/>
          <a:p>
            <a:pPr rtl="0"/>
            <a:r>
              <a:rPr lang="fr-FR"/>
              <a:t>Juin</a:t>
            </a:r>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9DB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itle 12"/>
          <p:cNvSpPr>
            <a:spLocks noGrp="1"/>
          </p:cNvSpPr>
          <p:nvPr>
            <p:ph type="title"/>
          </p:nvPr>
        </p:nvSpPr>
        <p:spPr>
          <a:xfrm>
            <a:off x="720000" y="1676267"/>
            <a:ext cx="9469582" cy="2570307"/>
          </a:xfrm>
        </p:spPr>
        <p:txBody>
          <a:bodyPr>
            <a:noAutofit/>
          </a:bodyPr>
          <a:lstStyle/>
          <a:p>
            <a:pPr rtl="0"/>
            <a:r>
              <a:rPr lang="fr-FR" sz="6000" dirty="0">
                <a:solidFill>
                  <a:schemeClr val="bg1"/>
                </a:solidFill>
                <a:latin typeface="Merriweather" panose="00000500000000000000" pitchFamily="2" charset="0"/>
              </a:rPr>
              <a:t>Qu'est-ce qu'un plan de gestion de la sécurité sanitaire de l'eau ?</a:t>
            </a:r>
          </a:p>
        </p:txBody>
      </p:sp>
      <p:sp>
        <p:nvSpPr>
          <p:cNvPr id="14" name="Text Placeholder 13"/>
          <p:cNvSpPr>
            <a:spLocks noGrp="1"/>
          </p:cNvSpPr>
          <p:nvPr>
            <p:ph type="body" sz="quarter" idx="11"/>
          </p:nvPr>
        </p:nvSpPr>
        <p:spPr>
          <a:xfrm>
            <a:off x="720000" y="4582550"/>
            <a:ext cx="10730782" cy="545377"/>
          </a:xfrm>
        </p:spPr>
        <p:txBody>
          <a:bodyPr>
            <a:noAutofit/>
          </a:bodyPr>
          <a:lstStyle/>
          <a:p>
            <a:pPr rtl="0">
              <a:lnSpc>
                <a:spcPct val="100000"/>
              </a:lnSpc>
            </a:pPr>
            <a:r>
              <a:rPr lang="fr-FR" sz="2800">
                <a:solidFill>
                  <a:schemeClr val="bg1"/>
                </a:solidFill>
                <a:latin typeface="Merriweather Black" panose="00000A00000000000000" pitchFamily="2" charset="0"/>
              </a:rPr>
              <a:t>Discutez-en avec un partenaire et élaborez votre propre définition.</a:t>
            </a:r>
          </a:p>
        </p:txBody>
      </p:sp>
    </p:spTree>
    <p:custDataLst>
      <p:tags r:id="rId1"/>
    </p:custDataLst>
    <p:extLst>
      <p:ext uri="{BB962C8B-B14F-4D97-AF65-F5344CB8AC3E}">
        <p14:creationId xmlns:p14="http://schemas.microsoft.com/office/powerpoint/2010/main" val="20518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rtl="0"/>
            <a:r>
              <a:rPr lang="fr-FR"/>
              <a:t>Résultats d'apprentissage</a:t>
            </a:r>
          </a:p>
        </p:txBody>
      </p:sp>
      <p:sp>
        <p:nvSpPr>
          <p:cNvPr id="7" name="Text Placeholder 6"/>
          <p:cNvSpPr>
            <a:spLocks noGrp="1"/>
          </p:cNvSpPr>
          <p:nvPr>
            <p:ph type="body" sz="quarter" idx="11"/>
          </p:nvPr>
        </p:nvSpPr>
        <p:spPr>
          <a:xfrm>
            <a:off x="1530000" y="1980000"/>
            <a:ext cx="9360000" cy="3511982"/>
          </a:xfrm>
        </p:spPr>
        <p:txBody>
          <a:bodyPr>
            <a:normAutofit/>
          </a:bodyPr>
          <a:lstStyle/>
          <a:p>
            <a:pPr rtl="0"/>
            <a:r>
              <a:rPr lang="fr-FR" sz="2500"/>
              <a:t>Définir le plan de gestion de la sécurité sanitaire de l'eau</a:t>
            </a:r>
          </a:p>
          <a:p>
            <a:pPr rtl="0"/>
            <a:r>
              <a:rPr lang="fr-FR" sz="2500"/>
              <a:t>Décrire les avantages d'un plan de gestion de la sécurité sanitaire de l'eau dans les petites communautés</a:t>
            </a:r>
          </a:p>
          <a:p>
            <a:pPr rtl="0"/>
            <a:r>
              <a:rPr lang="fr-FR" sz="2500"/>
              <a:t>Expliquer en quoi la CTED et un plan de gestion de la sécurité sanitaire de l'eau se valorisent mutuellement</a:t>
            </a:r>
          </a:p>
        </p:txBody>
      </p:sp>
      <p:sp>
        <p:nvSpPr>
          <p:cNvPr id="4" name="Slide Number Placeholder 5"/>
          <p:cNvSpPr>
            <a:spLocks noGrp="1"/>
          </p:cNvSpPr>
          <p:nvPr>
            <p:ph type="sldNum" sz="quarter" idx="4294967295"/>
          </p:nvPr>
        </p:nvSpPr>
        <p:spPr>
          <a:xfrm>
            <a:off x="8611200" y="6356350"/>
            <a:ext cx="2743200" cy="365125"/>
          </a:xfrm>
        </p:spPr>
        <p:txBody>
          <a:bodyPr/>
          <a:lstStyle/>
          <a:p>
            <a:pPr rtl="0"/>
            <a:r>
              <a:rPr lang="fr-FR"/>
              <a:t>5</a:t>
            </a:r>
          </a:p>
        </p:txBody>
      </p:sp>
    </p:spTree>
    <p:custDataLst>
      <p:tags r:id="rId1"/>
    </p:custDataLst>
    <p:extLst>
      <p:ext uri="{BB962C8B-B14F-4D97-AF65-F5344CB8AC3E}">
        <p14:creationId xmlns:p14="http://schemas.microsoft.com/office/powerpoint/2010/main" val="3673235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8"/>
          </p:nvPr>
        </p:nvSpPr>
        <p:spPr/>
        <p:txBody>
          <a:bodyPr/>
          <a:lstStyle/>
          <a:p>
            <a:pPr rtl="0"/>
            <a:r>
              <a:rPr lang="fr-FR"/>
              <a:t>Source : Source de l'image</a:t>
            </a:r>
          </a:p>
        </p:txBody>
      </p:sp>
      <p:sp>
        <p:nvSpPr>
          <p:cNvPr id="7" name="Title 6"/>
          <p:cNvSpPr>
            <a:spLocks noGrp="1"/>
          </p:cNvSpPr>
          <p:nvPr>
            <p:ph type="title"/>
          </p:nvPr>
        </p:nvSpPr>
        <p:spPr>
          <a:xfrm>
            <a:off x="838200" y="365125"/>
            <a:ext cx="10799618" cy="1325563"/>
          </a:xfrm>
        </p:spPr>
        <p:txBody>
          <a:bodyPr/>
          <a:lstStyle/>
          <a:p>
            <a:pPr rtl="0"/>
            <a:r>
              <a:rPr lang="fr-FR"/>
              <a:t>Qu'est-ce qu'un plan de gestion de la sécurité sanitaire de l'eau ?</a:t>
            </a:r>
          </a:p>
        </p:txBody>
      </p:sp>
      <p:sp>
        <p:nvSpPr>
          <p:cNvPr id="10" name="Text Placeholder 9"/>
          <p:cNvSpPr>
            <a:spLocks noGrp="1"/>
          </p:cNvSpPr>
          <p:nvPr>
            <p:ph type="body" sz="quarter" idx="31"/>
          </p:nvPr>
        </p:nvSpPr>
        <p:spPr>
          <a:xfrm>
            <a:off x="1219200" y="1800000"/>
            <a:ext cx="6649156" cy="4351337"/>
          </a:xfrm>
        </p:spPr>
        <p:txBody>
          <a:bodyPr>
            <a:noAutofit/>
          </a:bodyPr>
          <a:lstStyle/>
          <a:p>
            <a:pPr rtl="0">
              <a:lnSpc>
                <a:spcPct val="100000"/>
              </a:lnSpc>
            </a:pPr>
            <a:r>
              <a:rPr lang="fr-FR" sz="2400"/>
              <a:t>Une approche </a:t>
            </a:r>
            <a:r>
              <a:rPr lang="fr-FR" sz="2400" b="1">
                <a:solidFill>
                  <a:srgbClr val="27808E"/>
                </a:solidFill>
              </a:rPr>
              <a:t>préventive</a:t>
            </a:r>
            <a:r>
              <a:rPr lang="fr-FR" sz="2400">
                <a:solidFill>
                  <a:srgbClr val="27808E"/>
                </a:solidFill>
              </a:rPr>
              <a:t>, </a:t>
            </a:r>
            <a:r>
              <a:rPr lang="fr-FR" sz="2400" b="1">
                <a:solidFill>
                  <a:srgbClr val="27808E"/>
                </a:solidFill>
              </a:rPr>
              <a:t>fondée sur les risques,</a:t>
            </a:r>
            <a:r>
              <a:rPr lang="fr-FR" sz="2400">
                <a:solidFill>
                  <a:srgbClr val="27808E"/>
                </a:solidFill>
              </a:rPr>
              <a:t> </a:t>
            </a:r>
            <a:r>
              <a:rPr lang="fr-FR" sz="2400"/>
              <a:t> pour maintenir la propreté de l'eau depuis la source jusqu'au verre</a:t>
            </a:r>
          </a:p>
          <a:p>
            <a:endParaRPr lang="en-CA" sz="2400" dirty="0"/>
          </a:p>
          <a:p>
            <a:pPr rtl="0">
              <a:lnSpc>
                <a:spcPct val="100000"/>
              </a:lnSpc>
            </a:pPr>
            <a:r>
              <a:rPr lang="fr-FR" sz="2400"/>
              <a:t>Présenté en 2004 par l'Organisation mondiale de la Santé (OMS) et l'International Water Association (IWA)</a:t>
            </a:r>
          </a:p>
        </p:txBody>
      </p:sp>
      <p:sp>
        <p:nvSpPr>
          <p:cNvPr id="6" name="Slide Number Placeholder 5"/>
          <p:cNvSpPr>
            <a:spLocks noGrp="1"/>
          </p:cNvSpPr>
          <p:nvPr>
            <p:ph type="sldNum" sz="quarter" idx="4294967295"/>
          </p:nvPr>
        </p:nvSpPr>
        <p:spPr>
          <a:xfrm>
            <a:off x="8611200" y="6356350"/>
            <a:ext cx="2743200" cy="365125"/>
          </a:xfrm>
        </p:spPr>
        <p:txBody>
          <a:bodyPr/>
          <a:lstStyle/>
          <a:p>
            <a:pPr rtl="0"/>
            <a:fld id="{A8350104-CE64-4EE9-82B1-554144FA4C7C}" type="slidenum">
              <a:rPr/>
              <a:pPr/>
              <a:t>6</a:t>
            </a:fld>
            <a:endParaRPr/>
          </a:p>
        </p:txBody>
      </p:sp>
      <p:pic>
        <p:nvPicPr>
          <p:cNvPr id="13" name="Picture 1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flipH="1">
            <a:off x="7763647" y="1536141"/>
            <a:ext cx="3874171" cy="38337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8333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611200" y="6356350"/>
            <a:ext cx="2743200" cy="365125"/>
          </a:xfrm>
        </p:spPr>
        <p:txBody>
          <a:bodyPr/>
          <a:lstStyle/>
          <a:p>
            <a:pPr rtl="0"/>
            <a:fld id="{A8350104-CE64-4EE9-82B1-554144FA4C7C}" type="slidenum">
              <a:rPr/>
              <a:pPr/>
              <a:t>7</a:t>
            </a:fld>
            <a:endParaRPr/>
          </a:p>
        </p:txBody>
      </p:sp>
      <p:sp>
        <p:nvSpPr>
          <p:cNvPr id="7" name="Title 6"/>
          <p:cNvSpPr txBox="1">
            <a:spLocks/>
          </p:cNvSpPr>
          <p:nvPr/>
        </p:nvSpPr>
        <p:spPr>
          <a:xfrm>
            <a:off x="838200" y="365125"/>
            <a:ext cx="10799618" cy="1325563"/>
          </a:xfrm>
          <a:prstGeom prst="rect">
            <a:avLst/>
          </a:prstGeom>
        </p:spPr>
        <p:txBody>
          <a:bodyPr anchor="ctr"/>
          <a:lst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a:lstStyle>
          <a:p>
            <a:pPr rtl="0"/>
            <a:r>
              <a:rPr lang="fr-FR" sz="3600"/>
              <a:t>Le plan de gestion de la sécurité sanitaire de l'eau (PGSSE) en bref</a:t>
            </a:r>
          </a:p>
        </p:txBody>
      </p:sp>
      <p:graphicFrame>
        <p:nvGraphicFramePr>
          <p:cNvPr id="2" name="Diagram 1"/>
          <p:cNvGraphicFramePr>
            <a:graphicFrameLocks noChangeAspect="1"/>
          </p:cNvGraphicFramePr>
          <p:nvPr>
            <p:extLst>
              <p:ext uri="{D42A27DB-BD31-4B8C-83A1-F6EECF244321}">
                <p14:modId xmlns:p14="http://schemas.microsoft.com/office/powerpoint/2010/main" val="2376954824"/>
              </p:ext>
            </p:extLst>
          </p:nvPr>
        </p:nvGraphicFramePr>
        <p:xfrm>
          <a:off x="895891" y="1824372"/>
          <a:ext cx="4327842" cy="432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Placeholder 5"/>
          <p:cNvSpPr txBox="1">
            <a:spLocks/>
          </p:cNvSpPr>
          <p:nvPr/>
        </p:nvSpPr>
        <p:spPr>
          <a:xfrm>
            <a:off x="824913" y="6185100"/>
            <a:ext cx="4398820" cy="320446"/>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rtl="0"/>
            <a:r>
              <a:rPr lang="fr-FR" sz="1400" i="1"/>
              <a:t>Source : </a:t>
            </a:r>
            <a:r>
              <a:rPr lang="fr-FR" sz="1400" b="1" i="1"/>
              <a:t>wsportal.org</a:t>
            </a:r>
          </a:p>
        </p:txBody>
      </p:sp>
      <p:sp>
        <p:nvSpPr>
          <p:cNvPr id="6" name="TextBox 5"/>
          <p:cNvSpPr txBox="1"/>
          <p:nvPr/>
        </p:nvSpPr>
        <p:spPr>
          <a:xfrm>
            <a:off x="5426110" y="1716667"/>
            <a:ext cx="1226381" cy="400110"/>
          </a:xfrm>
          <a:prstGeom prst="rect">
            <a:avLst/>
          </a:prstGeom>
        </p:spPr>
        <p:txBody>
          <a:bodyPr wrap="square" rtlCol="0">
            <a:spAutoFit/>
          </a:bodyPr>
          <a:lstStyle/>
          <a:p>
            <a:pPr rtl="0"/>
            <a:r>
              <a:rPr lang="fr-FR" sz="2000" dirty="0">
                <a:solidFill>
                  <a:srgbClr val="27808E"/>
                </a:solidFill>
                <a:latin typeface="Lato Black" panose="020F0A02020204030203" pitchFamily="34" charset="0"/>
              </a:rPr>
              <a:t>Tâche 1 :</a:t>
            </a:r>
          </a:p>
        </p:txBody>
      </p:sp>
      <p:sp>
        <p:nvSpPr>
          <p:cNvPr id="11" name="TextBox 10"/>
          <p:cNvSpPr txBox="1"/>
          <p:nvPr/>
        </p:nvSpPr>
        <p:spPr>
          <a:xfrm>
            <a:off x="6444674" y="1721010"/>
            <a:ext cx="4922414" cy="707886"/>
          </a:xfrm>
          <a:prstGeom prst="rect">
            <a:avLst/>
          </a:prstGeom>
        </p:spPr>
        <p:txBody>
          <a:bodyPr wrap="square" rtlCol="0">
            <a:spAutoFit/>
          </a:bodyPr>
          <a:lstStyle/>
          <a:p>
            <a:pPr rtl="0"/>
            <a:r>
              <a:rPr lang="fr-FR" sz="2000">
                <a:latin typeface="Lato" panose="020F0502020204030203" pitchFamily="34" charset="0"/>
              </a:rPr>
              <a:t>Mobiliser la communauté et constituer une équipe PGSSE.</a:t>
            </a:r>
          </a:p>
        </p:txBody>
      </p:sp>
      <p:sp>
        <p:nvSpPr>
          <p:cNvPr id="8" name="TextBox 7"/>
          <p:cNvSpPr txBox="1"/>
          <p:nvPr/>
        </p:nvSpPr>
        <p:spPr>
          <a:xfrm>
            <a:off x="5392615" y="2449152"/>
            <a:ext cx="1226381" cy="400110"/>
          </a:xfrm>
          <a:prstGeom prst="rect">
            <a:avLst/>
          </a:prstGeom>
          <a:noFill/>
        </p:spPr>
        <p:txBody>
          <a:bodyPr wrap="square" rtlCol="0">
            <a:spAutoFit/>
          </a:bodyPr>
          <a:lstStyle/>
          <a:p>
            <a:pPr rtl="0"/>
            <a:r>
              <a:rPr lang="fr-FR" sz="2000" dirty="0">
                <a:solidFill>
                  <a:srgbClr val="27808E"/>
                </a:solidFill>
                <a:latin typeface="Lato Black" panose="020F0A02020204030203" pitchFamily="34" charset="0"/>
              </a:rPr>
              <a:t>Tâche 2 :</a:t>
            </a:r>
          </a:p>
        </p:txBody>
      </p:sp>
      <p:sp>
        <p:nvSpPr>
          <p:cNvPr id="9" name="TextBox 8"/>
          <p:cNvSpPr txBox="1"/>
          <p:nvPr/>
        </p:nvSpPr>
        <p:spPr>
          <a:xfrm>
            <a:off x="6431986" y="2454041"/>
            <a:ext cx="4922414" cy="707886"/>
          </a:xfrm>
          <a:prstGeom prst="rect">
            <a:avLst/>
          </a:prstGeom>
          <a:noFill/>
        </p:spPr>
        <p:txBody>
          <a:bodyPr wrap="square" rtlCol="0">
            <a:spAutoFit/>
          </a:bodyPr>
          <a:lstStyle/>
          <a:p>
            <a:pPr rtl="0"/>
            <a:r>
              <a:rPr lang="fr-FR" sz="2000" dirty="0">
                <a:latin typeface="Lato" panose="020F0502020204030203" pitchFamily="34" charset="0"/>
              </a:rPr>
              <a:t>Décrire le système d’approvisionnement en eau de la communauté.</a:t>
            </a:r>
          </a:p>
        </p:txBody>
      </p:sp>
      <p:sp>
        <p:nvSpPr>
          <p:cNvPr id="12" name="TextBox 11"/>
          <p:cNvSpPr txBox="1"/>
          <p:nvPr/>
        </p:nvSpPr>
        <p:spPr>
          <a:xfrm>
            <a:off x="5426110" y="3141506"/>
            <a:ext cx="1226381" cy="400110"/>
          </a:xfrm>
          <a:prstGeom prst="rect">
            <a:avLst/>
          </a:prstGeom>
          <a:noFill/>
        </p:spPr>
        <p:txBody>
          <a:bodyPr wrap="square" rtlCol="0">
            <a:spAutoFit/>
          </a:bodyPr>
          <a:lstStyle/>
          <a:p>
            <a:pPr rtl="0"/>
            <a:r>
              <a:rPr lang="fr-FR" sz="2000" dirty="0">
                <a:solidFill>
                  <a:srgbClr val="27808E"/>
                </a:solidFill>
                <a:latin typeface="Lato Black" panose="020F0A02020204030203" pitchFamily="34" charset="0"/>
              </a:rPr>
              <a:t>Tâche 3 :</a:t>
            </a:r>
          </a:p>
        </p:txBody>
      </p:sp>
      <p:sp>
        <p:nvSpPr>
          <p:cNvPr id="13" name="TextBox 12"/>
          <p:cNvSpPr txBox="1"/>
          <p:nvPr/>
        </p:nvSpPr>
        <p:spPr>
          <a:xfrm>
            <a:off x="6444674" y="3145849"/>
            <a:ext cx="4922414" cy="1015663"/>
          </a:xfrm>
          <a:prstGeom prst="rect">
            <a:avLst/>
          </a:prstGeom>
          <a:noFill/>
        </p:spPr>
        <p:txBody>
          <a:bodyPr wrap="square" rtlCol="0">
            <a:spAutoFit/>
          </a:bodyPr>
          <a:lstStyle/>
          <a:p>
            <a:pPr rtl="0"/>
            <a:r>
              <a:rPr lang="fr-FR" sz="2000" dirty="0">
                <a:latin typeface="Lato" panose="020F0502020204030203" pitchFamily="34" charset="0"/>
              </a:rPr>
              <a:t>Identifier et évaluer les dangers, les événements dangereux, les risques et les mesures de contrôle existantes.</a:t>
            </a:r>
          </a:p>
        </p:txBody>
      </p:sp>
      <p:sp>
        <p:nvSpPr>
          <p:cNvPr id="14" name="TextBox 13"/>
          <p:cNvSpPr txBox="1"/>
          <p:nvPr/>
        </p:nvSpPr>
        <p:spPr>
          <a:xfrm>
            <a:off x="5426109" y="4058514"/>
            <a:ext cx="1226381" cy="400110"/>
          </a:xfrm>
          <a:prstGeom prst="rect">
            <a:avLst/>
          </a:prstGeom>
          <a:noFill/>
        </p:spPr>
        <p:txBody>
          <a:bodyPr wrap="square" rtlCol="0">
            <a:spAutoFit/>
          </a:bodyPr>
          <a:lstStyle/>
          <a:p>
            <a:pPr rtl="0"/>
            <a:r>
              <a:rPr lang="fr-FR" sz="2000" dirty="0">
                <a:solidFill>
                  <a:srgbClr val="27808E"/>
                </a:solidFill>
                <a:latin typeface="Lato Black" panose="020F0A02020204030203" pitchFamily="34" charset="0"/>
              </a:rPr>
              <a:t>Tâche 4 :</a:t>
            </a:r>
          </a:p>
        </p:txBody>
      </p:sp>
      <p:sp>
        <p:nvSpPr>
          <p:cNvPr id="15" name="TextBox 14"/>
          <p:cNvSpPr txBox="1"/>
          <p:nvPr/>
        </p:nvSpPr>
        <p:spPr>
          <a:xfrm>
            <a:off x="6444674" y="4065918"/>
            <a:ext cx="4922414" cy="707886"/>
          </a:xfrm>
          <a:prstGeom prst="rect">
            <a:avLst/>
          </a:prstGeom>
          <a:noFill/>
        </p:spPr>
        <p:txBody>
          <a:bodyPr wrap="square" rtlCol="0">
            <a:spAutoFit/>
          </a:bodyPr>
          <a:lstStyle/>
          <a:p>
            <a:pPr rtl="0"/>
            <a:r>
              <a:rPr lang="fr-FR" sz="2000" dirty="0">
                <a:latin typeface="Lato" panose="020F0502020204030203" pitchFamily="34" charset="0"/>
              </a:rPr>
              <a:t>Élaborer et mettre en œuvre un plan d'amélioration graduel</a:t>
            </a:r>
          </a:p>
        </p:txBody>
      </p:sp>
      <p:sp>
        <p:nvSpPr>
          <p:cNvPr id="16" name="TextBox 15"/>
          <p:cNvSpPr txBox="1"/>
          <p:nvPr/>
        </p:nvSpPr>
        <p:spPr>
          <a:xfrm>
            <a:off x="5392614" y="4785551"/>
            <a:ext cx="1226381" cy="400110"/>
          </a:xfrm>
          <a:prstGeom prst="rect">
            <a:avLst/>
          </a:prstGeom>
          <a:noFill/>
        </p:spPr>
        <p:txBody>
          <a:bodyPr wrap="square" rtlCol="0">
            <a:spAutoFit/>
          </a:bodyPr>
          <a:lstStyle/>
          <a:p>
            <a:pPr rtl="0"/>
            <a:r>
              <a:rPr lang="fr-FR" sz="2000" dirty="0">
                <a:solidFill>
                  <a:srgbClr val="27808E"/>
                </a:solidFill>
                <a:latin typeface="Lato Black" panose="020F0A02020204030203" pitchFamily="34" charset="0"/>
              </a:rPr>
              <a:t>Tâche 5 :</a:t>
            </a:r>
          </a:p>
        </p:txBody>
      </p:sp>
      <p:sp>
        <p:nvSpPr>
          <p:cNvPr id="17" name="TextBox 16"/>
          <p:cNvSpPr txBox="1"/>
          <p:nvPr/>
        </p:nvSpPr>
        <p:spPr>
          <a:xfrm>
            <a:off x="6444674" y="4797886"/>
            <a:ext cx="4922414" cy="707886"/>
          </a:xfrm>
          <a:prstGeom prst="rect">
            <a:avLst/>
          </a:prstGeom>
          <a:noFill/>
        </p:spPr>
        <p:txBody>
          <a:bodyPr wrap="square" rtlCol="0">
            <a:spAutoFit/>
          </a:bodyPr>
          <a:lstStyle/>
          <a:p>
            <a:pPr rtl="0"/>
            <a:r>
              <a:rPr lang="fr-FR" sz="2000" dirty="0">
                <a:latin typeface="Lato" panose="020F0502020204030203" pitchFamily="34" charset="0"/>
              </a:rPr>
              <a:t>Effectuer un suivi des mesures de contrôle et vérifier l'efficacité du plan de gestion de la sécurité sanitaire de l'eau.</a:t>
            </a:r>
          </a:p>
        </p:txBody>
      </p:sp>
      <p:sp>
        <p:nvSpPr>
          <p:cNvPr id="18" name="TextBox 17"/>
          <p:cNvSpPr txBox="1"/>
          <p:nvPr/>
        </p:nvSpPr>
        <p:spPr>
          <a:xfrm>
            <a:off x="5426110" y="5737267"/>
            <a:ext cx="1226381" cy="400110"/>
          </a:xfrm>
          <a:prstGeom prst="rect">
            <a:avLst/>
          </a:prstGeom>
          <a:noFill/>
        </p:spPr>
        <p:txBody>
          <a:bodyPr wrap="square" rtlCol="0">
            <a:spAutoFit/>
          </a:bodyPr>
          <a:lstStyle/>
          <a:p>
            <a:pPr rtl="0"/>
            <a:r>
              <a:rPr lang="fr-FR" sz="2000" dirty="0">
                <a:solidFill>
                  <a:srgbClr val="27808E"/>
                </a:solidFill>
                <a:latin typeface="Lato Black" panose="020F0A02020204030203" pitchFamily="34" charset="0"/>
              </a:rPr>
              <a:t>Tâche 6 :</a:t>
            </a:r>
          </a:p>
        </p:txBody>
      </p:sp>
      <p:sp>
        <p:nvSpPr>
          <p:cNvPr id="19" name="TextBox 18"/>
          <p:cNvSpPr txBox="1"/>
          <p:nvPr/>
        </p:nvSpPr>
        <p:spPr>
          <a:xfrm>
            <a:off x="6444674" y="5741610"/>
            <a:ext cx="4922414" cy="707886"/>
          </a:xfrm>
          <a:prstGeom prst="rect">
            <a:avLst/>
          </a:prstGeom>
          <a:noFill/>
        </p:spPr>
        <p:txBody>
          <a:bodyPr wrap="square" rtlCol="0">
            <a:spAutoFit/>
          </a:bodyPr>
          <a:lstStyle/>
          <a:p>
            <a:pPr rtl="0"/>
            <a:r>
              <a:rPr lang="fr-FR" sz="2000">
                <a:latin typeface="Lato" panose="020F0502020204030203" pitchFamily="34" charset="0"/>
              </a:rPr>
              <a:t>Documenter, examiner et améliorer tous les aspects de la mise en œuvre du plan de gestion de la sécurité sanitaire de l'eau.</a:t>
            </a:r>
          </a:p>
        </p:txBody>
      </p:sp>
    </p:spTree>
    <p:custDataLst>
      <p:tags r:id="rId1"/>
    </p:custDataLst>
    <p:extLst>
      <p:ext uri="{BB962C8B-B14F-4D97-AF65-F5344CB8AC3E}">
        <p14:creationId xmlns:p14="http://schemas.microsoft.com/office/powerpoint/2010/main" val="2333353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rtl="0"/>
            <a:r>
              <a:rPr lang="fr-FR"/>
              <a:t>Polycopié et travail par deux</a:t>
            </a:r>
          </a:p>
        </p:txBody>
      </p:sp>
      <p:sp>
        <p:nvSpPr>
          <p:cNvPr id="3" name="Slide Number Placeholder 2"/>
          <p:cNvSpPr>
            <a:spLocks noGrp="1"/>
          </p:cNvSpPr>
          <p:nvPr>
            <p:ph type="sldNum" sz="quarter" idx="10"/>
          </p:nvPr>
        </p:nvSpPr>
        <p:spPr/>
        <p:txBody>
          <a:bodyPr/>
          <a:lstStyle/>
          <a:p>
            <a:pPr rtl="0"/>
            <a:fld id="{A8350104-CE64-4EE9-82B1-554144FA4C7C}" type="slidenum">
              <a:rPr/>
              <a:pPr/>
              <a:t>8</a:t>
            </a:fld>
            <a:endParaRPr/>
          </a:p>
        </p:txBody>
      </p:sp>
      <p:sp>
        <p:nvSpPr>
          <p:cNvPr id="14" name="Text Placeholder 13"/>
          <p:cNvSpPr>
            <a:spLocks noGrp="1"/>
          </p:cNvSpPr>
          <p:nvPr>
            <p:ph type="body" sz="quarter" idx="11"/>
          </p:nvPr>
        </p:nvSpPr>
        <p:spPr>
          <a:xfrm>
            <a:off x="1440000" y="1800000"/>
            <a:ext cx="9360000" cy="4357687"/>
          </a:xfrm>
        </p:spPr>
        <p:txBody>
          <a:bodyPr>
            <a:normAutofit/>
          </a:bodyPr>
          <a:lstStyle/>
          <a:p>
            <a:pPr marL="457200" indent="-457200" rtl="0">
              <a:buFont typeface="+mj-lt"/>
              <a:buAutoNum type="arabicPeriod"/>
            </a:pPr>
            <a:r>
              <a:rPr lang="fr-FR" sz="2400"/>
              <a:t>Lisez la description de chaque tâche.</a:t>
            </a:r>
          </a:p>
          <a:p>
            <a:pPr marL="457200" indent="-457200" rtl="0">
              <a:buFont typeface="+mj-lt"/>
              <a:buAutoNum type="arabicPeriod"/>
            </a:pPr>
            <a:r>
              <a:rPr lang="fr-FR" sz="2400"/>
              <a:t>Expliquez par écrit pourquoi cette tâche est importante.</a:t>
            </a:r>
          </a:p>
          <a:p>
            <a:pPr marL="457200" indent="-457200" rtl="0">
              <a:lnSpc>
                <a:spcPct val="100000"/>
              </a:lnSpc>
              <a:buFont typeface="+mj-lt"/>
              <a:buAutoNum type="arabicPeriod"/>
            </a:pPr>
            <a:r>
              <a:rPr lang="fr-FR" sz="2400"/>
              <a:t>Pour chaque tâche, notez quelques idées sur la manière d'inclure ou de prendre en compte les obstacles que rencontrent les familles.</a:t>
            </a:r>
          </a:p>
        </p:txBody>
      </p:sp>
    </p:spTree>
    <p:custDataLst>
      <p:tags r:id="rId1"/>
    </p:custDataLst>
    <p:extLst>
      <p:ext uri="{BB962C8B-B14F-4D97-AF65-F5344CB8AC3E}">
        <p14:creationId xmlns:p14="http://schemas.microsoft.com/office/powerpoint/2010/main" val="47529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rtl="0"/>
            <a:r>
              <a:rPr lang="fr-FR"/>
              <a:t>Révision : Réflexion personnelle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50104-CE64-4EE9-82B1-554144FA4C7C}" type="slidenum">
              <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200" b="0" i="0" u="none" strike="noStrike" kern="1200" cap="none" spc="0" normalizeH="0" baseline="0">
              <a:ln>
                <a:noFill/>
              </a:ln>
              <a:solidFill>
                <a:srgbClr val="898989"/>
              </a:solidFill>
              <a:effectLst/>
              <a:uLnTx/>
              <a:uFillTx/>
              <a:latin typeface="Lato" panose="020F0502020204030203" pitchFamily="34" charset="0"/>
              <a:ea typeface="+mn-ea"/>
              <a:cs typeface="+mn-cs"/>
            </a:endParaRPr>
          </a:p>
        </p:txBody>
      </p:sp>
      <p:sp>
        <p:nvSpPr>
          <p:cNvPr id="14" name="Text Placeholder 13"/>
          <p:cNvSpPr>
            <a:spLocks noGrp="1"/>
          </p:cNvSpPr>
          <p:nvPr>
            <p:ph type="body" sz="quarter" idx="11"/>
          </p:nvPr>
        </p:nvSpPr>
        <p:spPr>
          <a:xfrm>
            <a:off x="1440000" y="1800000"/>
            <a:ext cx="9360000" cy="4357687"/>
          </a:xfrm>
        </p:spPr>
        <p:txBody>
          <a:bodyPr>
            <a:normAutofit/>
          </a:bodyPr>
          <a:lstStyle/>
          <a:p>
            <a:pPr rtl="0"/>
            <a:r>
              <a:rPr lang="fr-FR" sz="2400"/>
              <a:t>Réfléchissez à l'ensemble du processus associé au plan de gestion de la sécurité sanitaire de l'eau dont nous avons discuté :</a:t>
            </a:r>
          </a:p>
          <a:p>
            <a:pPr marL="800100" lvl="1" indent="-342900" rtl="0">
              <a:buFont typeface="Arial" panose="020B0604020202020204" pitchFamily="34" charset="0"/>
              <a:buChar char="•"/>
            </a:pPr>
            <a:r>
              <a:rPr lang="fr-FR" sz="2400"/>
              <a:t>Quelles tâches vous paraissent les plus difficiles ?</a:t>
            </a:r>
          </a:p>
          <a:p>
            <a:pPr marL="800100" lvl="1" indent="-342900" rtl="0">
              <a:lnSpc>
                <a:spcPct val="100000"/>
              </a:lnSpc>
              <a:buFont typeface="Arial" panose="020B0604020202020204" pitchFamily="34" charset="0"/>
              <a:buChar char="•"/>
            </a:pPr>
            <a:r>
              <a:rPr lang="fr-FR" sz="2400"/>
              <a:t>Y-a-t-il quelque chose que vous pourriez, vous-même ou votre organisation, faire différemment pour gérer la sécurité sanitaire de l'eau depuis la source jusqu'au verre ?</a:t>
            </a:r>
          </a:p>
        </p:txBody>
      </p:sp>
    </p:spTree>
    <p:custDataLst>
      <p:tags r:id="rId1"/>
    </p:custDataLst>
    <p:extLst>
      <p:ext uri="{BB962C8B-B14F-4D97-AF65-F5344CB8AC3E}">
        <p14:creationId xmlns:p14="http://schemas.microsoft.com/office/powerpoint/2010/main" val="31763416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6505</TotalTime>
  <Words>354</Words>
  <Application>Microsoft Office PowerPoint</Application>
  <PresentationFormat>Widescreen</PresentationFormat>
  <Paragraphs>54</Paragraphs>
  <Slides>10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Lato</vt:lpstr>
      <vt:lpstr>Georgia</vt:lpstr>
      <vt:lpstr>Arial</vt:lpstr>
      <vt:lpstr>Lato Black</vt:lpstr>
      <vt:lpstr>Calibri</vt:lpstr>
      <vt:lpstr>Merriweather Black</vt:lpstr>
      <vt:lpstr>Lato Light</vt:lpstr>
      <vt:lpstr>Merriweather</vt:lpstr>
      <vt:lpstr>CAWST Title</vt:lpstr>
      <vt:lpstr>CAWST Content</vt:lpstr>
      <vt:lpstr>PowerPoint Presentation</vt:lpstr>
      <vt:lpstr>PowerPoint Presentation</vt:lpstr>
      <vt:lpstr>PowerPoint Presentation</vt:lpstr>
      <vt:lpstr>Qu'est-ce qu'un plan de gestion de la sécurité sanitaire de l'eau ?</vt:lpstr>
      <vt:lpstr>Résultats d'apprentissage</vt:lpstr>
      <vt:lpstr>Qu'est-ce qu'un plan de gestion de la sécurité sanitaire de l'eau ?</vt:lpstr>
      <vt:lpstr>PowerPoint Presentation</vt:lpstr>
      <vt:lpstr>Polycopié et travail par deux</vt:lpstr>
      <vt:lpstr>Révision : Réflexion personnelle</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Cutting</dc:creator>
  <cp:lastModifiedBy>Andrea Roach</cp:lastModifiedBy>
  <cp:revision>275</cp:revision>
  <dcterms:created xsi:type="dcterms:W3CDTF">2018-03-08T21:37:15Z</dcterms:created>
  <dcterms:modified xsi:type="dcterms:W3CDTF">2018-09-28T20:53:26Z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