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2" r:id="rId1"/>
    <p:sldMasterId id="2147484406" r:id="rId2"/>
    <p:sldMasterId id="2147484394" r:id="rId3"/>
  </p:sldMasterIdLst>
  <p:notesMasterIdLst>
    <p:notesMasterId r:id="rId16"/>
  </p:notesMasterIdLst>
  <p:handoutMasterIdLst>
    <p:handoutMasterId r:id="rId17"/>
  </p:handoutMasterIdLst>
  <p:sldIdLst>
    <p:sldId id="534" r:id="rId4"/>
    <p:sldId id="535" r:id="rId5"/>
    <p:sldId id="471" r:id="rId6"/>
    <p:sldId id="470" r:id="rId7"/>
    <p:sldId id="465" r:id="rId8"/>
    <p:sldId id="536" r:id="rId9"/>
    <p:sldId id="472" r:id="rId10"/>
    <p:sldId id="473" r:id="rId11"/>
    <p:sldId id="474" r:id="rId12"/>
    <p:sldId id="475" r:id="rId13"/>
    <p:sldId id="505" r:id="rId14"/>
    <p:sldId id="52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99"/>
    <a:srgbClr val="006600"/>
    <a:srgbClr val="FF0000"/>
    <a:srgbClr val="6600FF"/>
    <a:srgbClr val="33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2540" autoAdjust="0"/>
  </p:normalViewPr>
  <p:slideViewPr>
    <p:cSldViewPr>
      <p:cViewPr varScale="1">
        <p:scale>
          <a:sx n="64" d="100"/>
          <a:sy n="64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8F628BB-B314-46FF-BCA3-3532C5762F38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7FCA3-9C7D-4B3B-8CF4-7B0B6307F7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0DC1D4-FBB6-4040-87CC-652A8C602554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D13E95C-B586-4919-B5C8-5CC10161B2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Name apparatus included in the test kit:</a:t>
            </a:r>
          </a:p>
          <a:p>
            <a:r>
              <a:rPr lang="en-US" altLang="en-US" smtClean="0"/>
              <a:t>Operational manual, wash bottle, spirit lamp, test tube, reagents, beaker, thermometer,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11A14D-8893-496E-9DE8-E1DA78CAB419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6C17-80DE-4E65-BF27-CC4387E650F7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B1021-2FD4-4ADE-90AC-89A54CD5FC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5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CAC2-CDCF-4A61-9F2D-731AA221ADE6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F0C6E-0785-4E62-9930-138282A06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0A89-0060-427C-AB5D-688BF6EF9EFC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2EA29-D7C0-4D03-8735-A3BF9A445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5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2678-0378-4A00-ABAF-FF051A495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78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E0A59-94E4-4EFA-8675-95E39685C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948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F5CC-5AAE-489C-A691-CC3758C1E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77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4274-2C39-4FC5-BE5A-67F56D851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031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670D2-B8ED-49B4-8206-28CFD2A87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49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AF4E-684F-494F-9092-FE9456D82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548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E5687-9256-447A-8151-CA9B569FB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0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67F5-45FD-4D79-908E-59A8AA208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03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26163"/>
            <a:ext cx="23622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5791200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83C6AEE-1CA1-4A98-997C-CEC38BBF2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37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BDB6-E655-4EDE-AB11-2AA4DDE72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360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07D5-8C90-448B-901A-4E850E5F1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15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0280F-6D1D-4C15-8A44-DBB3A66BB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90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029C-8CB9-401A-93E1-0BAE3DC21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96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4661D-7002-4C01-85D2-CBC5B2965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75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3614D-D009-4A45-834A-067C944D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69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B807D-31FF-4E64-AD45-3FFA4C0A1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495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75385-DA91-43F1-9A91-DE4AE9975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548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17153-E4F0-43DE-9864-94761B12F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36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FF4FC-E529-44FE-8DE3-E0D5CBE8B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30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937B1-05D0-405E-81CD-41324CDD1597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3953A-BCDC-4E98-ACA2-B3A13DEC9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18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5562F-9EE7-49E4-9225-956F8F976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88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C80DA-636B-4887-A6DA-18741D204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98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9D0E-2F5E-4029-9332-96F8B7074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7454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46380-8B9C-424A-A240-70074C722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1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1435-D5BA-44F9-A80C-9723A4514EE8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D2DAE-4D11-4B3F-8943-CB9F184BE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2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5034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3B09-CCF1-4E1A-8933-7539A9AD6F5F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60162-AF44-49DE-83AB-6D682A879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0C78-438D-409B-9FF6-D52CF7C360C7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BFC65-8226-4E17-8423-4223F55CD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35D7-0719-4057-9641-1D5C4AA0B97D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63BE-2E32-467D-A661-696C265C1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53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F7F8-CD46-4C6F-B400-07037A9EF998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2077F-F1F3-428F-B4BF-35C2A54EF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33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D90E-6C99-427E-AE8A-525F65FAFB9A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E0836-6127-49AD-87CA-FC709F63A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28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2D5308-F744-4FC8-B60B-AE7E1F8D8EC4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64B96B-3BF8-4F96-ABE6-8EA9848CC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5" r:id="rId1"/>
    <p:sldLayoutId id="2147484696" r:id="rId2"/>
    <p:sldLayoutId id="2147484666" r:id="rId3"/>
    <p:sldLayoutId id="2147484667" r:id="rId4"/>
    <p:sldLayoutId id="214748469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1D2381-247A-4460-8325-90E336BA762C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0E68357-0E44-41AB-A993-FDB1AABEB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0143F9-1D3C-4C97-86E6-576BF5C03DB6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F39DB6C-89B1-4B7A-BB68-601694E621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aidamerica.org/sites/default/files/attachments/Gravity%20fed%20schemes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811338"/>
            <a:ext cx="7818438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661988"/>
            <a:ext cx="6858000" cy="1790700"/>
          </a:xfrm>
        </p:spPr>
        <p:txBody>
          <a:bodyPr/>
          <a:lstStyle/>
          <a:p>
            <a:r>
              <a:rPr lang="en-US" altLang="en-US" smtClean="0"/>
              <a:t>Keeping the water flowing:</a:t>
            </a:r>
            <a:endParaRPr lang="en-CA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0013" y="1811338"/>
            <a:ext cx="6858001" cy="12414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ENPHO Field Test Kit</a:t>
            </a:r>
            <a:endParaRPr lang="en-CA" dirty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3328988" y="5780088"/>
            <a:ext cx="58150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/>
              <a:t>Image source: </a:t>
            </a:r>
            <a:r>
              <a:rPr lang="en-US" altLang="en-US" sz="900">
                <a:hlinkClick r:id="rId3"/>
              </a:rPr>
              <a:t>http://www.wateraidamerica.org/sites/default/files/attachments/Gravity%20fed%20schemes.pdf</a:t>
            </a:r>
            <a:r>
              <a:rPr lang="en-US" altLang="en-US" sz="900"/>
              <a:t> </a:t>
            </a:r>
            <a:endParaRPr lang="en-CA" altLang="en-US" sz="900"/>
          </a:p>
        </p:txBody>
      </p:sp>
      <p:pic>
        <p:nvPicPr>
          <p:cNvPr id="6150" name="Picture 5" descr="F:\Drive-D\ENPHO\Logos\enph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92088"/>
            <a:ext cx="7223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C:\Users\naomimahaffy\AppData\Local\Microsoft\Windows\Temporary Internet Files\Content.Outlook\ZESAUQ65\cawst_logo_document_footer_gr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247650"/>
            <a:ext cx="8556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88913" y="990600"/>
            <a:ext cx="89550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3200">
                <a:latin typeface="Preeti" pitchFamily="2" charset="0"/>
              </a:rPr>
              <a:t>!!_ /;fog l/Ph]G6x? / ls6nfO{ l;wf 3fdsf] ls/0fdf kg{ glbg'xf];\ .</a:t>
            </a:r>
          </a:p>
          <a:p>
            <a:pPr algn="just"/>
            <a:endParaRPr lang="en-US" altLang="en-US" sz="3200">
              <a:latin typeface="Preeti" pitchFamily="2" charset="0"/>
            </a:endParaRPr>
          </a:p>
          <a:p>
            <a:pPr algn="just"/>
            <a:r>
              <a:rPr lang="en-US" altLang="en-US" sz="3200">
                <a:latin typeface="Preeti" pitchFamily="2" charset="0"/>
              </a:rPr>
              <a:t>!@_ kl/If0f ug{ cl3 / k"/f ePkl5 cfKfm\gf] xft ;fa'g kfgLn] /fd|f];Fu w'g'xf];\  .</a:t>
            </a:r>
          </a:p>
          <a:p>
            <a:pPr algn="just"/>
            <a:endParaRPr lang="en-US" altLang="en-US" sz="3200">
              <a:latin typeface="Preeti" pitchFamily="2" charset="0"/>
            </a:endParaRPr>
          </a:p>
          <a:p>
            <a:pPr algn="just"/>
            <a:r>
              <a:rPr lang="en-US" altLang="en-US" sz="3200">
                <a:latin typeface="Preeti" pitchFamily="2" charset="0"/>
              </a:rPr>
              <a:t>!#_ PGkmf] lkmN8–ls6nfO{ ;w}+ aGb u/L lr;f] / cFWof/f] :yfgdf /fVg'xf];\  . </a:t>
            </a:r>
          </a:p>
          <a:p>
            <a:pPr algn="just"/>
            <a:endParaRPr lang="en-US" altLang="en-US" sz="3200">
              <a:latin typeface="Preeti" pitchFamily="2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88913" y="152400"/>
            <a:ext cx="7812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B050"/>
                </a:solidFill>
                <a:latin typeface="Preeti" pitchFamily="2" charset="0"/>
              </a:rPr>
              <a:t>PGkmf] lkmN8 ls6 k|of]u ug'{ cl3 Wofg lbg'kg]{ s'/fx?========</a:t>
            </a:r>
            <a:endParaRPr lang="en-US" altLang="en-US" sz="32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3C47D7C5-0786-4BA2-8979-3F312AEE2744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B050"/>
                </a:solidFill>
                <a:latin typeface="Preeti" pitchFamily="2" charset="0"/>
              </a:rPr>
              <a:t>sn/ x]g]{ t/Lsf</a:t>
            </a:r>
            <a:endParaRPr lang="en-US" altLang="en-US" smtClean="0">
              <a:solidFill>
                <a:srgbClr val="00B050"/>
              </a:solidFill>
              <a:latin typeface="Preeti" pitchFamily="2" charset="0"/>
            </a:endParaRPr>
          </a:p>
        </p:txBody>
      </p:sp>
      <p:pic>
        <p:nvPicPr>
          <p:cNvPr id="4" name="Content Placeholder 3" descr="1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27188"/>
            <a:ext cx="4999037" cy="3749675"/>
          </a:xfrm>
        </p:spPr>
      </p:pic>
      <p:sp>
        <p:nvSpPr>
          <p:cNvPr id="3" name="Date Placeholder 2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A16920B0-69A8-4C37-A58A-C34199541869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:\Documents and Settings\padmaja\Desktop\enpho lab\DSCN1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9144000" cy="611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729177"/>
            <a:ext cx="7467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i-IN" sz="6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entury Schoolbook"/>
              </a:rPr>
              <a:t>धन्यवाद</a:t>
            </a:r>
            <a:endParaRPr lang="en-US" sz="6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Century Schoolbook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ENPHO WATER TEST KIT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x-none" b="1" dirty="0" smtClean="0">
                <a:solidFill>
                  <a:srgbClr val="00B050"/>
                </a:solidFill>
                <a:latin typeface="Preeti" pitchFamily="2" charset="0"/>
              </a:rPr>
              <a:t>kl/ro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>
                <a:latin typeface="Preeti" pitchFamily="2" charset="0"/>
              </a:rPr>
              <a:t>g]</a:t>
            </a:r>
            <a:r>
              <a:rPr lang="en-US" dirty="0" err="1" smtClean="0">
                <a:latin typeface="Preeti" pitchFamily="2" charset="0"/>
              </a:rPr>
              <a:t>kfnsf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clwsf+z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hfFr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uzfnfx</a:t>
            </a:r>
            <a:r>
              <a:rPr lang="en-US" dirty="0" smtClean="0">
                <a:latin typeface="Preeti" pitchFamily="2" charset="0"/>
              </a:rPr>
              <a:t>? sf7df8f}+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lGb«t</a:t>
            </a:r>
            <a:r>
              <a:rPr lang="en-US" dirty="0" smtClean="0">
                <a:latin typeface="Preeti" pitchFamily="2" charset="0"/>
              </a:rPr>
              <a:t> 5g\ 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 algn="just">
              <a:defRPr/>
            </a:pP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hfFrsf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l56f]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l56f] </a:t>
            </a:r>
            <a:r>
              <a:rPr lang="en-US" dirty="0" err="1" smtClean="0">
                <a:latin typeface="Preeti" pitchFamily="2" charset="0"/>
              </a:rPr>
              <a:t>pko'Qm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ljlwn</a:t>
            </a:r>
            <a:r>
              <a:rPr lang="en-US" dirty="0" smtClean="0">
                <a:latin typeface="Preeti" pitchFamily="2" charset="0"/>
              </a:rPr>
              <a:t>] ;'/</a:t>
            </a:r>
            <a:r>
              <a:rPr lang="en-US" dirty="0" err="1" smtClean="0">
                <a:latin typeface="Preeti" pitchFamily="2" charset="0"/>
              </a:rPr>
              <a:t>lIft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uzfnf</a:t>
            </a:r>
            <a:r>
              <a:rPr lang="en-US" dirty="0" smtClean="0">
                <a:latin typeface="Preeti" pitchFamily="2" charset="0"/>
              </a:rPr>
              <a:t> k'¥</a:t>
            </a:r>
            <a:r>
              <a:rPr lang="en-US" dirty="0" err="1" smtClean="0">
                <a:latin typeface="Preeti" pitchFamily="2" charset="0"/>
              </a:rPr>
              <a:t>ofpg</a:t>
            </a:r>
            <a:r>
              <a:rPr lang="en-US" dirty="0" smtClean="0">
                <a:latin typeface="Preeti" pitchFamily="2" charset="0"/>
              </a:rPr>
              <a:t> hl6n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;S5 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 algn="just">
              <a:defRPr/>
            </a:pPr>
            <a:r>
              <a:rPr lang="en-US" dirty="0" err="1" smtClean="0">
                <a:latin typeface="Preeti" pitchFamily="2" charset="0"/>
              </a:rPr>
              <a:t>PGkmf</a:t>
            </a:r>
            <a:r>
              <a:rPr lang="en-US" dirty="0" smtClean="0">
                <a:latin typeface="Preeti" pitchFamily="2" charset="0"/>
              </a:rPr>
              <a:t>]n]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k/LIf0fsf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lkmN8 6]i6 ls6sf] </a:t>
            </a:r>
            <a:r>
              <a:rPr lang="en-US" dirty="0" err="1" smtClean="0">
                <a:latin typeface="Preeti" pitchFamily="2" charset="0"/>
              </a:rPr>
              <a:t>ljsf</a:t>
            </a:r>
            <a:r>
              <a:rPr lang="en-US" dirty="0" smtClean="0">
                <a:latin typeface="Preeti" pitchFamily="2" charset="0"/>
              </a:rPr>
              <a:t>; u/]sf] 5, </a:t>
            </a:r>
            <a:r>
              <a:rPr lang="en-US" dirty="0" err="1" smtClean="0">
                <a:latin typeface="Preeti" pitchFamily="2" charset="0"/>
              </a:rPr>
              <a:t>h;n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xh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kfgLsf</a:t>
            </a:r>
            <a:r>
              <a:rPr lang="en-US" dirty="0" smtClean="0">
                <a:latin typeface="Preeti" pitchFamily="2" charset="0"/>
              </a:rPr>
              <a:t>] !)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fldltx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>
                <a:latin typeface="Preeti" pitchFamily="2" charset="0"/>
              </a:rPr>
              <a:t>6]i6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hfFr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;lsG5 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33CB855F-BF01-4CB2-B114-F99E012D26FC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309563"/>
            <a:ext cx="3429000" cy="639762"/>
          </a:xfrm>
        </p:spPr>
        <p:txBody>
          <a:bodyPr/>
          <a:lstStyle/>
          <a:p>
            <a:r>
              <a:rPr lang="en-US" altLang="en-US" sz="4000" smtClean="0">
                <a:solidFill>
                  <a:srgbClr val="00B050"/>
                </a:solidFill>
                <a:latin typeface="Preeti" pitchFamily="2" charset="0"/>
              </a:rPr>
              <a:t>kf/fldltx?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" y="1524000"/>
            <a:ext cx="3832225" cy="3951288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0070C0"/>
                </a:solidFill>
                <a:latin typeface="Preeti" pitchFamily="2" charset="0"/>
              </a:rPr>
              <a:t>sf]lnkmd{ 5÷5}g efon</a:t>
            </a:r>
          </a:p>
          <a:p>
            <a:r>
              <a:rPr lang="en-US" altLang="en-US" sz="3200" b="1" smtClean="0">
                <a:solidFill>
                  <a:srgbClr val="0070C0"/>
                </a:solidFill>
                <a:latin typeface="Preeti" pitchFamily="2" charset="0"/>
              </a:rPr>
              <a:t>lk|m /]l;8\o'n Snf]l/g</a:t>
            </a:r>
          </a:p>
          <a:p>
            <a:r>
              <a:rPr lang="en-US" altLang="en-US" sz="3200" b="1" smtClean="0">
                <a:solidFill>
                  <a:srgbClr val="0070C0"/>
                </a:solidFill>
                <a:latin typeface="Preeti" pitchFamily="2" charset="0"/>
              </a:rPr>
              <a:t>lk=Pr=</a:t>
            </a:r>
          </a:p>
          <a:p>
            <a:r>
              <a:rPr lang="en-US" altLang="en-US" sz="3200" b="1" smtClean="0">
                <a:solidFill>
                  <a:srgbClr val="0070C0"/>
                </a:solidFill>
                <a:latin typeface="Preeti" pitchFamily="2" charset="0"/>
              </a:rPr>
              <a:t>Tffkqmd</a:t>
            </a:r>
          </a:p>
          <a:p>
            <a:r>
              <a:rPr lang="en-US" altLang="en-US" sz="3200" b="1" smtClean="0">
                <a:solidFill>
                  <a:srgbClr val="0070C0"/>
                </a:solidFill>
                <a:latin typeface="Preeti" pitchFamily="2" charset="0"/>
              </a:rPr>
              <a:t>cdf]lgof</a:t>
            </a:r>
          </a:p>
          <a:p>
            <a:endParaRPr lang="en-US" altLang="en-US" smtClean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5562600" y="1503363"/>
            <a:ext cx="1752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0070C0"/>
                </a:solidFill>
                <a:latin typeface="Preeti" pitchFamily="2" charset="0"/>
              </a:rPr>
              <a:t>cfO{/g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0070C0"/>
                </a:solidFill>
                <a:latin typeface="Preeti" pitchFamily="2" charset="0"/>
              </a:rPr>
              <a:t>gfO{6«]6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0070C0"/>
                </a:solidFill>
                <a:latin typeface="Preeti" pitchFamily="2" charset="0"/>
              </a:rPr>
              <a:t>km:km]6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0070C0"/>
                </a:solidFill>
                <a:latin typeface="Preeti" pitchFamily="2" charset="0"/>
              </a:rPr>
              <a:t>Snf]/fO{8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solidFill>
                  <a:srgbClr val="0070C0"/>
                </a:solidFill>
                <a:latin typeface="Preeti" pitchFamily="2" charset="0"/>
              </a:rPr>
              <a:t>xf8{g];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60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BEE081-6BCC-4C52-9A00-3A443447E542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42900" y="6477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ENPHO WATER TEST KIT</a:t>
            </a:r>
            <a:endParaRPr lang="en-US" altLang="en-US" smtClean="0"/>
          </a:p>
        </p:txBody>
      </p:sp>
      <p:pic>
        <p:nvPicPr>
          <p:cNvPr id="10243" name="Picture 2" descr="D:\Pramina\ENPHO@office\R &amp; D\Lab\Brochure\Photos for Lab_May 2013\test kit\IMG_74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7392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B1666C48-9B6B-4316-8D5D-536D8BAD28BA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" y="7938"/>
            <a:ext cx="8229600" cy="868362"/>
          </a:xfrm>
        </p:spPr>
        <p:txBody>
          <a:bodyPr/>
          <a:lstStyle/>
          <a:p>
            <a:r>
              <a:rPr lang="en-US" altLang="en-US" smtClean="0"/>
              <a:t>Apparatus included in test kit…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181600"/>
          </a:xfrm>
        </p:spPr>
        <p:txBody>
          <a:bodyPr/>
          <a:lstStyle/>
          <a:p>
            <a:r>
              <a:rPr lang="en-US" altLang="en-US" smtClean="0"/>
              <a:t>Vial- to do testing</a:t>
            </a:r>
          </a:p>
          <a:p>
            <a:r>
              <a:rPr lang="en-US" altLang="en-US" smtClean="0"/>
              <a:t>Syringe- to measure the reagents</a:t>
            </a:r>
          </a:p>
          <a:p>
            <a:r>
              <a:rPr lang="en-US" altLang="en-US" smtClean="0"/>
              <a:t>Beaker</a:t>
            </a:r>
          </a:p>
          <a:p>
            <a:r>
              <a:rPr lang="en-US" altLang="en-US" smtClean="0"/>
              <a:t>test-tube- to do testing </a:t>
            </a:r>
          </a:p>
          <a:p>
            <a:r>
              <a:rPr lang="en-US" altLang="en-US" smtClean="0"/>
              <a:t>Dropper- to add reagents dropwise</a:t>
            </a:r>
          </a:p>
          <a:p>
            <a:r>
              <a:rPr lang="en-US" altLang="en-US" smtClean="0"/>
              <a:t>wash bottle- to clean after testing</a:t>
            </a:r>
          </a:p>
          <a:p>
            <a:r>
              <a:rPr lang="en-US" altLang="en-US" smtClean="0"/>
              <a:t>Holder- to hold test tube while heating</a:t>
            </a:r>
          </a:p>
          <a:p>
            <a:r>
              <a:rPr lang="en-US" altLang="en-US" smtClean="0"/>
              <a:t>operational manual</a:t>
            </a:r>
          </a:p>
          <a:p>
            <a:r>
              <a:rPr lang="en-US" altLang="en-US" smtClean="0"/>
              <a:t>Reagents and etc.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0"/>
            <a:ext cx="8229600" cy="7921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b="1" dirty="0" err="1" smtClean="0">
                <a:solidFill>
                  <a:srgbClr val="00B050"/>
                </a:solidFill>
                <a:latin typeface="Preeti" pitchFamily="2" charset="0"/>
              </a:rPr>
              <a:t>kfgL</a:t>
            </a:r>
            <a:r>
              <a:rPr lang="en-US" b="1" dirty="0" smtClean="0">
                <a:solidFill>
                  <a:srgbClr val="00B050"/>
                </a:solidFill>
                <a:latin typeface="Preeti" pitchFamily="2" charset="0"/>
              </a:rPr>
              <a:t> k/LIf0f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Preeti" pitchFamily="2" charset="0"/>
              </a:rPr>
              <a:t>–</a:t>
            </a:r>
            <a:r>
              <a:rPr lang="en-US" b="1" dirty="0" smtClean="0">
                <a:solidFill>
                  <a:srgbClr val="00B050"/>
                </a:solidFill>
                <a:latin typeface="Preeti" pitchFamily="2" charset="0"/>
              </a:rPr>
              <a:t>ls6sf] </a:t>
            </a:r>
            <a:r>
              <a:rPr lang="en-US" b="1" dirty="0" err="1" smtClean="0">
                <a:solidFill>
                  <a:srgbClr val="00B050"/>
                </a:solidFill>
                <a:latin typeface="Preeti" pitchFamily="2" charset="0"/>
              </a:rPr>
              <a:t>lgDg</a:t>
            </a:r>
            <a:r>
              <a:rPr lang="en-US" b="1" dirty="0" smtClean="0">
                <a:solidFill>
                  <a:srgbClr val="00B05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Preeti" pitchFamily="2" charset="0"/>
              </a:rPr>
              <a:t>ljif</a:t>
            </a:r>
            <a:r>
              <a:rPr lang="en-US" b="1" dirty="0" smtClean="0">
                <a:solidFill>
                  <a:srgbClr val="00B05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00B050"/>
                </a:solidFill>
                <a:latin typeface="Preeti" pitchFamily="2" charset="0"/>
              </a:rPr>
              <a:t>ztfx</a:t>
            </a:r>
            <a:r>
              <a:rPr lang="en-US" b="1" dirty="0" smtClean="0">
                <a:solidFill>
                  <a:srgbClr val="00B050"/>
                </a:solidFill>
                <a:latin typeface="Preeti" pitchFamily="2" charset="0"/>
              </a:rPr>
              <a:t>? 5g\ M</a:t>
            </a:r>
            <a:endParaRPr lang="en-US" dirty="0">
              <a:solidFill>
                <a:srgbClr val="00B05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054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!_ lkmN8df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]s]/ lx8\g ;</a:t>
            </a:r>
            <a:r>
              <a:rPr lang="en-US" dirty="0" err="1" smtClean="0">
                <a:latin typeface="Preeti" pitchFamily="2" charset="0"/>
              </a:rPr>
              <a:t>lhnf</a:t>
            </a:r>
            <a:r>
              <a:rPr lang="en-US" dirty="0" smtClean="0">
                <a:latin typeface="Preeti" pitchFamily="2" charset="0"/>
              </a:rPr>
              <a:t>] .</a:t>
            </a:r>
            <a:endParaRPr lang="en-US" sz="3300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3300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3300" dirty="0" smtClean="0">
                <a:latin typeface="Preeti" pitchFamily="2" charset="0"/>
              </a:rPr>
              <a:t>@_ l/Ph]G6x? ;</a:t>
            </a:r>
            <a:r>
              <a:rPr lang="en-US" sz="3300" dirty="0" err="1" smtClean="0">
                <a:latin typeface="Preeti" pitchFamily="2" charset="0"/>
              </a:rPr>
              <a:t>lsPdf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k'gM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eg</a:t>
            </a:r>
            <a:r>
              <a:rPr lang="en-US" sz="3300" dirty="0" smtClean="0">
                <a:latin typeface="Preeti" pitchFamily="2" charset="0"/>
              </a:rPr>
              <a:t>{ ;</a:t>
            </a:r>
            <a:r>
              <a:rPr lang="en-US" sz="3300" dirty="0" err="1" smtClean="0">
                <a:latin typeface="Preeti" pitchFamily="2" charset="0"/>
              </a:rPr>
              <a:t>lsg</a:t>
            </a:r>
            <a:r>
              <a:rPr lang="en-US" sz="3300" dirty="0" smtClean="0">
                <a:latin typeface="Preeti" pitchFamily="2" charset="0"/>
              </a:rPr>
              <a:t>]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3300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3300" dirty="0" smtClean="0">
                <a:latin typeface="Preeti" pitchFamily="2" charset="0"/>
              </a:rPr>
              <a:t>#_ ;:</a:t>
            </a:r>
            <a:r>
              <a:rPr lang="en-US" sz="3300" dirty="0" err="1" smtClean="0">
                <a:latin typeface="Preeti" pitchFamily="2" charset="0"/>
              </a:rPr>
              <a:t>tf</a:t>
            </a:r>
            <a:r>
              <a:rPr lang="en-US" sz="3300" dirty="0" smtClean="0">
                <a:latin typeface="Preeti" pitchFamily="2" charset="0"/>
              </a:rPr>
              <a:t>] / ;'ne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3300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3300" dirty="0" smtClean="0">
                <a:latin typeface="Preeti" pitchFamily="2" charset="0"/>
              </a:rPr>
              <a:t>$_ </a:t>
            </a:r>
            <a:r>
              <a:rPr lang="en-US" sz="3300" dirty="0" err="1" smtClean="0">
                <a:latin typeface="Preeti" pitchFamily="2" charset="0"/>
              </a:rPr>
              <a:t>k|of</a:t>
            </a:r>
            <a:r>
              <a:rPr lang="en-US" sz="3300" dirty="0" smtClean="0">
                <a:latin typeface="Preeti" pitchFamily="2" charset="0"/>
              </a:rPr>
              <a:t>]u </a:t>
            </a:r>
            <a:r>
              <a:rPr lang="en-US" sz="3300" dirty="0" err="1" smtClean="0">
                <a:latin typeface="Preeti" pitchFamily="2" charset="0"/>
              </a:rPr>
              <a:t>ug</a:t>
            </a:r>
            <a:r>
              <a:rPr lang="en-US" sz="3300" dirty="0" smtClean="0">
                <a:latin typeface="Preeti" pitchFamily="2" charset="0"/>
              </a:rPr>
              <a:t>{ ;</a:t>
            </a:r>
            <a:r>
              <a:rPr lang="en-US" sz="3300" dirty="0" err="1" smtClean="0">
                <a:latin typeface="Preeti" pitchFamily="2" charset="0"/>
              </a:rPr>
              <a:t>lhnf</a:t>
            </a:r>
            <a:r>
              <a:rPr lang="en-US" sz="3300" dirty="0" smtClean="0">
                <a:latin typeface="Preeti" pitchFamily="2" charset="0"/>
              </a:rPr>
              <a:t>]  / ;</a:t>
            </a:r>
            <a:r>
              <a:rPr lang="en-US" sz="3300" dirty="0" err="1" smtClean="0">
                <a:latin typeface="Preeti" pitchFamily="2" charset="0"/>
              </a:rPr>
              <a:t>fwf</a:t>
            </a:r>
            <a:r>
              <a:rPr lang="en-US" sz="3300" dirty="0" smtClean="0">
                <a:latin typeface="Preeti" pitchFamily="2" charset="0"/>
              </a:rPr>
              <a:t>/0f </a:t>
            </a:r>
            <a:r>
              <a:rPr lang="en-US" sz="3300" dirty="0" err="1" smtClean="0">
                <a:latin typeface="Preeti" pitchFamily="2" charset="0"/>
              </a:rPr>
              <a:t>tflnd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lnP</a:t>
            </a:r>
            <a:r>
              <a:rPr lang="en-US" sz="3300" dirty="0" smtClean="0">
                <a:latin typeface="Preeti" pitchFamily="2" charset="0"/>
              </a:rPr>
              <a:t>/ </a:t>
            </a:r>
            <a:r>
              <a:rPr lang="en-US" sz="3300" dirty="0" err="1" smtClean="0">
                <a:latin typeface="Preeti" pitchFamily="2" charset="0"/>
              </a:rPr>
              <a:t>s'g</a:t>
            </a:r>
            <a:r>
              <a:rPr lang="en-US" sz="3300" dirty="0" smtClean="0">
                <a:latin typeface="Preeti" pitchFamily="2" charset="0"/>
              </a:rPr>
              <a:t>}</a:t>
            </a:r>
            <a:r>
              <a:rPr lang="en-US" sz="3300" dirty="0" err="1" smtClean="0">
                <a:latin typeface="Preeti" pitchFamily="2" charset="0"/>
              </a:rPr>
              <a:t>klg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JolQmn</a:t>
            </a:r>
            <a:r>
              <a:rPr lang="en-US" sz="3300" dirty="0" smtClean="0">
                <a:latin typeface="Preeti" pitchFamily="2" charset="0"/>
              </a:rPr>
              <a:t>] </a:t>
            </a:r>
            <a:r>
              <a:rPr lang="en-US" sz="3300" dirty="0" err="1" smtClean="0">
                <a:latin typeface="Preeti" pitchFamily="2" charset="0"/>
              </a:rPr>
              <a:t>hfFr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ug</a:t>
            </a:r>
            <a:r>
              <a:rPr lang="en-US" sz="3300" dirty="0" smtClean="0">
                <a:latin typeface="Preeti" pitchFamily="2" charset="0"/>
              </a:rPr>
              <a:t>{ ;</a:t>
            </a:r>
            <a:r>
              <a:rPr lang="en-US" sz="3300" dirty="0" err="1" smtClean="0">
                <a:latin typeface="Preeti" pitchFamily="2" charset="0"/>
              </a:rPr>
              <a:t>Sg</a:t>
            </a:r>
            <a:r>
              <a:rPr lang="en-US" sz="3300" dirty="0" smtClean="0">
                <a:latin typeface="Preeti" pitchFamily="2" charset="0"/>
              </a:rPr>
              <a:t>] .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3300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3300" dirty="0">
                <a:latin typeface="Preeti" pitchFamily="2" charset="0"/>
              </a:rPr>
              <a:t>%</a:t>
            </a:r>
            <a:r>
              <a:rPr lang="en-US" sz="3300" dirty="0" smtClean="0">
                <a:latin typeface="Preeti" pitchFamily="2" charset="0"/>
              </a:rPr>
              <a:t>_ of] kl/If0faf6 </a:t>
            </a:r>
            <a:r>
              <a:rPr lang="en-US" sz="3300" dirty="0" err="1" smtClean="0">
                <a:latin typeface="Preeti" pitchFamily="2" charset="0"/>
              </a:rPr>
              <a:t>s'g</a:t>
            </a:r>
            <a:r>
              <a:rPr lang="en-US" sz="3300" dirty="0" smtClean="0">
                <a:latin typeface="Preeti" pitchFamily="2" charset="0"/>
              </a:rPr>
              <a:t>} </a:t>
            </a:r>
            <a:r>
              <a:rPr lang="en-US" sz="3300" dirty="0" err="1" smtClean="0">
                <a:latin typeface="Preeti" pitchFamily="2" charset="0"/>
              </a:rPr>
              <a:t>klg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lkpg</a:t>
            </a:r>
            <a:r>
              <a:rPr lang="en-US" sz="3300" dirty="0" smtClean="0">
                <a:latin typeface="Preeti" pitchFamily="2" charset="0"/>
              </a:rPr>
              <a:t>] </a:t>
            </a:r>
            <a:r>
              <a:rPr lang="en-US" sz="3300" dirty="0" err="1" smtClean="0">
                <a:latin typeface="Preeti" pitchFamily="2" charset="0"/>
              </a:rPr>
              <a:t>kfgLsf</a:t>
            </a:r>
            <a:r>
              <a:rPr lang="en-US" sz="3300" dirty="0" smtClean="0">
                <a:latin typeface="Preeti" pitchFamily="2" charset="0"/>
              </a:rPr>
              <a:t>] u'0f:t/</a:t>
            </a:r>
            <a:r>
              <a:rPr lang="en-US" sz="3300" dirty="0" err="1" smtClean="0">
                <a:latin typeface="Preeti" pitchFamily="2" charset="0"/>
              </a:rPr>
              <a:t>sf</a:t>
            </a:r>
            <a:r>
              <a:rPr lang="en-US" sz="3300" dirty="0" smtClean="0">
                <a:latin typeface="Preeti" pitchFamily="2" charset="0"/>
              </a:rPr>
              <a:t>] </a:t>
            </a:r>
            <a:r>
              <a:rPr lang="en-US" sz="3300" dirty="0" err="1" smtClean="0">
                <a:latin typeface="Preeti" pitchFamily="2" charset="0"/>
              </a:rPr>
              <a:t>cf+sng</a:t>
            </a:r>
            <a:r>
              <a:rPr lang="en-US" sz="3300" dirty="0" smtClean="0">
                <a:latin typeface="Preeti" pitchFamily="2" charset="0"/>
              </a:rPr>
              <a:t> </a:t>
            </a:r>
            <a:r>
              <a:rPr lang="en-US" sz="3300" dirty="0" err="1" smtClean="0">
                <a:latin typeface="Preeti" pitchFamily="2" charset="0"/>
              </a:rPr>
              <a:t>ug</a:t>
            </a:r>
            <a:r>
              <a:rPr lang="en-US" sz="3300" dirty="0" smtClean="0">
                <a:latin typeface="Preeti" pitchFamily="2" charset="0"/>
              </a:rPr>
              <a:t>{ ;lsG5.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5C06F71A-E3AC-4B0E-B367-6F782D176179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" y="304800"/>
            <a:ext cx="8610600" cy="914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x-none" sz="4000" b="1" dirty="0" smtClean="0">
                <a:solidFill>
                  <a:srgbClr val="00B050"/>
                </a:solidFill>
                <a:latin typeface="Preeti" pitchFamily="2" charset="0"/>
              </a:rPr>
              <a:t>PGkmf] </a:t>
            </a:r>
            <a:r>
              <a:rPr lang="x-none" sz="4000" b="1" smtClean="0">
                <a:solidFill>
                  <a:srgbClr val="00B050"/>
                </a:solidFill>
                <a:latin typeface="Preeti" pitchFamily="2" charset="0"/>
              </a:rPr>
              <a:t>lkmN8</a:t>
            </a:r>
            <a:r>
              <a:rPr lang="en-US" sz="4000" b="1" dirty="0" smtClean="0">
                <a:solidFill>
                  <a:srgbClr val="00B050"/>
                </a:solidFill>
                <a:latin typeface="Preeti" pitchFamily="2" charset="0"/>
              </a:rPr>
              <a:t>÷6]i6</a:t>
            </a:r>
            <a:r>
              <a:rPr lang="x-none" sz="4000" b="1" smtClean="0">
                <a:solidFill>
                  <a:srgbClr val="00B050"/>
                </a:solidFill>
                <a:latin typeface="Preeti" pitchFamily="2" charset="0"/>
              </a:rPr>
              <a:t> </a:t>
            </a:r>
            <a:r>
              <a:rPr lang="x-none" sz="4000" b="1" dirty="0" smtClean="0">
                <a:solidFill>
                  <a:srgbClr val="00B050"/>
                </a:solidFill>
                <a:latin typeface="Preeti" pitchFamily="2" charset="0"/>
              </a:rPr>
              <a:t>ls6 k|of]u ug'{ cl3 Wofg lbg'kg]{ s'/fx?	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!_ lkmN8 ls6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cl3 </a:t>
            </a:r>
            <a:r>
              <a:rPr lang="en-US" dirty="0" err="1" smtClean="0">
                <a:latin typeface="Preeti" pitchFamily="2" charset="0"/>
              </a:rPr>
              <a:t>lbO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lgb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zg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k'l:tsf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fd</a:t>
            </a:r>
            <a:r>
              <a:rPr lang="en-US" dirty="0" smtClean="0">
                <a:latin typeface="Preeti" pitchFamily="2" charset="0"/>
              </a:rPr>
              <a:t>|/L k9\g'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];\  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@_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k/LIf0f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lgb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zg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k'l:tsfdf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lbOPsf</a:t>
            </a:r>
            <a:r>
              <a:rPr lang="en-US" dirty="0" smtClean="0">
                <a:latin typeface="Preeti" pitchFamily="2" charset="0"/>
              </a:rPr>
              <a:t>] h:t} x/]s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fldltx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 err="1" smtClean="0">
                <a:latin typeface="Preeti" pitchFamily="2" charset="0"/>
              </a:rPr>
              <a:t>Nfx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Ps </a:t>
            </a:r>
            <a:r>
              <a:rPr lang="en-US" dirty="0" err="1" smtClean="0">
                <a:latin typeface="Preeti" pitchFamily="2" charset="0"/>
              </a:rPr>
              <a:t>Ps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ub</a:t>
            </a:r>
            <a:r>
              <a:rPr lang="en-US" dirty="0" smtClean="0">
                <a:latin typeface="Preeti" pitchFamily="2" charset="0"/>
              </a:rPr>
              <a:t>{} k/LIf0f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];\  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#_ lkmN8 ls6n] x]bf{ ;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 b]</a:t>
            </a:r>
            <a:r>
              <a:rPr lang="en-US" dirty="0" err="1" smtClean="0">
                <a:latin typeface="Preeti" pitchFamily="2" charset="0"/>
              </a:rPr>
              <a:t>lvg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 kl/If0f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;lsG5 , To;}n] </a:t>
            </a:r>
            <a:r>
              <a:rPr lang="en-US" dirty="0" err="1" smtClean="0">
                <a:latin typeface="Preeti" pitchFamily="2" charset="0"/>
              </a:rPr>
              <a:t>wldnf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kfgLnfO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lyu|ofP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 k/LIf0f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{'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];\ 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$_ x/]s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fldlt</a:t>
            </a:r>
            <a:r>
              <a:rPr lang="en-US" dirty="0" smtClean="0">
                <a:latin typeface="Preeti" pitchFamily="2" charset="0"/>
              </a:rPr>
              <a:t> k/LIf0f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lgb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zg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k'l:tsfdf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elgPsf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fdfg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]u u/L ;</a:t>
            </a:r>
            <a:r>
              <a:rPr lang="en-US" dirty="0" err="1" smtClean="0">
                <a:latin typeface="Preeti" pitchFamily="2" charset="0"/>
              </a:rPr>
              <a:t>kmf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yfgdf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fvL</a:t>
            </a:r>
            <a:r>
              <a:rPr lang="en-US" dirty="0" smtClean="0">
                <a:latin typeface="Preeti" pitchFamily="2" charset="0"/>
              </a:rPr>
              <a:t>  </a:t>
            </a:r>
            <a:r>
              <a:rPr lang="en-US" dirty="0" err="1" smtClean="0">
                <a:latin typeface="Preeti" pitchFamily="2" charset="0"/>
              </a:rPr>
              <a:t>lgb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zg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k'l:tsfdf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lbOPsf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ljlwx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 err="1" smtClean="0">
                <a:latin typeface="Preeti" pitchFamily="2" charset="0"/>
              </a:rPr>
              <a:t>ckgfO</a:t>
            </a:r>
            <a:r>
              <a:rPr lang="en-US" dirty="0" smtClean="0">
                <a:latin typeface="Preeti" pitchFamily="2" charset="0"/>
              </a:rPr>
              <a:t>{ k/LIf0f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];\  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%_ Pp6f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fldltsf</a:t>
            </a:r>
            <a:r>
              <a:rPr lang="en-US" dirty="0" smtClean="0">
                <a:latin typeface="Preeti" pitchFamily="2" charset="0"/>
              </a:rPr>
              <a:t>] k/LIf0f k"/f </a:t>
            </a:r>
            <a:r>
              <a:rPr lang="en-US" dirty="0" err="1" smtClean="0">
                <a:latin typeface="Preeti" pitchFamily="2" charset="0"/>
              </a:rPr>
              <a:t>gu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csf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fldlt</a:t>
            </a:r>
            <a:r>
              <a:rPr lang="en-US" dirty="0" smtClean="0">
                <a:latin typeface="Preeti" pitchFamily="2" charset="0"/>
              </a:rPr>
              <a:t> k/LIf0fnfO{ </a:t>
            </a:r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fdfgx</a:t>
            </a:r>
            <a:r>
              <a:rPr lang="en-US" dirty="0" smtClean="0">
                <a:latin typeface="Preeti" pitchFamily="2" charset="0"/>
              </a:rPr>
              <a:t>? ls6 aS;af6 </a:t>
            </a:r>
            <a:r>
              <a:rPr lang="en-US" dirty="0" err="1" smtClean="0">
                <a:latin typeface="Preeti" pitchFamily="2" charset="0"/>
              </a:rPr>
              <a:t>aflx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lemSg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x'Fb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C1844C72-BAD0-4254-8AE8-328510B3ABCA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6038"/>
            <a:ext cx="8229600" cy="715962"/>
          </a:xfrm>
        </p:spPr>
        <p:txBody>
          <a:bodyPr/>
          <a:lstStyle/>
          <a:p>
            <a:pPr algn="l"/>
            <a:r>
              <a:rPr lang="en-US" altLang="en-US" sz="3200" b="1" smtClean="0">
                <a:solidFill>
                  <a:srgbClr val="00B050"/>
                </a:solidFill>
                <a:latin typeface="Preeti" pitchFamily="2" charset="0"/>
              </a:rPr>
              <a:t>PGkmf] lkmN8 ls6 k|of]u ug'{ cl3 Wofg lbg'kg]{ s'/fx?========</a:t>
            </a:r>
            <a:endParaRPr lang="en-US" alt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4864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dirty="0">
                <a:latin typeface="Preeti" pitchFamily="2" charset="0"/>
              </a:rPr>
              <a:t>^_ Pp6f </a:t>
            </a:r>
            <a:r>
              <a:rPr lang="en-US" dirty="0" err="1">
                <a:latin typeface="Preeti" pitchFamily="2" charset="0"/>
              </a:rPr>
              <a:t>kf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fldltsf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smtClean="0">
                <a:latin typeface="Preeti" pitchFamily="2" charset="0"/>
              </a:rPr>
              <a:t>k/LIf0f </a:t>
            </a:r>
            <a:r>
              <a:rPr lang="en-US" dirty="0">
                <a:latin typeface="Preeti" pitchFamily="2" charset="0"/>
              </a:rPr>
              <a:t>k"/f ePkl5 </a:t>
            </a:r>
            <a:r>
              <a:rPr lang="en-US" dirty="0" err="1">
                <a:latin typeface="Preeti" pitchFamily="2" charset="0"/>
              </a:rPr>
              <a:t>To;df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k|of</a:t>
            </a:r>
            <a:r>
              <a:rPr lang="en-US" dirty="0">
                <a:latin typeface="Preeti" pitchFamily="2" charset="0"/>
              </a:rPr>
              <a:t>]u </a:t>
            </a:r>
            <a:r>
              <a:rPr lang="en-US" dirty="0" err="1">
                <a:latin typeface="Preeti" pitchFamily="2" charset="0"/>
              </a:rPr>
              <a:t>ePsf</a:t>
            </a:r>
            <a:r>
              <a:rPr lang="en-US" dirty="0">
                <a:latin typeface="Preeti" pitchFamily="2" charset="0"/>
              </a:rPr>
              <a:t> ;a} </a:t>
            </a:r>
            <a:r>
              <a:rPr lang="en-US" dirty="0" err="1">
                <a:latin typeface="Preeti" pitchFamily="2" charset="0"/>
              </a:rPr>
              <a:t>cfjZos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fdfgx</a:t>
            </a:r>
            <a:r>
              <a:rPr lang="en-US" dirty="0">
                <a:latin typeface="Preeti" pitchFamily="2" charset="0"/>
              </a:rPr>
              <a:t>? ;</a:t>
            </a:r>
            <a:r>
              <a:rPr lang="en-US" dirty="0" err="1" smtClean="0">
                <a:latin typeface="Preeti" pitchFamily="2" charset="0"/>
              </a:rPr>
              <a:t>kmf;Fu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Kfvfn</a:t>
            </a:r>
            <a:r>
              <a:rPr lang="en-US" dirty="0">
                <a:latin typeface="Preeti" pitchFamily="2" charset="0"/>
              </a:rPr>
              <a:t>]/ </a:t>
            </a:r>
            <a:r>
              <a:rPr lang="en-US" dirty="0" smtClean="0">
                <a:latin typeface="Preeti" pitchFamily="2" charset="0"/>
              </a:rPr>
              <a:t>ls6–</a:t>
            </a:r>
            <a:r>
              <a:rPr lang="en-US" dirty="0" err="1" smtClean="0">
                <a:latin typeface="Preeti" pitchFamily="2" charset="0"/>
              </a:rPr>
              <a:t>aS;df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oyf:yfgdf</a:t>
            </a:r>
            <a:r>
              <a:rPr lang="en-US" dirty="0">
                <a:latin typeface="Preeti" pitchFamily="2" charset="0"/>
              </a:rPr>
              <a:t> /</a:t>
            </a:r>
            <a:r>
              <a:rPr lang="en-US" dirty="0" err="1">
                <a:latin typeface="Preeti" pitchFamily="2" charset="0"/>
              </a:rPr>
              <a:t>fVg'xf</a:t>
            </a:r>
            <a:r>
              <a:rPr lang="en-US" dirty="0">
                <a:latin typeface="Preeti" pitchFamily="2" charset="0"/>
              </a:rPr>
              <a:t>];\ 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&amp;_ </a:t>
            </a:r>
            <a:r>
              <a:rPr lang="en-US" dirty="0" err="1">
                <a:latin typeface="Preeti" pitchFamily="2" charset="0"/>
              </a:rPr>
              <a:t>l;l</a:t>
            </a:r>
            <a:r>
              <a:rPr lang="en-US" dirty="0">
                <a:latin typeface="Preeti" pitchFamily="2" charset="0"/>
              </a:rPr>
              <a:t>/~h, 8«k/, </a:t>
            </a:r>
            <a:r>
              <a:rPr lang="en-US" dirty="0" smtClean="0">
                <a:latin typeface="Preeti" pitchFamily="2" charset="0"/>
              </a:rPr>
              <a:t>6]i6</a:t>
            </a:r>
            <a:r>
              <a:rPr lang="en-US" dirty="0">
                <a:latin typeface="Preeti" pitchFamily="2" charset="0"/>
              </a:rPr>
              <a:t>–</a:t>
            </a:r>
            <a:r>
              <a:rPr lang="en-US" dirty="0" smtClean="0">
                <a:latin typeface="Preeti" pitchFamily="2" charset="0"/>
              </a:rPr>
              <a:t>6\</a:t>
            </a:r>
            <a:r>
              <a:rPr lang="en-US" dirty="0" err="1" smtClean="0">
                <a:latin typeface="Preeti" pitchFamily="2" charset="0"/>
              </a:rPr>
              <a:t>o'a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efon</a:t>
            </a:r>
            <a:r>
              <a:rPr lang="en-US" dirty="0">
                <a:latin typeface="Preeti" pitchFamily="2" charset="0"/>
              </a:rPr>
              <a:t> -l;;</a:t>
            </a:r>
            <a:r>
              <a:rPr lang="en-US" dirty="0" err="1">
                <a:latin typeface="Preeti" pitchFamily="2" charset="0"/>
              </a:rPr>
              <a:t>fsf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kfgL</a:t>
            </a:r>
            <a:r>
              <a:rPr lang="en-US" dirty="0">
                <a:latin typeface="Preeti" pitchFamily="2" charset="0"/>
              </a:rPr>
              <a:t> /</a:t>
            </a:r>
            <a:r>
              <a:rPr lang="en-US" dirty="0" err="1">
                <a:latin typeface="Preeti" pitchFamily="2" charset="0"/>
              </a:rPr>
              <a:t>fVg</a:t>
            </a:r>
            <a:r>
              <a:rPr lang="en-US" dirty="0">
                <a:latin typeface="Preeti" pitchFamily="2" charset="0"/>
              </a:rPr>
              <a:t>] ef8f_ </a:t>
            </a:r>
            <a:r>
              <a:rPr lang="en-US" dirty="0" err="1">
                <a:latin typeface="Preeti" pitchFamily="2" charset="0"/>
              </a:rPr>
              <a:t>klg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k/LIf0f </a:t>
            </a:r>
            <a:r>
              <a:rPr lang="en-US" dirty="0">
                <a:latin typeface="Preeti" pitchFamily="2" charset="0"/>
              </a:rPr>
              <a:t>k"/f ePkl5 ;</a:t>
            </a:r>
            <a:r>
              <a:rPr lang="en-US" dirty="0" err="1">
                <a:latin typeface="Preeti" pitchFamily="2" charset="0"/>
              </a:rPr>
              <a:t>kmf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kfgLn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kvfNg</a:t>
            </a:r>
            <a:r>
              <a:rPr lang="en-US" dirty="0">
                <a:latin typeface="Preeti" pitchFamily="2" charset="0"/>
              </a:rPr>
              <a:t>' kb{5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*_ /;</a:t>
            </a:r>
            <a:r>
              <a:rPr lang="en-US" dirty="0" err="1" smtClean="0">
                <a:latin typeface="Preeti" pitchFamily="2" charset="0"/>
              </a:rPr>
              <a:t>fogsf</a:t>
            </a:r>
            <a:r>
              <a:rPr lang="en-US" dirty="0" smtClean="0">
                <a:latin typeface="Preeti" pitchFamily="2" charset="0"/>
              </a:rPr>
              <a:t>] l/Ph]G6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tnx</a:t>
            </a:r>
            <a:r>
              <a:rPr lang="en-US" dirty="0" smtClean="0">
                <a:latin typeface="Preeti" pitchFamily="2" charset="0"/>
              </a:rPr>
              <a:t>? </a:t>
            </a:r>
            <a:r>
              <a:rPr lang="en-US" dirty="0" err="1" smtClean="0">
                <a:latin typeface="Preeti" pitchFamily="2" charset="0"/>
              </a:rPr>
              <a:t>Kflg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eP</a:t>
            </a:r>
            <a:r>
              <a:rPr lang="en-US" dirty="0" smtClean="0">
                <a:latin typeface="Preeti" pitchFamily="2" charset="0"/>
              </a:rPr>
              <a:t> kl5 t'?</a:t>
            </a:r>
            <a:r>
              <a:rPr lang="en-US" dirty="0" err="1" smtClean="0">
                <a:latin typeface="Preeti" pitchFamily="2" charset="0"/>
              </a:rPr>
              <a:t>Gt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'{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];\ 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(_ /;</a:t>
            </a:r>
            <a:r>
              <a:rPr lang="en-US" dirty="0" err="1" smtClean="0">
                <a:latin typeface="Preeti" pitchFamily="2" charset="0"/>
              </a:rPr>
              <a:t>fogsf</a:t>
            </a:r>
            <a:r>
              <a:rPr lang="en-US" dirty="0" smtClean="0">
                <a:latin typeface="Preeti" pitchFamily="2" charset="0"/>
              </a:rPr>
              <a:t>] l/Ph]G6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tnsf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lasf</a:t>
            </a:r>
            <a:r>
              <a:rPr lang="en-US" dirty="0" smtClean="0">
                <a:latin typeface="Preeti" pitchFamily="2" charset="0"/>
              </a:rPr>
              <a:t>]{x?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Ps </a:t>
            </a:r>
            <a:r>
              <a:rPr lang="en-US" dirty="0" err="1" smtClean="0">
                <a:latin typeface="Preeti" pitchFamily="2" charset="0"/>
              </a:rPr>
              <a:t>csf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g;f6\</a:t>
            </a:r>
            <a:r>
              <a:rPr lang="en-US" dirty="0" err="1" smtClean="0">
                <a:latin typeface="Preeti" pitchFamily="2" charset="0"/>
              </a:rPr>
              <a:t>g'xf</a:t>
            </a:r>
            <a:r>
              <a:rPr lang="en-US" dirty="0" smtClean="0">
                <a:latin typeface="Preeti" pitchFamily="2" charset="0"/>
              </a:rPr>
              <a:t>];\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Preeti" pitchFamily="2" charset="0"/>
              </a:rPr>
              <a:t>!)_ /;fog l/Ph]G6x?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Ps </a:t>
            </a:r>
            <a:r>
              <a:rPr lang="en-US" dirty="0" err="1" smtClean="0">
                <a:latin typeface="Preeti" pitchFamily="2" charset="0"/>
              </a:rPr>
              <a:t>csf</a:t>
            </a:r>
            <a:r>
              <a:rPr lang="en-US" dirty="0" smtClean="0">
                <a:latin typeface="Preeti" pitchFamily="2" charset="0"/>
              </a:rPr>
              <a:t>]{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gld;fpg'xf</a:t>
            </a:r>
            <a:r>
              <a:rPr lang="en-US" dirty="0" smtClean="0">
                <a:latin typeface="Preeti" pitchFamily="2" charset="0"/>
              </a:rPr>
              <a:t>];\ 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dirty="0" smtClean="0">
              <a:latin typeface="Preeti" pitchFamily="2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69B17FEE-518A-4D31-BB27-A3B25E7A9704}" type="datetime1">
              <a:rPr lang="en-US" altLang="en-US"/>
              <a:pPr>
                <a:defRPr/>
              </a:pPr>
              <a:t>8/1/2018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3709</TotalTime>
  <Words>668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Preeti</vt:lpstr>
      <vt:lpstr>Office Theme</vt:lpstr>
      <vt:lpstr>1_Custom Design</vt:lpstr>
      <vt:lpstr>Custom Design</vt:lpstr>
      <vt:lpstr>Keeping the water flowing:</vt:lpstr>
      <vt:lpstr>ENPHO WATER TEST KIT</vt:lpstr>
      <vt:lpstr>kl/ro </vt:lpstr>
      <vt:lpstr>PowerPoint Presentation</vt:lpstr>
      <vt:lpstr>ENPHO WATER TEST KIT</vt:lpstr>
      <vt:lpstr>Apparatus included in test kit…</vt:lpstr>
      <vt:lpstr>kfgL k/LIf0f–ls6sf] lgDg ljif]ztfx? 5g\ M</vt:lpstr>
      <vt:lpstr>PGkmf] lkmN8÷6]i6 ls6 k|of]u ug'{ cl3 Wofg lbg'kg]{ s'/fx?  </vt:lpstr>
      <vt:lpstr>PGkmf] lkmN8 ls6 k|of]u ug'{ cl3 Wofg lbg'kg]{ s'/fx?========</vt:lpstr>
      <vt:lpstr>PowerPoint Presentation</vt:lpstr>
      <vt:lpstr>sn/ x]g]{ t/Lsf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Padmaja</dc:creator>
  <cp:lastModifiedBy>Lena Bunzenmeyer</cp:lastModifiedBy>
  <cp:revision>631</cp:revision>
  <dcterms:created xsi:type="dcterms:W3CDTF">1601-01-01T00:00:00Z</dcterms:created>
  <dcterms:modified xsi:type="dcterms:W3CDTF">2018-08-01T13:29:48Z</dcterms:modified>
</cp:coreProperties>
</file>