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A559-7487-4D15-9CB0-3A69AA581CA9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EA86-A557-4C89-8350-6ED4D031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8A0F96D-EF0D-4FBB-B995-85B9987A9EA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8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88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Haití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África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03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América Latina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32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Sudeste Asiático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69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Sur de 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33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Sudoeste Asiático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0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A2F44-FF70-4AA9-836B-F96FFABF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46B1E-3940-4F26-87B5-87CDE4B7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674979-EC48-41BA-A377-18B89368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8B727-11FE-4B81-8E9F-53EF06B85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7201AE-EBDF-4F9E-BBA4-D83EE29AE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D6939-B8AB-415C-8E07-37773906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5138D-4C5F-48AF-A64F-FBCEEBACA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F326D-2649-4216-BBC7-53F95C315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2EDC0C-8AD2-419E-9BC8-59FCE3CF7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113"/>
            <a:ext cx="3848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3" y="677863"/>
            <a:ext cx="8077200" cy="623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12, 2916 –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5</a:t>
            </a:r>
            <a:r>
              <a:rPr lang="es-SV" sz="1100" baseline="300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th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Avenue</a:t>
            </a: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Calgary, Alberta,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T2A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6K4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, Canadá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Teléfono: + 1 (403) 243-3285, fax: + 1 (403) 243-6199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  <a:hlinkClick r:id="rId4"/>
              </a:rPr>
              <a:t>Correo electrónico: cawst@cawst.org, sitio web: </a:t>
            </a:r>
            <a:r>
              <a:rPr lang="es-SV"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www.cawst.org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1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Second</a:t>
            </a: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Street, Suite 300, San Francisco, California 94105, Estados Unidos. 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		Usted es libre de: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Compartir – copiar, distribuir y difundir este documento.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Editar – adaptar este documento.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		Bajo las siguientes condiciones:</a:t>
            </a:r>
          </a:p>
          <a:p>
            <a:pPr marL="2000250" lvl="4" indent="-171450" defTabSz="91440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7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r>
              <a:rPr lang="es-SV" sz="85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actualizará este documento periódicamente. Por ese motivo, no se recomienda que lo almacene para descargarlo desde su sitio web.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85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05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12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s-SV" sz="9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  <a:r>
              <a:rPr lang="es-SV" sz="9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111500"/>
            <a:ext cx="1079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544888"/>
            <a:ext cx="936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Manténgase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actualizado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obtenga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apoyo</a:t>
            </a:r>
            <a:r>
              <a:rPr sz="1100" b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Últimas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actualizaciones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Otros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talleres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recursos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capacitación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relacionados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Apoyo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sobre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el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uso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para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su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trabajo</a:t>
            </a: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 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GB" sz="1100" i="1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CAWST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provee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mentoría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y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asesoramiento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sobre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el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uso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sus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materiales</a:t>
            </a:r>
            <a:endParaRPr sz="1100" i="1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ea typeface="Microsoft YaHei" charset="-122"/>
              </a:rPr>
              <a:t>capacitación</a:t>
            </a:r>
            <a:r>
              <a:rPr sz="1100" i="1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35500"/>
            <a:ext cx="4679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10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47800"/>
            <a:ext cx="8458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Esta presentación se utiliza con el Plan de lección 3: ¿Qué es el saneamiento? en el manual del formador para Diseño y construcción de letrinas. 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Disponible en: 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  <a:hlinkClick r:id="rId2"/>
              </a:rPr>
              <a:t>www.cawst.org/resources</a:t>
            </a:r>
          </a:p>
        </p:txBody>
      </p:sp>
      <p:pic>
        <p:nvPicPr>
          <p:cNvPr id="14339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0C5138D-4C5F-48AF-A64F-FBCEEBACA0DF}" type="slidenum">
              <a:rPr/>
              <a:pPr algn="r" rtl="0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97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35175"/>
            <a:ext cx="7772400" cy="1470025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¿Qué es el saneamiento?</a:t>
            </a:r>
          </a:p>
        </p:txBody>
      </p:sp>
      <p:pic>
        <p:nvPicPr>
          <p:cNvPr id="2052" name="Picture 4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Objetivos de aprendizaje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rtl="0">
              <a:buFont typeface="+mj-lt"/>
              <a:buAutoNum type="arabicPeriod"/>
            </a:pPr>
            <a:r>
              <a:rPr/>
              <a:t>Explicar las diferencias entre saneamiento, saneamiento ambiental y saneamiento ecológico. 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095"/>
            <a:ext cx="5257800" cy="68042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0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2880"/>
            <a:ext cx="5257800" cy="68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07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0"/>
            <a:ext cx="5250873" cy="67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57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5257800" cy="68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89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31"/>
            <a:ext cx="5257800" cy="68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 rtl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69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owerpoint Presentation_2010-11-29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Presentation_2010-11-29</Template>
  <TotalTime>447</TotalTime>
  <Words>179</Words>
  <Application>Microsoft Office PowerPoint</Application>
  <PresentationFormat>On-screen Show (4:3)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Microsoft YaHei</vt:lpstr>
      <vt:lpstr>Arial</vt:lpstr>
      <vt:lpstr>Calibri</vt:lpstr>
      <vt:lpstr>Times New Roman</vt:lpstr>
      <vt:lpstr>Template_Powerpoint Presentation_2010-11-29</vt:lpstr>
      <vt:lpstr>PowerPoint Presentation</vt:lpstr>
      <vt:lpstr>PowerPoint Presentation</vt:lpstr>
      <vt:lpstr>¿Qué es el saneamiento?</vt:lpstr>
      <vt:lpstr>Objetivos de aprendizaje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CAWST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CAWST</dc:creator>
  <cp:lastModifiedBy>Andrea Roach</cp:lastModifiedBy>
  <cp:revision>18</cp:revision>
  <dcterms:created xsi:type="dcterms:W3CDTF">2010-12-14T21:01:02Z</dcterms:created>
  <dcterms:modified xsi:type="dcterms:W3CDTF">2015-07-29T17:52:24Z</dcterms:modified>
</cp:coreProperties>
</file>