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14"/>
  </p:notesMasterIdLst>
  <p:handoutMasterIdLst>
    <p:handoutMasterId r:id="rId15"/>
  </p:handoutMasterIdLst>
  <p:sldIdLst>
    <p:sldId id="391" r:id="rId2"/>
    <p:sldId id="381" r:id="rId3"/>
    <p:sldId id="371" r:id="rId4"/>
    <p:sldId id="380" r:id="rId5"/>
    <p:sldId id="382" r:id="rId6"/>
    <p:sldId id="383" r:id="rId7"/>
    <p:sldId id="384" r:id="rId8"/>
    <p:sldId id="388" r:id="rId9"/>
    <p:sldId id="387" r:id="rId10"/>
    <p:sldId id="389" r:id="rId11"/>
    <p:sldId id="386" r:id="rId12"/>
    <p:sldId id="390" r:id="rId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C5C"/>
    <a:srgbClr val="24A4D6"/>
    <a:srgbClr val="38C6F4"/>
    <a:srgbClr val="018795"/>
    <a:srgbClr val="01BBCF"/>
    <a:srgbClr val="01DAF1"/>
    <a:srgbClr val="00FFFF"/>
    <a:srgbClr val="00D2CD"/>
    <a:srgbClr val="00A29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33" autoAdjust="0"/>
    <p:restoredTop sz="78102" autoAdjust="0"/>
  </p:normalViewPr>
  <p:slideViewPr>
    <p:cSldViewPr snapToGrid="0">
      <p:cViewPr varScale="1">
        <p:scale>
          <a:sx n="86" d="100"/>
          <a:sy n="86"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8" d="100"/>
          <a:sy n="58" d="100"/>
        </p:scale>
        <p:origin x="185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fld id="{15995214-BC83-564E-BF57-E1651F5388A7}" type="datetimeFigureOut">
              <a:rPr lang="en-US"/>
              <a:pPr>
                <a:defRPr/>
              </a:pPr>
              <a:t>8/8/2016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C2173794-5B20-E24C-A332-70A5FF976C02}" type="slidenum">
              <a:rPr lang="en-US"/>
              <a:pPr>
                <a:defRPr/>
              </a:pPr>
              <a:t>‹#›</a:t>
            </a:fld>
            <a:endParaRPr lang="en-US"/>
          </a:p>
        </p:txBody>
      </p:sp>
    </p:spTree>
    <p:extLst>
      <p:ext uri="{BB962C8B-B14F-4D97-AF65-F5344CB8AC3E}">
        <p14:creationId xmlns:p14="http://schemas.microsoft.com/office/powerpoint/2010/main" val="946985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fld id="{695A3583-3D31-B448-955A-A61B88DAB2C6}" type="datetimeFigureOut">
              <a:rPr lang="en-US"/>
              <a:pPr>
                <a:defRPr/>
              </a:pPr>
              <a:t>8/8/2016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650910F0-1EA9-DB47-AEE4-177CBEED2EE0}" type="slidenum">
              <a:rPr lang="en-US"/>
              <a:pPr>
                <a:defRPr/>
              </a:pPr>
              <a:t>‹#›</a:t>
            </a:fld>
            <a:endParaRPr lang="en-US"/>
          </a:p>
        </p:txBody>
      </p:sp>
    </p:spTree>
    <p:extLst>
      <p:ext uri="{BB962C8B-B14F-4D97-AF65-F5344CB8AC3E}">
        <p14:creationId xmlns:p14="http://schemas.microsoft.com/office/powerpoint/2010/main" val="17512139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i="1" kern="1200" dirty="0" smtClean="0">
                <a:solidFill>
                  <a:schemeClr val="tx1"/>
                </a:solidFill>
                <a:effectLst/>
                <a:latin typeface="+mn-lt"/>
                <a:ea typeface="ＭＳ Ｐゴシック" charset="0"/>
                <a:cs typeface="ＭＳ Ｐゴシック" charset="0"/>
              </a:rPr>
              <a:t>Sick person: Pathogens</a:t>
            </a:r>
            <a:endParaRPr lang="en-CA" sz="1200" kern="1200" dirty="0" smtClean="0">
              <a:solidFill>
                <a:schemeClr val="tx1"/>
              </a:solidFill>
              <a:effectLst/>
              <a:latin typeface="+mn-lt"/>
              <a:ea typeface="ＭＳ Ｐゴシック" charset="0"/>
              <a:cs typeface="ＭＳ Ｐゴシック" charset="0"/>
            </a:endParaRPr>
          </a:p>
          <a:p>
            <a:r>
              <a:rPr lang="en-CA" sz="1200" i="1" kern="1200" dirty="0" smtClean="0">
                <a:solidFill>
                  <a:schemeClr val="tx1"/>
                </a:solidFill>
                <a:effectLst/>
                <a:latin typeface="+mn-lt"/>
                <a:ea typeface="ＭＳ Ｐゴシック" charset="0"/>
                <a:cs typeface="ＭＳ Ｐゴシック" charset="0"/>
              </a:rPr>
              <a:t>Through the faecal-oral route, pathogens cause the spread of diseases. Pathogens can be spread via fingers, flies, fields, fluids, and food. </a:t>
            </a:r>
            <a:endParaRPr lang="en-CA" sz="1200" kern="1200" dirty="0" smtClean="0">
              <a:solidFill>
                <a:schemeClr val="tx1"/>
              </a:solidFill>
              <a:effectLst/>
              <a:latin typeface="+mn-lt"/>
              <a:ea typeface="ＭＳ Ｐゴシック" charset="0"/>
              <a:cs typeface="ＭＳ Ｐゴシック" charset="0"/>
            </a:endParaRPr>
          </a:p>
          <a:p>
            <a:endParaRPr lang="en-CA" dirty="0"/>
          </a:p>
        </p:txBody>
      </p:sp>
      <p:sp>
        <p:nvSpPr>
          <p:cNvPr id="4" name="Slide Number Placeholder 3"/>
          <p:cNvSpPr>
            <a:spLocks noGrp="1"/>
          </p:cNvSpPr>
          <p:nvPr>
            <p:ph type="sldNum" sz="quarter" idx="10"/>
          </p:nvPr>
        </p:nvSpPr>
        <p:spPr/>
        <p:txBody>
          <a:bodyPr/>
          <a:lstStyle/>
          <a:p>
            <a:pPr>
              <a:defRPr/>
            </a:pPr>
            <a:fld id="{650910F0-1EA9-DB47-AEE4-177CBEED2EE0}" type="slidenum">
              <a:rPr lang="en-US" smtClean="0"/>
              <a:pPr>
                <a:defRPr/>
              </a:pPr>
              <a:t>5</a:t>
            </a:fld>
            <a:endParaRPr lang="en-US"/>
          </a:p>
        </p:txBody>
      </p:sp>
    </p:spTree>
    <p:extLst>
      <p:ext uri="{BB962C8B-B14F-4D97-AF65-F5344CB8AC3E}">
        <p14:creationId xmlns:p14="http://schemas.microsoft.com/office/powerpoint/2010/main" val="3106997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a:t>
            </a:r>
            <a:r>
              <a:rPr lang="en-US" baseline="0" dirty="0" smtClean="0"/>
              <a:t> participants that there are many transmission routes. </a:t>
            </a:r>
            <a:endParaRPr lang="en-US" dirty="0"/>
          </a:p>
        </p:txBody>
      </p:sp>
      <p:sp>
        <p:nvSpPr>
          <p:cNvPr id="4" name="Slide Number Placeholder 3"/>
          <p:cNvSpPr>
            <a:spLocks noGrp="1"/>
          </p:cNvSpPr>
          <p:nvPr>
            <p:ph type="sldNum" sz="quarter" idx="10"/>
          </p:nvPr>
        </p:nvSpPr>
        <p:spPr/>
        <p:txBody>
          <a:bodyPr/>
          <a:lstStyle/>
          <a:p>
            <a:pPr>
              <a:defRPr/>
            </a:pPr>
            <a:fld id="{650910F0-1EA9-DB47-AEE4-177CBEED2EE0}" type="slidenum">
              <a:rPr lang="en-US" smtClean="0"/>
              <a:pPr>
                <a:defRPr/>
              </a:pPr>
              <a:t>6</a:t>
            </a:fld>
            <a:endParaRPr lang="en-US"/>
          </a:p>
        </p:txBody>
      </p:sp>
    </p:spTree>
    <p:extLst>
      <p:ext uri="{BB962C8B-B14F-4D97-AF65-F5344CB8AC3E}">
        <p14:creationId xmlns:p14="http://schemas.microsoft.com/office/powerpoint/2010/main" val="2992322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i="1" kern="1200" dirty="0" smtClean="0">
                <a:solidFill>
                  <a:schemeClr val="tx1"/>
                </a:solidFill>
                <a:effectLst/>
                <a:latin typeface="+mn-lt"/>
                <a:ea typeface="ＭＳ Ｐゴシック" charset="0"/>
                <a:cs typeface="ＭＳ Ｐゴシック" charset="0"/>
              </a:rPr>
              <a:t>Eutrophication: Nutrients and organic material </a:t>
            </a:r>
            <a:endParaRPr lang="en-CA" sz="1200" kern="1200" dirty="0" smtClean="0">
              <a:solidFill>
                <a:schemeClr val="tx1"/>
              </a:solidFill>
              <a:effectLst/>
              <a:latin typeface="+mn-lt"/>
              <a:ea typeface="ＭＳ Ｐゴシック" charset="0"/>
              <a:cs typeface="ＭＳ Ｐゴシック" charset="0"/>
            </a:endParaRPr>
          </a:p>
          <a:p>
            <a:r>
              <a:rPr lang="en-CA" sz="1200" i="1" kern="1200" dirty="0" smtClean="0">
                <a:solidFill>
                  <a:schemeClr val="tx1"/>
                </a:solidFill>
                <a:effectLst/>
                <a:latin typeface="+mn-lt"/>
                <a:ea typeface="ＭＳ Ｐゴシック" charset="0"/>
                <a:cs typeface="ＭＳ Ｐゴシック" charset="0"/>
              </a:rPr>
              <a:t>High concentrations of nutrients and organic material in surface water can disrupt the aquatic ecosystem. Algae in the water feed on the nutrients and reproduce rapidly, called an algal bloom. The algae blocks the sunlight from penetrating the water, and other aquatic plants are unable to grow. When the algae dies and is eaten by other organisms, the oxygen in the water is used up and aquatic organisms (like fish) suffocate. (When oxygen is depleted to low levels, this is called anoxic water.) In fresh water systems, phosphorous is the limiting nutrient whereas in salt water it is nitrogen. </a:t>
            </a:r>
            <a:endParaRPr lang="en-CA"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650910F0-1EA9-DB47-AEE4-177CBEED2EE0}" type="slidenum">
              <a:rPr lang="en-US" smtClean="0"/>
              <a:pPr>
                <a:defRPr/>
              </a:pPr>
              <a:t>7</a:t>
            </a:fld>
            <a:endParaRPr lang="en-US"/>
          </a:p>
        </p:txBody>
      </p:sp>
    </p:spTree>
    <p:extLst>
      <p:ext uri="{BB962C8B-B14F-4D97-AF65-F5344CB8AC3E}">
        <p14:creationId xmlns:p14="http://schemas.microsoft.com/office/powerpoint/2010/main" val="1540191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i="1" kern="1200" dirty="0" smtClean="0">
                <a:solidFill>
                  <a:schemeClr val="tx1"/>
                </a:solidFill>
                <a:effectLst/>
                <a:latin typeface="+mn-lt"/>
                <a:ea typeface="ＭＳ Ｐゴシック" charset="0"/>
                <a:cs typeface="ＭＳ Ｐゴシック" charset="0"/>
              </a:rPr>
              <a:t>Smell: Organic material</a:t>
            </a:r>
            <a:endParaRPr lang="en-CA" sz="1200" kern="1200" dirty="0" smtClean="0">
              <a:solidFill>
                <a:schemeClr val="tx1"/>
              </a:solidFill>
              <a:effectLst/>
              <a:latin typeface="+mn-lt"/>
              <a:ea typeface="ＭＳ Ｐゴシック" charset="0"/>
              <a:cs typeface="ＭＳ Ｐゴシック" charset="0"/>
            </a:endParaRPr>
          </a:p>
          <a:p>
            <a:r>
              <a:rPr lang="en-CA" sz="1200" i="1" kern="1200" dirty="0" smtClean="0">
                <a:solidFill>
                  <a:schemeClr val="tx1"/>
                </a:solidFill>
                <a:effectLst/>
                <a:latin typeface="+mn-lt"/>
                <a:ea typeface="ＭＳ Ｐゴシック" charset="0"/>
                <a:cs typeface="ＭＳ Ｐゴシック" charset="0"/>
              </a:rPr>
              <a:t>Fresh excreta is smelly, in addition to putrefaction (decay of organic material).</a:t>
            </a:r>
            <a:endParaRPr lang="en-CA" sz="1200" kern="1200" dirty="0" smtClean="0">
              <a:solidFill>
                <a:schemeClr val="tx1"/>
              </a:solidFill>
              <a:effectLst/>
              <a:latin typeface="+mn-lt"/>
              <a:ea typeface="ＭＳ Ｐゴシック" charset="0"/>
              <a:cs typeface="ＭＳ Ｐゴシック" charset="0"/>
            </a:endParaRPr>
          </a:p>
          <a:p>
            <a:endParaRPr lang="en-CA" dirty="0"/>
          </a:p>
        </p:txBody>
      </p:sp>
      <p:sp>
        <p:nvSpPr>
          <p:cNvPr id="4" name="Slide Number Placeholder 3"/>
          <p:cNvSpPr>
            <a:spLocks noGrp="1"/>
          </p:cNvSpPr>
          <p:nvPr>
            <p:ph type="sldNum" sz="quarter" idx="10"/>
          </p:nvPr>
        </p:nvSpPr>
        <p:spPr/>
        <p:txBody>
          <a:bodyPr/>
          <a:lstStyle/>
          <a:p>
            <a:pPr>
              <a:defRPr/>
            </a:pPr>
            <a:fld id="{650910F0-1EA9-DB47-AEE4-177CBEED2EE0}" type="slidenum">
              <a:rPr lang="en-US" smtClean="0"/>
              <a:pPr>
                <a:defRPr/>
              </a:pPr>
              <a:t>8</a:t>
            </a:fld>
            <a:endParaRPr lang="en-US"/>
          </a:p>
        </p:txBody>
      </p:sp>
    </p:spTree>
    <p:extLst>
      <p:ext uri="{BB962C8B-B14F-4D97-AF65-F5344CB8AC3E}">
        <p14:creationId xmlns:p14="http://schemas.microsoft.com/office/powerpoint/2010/main" val="1946803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i="1" kern="1200" dirty="0" smtClean="0">
                <a:solidFill>
                  <a:schemeClr val="tx1"/>
                </a:solidFill>
                <a:effectLst/>
                <a:latin typeface="+mn-lt"/>
                <a:ea typeface="ＭＳ Ｐゴシック" charset="0"/>
                <a:cs typeface="ＭＳ Ｐゴシック" charset="0"/>
              </a:rPr>
              <a:t>Heavy and voluminous: Water</a:t>
            </a:r>
            <a:endParaRPr lang="en-CA" sz="1200" kern="1200" dirty="0" smtClean="0">
              <a:solidFill>
                <a:schemeClr val="tx1"/>
              </a:solidFill>
              <a:effectLst/>
              <a:latin typeface="+mn-lt"/>
              <a:ea typeface="ＭＳ Ｐゴシック" charset="0"/>
              <a:cs typeface="ＭＳ Ｐゴシック" charset="0"/>
            </a:endParaRPr>
          </a:p>
          <a:p>
            <a:r>
              <a:rPr lang="en-CA" sz="1200" i="1" kern="1200" dirty="0" smtClean="0">
                <a:solidFill>
                  <a:schemeClr val="tx1"/>
                </a:solidFill>
                <a:effectLst/>
                <a:latin typeface="+mn-lt"/>
                <a:ea typeface="ＭＳ Ｐゴシック" charset="0"/>
                <a:cs typeface="ＭＳ Ｐゴシック" charset="0"/>
              </a:rPr>
              <a:t>Faecal sludge is difficult and expensive to transport because it contains so much water (water is heavy).</a:t>
            </a:r>
            <a:endParaRPr lang="en-CA" sz="1200" kern="1200" dirty="0" smtClean="0">
              <a:solidFill>
                <a:schemeClr val="tx1"/>
              </a:solidFill>
              <a:effectLst/>
              <a:latin typeface="+mn-lt"/>
              <a:ea typeface="ＭＳ Ｐゴシック" charset="0"/>
              <a:cs typeface="ＭＳ Ｐゴシック" charset="0"/>
            </a:endParaRPr>
          </a:p>
          <a:p>
            <a:endParaRPr lang="en-CA" dirty="0"/>
          </a:p>
        </p:txBody>
      </p:sp>
      <p:sp>
        <p:nvSpPr>
          <p:cNvPr id="4" name="Slide Number Placeholder 3"/>
          <p:cNvSpPr>
            <a:spLocks noGrp="1"/>
          </p:cNvSpPr>
          <p:nvPr>
            <p:ph type="sldNum" sz="quarter" idx="10"/>
          </p:nvPr>
        </p:nvSpPr>
        <p:spPr/>
        <p:txBody>
          <a:bodyPr/>
          <a:lstStyle/>
          <a:p>
            <a:pPr>
              <a:defRPr/>
            </a:pPr>
            <a:fld id="{650910F0-1EA9-DB47-AEE4-177CBEED2EE0}" type="slidenum">
              <a:rPr lang="en-US" smtClean="0"/>
              <a:pPr>
                <a:defRPr/>
              </a:pPr>
              <a:t>9</a:t>
            </a:fld>
            <a:endParaRPr lang="en-US"/>
          </a:p>
        </p:txBody>
      </p:sp>
    </p:spTree>
    <p:extLst>
      <p:ext uri="{BB962C8B-B14F-4D97-AF65-F5344CB8AC3E}">
        <p14:creationId xmlns:p14="http://schemas.microsoft.com/office/powerpoint/2010/main" val="3829041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i="1" kern="1200" dirty="0" smtClean="0">
                <a:solidFill>
                  <a:schemeClr val="tx1"/>
                </a:solidFill>
                <a:effectLst/>
                <a:latin typeface="+mn-lt"/>
                <a:ea typeface="ＭＳ Ｐゴシック" charset="0"/>
                <a:cs typeface="ＭＳ Ｐゴシック" charset="0"/>
              </a:rPr>
              <a:t>Drinking water source contamination (groundwater and surface water): water, pathogens, nutrients</a:t>
            </a:r>
            <a:endParaRPr lang="en-CA" sz="1200" kern="1200" dirty="0" smtClean="0">
              <a:solidFill>
                <a:schemeClr val="tx1"/>
              </a:solidFill>
              <a:effectLst/>
              <a:latin typeface="+mn-lt"/>
              <a:ea typeface="ＭＳ Ｐゴシック" charset="0"/>
              <a:cs typeface="ＭＳ Ｐゴシック" charset="0"/>
            </a:endParaRPr>
          </a:p>
          <a:p>
            <a:r>
              <a:rPr lang="en-CA" sz="1200" i="1" kern="1200" dirty="0" smtClean="0">
                <a:solidFill>
                  <a:schemeClr val="tx1"/>
                </a:solidFill>
                <a:effectLst/>
                <a:latin typeface="+mn-lt"/>
                <a:ea typeface="ＭＳ Ｐゴシック" charset="0"/>
                <a:cs typeface="ＭＳ Ｐゴシック" charset="0"/>
              </a:rPr>
              <a:t>The more water in faecal sludge, the higher the risk of surface and groundwater contamination. Pathogens in wet faecal sludge will infiltrate into the ground faster and travel farther than pathogens in dry faecal sludge.  Nutrients in faecal sludge can also contaminate drinking water sources, particularly nitrogen (nitrates can cause blue baby syndrome).   </a:t>
            </a:r>
            <a:endParaRPr lang="en-CA"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650910F0-1EA9-DB47-AEE4-177CBEED2EE0}" type="slidenum">
              <a:rPr lang="en-US" smtClean="0"/>
              <a:pPr>
                <a:defRPr/>
              </a:pPr>
              <a:t>10</a:t>
            </a:fld>
            <a:endParaRPr lang="en-US"/>
          </a:p>
        </p:txBody>
      </p:sp>
    </p:spTree>
    <p:extLst>
      <p:ext uri="{BB962C8B-B14F-4D97-AF65-F5344CB8AC3E}">
        <p14:creationId xmlns:p14="http://schemas.microsoft.com/office/powerpoint/2010/main" val="166927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i="1" kern="1200" dirty="0" smtClean="0">
                <a:solidFill>
                  <a:schemeClr val="tx1"/>
                </a:solidFill>
                <a:effectLst/>
                <a:latin typeface="+mn-lt"/>
                <a:ea typeface="ＭＳ Ｐゴシック" charset="0"/>
                <a:cs typeface="ＭＳ Ｐゴシック" charset="0"/>
              </a:rPr>
              <a:t>Attracts vectors: Organic material</a:t>
            </a:r>
            <a:endParaRPr lang="en-CA" sz="1200" kern="1200" dirty="0" smtClean="0">
              <a:solidFill>
                <a:schemeClr val="tx1"/>
              </a:solidFill>
              <a:effectLst/>
              <a:latin typeface="+mn-lt"/>
              <a:ea typeface="ＭＳ Ｐゴシック" charset="0"/>
              <a:cs typeface="ＭＳ Ｐゴシック" charset="0"/>
            </a:endParaRPr>
          </a:p>
          <a:p>
            <a:r>
              <a:rPr lang="en-CA" sz="1200" i="1" kern="1200" dirty="0" smtClean="0">
                <a:solidFill>
                  <a:schemeClr val="tx1"/>
                </a:solidFill>
                <a:effectLst/>
                <a:latin typeface="+mn-lt"/>
                <a:ea typeface="ＭＳ Ｐゴシック" charset="0"/>
                <a:cs typeface="ＭＳ Ｐゴシック" charset="0"/>
              </a:rPr>
              <a:t>Vectors (for example, flies and rats) are a nuisance, and can also spread disease.</a:t>
            </a:r>
            <a:endParaRPr lang="en-CA" sz="1200" kern="1200" dirty="0" smtClean="0">
              <a:solidFill>
                <a:schemeClr val="tx1"/>
              </a:solidFill>
              <a:effectLst/>
              <a:latin typeface="+mn-lt"/>
              <a:ea typeface="ＭＳ Ｐゴシック" charset="0"/>
              <a:cs typeface="ＭＳ Ｐゴシック" charset="0"/>
            </a:endParaRPr>
          </a:p>
          <a:p>
            <a:endParaRPr lang="en-CA" dirty="0"/>
          </a:p>
        </p:txBody>
      </p:sp>
      <p:sp>
        <p:nvSpPr>
          <p:cNvPr id="4" name="Slide Number Placeholder 3"/>
          <p:cNvSpPr>
            <a:spLocks noGrp="1"/>
          </p:cNvSpPr>
          <p:nvPr>
            <p:ph type="sldNum" sz="quarter" idx="10"/>
          </p:nvPr>
        </p:nvSpPr>
        <p:spPr/>
        <p:txBody>
          <a:bodyPr/>
          <a:lstStyle/>
          <a:p>
            <a:pPr>
              <a:defRPr/>
            </a:pPr>
            <a:fld id="{650910F0-1EA9-DB47-AEE4-177CBEED2EE0}" type="slidenum">
              <a:rPr lang="en-US" smtClean="0"/>
              <a:pPr>
                <a:defRPr/>
              </a:pPr>
              <a:t>11</a:t>
            </a:fld>
            <a:endParaRPr lang="en-US"/>
          </a:p>
        </p:txBody>
      </p:sp>
    </p:spTree>
    <p:extLst>
      <p:ext uri="{BB962C8B-B14F-4D97-AF65-F5344CB8AC3E}">
        <p14:creationId xmlns:p14="http://schemas.microsoft.com/office/powerpoint/2010/main" val="19072226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cxnSp>
        <p:nvCxnSpPr>
          <p:cNvPr id="17" name="Straight Connector 16"/>
          <p:cNvCxnSpPr/>
          <p:nvPr userDrawn="1"/>
        </p:nvCxnSpPr>
        <p:spPr>
          <a:xfrm>
            <a:off x="1497013" y="3890963"/>
            <a:ext cx="0" cy="320675"/>
          </a:xfrm>
          <a:prstGeom prst="line">
            <a:avLst/>
          </a:prstGeom>
          <a:ln w="1905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3"/>
          <p:cNvSpPr>
            <a:spLocks noGrp="1"/>
          </p:cNvSpPr>
          <p:nvPr>
            <p:ph type="body" sz="quarter" idx="13"/>
          </p:nvPr>
        </p:nvSpPr>
        <p:spPr>
          <a:xfrm>
            <a:off x="808075" y="3267680"/>
            <a:ext cx="4514009" cy="571539"/>
          </a:xfrm>
        </p:spPr>
        <p:txBody>
          <a:bodyPr>
            <a:noAutofit/>
          </a:bodyPr>
          <a:lstStyle>
            <a:lvl1pPr marL="0" indent="0">
              <a:buNone/>
              <a:defRPr sz="1400">
                <a:solidFill>
                  <a:srgbClr val="5C5C5C"/>
                </a:solidFill>
                <a:latin typeface="Lato" panose="020F0502020204030203" pitchFamily="34" charset="0"/>
              </a:defRPr>
            </a:lvl1pPr>
          </a:lstStyle>
          <a:p>
            <a:pPr lvl="0"/>
            <a:r>
              <a:rPr lang="en-US" smtClean="0"/>
              <a:t>Click to edit Master text styles</a:t>
            </a:r>
          </a:p>
        </p:txBody>
      </p:sp>
      <p:sp>
        <p:nvSpPr>
          <p:cNvPr id="19" name="Text Placeholder 13"/>
          <p:cNvSpPr>
            <a:spLocks noGrp="1"/>
          </p:cNvSpPr>
          <p:nvPr>
            <p:ph type="body" sz="quarter" idx="14"/>
          </p:nvPr>
        </p:nvSpPr>
        <p:spPr>
          <a:xfrm>
            <a:off x="808075" y="2426677"/>
            <a:ext cx="4514009" cy="8216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20" name="Text Placeholder 4"/>
          <p:cNvSpPr>
            <a:spLocks noGrp="1"/>
          </p:cNvSpPr>
          <p:nvPr>
            <p:ph type="body" sz="quarter" idx="27" hasCustomPrompt="1"/>
          </p:nvPr>
        </p:nvSpPr>
        <p:spPr>
          <a:xfrm>
            <a:off x="1570790" y="3891150"/>
            <a:ext cx="1492559" cy="288709"/>
          </a:xfrm>
        </p:spPr>
        <p:txBody>
          <a:bodyPr>
            <a:noAutofit/>
          </a:bodyPr>
          <a:lstStyle>
            <a:lvl1pPr marL="0" indent="0">
              <a:buNone/>
              <a:defRPr sz="1600" b="1">
                <a:solidFill>
                  <a:srgbClr val="5C5C5C"/>
                </a:solidFill>
                <a:latin typeface="Lato" panose="020F0502020204030203" pitchFamily="34" charset="0"/>
              </a:defRPr>
            </a:lvl1pPr>
          </a:lstStyle>
          <a:p>
            <a:pPr lvl="0"/>
            <a:r>
              <a:rPr lang="en-US" dirty="0" smtClean="0"/>
              <a:t>DEC 10</a:t>
            </a:r>
          </a:p>
        </p:txBody>
      </p:sp>
      <p:sp>
        <p:nvSpPr>
          <p:cNvPr id="21" name="Text Placeholder 4"/>
          <p:cNvSpPr>
            <a:spLocks noGrp="1"/>
          </p:cNvSpPr>
          <p:nvPr>
            <p:ph type="body" sz="quarter" idx="28" hasCustomPrompt="1"/>
          </p:nvPr>
        </p:nvSpPr>
        <p:spPr>
          <a:xfrm>
            <a:off x="802246" y="3888430"/>
            <a:ext cx="739122" cy="288709"/>
          </a:xfrm>
        </p:spPr>
        <p:txBody>
          <a:bodyPr>
            <a:noAutofit/>
          </a:bodyPr>
          <a:lstStyle>
            <a:lvl1pPr marL="0" indent="0" algn="l">
              <a:buNone/>
              <a:defRPr sz="1600" b="1">
                <a:solidFill>
                  <a:srgbClr val="5C5C5C"/>
                </a:solidFill>
                <a:latin typeface="Lato" panose="020F0502020204030203" pitchFamily="34" charset="0"/>
              </a:defRPr>
            </a:lvl1pPr>
          </a:lstStyle>
          <a:p>
            <a:pPr lvl="0"/>
            <a:r>
              <a:rPr lang="en-US" dirty="0" smtClean="0"/>
              <a:t>2015</a:t>
            </a:r>
          </a:p>
        </p:txBody>
      </p:sp>
      <p:pic>
        <p:nvPicPr>
          <p:cNvPr id="8" name="Picture 7" descr="cawst_logo--high_res_full_name--colour.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08075" y="4975925"/>
            <a:ext cx="2865727" cy="1030865"/>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18908" y="4526230"/>
            <a:ext cx="2756877" cy="1930254"/>
          </a:xfrm>
          <a:prstGeom prst="rect">
            <a:avLst/>
          </a:prstGeom>
        </p:spPr>
      </p:pic>
    </p:spTree>
    <p:extLst>
      <p:ext uri="{BB962C8B-B14F-4D97-AF65-F5344CB8AC3E}">
        <p14:creationId xmlns:p14="http://schemas.microsoft.com/office/powerpoint/2010/main" val="1150614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tra 05">
    <p:spTree>
      <p:nvGrpSpPr>
        <p:cNvPr id="1" name=""/>
        <p:cNvGrpSpPr/>
        <p:nvPr/>
      </p:nvGrpSpPr>
      <p:grpSpPr>
        <a:xfrm>
          <a:off x="0" y="0"/>
          <a:ext cx="0" cy="0"/>
          <a:chOff x="0" y="0"/>
          <a:chExt cx="0" cy="0"/>
        </a:xfrm>
      </p:grpSpPr>
      <p:cxnSp>
        <p:nvCxnSpPr>
          <p:cNvPr id="12" name="Straight Connector 11"/>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smtClean="0"/>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35" name="Text Placeholder 4"/>
          <p:cNvSpPr>
            <a:spLocks noGrp="1"/>
          </p:cNvSpPr>
          <p:nvPr>
            <p:ph type="body" sz="quarter" idx="16"/>
          </p:nvPr>
        </p:nvSpPr>
        <p:spPr>
          <a:xfrm>
            <a:off x="819548" y="2474073"/>
            <a:ext cx="1940469" cy="996467"/>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36" name="Text Placeholder 4"/>
          <p:cNvSpPr>
            <a:spLocks noGrp="1"/>
          </p:cNvSpPr>
          <p:nvPr>
            <p:ph type="body" sz="quarter" idx="17"/>
          </p:nvPr>
        </p:nvSpPr>
        <p:spPr>
          <a:xfrm>
            <a:off x="819548" y="2121239"/>
            <a:ext cx="1940469" cy="266502"/>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37" name="Text Placeholder 4"/>
          <p:cNvSpPr>
            <a:spLocks noGrp="1"/>
          </p:cNvSpPr>
          <p:nvPr>
            <p:ph type="body" sz="quarter" idx="18"/>
          </p:nvPr>
        </p:nvSpPr>
        <p:spPr>
          <a:xfrm>
            <a:off x="819548" y="4091504"/>
            <a:ext cx="1940469" cy="996467"/>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38" name="Text Placeholder 4"/>
          <p:cNvSpPr>
            <a:spLocks noGrp="1"/>
          </p:cNvSpPr>
          <p:nvPr>
            <p:ph type="body" sz="quarter" idx="19"/>
          </p:nvPr>
        </p:nvSpPr>
        <p:spPr>
          <a:xfrm>
            <a:off x="819548" y="3738670"/>
            <a:ext cx="1940469" cy="266502"/>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39" name="Text Placeholder 4"/>
          <p:cNvSpPr>
            <a:spLocks noGrp="1"/>
          </p:cNvSpPr>
          <p:nvPr>
            <p:ph type="body" sz="quarter" idx="20"/>
          </p:nvPr>
        </p:nvSpPr>
        <p:spPr>
          <a:xfrm>
            <a:off x="6088729" y="2474073"/>
            <a:ext cx="1940469" cy="996467"/>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40" name="Text Placeholder 4"/>
          <p:cNvSpPr>
            <a:spLocks noGrp="1"/>
          </p:cNvSpPr>
          <p:nvPr>
            <p:ph type="body" sz="quarter" idx="21"/>
          </p:nvPr>
        </p:nvSpPr>
        <p:spPr>
          <a:xfrm>
            <a:off x="6088729" y="2121239"/>
            <a:ext cx="1940469" cy="266502"/>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41" name="Text Placeholder 4"/>
          <p:cNvSpPr>
            <a:spLocks noGrp="1"/>
          </p:cNvSpPr>
          <p:nvPr>
            <p:ph type="body" sz="quarter" idx="22"/>
          </p:nvPr>
        </p:nvSpPr>
        <p:spPr>
          <a:xfrm>
            <a:off x="6088729" y="4091504"/>
            <a:ext cx="1940469" cy="996467"/>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42" name="Text Placeholder 4"/>
          <p:cNvSpPr>
            <a:spLocks noGrp="1"/>
          </p:cNvSpPr>
          <p:nvPr>
            <p:ph type="body" sz="quarter" idx="23"/>
          </p:nvPr>
        </p:nvSpPr>
        <p:spPr>
          <a:xfrm>
            <a:off x="6088729" y="3738670"/>
            <a:ext cx="1940469" cy="266502"/>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16" name="Slide Number Placeholder 8"/>
          <p:cNvSpPr>
            <a:spLocks noGrp="1"/>
          </p:cNvSpPr>
          <p:nvPr>
            <p:ph type="sldNum" sz="quarter" idx="24"/>
          </p:nvPr>
        </p:nvSpPr>
        <p:spPr/>
        <p:txBody>
          <a:bodyPr/>
          <a:lstStyle>
            <a:lvl1pPr>
              <a:defRPr>
                <a:solidFill>
                  <a:srgbClr val="5C5C5C"/>
                </a:solidFill>
              </a:defRPr>
            </a:lvl1pPr>
          </a:lstStyle>
          <a:p>
            <a:pPr>
              <a:defRPr/>
            </a:pPr>
            <a:fld id="{806022F9-A567-1447-9040-125492F64617}" type="slidenum">
              <a:rPr lang="en-US"/>
              <a:pPr>
                <a:defRPr/>
              </a:pPr>
              <a:t>‹#›</a:t>
            </a:fld>
            <a:endParaRPr lang="en-US"/>
          </a:p>
        </p:txBody>
      </p:sp>
      <p:pic>
        <p:nvPicPr>
          <p:cNvPr id="18" name="Picture 17"/>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1245503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tra 06">
    <p:spTree>
      <p:nvGrpSpPr>
        <p:cNvPr id="1" name=""/>
        <p:cNvGrpSpPr/>
        <p:nvPr/>
      </p:nvGrpSpPr>
      <p:grpSpPr>
        <a:xfrm>
          <a:off x="0" y="0"/>
          <a:ext cx="0" cy="0"/>
          <a:chOff x="0" y="0"/>
          <a:chExt cx="0" cy="0"/>
        </a:xfrm>
      </p:grpSpPr>
      <p:cxnSp>
        <p:nvCxnSpPr>
          <p:cNvPr id="26" name="Straight Connector 25"/>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29"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smtClean="0"/>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3" name="Picture Placeholder 2"/>
          <p:cNvSpPr>
            <a:spLocks noGrp="1"/>
          </p:cNvSpPr>
          <p:nvPr>
            <p:ph type="pic" sz="quarter" idx="15"/>
          </p:nvPr>
        </p:nvSpPr>
        <p:spPr>
          <a:xfrm>
            <a:off x="2790825" y="2286000"/>
            <a:ext cx="1532166" cy="2006600"/>
          </a:xfrm>
          <a:prstGeom prst="ellipse">
            <a:avLst/>
          </a:prstGeom>
        </p:spPr>
        <p:txBody>
          <a:bodyPr rtlCol="0">
            <a:normAutofit/>
          </a:bodyPr>
          <a:lstStyle>
            <a:lvl1pPr>
              <a:defRPr sz="675">
                <a:solidFill>
                  <a:srgbClr val="5C5C5C"/>
                </a:solidFill>
              </a:defRPr>
            </a:lvl1pPr>
          </a:lstStyle>
          <a:p>
            <a:pPr lvl="0"/>
            <a:r>
              <a:rPr lang="en-US" noProof="0" smtClean="0"/>
              <a:t>Click icon to add picture</a:t>
            </a:r>
            <a:endParaRPr lang="en-US" noProof="0"/>
          </a:p>
        </p:txBody>
      </p:sp>
      <p:sp>
        <p:nvSpPr>
          <p:cNvPr id="5" name="Text Placeholder 4"/>
          <p:cNvSpPr>
            <a:spLocks noGrp="1"/>
          </p:cNvSpPr>
          <p:nvPr>
            <p:ph type="body" sz="quarter" idx="16"/>
          </p:nvPr>
        </p:nvSpPr>
        <p:spPr>
          <a:xfrm>
            <a:off x="2702055"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15" name="Text Placeholder 4"/>
          <p:cNvSpPr>
            <a:spLocks noGrp="1"/>
          </p:cNvSpPr>
          <p:nvPr>
            <p:ph type="body" sz="quarter" idx="17"/>
          </p:nvPr>
        </p:nvSpPr>
        <p:spPr>
          <a:xfrm>
            <a:off x="2702055" y="4486494"/>
            <a:ext cx="1709706" cy="288709"/>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17" name="Picture Placeholder 2"/>
          <p:cNvSpPr>
            <a:spLocks noGrp="1"/>
          </p:cNvSpPr>
          <p:nvPr>
            <p:ph type="pic" sz="quarter" idx="19"/>
          </p:nvPr>
        </p:nvSpPr>
        <p:spPr>
          <a:xfrm>
            <a:off x="6621235" y="2286000"/>
            <a:ext cx="1532166" cy="2006600"/>
          </a:xfrm>
          <a:prstGeom prst="ellipse">
            <a:avLst/>
          </a:prstGeom>
        </p:spPr>
        <p:txBody>
          <a:bodyPr rtlCol="0">
            <a:normAutofit/>
          </a:bodyPr>
          <a:lstStyle>
            <a:lvl1pPr>
              <a:defRPr sz="675">
                <a:solidFill>
                  <a:srgbClr val="5C5C5C"/>
                </a:solidFill>
              </a:defRPr>
            </a:lvl1pPr>
          </a:lstStyle>
          <a:p>
            <a:pPr lvl="0"/>
            <a:r>
              <a:rPr lang="en-US" noProof="0" smtClean="0"/>
              <a:t>Click icon to add picture</a:t>
            </a:r>
            <a:endParaRPr lang="en-US" noProof="0"/>
          </a:p>
        </p:txBody>
      </p:sp>
      <p:sp>
        <p:nvSpPr>
          <p:cNvPr id="18" name="Text Placeholder 4"/>
          <p:cNvSpPr>
            <a:spLocks noGrp="1"/>
          </p:cNvSpPr>
          <p:nvPr>
            <p:ph type="body" sz="quarter" idx="20"/>
          </p:nvPr>
        </p:nvSpPr>
        <p:spPr>
          <a:xfrm>
            <a:off x="6532465"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19" name="Text Placeholder 4"/>
          <p:cNvSpPr>
            <a:spLocks noGrp="1"/>
          </p:cNvSpPr>
          <p:nvPr>
            <p:ph type="body" sz="quarter" idx="21"/>
          </p:nvPr>
        </p:nvSpPr>
        <p:spPr>
          <a:xfrm>
            <a:off x="6532465" y="4486494"/>
            <a:ext cx="1709706" cy="288709"/>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20" name="Picture Placeholder 2"/>
          <p:cNvSpPr>
            <a:spLocks noGrp="1"/>
          </p:cNvSpPr>
          <p:nvPr>
            <p:ph type="pic" sz="quarter" idx="22"/>
          </p:nvPr>
        </p:nvSpPr>
        <p:spPr>
          <a:xfrm>
            <a:off x="4706030" y="2286000"/>
            <a:ext cx="1532166" cy="2006600"/>
          </a:xfrm>
          <a:prstGeom prst="ellipse">
            <a:avLst/>
          </a:prstGeom>
        </p:spPr>
        <p:txBody>
          <a:bodyPr rtlCol="0">
            <a:normAutofit/>
          </a:bodyPr>
          <a:lstStyle>
            <a:lvl1pPr>
              <a:defRPr sz="675">
                <a:solidFill>
                  <a:srgbClr val="5C5C5C"/>
                </a:solidFill>
              </a:defRPr>
            </a:lvl1pPr>
          </a:lstStyle>
          <a:p>
            <a:pPr lvl="0"/>
            <a:r>
              <a:rPr lang="en-US" noProof="0" smtClean="0"/>
              <a:t>Click icon to add picture</a:t>
            </a:r>
            <a:endParaRPr lang="en-US" noProof="0"/>
          </a:p>
        </p:txBody>
      </p:sp>
      <p:sp>
        <p:nvSpPr>
          <p:cNvPr id="21" name="Text Placeholder 4"/>
          <p:cNvSpPr>
            <a:spLocks noGrp="1"/>
          </p:cNvSpPr>
          <p:nvPr>
            <p:ph type="body" sz="quarter" idx="23"/>
          </p:nvPr>
        </p:nvSpPr>
        <p:spPr>
          <a:xfrm>
            <a:off x="4617260"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22" name="Text Placeholder 4"/>
          <p:cNvSpPr>
            <a:spLocks noGrp="1"/>
          </p:cNvSpPr>
          <p:nvPr>
            <p:ph type="body" sz="quarter" idx="24"/>
          </p:nvPr>
        </p:nvSpPr>
        <p:spPr>
          <a:xfrm>
            <a:off x="4617260" y="4486494"/>
            <a:ext cx="1709706" cy="288709"/>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23" name="Picture Placeholder 2"/>
          <p:cNvSpPr>
            <a:spLocks noGrp="1"/>
          </p:cNvSpPr>
          <p:nvPr>
            <p:ph type="pic" sz="quarter" idx="25"/>
          </p:nvPr>
        </p:nvSpPr>
        <p:spPr>
          <a:xfrm>
            <a:off x="853659" y="2286000"/>
            <a:ext cx="1532166" cy="2006600"/>
          </a:xfrm>
          <a:prstGeom prst="ellipse">
            <a:avLst/>
          </a:prstGeom>
        </p:spPr>
        <p:txBody>
          <a:bodyPr rtlCol="0">
            <a:normAutofit/>
          </a:bodyPr>
          <a:lstStyle>
            <a:lvl1pPr>
              <a:defRPr sz="675">
                <a:solidFill>
                  <a:srgbClr val="5C5C5C"/>
                </a:solidFill>
              </a:defRPr>
            </a:lvl1pPr>
          </a:lstStyle>
          <a:p>
            <a:pPr lvl="0"/>
            <a:r>
              <a:rPr lang="en-US" noProof="0" smtClean="0"/>
              <a:t>Click icon to add picture</a:t>
            </a:r>
            <a:endParaRPr lang="en-US" noProof="0"/>
          </a:p>
        </p:txBody>
      </p:sp>
      <p:sp>
        <p:nvSpPr>
          <p:cNvPr id="24" name="Text Placeholder 4"/>
          <p:cNvSpPr>
            <a:spLocks noGrp="1"/>
          </p:cNvSpPr>
          <p:nvPr>
            <p:ph type="body" sz="quarter" idx="26"/>
          </p:nvPr>
        </p:nvSpPr>
        <p:spPr>
          <a:xfrm>
            <a:off x="764889"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25" name="Text Placeholder 4"/>
          <p:cNvSpPr>
            <a:spLocks noGrp="1"/>
          </p:cNvSpPr>
          <p:nvPr>
            <p:ph type="body" sz="quarter" idx="27"/>
          </p:nvPr>
        </p:nvSpPr>
        <p:spPr>
          <a:xfrm>
            <a:off x="764889" y="4486494"/>
            <a:ext cx="1709706" cy="288709"/>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27" name="Text Placeholder 4"/>
          <p:cNvSpPr>
            <a:spLocks noGrp="1"/>
          </p:cNvSpPr>
          <p:nvPr>
            <p:ph type="body" sz="quarter" idx="18"/>
          </p:nvPr>
        </p:nvSpPr>
        <p:spPr>
          <a:xfrm>
            <a:off x="710785" y="1325908"/>
            <a:ext cx="7585491" cy="756896"/>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30" name="Slide Number Placeholder 8"/>
          <p:cNvSpPr>
            <a:spLocks noGrp="1"/>
          </p:cNvSpPr>
          <p:nvPr>
            <p:ph type="sldNum" sz="quarter" idx="28"/>
          </p:nvPr>
        </p:nvSpPr>
        <p:spPr/>
        <p:txBody>
          <a:bodyPr/>
          <a:lstStyle>
            <a:lvl1pPr>
              <a:defRPr>
                <a:solidFill>
                  <a:srgbClr val="5C5C5C"/>
                </a:solidFill>
              </a:defRPr>
            </a:lvl1pPr>
          </a:lstStyle>
          <a:p>
            <a:pPr>
              <a:defRPr/>
            </a:pPr>
            <a:fld id="{76024F21-0231-5D49-A5CB-8E1A3FA61E4A}" type="slidenum">
              <a:rPr lang="en-US"/>
              <a:pPr>
                <a:defRPr/>
              </a:pPr>
              <a:t>‹#›</a:t>
            </a:fld>
            <a:endParaRPr lang="en-US"/>
          </a:p>
        </p:txBody>
      </p:sp>
      <p:pic>
        <p:nvPicPr>
          <p:cNvPr id="28" name="Picture 27"/>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757005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tra 07">
    <p:spTree>
      <p:nvGrpSpPr>
        <p:cNvPr id="1" name=""/>
        <p:cNvGrpSpPr/>
        <p:nvPr/>
      </p:nvGrpSpPr>
      <p:grpSpPr>
        <a:xfrm>
          <a:off x="0" y="0"/>
          <a:ext cx="0" cy="0"/>
          <a:chOff x="0" y="0"/>
          <a:chExt cx="0" cy="0"/>
        </a:xfrm>
      </p:grpSpPr>
      <p:cxnSp>
        <p:nvCxnSpPr>
          <p:cNvPr id="11" name="Straight Connector 10"/>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smtClean="0"/>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5" name="Text Placeholder 4"/>
          <p:cNvSpPr>
            <a:spLocks noGrp="1"/>
          </p:cNvSpPr>
          <p:nvPr>
            <p:ph type="body" sz="quarter" idx="16"/>
          </p:nvPr>
        </p:nvSpPr>
        <p:spPr>
          <a:xfrm>
            <a:off x="723900" y="4839322"/>
            <a:ext cx="2476500" cy="1320743"/>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15" name="Text Placeholder 4"/>
          <p:cNvSpPr>
            <a:spLocks noGrp="1"/>
          </p:cNvSpPr>
          <p:nvPr>
            <p:ph type="body" sz="quarter" idx="17"/>
          </p:nvPr>
        </p:nvSpPr>
        <p:spPr>
          <a:xfrm>
            <a:off x="723900" y="4486494"/>
            <a:ext cx="2476500" cy="288709"/>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16" name="Text Placeholder 4"/>
          <p:cNvSpPr>
            <a:spLocks noGrp="1"/>
          </p:cNvSpPr>
          <p:nvPr>
            <p:ph type="body" sz="quarter" idx="18"/>
          </p:nvPr>
        </p:nvSpPr>
        <p:spPr>
          <a:xfrm>
            <a:off x="710785" y="1325907"/>
            <a:ext cx="7585491" cy="1024259"/>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18" name="Text Placeholder 4"/>
          <p:cNvSpPr>
            <a:spLocks noGrp="1"/>
          </p:cNvSpPr>
          <p:nvPr>
            <p:ph type="body" sz="quarter" idx="20"/>
          </p:nvPr>
        </p:nvSpPr>
        <p:spPr>
          <a:xfrm>
            <a:off x="5819775" y="4839322"/>
            <a:ext cx="2476500" cy="1320743"/>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19" name="Text Placeholder 4"/>
          <p:cNvSpPr>
            <a:spLocks noGrp="1"/>
          </p:cNvSpPr>
          <p:nvPr>
            <p:ph type="body" sz="quarter" idx="21"/>
          </p:nvPr>
        </p:nvSpPr>
        <p:spPr>
          <a:xfrm>
            <a:off x="5819775" y="4486494"/>
            <a:ext cx="2476500" cy="288709"/>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21" name="Text Placeholder 4"/>
          <p:cNvSpPr>
            <a:spLocks noGrp="1"/>
          </p:cNvSpPr>
          <p:nvPr>
            <p:ph type="body" sz="quarter" idx="23"/>
          </p:nvPr>
        </p:nvSpPr>
        <p:spPr>
          <a:xfrm>
            <a:off x="3271838" y="4839322"/>
            <a:ext cx="2476500" cy="1320743"/>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22" name="Text Placeholder 4"/>
          <p:cNvSpPr>
            <a:spLocks noGrp="1"/>
          </p:cNvSpPr>
          <p:nvPr>
            <p:ph type="body" sz="quarter" idx="24"/>
          </p:nvPr>
        </p:nvSpPr>
        <p:spPr>
          <a:xfrm>
            <a:off x="3271838" y="4486494"/>
            <a:ext cx="2476500" cy="288709"/>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17" name="Slide Number Placeholder 8"/>
          <p:cNvSpPr>
            <a:spLocks noGrp="1"/>
          </p:cNvSpPr>
          <p:nvPr>
            <p:ph type="sldNum" sz="quarter" idx="25"/>
          </p:nvPr>
        </p:nvSpPr>
        <p:spPr/>
        <p:txBody>
          <a:bodyPr/>
          <a:lstStyle>
            <a:lvl1pPr>
              <a:defRPr>
                <a:solidFill>
                  <a:srgbClr val="5C5C5C"/>
                </a:solidFill>
              </a:defRPr>
            </a:lvl1pPr>
          </a:lstStyle>
          <a:p>
            <a:pPr>
              <a:defRPr/>
            </a:pPr>
            <a:fld id="{06AB8FFC-F7AC-2E44-A853-100CEFBAC929}" type="slidenum">
              <a:rPr lang="en-US"/>
              <a:pPr>
                <a:defRPr/>
              </a:pPr>
              <a:t>‹#›</a:t>
            </a:fld>
            <a:endParaRPr lang="en-US"/>
          </a:p>
        </p:txBody>
      </p:sp>
      <p:pic>
        <p:nvPicPr>
          <p:cNvPr id="23" name="Picture 22"/>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064787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tra 08">
    <p:spTree>
      <p:nvGrpSpPr>
        <p:cNvPr id="1" name=""/>
        <p:cNvGrpSpPr/>
        <p:nvPr/>
      </p:nvGrpSpPr>
      <p:grpSpPr>
        <a:xfrm>
          <a:off x="0" y="0"/>
          <a:ext cx="0" cy="0"/>
          <a:chOff x="0" y="0"/>
          <a:chExt cx="0" cy="0"/>
        </a:xfrm>
      </p:grpSpPr>
      <p:cxnSp>
        <p:nvCxnSpPr>
          <p:cNvPr id="13" name="Straight Connector 12"/>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smtClean="0"/>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5" name="Text Placeholder 4"/>
          <p:cNvSpPr>
            <a:spLocks noGrp="1"/>
          </p:cNvSpPr>
          <p:nvPr>
            <p:ph type="body" sz="quarter" idx="16"/>
          </p:nvPr>
        </p:nvSpPr>
        <p:spPr>
          <a:xfrm>
            <a:off x="2647952"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15" name="Text Placeholder 4"/>
          <p:cNvSpPr>
            <a:spLocks noGrp="1"/>
          </p:cNvSpPr>
          <p:nvPr>
            <p:ph type="body" sz="quarter" idx="17"/>
          </p:nvPr>
        </p:nvSpPr>
        <p:spPr>
          <a:xfrm>
            <a:off x="2647952" y="4486494"/>
            <a:ext cx="1817915" cy="288709"/>
          </a:xfrm>
        </p:spPr>
        <p:txBody>
          <a:bodyPr>
            <a:noAutofit/>
          </a:bodyPr>
          <a:lstStyle>
            <a:lvl1pPr>
              <a:defRPr sz="1500" b="1">
                <a:solidFill>
                  <a:srgbClr val="5C5C5C"/>
                </a:solidFill>
                <a:latin typeface="Lato"/>
                <a:cs typeface="Lato"/>
              </a:defRPr>
            </a:lvl1pPr>
          </a:lstStyle>
          <a:p>
            <a:pPr lvl="0"/>
            <a:r>
              <a:rPr lang="en-US" smtClean="0"/>
              <a:t>Click to edit Master text styles</a:t>
            </a:r>
          </a:p>
        </p:txBody>
      </p:sp>
      <p:sp>
        <p:nvSpPr>
          <p:cNvPr id="18" name="Text Placeholder 4"/>
          <p:cNvSpPr>
            <a:spLocks noGrp="1"/>
          </p:cNvSpPr>
          <p:nvPr>
            <p:ph type="body" sz="quarter" idx="20"/>
          </p:nvPr>
        </p:nvSpPr>
        <p:spPr>
          <a:xfrm>
            <a:off x="6478361"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19" name="Text Placeholder 4"/>
          <p:cNvSpPr>
            <a:spLocks noGrp="1"/>
          </p:cNvSpPr>
          <p:nvPr>
            <p:ph type="body" sz="quarter" idx="21"/>
          </p:nvPr>
        </p:nvSpPr>
        <p:spPr>
          <a:xfrm>
            <a:off x="6478361" y="4486494"/>
            <a:ext cx="1817915" cy="288709"/>
          </a:xfrm>
        </p:spPr>
        <p:txBody>
          <a:bodyPr>
            <a:noAutofit/>
          </a:bodyPr>
          <a:lstStyle>
            <a:lvl1pPr>
              <a:defRPr sz="1500" b="1">
                <a:solidFill>
                  <a:srgbClr val="5C5C5C"/>
                </a:solidFill>
                <a:latin typeface="Lato"/>
                <a:cs typeface="Lato"/>
              </a:defRPr>
            </a:lvl1pPr>
          </a:lstStyle>
          <a:p>
            <a:pPr lvl="0"/>
            <a:r>
              <a:rPr lang="en-US" smtClean="0"/>
              <a:t>Click to edit Master text styles</a:t>
            </a:r>
          </a:p>
        </p:txBody>
      </p:sp>
      <p:sp>
        <p:nvSpPr>
          <p:cNvPr id="21" name="Text Placeholder 4"/>
          <p:cNvSpPr>
            <a:spLocks noGrp="1"/>
          </p:cNvSpPr>
          <p:nvPr>
            <p:ph type="body" sz="quarter" idx="23"/>
          </p:nvPr>
        </p:nvSpPr>
        <p:spPr>
          <a:xfrm>
            <a:off x="4563156"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22" name="Text Placeholder 4"/>
          <p:cNvSpPr>
            <a:spLocks noGrp="1"/>
          </p:cNvSpPr>
          <p:nvPr>
            <p:ph type="body" sz="quarter" idx="24"/>
          </p:nvPr>
        </p:nvSpPr>
        <p:spPr>
          <a:xfrm>
            <a:off x="4563156" y="4486494"/>
            <a:ext cx="1817915" cy="288709"/>
          </a:xfrm>
        </p:spPr>
        <p:txBody>
          <a:bodyPr>
            <a:noAutofit/>
          </a:bodyPr>
          <a:lstStyle>
            <a:lvl1pPr>
              <a:defRPr sz="1500" b="1">
                <a:solidFill>
                  <a:srgbClr val="5C5C5C"/>
                </a:solidFill>
                <a:latin typeface="Lato"/>
                <a:cs typeface="Lato"/>
              </a:defRPr>
            </a:lvl1pPr>
          </a:lstStyle>
          <a:p>
            <a:pPr lvl="0"/>
            <a:r>
              <a:rPr lang="en-US" smtClean="0"/>
              <a:t>Click to edit Master text styles</a:t>
            </a:r>
          </a:p>
        </p:txBody>
      </p:sp>
      <p:sp>
        <p:nvSpPr>
          <p:cNvPr id="24" name="Text Placeholder 4"/>
          <p:cNvSpPr>
            <a:spLocks noGrp="1"/>
          </p:cNvSpPr>
          <p:nvPr>
            <p:ph type="body" sz="quarter" idx="26"/>
          </p:nvPr>
        </p:nvSpPr>
        <p:spPr>
          <a:xfrm>
            <a:off x="710786"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25" name="Text Placeholder 4"/>
          <p:cNvSpPr>
            <a:spLocks noGrp="1"/>
          </p:cNvSpPr>
          <p:nvPr>
            <p:ph type="body" sz="quarter" idx="27"/>
          </p:nvPr>
        </p:nvSpPr>
        <p:spPr>
          <a:xfrm>
            <a:off x="710786" y="4486494"/>
            <a:ext cx="1817915" cy="288709"/>
          </a:xfrm>
        </p:spPr>
        <p:txBody>
          <a:bodyPr>
            <a:noAutofit/>
          </a:bodyPr>
          <a:lstStyle>
            <a:lvl1pPr>
              <a:defRPr sz="1500" b="1">
                <a:solidFill>
                  <a:srgbClr val="5C5C5C"/>
                </a:solidFill>
                <a:latin typeface="Lato"/>
                <a:cs typeface="Lato"/>
              </a:defRPr>
            </a:lvl1pPr>
          </a:lstStyle>
          <a:p>
            <a:pPr lvl="0"/>
            <a:r>
              <a:rPr lang="en-US" smtClean="0"/>
              <a:t>Click to edit Master text styles</a:t>
            </a:r>
          </a:p>
        </p:txBody>
      </p:sp>
      <p:sp>
        <p:nvSpPr>
          <p:cNvPr id="27" name="Text Placeholder 4"/>
          <p:cNvSpPr>
            <a:spLocks noGrp="1"/>
          </p:cNvSpPr>
          <p:nvPr>
            <p:ph type="body" sz="quarter" idx="18"/>
          </p:nvPr>
        </p:nvSpPr>
        <p:spPr>
          <a:xfrm>
            <a:off x="710785" y="1325908"/>
            <a:ext cx="7585491" cy="756896"/>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20" name="Slide Number Placeholder 8"/>
          <p:cNvSpPr>
            <a:spLocks noGrp="1"/>
          </p:cNvSpPr>
          <p:nvPr>
            <p:ph type="sldNum" sz="quarter" idx="28"/>
          </p:nvPr>
        </p:nvSpPr>
        <p:spPr/>
        <p:txBody>
          <a:bodyPr/>
          <a:lstStyle>
            <a:lvl1pPr>
              <a:defRPr>
                <a:solidFill>
                  <a:srgbClr val="5C5C5C"/>
                </a:solidFill>
              </a:defRPr>
            </a:lvl1pPr>
          </a:lstStyle>
          <a:p>
            <a:pPr>
              <a:defRPr/>
            </a:pPr>
            <a:fld id="{7F040B77-2632-D940-A787-F9932E6D74ED}" type="slidenum">
              <a:rPr lang="en-US"/>
              <a:pPr>
                <a:defRPr/>
              </a:pPr>
              <a:t>‹#›</a:t>
            </a:fld>
            <a:endParaRPr lang="en-US"/>
          </a:p>
        </p:txBody>
      </p:sp>
      <p:pic>
        <p:nvPicPr>
          <p:cNvPr id="26" name="Picture 25"/>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679896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tra - Single Portofolio">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smtClean="0"/>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27" name="Text Placeholder 4"/>
          <p:cNvSpPr>
            <a:spLocks noGrp="1"/>
          </p:cNvSpPr>
          <p:nvPr>
            <p:ph type="body" sz="quarter" idx="18"/>
          </p:nvPr>
        </p:nvSpPr>
        <p:spPr>
          <a:xfrm>
            <a:off x="3657601" y="2082800"/>
            <a:ext cx="4778828" cy="2945974"/>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3" name="Picture Placeholder 2"/>
          <p:cNvSpPr>
            <a:spLocks noGrp="1"/>
          </p:cNvSpPr>
          <p:nvPr>
            <p:ph type="pic" sz="quarter" idx="19"/>
          </p:nvPr>
        </p:nvSpPr>
        <p:spPr>
          <a:xfrm>
            <a:off x="710785" y="1707299"/>
            <a:ext cx="2499141" cy="3657827"/>
          </a:xfrm>
        </p:spPr>
        <p:txBody>
          <a:bodyPr rtlCol="0">
            <a:normAutofit/>
          </a:bodyPr>
          <a:lstStyle>
            <a:lvl1pPr>
              <a:defRPr sz="1200">
                <a:solidFill>
                  <a:srgbClr val="5C5C5C"/>
                </a:solidFill>
              </a:defRPr>
            </a:lvl1pPr>
          </a:lstStyle>
          <a:p>
            <a:pPr lvl="0"/>
            <a:r>
              <a:rPr lang="en-US" noProof="0" smtClean="0"/>
              <a:t>Click icon to add picture</a:t>
            </a:r>
            <a:endParaRPr lang="en-US" noProof="0"/>
          </a:p>
        </p:txBody>
      </p:sp>
      <p:sp>
        <p:nvSpPr>
          <p:cNvPr id="13" name="Text Placeholder 4"/>
          <p:cNvSpPr>
            <a:spLocks noGrp="1"/>
          </p:cNvSpPr>
          <p:nvPr>
            <p:ph type="body" sz="quarter" idx="24"/>
          </p:nvPr>
        </p:nvSpPr>
        <p:spPr>
          <a:xfrm>
            <a:off x="3657601" y="1707296"/>
            <a:ext cx="2390775" cy="375504"/>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10" name="Slide Number Placeholder 8"/>
          <p:cNvSpPr>
            <a:spLocks noGrp="1"/>
          </p:cNvSpPr>
          <p:nvPr>
            <p:ph type="sldNum" sz="quarter" idx="25"/>
          </p:nvPr>
        </p:nvSpPr>
        <p:spPr/>
        <p:txBody>
          <a:bodyPr/>
          <a:lstStyle>
            <a:lvl1pPr>
              <a:defRPr>
                <a:solidFill>
                  <a:srgbClr val="5C5C5C"/>
                </a:solidFill>
              </a:defRPr>
            </a:lvl1pPr>
          </a:lstStyle>
          <a:p>
            <a:pPr>
              <a:defRPr/>
            </a:pPr>
            <a:fld id="{20D58915-6786-DD43-AE48-D189400C2707}" type="slidenum">
              <a:rPr lang="en-US"/>
              <a:pPr>
                <a:defRPr/>
              </a:pPr>
              <a:t>‹#›</a:t>
            </a:fld>
            <a:endParaRPr lang="en-US"/>
          </a:p>
        </p:txBody>
      </p:sp>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926376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xtra - Full Image Background">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6858000"/>
          </a:xfrm>
        </p:spPr>
        <p:txBody>
          <a:bodyPr rtlCol="0">
            <a:normAutofit/>
          </a:bodyPr>
          <a:lstStyle/>
          <a:p>
            <a:pPr lvl="0"/>
            <a:r>
              <a:rPr lang="en-US" noProof="0" smtClean="0"/>
              <a:t>Click icon to add picture</a:t>
            </a:r>
            <a:endParaRPr lang="en-US" noProof="0"/>
          </a:p>
        </p:txBody>
      </p:sp>
      <p:sp>
        <p:nvSpPr>
          <p:cNvPr id="4" name="Slide Number Placeholder 8"/>
          <p:cNvSpPr>
            <a:spLocks noGrp="1"/>
          </p:cNvSpPr>
          <p:nvPr>
            <p:ph type="sldNum" sz="quarter" idx="13"/>
          </p:nvPr>
        </p:nvSpPr>
        <p:spPr/>
        <p:txBody>
          <a:bodyPr/>
          <a:lstStyle>
            <a:lvl1pPr>
              <a:defRPr/>
            </a:lvl1pPr>
          </a:lstStyle>
          <a:p>
            <a:pPr>
              <a:defRPr/>
            </a:pPr>
            <a:fld id="{D93271AD-3E44-B34A-BFE3-F02C18C79885}" type="slidenum">
              <a:rPr lang="en-US"/>
              <a:pPr>
                <a:defRPr/>
              </a:pPr>
              <a:t>‹#›</a:t>
            </a:fld>
            <a:endParaRPr lang="en-US"/>
          </a:p>
        </p:txBody>
      </p:sp>
    </p:spTree>
    <p:extLst>
      <p:ext uri="{BB962C8B-B14F-4D97-AF65-F5344CB8AC3E}">
        <p14:creationId xmlns:p14="http://schemas.microsoft.com/office/powerpoint/2010/main" val="1185284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xtra - Full Image Background 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6858000"/>
          </a:xfrm>
        </p:spPr>
        <p:txBody>
          <a:bodyPr rtlCol="0">
            <a:normAutofit/>
          </a:bodyPr>
          <a:lstStyle/>
          <a:p>
            <a:pPr lvl="0"/>
            <a:r>
              <a:rPr lang="en-US" noProof="0" smtClean="0"/>
              <a:t>Click icon to add picture</a:t>
            </a:r>
            <a:endParaRPr lang="en-US" noProof="0" dirty="0"/>
          </a:p>
        </p:txBody>
      </p:sp>
      <p:sp>
        <p:nvSpPr>
          <p:cNvPr id="4" name="Text Placeholder 4"/>
          <p:cNvSpPr>
            <a:spLocks noGrp="1"/>
          </p:cNvSpPr>
          <p:nvPr>
            <p:ph type="body" sz="quarter" idx="16"/>
          </p:nvPr>
        </p:nvSpPr>
        <p:spPr>
          <a:xfrm>
            <a:off x="1204232" y="5028008"/>
            <a:ext cx="1755321" cy="1153953"/>
          </a:xfrm>
        </p:spPr>
        <p:txBody>
          <a:bodyPr>
            <a:normAutofit/>
          </a:bodyPr>
          <a:lstStyle>
            <a:lvl1pPr>
              <a:lnSpc>
                <a:spcPct val="120000"/>
              </a:lnSpc>
              <a:defRPr sz="1400">
                <a:solidFill>
                  <a:schemeClr val="tx2"/>
                </a:solidFill>
                <a:latin typeface="Lato"/>
                <a:cs typeface="Lato"/>
              </a:defRPr>
            </a:lvl1pPr>
          </a:lstStyle>
          <a:p>
            <a:pPr lvl="0"/>
            <a:r>
              <a:rPr lang="en-US" smtClean="0"/>
              <a:t>Click to edit Master text styles</a:t>
            </a:r>
          </a:p>
        </p:txBody>
      </p:sp>
      <p:sp>
        <p:nvSpPr>
          <p:cNvPr id="5" name="Text Placeholder 4"/>
          <p:cNvSpPr>
            <a:spLocks noGrp="1"/>
          </p:cNvSpPr>
          <p:nvPr>
            <p:ph type="body" sz="quarter" idx="17"/>
          </p:nvPr>
        </p:nvSpPr>
        <p:spPr>
          <a:xfrm>
            <a:off x="1204232" y="4675180"/>
            <a:ext cx="1755321" cy="288709"/>
          </a:xfrm>
        </p:spPr>
        <p:txBody>
          <a:bodyPr>
            <a:noAutofit/>
          </a:bodyPr>
          <a:lstStyle>
            <a:lvl1pPr>
              <a:defRPr sz="1600" b="1">
                <a:solidFill>
                  <a:schemeClr val="tx2"/>
                </a:solidFill>
                <a:latin typeface="Lato"/>
                <a:cs typeface="Lato"/>
              </a:defRPr>
            </a:lvl1pPr>
          </a:lstStyle>
          <a:p>
            <a:pPr lvl="0"/>
            <a:r>
              <a:rPr lang="en-US" smtClean="0"/>
              <a:t>Click to edit Master text styles</a:t>
            </a:r>
          </a:p>
        </p:txBody>
      </p:sp>
      <p:sp>
        <p:nvSpPr>
          <p:cNvPr id="6" name="Text Placeholder 4"/>
          <p:cNvSpPr>
            <a:spLocks noGrp="1"/>
          </p:cNvSpPr>
          <p:nvPr>
            <p:ph type="body" sz="quarter" idx="20"/>
          </p:nvPr>
        </p:nvSpPr>
        <p:spPr>
          <a:xfrm>
            <a:off x="6300107" y="5028008"/>
            <a:ext cx="1755321" cy="1153953"/>
          </a:xfrm>
        </p:spPr>
        <p:txBody>
          <a:bodyPr>
            <a:normAutofit/>
          </a:bodyPr>
          <a:lstStyle>
            <a:lvl1pPr>
              <a:lnSpc>
                <a:spcPct val="120000"/>
              </a:lnSpc>
              <a:defRPr sz="1400">
                <a:solidFill>
                  <a:schemeClr val="tx2"/>
                </a:solidFill>
                <a:latin typeface="Lato"/>
                <a:cs typeface="Lato"/>
              </a:defRPr>
            </a:lvl1pPr>
          </a:lstStyle>
          <a:p>
            <a:pPr lvl="0"/>
            <a:r>
              <a:rPr lang="en-US" smtClean="0"/>
              <a:t>Click to edit Master text styles</a:t>
            </a:r>
          </a:p>
        </p:txBody>
      </p:sp>
      <p:sp>
        <p:nvSpPr>
          <p:cNvPr id="7" name="Text Placeholder 4"/>
          <p:cNvSpPr>
            <a:spLocks noGrp="1"/>
          </p:cNvSpPr>
          <p:nvPr>
            <p:ph type="body" sz="quarter" idx="21"/>
          </p:nvPr>
        </p:nvSpPr>
        <p:spPr>
          <a:xfrm>
            <a:off x="6300107" y="4675180"/>
            <a:ext cx="1755321" cy="288709"/>
          </a:xfrm>
        </p:spPr>
        <p:txBody>
          <a:bodyPr>
            <a:noAutofit/>
          </a:bodyPr>
          <a:lstStyle>
            <a:lvl1pPr>
              <a:defRPr sz="1600" b="1">
                <a:solidFill>
                  <a:schemeClr val="tx2"/>
                </a:solidFill>
                <a:latin typeface="Lato"/>
                <a:cs typeface="Lato"/>
              </a:defRPr>
            </a:lvl1pPr>
          </a:lstStyle>
          <a:p>
            <a:pPr lvl="0"/>
            <a:r>
              <a:rPr lang="en-US" smtClean="0"/>
              <a:t>Click to edit Master text styles</a:t>
            </a:r>
          </a:p>
        </p:txBody>
      </p:sp>
      <p:sp>
        <p:nvSpPr>
          <p:cNvPr id="8" name="Text Placeholder 4"/>
          <p:cNvSpPr>
            <a:spLocks noGrp="1"/>
          </p:cNvSpPr>
          <p:nvPr>
            <p:ph type="body" sz="quarter" idx="23"/>
          </p:nvPr>
        </p:nvSpPr>
        <p:spPr>
          <a:xfrm>
            <a:off x="3752171" y="5028008"/>
            <a:ext cx="1755321" cy="1153953"/>
          </a:xfrm>
        </p:spPr>
        <p:txBody>
          <a:bodyPr>
            <a:normAutofit/>
          </a:bodyPr>
          <a:lstStyle>
            <a:lvl1pPr>
              <a:lnSpc>
                <a:spcPct val="120000"/>
              </a:lnSpc>
              <a:defRPr sz="1400">
                <a:solidFill>
                  <a:schemeClr val="tx2"/>
                </a:solidFill>
                <a:latin typeface="Lato"/>
                <a:cs typeface="Lato"/>
              </a:defRPr>
            </a:lvl1pPr>
          </a:lstStyle>
          <a:p>
            <a:pPr lvl="0"/>
            <a:r>
              <a:rPr lang="en-US" smtClean="0"/>
              <a:t>Click to edit Master text styles</a:t>
            </a:r>
          </a:p>
        </p:txBody>
      </p:sp>
      <p:sp>
        <p:nvSpPr>
          <p:cNvPr id="10" name="Text Placeholder 4"/>
          <p:cNvSpPr>
            <a:spLocks noGrp="1"/>
          </p:cNvSpPr>
          <p:nvPr>
            <p:ph type="body" sz="quarter" idx="24"/>
          </p:nvPr>
        </p:nvSpPr>
        <p:spPr>
          <a:xfrm>
            <a:off x="3752171" y="4675180"/>
            <a:ext cx="1755321" cy="288709"/>
          </a:xfrm>
        </p:spPr>
        <p:txBody>
          <a:bodyPr>
            <a:noAutofit/>
          </a:bodyPr>
          <a:lstStyle>
            <a:lvl1pPr>
              <a:defRPr sz="1600" b="1">
                <a:solidFill>
                  <a:schemeClr val="tx2"/>
                </a:solidFill>
                <a:latin typeface="Lato"/>
                <a:cs typeface="Lato"/>
              </a:defRPr>
            </a:lvl1pPr>
          </a:lstStyle>
          <a:p>
            <a:pPr lvl="0"/>
            <a:r>
              <a:rPr lang="en-US" smtClean="0"/>
              <a:t>Click to edit Master text styles</a:t>
            </a:r>
          </a:p>
        </p:txBody>
      </p:sp>
      <p:sp>
        <p:nvSpPr>
          <p:cNvPr id="9" name="Slide Number Placeholder 8"/>
          <p:cNvSpPr>
            <a:spLocks noGrp="1"/>
          </p:cNvSpPr>
          <p:nvPr>
            <p:ph type="sldNum" sz="quarter" idx="25"/>
          </p:nvPr>
        </p:nvSpPr>
        <p:spPr/>
        <p:txBody>
          <a:bodyPr/>
          <a:lstStyle>
            <a:lvl1pPr>
              <a:defRPr/>
            </a:lvl1pPr>
          </a:lstStyle>
          <a:p>
            <a:pPr>
              <a:defRPr/>
            </a:pPr>
            <a:fld id="{CCC60155-2CA0-8E49-85F7-A330F911031A}" type="slidenum">
              <a:rPr lang="en-US"/>
              <a:pPr>
                <a:defRPr/>
              </a:pPr>
              <a:t>‹#›</a:t>
            </a:fld>
            <a:endParaRPr lang="en-US"/>
          </a:p>
        </p:txBody>
      </p:sp>
    </p:spTree>
    <p:extLst>
      <p:ext uri="{BB962C8B-B14F-4D97-AF65-F5344CB8AC3E}">
        <p14:creationId xmlns:p14="http://schemas.microsoft.com/office/powerpoint/2010/main" val="4397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lain">
    <p:spTree>
      <p:nvGrpSpPr>
        <p:cNvPr id="1" name=""/>
        <p:cNvGrpSpPr/>
        <p:nvPr/>
      </p:nvGrpSpPr>
      <p:grpSpPr>
        <a:xfrm>
          <a:off x="0" y="0"/>
          <a:ext cx="0" cy="0"/>
          <a:chOff x="0" y="0"/>
          <a:chExt cx="0" cy="0"/>
        </a:xfrm>
      </p:grpSpPr>
      <p:cxnSp>
        <p:nvCxnSpPr>
          <p:cNvPr id="4" name="Straight Connector 3"/>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smtClean="0"/>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8" name="Slide Number Placeholder 8"/>
          <p:cNvSpPr>
            <a:spLocks noGrp="1"/>
          </p:cNvSpPr>
          <p:nvPr>
            <p:ph type="sldNum" sz="quarter" idx="15"/>
          </p:nvPr>
        </p:nvSpPr>
        <p:spPr/>
        <p:txBody>
          <a:bodyPr/>
          <a:lstStyle>
            <a:lvl1pPr>
              <a:defRPr>
                <a:solidFill>
                  <a:srgbClr val="5C5C5C"/>
                </a:solidFill>
              </a:defRPr>
            </a:lvl1pPr>
          </a:lstStyle>
          <a:p>
            <a:pPr>
              <a:defRPr/>
            </a:pPr>
            <a:fld id="{6ABE3C77-D24E-DE4A-823C-96A11F015721}" type="slidenum">
              <a:rPr lang="en-US"/>
              <a:pPr>
                <a:defRPr/>
              </a:pPr>
              <a:t>‹#›</a:t>
            </a:fld>
            <a:endParaRPr lang="en-US"/>
          </a:p>
        </p:txBody>
      </p:sp>
      <p:sp>
        <p:nvSpPr>
          <p:cNvPr id="10" name="Text Placeholder 9"/>
          <p:cNvSpPr>
            <a:spLocks noGrp="1"/>
          </p:cNvSpPr>
          <p:nvPr>
            <p:ph type="body" sz="quarter" idx="17"/>
          </p:nvPr>
        </p:nvSpPr>
        <p:spPr>
          <a:xfrm>
            <a:off x="236538" y="1360488"/>
            <a:ext cx="8278812" cy="4700587"/>
          </a:xfrm>
        </p:spPr>
        <p:txBody>
          <a:bodyPr/>
          <a:lstStyle>
            <a:lvl1pPr>
              <a:defRPr>
                <a:solidFill>
                  <a:srgbClr val="5C5C5C"/>
                </a:solidFill>
              </a:defRPr>
            </a:lvl1pPr>
            <a:lvl2pPr>
              <a:defRPr>
                <a:solidFill>
                  <a:srgbClr val="5C5C5C"/>
                </a:solidFill>
              </a:defRPr>
            </a:lvl2pPr>
            <a:lvl3pPr>
              <a:defRPr>
                <a:solidFill>
                  <a:srgbClr val="5C5C5C"/>
                </a:solidFill>
              </a:defRPr>
            </a:lvl3pPr>
            <a:lvl4pPr>
              <a:defRPr>
                <a:solidFill>
                  <a:srgbClr val="5C5C5C"/>
                </a:solidFill>
              </a:defRPr>
            </a:lvl4pPr>
            <a:lvl5pPr>
              <a:defRPr>
                <a:solidFill>
                  <a:srgbClr val="5C5C5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03868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cxnSp>
        <p:nvCxnSpPr>
          <p:cNvPr id="4" name="Straight Connector 3"/>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smtClean="0"/>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8" name="Slide Number Placeholder 8"/>
          <p:cNvSpPr>
            <a:spLocks noGrp="1"/>
          </p:cNvSpPr>
          <p:nvPr>
            <p:ph type="sldNum" sz="quarter" idx="15"/>
          </p:nvPr>
        </p:nvSpPr>
        <p:spPr/>
        <p:txBody>
          <a:bodyPr/>
          <a:lstStyle>
            <a:lvl1pPr>
              <a:defRPr>
                <a:solidFill>
                  <a:srgbClr val="5C5C5C"/>
                </a:solidFill>
              </a:defRPr>
            </a:lvl1pPr>
          </a:lstStyle>
          <a:p>
            <a:pPr>
              <a:defRPr/>
            </a:pPr>
            <a:fld id="{6ABE3C77-D24E-DE4A-823C-96A11F015721}" type="slidenum">
              <a:rPr lang="en-US"/>
              <a:pPr>
                <a:defRPr/>
              </a:pPr>
              <a:t>‹#›</a:t>
            </a:fld>
            <a:endParaRPr lang="en-US"/>
          </a:p>
        </p:txBody>
      </p:sp>
      <p:pic>
        <p:nvPicPr>
          <p:cNvPr id="10"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40826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5" name="Text Placeholder 1"/>
          <p:cNvSpPr txBox="1">
            <a:spLocks/>
          </p:cNvSpPr>
          <p:nvPr userDrawn="1"/>
        </p:nvSpPr>
        <p:spPr bwMode="auto">
          <a:xfrm>
            <a:off x="233188" y="6076165"/>
            <a:ext cx="8374005" cy="227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1" dirty="0" smtClean="0"/>
              <a:t>Source: </a:t>
            </a:r>
            <a:r>
              <a:rPr lang="en-US" i="1" dirty="0" smtClean="0"/>
              <a:t>Source of Image</a:t>
            </a:r>
            <a:endParaRPr lang="en-US" i="1" dirty="0"/>
          </a:p>
        </p:txBody>
      </p:sp>
      <p:sp>
        <p:nvSpPr>
          <p:cNvPr id="16"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smtClean="0"/>
              <a:t>Click to edit Master text styles</a:t>
            </a:r>
          </a:p>
        </p:txBody>
      </p:sp>
      <p:sp>
        <p:nvSpPr>
          <p:cNvPr id="17"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18" name="Slide Number Placeholder 8"/>
          <p:cNvSpPr>
            <a:spLocks noGrp="1"/>
          </p:cNvSpPr>
          <p:nvPr>
            <p:ph type="sldNum" sz="quarter" idx="15"/>
          </p:nvPr>
        </p:nvSpPr>
        <p:spPr>
          <a:xfrm>
            <a:off x="6457950" y="6356350"/>
            <a:ext cx="2057400" cy="365125"/>
          </a:xfrm>
        </p:spPr>
        <p:txBody>
          <a:bodyPr/>
          <a:lstStyle>
            <a:lvl1pPr>
              <a:defRPr>
                <a:solidFill>
                  <a:srgbClr val="5C5C5C"/>
                </a:solidFill>
                <a:latin typeface="Lato" charset="0"/>
              </a:defRPr>
            </a:lvl1pPr>
          </a:lstStyle>
          <a:p>
            <a:pPr>
              <a:defRPr/>
            </a:pPr>
            <a:fld id="{03EAF2E3-88B6-F341-875C-312C1CE63450}" type="slidenum">
              <a:rPr lang="en-US"/>
              <a:pPr>
                <a:defRPr/>
              </a:pPr>
              <a:t>‹#›</a:t>
            </a:fld>
            <a:endParaRPr lang="en-US"/>
          </a:p>
        </p:txBody>
      </p:sp>
      <p:cxnSp>
        <p:nvCxnSpPr>
          <p:cNvPr id="19" name="Straight Connector 18"/>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Picture Placeholder 2"/>
          <p:cNvSpPr>
            <a:spLocks noGrp="1"/>
          </p:cNvSpPr>
          <p:nvPr>
            <p:ph type="pic" sz="quarter" idx="12"/>
          </p:nvPr>
        </p:nvSpPr>
        <p:spPr>
          <a:xfrm>
            <a:off x="0" y="1219200"/>
            <a:ext cx="9144000" cy="4851400"/>
          </a:xfrm>
        </p:spPr>
        <p:txBody>
          <a:bodyPr rtlCol="0">
            <a:normAutofit/>
          </a:bodyPr>
          <a:lstStyle>
            <a:lvl1pPr>
              <a:defRPr>
                <a:solidFill>
                  <a:srgbClr val="5C5C5C"/>
                </a:solidFill>
                <a:latin typeface="Lato" panose="020F0502020204030203" pitchFamily="34" charset="0"/>
              </a:defRPr>
            </a:lvl1pPr>
          </a:lstStyle>
          <a:p>
            <a:pPr lvl="0"/>
            <a:r>
              <a:rPr lang="en-US" noProof="0" smtClean="0"/>
              <a:t>Click icon to add picture</a:t>
            </a:r>
            <a:endParaRPr lang="en-US" noProof="0" dirty="0"/>
          </a:p>
        </p:txBody>
      </p:sp>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343045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2" name="Freeform 31"/>
          <p:cNvSpPr>
            <a:spLocks noEditPoints="1"/>
          </p:cNvSpPr>
          <p:nvPr userDrawn="1"/>
        </p:nvSpPr>
        <p:spPr bwMode="auto">
          <a:xfrm>
            <a:off x="1091088" y="2768087"/>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4" name="Freeform 33"/>
          <p:cNvSpPr>
            <a:spLocks noEditPoints="1"/>
          </p:cNvSpPr>
          <p:nvPr userDrawn="1"/>
        </p:nvSpPr>
        <p:spPr bwMode="auto">
          <a:xfrm>
            <a:off x="1091088" y="3114675"/>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36" name="Group 35"/>
          <p:cNvGrpSpPr/>
          <p:nvPr userDrawn="1"/>
        </p:nvGrpSpPr>
        <p:grpSpPr>
          <a:xfrm>
            <a:off x="1090654" y="3442208"/>
            <a:ext cx="246460" cy="247650"/>
            <a:chOff x="882651" y="3267075"/>
            <a:chExt cx="328613" cy="330200"/>
          </a:xfrm>
          <a:solidFill>
            <a:schemeClr val="accent3"/>
          </a:solidFill>
        </p:grpSpPr>
        <p:sp>
          <p:nvSpPr>
            <p:cNvPr id="37"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8"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9"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0"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1"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2"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3"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4"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5"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6"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7"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8"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9"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0"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1"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2"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3"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4"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55" name="Freeform 28"/>
          <p:cNvSpPr>
            <a:spLocks noEditPoints="1"/>
          </p:cNvSpPr>
          <p:nvPr userDrawn="1"/>
        </p:nvSpPr>
        <p:spPr bwMode="auto">
          <a:xfrm>
            <a:off x="1091088" y="2127250"/>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6" name="Freeform 55"/>
          <p:cNvSpPr>
            <a:spLocks noEditPoints="1"/>
          </p:cNvSpPr>
          <p:nvPr userDrawn="1"/>
        </p:nvSpPr>
        <p:spPr bwMode="auto">
          <a:xfrm>
            <a:off x="5177715" y="2779811"/>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7" name="Freeform 56"/>
          <p:cNvSpPr>
            <a:spLocks noEditPoints="1"/>
          </p:cNvSpPr>
          <p:nvPr userDrawn="1"/>
        </p:nvSpPr>
        <p:spPr bwMode="auto">
          <a:xfrm>
            <a:off x="5177715" y="3126399"/>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58" name="Group 57"/>
          <p:cNvGrpSpPr/>
          <p:nvPr userDrawn="1"/>
        </p:nvGrpSpPr>
        <p:grpSpPr>
          <a:xfrm>
            <a:off x="5177281" y="3453932"/>
            <a:ext cx="246460" cy="247650"/>
            <a:chOff x="882651" y="3267075"/>
            <a:chExt cx="328613" cy="330200"/>
          </a:xfrm>
          <a:solidFill>
            <a:schemeClr val="accent3"/>
          </a:solidFill>
        </p:grpSpPr>
        <p:sp>
          <p:nvSpPr>
            <p:cNvPr id="59"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0"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1"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2"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3"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4"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5"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6"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7"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8"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9"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0"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1"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2"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3"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4"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5"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6"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77" name="Freeform 28"/>
          <p:cNvSpPr>
            <a:spLocks noEditPoints="1"/>
          </p:cNvSpPr>
          <p:nvPr userDrawn="1"/>
        </p:nvSpPr>
        <p:spPr bwMode="auto">
          <a:xfrm>
            <a:off x="5177715" y="2138974"/>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8" name="TextBox 77"/>
          <p:cNvSpPr txBox="1"/>
          <p:nvPr userDrawn="1"/>
        </p:nvSpPr>
        <p:spPr>
          <a:xfrm>
            <a:off x="1419701" y="1985963"/>
            <a:ext cx="2855418" cy="1759456"/>
          </a:xfrm>
          <a:prstGeom prst="rect">
            <a:avLst/>
          </a:prstGeom>
          <a:noFill/>
        </p:spPr>
        <p:txBody>
          <a:bodyPr wrap="square">
            <a:spAutoFit/>
          </a:bodyPr>
          <a:lstStyle/>
          <a:p>
            <a:pPr eaLnBrk="1" fontAlgn="auto" hangingPunct="1">
              <a:lnSpc>
                <a:spcPts val="2580"/>
              </a:lnSpc>
              <a:spcBef>
                <a:spcPts val="0"/>
              </a:spcBef>
              <a:spcAft>
                <a:spcPts val="0"/>
              </a:spcAft>
              <a:defRPr/>
            </a:pPr>
            <a:r>
              <a:rPr lang="en-US" sz="1400" dirty="0" smtClean="0">
                <a:solidFill>
                  <a:srgbClr val="5C5C5C"/>
                </a:solidFill>
                <a:latin typeface="Lato" panose="020F0502020204030203" pitchFamily="34" charset="0"/>
                <a:ea typeface="+mn-ea"/>
                <a:cs typeface="+mn-cs"/>
              </a:rPr>
              <a:t>Upper 424 Aviation Rd NE, </a:t>
            </a:r>
          </a:p>
          <a:p>
            <a:pPr eaLnBrk="1" fontAlgn="auto" hangingPunct="1">
              <a:lnSpc>
                <a:spcPts val="2580"/>
              </a:lnSpc>
              <a:spcBef>
                <a:spcPts val="0"/>
              </a:spcBef>
              <a:spcAft>
                <a:spcPts val="0"/>
              </a:spcAft>
              <a:defRPr/>
            </a:pPr>
            <a:r>
              <a:rPr lang="en-US" sz="1400" dirty="0" smtClean="0">
                <a:solidFill>
                  <a:srgbClr val="5C5C5C"/>
                </a:solidFill>
                <a:latin typeface="Lato" panose="020F0502020204030203" pitchFamily="34" charset="0"/>
                <a:ea typeface="+mn-ea"/>
                <a:cs typeface="+mn-cs"/>
              </a:rPr>
              <a:t>Calgary AB T2E 8H6, Canada</a:t>
            </a:r>
          </a:p>
          <a:p>
            <a:pPr eaLnBrk="1" fontAlgn="auto" hangingPunct="1">
              <a:lnSpc>
                <a:spcPts val="2580"/>
              </a:lnSpc>
              <a:spcBef>
                <a:spcPts val="0"/>
              </a:spcBef>
              <a:spcAft>
                <a:spcPts val="0"/>
              </a:spcAft>
              <a:defRPr/>
            </a:pPr>
            <a:r>
              <a:rPr lang="en-US" sz="1400" dirty="0" smtClean="0">
                <a:solidFill>
                  <a:srgbClr val="5C5C5C"/>
                </a:solidFill>
                <a:latin typeface="Lato" panose="020F0502020204030203" pitchFamily="34" charset="0"/>
                <a:ea typeface="+mn-ea"/>
                <a:cs typeface="+mn-cs"/>
              </a:rPr>
              <a:t>+ 1 403 243 3285</a:t>
            </a:r>
            <a:endParaRPr lang="en-US" sz="1400" dirty="0">
              <a:solidFill>
                <a:srgbClr val="5C5C5C"/>
              </a:solidFill>
              <a:latin typeface="Lato" panose="020F0502020204030203" pitchFamily="34" charset="0"/>
              <a:ea typeface="+mn-ea"/>
              <a:cs typeface="+mn-cs"/>
            </a:endParaRPr>
          </a:p>
          <a:p>
            <a:pPr eaLnBrk="1" fontAlgn="auto" hangingPunct="1">
              <a:lnSpc>
                <a:spcPts val="2580"/>
              </a:lnSpc>
              <a:spcBef>
                <a:spcPts val="0"/>
              </a:spcBef>
              <a:spcAft>
                <a:spcPts val="0"/>
              </a:spcAft>
              <a:defRPr/>
            </a:pPr>
            <a:r>
              <a:rPr lang="en-US" sz="1400" dirty="0" err="1" smtClean="0">
                <a:solidFill>
                  <a:srgbClr val="5C5C5C"/>
                </a:solidFill>
                <a:latin typeface="Lato" panose="020F0502020204030203" pitchFamily="34" charset="0"/>
                <a:ea typeface="+mn-ea"/>
                <a:cs typeface="+mn-cs"/>
              </a:rPr>
              <a:t>cawst@cawst.org</a:t>
            </a:r>
            <a:endParaRPr lang="en-US" sz="1400" dirty="0">
              <a:solidFill>
                <a:srgbClr val="5C5C5C"/>
              </a:solidFill>
              <a:latin typeface="Lato" panose="020F0502020204030203" pitchFamily="34" charset="0"/>
              <a:ea typeface="+mn-ea"/>
              <a:cs typeface="+mn-cs"/>
            </a:endParaRPr>
          </a:p>
          <a:p>
            <a:pPr eaLnBrk="1" fontAlgn="auto" hangingPunct="1">
              <a:lnSpc>
                <a:spcPts val="2580"/>
              </a:lnSpc>
              <a:spcBef>
                <a:spcPts val="0"/>
              </a:spcBef>
              <a:spcAft>
                <a:spcPts val="0"/>
              </a:spcAft>
              <a:defRPr/>
            </a:pPr>
            <a:r>
              <a:rPr lang="en-US" sz="1400" dirty="0" err="1">
                <a:solidFill>
                  <a:srgbClr val="5C5C5C"/>
                </a:solidFill>
                <a:latin typeface="Lato" panose="020F0502020204030203" pitchFamily="34" charset="0"/>
                <a:ea typeface="+mn-ea"/>
                <a:cs typeface="+mn-cs"/>
              </a:rPr>
              <a:t>www.cawst.org</a:t>
            </a:r>
            <a:endParaRPr lang="en-US" sz="1400" dirty="0">
              <a:solidFill>
                <a:srgbClr val="5C5C5C"/>
              </a:solidFill>
              <a:latin typeface="Lato" panose="020F0502020204030203" pitchFamily="34" charset="0"/>
              <a:ea typeface="+mn-ea"/>
              <a:cs typeface="+mn-cs"/>
            </a:endParaRPr>
          </a:p>
        </p:txBody>
      </p:sp>
      <p:sp>
        <p:nvSpPr>
          <p:cNvPr id="79" name="TextBox 78"/>
          <p:cNvSpPr txBox="1"/>
          <p:nvPr userDrawn="1"/>
        </p:nvSpPr>
        <p:spPr>
          <a:xfrm>
            <a:off x="5502302" y="1995859"/>
            <a:ext cx="2855418" cy="1759456"/>
          </a:xfrm>
          <a:prstGeom prst="rect">
            <a:avLst/>
          </a:prstGeom>
          <a:noFill/>
        </p:spPr>
        <p:txBody>
          <a:bodyPr wrap="square">
            <a:spAutoFit/>
          </a:bodyPr>
          <a:lstStyle/>
          <a:p>
            <a:pPr eaLnBrk="1" fontAlgn="auto" hangingPunct="1">
              <a:lnSpc>
                <a:spcPts val="2580"/>
              </a:lnSpc>
              <a:spcBef>
                <a:spcPts val="0"/>
              </a:spcBef>
              <a:spcAft>
                <a:spcPts val="0"/>
              </a:spcAft>
              <a:defRPr/>
            </a:pPr>
            <a:r>
              <a:rPr lang="en-US" sz="1400" kern="1200" dirty="0" err="1" smtClean="0">
                <a:solidFill>
                  <a:srgbClr val="5C5C5C"/>
                </a:solidFill>
                <a:latin typeface="Lato" panose="020F0502020204030203" pitchFamily="34" charset="0"/>
                <a:ea typeface="ＭＳ Ｐゴシック" charset="0"/>
                <a:cs typeface="ＭＳ Ｐゴシック" charset="0"/>
              </a:rPr>
              <a:t>Überlandstrasse</a:t>
            </a:r>
            <a:r>
              <a:rPr lang="en-US" sz="1400" kern="1200" dirty="0" smtClean="0">
                <a:solidFill>
                  <a:srgbClr val="5C5C5C"/>
                </a:solidFill>
                <a:latin typeface="Lato" panose="020F0502020204030203" pitchFamily="34" charset="0"/>
                <a:ea typeface="ＭＳ Ｐゴシック" charset="0"/>
                <a:cs typeface="ＭＳ Ｐゴシック" charset="0"/>
              </a:rPr>
              <a:t> 133 </a:t>
            </a:r>
          </a:p>
          <a:p>
            <a:pPr eaLnBrk="1" fontAlgn="auto" hangingPunct="1">
              <a:lnSpc>
                <a:spcPts val="2580"/>
              </a:lnSpc>
              <a:spcBef>
                <a:spcPts val="0"/>
              </a:spcBef>
              <a:spcAft>
                <a:spcPts val="0"/>
              </a:spcAft>
              <a:defRPr/>
            </a:pPr>
            <a:r>
              <a:rPr lang="en-US" sz="1400" kern="1200" dirty="0" smtClean="0">
                <a:solidFill>
                  <a:srgbClr val="5C5C5C"/>
                </a:solidFill>
                <a:latin typeface="Lato" panose="020F0502020204030203" pitchFamily="34" charset="0"/>
                <a:ea typeface="ＭＳ Ｐゴシック" charset="0"/>
                <a:cs typeface="ＭＳ Ｐゴシック" charset="0"/>
              </a:rPr>
              <a:t>CH-8600 </a:t>
            </a:r>
            <a:r>
              <a:rPr lang="en-US" sz="1400" kern="1200" dirty="0" err="1" smtClean="0">
                <a:solidFill>
                  <a:srgbClr val="5C5C5C"/>
                </a:solidFill>
                <a:latin typeface="Lato" panose="020F0502020204030203" pitchFamily="34" charset="0"/>
                <a:ea typeface="ＭＳ Ｐゴシック" charset="0"/>
                <a:cs typeface="ＭＳ Ｐゴシック" charset="0"/>
              </a:rPr>
              <a:t>Dübendorf</a:t>
            </a:r>
            <a:r>
              <a:rPr lang="en-US" sz="1400" kern="1200" dirty="0" smtClean="0">
                <a:solidFill>
                  <a:srgbClr val="5C5C5C"/>
                </a:solidFill>
                <a:latin typeface="Lato" panose="020F0502020204030203" pitchFamily="34" charset="0"/>
                <a:ea typeface="ＭＳ Ｐゴシック" charset="0"/>
                <a:cs typeface="ＭＳ Ｐゴシック" charset="0"/>
              </a:rPr>
              <a:t>, Switzerland</a:t>
            </a:r>
          </a:p>
          <a:p>
            <a:pPr eaLnBrk="1" fontAlgn="auto" hangingPunct="1">
              <a:lnSpc>
                <a:spcPts val="2580"/>
              </a:lnSpc>
              <a:spcBef>
                <a:spcPts val="0"/>
              </a:spcBef>
              <a:spcAft>
                <a:spcPts val="0"/>
              </a:spcAft>
              <a:defRPr/>
            </a:pPr>
            <a:r>
              <a:rPr lang="en-US" sz="1400" kern="1200" dirty="0" smtClean="0">
                <a:solidFill>
                  <a:srgbClr val="5C5C5C"/>
                </a:solidFill>
                <a:latin typeface="Lato" panose="020F0502020204030203" pitchFamily="34" charset="0"/>
                <a:ea typeface="ＭＳ Ｐゴシック" charset="0"/>
                <a:cs typeface="ＭＳ Ｐゴシック" charset="0"/>
              </a:rPr>
              <a:t>+41 (0)58 765 55 11</a:t>
            </a:r>
          </a:p>
          <a:p>
            <a:pPr eaLnBrk="1" fontAlgn="auto" hangingPunct="1">
              <a:lnSpc>
                <a:spcPts val="2580"/>
              </a:lnSpc>
              <a:spcBef>
                <a:spcPts val="0"/>
              </a:spcBef>
              <a:spcAft>
                <a:spcPts val="0"/>
              </a:spcAft>
              <a:defRPr/>
            </a:pPr>
            <a:r>
              <a:rPr lang="en-US" sz="1400" kern="1200" dirty="0" err="1" smtClean="0">
                <a:solidFill>
                  <a:srgbClr val="5C5C5C"/>
                </a:solidFill>
                <a:latin typeface="Lato" panose="020F0502020204030203" pitchFamily="34" charset="0"/>
                <a:ea typeface="ＭＳ Ｐゴシック" charset="0"/>
                <a:cs typeface="ＭＳ Ｐゴシック" charset="0"/>
              </a:rPr>
              <a:t>info@sandec.ch</a:t>
            </a:r>
            <a:endParaRPr lang="en-US" sz="1400" kern="1200" dirty="0" smtClean="0">
              <a:solidFill>
                <a:srgbClr val="5C5C5C"/>
              </a:solidFill>
              <a:latin typeface="Lato" panose="020F0502020204030203" pitchFamily="34" charset="0"/>
              <a:ea typeface="ＭＳ Ｐゴシック" charset="0"/>
              <a:cs typeface="ＭＳ Ｐゴシック" charset="0"/>
            </a:endParaRPr>
          </a:p>
          <a:p>
            <a:pPr eaLnBrk="1" fontAlgn="auto" hangingPunct="1">
              <a:lnSpc>
                <a:spcPts val="2580"/>
              </a:lnSpc>
              <a:spcBef>
                <a:spcPts val="0"/>
              </a:spcBef>
              <a:spcAft>
                <a:spcPts val="0"/>
              </a:spcAft>
              <a:defRPr/>
            </a:pPr>
            <a:r>
              <a:rPr lang="en-US" sz="1400" kern="1200" dirty="0" err="1" smtClean="0">
                <a:solidFill>
                  <a:srgbClr val="5C5C5C"/>
                </a:solidFill>
                <a:latin typeface="Lato" panose="020F0502020204030203" pitchFamily="34" charset="0"/>
                <a:ea typeface="ＭＳ Ｐゴシック" charset="0"/>
                <a:cs typeface="ＭＳ Ｐゴシック" charset="0"/>
              </a:rPr>
              <a:t>www.sandec.ch</a:t>
            </a:r>
            <a:endParaRPr lang="en-US" sz="1400" kern="1200" dirty="0">
              <a:solidFill>
                <a:srgbClr val="5C5C5C"/>
              </a:solidFill>
              <a:latin typeface="Lato" panose="020F0502020204030203" pitchFamily="34" charset="0"/>
              <a:ea typeface="ＭＳ Ｐゴシック" charset="0"/>
              <a:cs typeface="ＭＳ Ｐゴシック" charset="0"/>
            </a:endParaRPr>
          </a:p>
        </p:txBody>
      </p:sp>
      <p:pic>
        <p:nvPicPr>
          <p:cNvPr id="80" name="Picture 79" descr="cawst_logo--high_res_full_name--colour.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08075" y="4975925"/>
            <a:ext cx="2865727" cy="1030865"/>
          </a:xfrm>
          <a:prstGeom prst="rect">
            <a:avLst/>
          </a:prstGeom>
        </p:spPr>
      </p:pic>
      <p:pic>
        <p:nvPicPr>
          <p:cNvPr id="81" name="Picture 8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390664" y="4526230"/>
            <a:ext cx="2756877" cy="1930254"/>
          </a:xfrm>
          <a:prstGeom prst="rect">
            <a:avLst/>
          </a:prstGeom>
        </p:spPr>
      </p:pic>
    </p:spTree>
    <p:extLst>
      <p:ext uri="{BB962C8B-B14F-4D97-AF65-F5344CB8AC3E}">
        <p14:creationId xmlns:p14="http://schemas.microsoft.com/office/powerpoint/2010/main" val="3947074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tra 01">
    <p:spTree>
      <p:nvGrpSpPr>
        <p:cNvPr id="1" name=""/>
        <p:cNvGrpSpPr/>
        <p:nvPr/>
      </p:nvGrpSpPr>
      <p:grpSpPr>
        <a:xfrm>
          <a:off x="0" y="0"/>
          <a:ext cx="0" cy="0"/>
          <a:chOff x="0" y="0"/>
          <a:chExt cx="0" cy="0"/>
        </a:xfrm>
      </p:grpSpPr>
      <p:cxnSp>
        <p:nvCxnSpPr>
          <p:cNvPr id="9" name="Straight Connector 8"/>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smtClean="0"/>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7" name="Text Placeholder 4"/>
          <p:cNvSpPr>
            <a:spLocks noGrp="1"/>
          </p:cNvSpPr>
          <p:nvPr>
            <p:ph type="body" sz="quarter" idx="16"/>
          </p:nvPr>
        </p:nvSpPr>
        <p:spPr>
          <a:xfrm>
            <a:off x="566062" y="2033349"/>
            <a:ext cx="2755442" cy="3795953"/>
          </a:xfrm>
        </p:spPr>
        <p:txBody>
          <a:bodyPr>
            <a:normAutofit/>
          </a:bodyPr>
          <a:lstStyle>
            <a:lvl1pPr>
              <a:lnSpc>
                <a:spcPct val="120000"/>
              </a:lnSpc>
              <a:defRPr sz="1400">
                <a:solidFill>
                  <a:srgbClr val="5C5C5C"/>
                </a:solidFill>
              </a:defRPr>
            </a:lvl1pPr>
          </a:lstStyle>
          <a:p>
            <a:pPr lvl="0"/>
            <a:r>
              <a:rPr lang="en-US" smtClean="0"/>
              <a:t>Click to edit Master text styles</a:t>
            </a:r>
          </a:p>
        </p:txBody>
      </p:sp>
      <p:sp>
        <p:nvSpPr>
          <p:cNvPr id="8" name="Text Placeholder 4"/>
          <p:cNvSpPr>
            <a:spLocks noGrp="1"/>
          </p:cNvSpPr>
          <p:nvPr>
            <p:ph type="body" sz="quarter" idx="17"/>
          </p:nvPr>
        </p:nvSpPr>
        <p:spPr>
          <a:xfrm>
            <a:off x="566062" y="1680515"/>
            <a:ext cx="2755442" cy="352832"/>
          </a:xfrm>
        </p:spPr>
        <p:txBody>
          <a:bodyPr>
            <a:noAutofit/>
          </a:bodyPr>
          <a:lstStyle>
            <a:lvl1pPr>
              <a:defRPr sz="1600" b="1">
                <a:solidFill>
                  <a:srgbClr val="5C5C5C"/>
                </a:solidFill>
              </a:defRPr>
            </a:lvl1pPr>
          </a:lstStyle>
          <a:p>
            <a:pPr lvl="0"/>
            <a:r>
              <a:rPr lang="en-US" smtClean="0"/>
              <a:t>Click to edit Master text styles</a:t>
            </a:r>
          </a:p>
        </p:txBody>
      </p:sp>
      <p:sp>
        <p:nvSpPr>
          <p:cNvPr id="12" name="Slide Number Placeholder 8"/>
          <p:cNvSpPr>
            <a:spLocks noGrp="1"/>
          </p:cNvSpPr>
          <p:nvPr>
            <p:ph type="sldNum" sz="quarter" idx="18"/>
          </p:nvPr>
        </p:nvSpPr>
        <p:spPr/>
        <p:txBody>
          <a:bodyPr/>
          <a:lstStyle>
            <a:lvl1pPr>
              <a:defRPr>
                <a:solidFill>
                  <a:srgbClr val="5C5C5C"/>
                </a:solidFill>
              </a:defRPr>
            </a:lvl1pPr>
          </a:lstStyle>
          <a:p>
            <a:pPr>
              <a:defRPr/>
            </a:pPr>
            <a:fld id="{1C213E7D-6793-C448-B3CD-97E4EB790ADE}" type="slidenum">
              <a:rPr lang="en-US"/>
              <a:pPr>
                <a:defRPr/>
              </a:pPr>
              <a:t>‹#›</a:t>
            </a:fld>
            <a:endParaRPr lang="en-US"/>
          </a:p>
        </p:txBody>
      </p:sp>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44205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ra 02">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2333625"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userDrawn="1"/>
        </p:nvSpPr>
        <p:spPr bwMode="auto">
          <a:xfrm>
            <a:off x="152400" y="6400800"/>
            <a:ext cx="2495550"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id-ID" sz="1000" b="1" dirty="0" smtClean="0">
                <a:solidFill>
                  <a:srgbClr val="FFFFFF"/>
                </a:solidFill>
                <a:latin typeface="Calibri"/>
                <a:cs typeface="Calibri"/>
              </a:rPr>
              <a:t>FOOTER</a:t>
            </a:r>
            <a:r>
              <a:rPr lang="id-ID" sz="1000" dirty="0" smtClean="0">
                <a:solidFill>
                  <a:srgbClr val="FFFFFF"/>
                </a:solidFill>
                <a:latin typeface="Calibri"/>
                <a:cs typeface="Calibri"/>
              </a:rPr>
              <a:t> – text can go here</a:t>
            </a:r>
            <a:endParaRPr lang="en-US" sz="1000" dirty="0">
              <a:solidFill>
                <a:srgbClr val="FFFFFF"/>
              </a:solidFill>
              <a:latin typeface="Calibri"/>
              <a:cs typeface="Calibri"/>
            </a:endParaRPr>
          </a:p>
        </p:txBody>
      </p:sp>
      <p:sp>
        <p:nvSpPr>
          <p:cNvPr id="3" name="Picture Placeholder 2"/>
          <p:cNvSpPr>
            <a:spLocks noGrp="1"/>
          </p:cNvSpPr>
          <p:nvPr>
            <p:ph type="pic" sz="quarter" idx="12"/>
          </p:nvPr>
        </p:nvSpPr>
        <p:spPr>
          <a:xfrm>
            <a:off x="0" y="-1"/>
            <a:ext cx="4561116" cy="6858001"/>
          </a:xfrm>
        </p:spPr>
        <p:txBody>
          <a:bodyPr rtlCol="0">
            <a:normAutofit/>
          </a:bodyPr>
          <a:lstStyle>
            <a:lvl1pPr>
              <a:defRPr>
                <a:solidFill>
                  <a:srgbClr val="5C5C5C"/>
                </a:solidFill>
              </a:defRPr>
            </a:lvl1pPr>
          </a:lstStyle>
          <a:p>
            <a:pPr lvl="0"/>
            <a:r>
              <a:rPr lang="en-US" noProof="0" smtClean="0"/>
              <a:t>Click icon to add picture</a:t>
            </a:r>
            <a:endParaRPr lang="en-US" noProof="0"/>
          </a:p>
        </p:txBody>
      </p:sp>
      <p:sp>
        <p:nvSpPr>
          <p:cNvPr id="10" name="Text Placeholder 13"/>
          <p:cNvSpPr>
            <a:spLocks noGrp="1"/>
          </p:cNvSpPr>
          <p:nvPr>
            <p:ph type="body" sz="quarter" idx="13"/>
          </p:nvPr>
        </p:nvSpPr>
        <p:spPr>
          <a:xfrm>
            <a:off x="5617029" y="3120764"/>
            <a:ext cx="2819399" cy="2929822"/>
          </a:xfrm>
        </p:spPr>
        <p:txBody>
          <a:bodyPr>
            <a:noAutofit/>
          </a:bodyPr>
          <a:lstStyle>
            <a:lvl1pPr marL="0" indent="0">
              <a:lnSpc>
                <a:spcPct val="120000"/>
              </a:lnSpc>
              <a:buNone/>
              <a:defRPr sz="1400">
                <a:solidFill>
                  <a:srgbClr val="5C5C5C"/>
                </a:solidFill>
                <a:latin typeface="Lato" panose="020F0502020204030203" pitchFamily="34" charset="0"/>
              </a:defRPr>
            </a:lvl1pPr>
          </a:lstStyle>
          <a:p>
            <a:pPr lvl="0"/>
            <a:r>
              <a:rPr lang="en-US" smtClean="0"/>
              <a:t>Click to edit Master text styles</a:t>
            </a:r>
          </a:p>
        </p:txBody>
      </p:sp>
      <p:sp>
        <p:nvSpPr>
          <p:cNvPr id="13" name="Text Placeholder 13"/>
          <p:cNvSpPr>
            <a:spLocks noGrp="1"/>
          </p:cNvSpPr>
          <p:nvPr>
            <p:ph type="body" sz="quarter" idx="14"/>
          </p:nvPr>
        </p:nvSpPr>
        <p:spPr>
          <a:xfrm>
            <a:off x="5617029" y="2106192"/>
            <a:ext cx="2819399" cy="410414"/>
          </a:xfrm>
        </p:spPr>
        <p:txBody>
          <a:bodyPr>
            <a:noAutofit/>
          </a:bodyPr>
          <a:lstStyle>
            <a:lvl1pPr marL="0" indent="0" algn="l">
              <a:buNone/>
              <a:defRPr sz="2400" b="1">
                <a:solidFill>
                  <a:srgbClr val="5C5C5C"/>
                </a:solidFill>
                <a:latin typeface="Lato" panose="020F0502020204030203" pitchFamily="34" charset="0"/>
              </a:defRPr>
            </a:lvl1pPr>
          </a:lstStyle>
          <a:p>
            <a:pPr lvl="0"/>
            <a:r>
              <a:rPr lang="en-US" smtClean="0"/>
              <a:t>Click to edit Master text styles</a:t>
            </a:r>
          </a:p>
        </p:txBody>
      </p:sp>
      <p:sp>
        <p:nvSpPr>
          <p:cNvPr id="8" name="Text Placeholder 13"/>
          <p:cNvSpPr>
            <a:spLocks noGrp="1"/>
          </p:cNvSpPr>
          <p:nvPr>
            <p:ph type="body" sz="quarter" idx="15"/>
          </p:nvPr>
        </p:nvSpPr>
        <p:spPr>
          <a:xfrm>
            <a:off x="5170714" y="1254369"/>
            <a:ext cx="3265712" cy="708970"/>
          </a:xfrm>
        </p:spPr>
        <p:txBody>
          <a:bodyPr>
            <a:noAutofit/>
          </a:bodyPr>
          <a:lstStyle>
            <a:lvl1pPr marL="0" indent="0" algn="r">
              <a:lnSpc>
                <a:spcPct val="120000"/>
              </a:lnSpc>
              <a:buNone/>
              <a:defRPr sz="1400">
                <a:solidFill>
                  <a:srgbClr val="5C5C5C"/>
                </a:solidFill>
                <a:latin typeface="Lato" panose="020F0502020204030203" pitchFamily="34" charset="0"/>
              </a:defRPr>
            </a:lvl1pPr>
          </a:lstStyle>
          <a:p>
            <a:pPr lvl="0"/>
            <a:r>
              <a:rPr lang="en-US" smtClean="0"/>
              <a:t>Click to edit Master text styles</a:t>
            </a:r>
          </a:p>
        </p:txBody>
      </p:sp>
      <p:sp>
        <p:nvSpPr>
          <p:cNvPr id="14" name="Text Placeholder 13"/>
          <p:cNvSpPr>
            <a:spLocks noGrp="1"/>
          </p:cNvSpPr>
          <p:nvPr>
            <p:ph type="body" sz="quarter" idx="16"/>
          </p:nvPr>
        </p:nvSpPr>
        <p:spPr>
          <a:xfrm>
            <a:off x="5170714" y="433517"/>
            <a:ext cx="3265712" cy="820852"/>
          </a:xfrm>
        </p:spPr>
        <p:txBody>
          <a:bodyPr>
            <a:noAutofit/>
          </a:bodyPr>
          <a:lstStyle>
            <a:lvl1pPr marL="0" indent="0" algn="r">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11" name="Slide Number Placeholder 8"/>
          <p:cNvSpPr>
            <a:spLocks noGrp="1"/>
          </p:cNvSpPr>
          <p:nvPr>
            <p:ph type="sldNum" sz="quarter" idx="17"/>
          </p:nvPr>
        </p:nvSpPr>
        <p:spPr/>
        <p:txBody>
          <a:bodyPr/>
          <a:lstStyle>
            <a:lvl1pPr>
              <a:defRPr>
                <a:solidFill>
                  <a:srgbClr val="5C5C5C"/>
                </a:solidFill>
              </a:defRPr>
            </a:lvl1pPr>
          </a:lstStyle>
          <a:p>
            <a:pPr>
              <a:defRPr/>
            </a:pPr>
            <a:fld id="{B3E7572A-DB1E-0B48-A9AF-75AB48B0A1B4}" type="slidenum">
              <a:rPr lang="en-US"/>
              <a:pPr>
                <a:defRPr/>
              </a:pPr>
              <a:t>‹#›</a:t>
            </a:fld>
            <a:endParaRPr lang="en-US"/>
          </a:p>
        </p:txBody>
      </p:sp>
    </p:spTree>
    <p:extLst>
      <p:ext uri="{BB962C8B-B14F-4D97-AF65-F5344CB8AC3E}">
        <p14:creationId xmlns:p14="http://schemas.microsoft.com/office/powerpoint/2010/main" val="2901904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ra 03">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2"/>
          </p:nvPr>
        </p:nvSpPr>
        <p:spPr>
          <a:xfrm>
            <a:off x="4582886" y="-1"/>
            <a:ext cx="4561115" cy="6858001"/>
          </a:xfrm>
        </p:spPr>
        <p:txBody>
          <a:bodyPr rtlCol="0">
            <a:normAutofit/>
          </a:bodyPr>
          <a:lstStyle>
            <a:lvl1pPr>
              <a:defRPr>
                <a:solidFill>
                  <a:srgbClr val="5C5C5C"/>
                </a:solidFill>
              </a:defRPr>
            </a:lvl1pPr>
          </a:lstStyle>
          <a:p>
            <a:pPr lvl="0"/>
            <a:r>
              <a:rPr lang="en-US" noProof="0" smtClean="0"/>
              <a:t>Click icon to add picture</a:t>
            </a:r>
            <a:endParaRPr lang="en-US" noProof="0"/>
          </a:p>
        </p:txBody>
      </p:sp>
      <p:sp>
        <p:nvSpPr>
          <p:cNvPr id="10" name="Text Placeholder 13"/>
          <p:cNvSpPr>
            <a:spLocks noGrp="1"/>
          </p:cNvSpPr>
          <p:nvPr>
            <p:ph type="body" sz="quarter" idx="13"/>
          </p:nvPr>
        </p:nvSpPr>
        <p:spPr>
          <a:xfrm>
            <a:off x="796020" y="3948573"/>
            <a:ext cx="2819399" cy="2196896"/>
          </a:xfrm>
        </p:spPr>
        <p:txBody>
          <a:bodyPr>
            <a:noAutofit/>
          </a:bodyPr>
          <a:lstStyle>
            <a:lvl1pPr marL="0" indent="0">
              <a:lnSpc>
                <a:spcPct val="120000"/>
              </a:lnSpc>
              <a:buNone/>
              <a:defRPr sz="1400">
                <a:solidFill>
                  <a:srgbClr val="5C5C5C"/>
                </a:solidFill>
                <a:latin typeface="Lato" panose="020F0502020204030203" pitchFamily="34" charset="0"/>
              </a:defRPr>
            </a:lvl1pPr>
          </a:lstStyle>
          <a:p>
            <a:pPr lvl="0"/>
            <a:r>
              <a:rPr lang="en-US" smtClean="0"/>
              <a:t>Click to edit Master text styles</a:t>
            </a:r>
          </a:p>
        </p:txBody>
      </p:sp>
      <p:sp>
        <p:nvSpPr>
          <p:cNvPr id="13" name="Text Placeholder 13"/>
          <p:cNvSpPr>
            <a:spLocks noGrp="1"/>
          </p:cNvSpPr>
          <p:nvPr>
            <p:ph type="body" sz="quarter" idx="14"/>
          </p:nvPr>
        </p:nvSpPr>
        <p:spPr>
          <a:xfrm>
            <a:off x="796020" y="3223792"/>
            <a:ext cx="2819399" cy="410414"/>
          </a:xfrm>
        </p:spPr>
        <p:txBody>
          <a:bodyPr>
            <a:noAutofit/>
          </a:bodyPr>
          <a:lstStyle>
            <a:lvl1pPr marL="0" indent="0" algn="ctr">
              <a:buNone/>
              <a:defRPr sz="2400" b="1">
                <a:solidFill>
                  <a:srgbClr val="5C5C5C"/>
                </a:solidFill>
                <a:latin typeface="Lato" panose="020F0502020204030203" pitchFamily="34" charset="0"/>
              </a:defRPr>
            </a:lvl1pPr>
          </a:lstStyle>
          <a:p>
            <a:pPr lvl="0"/>
            <a:r>
              <a:rPr lang="en-US" smtClean="0"/>
              <a:t>Click to edit Master text styles</a:t>
            </a:r>
          </a:p>
        </p:txBody>
      </p:sp>
      <p:sp>
        <p:nvSpPr>
          <p:cNvPr id="14" name="Text Placeholder 13"/>
          <p:cNvSpPr>
            <a:spLocks noGrp="1"/>
          </p:cNvSpPr>
          <p:nvPr>
            <p:ph type="body" sz="quarter" idx="16"/>
          </p:nvPr>
        </p:nvSpPr>
        <p:spPr>
          <a:xfrm>
            <a:off x="236119" y="433517"/>
            <a:ext cx="3972626"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12" name="Slide Number Placeholder 8"/>
          <p:cNvSpPr>
            <a:spLocks noGrp="1"/>
          </p:cNvSpPr>
          <p:nvPr>
            <p:ph type="sldNum" sz="quarter" idx="17"/>
          </p:nvPr>
        </p:nvSpPr>
        <p:spPr/>
        <p:txBody>
          <a:bodyPr/>
          <a:lstStyle>
            <a:lvl1pPr>
              <a:defRPr>
                <a:solidFill>
                  <a:schemeClr val="tx1"/>
                </a:solidFill>
              </a:defRPr>
            </a:lvl1pPr>
          </a:lstStyle>
          <a:p>
            <a:pPr>
              <a:defRPr/>
            </a:pPr>
            <a:fld id="{8BF53AF1-74B3-4345-A76A-13EC16334E6D}" type="slidenum">
              <a:rPr lang="en-US"/>
              <a:pPr>
                <a:defRPr/>
              </a:pPr>
              <a:t>‹#›</a:t>
            </a:fld>
            <a:endParaRPr lang="en-US"/>
          </a:p>
        </p:txBody>
      </p:sp>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30308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tra 04">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2"/>
          </p:nvPr>
        </p:nvSpPr>
        <p:spPr>
          <a:xfrm>
            <a:off x="4582886" y="-1"/>
            <a:ext cx="4561115" cy="6858001"/>
          </a:xfrm>
        </p:spPr>
        <p:txBody>
          <a:bodyPr rtlCol="0">
            <a:normAutofit/>
          </a:bodyPr>
          <a:lstStyle>
            <a:lvl1pPr>
              <a:defRPr>
                <a:solidFill>
                  <a:schemeClr val="bg1">
                    <a:lumMod val="75000"/>
                    <a:lumOff val="25000"/>
                  </a:schemeClr>
                </a:solidFill>
              </a:defRPr>
            </a:lvl1pPr>
          </a:lstStyle>
          <a:p>
            <a:pPr lvl="0"/>
            <a:r>
              <a:rPr lang="en-US" noProof="0" smtClean="0"/>
              <a:t>Click icon to add picture</a:t>
            </a:r>
            <a:endParaRPr lang="en-US" noProof="0"/>
          </a:p>
        </p:txBody>
      </p:sp>
      <p:sp>
        <p:nvSpPr>
          <p:cNvPr id="10" name="Text Placeholder 13"/>
          <p:cNvSpPr>
            <a:spLocks noGrp="1"/>
          </p:cNvSpPr>
          <p:nvPr>
            <p:ph type="body" sz="quarter" idx="13"/>
          </p:nvPr>
        </p:nvSpPr>
        <p:spPr>
          <a:xfrm>
            <a:off x="796020" y="3275726"/>
            <a:ext cx="2819399" cy="2847845"/>
          </a:xfrm>
        </p:spPr>
        <p:txBody>
          <a:bodyPr>
            <a:noAutofit/>
          </a:bodyPr>
          <a:lstStyle>
            <a:lvl1pPr marL="0" indent="0">
              <a:lnSpc>
                <a:spcPct val="120000"/>
              </a:lnSpc>
              <a:buNone/>
              <a:defRPr sz="1400">
                <a:solidFill>
                  <a:schemeClr val="bg1">
                    <a:lumMod val="75000"/>
                    <a:lumOff val="25000"/>
                  </a:schemeClr>
                </a:solidFill>
                <a:latin typeface="Lato" panose="020F0502020204030203" pitchFamily="34" charset="0"/>
              </a:defRPr>
            </a:lvl1pPr>
          </a:lstStyle>
          <a:p>
            <a:pPr lvl="0"/>
            <a:r>
              <a:rPr lang="en-US" smtClean="0"/>
              <a:t>Click to edit Master text styles</a:t>
            </a:r>
          </a:p>
        </p:txBody>
      </p:sp>
      <p:sp>
        <p:nvSpPr>
          <p:cNvPr id="13" name="Text Placeholder 13"/>
          <p:cNvSpPr>
            <a:spLocks noGrp="1"/>
          </p:cNvSpPr>
          <p:nvPr>
            <p:ph type="body" sz="quarter" idx="14"/>
          </p:nvPr>
        </p:nvSpPr>
        <p:spPr>
          <a:xfrm>
            <a:off x="796020" y="2106192"/>
            <a:ext cx="2819399" cy="1014572"/>
          </a:xfrm>
        </p:spPr>
        <p:txBody>
          <a:bodyPr>
            <a:noAutofit/>
          </a:bodyPr>
          <a:lstStyle>
            <a:lvl1pPr marL="0" indent="0" algn="ctr">
              <a:buNone/>
              <a:defRPr sz="2400" b="1">
                <a:solidFill>
                  <a:schemeClr val="bg1">
                    <a:lumMod val="75000"/>
                    <a:lumOff val="25000"/>
                  </a:schemeClr>
                </a:solidFill>
                <a:latin typeface="Lato" panose="020F0502020204030203" pitchFamily="34" charset="0"/>
              </a:defRPr>
            </a:lvl1pPr>
          </a:lstStyle>
          <a:p>
            <a:pPr lvl="0"/>
            <a:r>
              <a:rPr lang="en-US" smtClean="0"/>
              <a:t>Click to edit Master text styles</a:t>
            </a:r>
          </a:p>
        </p:txBody>
      </p:sp>
      <p:sp>
        <p:nvSpPr>
          <p:cNvPr id="14" name="Text Placeholder 13"/>
          <p:cNvSpPr>
            <a:spLocks noGrp="1"/>
          </p:cNvSpPr>
          <p:nvPr>
            <p:ph type="body" sz="quarter" idx="16"/>
          </p:nvPr>
        </p:nvSpPr>
        <p:spPr>
          <a:xfrm>
            <a:off x="236120" y="433517"/>
            <a:ext cx="3869286" cy="410414"/>
          </a:xfrm>
        </p:spPr>
        <p:txBody>
          <a:bodyPr>
            <a:noAutofit/>
          </a:bodyPr>
          <a:lstStyle>
            <a:lvl1pPr marL="0" indent="0">
              <a:buNone/>
              <a:defRPr sz="2800" b="1">
                <a:solidFill>
                  <a:schemeClr val="bg1">
                    <a:lumMod val="75000"/>
                    <a:lumOff val="25000"/>
                  </a:schemeClr>
                </a:solidFill>
                <a:latin typeface="Lato" panose="020F0502020204030203" pitchFamily="34" charset="0"/>
              </a:defRPr>
            </a:lvl1pPr>
          </a:lstStyle>
          <a:p>
            <a:pPr lvl="0"/>
            <a:r>
              <a:rPr lang="en-US" smtClean="0"/>
              <a:t>Click to edit Master text styles</a:t>
            </a:r>
          </a:p>
        </p:txBody>
      </p:sp>
      <p:sp>
        <p:nvSpPr>
          <p:cNvPr id="12" name="Slide Number Placeholder 8"/>
          <p:cNvSpPr>
            <a:spLocks noGrp="1"/>
          </p:cNvSpPr>
          <p:nvPr>
            <p:ph type="sldNum" sz="quarter" idx="17"/>
          </p:nvPr>
        </p:nvSpPr>
        <p:spPr/>
        <p:txBody>
          <a:bodyPr/>
          <a:lstStyle>
            <a:lvl1pPr>
              <a:defRPr/>
            </a:lvl1pPr>
          </a:lstStyle>
          <a:p>
            <a:pPr>
              <a:defRPr/>
            </a:pPr>
            <a:fld id="{7D014DA3-1F57-D94D-8D4E-09AB88B867B5}" type="slidenum">
              <a:rPr lang="en-US"/>
              <a:pPr>
                <a:defRPr/>
              </a:pPr>
              <a:t>‹#›</a:t>
            </a:fld>
            <a:endParaRPr lang="en-US"/>
          </a:p>
        </p:txBody>
      </p:sp>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609445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cs typeface="+mn-cs"/>
              </a:defRPr>
            </a:lvl1pPr>
          </a:lstStyle>
          <a:p>
            <a:pPr>
              <a:defRPr/>
            </a:pPr>
            <a:fld id="{ECAF25AA-D4E7-BC44-A370-B527EEEB3E73}" type="datetimeFigureOut">
              <a:rPr lang="en-US"/>
              <a:pPr>
                <a:defRPr/>
              </a:pPr>
              <a:t>8/8/2016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cs typeface="+mn-cs"/>
              </a:defRPr>
            </a:lvl1pPr>
          </a:lstStyle>
          <a:p>
            <a:pPr>
              <a:defRPr/>
            </a:pPr>
            <a:fld id="{82C11889-A0B8-1A4E-90C6-60AEB581533A}" type="slidenum">
              <a:rPr lang="en-US"/>
              <a:pPr>
                <a:defRPr/>
              </a:pPr>
              <a:t>‹#›</a:t>
            </a:fld>
            <a:endParaRPr lang="en-US" dirty="0"/>
          </a:p>
        </p:txBody>
      </p:sp>
      <p:sp>
        <p:nvSpPr>
          <p:cNvPr id="7" name="Rectangle 6"/>
          <p:cNvSpPr/>
          <p:nvPr/>
        </p:nvSpPr>
        <p:spPr>
          <a:xfrm>
            <a:off x="0" y="481013"/>
            <a:ext cx="85725" cy="593725"/>
          </a:xfrm>
          <a:prstGeom prst="rect">
            <a:avLst/>
          </a:prstGeom>
          <a:solidFill>
            <a:srgbClr val="38C6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Tree>
  </p:cSld>
  <p:clrMap bg1="lt1" tx1="dk1" bg2="lt2" tx2="dk2" accent1="accent1" accent2="accent2" accent3="accent3" accent4="accent4" accent5="accent5" accent6="accent6" hlink="hlink" folHlink="folHlink"/>
  <p:sldLayoutIdLst>
    <p:sldLayoutId id="2147484378" r:id="rId1"/>
    <p:sldLayoutId id="2147484382" r:id="rId2"/>
    <p:sldLayoutId id="2147484368" r:id="rId3"/>
    <p:sldLayoutId id="2147484379" r:id="rId4"/>
    <p:sldLayoutId id="2147484380" r:id="rId5"/>
    <p:sldLayoutId id="2147484367" r:id="rId6"/>
    <p:sldLayoutId id="2147484369" r:id="rId7"/>
    <p:sldLayoutId id="2147484370" r:id="rId8"/>
    <p:sldLayoutId id="2147484371" r:id="rId9"/>
    <p:sldLayoutId id="2147484372" r:id="rId10"/>
    <p:sldLayoutId id="2147484373" r:id="rId11"/>
    <p:sldLayoutId id="2147484374" r:id="rId12"/>
    <p:sldLayoutId id="2147484375" r:id="rId13"/>
    <p:sldLayoutId id="2147484376" r:id="rId14"/>
    <p:sldLayoutId id="2147484323" r:id="rId15"/>
    <p:sldLayoutId id="2147484377" r:id="rId16"/>
  </p:sldLayoutIdLst>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6pPr>
      <a:lvl7pPr marL="9144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7pPr>
      <a:lvl8pPr marL="13716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8pPr>
      <a:lvl9pPr marL="18288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cawst.org/" TargetMode="External"/><Relationship Id="rId7" Type="http://schemas.openxmlformats.org/officeDocument/2006/relationships/image" Target="../media/image7.png"/><Relationship Id="rId2" Type="http://schemas.openxmlformats.org/officeDocument/2006/relationships/hyperlink" Target="http://creativecommons.org/licenses/by/4.0" TargetMode="Externa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www.sandec.ch/"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14.png"/><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mlDrawing" Target="../drawings/vmlDrawing6.vml"/><Relationship Id="rId5" Type="http://schemas.openxmlformats.org/officeDocument/2006/relationships/image" Target="../media/image15.png"/><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8" Type="http://schemas.openxmlformats.org/officeDocument/2006/relationships/hyperlink" Target="http://www.cawst.org/resources" TargetMode="External"/><Relationship Id="rId3" Type="http://schemas.openxmlformats.org/officeDocument/2006/relationships/hyperlink" Target="http://www.cawst.org/" TargetMode="External"/><Relationship Id="rId7" Type="http://schemas.openxmlformats.org/officeDocument/2006/relationships/image" Target="../media/image2.jpeg"/><Relationship Id="rId2" Type="http://schemas.openxmlformats.org/officeDocument/2006/relationships/hyperlink" Target="mailto:support@cawst.org" TargetMode="Externa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www.sandec.ch/" TargetMode="External"/><Relationship Id="rId4" Type="http://schemas.openxmlformats.org/officeDocument/2006/relationships/hyperlink" Target="mailto:info@sandec.ch"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sandec.ch" TargetMode="External"/><Relationship Id="rId2" Type="http://schemas.openxmlformats.org/officeDocument/2006/relationships/hyperlink" Target="http://www.cawst.org/resources"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12.png"/><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13.png"/><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36121" y="250635"/>
            <a:ext cx="3512920" cy="998240"/>
          </a:xfrm>
        </p:spPr>
        <p:txBody>
          <a:bodyPr/>
          <a:lstStyle/>
          <a:p>
            <a:pPr>
              <a:spcBef>
                <a:spcPts val="0"/>
              </a:spcBef>
            </a:pPr>
            <a:r>
              <a:rPr lang="en-US" sz="2800" dirty="0" smtClean="0"/>
              <a:t>Creative Commons </a:t>
            </a:r>
          </a:p>
          <a:p>
            <a:pPr>
              <a:spcBef>
                <a:spcPts val="0"/>
              </a:spcBef>
            </a:pPr>
            <a:r>
              <a:rPr lang="en-US" sz="2800" dirty="0" smtClean="0"/>
              <a:t>License</a:t>
            </a:r>
            <a:endParaRPr lang="en-CA" sz="2800" dirty="0"/>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1</a:t>
            </a:fld>
            <a:endParaRPr lang="en-US"/>
          </a:p>
        </p:txBody>
      </p:sp>
      <p:sp>
        <p:nvSpPr>
          <p:cNvPr id="16" name="TextBox 15"/>
          <p:cNvSpPr txBox="1"/>
          <p:nvPr/>
        </p:nvSpPr>
        <p:spPr>
          <a:xfrm>
            <a:off x="328514" y="1054135"/>
            <a:ext cx="8142939" cy="5369675"/>
          </a:xfrm>
          <a:prstGeom prst="rect">
            <a:avLst/>
          </a:prstGeom>
          <a:noFill/>
        </p:spPr>
        <p:txBody>
          <a:bodyPr wrap="square" rtlCol="0">
            <a:spAutoFit/>
          </a:bodyPr>
          <a:lstStyle/>
          <a:p>
            <a:pPr eaLnBrk="1" fontAlgn="auto" hangingPunct="1">
              <a:lnSpc>
                <a:spcPct val="120000"/>
              </a:lnSpc>
              <a:spcBef>
                <a:spcPts val="1000"/>
              </a:spcBef>
              <a:spcAft>
                <a:spcPts val="0"/>
              </a:spcAft>
              <a:defRPr/>
            </a:pPr>
            <a:r>
              <a:rPr lang="en-US" sz="1400" dirty="0" smtClean="0">
                <a:solidFill>
                  <a:schemeClr val="bg1"/>
                </a:solidFill>
                <a:latin typeface="Lato" panose="020F0502020204030203" pitchFamily="34" charset="0"/>
                <a:ea typeface="+mn-ea"/>
                <a:cs typeface="+mn-cs"/>
              </a:rPr>
              <a:t>This </a:t>
            </a:r>
            <a:r>
              <a:rPr lang="en-US" sz="1400" dirty="0">
                <a:solidFill>
                  <a:schemeClr val="bg1"/>
                </a:solidFill>
                <a:latin typeface="Lato" panose="020F0502020204030203" pitchFamily="34" charset="0"/>
                <a:ea typeface="+mn-ea"/>
                <a:cs typeface="+mn-cs"/>
              </a:rPr>
              <a:t>document is open content and licensed under the Creative Commons </a:t>
            </a:r>
            <a:r>
              <a:rPr lang="en-US" sz="1400" dirty="0" smtClean="0">
                <a:solidFill>
                  <a:schemeClr val="bg1"/>
                </a:solidFill>
                <a:latin typeface="Lato" panose="020F0502020204030203" pitchFamily="34" charset="0"/>
                <a:ea typeface="+mn-ea"/>
                <a:cs typeface="+mn-cs"/>
              </a:rPr>
              <a:t/>
            </a:r>
            <a:br>
              <a:rPr lang="en-US" sz="1400" dirty="0" smtClean="0">
                <a:solidFill>
                  <a:schemeClr val="bg1"/>
                </a:solidFill>
                <a:latin typeface="Lato" panose="020F0502020204030203" pitchFamily="34" charset="0"/>
                <a:ea typeface="+mn-ea"/>
                <a:cs typeface="+mn-cs"/>
              </a:rPr>
            </a:br>
            <a:r>
              <a:rPr lang="en-US" sz="1400" dirty="0" smtClean="0">
                <a:solidFill>
                  <a:schemeClr val="bg1"/>
                </a:solidFill>
                <a:latin typeface="Lato" panose="020F0502020204030203" pitchFamily="34" charset="0"/>
                <a:ea typeface="+mn-ea"/>
                <a:cs typeface="+mn-cs"/>
              </a:rPr>
              <a:t>Attribution </a:t>
            </a:r>
            <a:r>
              <a:rPr lang="en-US" sz="1400" dirty="0">
                <a:solidFill>
                  <a:schemeClr val="bg1"/>
                </a:solidFill>
                <a:latin typeface="Lato" panose="020F0502020204030203" pitchFamily="34" charset="0"/>
                <a:ea typeface="+mn-ea"/>
                <a:cs typeface="+mn-cs"/>
              </a:rPr>
              <a:t>Works 4.0 International License. </a:t>
            </a:r>
            <a:r>
              <a:rPr lang="en-US" sz="1400" dirty="0" smtClean="0">
                <a:solidFill>
                  <a:schemeClr val="bg1"/>
                </a:solidFill>
                <a:latin typeface="Lato" panose="020F0502020204030203" pitchFamily="34" charset="0"/>
                <a:ea typeface="+mn-ea"/>
                <a:cs typeface="+mn-cs"/>
              </a:rPr>
              <a:t/>
            </a:r>
            <a:br>
              <a:rPr lang="en-US" sz="1400" dirty="0" smtClean="0">
                <a:solidFill>
                  <a:schemeClr val="bg1"/>
                </a:solidFill>
                <a:latin typeface="Lato" panose="020F0502020204030203" pitchFamily="34" charset="0"/>
                <a:ea typeface="+mn-ea"/>
                <a:cs typeface="+mn-cs"/>
              </a:rPr>
            </a:br>
            <a:r>
              <a:rPr lang="en-US" sz="1400" dirty="0" smtClean="0">
                <a:solidFill>
                  <a:schemeClr val="bg1"/>
                </a:solidFill>
                <a:latin typeface="Lato" panose="020F0502020204030203" pitchFamily="34" charset="0"/>
                <a:ea typeface="+mn-ea"/>
                <a:cs typeface="+mn-cs"/>
              </a:rPr>
              <a:t>To </a:t>
            </a:r>
            <a:r>
              <a:rPr lang="en-US" sz="1400" dirty="0">
                <a:solidFill>
                  <a:schemeClr val="bg1"/>
                </a:solidFill>
                <a:latin typeface="Lato" panose="020F0502020204030203" pitchFamily="34" charset="0"/>
                <a:ea typeface="+mn-ea"/>
                <a:cs typeface="+mn-cs"/>
              </a:rPr>
              <a:t>view a copy of this license, visit </a:t>
            </a:r>
            <a:r>
              <a:rPr lang="en-US" sz="1400" dirty="0">
                <a:solidFill>
                  <a:srgbClr val="24A4D6"/>
                </a:solidFill>
                <a:latin typeface="Lato" panose="020F0502020204030203" pitchFamily="34" charset="0"/>
                <a:ea typeface="+mn-ea"/>
                <a:cs typeface="+mn-cs"/>
                <a:hlinkClick r:id="rId2"/>
              </a:rPr>
              <a:t>http://</a:t>
            </a:r>
            <a:r>
              <a:rPr lang="en-US" sz="1400" dirty="0" smtClean="0">
                <a:solidFill>
                  <a:srgbClr val="24A4D6"/>
                </a:solidFill>
                <a:latin typeface="Lato" panose="020F0502020204030203" pitchFamily="34" charset="0"/>
                <a:ea typeface="+mn-ea"/>
                <a:cs typeface="+mn-cs"/>
                <a:hlinkClick r:id="rId2"/>
              </a:rPr>
              <a:t>creativecommons.org/licenses/by/4.0</a:t>
            </a:r>
            <a:endParaRPr lang="en-US" sz="1400" dirty="0">
              <a:solidFill>
                <a:srgbClr val="24A4D6"/>
              </a:solidFill>
              <a:latin typeface="Lato" panose="020F0502020204030203" pitchFamily="34" charset="0"/>
              <a:ea typeface="+mn-ea"/>
              <a:cs typeface="+mn-cs"/>
            </a:endParaRPr>
          </a:p>
          <a:p>
            <a:pPr lvl="3" eaLnBrk="1" fontAlgn="auto" hangingPunct="1">
              <a:lnSpc>
                <a:spcPct val="120000"/>
              </a:lnSpc>
              <a:spcBef>
                <a:spcPts val="1000"/>
              </a:spcBef>
              <a:spcAft>
                <a:spcPts val="0"/>
              </a:spcAft>
              <a:defRPr/>
            </a:pPr>
            <a:r>
              <a:rPr lang="en-US" sz="1400" dirty="0" smtClean="0">
                <a:solidFill>
                  <a:schemeClr val="bg2"/>
                </a:solidFill>
                <a:latin typeface="Lato" panose="020F0502020204030203" pitchFamily="34" charset="0"/>
              </a:rPr>
              <a:t/>
            </a:r>
            <a:br>
              <a:rPr lang="en-US" sz="1400" dirty="0" smtClean="0">
                <a:solidFill>
                  <a:schemeClr val="bg2"/>
                </a:solidFill>
                <a:latin typeface="Lato" panose="020F0502020204030203" pitchFamily="34" charset="0"/>
              </a:rPr>
            </a:br>
            <a:r>
              <a:rPr lang="en-US" sz="1400" dirty="0" smtClean="0">
                <a:solidFill>
                  <a:schemeClr val="bg2"/>
                </a:solidFill>
                <a:latin typeface="Lato" panose="020F0502020204030203" pitchFamily="34" charset="0"/>
              </a:rPr>
              <a:t>You </a:t>
            </a:r>
            <a:r>
              <a:rPr lang="en-US" sz="1400" dirty="0">
                <a:solidFill>
                  <a:schemeClr val="bg2"/>
                </a:solidFill>
                <a:latin typeface="Lato" panose="020F0502020204030203" pitchFamily="34" charset="0"/>
              </a:rPr>
              <a:t>are free </a:t>
            </a:r>
            <a:r>
              <a:rPr lang="en-US" sz="1400" dirty="0" smtClean="0">
                <a:solidFill>
                  <a:schemeClr val="bg2"/>
                </a:solidFill>
                <a:latin typeface="Lato" panose="020F0502020204030203" pitchFamily="34" charset="0"/>
              </a:rPr>
              <a:t>to:</a:t>
            </a:r>
            <a:br>
              <a:rPr lang="en-US" sz="1400" dirty="0" smtClean="0">
                <a:solidFill>
                  <a:schemeClr val="bg2"/>
                </a:solidFill>
                <a:latin typeface="Lato" panose="020F0502020204030203" pitchFamily="34" charset="0"/>
              </a:rPr>
            </a:br>
            <a:r>
              <a:rPr lang="en-CA" sz="1600" b="1" dirty="0" smtClean="0">
                <a:solidFill>
                  <a:schemeClr val="bg2"/>
                </a:solidFill>
                <a:latin typeface="Lato" panose="020F0502020204030203" pitchFamily="34" charset="0"/>
              </a:rPr>
              <a:t>Share </a:t>
            </a:r>
            <a:r>
              <a:rPr lang="en-CA" sz="1400" dirty="0" smtClean="0">
                <a:solidFill>
                  <a:schemeClr val="bg2"/>
                </a:solidFill>
                <a:latin typeface="Lato" panose="020F0502020204030203" pitchFamily="34" charset="0"/>
              </a:rPr>
              <a:t>– Copy </a:t>
            </a:r>
            <a:r>
              <a:rPr lang="en-CA" sz="1400" dirty="0">
                <a:solidFill>
                  <a:schemeClr val="bg2"/>
                </a:solidFill>
                <a:latin typeface="Lato" panose="020F0502020204030203" pitchFamily="34" charset="0"/>
              </a:rPr>
              <a:t>and redistribute the material in any medium or </a:t>
            </a:r>
            <a:r>
              <a:rPr lang="en-CA" sz="1400" dirty="0" smtClean="0">
                <a:solidFill>
                  <a:schemeClr val="bg2"/>
                </a:solidFill>
                <a:latin typeface="Lato" panose="020F0502020204030203" pitchFamily="34" charset="0"/>
              </a:rPr>
              <a:t>format</a:t>
            </a:r>
            <a:br>
              <a:rPr lang="en-CA" sz="1400" dirty="0" smtClean="0">
                <a:solidFill>
                  <a:schemeClr val="bg2"/>
                </a:solidFill>
                <a:latin typeface="Lato" panose="020F0502020204030203" pitchFamily="34" charset="0"/>
              </a:rPr>
            </a:br>
            <a:r>
              <a:rPr lang="en-CA" sz="1600" b="1" dirty="0" smtClean="0">
                <a:solidFill>
                  <a:schemeClr val="bg2"/>
                </a:solidFill>
                <a:latin typeface="Lato" panose="020F0502020204030203" pitchFamily="34" charset="0"/>
              </a:rPr>
              <a:t>Remix</a:t>
            </a:r>
            <a:r>
              <a:rPr lang="en-CA" sz="1400" dirty="0" smtClean="0">
                <a:solidFill>
                  <a:schemeClr val="bg2"/>
                </a:solidFill>
                <a:latin typeface="Lato" panose="020F0502020204030203" pitchFamily="34" charset="0"/>
              </a:rPr>
              <a:t> </a:t>
            </a:r>
            <a:r>
              <a:rPr lang="en-CA" sz="1400" dirty="0">
                <a:solidFill>
                  <a:schemeClr val="bg2"/>
                </a:solidFill>
                <a:latin typeface="Lato" panose="020F0502020204030203" pitchFamily="34" charset="0"/>
              </a:rPr>
              <a:t>– Remix, transform, and build upon the material for any purpose, even </a:t>
            </a:r>
            <a:r>
              <a:rPr lang="en-CA" sz="1400" dirty="0" smtClean="0">
                <a:solidFill>
                  <a:schemeClr val="bg2"/>
                </a:solidFill>
                <a:latin typeface="Lato" panose="020F0502020204030203" pitchFamily="34" charset="0"/>
              </a:rPr>
              <a:t>commercially</a:t>
            </a:r>
            <a:br>
              <a:rPr lang="en-CA" sz="1400" dirty="0" smtClean="0">
                <a:solidFill>
                  <a:schemeClr val="bg2"/>
                </a:solidFill>
                <a:latin typeface="Lato" panose="020F0502020204030203" pitchFamily="34" charset="0"/>
              </a:rPr>
            </a:br>
            <a:endParaRPr lang="en-US" sz="1400" dirty="0" smtClean="0">
              <a:solidFill>
                <a:schemeClr val="bg1"/>
              </a:solidFill>
              <a:latin typeface="Lato" panose="020F0502020204030203" pitchFamily="34" charset="0"/>
              <a:ea typeface="+mn-ea"/>
              <a:cs typeface="+mn-cs"/>
            </a:endParaRPr>
          </a:p>
          <a:p>
            <a:pPr eaLnBrk="1" fontAlgn="auto" hangingPunct="1">
              <a:lnSpc>
                <a:spcPct val="120000"/>
              </a:lnSpc>
              <a:spcBef>
                <a:spcPts val="0"/>
              </a:spcBef>
              <a:spcAft>
                <a:spcPts val="0"/>
              </a:spcAft>
              <a:defRPr/>
            </a:pPr>
            <a:r>
              <a:rPr lang="en-US" sz="1400" dirty="0" smtClean="0">
                <a:solidFill>
                  <a:schemeClr val="bg1"/>
                </a:solidFill>
                <a:latin typeface="Lato" panose="020F0502020204030203" pitchFamily="34" charset="0"/>
                <a:ea typeface="+mn-ea"/>
                <a:cs typeface="+mn-cs"/>
              </a:rPr>
              <a:t>Under </a:t>
            </a:r>
            <a:r>
              <a:rPr lang="en-US" sz="1400" dirty="0">
                <a:solidFill>
                  <a:schemeClr val="bg1"/>
                </a:solidFill>
                <a:latin typeface="Lato" panose="020F0502020204030203" pitchFamily="34" charset="0"/>
                <a:ea typeface="+mn-ea"/>
                <a:cs typeface="+mn-cs"/>
              </a:rPr>
              <a:t>the following conditions:</a:t>
            </a:r>
          </a:p>
          <a:p>
            <a:pPr marL="0" lvl="4" eaLnBrk="1" fontAlgn="auto" hangingPunct="1">
              <a:lnSpc>
                <a:spcPct val="120000"/>
              </a:lnSpc>
              <a:spcBef>
                <a:spcPts val="1000"/>
              </a:spcBef>
              <a:spcAft>
                <a:spcPts val="0"/>
              </a:spcAft>
              <a:defRPr/>
            </a:pPr>
            <a:r>
              <a:rPr lang="en-CA" sz="1600" b="1" dirty="0">
                <a:solidFill>
                  <a:schemeClr val="bg1"/>
                </a:solidFill>
                <a:latin typeface="Lato" panose="020F0502020204030203" pitchFamily="34" charset="0"/>
                <a:ea typeface="+mn-ea"/>
                <a:cs typeface="+mn-cs"/>
              </a:rPr>
              <a:t>Attribution</a:t>
            </a:r>
            <a:r>
              <a:rPr lang="en-CA" sz="1400" dirty="0">
                <a:solidFill>
                  <a:schemeClr val="bg1"/>
                </a:solidFill>
                <a:latin typeface="Lato" panose="020F0502020204030203" pitchFamily="34" charset="0"/>
                <a:ea typeface="+mn-ea"/>
                <a:cs typeface="+mn-cs"/>
              </a:rPr>
              <a:t> – You must give appropriate credit to </a:t>
            </a:r>
            <a:r>
              <a:rPr lang="en-CA" sz="1400" dirty="0" smtClean="0">
                <a:solidFill>
                  <a:schemeClr val="bg1"/>
                </a:solidFill>
                <a:latin typeface="Lato" panose="020F0502020204030203" pitchFamily="34" charset="0"/>
                <a:ea typeface="+mn-ea"/>
                <a:cs typeface="+mn-cs"/>
              </a:rPr>
              <a:t>CAWST and Eawag-Sandec, </a:t>
            </a:r>
            <a:r>
              <a:rPr lang="en-CA" sz="1400" dirty="0">
                <a:solidFill>
                  <a:schemeClr val="bg1"/>
                </a:solidFill>
                <a:latin typeface="Lato" panose="020F0502020204030203" pitchFamily="34" charset="0"/>
                <a:ea typeface="+mn-ea"/>
                <a:cs typeface="+mn-cs"/>
              </a:rPr>
              <a:t>provide a link to the license, and indicate if changes were made. You may do so in any reasonable manner, but not in any way that suggests that </a:t>
            </a:r>
            <a:r>
              <a:rPr lang="en-CA" sz="1400" dirty="0" smtClean="0">
                <a:solidFill>
                  <a:schemeClr val="bg1"/>
                </a:solidFill>
                <a:latin typeface="Lato" panose="020F0502020204030203" pitchFamily="34" charset="0"/>
                <a:ea typeface="+mn-ea"/>
                <a:cs typeface="+mn-cs"/>
              </a:rPr>
              <a:t>CAWST and Eawag-Sandec </a:t>
            </a:r>
            <a:r>
              <a:rPr lang="en-CA" sz="1400" dirty="0">
                <a:solidFill>
                  <a:schemeClr val="bg1"/>
                </a:solidFill>
                <a:latin typeface="Lato" panose="020F0502020204030203" pitchFamily="34" charset="0"/>
                <a:ea typeface="+mn-ea"/>
                <a:cs typeface="+mn-cs"/>
              </a:rPr>
              <a:t>endorses you or your use. Please include our website: </a:t>
            </a:r>
            <a:r>
              <a:rPr lang="en-CA" sz="1400" dirty="0" smtClean="0">
                <a:solidFill>
                  <a:schemeClr val="bg1"/>
                </a:solidFill>
                <a:latin typeface="Lato" panose="020F0502020204030203" pitchFamily="34" charset="0"/>
                <a:ea typeface="+mn-ea"/>
                <a:cs typeface="+mn-cs"/>
                <a:hlinkClick r:id="rId3"/>
              </a:rPr>
              <a:t>www.cawst.org</a:t>
            </a:r>
            <a:r>
              <a:rPr lang="en-CA" sz="1400" dirty="0" smtClean="0">
                <a:solidFill>
                  <a:schemeClr val="bg1"/>
                </a:solidFill>
                <a:latin typeface="Lato" panose="020F0502020204030203" pitchFamily="34" charset="0"/>
                <a:ea typeface="+mn-ea"/>
                <a:cs typeface="+mn-cs"/>
              </a:rPr>
              <a:t> and </a:t>
            </a:r>
            <a:r>
              <a:rPr lang="en-CA" sz="1400" dirty="0" smtClean="0">
                <a:solidFill>
                  <a:schemeClr val="bg1"/>
                </a:solidFill>
                <a:latin typeface="Lato" panose="020F0502020204030203" pitchFamily="34" charset="0"/>
                <a:ea typeface="+mn-ea"/>
                <a:cs typeface="+mn-cs"/>
                <a:hlinkClick r:id="rId4"/>
              </a:rPr>
              <a:t>www.sandec.ch</a:t>
            </a:r>
            <a:r>
              <a:rPr lang="en-CA" sz="1400" dirty="0">
                <a:solidFill>
                  <a:schemeClr val="bg1"/>
                </a:solidFill>
                <a:latin typeface="Lato" panose="020F0502020204030203" pitchFamily="34" charset="0"/>
                <a:ea typeface="+mn-ea"/>
                <a:cs typeface="+mn-cs"/>
              </a:rPr>
              <a:t>.</a:t>
            </a:r>
            <a:endParaRPr lang="en-US" sz="1400" dirty="0">
              <a:solidFill>
                <a:schemeClr val="bg1"/>
              </a:solidFill>
              <a:latin typeface="Lato" panose="020F0502020204030203" pitchFamily="34" charset="0"/>
              <a:ea typeface="+mn-ea"/>
              <a:cs typeface="+mn-cs"/>
            </a:endParaRPr>
          </a:p>
          <a:p>
            <a:pPr marL="0" lvl="4" eaLnBrk="1" fontAlgn="auto" hangingPunct="1">
              <a:lnSpc>
                <a:spcPct val="120000"/>
              </a:lnSpc>
              <a:spcBef>
                <a:spcPts val="1000"/>
              </a:spcBef>
              <a:spcAft>
                <a:spcPts val="0"/>
              </a:spcAft>
              <a:defRPr/>
            </a:pPr>
            <a:r>
              <a:rPr lang="en-US" sz="1400" dirty="0" smtClean="0">
                <a:solidFill>
                  <a:schemeClr val="bg1"/>
                </a:solidFill>
                <a:latin typeface="Lato" panose="020F0502020204030203" pitchFamily="34" charset="0"/>
                <a:ea typeface="+mn-ea"/>
                <a:cs typeface="+mn-cs"/>
              </a:rPr>
              <a:t>CAWST and Eawag-Sandec will </a:t>
            </a:r>
            <a:r>
              <a:rPr lang="en-US" sz="1400" dirty="0">
                <a:solidFill>
                  <a:schemeClr val="bg1"/>
                </a:solidFill>
                <a:latin typeface="Lato" panose="020F0502020204030203" pitchFamily="34" charset="0"/>
                <a:ea typeface="+mn-ea"/>
                <a:cs typeface="+mn-cs"/>
              </a:rPr>
              <a:t>produce updated versions of this document periodically. For this reason, we do not recommend hosting this document to download from your </a:t>
            </a:r>
            <a:r>
              <a:rPr lang="en-US" sz="1400" dirty="0" smtClean="0">
                <a:solidFill>
                  <a:schemeClr val="bg1"/>
                </a:solidFill>
                <a:latin typeface="Lato" panose="020F0502020204030203" pitchFamily="34" charset="0"/>
                <a:ea typeface="+mn-ea"/>
                <a:cs typeface="+mn-cs"/>
              </a:rPr>
              <a:t>website.</a:t>
            </a:r>
          </a:p>
          <a:p>
            <a:pPr marL="0" lvl="4" eaLnBrk="1" fontAlgn="auto" hangingPunct="1">
              <a:lnSpc>
                <a:spcPct val="120000"/>
              </a:lnSpc>
              <a:spcBef>
                <a:spcPts val="1000"/>
              </a:spcBef>
              <a:spcAft>
                <a:spcPts val="0"/>
              </a:spcAft>
              <a:defRPr/>
            </a:pPr>
            <a:r>
              <a:rPr lang="en-US" sz="1400" dirty="0" smtClean="0">
                <a:solidFill>
                  <a:schemeClr val="bg1"/>
                </a:solidFill>
                <a:latin typeface="Lato"/>
                <a:ea typeface="+mn-ea"/>
                <a:cs typeface="Arial" charset="0"/>
              </a:rPr>
              <a:t>CAWST and Eawag-Sandec </a:t>
            </a:r>
            <a:r>
              <a:rPr lang="en-US" sz="1400" dirty="0">
                <a:solidFill>
                  <a:schemeClr val="bg1"/>
                </a:solidFill>
                <a:latin typeface="Lato"/>
                <a:ea typeface="+mn-ea"/>
                <a:cs typeface="Arial" charset="0"/>
              </a:rPr>
              <a:t>its directors, employees, contractors, and volunteers do not assume any responsibility </a:t>
            </a:r>
            <a:r>
              <a:rPr lang="en-US" sz="1400" dirty="0" smtClean="0">
                <a:solidFill>
                  <a:schemeClr val="bg1"/>
                </a:solidFill>
                <a:latin typeface="Lato"/>
                <a:ea typeface="+mn-ea"/>
                <a:cs typeface="Arial" charset="0"/>
              </a:rPr>
              <a:t>for, </a:t>
            </a:r>
            <a:r>
              <a:rPr lang="en-US" sz="1400" dirty="0">
                <a:solidFill>
                  <a:schemeClr val="bg1"/>
                </a:solidFill>
                <a:latin typeface="Lato"/>
                <a:ea typeface="+mn-ea"/>
                <a:cs typeface="Arial" charset="0"/>
              </a:rPr>
              <a:t>and make no warranty with respect </a:t>
            </a:r>
            <a:r>
              <a:rPr lang="en-US" sz="1400" dirty="0" smtClean="0">
                <a:solidFill>
                  <a:schemeClr val="bg1"/>
                </a:solidFill>
                <a:latin typeface="Lato"/>
                <a:ea typeface="+mn-ea"/>
                <a:cs typeface="Arial" charset="0"/>
              </a:rPr>
              <a:t>to, </a:t>
            </a:r>
            <a:r>
              <a:rPr lang="en-US" sz="1400" dirty="0">
                <a:solidFill>
                  <a:schemeClr val="bg1"/>
                </a:solidFill>
                <a:latin typeface="Lato"/>
                <a:ea typeface="+mn-ea"/>
                <a:cs typeface="Arial" charset="0"/>
              </a:rPr>
              <a:t>the results that may be obtained from the use of the information provided</a:t>
            </a:r>
            <a:r>
              <a:rPr lang="en-US" sz="1400" dirty="0" smtClean="0">
                <a:solidFill>
                  <a:srgbClr val="000000"/>
                </a:solidFill>
                <a:latin typeface="Lato"/>
                <a:ea typeface="+mn-ea"/>
                <a:cs typeface="Arial" charset="0"/>
              </a:rPr>
              <a:t>.</a:t>
            </a:r>
            <a:endParaRPr lang="en-US" sz="1400" dirty="0">
              <a:solidFill>
                <a:srgbClr val="000000"/>
              </a:solidFill>
              <a:latin typeface="Lato"/>
              <a:ea typeface="+mn-ea"/>
              <a:cs typeface="Arial" charset="0"/>
            </a:endParaRPr>
          </a:p>
        </p:txBody>
      </p:sp>
      <p:grpSp>
        <p:nvGrpSpPr>
          <p:cNvPr id="6" name="Group 5"/>
          <p:cNvGrpSpPr/>
          <p:nvPr/>
        </p:nvGrpSpPr>
        <p:grpSpPr>
          <a:xfrm>
            <a:off x="533407" y="2127921"/>
            <a:ext cx="986155" cy="835092"/>
            <a:chOff x="329372" y="2666906"/>
            <a:chExt cx="986155" cy="835092"/>
          </a:xfrm>
        </p:grpSpPr>
        <p:pic>
          <p:nvPicPr>
            <p:cNvPr id="17" name="Picture 16"/>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56042" y="3254348"/>
              <a:ext cx="959485" cy="247650"/>
            </a:xfrm>
            <a:prstGeom prst="rect">
              <a:avLst/>
            </a:prstGeom>
            <a:noFill/>
          </p:spPr>
        </p:pic>
        <p:pic>
          <p:nvPicPr>
            <p:cNvPr id="18" name="Picture 17"/>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29372" y="2666906"/>
              <a:ext cx="986155" cy="352425"/>
            </a:xfrm>
            <a:prstGeom prst="rect">
              <a:avLst/>
            </a:prstGeom>
            <a:noFill/>
          </p:spPr>
        </p:pic>
      </p:grpSp>
      <p:pic>
        <p:nvPicPr>
          <p:cNvPr id="19" name="Picture 18" descr="N:\Communications\Communications Tools\Logos &amp; Graphics\Logos\+ CAWST\cawst_logo_full--docx_header--colour.png"/>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749041" y="109255"/>
            <a:ext cx="2431415" cy="944880"/>
          </a:xfrm>
          <a:prstGeom prst="rect">
            <a:avLst/>
          </a:prstGeom>
          <a:noFill/>
          <a:ln>
            <a:noFill/>
          </a:ln>
        </p:spPr>
      </p:pic>
      <p:sp>
        <p:nvSpPr>
          <p:cNvPr id="9" name="TextBox 8"/>
          <p:cNvSpPr txBox="1"/>
          <p:nvPr/>
        </p:nvSpPr>
        <p:spPr>
          <a:xfrm>
            <a:off x="9116046" y="4343803"/>
            <a:ext cx="1403288" cy="369332"/>
          </a:xfrm>
          <a:prstGeom prst="rect">
            <a:avLst/>
          </a:prstGeom>
          <a:noFill/>
        </p:spPr>
        <p:txBody>
          <a:bodyPr wrap="square" rtlCol="0">
            <a:spAutoFit/>
          </a:bodyPr>
          <a:lstStyle/>
          <a:p>
            <a:endParaRPr lang="en-CA" dirty="0"/>
          </a:p>
        </p:txBody>
      </p:sp>
      <p:pic>
        <p:nvPicPr>
          <p:cNvPr id="10" name="Picture 9"/>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801262" y="277487"/>
            <a:ext cx="1762584" cy="1234090"/>
          </a:xfrm>
          <a:prstGeom prst="rect">
            <a:avLst/>
          </a:prstGeom>
        </p:spPr>
      </p:pic>
    </p:spTree>
    <p:extLst>
      <p:ext uri="{BB962C8B-B14F-4D97-AF65-F5344CB8AC3E}">
        <p14:creationId xmlns:p14="http://schemas.microsoft.com/office/powerpoint/2010/main" val="1899207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What component will increase the risk of </a:t>
            </a:r>
            <a:r>
              <a:rPr lang="en-US" dirty="0" smtClean="0"/>
              <a:t>water </a:t>
            </a:r>
            <a:r>
              <a:rPr lang="en-US" dirty="0"/>
              <a:t>contamination?</a:t>
            </a:r>
            <a:r>
              <a:rPr lang="en-CA" dirty="0"/>
              <a:t> </a:t>
            </a:r>
            <a:r>
              <a:rPr lang="en-US" dirty="0"/>
              <a:t> </a:t>
            </a:r>
          </a:p>
        </p:txBody>
      </p:sp>
      <p:sp>
        <p:nvSpPr>
          <p:cNvPr id="3" name="Text Placeholder 2"/>
          <p:cNvSpPr>
            <a:spLocks noGrp="1"/>
          </p:cNvSpPr>
          <p:nvPr>
            <p:ph type="body" sz="quarter" idx="14"/>
          </p:nvPr>
        </p:nvSpPr>
        <p:spPr/>
        <p:txBody>
          <a:bodyPr/>
          <a:lstStyle/>
          <a:p>
            <a:r>
              <a:rPr lang="en-US" dirty="0" smtClean="0"/>
              <a:t>Drinking Water Source Contamination</a:t>
            </a:r>
            <a:endParaRPr lang="en-US" dirty="0"/>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10</a:t>
            </a:fld>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316331877"/>
              </p:ext>
            </p:extLst>
          </p:nvPr>
        </p:nvGraphicFramePr>
        <p:xfrm>
          <a:off x="1347615" y="1319134"/>
          <a:ext cx="6448770" cy="4856814"/>
        </p:xfrm>
        <a:graphic>
          <a:graphicData uri="http://schemas.openxmlformats.org/presentationml/2006/ole">
            <mc:AlternateContent xmlns:mc="http://schemas.openxmlformats.org/markup-compatibility/2006">
              <mc:Choice xmlns:v="urn:schemas-microsoft-com:vml" Requires="v">
                <p:oleObj spid="_x0000_s7182" name="Bitmap Image" r:id="rId4" imgW="9364382" imgH="7039958" progId="Paint.Picture">
                  <p:embed/>
                </p:oleObj>
              </mc:Choice>
              <mc:Fallback>
                <p:oleObj name="Bitmap Image" r:id="rId4" imgW="9364382" imgH="7039958"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7615" y="1319134"/>
                        <a:ext cx="6448770" cy="4856814"/>
                      </a:xfrm>
                      <a:prstGeom prst="rect">
                        <a:avLst/>
                      </a:prstGeom>
                      <a:noFill/>
                    </p:spPr>
                  </p:pic>
                </p:oleObj>
              </mc:Fallback>
            </mc:AlternateContent>
          </a:graphicData>
        </a:graphic>
      </p:graphicFrame>
      <p:sp>
        <p:nvSpPr>
          <p:cNvPr id="7" name="Text Placeholder 1"/>
          <p:cNvSpPr txBox="1">
            <a:spLocks/>
          </p:cNvSpPr>
          <p:nvPr/>
        </p:nvSpPr>
        <p:spPr bwMode="auto">
          <a:xfrm>
            <a:off x="6463689" y="6063163"/>
            <a:ext cx="1365862" cy="293187"/>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 uri="{FAA26D3D-D897-4be2-8F04-BA451C77F1D7}">
              <ma14:placeholderFlag xmlns="" xmlns:ma14="http://schemas.microsoft.com/office/mac/drawingml/2011/main" xmlns:lc="http://schemas.openxmlformats.org/drawingml/2006/lockedCanvas" val="1"/>
            </a:ext>
          </a:extLst>
        </p:spPr>
        <p:txBody>
          <a:bodyPr vert="horz" wrap="square" lIns="91440" tIns="45720" rIns="91440" bIns="45720" numCol="1" anchor="t" anchorCtr="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400" dirty="0" smtClean="0">
                <a:solidFill>
                  <a:srgbClr val="5C5C5C"/>
                </a:solidFill>
                <a:latin typeface="Lato" panose="020F0502020204030203"/>
              </a:rPr>
              <a:t>Credit: CAWST</a:t>
            </a:r>
            <a:endParaRPr lang="en-US" sz="1400" dirty="0">
              <a:solidFill>
                <a:srgbClr val="5C5C5C"/>
              </a:solidFill>
              <a:latin typeface="Lato" panose="020F0502020204030203"/>
            </a:endParaRPr>
          </a:p>
        </p:txBody>
      </p:sp>
    </p:spTree>
    <p:extLst>
      <p:ext uri="{BB962C8B-B14F-4D97-AF65-F5344CB8AC3E}">
        <p14:creationId xmlns:p14="http://schemas.microsoft.com/office/powerpoint/2010/main" val="2965796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What component would attract vectors such as flies and rats?</a:t>
            </a:r>
          </a:p>
        </p:txBody>
      </p:sp>
      <p:sp>
        <p:nvSpPr>
          <p:cNvPr id="3" name="Text Placeholder 2"/>
          <p:cNvSpPr>
            <a:spLocks noGrp="1"/>
          </p:cNvSpPr>
          <p:nvPr>
            <p:ph type="body" sz="quarter" idx="14"/>
          </p:nvPr>
        </p:nvSpPr>
        <p:spPr/>
        <p:txBody>
          <a:bodyPr/>
          <a:lstStyle/>
          <a:p>
            <a:r>
              <a:rPr lang="en-US" dirty="0" smtClean="0"/>
              <a:t>Vectors</a:t>
            </a:r>
            <a:endParaRPr lang="en-US" dirty="0"/>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11</a:t>
            </a:fld>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974024209"/>
              </p:ext>
            </p:extLst>
          </p:nvPr>
        </p:nvGraphicFramePr>
        <p:xfrm>
          <a:off x="2728209" y="1124263"/>
          <a:ext cx="3417757" cy="5080450"/>
        </p:xfrm>
        <a:graphic>
          <a:graphicData uri="http://schemas.openxmlformats.org/presentationml/2006/ole">
            <mc:AlternateContent xmlns:mc="http://schemas.openxmlformats.org/markup-compatibility/2006">
              <mc:Choice xmlns:v="urn:schemas-microsoft-com:vml" Requires="v">
                <p:oleObj spid="_x0000_s4110" name="Bitmap Image" r:id="rId4" imgW="6001588" imgH="7295238" progId="Paint.Picture">
                  <p:embed/>
                </p:oleObj>
              </mc:Choice>
              <mc:Fallback>
                <p:oleObj name="Bitmap Image" r:id="rId4" imgW="6001588" imgH="7295238"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18382"/>
                      <a:stretch>
                        <a:fillRect/>
                      </a:stretch>
                    </p:blipFill>
                    <p:spPr bwMode="auto">
                      <a:xfrm>
                        <a:off x="2728209" y="1124263"/>
                        <a:ext cx="3417757" cy="5080450"/>
                      </a:xfrm>
                      <a:prstGeom prst="rect">
                        <a:avLst/>
                      </a:prstGeom>
                      <a:noFill/>
                    </p:spPr>
                  </p:pic>
                </p:oleObj>
              </mc:Fallback>
            </mc:AlternateContent>
          </a:graphicData>
        </a:graphic>
      </p:graphicFrame>
      <p:sp>
        <p:nvSpPr>
          <p:cNvPr id="7" name="Text Placeholder 1"/>
          <p:cNvSpPr txBox="1">
            <a:spLocks/>
          </p:cNvSpPr>
          <p:nvPr/>
        </p:nvSpPr>
        <p:spPr bwMode="auto">
          <a:xfrm>
            <a:off x="5092088" y="5859967"/>
            <a:ext cx="1365862" cy="293187"/>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 uri="{FAA26D3D-D897-4be2-8F04-BA451C77F1D7}">
              <ma14:placeholderFlag xmlns="" xmlns:ma14="http://schemas.microsoft.com/office/mac/drawingml/2011/main" xmlns:lc="http://schemas.openxmlformats.org/drawingml/2006/lockedCanvas" val="1"/>
            </a:ext>
          </a:extLst>
        </p:spPr>
        <p:txBody>
          <a:bodyPr vert="horz" wrap="square" lIns="91440" tIns="45720" rIns="91440" bIns="45720" numCol="1" anchor="t" anchorCtr="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400" dirty="0" smtClean="0">
                <a:solidFill>
                  <a:srgbClr val="5C5C5C"/>
                </a:solidFill>
                <a:latin typeface="Lato" panose="020F0502020204030203"/>
              </a:rPr>
              <a:t>Credit: CAWST</a:t>
            </a:r>
            <a:endParaRPr lang="en-US" sz="1400" dirty="0">
              <a:solidFill>
                <a:srgbClr val="5C5C5C"/>
              </a:solidFill>
              <a:latin typeface="Lato" panose="020F0502020204030203"/>
            </a:endParaRPr>
          </a:p>
        </p:txBody>
      </p:sp>
    </p:spTree>
    <p:extLst>
      <p:ext uri="{BB962C8B-B14F-4D97-AF65-F5344CB8AC3E}">
        <p14:creationId xmlns:p14="http://schemas.microsoft.com/office/powerpoint/2010/main" val="436982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a:defRPr/>
            </a:pPr>
            <a:fld id="{D93271AD-3E44-B34A-BFE3-F02C18C79885}" type="slidenum">
              <a:rPr lang="en-US" smtClean="0"/>
              <a:pPr>
                <a:defRPr/>
              </a:pPr>
              <a:t>12</a:t>
            </a:fld>
            <a:endParaRPr lang="en-US"/>
          </a:p>
        </p:txBody>
      </p:sp>
      <p:sp>
        <p:nvSpPr>
          <p:cNvPr id="32" name="Text Placeholder 2"/>
          <p:cNvSpPr txBox="1">
            <a:spLocks/>
          </p:cNvSpPr>
          <p:nvPr/>
        </p:nvSpPr>
        <p:spPr>
          <a:xfrm>
            <a:off x="236120" y="433517"/>
            <a:ext cx="7593431" cy="410414"/>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b="1" smtClean="0">
                <a:solidFill>
                  <a:srgbClr val="5C5C5C"/>
                </a:solidFill>
                <a:latin typeface="Lato" charset="0"/>
                <a:ea typeface="Lato" charset="0"/>
                <a:cs typeface="Lato" charset="0"/>
              </a:rPr>
              <a:t>How we can support you!</a:t>
            </a:r>
            <a:endParaRPr lang="en-CA" sz="2400" b="1" dirty="0">
              <a:solidFill>
                <a:srgbClr val="5C5C5C"/>
              </a:solidFill>
              <a:latin typeface="Lato" charset="0"/>
              <a:ea typeface="Lato" charset="0"/>
              <a:cs typeface="Lato" charset="0"/>
            </a:endParaRPr>
          </a:p>
        </p:txBody>
      </p:sp>
      <p:sp>
        <p:nvSpPr>
          <p:cNvPr id="33" name="Rectangle 32"/>
          <p:cNvSpPr/>
          <p:nvPr/>
        </p:nvSpPr>
        <p:spPr>
          <a:xfrm>
            <a:off x="236120" y="961497"/>
            <a:ext cx="4038999" cy="83099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rgbClr val="5C5C5C"/>
                </a:solidFill>
                <a:latin typeface="Lato"/>
                <a:cs typeface="Arial" charset="0"/>
              </a:rPr>
              <a:t>Contact CAWST and Eawag-Sandec for support on using and adapting our education and training resources for your work</a:t>
            </a:r>
            <a:r>
              <a:rPr lang="en-US" sz="1600" i="1" kern="0" dirty="0" smtClean="0">
                <a:solidFill>
                  <a:srgbClr val="5C5C5C"/>
                </a:solidFill>
                <a:latin typeface="Lato"/>
                <a:cs typeface="Arial" charset="0"/>
              </a:rPr>
              <a:t>. </a:t>
            </a:r>
          </a:p>
        </p:txBody>
      </p:sp>
      <p:sp>
        <p:nvSpPr>
          <p:cNvPr id="30" name="Freeform 29"/>
          <p:cNvSpPr>
            <a:spLocks noEditPoints="1"/>
          </p:cNvSpPr>
          <p:nvPr/>
        </p:nvSpPr>
        <p:spPr bwMode="auto">
          <a:xfrm>
            <a:off x="999647" y="3173039"/>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1" name="Freeform 30"/>
          <p:cNvSpPr>
            <a:spLocks noEditPoints="1"/>
          </p:cNvSpPr>
          <p:nvPr/>
        </p:nvSpPr>
        <p:spPr bwMode="auto">
          <a:xfrm>
            <a:off x="999647" y="3519627"/>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34" name="Group 33"/>
          <p:cNvGrpSpPr/>
          <p:nvPr/>
        </p:nvGrpSpPr>
        <p:grpSpPr>
          <a:xfrm>
            <a:off x="999213" y="3847160"/>
            <a:ext cx="246460" cy="247650"/>
            <a:chOff x="882651" y="3267075"/>
            <a:chExt cx="328613" cy="330200"/>
          </a:xfrm>
          <a:solidFill>
            <a:schemeClr val="accent3"/>
          </a:solidFill>
        </p:grpSpPr>
        <p:sp>
          <p:nvSpPr>
            <p:cNvPr id="35"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6"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7"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8"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9"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0"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1"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2"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3"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4"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5"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6"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7"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8"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9"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0"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1"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2"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53" name="Freeform 28"/>
          <p:cNvSpPr>
            <a:spLocks noEditPoints="1"/>
          </p:cNvSpPr>
          <p:nvPr/>
        </p:nvSpPr>
        <p:spPr bwMode="auto">
          <a:xfrm>
            <a:off x="999647" y="2532202"/>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4" name="Freeform 53"/>
          <p:cNvSpPr>
            <a:spLocks noEditPoints="1"/>
          </p:cNvSpPr>
          <p:nvPr/>
        </p:nvSpPr>
        <p:spPr bwMode="auto">
          <a:xfrm>
            <a:off x="5086274" y="3184763"/>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5" name="Freeform 54"/>
          <p:cNvSpPr>
            <a:spLocks noEditPoints="1"/>
          </p:cNvSpPr>
          <p:nvPr/>
        </p:nvSpPr>
        <p:spPr bwMode="auto">
          <a:xfrm>
            <a:off x="5086274" y="3531351"/>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56" name="Group 55"/>
          <p:cNvGrpSpPr/>
          <p:nvPr/>
        </p:nvGrpSpPr>
        <p:grpSpPr>
          <a:xfrm>
            <a:off x="5085840" y="3858884"/>
            <a:ext cx="246460" cy="247650"/>
            <a:chOff x="882651" y="3267075"/>
            <a:chExt cx="328613" cy="330200"/>
          </a:xfrm>
          <a:solidFill>
            <a:schemeClr val="accent3"/>
          </a:solidFill>
        </p:grpSpPr>
        <p:sp>
          <p:nvSpPr>
            <p:cNvPr id="57"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8"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9"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0"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1"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2"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3"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4"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5"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6"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7"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8"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9"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0"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1"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2"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3"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4"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75" name="Freeform 28"/>
          <p:cNvSpPr>
            <a:spLocks noEditPoints="1"/>
          </p:cNvSpPr>
          <p:nvPr/>
        </p:nvSpPr>
        <p:spPr bwMode="auto">
          <a:xfrm>
            <a:off x="5086274" y="2543926"/>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6" name="TextBox 75"/>
          <p:cNvSpPr txBox="1"/>
          <p:nvPr/>
        </p:nvSpPr>
        <p:spPr>
          <a:xfrm>
            <a:off x="1328260" y="2390915"/>
            <a:ext cx="2855418" cy="1759456"/>
          </a:xfrm>
          <a:prstGeom prst="rect">
            <a:avLst/>
          </a:prstGeom>
          <a:noFill/>
        </p:spPr>
        <p:txBody>
          <a:bodyPr wrap="square">
            <a:spAutoFit/>
          </a:bodyPr>
          <a:lstStyle/>
          <a:p>
            <a:pPr eaLnBrk="1" fontAlgn="auto" hangingPunct="1">
              <a:lnSpc>
                <a:spcPts val="2580"/>
              </a:lnSpc>
              <a:spcBef>
                <a:spcPts val="0"/>
              </a:spcBef>
              <a:spcAft>
                <a:spcPts val="0"/>
              </a:spcAft>
              <a:defRPr/>
            </a:pPr>
            <a:r>
              <a:rPr lang="en-US" sz="1400" dirty="0" smtClean="0">
                <a:solidFill>
                  <a:srgbClr val="5C5C5C"/>
                </a:solidFill>
                <a:latin typeface="Lato" panose="020F0502020204030203" pitchFamily="34" charset="0"/>
                <a:ea typeface="+mn-ea"/>
                <a:cs typeface="+mn-cs"/>
              </a:rPr>
              <a:t>Upper 424 Aviation Rd NE, </a:t>
            </a:r>
          </a:p>
          <a:p>
            <a:pPr eaLnBrk="1" fontAlgn="auto" hangingPunct="1">
              <a:lnSpc>
                <a:spcPts val="2580"/>
              </a:lnSpc>
              <a:spcBef>
                <a:spcPts val="0"/>
              </a:spcBef>
              <a:spcAft>
                <a:spcPts val="0"/>
              </a:spcAft>
              <a:defRPr/>
            </a:pPr>
            <a:r>
              <a:rPr lang="en-US" sz="1400" dirty="0" smtClean="0">
                <a:solidFill>
                  <a:srgbClr val="5C5C5C"/>
                </a:solidFill>
                <a:latin typeface="Lato" panose="020F0502020204030203" pitchFamily="34" charset="0"/>
                <a:ea typeface="+mn-ea"/>
                <a:cs typeface="+mn-cs"/>
              </a:rPr>
              <a:t>Calgary AB T2E 8H6, Canada</a:t>
            </a:r>
          </a:p>
          <a:p>
            <a:pPr eaLnBrk="1" fontAlgn="auto" hangingPunct="1">
              <a:lnSpc>
                <a:spcPts val="2580"/>
              </a:lnSpc>
              <a:spcBef>
                <a:spcPts val="0"/>
              </a:spcBef>
              <a:spcAft>
                <a:spcPts val="0"/>
              </a:spcAft>
              <a:defRPr/>
            </a:pPr>
            <a:r>
              <a:rPr lang="en-US" sz="1400" dirty="0" smtClean="0">
                <a:solidFill>
                  <a:srgbClr val="5C5C5C"/>
                </a:solidFill>
                <a:latin typeface="Lato" panose="020F0502020204030203" pitchFamily="34" charset="0"/>
                <a:ea typeface="+mn-ea"/>
                <a:cs typeface="+mn-cs"/>
              </a:rPr>
              <a:t>+ 1 403 243 3285</a:t>
            </a:r>
            <a:endParaRPr lang="en-US" sz="1400" dirty="0">
              <a:solidFill>
                <a:srgbClr val="5C5C5C"/>
              </a:solidFill>
              <a:latin typeface="Lato" panose="020F0502020204030203" pitchFamily="34" charset="0"/>
              <a:ea typeface="+mn-ea"/>
              <a:cs typeface="+mn-cs"/>
            </a:endParaRPr>
          </a:p>
          <a:p>
            <a:pPr eaLnBrk="1" fontAlgn="auto" hangingPunct="1">
              <a:lnSpc>
                <a:spcPts val="2580"/>
              </a:lnSpc>
              <a:spcBef>
                <a:spcPts val="0"/>
              </a:spcBef>
              <a:spcAft>
                <a:spcPts val="0"/>
              </a:spcAft>
              <a:defRPr/>
            </a:pPr>
            <a:r>
              <a:rPr lang="en-US" sz="1400" dirty="0" smtClean="0">
                <a:solidFill>
                  <a:srgbClr val="5C5C5C"/>
                </a:solidFill>
                <a:latin typeface="Lato" panose="020F0502020204030203" pitchFamily="34" charset="0"/>
                <a:ea typeface="+mn-ea"/>
                <a:cs typeface="+mn-cs"/>
                <a:hlinkClick r:id="rId2"/>
              </a:rPr>
              <a:t>support@cawst.org</a:t>
            </a:r>
            <a:r>
              <a:rPr lang="en-US" sz="1400" dirty="0" smtClean="0">
                <a:solidFill>
                  <a:srgbClr val="5C5C5C"/>
                </a:solidFill>
                <a:latin typeface="Lato" panose="020F0502020204030203" pitchFamily="34" charset="0"/>
                <a:ea typeface="+mn-ea"/>
                <a:cs typeface="+mn-cs"/>
              </a:rPr>
              <a:t> </a:t>
            </a:r>
            <a:endParaRPr lang="en-US" sz="1400" dirty="0">
              <a:solidFill>
                <a:srgbClr val="5C5C5C"/>
              </a:solidFill>
              <a:latin typeface="Lato" panose="020F0502020204030203" pitchFamily="34" charset="0"/>
              <a:ea typeface="+mn-ea"/>
              <a:cs typeface="+mn-cs"/>
            </a:endParaRPr>
          </a:p>
          <a:p>
            <a:pPr eaLnBrk="1" fontAlgn="auto" hangingPunct="1">
              <a:lnSpc>
                <a:spcPts val="2580"/>
              </a:lnSpc>
              <a:spcBef>
                <a:spcPts val="0"/>
              </a:spcBef>
              <a:spcAft>
                <a:spcPts val="0"/>
              </a:spcAft>
              <a:defRPr/>
            </a:pPr>
            <a:r>
              <a:rPr lang="en-US" sz="1400" dirty="0" smtClean="0">
                <a:solidFill>
                  <a:srgbClr val="5C5C5C"/>
                </a:solidFill>
                <a:latin typeface="Lato" panose="020F0502020204030203" pitchFamily="34" charset="0"/>
                <a:ea typeface="+mn-ea"/>
                <a:cs typeface="+mn-cs"/>
                <a:hlinkClick r:id="rId3"/>
              </a:rPr>
              <a:t>www.cawst.org</a:t>
            </a:r>
            <a:r>
              <a:rPr lang="en-US" sz="1400" dirty="0" smtClean="0">
                <a:solidFill>
                  <a:srgbClr val="5C5C5C"/>
                </a:solidFill>
                <a:latin typeface="Lato" panose="020F0502020204030203" pitchFamily="34" charset="0"/>
                <a:ea typeface="+mn-ea"/>
                <a:cs typeface="+mn-cs"/>
              </a:rPr>
              <a:t> </a:t>
            </a:r>
            <a:endParaRPr lang="en-US" sz="1400" dirty="0">
              <a:solidFill>
                <a:srgbClr val="5C5C5C"/>
              </a:solidFill>
              <a:latin typeface="Lato" panose="020F0502020204030203" pitchFamily="34" charset="0"/>
              <a:ea typeface="+mn-ea"/>
              <a:cs typeface="+mn-cs"/>
            </a:endParaRPr>
          </a:p>
        </p:txBody>
      </p:sp>
      <p:sp>
        <p:nvSpPr>
          <p:cNvPr id="77" name="TextBox 76"/>
          <p:cNvSpPr txBox="1"/>
          <p:nvPr/>
        </p:nvSpPr>
        <p:spPr>
          <a:xfrm>
            <a:off x="5410861" y="2400811"/>
            <a:ext cx="2855418" cy="1759456"/>
          </a:xfrm>
          <a:prstGeom prst="rect">
            <a:avLst/>
          </a:prstGeom>
          <a:noFill/>
        </p:spPr>
        <p:txBody>
          <a:bodyPr wrap="square">
            <a:spAutoFit/>
          </a:bodyPr>
          <a:lstStyle/>
          <a:p>
            <a:pPr eaLnBrk="1" fontAlgn="auto" hangingPunct="1">
              <a:lnSpc>
                <a:spcPts val="2580"/>
              </a:lnSpc>
              <a:spcBef>
                <a:spcPts val="0"/>
              </a:spcBef>
              <a:spcAft>
                <a:spcPts val="0"/>
              </a:spcAft>
              <a:defRPr/>
            </a:pPr>
            <a:r>
              <a:rPr lang="en-US" sz="1400" kern="1200" dirty="0" err="1" smtClean="0">
                <a:solidFill>
                  <a:srgbClr val="5C5C5C"/>
                </a:solidFill>
                <a:latin typeface="Lato" panose="020F0502020204030203" pitchFamily="34" charset="0"/>
                <a:ea typeface="ＭＳ Ｐゴシック" charset="0"/>
                <a:cs typeface="ＭＳ Ｐゴシック" charset="0"/>
              </a:rPr>
              <a:t>Überlandstrasse</a:t>
            </a:r>
            <a:r>
              <a:rPr lang="en-US" sz="1400" kern="1200" dirty="0" smtClean="0">
                <a:solidFill>
                  <a:srgbClr val="5C5C5C"/>
                </a:solidFill>
                <a:latin typeface="Lato" panose="020F0502020204030203" pitchFamily="34" charset="0"/>
                <a:ea typeface="ＭＳ Ｐゴシック" charset="0"/>
                <a:cs typeface="ＭＳ Ｐゴシック" charset="0"/>
              </a:rPr>
              <a:t> 133 </a:t>
            </a:r>
          </a:p>
          <a:p>
            <a:pPr eaLnBrk="1" fontAlgn="auto" hangingPunct="1">
              <a:lnSpc>
                <a:spcPts val="2580"/>
              </a:lnSpc>
              <a:spcBef>
                <a:spcPts val="0"/>
              </a:spcBef>
              <a:spcAft>
                <a:spcPts val="0"/>
              </a:spcAft>
              <a:defRPr/>
            </a:pPr>
            <a:r>
              <a:rPr lang="en-US" sz="1400" kern="1200" dirty="0" smtClean="0">
                <a:solidFill>
                  <a:srgbClr val="5C5C5C"/>
                </a:solidFill>
                <a:latin typeface="Lato" panose="020F0502020204030203" pitchFamily="34" charset="0"/>
                <a:ea typeface="ＭＳ Ｐゴシック" charset="0"/>
                <a:cs typeface="ＭＳ Ｐゴシック" charset="0"/>
              </a:rPr>
              <a:t>CH-8600 </a:t>
            </a:r>
            <a:r>
              <a:rPr lang="en-US" sz="1400" kern="1200" dirty="0" err="1" smtClean="0">
                <a:solidFill>
                  <a:srgbClr val="5C5C5C"/>
                </a:solidFill>
                <a:latin typeface="Lato" panose="020F0502020204030203" pitchFamily="34" charset="0"/>
                <a:ea typeface="ＭＳ Ｐゴシック" charset="0"/>
                <a:cs typeface="ＭＳ Ｐゴシック" charset="0"/>
              </a:rPr>
              <a:t>Dübendorf</a:t>
            </a:r>
            <a:r>
              <a:rPr lang="en-US" sz="1400" kern="1200" dirty="0" smtClean="0">
                <a:solidFill>
                  <a:srgbClr val="5C5C5C"/>
                </a:solidFill>
                <a:latin typeface="Lato" panose="020F0502020204030203" pitchFamily="34" charset="0"/>
                <a:ea typeface="ＭＳ Ｐゴシック" charset="0"/>
                <a:cs typeface="ＭＳ Ｐゴシック" charset="0"/>
              </a:rPr>
              <a:t>, Switzerland</a:t>
            </a:r>
          </a:p>
          <a:p>
            <a:pPr eaLnBrk="1" fontAlgn="auto" hangingPunct="1">
              <a:lnSpc>
                <a:spcPts val="2580"/>
              </a:lnSpc>
              <a:spcBef>
                <a:spcPts val="0"/>
              </a:spcBef>
              <a:spcAft>
                <a:spcPts val="0"/>
              </a:spcAft>
              <a:defRPr/>
            </a:pPr>
            <a:r>
              <a:rPr lang="en-US" sz="1400" kern="1200" dirty="0" smtClean="0">
                <a:solidFill>
                  <a:srgbClr val="5C5C5C"/>
                </a:solidFill>
                <a:latin typeface="Lato" panose="020F0502020204030203" pitchFamily="34" charset="0"/>
                <a:ea typeface="ＭＳ Ｐゴシック" charset="0"/>
                <a:cs typeface="ＭＳ Ｐゴシック" charset="0"/>
              </a:rPr>
              <a:t>+41 (0)58 765 55 11</a:t>
            </a:r>
          </a:p>
          <a:p>
            <a:pPr eaLnBrk="1" fontAlgn="auto" hangingPunct="1">
              <a:lnSpc>
                <a:spcPts val="2580"/>
              </a:lnSpc>
              <a:spcBef>
                <a:spcPts val="0"/>
              </a:spcBef>
              <a:spcAft>
                <a:spcPts val="0"/>
              </a:spcAft>
              <a:defRPr/>
            </a:pPr>
            <a:r>
              <a:rPr lang="en-US" sz="1400" kern="1200" dirty="0" smtClean="0">
                <a:solidFill>
                  <a:srgbClr val="5C5C5C"/>
                </a:solidFill>
                <a:latin typeface="Lato" panose="020F0502020204030203" pitchFamily="34" charset="0"/>
                <a:ea typeface="ＭＳ Ｐゴシック" charset="0"/>
                <a:cs typeface="ＭＳ Ｐゴシック" charset="0"/>
                <a:hlinkClick r:id="rId4"/>
              </a:rPr>
              <a:t>info@sandec.ch</a:t>
            </a:r>
            <a:r>
              <a:rPr lang="en-US" sz="1400" kern="1200" dirty="0" smtClean="0">
                <a:solidFill>
                  <a:srgbClr val="5C5C5C"/>
                </a:solidFill>
                <a:latin typeface="Lato" panose="020F0502020204030203" pitchFamily="34" charset="0"/>
                <a:ea typeface="ＭＳ Ｐゴシック" charset="0"/>
                <a:cs typeface="ＭＳ Ｐゴシック" charset="0"/>
              </a:rPr>
              <a:t> </a:t>
            </a:r>
          </a:p>
          <a:p>
            <a:pPr eaLnBrk="1" fontAlgn="auto" hangingPunct="1">
              <a:lnSpc>
                <a:spcPts val="2580"/>
              </a:lnSpc>
              <a:spcBef>
                <a:spcPts val="0"/>
              </a:spcBef>
              <a:spcAft>
                <a:spcPts val="0"/>
              </a:spcAft>
              <a:defRPr/>
            </a:pPr>
            <a:r>
              <a:rPr lang="en-US" sz="1400" kern="1200" dirty="0" smtClean="0">
                <a:solidFill>
                  <a:srgbClr val="5C5C5C"/>
                </a:solidFill>
                <a:latin typeface="Lato" panose="020F0502020204030203" pitchFamily="34" charset="0"/>
                <a:ea typeface="ＭＳ Ｐゴシック" charset="0"/>
                <a:cs typeface="ＭＳ Ｐゴシック" charset="0"/>
                <a:hlinkClick r:id="rId5"/>
              </a:rPr>
              <a:t>www.sandec.ch</a:t>
            </a:r>
            <a:r>
              <a:rPr lang="en-US" sz="1400" kern="1200" dirty="0" smtClean="0">
                <a:solidFill>
                  <a:srgbClr val="5C5C5C"/>
                </a:solidFill>
                <a:latin typeface="Lato" panose="020F0502020204030203" pitchFamily="34" charset="0"/>
                <a:ea typeface="ＭＳ Ｐゴシック" charset="0"/>
                <a:cs typeface="ＭＳ Ｐゴシック" charset="0"/>
              </a:rPr>
              <a:t> </a:t>
            </a:r>
            <a:endParaRPr lang="en-US" sz="1400" kern="1200" dirty="0">
              <a:solidFill>
                <a:srgbClr val="5C5C5C"/>
              </a:solidFill>
              <a:latin typeface="Lato" panose="020F0502020204030203" pitchFamily="34" charset="0"/>
              <a:ea typeface="ＭＳ Ｐゴシック" charset="0"/>
              <a:cs typeface="ＭＳ Ｐゴシック" charset="0"/>
            </a:endParaRPr>
          </a:p>
        </p:txBody>
      </p:sp>
      <p:pic>
        <p:nvPicPr>
          <p:cNvPr id="78" name="Picture 77" descr="cawst_logo--high_res_full_name--colour.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08075" y="4975925"/>
            <a:ext cx="2865727" cy="1030865"/>
          </a:xfrm>
          <a:prstGeom prst="rect">
            <a:avLst/>
          </a:prstGeom>
        </p:spPr>
      </p:pic>
      <p:pic>
        <p:nvPicPr>
          <p:cNvPr id="79" name="Picture 7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390664" y="4526230"/>
            <a:ext cx="2756877" cy="1930254"/>
          </a:xfrm>
          <a:prstGeom prst="rect">
            <a:avLst/>
          </a:prstGeom>
        </p:spPr>
      </p:pic>
      <p:sp>
        <p:nvSpPr>
          <p:cNvPr id="80" name="Rectangle 79"/>
          <p:cNvSpPr/>
          <p:nvPr/>
        </p:nvSpPr>
        <p:spPr>
          <a:xfrm>
            <a:off x="4588099" y="956120"/>
            <a:ext cx="4362006" cy="107721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rgbClr val="5C5C5C"/>
                </a:solidFill>
                <a:latin typeface="Lato"/>
                <a:cs typeface="Arial" charset="0"/>
              </a:rPr>
              <a:t>Visit </a:t>
            </a:r>
            <a:r>
              <a:rPr lang="en-US" sz="1600" kern="0" dirty="0">
                <a:solidFill>
                  <a:srgbClr val="5C5C5C"/>
                </a:solidFill>
                <a:latin typeface="Lato"/>
                <a:cs typeface="Arial" charset="0"/>
                <a:hlinkClick r:id="rId8"/>
              </a:rPr>
              <a:t>www.cawst.org/resources</a:t>
            </a:r>
            <a:r>
              <a:rPr lang="en-US" sz="1600" kern="0" dirty="0">
                <a:solidFill>
                  <a:srgbClr val="5C5C5C"/>
                </a:solidFill>
                <a:latin typeface="Lato"/>
                <a:cs typeface="Arial" charset="0"/>
              </a:rPr>
              <a:t> </a:t>
            </a:r>
            <a:r>
              <a:rPr lang="en-US" sz="1600" kern="0" dirty="0" smtClean="0">
                <a:solidFill>
                  <a:srgbClr val="5C5C5C"/>
                </a:solidFill>
                <a:latin typeface="Lato"/>
                <a:cs typeface="Arial" charset="0"/>
              </a:rPr>
              <a:t>and </a:t>
            </a:r>
            <a:r>
              <a:rPr lang="en-US" sz="1600" kern="0" dirty="0" smtClean="0">
                <a:solidFill>
                  <a:srgbClr val="5C5C5C"/>
                </a:solidFill>
                <a:latin typeface="Lato"/>
                <a:cs typeface="Arial" charset="0"/>
                <a:hlinkClick r:id="rId5"/>
              </a:rPr>
              <a:t>www.sandec.ch</a:t>
            </a:r>
            <a:r>
              <a:rPr lang="en-US" sz="1600" kern="0" dirty="0" smtClean="0">
                <a:solidFill>
                  <a:srgbClr val="5C5C5C"/>
                </a:solidFill>
                <a:latin typeface="Lato"/>
                <a:cs typeface="Arial" charset="0"/>
              </a:rPr>
              <a:t> for</a:t>
            </a:r>
            <a:r>
              <a:rPr lang="en-US" sz="1600" kern="0" dirty="0">
                <a:solidFill>
                  <a:srgbClr val="5C5C5C"/>
                </a:solidFill>
                <a:latin typeface="Lato"/>
                <a:cs typeface="Arial" charset="0"/>
              </a:rPr>
              <a:t>:</a:t>
            </a:r>
          </a:p>
          <a:p>
            <a:pPr marL="285750" indent="-285750">
              <a:buFont typeface="Arial" pitchFamily="34" charset="0"/>
              <a:buChar char="•"/>
              <a:defRPr/>
            </a:pPr>
            <a:r>
              <a:rPr lang="en-US" sz="1600" kern="0" dirty="0">
                <a:solidFill>
                  <a:srgbClr val="5C5C5C"/>
                </a:solidFill>
                <a:latin typeface="Lato"/>
                <a:cs typeface="Arial" charset="0"/>
              </a:rPr>
              <a:t>Latest updates to this document</a:t>
            </a:r>
          </a:p>
          <a:p>
            <a:pPr marL="285750" indent="-285750">
              <a:buFont typeface="Arial" pitchFamily="34" charset="0"/>
              <a:buChar char="•"/>
              <a:defRPr/>
            </a:pPr>
            <a:r>
              <a:rPr lang="en-US" sz="1600" kern="0" dirty="0">
                <a:solidFill>
                  <a:srgbClr val="5C5C5C"/>
                </a:solidFill>
                <a:latin typeface="Lato"/>
                <a:cs typeface="Arial" charset="0"/>
              </a:rPr>
              <a:t>Other workshop &amp; training related </a:t>
            </a:r>
            <a:r>
              <a:rPr lang="en-US" sz="1600" kern="0" dirty="0" smtClean="0">
                <a:solidFill>
                  <a:srgbClr val="5C5C5C"/>
                </a:solidFill>
                <a:latin typeface="Lato"/>
                <a:cs typeface="Arial" charset="0"/>
              </a:rPr>
              <a:t>resources</a:t>
            </a:r>
            <a:endParaRPr lang="en-US" sz="1600" kern="0" dirty="0">
              <a:solidFill>
                <a:srgbClr val="5C5C5C"/>
              </a:solidFill>
              <a:latin typeface="Lato"/>
              <a:cs typeface="Arial" charset="0"/>
            </a:endParaRPr>
          </a:p>
        </p:txBody>
      </p:sp>
    </p:spTree>
    <p:extLst>
      <p:ext uri="{BB962C8B-B14F-4D97-AF65-F5344CB8AC3E}">
        <p14:creationId xmlns:p14="http://schemas.microsoft.com/office/powerpoint/2010/main" val="209597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a:defRPr/>
            </a:pPr>
            <a:fld id="{D93271AD-3E44-B34A-BFE3-F02C18C79885}" type="slidenum">
              <a:rPr lang="en-US" smtClean="0"/>
              <a:pPr>
                <a:defRPr/>
              </a:pPr>
              <a:t>2</a:t>
            </a:fld>
            <a:endParaRPr lang="en-US"/>
          </a:p>
        </p:txBody>
      </p:sp>
      <p:sp>
        <p:nvSpPr>
          <p:cNvPr id="30" name="Text Placeholder 2"/>
          <p:cNvSpPr txBox="1">
            <a:spLocks/>
          </p:cNvSpPr>
          <p:nvPr/>
        </p:nvSpPr>
        <p:spPr>
          <a:xfrm>
            <a:off x="808075" y="2374414"/>
            <a:ext cx="7446577" cy="1358343"/>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solidFill>
                  <a:srgbClr val="5C5C5C"/>
                </a:solidFill>
                <a:latin typeface="Lato" charset="0"/>
                <a:ea typeface="Lato" charset="0"/>
                <a:cs typeface="Lato" charset="0"/>
              </a:rPr>
              <a:t>This presentation is used with Lesson Plan Treatment Objectives in the </a:t>
            </a:r>
            <a:br>
              <a:rPr lang="en-US" b="1" dirty="0" smtClean="0">
                <a:solidFill>
                  <a:srgbClr val="5C5C5C"/>
                </a:solidFill>
                <a:latin typeface="Lato" charset="0"/>
                <a:ea typeface="Lato" charset="0"/>
                <a:cs typeface="Lato" charset="0"/>
              </a:rPr>
            </a:br>
            <a:r>
              <a:rPr lang="en-US" b="1" dirty="0" smtClean="0">
                <a:solidFill>
                  <a:srgbClr val="5C5C5C"/>
                </a:solidFill>
                <a:latin typeface="Lato" charset="0"/>
                <a:ea typeface="Lato" charset="0"/>
                <a:cs typeface="Lato" charset="0"/>
              </a:rPr>
              <a:t>Introduction to Faecal Sludge Management Trainer Manual</a:t>
            </a:r>
            <a:endParaRPr lang="en-US" b="1" dirty="0">
              <a:solidFill>
                <a:srgbClr val="5C5C5C"/>
              </a:solidFill>
              <a:latin typeface="Lato" charset="0"/>
              <a:ea typeface="Lato" charset="0"/>
              <a:cs typeface="Lato" charset="0"/>
            </a:endParaRPr>
          </a:p>
        </p:txBody>
      </p:sp>
      <p:sp>
        <p:nvSpPr>
          <p:cNvPr id="31" name="Text Placeholder 2"/>
          <p:cNvSpPr txBox="1">
            <a:spLocks/>
          </p:cNvSpPr>
          <p:nvPr/>
        </p:nvSpPr>
        <p:spPr>
          <a:xfrm>
            <a:off x="810163" y="4230351"/>
            <a:ext cx="7446577" cy="642274"/>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solidFill>
                  <a:srgbClr val="5C5C5C"/>
                </a:solidFill>
                <a:latin typeface="Lato" charset="0"/>
                <a:ea typeface="Lato" charset="0"/>
                <a:cs typeface="Lato" charset="0"/>
              </a:rPr>
              <a:t>Available at </a:t>
            </a:r>
            <a:r>
              <a:rPr lang="en-US" sz="2400" dirty="0" smtClean="0">
                <a:solidFill>
                  <a:srgbClr val="5C5C5C"/>
                </a:solidFill>
                <a:latin typeface="Lato" charset="0"/>
                <a:ea typeface="Lato" charset="0"/>
                <a:cs typeface="Lato" charset="0"/>
                <a:hlinkClick r:id="rId2"/>
              </a:rPr>
              <a:t>www.cawst.org/resources</a:t>
            </a:r>
            <a:r>
              <a:rPr lang="en-US" sz="2400" dirty="0" smtClean="0">
                <a:solidFill>
                  <a:srgbClr val="5C5C5C"/>
                </a:solidFill>
                <a:latin typeface="Lato" charset="0"/>
                <a:ea typeface="Lato" charset="0"/>
                <a:cs typeface="Lato" charset="0"/>
              </a:rPr>
              <a:t> or </a:t>
            </a:r>
            <a:r>
              <a:rPr lang="en-US" sz="2400" dirty="0" smtClean="0">
                <a:solidFill>
                  <a:srgbClr val="5C5C5C"/>
                </a:solidFill>
                <a:latin typeface="Lato" charset="0"/>
                <a:ea typeface="Lato" charset="0"/>
                <a:cs typeface="Lato" charset="0"/>
                <a:hlinkClick r:id="rId3"/>
              </a:rPr>
              <a:t>www.sandec.ch</a:t>
            </a:r>
            <a:r>
              <a:rPr lang="en-US" sz="2400" dirty="0" smtClean="0">
                <a:solidFill>
                  <a:srgbClr val="5C5C5C"/>
                </a:solidFill>
                <a:latin typeface="Lato" charset="0"/>
                <a:ea typeface="Lato" charset="0"/>
                <a:cs typeface="Lato" charset="0"/>
              </a:rPr>
              <a:t> </a:t>
            </a:r>
            <a:endParaRPr lang="en-US" sz="2400" dirty="0">
              <a:solidFill>
                <a:srgbClr val="FF0000"/>
              </a:solidFill>
              <a:latin typeface="Lato" charset="0"/>
              <a:ea typeface="Lato" charset="0"/>
              <a:cs typeface="Lato" charset="0"/>
            </a:endParaRPr>
          </a:p>
        </p:txBody>
      </p:sp>
    </p:spTree>
    <p:extLst>
      <p:ext uri="{BB962C8B-B14F-4D97-AF65-F5344CB8AC3E}">
        <p14:creationId xmlns:p14="http://schemas.microsoft.com/office/powerpoint/2010/main" val="1317127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808075" y="2725142"/>
            <a:ext cx="4514009" cy="807197"/>
          </a:xfrm>
        </p:spPr>
        <p:txBody>
          <a:bodyPr/>
          <a:lstStyle/>
          <a:p>
            <a:r>
              <a:rPr lang="en-US" sz="2800" dirty="0" smtClean="0"/>
              <a:t>Treatment Objectives</a:t>
            </a:r>
            <a:endParaRPr lang="en-US" sz="2800" dirty="0"/>
          </a:p>
        </p:txBody>
      </p:sp>
      <p:sp>
        <p:nvSpPr>
          <p:cNvPr id="4" name="Text Placeholder 3"/>
          <p:cNvSpPr>
            <a:spLocks noGrp="1"/>
          </p:cNvSpPr>
          <p:nvPr>
            <p:ph type="body" sz="quarter" idx="27"/>
          </p:nvPr>
        </p:nvSpPr>
        <p:spPr/>
        <p:txBody>
          <a:bodyPr/>
          <a:lstStyle/>
          <a:p>
            <a:r>
              <a:rPr lang="en-US" dirty="0" smtClean="0"/>
              <a:t>JULY</a:t>
            </a:r>
            <a:endParaRPr lang="en-US" dirty="0"/>
          </a:p>
        </p:txBody>
      </p:sp>
      <p:sp>
        <p:nvSpPr>
          <p:cNvPr id="5" name="Text Placeholder 4"/>
          <p:cNvSpPr>
            <a:spLocks noGrp="1"/>
          </p:cNvSpPr>
          <p:nvPr>
            <p:ph type="body" sz="quarter" idx="28"/>
          </p:nvPr>
        </p:nvSpPr>
        <p:spPr/>
        <p:txBody>
          <a:bodyPr/>
          <a:lstStyle/>
          <a:p>
            <a:r>
              <a:rPr lang="en-US" dirty="0" smtClean="0"/>
              <a:t>2016</a:t>
            </a:r>
            <a:endParaRPr lang="en-US" dirty="0"/>
          </a:p>
        </p:txBody>
      </p:sp>
    </p:spTree>
    <p:extLst>
      <p:ext uri="{BB962C8B-B14F-4D97-AF65-F5344CB8AC3E}">
        <p14:creationId xmlns:p14="http://schemas.microsoft.com/office/powerpoint/2010/main" val="1633255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Learning Outcomes</a:t>
            </a:r>
            <a:endParaRPr lang="en-US" dirty="0"/>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4</a:t>
            </a:fld>
            <a:endParaRPr lang="en-US" dirty="0"/>
          </a:p>
        </p:txBody>
      </p:sp>
      <p:sp>
        <p:nvSpPr>
          <p:cNvPr id="6" name="Text Placeholder 5"/>
          <p:cNvSpPr>
            <a:spLocks noGrp="1"/>
          </p:cNvSpPr>
          <p:nvPr>
            <p:ph type="body" sz="quarter" idx="17"/>
          </p:nvPr>
        </p:nvSpPr>
        <p:spPr/>
        <p:txBody>
          <a:bodyPr/>
          <a:lstStyle/>
          <a:p>
            <a:pPr lvl="0"/>
            <a:r>
              <a:rPr lang="en-US" dirty="0"/>
              <a:t>Identify different treatment objectives.</a:t>
            </a:r>
            <a:endParaRPr lang="en-CA" dirty="0"/>
          </a:p>
          <a:p>
            <a:pPr lvl="0"/>
            <a:r>
              <a:rPr lang="en-US" dirty="0"/>
              <a:t>Relate the environmental, health and logistics impacts to each treatment objective.</a:t>
            </a:r>
            <a:endParaRPr lang="en-CA" dirty="0"/>
          </a:p>
          <a:p>
            <a:pPr lvl="0"/>
            <a:r>
              <a:rPr lang="en-US" dirty="0"/>
              <a:t>List seven ways pathogens can be inactivated.</a:t>
            </a:r>
            <a:endParaRPr lang="en-CA" dirty="0"/>
          </a:p>
          <a:p>
            <a:r>
              <a:rPr lang="en-US" dirty="0"/>
              <a:t>Discuss the challenges in monitoring pathogen inactivation from faecal sludge.</a:t>
            </a:r>
            <a:r>
              <a:rPr lang="en-CA" dirty="0"/>
              <a:t> </a:t>
            </a:r>
            <a:endParaRPr lang="en-US" dirty="0"/>
          </a:p>
        </p:txBody>
      </p:sp>
    </p:spTree>
    <p:extLst>
      <p:ext uri="{BB962C8B-B14F-4D97-AF65-F5344CB8AC3E}">
        <p14:creationId xmlns:p14="http://schemas.microsoft.com/office/powerpoint/2010/main" val="156913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What component will make people sick?</a:t>
            </a:r>
            <a:r>
              <a:rPr lang="en-CA" dirty="0"/>
              <a:t> </a:t>
            </a:r>
            <a:r>
              <a:rPr lang="en-US" dirty="0"/>
              <a:t> </a:t>
            </a:r>
          </a:p>
        </p:txBody>
      </p:sp>
      <p:sp>
        <p:nvSpPr>
          <p:cNvPr id="3" name="Text Placeholder 2"/>
          <p:cNvSpPr>
            <a:spLocks noGrp="1"/>
          </p:cNvSpPr>
          <p:nvPr>
            <p:ph type="body" sz="quarter" idx="14"/>
          </p:nvPr>
        </p:nvSpPr>
        <p:spPr/>
        <p:txBody>
          <a:bodyPr/>
          <a:lstStyle/>
          <a:p>
            <a:r>
              <a:rPr lang="en-US" dirty="0" smtClean="0"/>
              <a:t>Sick Person</a:t>
            </a:r>
            <a:endParaRPr lang="en-US" dirty="0"/>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5</a:t>
            </a:fld>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6097149"/>
              </p:ext>
            </p:extLst>
          </p:nvPr>
        </p:nvGraphicFramePr>
        <p:xfrm>
          <a:off x="1016961" y="1364105"/>
          <a:ext cx="6810276" cy="4586990"/>
        </p:xfrm>
        <a:graphic>
          <a:graphicData uri="http://schemas.openxmlformats.org/presentationml/2006/ole">
            <mc:AlternateContent xmlns:mc="http://schemas.openxmlformats.org/markup-compatibility/2006">
              <mc:Choice xmlns:v="urn:schemas-microsoft-com:vml" Requires="v">
                <p:oleObj spid="_x0000_s1038" name="Bitmap Image" r:id="rId4" imgW="10012173" imgH="6744641" progId="Paint.Picture">
                  <p:embed/>
                </p:oleObj>
              </mc:Choice>
              <mc:Fallback>
                <p:oleObj name="Bitmap Image" r:id="rId4" imgW="10012173" imgH="6744641"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961" y="1364105"/>
                        <a:ext cx="6810276" cy="4586990"/>
                      </a:xfrm>
                      <a:prstGeom prst="rect">
                        <a:avLst/>
                      </a:prstGeom>
                      <a:noFill/>
                    </p:spPr>
                  </p:pic>
                </p:oleObj>
              </mc:Fallback>
            </mc:AlternateContent>
          </a:graphicData>
        </a:graphic>
      </p:graphicFrame>
      <p:sp>
        <p:nvSpPr>
          <p:cNvPr id="7" name="Text Placeholder 1"/>
          <p:cNvSpPr txBox="1">
            <a:spLocks/>
          </p:cNvSpPr>
          <p:nvPr/>
        </p:nvSpPr>
        <p:spPr bwMode="auto">
          <a:xfrm>
            <a:off x="6461375" y="5951095"/>
            <a:ext cx="1365862" cy="293187"/>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 uri="{FAA26D3D-D897-4be2-8F04-BA451C77F1D7}">
              <ma14:placeholderFlag xmlns="" xmlns:ma14="http://schemas.microsoft.com/office/mac/drawingml/2011/main" xmlns:lc="http://schemas.openxmlformats.org/drawingml/2006/lockedCanvas" val="1"/>
            </a:ext>
          </a:extLst>
        </p:spPr>
        <p:txBody>
          <a:bodyPr vert="horz" wrap="square" lIns="91440" tIns="45720" rIns="91440" bIns="45720" numCol="1" anchor="t" anchorCtr="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400" dirty="0" smtClean="0">
                <a:solidFill>
                  <a:srgbClr val="5C5C5C"/>
                </a:solidFill>
                <a:latin typeface="Lato" panose="020F0502020204030203"/>
              </a:rPr>
              <a:t>Credit: CAWST</a:t>
            </a:r>
            <a:endParaRPr lang="en-US" sz="1400" dirty="0">
              <a:solidFill>
                <a:srgbClr val="5C5C5C"/>
              </a:solidFill>
              <a:latin typeface="Lato" panose="020F0502020204030203"/>
            </a:endParaRPr>
          </a:p>
        </p:txBody>
      </p:sp>
    </p:spTree>
    <p:extLst>
      <p:ext uri="{BB962C8B-B14F-4D97-AF65-F5344CB8AC3E}">
        <p14:creationId xmlns:p14="http://schemas.microsoft.com/office/powerpoint/2010/main" val="2355480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What component will make people sick?</a:t>
            </a:r>
            <a:r>
              <a:rPr lang="en-CA" dirty="0"/>
              <a:t> </a:t>
            </a:r>
            <a:r>
              <a:rPr lang="en-US" dirty="0"/>
              <a:t> </a:t>
            </a:r>
          </a:p>
        </p:txBody>
      </p:sp>
      <p:sp>
        <p:nvSpPr>
          <p:cNvPr id="3" name="Text Placeholder 2"/>
          <p:cNvSpPr>
            <a:spLocks noGrp="1"/>
          </p:cNvSpPr>
          <p:nvPr>
            <p:ph type="body" sz="quarter" idx="14"/>
          </p:nvPr>
        </p:nvSpPr>
        <p:spPr/>
        <p:txBody>
          <a:bodyPr/>
          <a:lstStyle/>
          <a:p>
            <a:r>
              <a:rPr lang="en-US" dirty="0" smtClean="0"/>
              <a:t>Sick Person</a:t>
            </a:r>
            <a:endParaRPr lang="en-US" dirty="0"/>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6</a:t>
            </a:fld>
            <a:endParaRPr lang="en-US"/>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18530" y="1047127"/>
            <a:ext cx="5177797" cy="5916932"/>
          </a:xfrm>
          <a:prstGeom prst="rect">
            <a:avLst/>
          </a:prstGeom>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 Placeholder 1"/>
          <p:cNvSpPr txBox="1">
            <a:spLocks/>
          </p:cNvSpPr>
          <p:nvPr/>
        </p:nvSpPr>
        <p:spPr bwMode="auto">
          <a:xfrm>
            <a:off x="6689977" y="6063163"/>
            <a:ext cx="1365862" cy="293187"/>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 uri="{FAA26D3D-D897-4be2-8F04-BA451C77F1D7}">
              <ma14:placeholderFlag xmlns="" xmlns:ma14="http://schemas.microsoft.com/office/mac/drawingml/2011/main" xmlns:lc="http://schemas.openxmlformats.org/drawingml/2006/lockedCanvas" val="1"/>
            </a:ext>
          </a:extLst>
        </p:spPr>
        <p:txBody>
          <a:bodyPr vert="horz" wrap="square" lIns="91440" tIns="45720" rIns="91440" bIns="45720" numCol="1" anchor="t" anchorCtr="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400" dirty="0" smtClean="0">
                <a:solidFill>
                  <a:srgbClr val="5C5C5C"/>
                </a:solidFill>
                <a:latin typeface="Lato" panose="020F0502020204030203"/>
              </a:rPr>
              <a:t>Credit: CAWST</a:t>
            </a:r>
            <a:endParaRPr lang="en-US" sz="1400" dirty="0">
              <a:solidFill>
                <a:srgbClr val="5C5C5C"/>
              </a:solidFill>
              <a:latin typeface="Lato" panose="020F0502020204030203"/>
            </a:endParaRPr>
          </a:p>
        </p:txBody>
      </p:sp>
    </p:spTree>
    <p:extLst>
      <p:ext uri="{BB962C8B-B14F-4D97-AF65-F5344CB8AC3E}">
        <p14:creationId xmlns:p14="http://schemas.microsoft.com/office/powerpoint/2010/main" val="971903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What component would increase algae in an aquatic system? </a:t>
            </a:r>
          </a:p>
        </p:txBody>
      </p:sp>
      <p:sp>
        <p:nvSpPr>
          <p:cNvPr id="3" name="Text Placeholder 2"/>
          <p:cNvSpPr>
            <a:spLocks noGrp="1"/>
          </p:cNvSpPr>
          <p:nvPr>
            <p:ph type="body" sz="quarter" idx="14"/>
          </p:nvPr>
        </p:nvSpPr>
        <p:spPr/>
        <p:txBody>
          <a:bodyPr/>
          <a:lstStyle/>
          <a:p>
            <a:r>
              <a:rPr lang="en-US" dirty="0" smtClean="0"/>
              <a:t>Eutrophication</a:t>
            </a:r>
            <a:endParaRPr lang="en-US" dirty="0"/>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7</a:t>
            </a:fld>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647924744"/>
              </p:ext>
            </p:extLst>
          </p:nvPr>
        </p:nvGraphicFramePr>
        <p:xfrm>
          <a:off x="524656" y="1514006"/>
          <a:ext cx="7298738" cy="4167266"/>
        </p:xfrm>
        <a:graphic>
          <a:graphicData uri="http://schemas.openxmlformats.org/presentationml/2006/ole">
            <mc:AlternateContent xmlns:mc="http://schemas.openxmlformats.org/markup-compatibility/2006">
              <mc:Choice xmlns:v="urn:schemas-microsoft-com:vml" Requires="v">
                <p:oleObj spid="_x0000_s2062" name="Bitmap Image" r:id="rId4" imgW="11514286" imgH="6590476" progId="Paint.Picture">
                  <p:embed/>
                </p:oleObj>
              </mc:Choice>
              <mc:Fallback>
                <p:oleObj name="Bitmap Image" r:id="rId4" imgW="11514286" imgH="6590476"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656" y="1514006"/>
                        <a:ext cx="7298738" cy="4167266"/>
                      </a:xfrm>
                      <a:prstGeom prst="rect">
                        <a:avLst/>
                      </a:prstGeom>
                      <a:noFill/>
                    </p:spPr>
                  </p:pic>
                </p:oleObj>
              </mc:Fallback>
            </mc:AlternateContent>
          </a:graphicData>
        </a:graphic>
      </p:graphicFrame>
      <p:sp>
        <p:nvSpPr>
          <p:cNvPr id="7" name="Text Placeholder 1"/>
          <p:cNvSpPr txBox="1">
            <a:spLocks/>
          </p:cNvSpPr>
          <p:nvPr/>
        </p:nvSpPr>
        <p:spPr bwMode="auto">
          <a:xfrm>
            <a:off x="6457532" y="5872217"/>
            <a:ext cx="1365862" cy="293187"/>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 uri="{FAA26D3D-D897-4be2-8F04-BA451C77F1D7}">
              <ma14:placeholderFlag xmlns="" xmlns:ma14="http://schemas.microsoft.com/office/mac/drawingml/2011/main" xmlns:lc="http://schemas.openxmlformats.org/drawingml/2006/lockedCanvas" val="1"/>
            </a:ext>
          </a:extLst>
        </p:spPr>
        <p:txBody>
          <a:bodyPr vert="horz" wrap="square" lIns="91440" tIns="45720" rIns="91440" bIns="45720" numCol="1" anchor="t" anchorCtr="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400" dirty="0" smtClean="0">
                <a:solidFill>
                  <a:srgbClr val="5C5C5C"/>
                </a:solidFill>
                <a:latin typeface="Lato" panose="020F0502020204030203"/>
              </a:rPr>
              <a:t>Credit: CAWST</a:t>
            </a:r>
            <a:endParaRPr lang="en-US" sz="1400" dirty="0">
              <a:solidFill>
                <a:srgbClr val="5C5C5C"/>
              </a:solidFill>
              <a:latin typeface="Lato" panose="020F0502020204030203"/>
            </a:endParaRPr>
          </a:p>
        </p:txBody>
      </p:sp>
    </p:spTree>
    <p:extLst>
      <p:ext uri="{BB962C8B-B14F-4D97-AF65-F5344CB8AC3E}">
        <p14:creationId xmlns:p14="http://schemas.microsoft.com/office/powerpoint/2010/main" val="3819889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What component would make </a:t>
            </a:r>
            <a:r>
              <a:rPr lang="en-US" dirty="0" err="1" smtClean="0"/>
              <a:t>faecal</a:t>
            </a:r>
            <a:r>
              <a:rPr lang="en-US" dirty="0" smtClean="0"/>
              <a:t> </a:t>
            </a:r>
            <a:r>
              <a:rPr lang="en-US" dirty="0"/>
              <a:t>sludge smell badly? </a:t>
            </a:r>
            <a:r>
              <a:rPr lang="en-CA" dirty="0"/>
              <a:t>  </a:t>
            </a:r>
            <a:endParaRPr lang="en-US" dirty="0"/>
          </a:p>
          <a:p>
            <a:r>
              <a:rPr lang="en-CA" dirty="0"/>
              <a:t> </a:t>
            </a:r>
            <a:endParaRPr lang="en-US" dirty="0"/>
          </a:p>
        </p:txBody>
      </p:sp>
      <p:sp>
        <p:nvSpPr>
          <p:cNvPr id="3" name="Text Placeholder 2"/>
          <p:cNvSpPr>
            <a:spLocks noGrp="1"/>
          </p:cNvSpPr>
          <p:nvPr>
            <p:ph type="body" sz="quarter" idx="14"/>
          </p:nvPr>
        </p:nvSpPr>
        <p:spPr/>
        <p:txBody>
          <a:bodyPr/>
          <a:lstStyle/>
          <a:p>
            <a:r>
              <a:rPr lang="en-US" dirty="0" smtClean="0"/>
              <a:t>Smell</a:t>
            </a:r>
            <a:endParaRPr lang="en-US" dirty="0"/>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8</a:t>
            </a:fld>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950321835"/>
              </p:ext>
            </p:extLst>
          </p:nvPr>
        </p:nvGraphicFramePr>
        <p:xfrm>
          <a:off x="2106117" y="1129537"/>
          <a:ext cx="4931765" cy="5109309"/>
        </p:xfrm>
        <a:graphic>
          <a:graphicData uri="http://schemas.openxmlformats.org/presentationml/2006/ole">
            <mc:AlternateContent xmlns:mc="http://schemas.openxmlformats.org/markup-compatibility/2006">
              <mc:Choice xmlns:v="urn:schemas-microsoft-com:vml" Requires="v">
                <p:oleObj spid="_x0000_s6158" name="Bitmap Image" r:id="rId4" imgW="6533333" imgH="6771429" progId="Paint.Picture">
                  <p:embed/>
                </p:oleObj>
              </mc:Choice>
              <mc:Fallback>
                <p:oleObj name="Bitmap Image" r:id="rId4" imgW="6533333" imgH="677142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6117" y="1129537"/>
                        <a:ext cx="4931765" cy="5109309"/>
                      </a:xfrm>
                      <a:prstGeom prst="rect">
                        <a:avLst/>
                      </a:prstGeom>
                      <a:noFill/>
                    </p:spPr>
                  </p:pic>
                </p:oleObj>
              </mc:Fallback>
            </mc:AlternateContent>
          </a:graphicData>
        </a:graphic>
      </p:graphicFrame>
      <p:sp>
        <p:nvSpPr>
          <p:cNvPr id="7" name="Text Placeholder 1"/>
          <p:cNvSpPr txBox="1">
            <a:spLocks/>
          </p:cNvSpPr>
          <p:nvPr/>
        </p:nvSpPr>
        <p:spPr bwMode="auto">
          <a:xfrm>
            <a:off x="5672020" y="5945659"/>
            <a:ext cx="1365862" cy="293187"/>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 uri="{FAA26D3D-D897-4be2-8F04-BA451C77F1D7}">
              <ma14:placeholderFlag xmlns="" xmlns:ma14="http://schemas.microsoft.com/office/mac/drawingml/2011/main" xmlns:lc="http://schemas.openxmlformats.org/drawingml/2006/lockedCanvas" val="1"/>
            </a:ext>
          </a:extLst>
        </p:spPr>
        <p:txBody>
          <a:bodyPr vert="horz" wrap="square" lIns="91440" tIns="45720" rIns="91440" bIns="45720" numCol="1" anchor="t" anchorCtr="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400" dirty="0" smtClean="0">
                <a:solidFill>
                  <a:srgbClr val="5C5C5C"/>
                </a:solidFill>
                <a:latin typeface="Lato" panose="020F0502020204030203"/>
              </a:rPr>
              <a:t>Credit: CAWST</a:t>
            </a:r>
            <a:endParaRPr lang="en-US" sz="1400" dirty="0">
              <a:solidFill>
                <a:srgbClr val="5C5C5C"/>
              </a:solidFill>
              <a:latin typeface="Lato" panose="020F0502020204030203"/>
            </a:endParaRPr>
          </a:p>
        </p:txBody>
      </p:sp>
    </p:spTree>
    <p:extLst>
      <p:ext uri="{BB962C8B-B14F-4D97-AF65-F5344CB8AC3E}">
        <p14:creationId xmlns:p14="http://schemas.microsoft.com/office/powerpoint/2010/main" val="3126302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What component makes </a:t>
            </a:r>
            <a:r>
              <a:rPr lang="en-US" dirty="0" smtClean="0"/>
              <a:t>faecal sludge </a:t>
            </a:r>
            <a:r>
              <a:rPr lang="en-US" dirty="0"/>
              <a:t>heavy and voluminous to manage?</a:t>
            </a:r>
          </a:p>
        </p:txBody>
      </p:sp>
      <p:sp>
        <p:nvSpPr>
          <p:cNvPr id="3" name="Text Placeholder 2"/>
          <p:cNvSpPr>
            <a:spLocks noGrp="1"/>
          </p:cNvSpPr>
          <p:nvPr>
            <p:ph type="body" sz="quarter" idx="14"/>
          </p:nvPr>
        </p:nvSpPr>
        <p:spPr/>
        <p:txBody>
          <a:bodyPr/>
          <a:lstStyle/>
          <a:p>
            <a:r>
              <a:rPr lang="en-US" dirty="0" smtClean="0"/>
              <a:t>Heavy and voluminous</a:t>
            </a:r>
            <a:endParaRPr lang="en-US" dirty="0"/>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9</a:t>
            </a:fld>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775926972"/>
              </p:ext>
            </p:extLst>
          </p:nvPr>
        </p:nvGraphicFramePr>
        <p:xfrm>
          <a:off x="1656413" y="1319133"/>
          <a:ext cx="5831174" cy="4845623"/>
        </p:xfrm>
        <a:graphic>
          <a:graphicData uri="http://schemas.openxmlformats.org/presentationml/2006/ole">
            <mc:AlternateContent xmlns:mc="http://schemas.openxmlformats.org/markup-compatibility/2006">
              <mc:Choice xmlns:v="urn:schemas-microsoft-com:vml" Requires="v">
                <p:oleObj spid="_x0000_s5134" name="Bitmap Image" r:id="rId4" imgW="8104762" imgH="6744641" progId="Paint.Picture">
                  <p:embed/>
                </p:oleObj>
              </mc:Choice>
              <mc:Fallback>
                <p:oleObj name="Bitmap Image" r:id="rId4" imgW="8104762" imgH="6744641"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6413" y="1319133"/>
                        <a:ext cx="5831174" cy="4845623"/>
                      </a:xfrm>
                      <a:prstGeom prst="rect">
                        <a:avLst/>
                      </a:prstGeom>
                      <a:noFill/>
                    </p:spPr>
                  </p:pic>
                </p:oleObj>
              </mc:Fallback>
            </mc:AlternateContent>
          </a:graphicData>
        </a:graphic>
      </p:graphicFrame>
      <p:sp>
        <p:nvSpPr>
          <p:cNvPr id="7" name="Text Placeholder 1"/>
          <p:cNvSpPr txBox="1">
            <a:spLocks/>
          </p:cNvSpPr>
          <p:nvPr/>
        </p:nvSpPr>
        <p:spPr bwMode="auto">
          <a:xfrm>
            <a:off x="6120788" y="6006560"/>
            <a:ext cx="1365862" cy="293187"/>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 uri="{FAA26D3D-D897-4be2-8F04-BA451C77F1D7}">
              <ma14:placeholderFlag xmlns="" xmlns:ma14="http://schemas.microsoft.com/office/mac/drawingml/2011/main" xmlns:lc="http://schemas.openxmlformats.org/drawingml/2006/lockedCanvas" val="1"/>
            </a:ext>
          </a:extLst>
        </p:spPr>
        <p:txBody>
          <a:bodyPr vert="horz" wrap="square" lIns="91440" tIns="45720" rIns="91440" bIns="45720" numCol="1" anchor="t" anchorCtr="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400" dirty="0" smtClean="0">
                <a:solidFill>
                  <a:srgbClr val="5C5C5C"/>
                </a:solidFill>
                <a:latin typeface="Lato" panose="020F0502020204030203"/>
              </a:rPr>
              <a:t>Credit: CAWST</a:t>
            </a:r>
            <a:endParaRPr lang="en-US" sz="1400" dirty="0">
              <a:solidFill>
                <a:srgbClr val="5C5C5C"/>
              </a:solidFill>
              <a:latin typeface="Lato" panose="020F0502020204030203"/>
            </a:endParaRPr>
          </a:p>
        </p:txBody>
      </p:sp>
    </p:spTree>
    <p:extLst>
      <p:ext uri="{BB962C8B-B14F-4D97-AF65-F5344CB8AC3E}">
        <p14:creationId xmlns:p14="http://schemas.microsoft.com/office/powerpoint/2010/main" val="1847767678"/>
      </p:ext>
    </p:extLst>
  </p:cSld>
  <p:clrMapOvr>
    <a:masterClrMapping/>
  </p:clrMapOvr>
  <p:timing>
    <p:tnLst>
      <p:par>
        <p:cTn id="1" dur="indefinite" restart="never" nodeType="tmRoot"/>
      </p:par>
    </p:tnLst>
  </p:timing>
</p:sld>
</file>

<file path=ppt/theme/theme1.xml><?xml version="1.0" encoding="utf-8"?>
<a:theme xmlns:a="http://schemas.openxmlformats.org/drawingml/2006/main" name="EPD_CAWST_EAWAG_PowerPoint_Template--Mar_2016">
  <a:themeElements>
    <a:clrScheme name="Custom 2">
      <a:dk1>
        <a:srgbClr val="FFFFFF"/>
      </a:dk1>
      <a:lt1>
        <a:srgbClr val="262626"/>
      </a:lt1>
      <a:dk2>
        <a:srgbClr val="FFFFFF"/>
      </a:dk2>
      <a:lt2>
        <a:srgbClr val="262626"/>
      </a:lt2>
      <a:accent1>
        <a:srgbClr val="24DFF0"/>
      </a:accent1>
      <a:accent2>
        <a:srgbClr val="24D3EB"/>
      </a:accent2>
      <a:accent3>
        <a:srgbClr val="24C7E6"/>
      </a:accent3>
      <a:accent4>
        <a:srgbClr val="24BCE0"/>
      </a:accent4>
      <a:accent5>
        <a:srgbClr val="24B0DB"/>
      </a:accent5>
      <a:accent6>
        <a:srgbClr val="24A4D6"/>
      </a:accent6>
      <a:hlink>
        <a:srgbClr val="666666"/>
      </a:hlink>
      <a:folHlink>
        <a:srgbClr val="80008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D_CAWST_EAWAG_PowerPoint_Template--Mar_2016" id="{14586954-EBD6-904D-A702-6E78179BB560}" vid="{11CA6406-58C8-834B-AD34-74064201EE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EPD_CAWST_EAWAG_PowerPoint_Template--Mar_2016</Template>
  <TotalTime>53</TotalTime>
  <Words>568</Words>
  <Application>Microsoft Office PowerPoint</Application>
  <PresentationFormat>On-screen Show (4:3)</PresentationFormat>
  <Paragraphs>86</Paragraphs>
  <Slides>12</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ＭＳ Ｐゴシック</vt:lpstr>
      <vt:lpstr>Arial</vt:lpstr>
      <vt:lpstr>Calibri</vt:lpstr>
      <vt:lpstr>Calibri Light</vt:lpstr>
      <vt:lpstr>Lato</vt:lpstr>
      <vt:lpstr>EPD_CAWST_EAWAG_PowerPoint_Template--Mar_2016</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FSM_LP 9_Treatment Objectives</dc:title>
  <dc:creator>Sterenn Philippe</dc:creator>
  <cp:lastModifiedBy>Melinda Foran</cp:lastModifiedBy>
  <cp:revision>10</cp:revision>
  <dcterms:created xsi:type="dcterms:W3CDTF">2016-03-18T13:40:51Z</dcterms:created>
  <dcterms:modified xsi:type="dcterms:W3CDTF">2016-08-08T14:53:00Z</dcterms:modified>
</cp:coreProperties>
</file>