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94" r:id="rId2"/>
    <p:sldId id="267" r:id="rId3"/>
    <p:sldId id="268" r:id="rId4"/>
    <p:sldId id="276" r:id="rId5"/>
    <p:sldId id="269" r:id="rId6"/>
    <p:sldId id="272" r:id="rId7"/>
    <p:sldId id="293" r:id="rId8"/>
    <p:sldId id="280" r:id="rId9"/>
    <p:sldId id="271" r:id="rId10"/>
    <p:sldId id="286"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859" autoAdjust="0"/>
  </p:normalViewPr>
  <p:slideViewPr>
    <p:cSldViewPr>
      <p:cViewPr varScale="1">
        <p:scale>
          <a:sx n="72" d="100"/>
          <a:sy n="72" d="100"/>
        </p:scale>
        <p:origin x="1762"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AC7E93C-D66E-45EF-8C62-D6AB8E16B76C}" type="datetimeFigureOut">
              <a:rPr lang="en-US"/>
              <a:pPr>
                <a:defRPr/>
              </a:pPr>
              <a:t>10/3/2015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D7623C2-43F6-45ED-9BCA-50786B7302A1}" type="slidenum">
              <a:rPr lang="en-US"/>
              <a:pPr>
                <a:defRPr/>
              </a:pPr>
              <a:t>‹#›</a:t>
            </a:fld>
            <a:endParaRPr lang="en-US"/>
          </a:p>
        </p:txBody>
      </p:sp>
    </p:spTree>
    <p:extLst>
      <p:ext uri="{BB962C8B-B14F-4D97-AF65-F5344CB8AC3E}">
        <p14:creationId xmlns:p14="http://schemas.microsoft.com/office/powerpoint/2010/main" val="1207043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rtl="0" eaLnBrk="1" fontAlgn="base" hangingPunct="1">
              <a:spcBef>
                <a:spcPct val="0"/>
              </a:spcBef>
              <a:spcAft>
                <a:spcPct val="0"/>
              </a:spcAft>
            </a:pPr>
            <a:fld id="{937C65B6-D819-4F94-A141-B0F30F4650B7}" type="slidenum">
              <a:rPr/>
              <a:pPr rtl="0" eaLnBrk="1" fontAlgn="base" hangingPunct="1">
                <a:spcBef>
                  <a:spcPct val="0"/>
                </a:spcBef>
                <a:spcAft>
                  <a:spcPct val="0"/>
                </a:spcAft>
              </a:pPr>
              <a:t>3</a:t>
            </a:fld>
            <a:endParaRPr/>
          </a:p>
        </p:txBody>
      </p:sp>
    </p:spTree>
    <p:extLst>
      <p:ext uri="{BB962C8B-B14F-4D97-AF65-F5344CB8AC3E}">
        <p14:creationId xmlns:p14="http://schemas.microsoft.com/office/powerpoint/2010/main" val="1599733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ea typeface="ＭＳ Ｐゴシック" pitchFamily="34" charset="-128"/>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rtl="0" eaLnBrk="1" fontAlgn="base" hangingPunct="1">
              <a:spcBef>
                <a:spcPct val="0"/>
              </a:spcBef>
              <a:spcAft>
                <a:spcPct val="0"/>
              </a:spcAft>
            </a:pPr>
            <a:fld id="{6210B3E2-CFB1-4936-9F92-3B0BE27C424B}" type="slidenum">
              <a:rPr>
                <a:latin typeface="Arial" charset="0"/>
                <a:cs typeface="Arial" charset="0"/>
              </a:rPr>
              <a:pPr rtl="0" eaLnBrk="1" fontAlgn="base" hangingPunct="1">
                <a:spcBef>
                  <a:spcPct val="0"/>
                </a:spcBef>
                <a:spcAft>
                  <a:spcPct val="0"/>
                </a:spcAft>
              </a:pPr>
              <a:t>4</a:t>
            </a:fld>
            <a:endParaRPr>
              <a:latin typeface="Arial" charset="0"/>
              <a:cs typeface="Arial" charset="0"/>
            </a:endParaRPr>
          </a:p>
        </p:txBody>
      </p:sp>
    </p:spTree>
    <p:extLst>
      <p:ext uri="{BB962C8B-B14F-4D97-AF65-F5344CB8AC3E}">
        <p14:creationId xmlns:p14="http://schemas.microsoft.com/office/powerpoint/2010/main" val="930351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ea typeface="ＭＳ Ｐゴシック" pitchFamily="34" charset="-128"/>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rtl="0" eaLnBrk="1" fontAlgn="base" hangingPunct="1">
              <a:spcBef>
                <a:spcPct val="0"/>
              </a:spcBef>
              <a:spcAft>
                <a:spcPct val="0"/>
              </a:spcAft>
            </a:pPr>
            <a:fld id="{FA7A2517-B2AB-405F-AB04-09F4B4F650C5}" type="slidenum">
              <a:rPr>
                <a:latin typeface="Arial" charset="0"/>
                <a:cs typeface="Arial" charset="0"/>
              </a:rPr>
              <a:pPr rtl="0" eaLnBrk="1" fontAlgn="base" hangingPunct="1">
                <a:spcBef>
                  <a:spcPct val="0"/>
                </a:spcBef>
                <a:spcAft>
                  <a:spcPct val="0"/>
                </a:spcAft>
              </a:pPr>
              <a:t>5</a:t>
            </a:fld>
            <a:endParaRPr>
              <a:latin typeface="Arial" charset="0"/>
              <a:cs typeface="Arial" charset="0"/>
            </a:endParaRPr>
          </a:p>
        </p:txBody>
      </p:sp>
    </p:spTree>
    <p:extLst>
      <p:ext uri="{BB962C8B-B14F-4D97-AF65-F5344CB8AC3E}">
        <p14:creationId xmlns:p14="http://schemas.microsoft.com/office/powerpoint/2010/main" val="2701213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ea typeface="ＭＳ Ｐゴシック" pitchFamily="34" charset="-128"/>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rtl="0" eaLnBrk="1" fontAlgn="base" hangingPunct="1">
              <a:spcBef>
                <a:spcPct val="0"/>
              </a:spcBef>
              <a:spcAft>
                <a:spcPct val="0"/>
              </a:spcAft>
            </a:pPr>
            <a:fld id="{127DD072-BDEE-4B4B-9B76-3CAD35E01FDE}" type="slidenum">
              <a:rPr>
                <a:latin typeface="Arial" charset="0"/>
                <a:cs typeface="Arial" charset="0"/>
              </a:rPr>
              <a:pPr rtl="0" eaLnBrk="1" fontAlgn="base" hangingPunct="1">
                <a:spcBef>
                  <a:spcPct val="0"/>
                </a:spcBef>
                <a:spcAft>
                  <a:spcPct val="0"/>
                </a:spcAft>
              </a:pPr>
              <a:t>6</a:t>
            </a:fld>
            <a:endParaRPr>
              <a:latin typeface="Arial" charset="0"/>
              <a:cs typeface="Arial" charset="0"/>
            </a:endParaRPr>
          </a:p>
        </p:txBody>
      </p:sp>
    </p:spTree>
    <p:extLst>
      <p:ext uri="{BB962C8B-B14F-4D97-AF65-F5344CB8AC3E}">
        <p14:creationId xmlns:p14="http://schemas.microsoft.com/office/powerpoint/2010/main" val="1360280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ea typeface="ＭＳ Ｐゴシック" pitchFamily="34" charset="-128"/>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rtl="0" eaLnBrk="1" fontAlgn="base" hangingPunct="1">
              <a:spcBef>
                <a:spcPct val="0"/>
              </a:spcBef>
              <a:spcAft>
                <a:spcPct val="0"/>
              </a:spcAft>
            </a:pPr>
            <a:fld id="{FA7A2517-B2AB-405F-AB04-09F4B4F650C5}" type="slidenum">
              <a:rPr>
                <a:latin typeface="Arial" charset="0"/>
                <a:cs typeface="Arial" charset="0"/>
              </a:rPr>
              <a:pPr rtl="0" eaLnBrk="1" fontAlgn="base" hangingPunct="1">
                <a:spcBef>
                  <a:spcPct val="0"/>
                </a:spcBef>
                <a:spcAft>
                  <a:spcPct val="0"/>
                </a:spcAft>
              </a:pPr>
              <a:t>7</a:t>
            </a:fld>
            <a:endParaRPr>
              <a:latin typeface="Arial" charset="0"/>
              <a:cs typeface="Arial" charset="0"/>
            </a:endParaRPr>
          </a:p>
        </p:txBody>
      </p:sp>
    </p:spTree>
    <p:extLst>
      <p:ext uri="{BB962C8B-B14F-4D97-AF65-F5344CB8AC3E}">
        <p14:creationId xmlns:p14="http://schemas.microsoft.com/office/powerpoint/2010/main" val="1682799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ea typeface="ＭＳ Ｐゴシック" pitchFamily="34" charset="-128"/>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rtl="0" eaLnBrk="1" fontAlgn="base" hangingPunct="1">
              <a:spcBef>
                <a:spcPct val="0"/>
              </a:spcBef>
              <a:spcAft>
                <a:spcPct val="0"/>
              </a:spcAft>
            </a:pPr>
            <a:fld id="{11C1CFBE-26BA-4FA1-9475-1438D0B77298}" type="slidenum">
              <a:rPr>
                <a:latin typeface="Arial" charset="0"/>
                <a:cs typeface="Arial" charset="0"/>
              </a:rPr>
              <a:pPr rtl="0" eaLnBrk="1" fontAlgn="base" hangingPunct="1">
                <a:spcBef>
                  <a:spcPct val="0"/>
                </a:spcBef>
                <a:spcAft>
                  <a:spcPct val="0"/>
                </a:spcAft>
              </a:pPr>
              <a:t>8</a:t>
            </a:fld>
            <a:endParaRPr>
              <a:latin typeface="Arial" charset="0"/>
              <a:cs typeface="Arial" charset="0"/>
            </a:endParaRPr>
          </a:p>
        </p:txBody>
      </p:sp>
    </p:spTree>
    <p:extLst>
      <p:ext uri="{BB962C8B-B14F-4D97-AF65-F5344CB8AC3E}">
        <p14:creationId xmlns:p14="http://schemas.microsoft.com/office/powerpoint/2010/main" val="227724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ea typeface="ＭＳ Ｐゴシック" pitchFamily="34"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rtl="0" eaLnBrk="1" fontAlgn="base" hangingPunct="1">
              <a:spcBef>
                <a:spcPct val="0"/>
              </a:spcBef>
              <a:spcAft>
                <a:spcPct val="0"/>
              </a:spcAft>
            </a:pPr>
            <a:fld id="{E25E33BE-1711-401B-B06A-44764E17B6F5}" type="slidenum">
              <a:rPr>
                <a:latin typeface="Arial" charset="0"/>
                <a:cs typeface="Arial" charset="0"/>
              </a:rPr>
              <a:pPr rtl="0" eaLnBrk="1" fontAlgn="base" hangingPunct="1">
                <a:spcBef>
                  <a:spcPct val="0"/>
                </a:spcBef>
                <a:spcAft>
                  <a:spcPct val="0"/>
                </a:spcAft>
              </a:pPr>
              <a:t>9</a:t>
            </a:fld>
            <a:endParaRPr>
              <a:latin typeface="Arial" charset="0"/>
              <a:cs typeface="Arial" charset="0"/>
            </a:endParaRPr>
          </a:p>
        </p:txBody>
      </p:sp>
    </p:spTree>
    <p:extLst>
      <p:ext uri="{BB962C8B-B14F-4D97-AF65-F5344CB8AC3E}">
        <p14:creationId xmlns:p14="http://schemas.microsoft.com/office/powerpoint/2010/main" val="508338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ea typeface="ＭＳ Ｐゴシック" pitchFamily="34" charset="-128"/>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rtl="0" eaLnBrk="1" fontAlgn="base" hangingPunct="1">
              <a:spcBef>
                <a:spcPct val="0"/>
              </a:spcBef>
              <a:spcAft>
                <a:spcPct val="0"/>
              </a:spcAft>
            </a:pPr>
            <a:fld id="{33D2A46E-0B1A-4A5B-ACB3-747D5E0249F1}" type="slidenum">
              <a:rPr>
                <a:latin typeface="Arial" charset="0"/>
                <a:cs typeface="Arial" charset="0"/>
              </a:rPr>
              <a:pPr rtl="0" eaLnBrk="1" fontAlgn="base" hangingPunct="1">
                <a:spcBef>
                  <a:spcPct val="0"/>
                </a:spcBef>
                <a:spcAft>
                  <a:spcPct val="0"/>
                </a:spcAft>
              </a:pPr>
              <a:t>10</a:t>
            </a:fld>
            <a:endParaRPr>
              <a:latin typeface="Arial" charset="0"/>
              <a:cs typeface="Arial" charset="0"/>
            </a:endParaRPr>
          </a:p>
        </p:txBody>
      </p:sp>
    </p:spTree>
    <p:extLst>
      <p:ext uri="{BB962C8B-B14F-4D97-AF65-F5344CB8AC3E}">
        <p14:creationId xmlns:p14="http://schemas.microsoft.com/office/powerpoint/2010/main" val="1292301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A99945A-902B-4E26-AEB2-040220B66270}" type="datetimeFigureOut">
              <a:rPr lang="en-US"/>
              <a:pPr>
                <a:defRPr/>
              </a:pPr>
              <a:t>10/3/2015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C3C249-D882-4556-8217-F69B27134683}" type="slidenum">
              <a:rPr lang="en-US"/>
              <a:pPr>
                <a:defRPr/>
              </a:pPr>
              <a:t>‹#›</a:t>
            </a:fld>
            <a:endParaRPr lang="en-US"/>
          </a:p>
        </p:txBody>
      </p:sp>
    </p:spTree>
    <p:extLst>
      <p:ext uri="{BB962C8B-B14F-4D97-AF65-F5344CB8AC3E}">
        <p14:creationId xmlns:p14="http://schemas.microsoft.com/office/powerpoint/2010/main" val="3829522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6756EF5-0117-47A6-A738-4EEE14F9FE2B}" type="datetimeFigureOut">
              <a:rPr lang="en-US"/>
              <a:pPr>
                <a:defRPr/>
              </a:pPr>
              <a:t>10/3/2015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836F7F-6FFE-473B-AD3B-E8A42C5E0760}" type="slidenum">
              <a:rPr lang="en-US"/>
              <a:pPr>
                <a:defRPr/>
              </a:pPr>
              <a:t>‹#›</a:t>
            </a:fld>
            <a:endParaRPr lang="en-US"/>
          </a:p>
        </p:txBody>
      </p:sp>
    </p:spTree>
    <p:extLst>
      <p:ext uri="{BB962C8B-B14F-4D97-AF65-F5344CB8AC3E}">
        <p14:creationId xmlns:p14="http://schemas.microsoft.com/office/powerpoint/2010/main" val="3769994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65B6B1-6FF9-43A2-B5EE-DF1754F66900}" type="datetimeFigureOut">
              <a:rPr lang="en-US"/>
              <a:pPr>
                <a:defRPr/>
              </a:pPr>
              <a:t>10/3/2015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664836-8B63-4F30-A475-88B52F25F3A4}" type="slidenum">
              <a:rPr lang="en-US"/>
              <a:pPr>
                <a:defRPr/>
              </a:pPr>
              <a:t>‹#›</a:t>
            </a:fld>
            <a:endParaRPr lang="en-US"/>
          </a:p>
        </p:txBody>
      </p:sp>
    </p:spTree>
    <p:extLst>
      <p:ext uri="{BB962C8B-B14F-4D97-AF65-F5344CB8AC3E}">
        <p14:creationId xmlns:p14="http://schemas.microsoft.com/office/powerpoint/2010/main" val="3945822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4D889CD-6EC3-43E2-A4C6-F281EF83A774}" type="datetimeFigureOut">
              <a:rPr lang="en-US"/>
              <a:pPr>
                <a:defRPr/>
              </a:pPr>
              <a:t>10/3/2015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00F619-BCAB-46EE-B90E-E896AA3830B8}" type="slidenum">
              <a:rPr lang="en-US"/>
              <a:pPr>
                <a:defRPr/>
              </a:pPr>
              <a:t>‹#›</a:t>
            </a:fld>
            <a:endParaRPr lang="en-US"/>
          </a:p>
        </p:txBody>
      </p:sp>
    </p:spTree>
    <p:extLst>
      <p:ext uri="{BB962C8B-B14F-4D97-AF65-F5344CB8AC3E}">
        <p14:creationId xmlns:p14="http://schemas.microsoft.com/office/powerpoint/2010/main" val="42451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88101E6-A83C-4A37-82CB-DAAAC14217E2}" type="datetimeFigureOut">
              <a:rPr lang="en-US"/>
              <a:pPr>
                <a:defRPr/>
              </a:pPr>
              <a:t>10/3/2015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40C9C8-5502-4CA6-B788-749E8CE6AA85}" type="slidenum">
              <a:rPr lang="en-US"/>
              <a:pPr>
                <a:defRPr/>
              </a:pPr>
              <a:t>‹#›</a:t>
            </a:fld>
            <a:endParaRPr lang="en-US"/>
          </a:p>
        </p:txBody>
      </p:sp>
    </p:spTree>
    <p:extLst>
      <p:ext uri="{BB962C8B-B14F-4D97-AF65-F5344CB8AC3E}">
        <p14:creationId xmlns:p14="http://schemas.microsoft.com/office/powerpoint/2010/main" val="2471760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FBAFE51-199E-4C3E-BE8D-273F0D9F5E1E}" type="datetimeFigureOut">
              <a:rPr lang="en-US"/>
              <a:pPr>
                <a:defRPr/>
              </a:pPr>
              <a:t>10/3/2015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068A87-721B-4536-A8D5-6AE3848169CC}" type="slidenum">
              <a:rPr lang="en-US"/>
              <a:pPr>
                <a:defRPr/>
              </a:pPr>
              <a:t>‹#›</a:t>
            </a:fld>
            <a:endParaRPr lang="en-US"/>
          </a:p>
        </p:txBody>
      </p:sp>
    </p:spTree>
    <p:extLst>
      <p:ext uri="{BB962C8B-B14F-4D97-AF65-F5344CB8AC3E}">
        <p14:creationId xmlns:p14="http://schemas.microsoft.com/office/powerpoint/2010/main" val="2243388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296EDDC-6824-419C-8C83-DCC3901CC542}" type="datetimeFigureOut">
              <a:rPr lang="en-US"/>
              <a:pPr>
                <a:defRPr/>
              </a:pPr>
              <a:t>10/3/2015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C6CD3C1-0798-4421-A757-CE45299A373C}" type="slidenum">
              <a:rPr lang="en-US"/>
              <a:pPr>
                <a:defRPr/>
              </a:pPr>
              <a:t>‹#›</a:t>
            </a:fld>
            <a:endParaRPr lang="en-US"/>
          </a:p>
        </p:txBody>
      </p:sp>
    </p:spTree>
    <p:extLst>
      <p:ext uri="{BB962C8B-B14F-4D97-AF65-F5344CB8AC3E}">
        <p14:creationId xmlns:p14="http://schemas.microsoft.com/office/powerpoint/2010/main" val="289935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7E56C59-3007-442E-9260-8825FCC0A03B}" type="datetimeFigureOut">
              <a:rPr lang="en-US"/>
              <a:pPr>
                <a:defRPr/>
              </a:pPr>
              <a:t>10/3/2015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ECBDF70-2841-47D4-A918-6F45DEF63034}" type="slidenum">
              <a:rPr lang="en-US"/>
              <a:pPr>
                <a:defRPr/>
              </a:pPr>
              <a:t>‹#›</a:t>
            </a:fld>
            <a:endParaRPr lang="en-US"/>
          </a:p>
        </p:txBody>
      </p:sp>
    </p:spTree>
    <p:extLst>
      <p:ext uri="{BB962C8B-B14F-4D97-AF65-F5344CB8AC3E}">
        <p14:creationId xmlns:p14="http://schemas.microsoft.com/office/powerpoint/2010/main" val="2775159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EDB029A-DF0B-4D58-A7CA-DB4A2550F7DF}" type="datetimeFigureOut">
              <a:rPr lang="en-US"/>
              <a:pPr>
                <a:defRPr/>
              </a:pPr>
              <a:t>10/3/2015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FD412C2-D128-47DE-8678-0AB25FD7F29F}" type="slidenum">
              <a:rPr lang="en-US"/>
              <a:pPr>
                <a:defRPr/>
              </a:pPr>
              <a:t>‹#›</a:t>
            </a:fld>
            <a:endParaRPr lang="en-US"/>
          </a:p>
        </p:txBody>
      </p:sp>
    </p:spTree>
    <p:extLst>
      <p:ext uri="{BB962C8B-B14F-4D97-AF65-F5344CB8AC3E}">
        <p14:creationId xmlns:p14="http://schemas.microsoft.com/office/powerpoint/2010/main" val="3541270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00FEB4-06D4-4396-9B45-9D78CBA1E3CF}" type="datetimeFigureOut">
              <a:rPr lang="en-US"/>
              <a:pPr>
                <a:defRPr/>
              </a:pPr>
              <a:t>10/3/2015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5F98C1-8202-41AF-9D32-6A43C8EC3320}" type="slidenum">
              <a:rPr lang="en-US"/>
              <a:pPr>
                <a:defRPr/>
              </a:pPr>
              <a:t>‹#›</a:t>
            </a:fld>
            <a:endParaRPr lang="en-US"/>
          </a:p>
        </p:txBody>
      </p:sp>
    </p:spTree>
    <p:extLst>
      <p:ext uri="{BB962C8B-B14F-4D97-AF65-F5344CB8AC3E}">
        <p14:creationId xmlns:p14="http://schemas.microsoft.com/office/powerpoint/2010/main" val="709384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835710-9AB8-46F4-B82B-83DFEBBD3EEE}" type="datetimeFigureOut">
              <a:rPr lang="en-US"/>
              <a:pPr>
                <a:defRPr/>
              </a:pPr>
              <a:t>10/3/2015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CFA060-032A-4B9A-8DDB-5EC20362A16D}" type="slidenum">
              <a:rPr lang="en-US"/>
              <a:pPr>
                <a:defRPr/>
              </a:pPr>
              <a:t>‹#›</a:t>
            </a:fld>
            <a:endParaRPr lang="en-US"/>
          </a:p>
        </p:txBody>
      </p:sp>
    </p:spTree>
    <p:extLst>
      <p:ext uri="{BB962C8B-B14F-4D97-AF65-F5344CB8AC3E}">
        <p14:creationId xmlns:p14="http://schemas.microsoft.com/office/powerpoint/2010/main" val="2143455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0ED3F16-486D-4252-96A5-EADFCF2650BA}" type="datetimeFigureOut">
              <a:rPr lang="en-US"/>
              <a:pPr>
                <a:defRPr/>
              </a:pPr>
              <a:t>10/3/2015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F61215F-16DD-4B50-95CB-47D3372A5FA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wst.org/"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WST_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1377"/>
            <a:ext cx="3848100" cy="110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1264" y="677882"/>
            <a:ext cx="8077200" cy="6093976"/>
          </a:xfrm>
          <a:prstGeom prst="rect">
            <a:avLst/>
          </a:prstGeom>
          <a:noFill/>
        </p:spPr>
        <p:txBody>
          <a:bodyPr wrap="square" rtlCol="0">
            <a:spAutoFit/>
          </a:bodyPr>
          <a:lstStyle/>
          <a:p>
            <a:endParaRPr lang="fr-FR" sz="1100" dirty="0" smtClean="0"/>
          </a:p>
          <a:p>
            <a:pPr algn="ctr" rtl="0">
              <a:tabLst>
                <a:tab pos="1196975" algn="l"/>
              </a:tabLst>
            </a:pPr>
            <a:r>
              <a:rPr lang="fr-FR" sz="1100" dirty="0" smtClean="0"/>
              <a:t>12, 2916 – </a:t>
            </a:r>
            <a:r>
              <a:rPr lang="fr-FR" sz="1100" dirty="0" err="1" smtClean="0"/>
              <a:t>5</a:t>
            </a:r>
            <a:r>
              <a:rPr lang="fr-FR" sz="1100" baseline="30000" dirty="0" err="1" smtClean="0"/>
              <a:t>th</a:t>
            </a:r>
            <a:r>
              <a:rPr lang="fr-FR" sz="1100" dirty="0" smtClean="0"/>
              <a:t> Avenue</a:t>
            </a:r>
          </a:p>
          <a:p>
            <a:pPr algn="ctr" rtl="0">
              <a:tabLst>
                <a:tab pos="1196975" algn="l"/>
              </a:tabLst>
            </a:pPr>
            <a:r>
              <a:rPr lang="fr-FR" sz="1100" dirty="0" smtClean="0"/>
              <a:t>Calgary, Alberta, </a:t>
            </a:r>
            <a:r>
              <a:rPr lang="fr-FR" sz="1100" dirty="0" err="1" smtClean="0"/>
              <a:t>T2A</a:t>
            </a:r>
            <a:r>
              <a:rPr lang="fr-FR" sz="1100" dirty="0" smtClean="0"/>
              <a:t> </a:t>
            </a:r>
            <a:r>
              <a:rPr lang="fr-FR" sz="1100" dirty="0" err="1" smtClean="0"/>
              <a:t>6K4</a:t>
            </a:r>
            <a:r>
              <a:rPr lang="fr-FR" sz="1100" dirty="0" smtClean="0"/>
              <a:t>, Canada</a:t>
            </a:r>
          </a:p>
          <a:p>
            <a:pPr algn="ctr" rtl="0">
              <a:tabLst>
                <a:tab pos="1196975" algn="l"/>
              </a:tabLst>
            </a:pPr>
            <a:r>
              <a:rPr lang="fr-FR" sz="1100" dirty="0" smtClean="0"/>
              <a:t>Tél : + 1 (403) 243-3285, Fax : + 1 (403) 243-6199</a:t>
            </a:r>
          </a:p>
          <a:p>
            <a:pPr algn="ctr" rtl="0">
              <a:tabLst>
                <a:tab pos="1196975" algn="l"/>
              </a:tabLst>
            </a:pPr>
            <a:r>
              <a:rPr lang="fr-FR" sz="1100" dirty="0" smtClean="0"/>
              <a:t>E-mail : cawst@cawst.org, Site web : </a:t>
            </a:r>
            <a:r>
              <a:rPr lang="fr-FR" sz="1100" dirty="0" smtClean="0">
                <a:hlinkClick r:id="rId3"/>
              </a:rPr>
              <a:t>www.cawst.org</a:t>
            </a:r>
          </a:p>
          <a:p>
            <a:pPr algn="ctr">
              <a:tabLst>
                <a:tab pos="1196975" algn="l"/>
              </a:tabLst>
            </a:pPr>
            <a:endParaRPr lang="fr-FR" sz="1100" dirty="0" smtClean="0"/>
          </a:p>
          <a:p>
            <a:pPr rtl="0"/>
            <a:r>
              <a:rPr lang="fr-FR" sz="800" dirty="0" smtClean="0"/>
              <a:t>CAWST (Centre for </a:t>
            </a:r>
            <a:r>
              <a:rPr lang="fr-FR" sz="800" dirty="0" err="1" smtClean="0"/>
              <a:t>Affordable</a:t>
            </a:r>
            <a:r>
              <a:rPr lang="fr-FR" sz="800" dirty="0" smtClean="0"/>
              <a:t> Water and </a:t>
            </a:r>
            <a:r>
              <a:rPr lang="fr-FR" sz="800" dirty="0" err="1" smtClean="0"/>
              <a:t>Sanitation</a:t>
            </a:r>
            <a:r>
              <a:rPr lang="fr-FR" sz="800" dirty="0" smtClean="0"/>
              <a:t> </a:t>
            </a:r>
            <a:r>
              <a:rPr lang="fr-FR" sz="800" dirty="0" err="1" smtClean="0"/>
              <a:t>Technology</a:t>
            </a:r>
            <a:r>
              <a:rPr lang="fr-FR" sz="800" dirty="0" smtClean="0"/>
              <a:t> - Centre pour les Technologies d'Eau et Assainissement à Faible Coût) est un organisme à but non lucratif proposant des services de formation et de conseil aux organisations qui travaillent directement avec les populations des pays en développement n'ayant pas accès à l'eau potable et à un assainissement de base.</a:t>
            </a:r>
          </a:p>
          <a:p>
            <a:pPr rtl="0"/>
            <a:r>
              <a:rPr lang="fr-FR" sz="800" dirty="0" smtClean="0"/>
              <a:t> </a:t>
            </a:r>
          </a:p>
          <a:p>
            <a:pPr rtl="0"/>
            <a:r>
              <a:rPr lang="fr-FR" sz="800" dirty="0" smtClean="0"/>
              <a:t>L'une des stratégies fondamentales de CAWST est de diffuser ces connaissances concernant l'eau, afin d'en faire un savoir courant. Ceci peut être réalisé, en partie, par le développement et la distribution gratuite de matériels d'éducation dans le but d'augmenter la disponibilité de l'information pour ceux qui en ont le plus besoin.</a:t>
            </a:r>
          </a:p>
          <a:p>
            <a:pPr rtl="0"/>
            <a:r>
              <a:rPr lang="fr-FR" sz="800" dirty="0" smtClean="0"/>
              <a:t> </a:t>
            </a:r>
          </a:p>
          <a:p>
            <a:pPr rtl="0"/>
            <a:r>
              <a:rPr lang="fr-FR" sz="800" dirty="0" smtClean="0"/>
              <a:t>Le contenu de ce document est libre et sous licence Creative Commons Attribution Works 3.0 Unported. Pour voir une copie de cette autorisation, veuillez visiter : http://creativecommons.org/licenses/by/3.0, ou écrivez à Creative Commons : 171 Second Street, Suite 300, San Francisco, </a:t>
            </a:r>
            <a:r>
              <a:rPr lang="fr-FR" sz="800" dirty="0" err="1" smtClean="0"/>
              <a:t>California</a:t>
            </a:r>
            <a:r>
              <a:rPr lang="fr-FR" sz="800" dirty="0" smtClean="0"/>
              <a:t> 94105, USA. </a:t>
            </a:r>
          </a:p>
          <a:p>
            <a:pPr rtl="0"/>
            <a:r>
              <a:rPr lang="fr-FR" sz="800" dirty="0" smtClean="0"/>
              <a:t> </a:t>
            </a:r>
          </a:p>
          <a:p>
            <a:pPr rtl="0"/>
            <a:r>
              <a:rPr lang="fr-FR" sz="800" dirty="0" smtClean="0"/>
              <a:t>		Vous êtes libre de :</a:t>
            </a:r>
          </a:p>
          <a:p>
            <a:pPr marL="2000250" lvl="4" indent="-171450" rtl="0">
              <a:buFont typeface="Arial" pitchFamily="34" charset="0"/>
              <a:buChar char="•"/>
            </a:pPr>
            <a:r>
              <a:rPr lang="fr-FR" sz="800" dirty="0" smtClean="0"/>
              <a:t>Partager - copier, distribuer et transmettre ce document.</a:t>
            </a:r>
          </a:p>
          <a:p>
            <a:pPr marL="2000250" lvl="4" indent="-171450" rtl="0">
              <a:buFont typeface="Arial" pitchFamily="34" charset="0"/>
              <a:buChar char="•"/>
            </a:pPr>
            <a:r>
              <a:rPr lang="fr-FR" sz="800" dirty="0" smtClean="0"/>
              <a:t>Modifier – adapter de document</a:t>
            </a:r>
          </a:p>
          <a:p>
            <a:pPr rtl="0"/>
            <a:r>
              <a:rPr lang="fr-FR" sz="800" dirty="0" smtClean="0"/>
              <a:t> </a:t>
            </a:r>
          </a:p>
          <a:p>
            <a:pPr rtl="0"/>
            <a:r>
              <a:rPr lang="fr-FR" sz="800" dirty="0" smtClean="0"/>
              <a:t>		Sous les conditions suivantes :</a:t>
            </a:r>
          </a:p>
          <a:p>
            <a:pPr marL="2000250" lvl="4" indent="-171450" rtl="0">
              <a:buFont typeface="Arial" pitchFamily="34" charset="0"/>
              <a:buChar char="•"/>
            </a:pPr>
            <a:r>
              <a:rPr lang="fr-FR" sz="800" dirty="0" smtClean="0"/>
              <a:t>Indication de la source. Vous devez indiquer que CAWST est l'auteur original de ce document. Veuillez aussi inclure notre site internet : www.cawst.org</a:t>
            </a:r>
          </a:p>
          <a:p>
            <a:pPr algn="ctr">
              <a:tabLst>
                <a:tab pos="1196975" algn="l"/>
              </a:tabLst>
            </a:pPr>
            <a:endParaRPr lang="fr-FR" sz="800" dirty="0" smtClean="0"/>
          </a:p>
          <a:p>
            <a:pPr rtl="0">
              <a:tabLst>
                <a:tab pos="1196975" algn="l"/>
              </a:tabLst>
            </a:pPr>
            <a:r>
              <a:rPr lang="fr-FR" sz="800" dirty="0" smtClean="0"/>
              <a:t>CAWST publiera périodiquement des mises à jour de ce document. Pour cette raison, nous ne recommandons pas que vous proposiez ce document en téléchargement sur votre site web.</a:t>
            </a:r>
          </a:p>
          <a:p>
            <a:pPr>
              <a:tabLst>
                <a:tab pos="1196975" algn="l"/>
              </a:tabLst>
            </a:pPr>
            <a:endParaRPr lang="fr-FR" sz="8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rtl="0"/>
            <a:endParaRPr lang="fr-FR" sz="900" b="1" dirty="0" smtClean="0"/>
          </a:p>
          <a:p>
            <a:pPr rtl="0"/>
            <a:r>
              <a:rPr lang="fr-FR" sz="900" b="1" dirty="0" smtClean="0"/>
              <a:t>CAWST </a:t>
            </a:r>
            <a:r>
              <a:rPr lang="fr-FR" sz="900" b="1" dirty="0" smtClean="0"/>
              <a:t>et ses administrateurs, employés, entrepreneurs et bénévoles n'assument aucune responsabilité et ne donnent aucune garantie en ce qui concerne les résultats qui peuvent être obtenus de l'utilisation des informations fournies.</a:t>
            </a:r>
            <a:endParaRPr lang="fr-FR" sz="900" b="1" dirty="0"/>
          </a:p>
        </p:txBody>
      </p:sp>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171092" y="3111252"/>
            <a:ext cx="1080120" cy="288032"/>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1243100" y="3544850"/>
            <a:ext cx="936104" cy="360040"/>
          </a:xfrm>
          <a:prstGeom prst="rect">
            <a:avLst/>
          </a:prstGeom>
        </p:spPr>
      </p:pic>
      <p:sp>
        <p:nvSpPr>
          <p:cNvPr id="3" name="TextBox 2"/>
          <p:cNvSpPr txBox="1"/>
          <p:nvPr/>
        </p:nvSpPr>
        <p:spPr>
          <a:xfrm>
            <a:off x="2045568" y="4130491"/>
            <a:ext cx="5328592" cy="2031325"/>
          </a:xfrm>
          <a:prstGeom prst="rect">
            <a:avLst/>
          </a:prstGeom>
          <a:noFill/>
          <a:ln w="15875">
            <a:solidFill>
              <a:schemeClr val="tx1"/>
            </a:solidFill>
          </a:ln>
        </p:spPr>
        <p:txBody>
          <a:bodyPr wrap="square" rtlCol="0">
            <a:spAutoFit/>
          </a:bodyPr>
          <a:lstStyle/>
          <a:p>
            <a:pPr rtl="0"/>
            <a:r>
              <a:rPr lang="fr-FR" sz="1600" b="1" dirty="0" smtClean="0"/>
              <a:t> </a:t>
            </a:r>
            <a:r>
              <a:rPr lang="fr-FR" sz="1050" b="1" dirty="0" smtClean="0"/>
              <a:t> Tenez-vous informé et obtenez du support :</a:t>
            </a:r>
          </a:p>
          <a:p>
            <a:pPr marL="3028950" lvl="6" indent="-285750" rtl="0">
              <a:buFont typeface="Arial" pitchFamily="34" charset="0"/>
              <a:buChar char="•"/>
            </a:pPr>
            <a:r>
              <a:rPr lang="fr-FR" sz="1050" dirty="0" smtClean="0"/>
              <a:t>Dernières mises à jour de ce document :</a:t>
            </a:r>
          </a:p>
          <a:p>
            <a:pPr marL="3028950" lvl="6" indent="-285750" rtl="0">
              <a:buFont typeface="Arial" pitchFamily="34" charset="0"/>
              <a:buChar char="•"/>
            </a:pPr>
            <a:r>
              <a:rPr lang="fr-FR" sz="1050" dirty="0" smtClean="0"/>
              <a:t>Autres ressources sur les formations et les ateliers</a:t>
            </a:r>
          </a:p>
          <a:p>
            <a:pPr marL="3028950" lvl="6" indent="-285750" rtl="0">
              <a:buFont typeface="Arial" pitchFamily="34" charset="0"/>
              <a:buChar char="•"/>
            </a:pPr>
            <a:r>
              <a:rPr lang="fr-FR" sz="1050" dirty="0" smtClean="0"/>
              <a:t>Support pour l'utilisation de ce document dans votre travail</a:t>
            </a:r>
          </a:p>
          <a:p>
            <a:pPr rtl="0"/>
            <a:r>
              <a:rPr lang="fr-FR" sz="1050" dirty="0" smtClean="0"/>
              <a:t> </a:t>
            </a:r>
          </a:p>
          <a:p>
            <a:pPr rtl="0"/>
            <a:r>
              <a:rPr lang="fr-FR" sz="1050" i="1" dirty="0" smtClean="0"/>
              <a:t>CAWST fournit un tutorat et</a:t>
            </a:r>
          </a:p>
          <a:p>
            <a:pPr rtl="0"/>
            <a:r>
              <a:rPr lang="fr-FR" sz="1050" i="1" dirty="0" smtClean="0"/>
              <a:t>un accompagnement lors de la mise en œuvre de ses enseignements</a:t>
            </a:r>
          </a:p>
          <a:p>
            <a:pPr rtl="0"/>
            <a:r>
              <a:rPr lang="fr-FR" sz="1050" i="1" dirty="0" smtClean="0"/>
              <a:t>et outils de formation.</a:t>
            </a:r>
            <a:endParaRPr lang="fr-FR" sz="1050" i="1" dirty="0"/>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0278" y="4454183"/>
            <a:ext cx="4146699" cy="1383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rtl="0">
              <a:defRPr/>
            </a:pPr>
            <a:fld id="{CDBD6EE5-3F69-4B26-91EE-D3136B30152B}" type="slidenum">
              <a:rPr/>
              <a:pPr rtl="0">
                <a:defRPr/>
              </a:pPr>
              <a:t>1</a:t>
            </a:fld>
            <a:endParaRPr/>
          </a:p>
        </p:txBody>
      </p:sp>
    </p:spTree>
    <p:extLst>
      <p:ext uri="{BB962C8B-B14F-4D97-AF65-F5344CB8AC3E}">
        <p14:creationId xmlns:p14="http://schemas.microsoft.com/office/powerpoint/2010/main" val="32331637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rtl="0" eaLnBrk="1" hangingPunct="1"/>
            <a:r>
              <a:rPr b="1">
                <a:solidFill>
                  <a:schemeClr val="tx2"/>
                </a:solidFill>
                <a:latin typeface="Arial" charset="0"/>
                <a:cs typeface="Arial" charset="0"/>
              </a:rPr>
              <a:t>Révision</a:t>
            </a:r>
          </a:p>
        </p:txBody>
      </p:sp>
      <p:sp>
        <p:nvSpPr>
          <p:cNvPr id="2" name="Content Placeholder 1"/>
          <p:cNvSpPr>
            <a:spLocks noGrp="1"/>
          </p:cNvSpPr>
          <p:nvPr>
            <p:ph idx="1"/>
          </p:nvPr>
        </p:nvSpPr>
        <p:spPr>
          <a:xfrm>
            <a:off x="457200" y="1371600"/>
            <a:ext cx="8229600" cy="4525963"/>
          </a:xfrm>
        </p:spPr>
        <p:txBody>
          <a:bodyPr rtlCol="0">
            <a:normAutofit/>
          </a:bodyPr>
          <a:lstStyle/>
          <a:p>
            <a:pPr rtl="0" eaLnBrk="1" fontAlgn="auto" hangingPunct="1">
              <a:spcAft>
                <a:spcPts val="0"/>
              </a:spcAft>
              <a:buFont typeface="Arial" pitchFamily="34" charset="0"/>
              <a:buChar char="•"/>
              <a:defRPr/>
            </a:pPr>
            <a:r>
              <a:rPr>
                <a:latin typeface="Arial" pitchFamily="34" charset="0"/>
                <a:cs typeface="Arial" pitchFamily="34" charset="0"/>
              </a:rPr>
              <a:t>Quelles sont les caractéristiques d'un bon plaque de diffusion ?</a:t>
            </a:r>
          </a:p>
          <a:p>
            <a:pPr rtl="0" eaLnBrk="1" fontAlgn="auto" hangingPunct="1">
              <a:spcAft>
                <a:spcPts val="0"/>
              </a:spcAft>
              <a:buFont typeface="Arial" pitchFamily="34" charset="0"/>
              <a:buChar char="•"/>
              <a:defRPr/>
            </a:pPr>
            <a:r>
              <a:rPr i="1">
                <a:latin typeface="Arial" pitchFamily="34" charset="0"/>
                <a:cs typeface="Arial" pitchFamily="34" charset="0"/>
              </a:rPr>
              <a:t>Bien ajusté, sans écarts</a:t>
            </a:r>
          </a:p>
          <a:p>
            <a:pPr rtl="0" eaLnBrk="1" fontAlgn="auto" hangingPunct="1">
              <a:spcAft>
                <a:spcPts val="0"/>
              </a:spcAft>
              <a:buFont typeface="Arial" pitchFamily="34" charset="0"/>
              <a:buChar char="•"/>
              <a:defRPr/>
            </a:pPr>
            <a:r>
              <a:rPr i="1">
                <a:latin typeface="Arial" pitchFamily="34" charset="0"/>
                <a:cs typeface="Arial" pitchFamily="34" charset="0"/>
              </a:rPr>
              <a:t>Trous de 3 mm (1/8”) de diamètre et d'un espacement de 25 mm (1”)</a:t>
            </a:r>
          </a:p>
          <a:p>
            <a:pPr rtl="0" eaLnBrk="1" fontAlgn="auto" hangingPunct="1">
              <a:spcAft>
                <a:spcPts val="0"/>
              </a:spcAft>
              <a:buFont typeface="Arial" pitchFamily="34" charset="0"/>
              <a:buChar char="•"/>
              <a:defRPr/>
            </a:pPr>
            <a:r>
              <a:rPr i="1">
                <a:latin typeface="Arial" pitchFamily="34" charset="0"/>
                <a:cs typeface="Arial" pitchFamily="34" charset="0"/>
              </a:rPr>
              <a:t>Ne rouille pas</a:t>
            </a:r>
          </a:p>
          <a:p>
            <a:pPr rtl="0" eaLnBrk="1" fontAlgn="auto" hangingPunct="1">
              <a:spcAft>
                <a:spcPts val="0"/>
              </a:spcAft>
              <a:buFont typeface="Arial" pitchFamily="34" charset="0"/>
              <a:buChar char="•"/>
              <a:defRPr/>
            </a:pPr>
            <a:r>
              <a:rPr i="1">
                <a:latin typeface="Arial" pitchFamily="34" charset="0"/>
                <a:cs typeface="Arial" pitchFamily="34" charset="0"/>
              </a:rPr>
              <a:t>A une poignée pour le retirer du filtre</a:t>
            </a:r>
          </a:p>
          <a:p>
            <a:pPr rtl="0" eaLnBrk="1" fontAlgn="auto" hangingPunct="1">
              <a:spcAft>
                <a:spcPts val="0"/>
              </a:spcAft>
              <a:buFont typeface="Arial" pitchFamily="34" charset="0"/>
              <a:buChar char="•"/>
              <a:defRPr/>
            </a:pPr>
            <a:r>
              <a:rPr i="1">
                <a:latin typeface="Arial" pitchFamily="34" charset="0"/>
                <a:cs typeface="Arial" pitchFamily="34" charset="0"/>
              </a:rPr>
              <a:t>Durable</a:t>
            </a:r>
          </a:p>
          <a:p>
            <a:pPr marL="0" indent="0" eaLnBrk="1" fontAlgn="auto" hangingPunct="1">
              <a:spcAft>
                <a:spcPts val="0"/>
              </a:spcAft>
              <a:buFont typeface="Arial" pitchFamily="34" charset="0"/>
              <a:buNone/>
              <a:defRPr/>
            </a:pPr>
            <a:endParaRPr lang="en-US" dirty="0" smtClean="0">
              <a:latin typeface="Arial" pitchFamily="34" charset="0"/>
              <a:cs typeface="Arial" pitchFamily="34" charset="0"/>
            </a:endParaRPr>
          </a:p>
        </p:txBody>
      </p:sp>
      <p:pic>
        <p:nvPicPr>
          <p:cNvPr id="5"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457200" y="1676400"/>
            <a:ext cx="8229600" cy="1371600"/>
          </a:xfrm>
        </p:spPr>
        <p:txBody>
          <a:bodyPr/>
          <a:lstStyle/>
          <a:p>
            <a:pPr rtl="0" eaLnBrk="1" hangingPunct="1"/>
            <a:r>
              <a:rPr b="1">
                <a:solidFill>
                  <a:schemeClr val="tx2"/>
                </a:solidFill>
                <a:latin typeface="Arial" charset="0"/>
                <a:cs typeface="Arial" charset="0"/>
              </a:rPr>
              <a:t>Diffuseurs</a:t>
            </a:r>
            <a:r>
              <a:rPr lang="en-US" b="1" dirty="0" smtClean="0">
                <a:solidFill>
                  <a:schemeClr val="tx2"/>
                </a:solidFill>
                <a:latin typeface="Arial" charset="0"/>
                <a:cs typeface="Arial" charset="0"/>
              </a:rPr>
              <a:t/>
            </a:r>
            <a:br>
              <a:rPr lang="en-US" b="1" dirty="0" smtClean="0">
                <a:solidFill>
                  <a:schemeClr val="tx2"/>
                </a:solidFill>
                <a:latin typeface="Arial" charset="0"/>
                <a:cs typeface="Arial" charset="0"/>
              </a:rPr>
            </a:br>
            <a:r>
              <a:rPr b="1">
                <a:solidFill>
                  <a:schemeClr val="tx2"/>
                </a:solidFill>
                <a:latin typeface="Arial" charset="0"/>
                <a:cs typeface="Arial" charset="0"/>
              </a:rPr>
              <a:t>-quelques exemples-</a:t>
            </a:r>
          </a:p>
        </p:txBody>
      </p:sp>
      <p:sp>
        <p:nvSpPr>
          <p:cNvPr id="5" name="Slide Number Placeholder 3"/>
          <p:cNvSpPr>
            <a:spLocks noGrp="1"/>
          </p:cNvSpPr>
          <p:nvPr>
            <p:ph type="sldNum" sz="quarter" idx="12"/>
          </p:nvPr>
        </p:nvSpPr>
        <p:spPr>
          <a:xfrm>
            <a:off x="3124200" y="6356350"/>
            <a:ext cx="2895600" cy="365125"/>
          </a:xfrm>
        </p:spPr>
        <p:txBody>
          <a:bodyPr/>
          <a:lstStyle/>
          <a:p>
            <a:pPr algn="ctr" rtl="0">
              <a:defRPr/>
            </a:pPr>
            <a:fld id="{AEC3ABB2-09C9-475B-A994-583117398CED}" type="slidenum">
              <a:rPr/>
              <a:pPr algn="ctr" rtl="0">
                <a:defRPr/>
              </a:pPr>
              <a:t>2</a:t>
            </a:fld>
            <a:endParaRPr/>
          </a:p>
        </p:txBody>
      </p:sp>
      <p:pic>
        <p:nvPicPr>
          <p:cNvPr id="3076" name="Picture 5" descr="CAWST Col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p:cNvSpPr>
            <a:spLocks noChangeArrowheads="1"/>
          </p:cNvSpPr>
          <p:nvPr/>
        </p:nvSpPr>
        <p:spPr bwMode="auto">
          <a:xfrm>
            <a:off x="1371600" y="3276600"/>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bg2"/>
              </a:buClr>
              <a:buSzPct val="75000"/>
              <a:buFont typeface="Wingdings" pitchFamily="2" charset="2"/>
              <a:buNone/>
            </a:pPr>
            <a:endParaRPr lang="en-US" sz="3000" b="1">
              <a:solidFill>
                <a:schemeClr val="accent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rtl="0" eaLnBrk="1" hangingPunct="1"/>
            <a:r>
              <a:rPr b="1">
                <a:solidFill>
                  <a:schemeClr val="tx2"/>
                </a:solidFill>
                <a:latin typeface="Arial" charset="0"/>
                <a:cs typeface="Arial" charset="0"/>
              </a:rPr>
              <a:t>Options de diffuseurs</a:t>
            </a:r>
          </a:p>
        </p:txBody>
      </p:sp>
      <p:sp>
        <p:nvSpPr>
          <p:cNvPr id="4099" name="Content Placeholder 1"/>
          <p:cNvSpPr>
            <a:spLocks noGrp="1"/>
          </p:cNvSpPr>
          <p:nvPr>
            <p:ph idx="1"/>
          </p:nvPr>
        </p:nvSpPr>
        <p:spPr/>
        <p:txBody>
          <a:bodyPr/>
          <a:lstStyle/>
          <a:p>
            <a:pPr marL="0" indent="0" rtl="0" eaLnBrk="1" hangingPunct="1">
              <a:buFont typeface="Arial" charset="0"/>
              <a:buNone/>
              <a:defRPr/>
            </a:pPr>
            <a:r>
              <a:rPr>
                <a:latin typeface="Arial" charset="0"/>
                <a:cs typeface="Arial" charset="0"/>
              </a:rPr>
              <a:t>Boîte de diffusion</a:t>
            </a:r>
          </a:p>
          <a:p>
            <a:pPr rtl="0" eaLnBrk="1" hangingPunct="1">
              <a:defRPr/>
            </a:pPr>
            <a:r>
              <a:rPr>
                <a:latin typeface="Arial" charset="0"/>
                <a:cs typeface="Arial" charset="0"/>
              </a:rPr>
              <a:t>Tôle métallique galvanisée</a:t>
            </a:r>
          </a:p>
          <a:p>
            <a:pPr marL="0" indent="0" rtl="0" eaLnBrk="1" hangingPunct="1">
              <a:buFont typeface="Arial" charset="0"/>
              <a:buNone/>
              <a:defRPr/>
            </a:pPr>
            <a:r>
              <a:rPr>
                <a:latin typeface="Arial" charset="0"/>
                <a:cs typeface="Arial" charset="0"/>
              </a:rPr>
              <a:t>Plaque de diffusion</a:t>
            </a:r>
          </a:p>
          <a:p>
            <a:pPr rtl="0" eaLnBrk="1" hangingPunct="1">
              <a:defRPr/>
            </a:pPr>
            <a:r>
              <a:rPr>
                <a:latin typeface="Arial" charset="0"/>
                <a:cs typeface="Arial" charset="0"/>
              </a:rPr>
              <a:t>Tôle métallique galvanisée</a:t>
            </a:r>
          </a:p>
          <a:p>
            <a:pPr rtl="0" eaLnBrk="1" hangingPunct="1">
              <a:defRPr/>
            </a:pPr>
            <a:r>
              <a:rPr>
                <a:latin typeface="Arial" charset="0"/>
                <a:cs typeface="Arial" charset="0"/>
              </a:rPr>
              <a:t>Plaque en Plexiglas/acrylique</a:t>
            </a:r>
          </a:p>
          <a:p>
            <a:pPr rtl="0" eaLnBrk="1" hangingPunct="1">
              <a:defRPr/>
            </a:pPr>
            <a:r>
              <a:rPr>
                <a:latin typeface="Arial" charset="0"/>
                <a:cs typeface="Arial" charset="0"/>
              </a:rPr>
              <a:t>Béton</a:t>
            </a:r>
          </a:p>
          <a:p>
            <a:pPr rtl="0" eaLnBrk="1" hangingPunct="1">
              <a:defRPr/>
            </a:pPr>
            <a:r>
              <a:rPr>
                <a:latin typeface="Arial" charset="0"/>
                <a:cs typeface="Arial" charset="0"/>
              </a:rPr>
              <a:t>Plastique</a:t>
            </a:r>
          </a:p>
          <a:p>
            <a:pPr eaLnBrk="1" hangingPunct="1">
              <a:defRPr/>
            </a:pPr>
            <a:endParaRPr lang="en-US" dirty="0" smtClean="0">
              <a:latin typeface="Arial" charset="0"/>
              <a:cs typeface="Arial" charset="0"/>
            </a:endParaRPr>
          </a:p>
        </p:txBody>
      </p:sp>
      <p:pic>
        <p:nvPicPr>
          <p:cNvPr id="4"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anim calcmode="lin" valueType="num">
                                      <p:cBhvr additive="base">
                                        <p:cTn id="7"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9">
                                            <p:txEl>
                                              <p:pRg st="3" end="3"/>
                                            </p:txEl>
                                          </p:spTgt>
                                        </p:tgtEl>
                                        <p:attrNameLst>
                                          <p:attrName>style.visibility</p:attrName>
                                        </p:attrNameLst>
                                      </p:cBhvr>
                                      <p:to>
                                        <p:strVal val="visible"/>
                                      </p:to>
                                    </p:set>
                                    <p:anim calcmode="lin" valueType="num">
                                      <p:cBhvr additive="base">
                                        <p:cTn id="11"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099">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099">
                                            <p:txEl>
                                              <p:pRg st="6" end="6"/>
                                            </p:txEl>
                                          </p:spTgt>
                                        </p:tgtEl>
                                        <p:attrNameLst>
                                          <p:attrName>style.visibility</p:attrName>
                                        </p:attrNameLst>
                                      </p:cBhvr>
                                      <p:to>
                                        <p:strVal val="visible"/>
                                      </p:to>
                                    </p:set>
                                    <p:anim calcmode="lin" valueType="num">
                                      <p:cBhvr additive="base">
                                        <p:cTn id="15" dur="500" fill="hold"/>
                                        <p:tgtEl>
                                          <p:spTgt spid="4099">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099">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anim calcmode="lin" valueType="num">
                                      <p:cBhvr additive="base">
                                        <p:cTn id="19"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099">
                                            <p:txEl>
                                              <p:pRg st="5" end="5"/>
                                            </p:txEl>
                                          </p:spTgt>
                                        </p:tgtEl>
                                        <p:attrNameLst>
                                          <p:attrName>style.visibility</p:attrName>
                                        </p:attrNameLst>
                                      </p:cBhvr>
                                      <p:to>
                                        <p:strVal val="visible"/>
                                      </p:to>
                                    </p:set>
                                    <p:anim calcmode="lin" valueType="num">
                                      <p:cBhvr additive="base">
                                        <p:cTn id="23" dur="500" fill="hold"/>
                                        <p:tgtEl>
                                          <p:spTgt spid="4099">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0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rtl="0" eaLnBrk="1" hangingPunct="1"/>
            <a:r>
              <a:rPr b="1">
                <a:solidFill>
                  <a:schemeClr val="tx2"/>
                </a:solidFill>
                <a:latin typeface="Arial" charset="0"/>
                <a:cs typeface="Arial" charset="0"/>
              </a:rPr>
              <a:t>Boîte de diffusion en tôle</a:t>
            </a:r>
          </a:p>
        </p:txBody>
      </p:sp>
      <p:pic>
        <p:nvPicPr>
          <p:cNvPr id="6148" name="Picture 2" descr="Nepal metal diffuser bas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57435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sdavis\Documents\BSF Project Implementation\pictures\Diffuser Basin_Entrepreneurs_Nep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138136"/>
            <a:ext cx="3591560" cy="22555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4" descr="CAWST Colour - no text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rtl="0" eaLnBrk="1" hangingPunct="1"/>
            <a:r>
              <a:rPr b="1">
                <a:solidFill>
                  <a:schemeClr val="tx2"/>
                </a:solidFill>
                <a:latin typeface="Arial" charset="0"/>
                <a:cs typeface="Arial" charset="0"/>
              </a:rPr>
              <a:t>Plaque de diffusion en tôle</a:t>
            </a:r>
          </a:p>
        </p:txBody>
      </p:sp>
      <p:pic>
        <p:nvPicPr>
          <p:cNvPr id="7172" name="Picture 7" descr="C:\Documents and Settings\Sandy\My Documents\CAWST_2011\BSF Technician Workshop\Multimedia\Diffusers &amp; Lids\IMG_3305 (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088" y="1477963"/>
            <a:ext cx="5202237"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rtlCol="0">
            <a:normAutofit fontScale="90000"/>
          </a:bodyPr>
          <a:lstStyle/>
          <a:p>
            <a:pPr rtl="0" eaLnBrk="1" fontAlgn="auto" hangingPunct="1">
              <a:spcAft>
                <a:spcPts val="0"/>
              </a:spcAft>
              <a:defRPr/>
            </a:pPr>
            <a:r>
              <a:rPr b="1">
                <a:solidFill>
                  <a:schemeClr val="tx2"/>
                </a:solidFill>
                <a:latin typeface="Arial" pitchFamily="34" charset="0"/>
                <a:cs typeface="Arial" pitchFamily="34" charset="0"/>
              </a:rPr>
              <a:t>Plaque de diffusion fait d'un platoir</a:t>
            </a:r>
          </a:p>
        </p:txBody>
      </p:sp>
      <p:pic>
        <p:nvPicPr>
          <p:cNvPr id="9220" name="Picture 2" descr="C:\Documents and Settings\Sandy\My Documents\CAWST_2011\BSF Technician Workshop\Multimedia\Diffusers &amp; Lids\IMG_1773 (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828800"/>
            <a:ext cx="5202238"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rtl="0" eaLnBrk="1" hangingPunct="1"/>
            <a:r>
              <a:rPr b="1">
                <a:solidFill>
                  <a:schemeClr val="tx2"/>
                </a:solidFill>
                <a:latin typeface="Arial" charset="0"/>
                <a:cs typeface="Arial" charset="0"/>
              </a:rPr>
              <a:t>Plaque de diffusion en béton</a:t>
            </a:r>
          </a:p>
        </p:txBody>
      </p:sp>
      <p:pic>
        <p:nvPicPr>
          <p:cNvPr id="5"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524000"/>
            <a:ext cx="5486400" cy="4118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695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rtl="0" eaLnBrk="1" hangingPunct="1"/>
            <a:r>
              <a:rPr sz="3600" b="1" dirty="0" err="1">
                <a:solidFill>
                  <a:schemeClr val="tx2"/>
                </a:solidFill>
                <a:latin typeface="Arial" charset="0"/>
                <a:cs typeface="Arial" charset="0"/>
              </a:rPr>
              <a:t>Percer</a:t>
            </a:r>
            <a:r>
              <a:rPr sz="3600" b="1" dirty="0">
                <a:solidFill>
                  <a:schemeClr val="tx2"/>
                </a:solidFill>
                <a:latin typeface="Arial" charset="0"/>
                <a:cs typeface="Arial" charset="0"/>
              </a:rPr>
              <a:t> des </a:t>
            </a:r>
            <a:r>
              <a:rPr sz="3600" b="1" dirty="0" err="1">
                <a:solidFill>
                  <a:schemeClr val="tx2"/>
                </a:solidFill>
                <a:latin typeface="Arial" charset="0"/>
                <a:cs typeface="Arial" charset="0"/>
              </a:rPr>
              <a:t>trous</a:t>
            </a:r>
            <a:r>
              <a:rPr sz="3600" b="1" dirty="0">
                <a:solidFill>
                  <a:schemeClr val="tx2"/>
                </a:solidFill>
                <a:latin typeface="Arial" charset="0"/>
                <a:cs typeface="Arial" charset="0"/>
              </a:rPr>
              <a:t> </a:t>
            </a:r>
            <a:r>
              <a:rPr sz="3600" b="1" dirty="0" err="1">
                <a:solidFill>
                  <a:schemeClr val="tx2"/>
                </a:solidFill>
                <a:latin typeface="Arial" charset="0"/>
                <a:cs typeface="Arial" charset="0"/>
              </a:rPr>
              <a:t>dans</a:t>
            </a:r>
            <a:r>
              <a:rPr sz="3600" b="1" dirty="0">
                <a:solidFill>
                  <a:schemeClr val="tx2"/>
                </a:solidFill>
                <a:latin typeface="Arial" charset="0"/>
                <a:cs typeface="Arial" charset="0"/>
              </a:rPr>
              <a:t> le </a:t>
            </a:r>
            <a:r>
              <a:rPr sz="3600" b="1" dirty="0" err="1">
                <a:solidFill>
                  <a:schemeClr val="tx2"/>
                </a:solidFill>
                <a:latin typeface="Arial" charset="0"/>
                <a:cs typeface="Arial" charset="0"/>
              </a:rPr>
              <a:t>diffuseur</a:t>
            </a:r>
            <a:endParaRPr sz="3600" b="1" dirty="0">
              <a:solidFill>
                <a:schemeClr val="tx2"/>
              </a:solidFill>
              <a:latin typeface="Arial" charset="0"/>
              <a:cs typeface="Arial" charset="0"/>
            </a:endParaRPr>
          </a:p>
        </p:txBody>
      </p:sp>
      <p:pic>
        <p:nvPicPr>
          <p:cNvPr id="10244" name="Picture 3" descr="Diffuser holes (Wash 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76350"/>
            <a:ext cx="6324600" cy="4743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rtl="0" eaLnBrk="1" hangingPunct="1"/>
            <a:r>
              <a:rPr b="1">
                <a:solidFill>
                  <a:schemeClr val="tx2"/>
                </a:solidFill>
                <a:latin typeface="Arial" charset="0"/>
                <a:cs typeface="Arial" charset="0"/>
              </a:rPr>
              <a:t>Plastique ondulé</a:t>
            </a:r>
          </a:p>
        </p:txBody>
      </p:sp>
      <p:pic>
        <p:nvPicPr>
          <p:cNvPr id="8195"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3" descr="C:\Documents and Settings\Sandy\My Documents\CAWST_2011\BSF Technician Workshop\Multimedia\Diffusers &amp; Lids\IMG_1375 (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7176" y="1295400"/>
            <a:ext cx="5202237"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1"/>
          <p:cNvSpPr txBox="1">
            <a:spLocks/>
          </p:cNvSpPr>
          <p:nvPr/>
        </p:nvSpPr>
        <p:spPr>
          <a:xfrm>
            <a:off x="743745" y="5197475"/>
            <a:ext cx="8229600" cy="124936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rtl="0" eaLnBrk="1" hangingPunct="1">
              <a:buFont typeface="Arial" charset="0"/>
              <a:buNone/>
              <a:defRPr/>
            </a:pPr>
            <a:r>
              <a:rPr sz="2400">
                <a:latin typeface="Arial" charset="0"/>
                <a:cs typeface="Arial" charset="0"/>
              </a:rPr>
              <a:t>Ceux-ci ne durent pas longtemps et se cassent facilement. </a:t>
            </a:r>
            <a:r>
              <a:rPr lang="en-US" sz="2400" dirty="0" smtClean="0">
                <a:latin typeface="Arial" charset="0"/>
                <a:cs typeface="Arial" charset="0"/>
              </a:rPr>
              <a:t/>
            </a:r>
            <a:br>
              <a:rPr lang="en-US" sz="2400" dirty="0" smtClean="0">
                <a:latin typeface="Arial" charset="0"/>
                <a:cs typeface="Arial" charset="0"/>
              </a:rPr>
            </a:br>
            <a:r>
              <a:rPr sz="2400">
                <a:latin typeface="Arial" charset="0"/>
                <a:cs typeface="Arial" charset="0"/>
              </a:rPr>
              <a:t>En outre, ils flottent souvent lorsqu'on verse de l'eau dans le filtre. La plastique ondulé n'est pas un bon choix pour les diffuseurs. </a:t>
            </a:r>
          </a:p>
          <a:p>
            <a:pPr eaLnBrk="1" hangingPunct="1">
              <a:defRPr/>
            </a:pPr>
            <a:endParaRPr lang="en-US" sz="2400" dirty="0"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TotalTime>
  <Words>180</Words>
  <Application>Microsoft Office PowerPoint</Application>
  <PresentationFormat>On-screen Show (4:3)</PresentationFormat>
  <Paragraphs>78</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ＭＳ Ｐゴシック</vt:lpstr>
      <vt:lpstr>Arial</vt:lpstr>
      <vt:lpstr>Calibri</vt:lpstr>
      <vt:lpstr>Wingdings</vt:lpstr>
      <vt:lpstr>Office Theme</vt:lpstr>
      <vt:lpstr>PowerPoint Presentation</vt:lpstr>
      <vt:lpstr>Diffuseurs -quelques exemples-</vt:lpstr>
      <vt:lpstr>Options de diffuseurs</vt:lpstr>
      <vt:lpstr>Boîte de diffusion en tôle</vt:lpstr>
      <vt:lpstr>Plaque de diffusion en tôle</vt:lpstr>
      <vt:lpstr>Plaque de diffusion fait d'un platoir</vt:lpstr>
      <vt:lpstr>Plaque de diffusion en béton</vt:lpstr>
      <vt:lpstr>Percer des trous dans le diffuseur</vt:lpstr>
      <vt:lpstr>Plastique ondulé</vt:lpstr>
      <vt:lpstr>Révision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mforan</dc:creator>
  <cp:lastModifiedBy>Andrea Roach</cp:lastModifiedBy>
  <cp:revision>34</cp:revision>
  <dcterms:created xsi:type="dcterms:W3CDTF">2010-11-22T18:37:35Z</dcterms:created>
  <dcterms:modified xsi:type="dcterms:W3CDTF">2015-10-04T01:29:45Z</dcterms:modified>
</cp:coreProperties>
</file>