
<file path=[Content_Types].xml><?xml version="1.0" encoding="utf-8"?>
<Types xmlns="http://schemas.openxmlformats.org/package/2006/content-types">
  <Default Extension="png" ContentType="image/png"/>
  <Default Extension="bin" ContentType="application/vnd.openxmlformats-officedocument.oleObject"/>
  <Default Extension="jpeg" ContentType="image/jpeg"/>
  <Default Extension="rels" ContentType="application/vnd.openxmlformats-package.relationships+xml"/>
  <Default Extension="xml" ContentType="application/xml"/>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9" r:id="rId1"/>
  </p:sldMasterIdLst>
  <p:notesMasterIdLst>
    <p:notesMasterId r:id="rId14"/>
  </p:notesMasterIdLst>
  <p:handoutMasterIdLst>
    <p:handoutMasterId r:id="rId15"/>
  </p:handoutMasterIdLst>
  <p:sldIdLst>
    <p:sldId id="392" r:id="rId2"/>
    <p:sldId id="381" r:id="rId3"/>
    <p:sldId id="371" r:id="rId4"/>
    <p:sldId id="380" r:id="rId5"/>
    <p:sldId id="382" r:id="rId6"/>
    <p:sldId id="383" r:id="rId7"/>
    <p:sldId id="384" r:id="rId8"/>
    <p:sldId id="385" r:id="rId9"/>
    <p:sldId id="387" r:id="rId10"/>
    <p:sldId id="388" r:id="rId11"/>
    <p:sldId id="389" r:id="rId12"/>
    <p:sldId id="390" r:id="rId13"/>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Laura" initials="L" lastIdx="3" clrIdx="0"/>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5C5C5C"/>
    <a:srgbClr val="24A4D6"/>
    <a:srgbClr val="38C6F4"/>
    <a:srgbClr val="018795"/>
    <a:srgbClr val="01BBCF"/>
    <a:srgbClr val="01DAF1"/>
    <a:srgbClr val="00FFFF"/>
    <a:srgbClr val="00D2CD"/>
    <a:srgbClr val="00A29E"/>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333" autoAdjust="0"/>
    <p:restoredTop sz="72363" autoAdjust="0"/>
  </p:normalViewPr>
  <p:slideViewPr>
    <p:cSldViewPr snapToGrid="0">
      <p:cViewPr varScale="1">
        <p:scale>
          <a:sx n="52" d="100"/>
          <a:sy n="52" d="100"/>
        </p:scale>
        <p:origin x="1854" y="72"/>
      </p:cViewPr>
      <p:guideLst>
        <p:guide orient="horz" pos="2160"/>
        <p:guide pos="2880"/>
      </p:guideLst>
    </p:cSldViewPr>
  </p:slideViewPr>
  <p:outlineViewPr>
    <p:cViewPr>
      <p:scale>
        <a:sx n="33" d="100"/>
        <a:sy n="33" d="100"/>
      </p:scale>
      <p:origin x="0" y="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58" d="100"/>
          <a:sy n="58" d="100"/>
        </p:scale>
        <p:origin x="1854" y="78"/>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commentAuthors" Target="commentAuthors.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image" Target="../media/image14.png"/></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15995214-BC83-564E-BF57-E1651F5388A7}" type="datetimeFigureOut">
              <a:rPr lang="en-US"/>
              <a:pPr>
                <a:defRPr/>
              </a:pPr>
              <a:t>4/20/2017</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C2173794-5B20-E24C-A332-70A5FF976C02}" type="slidenum">
              <a:rPr lang="en-US"/>
              <a:pPr>
                <a:defRPr/>
              </a:pPr>
              <a:t>‹#›</a:t>
            </a:fld>
            <a:endParaRPr lang="en-US"/>
          </a:p>
        </p:txBody>
      </p:sp>
    </p:spTree>
    <p:extLst>
      <p:ext uri="{BB962C8B-B14F-4D97-AF65-F5344CB8AC3E}">
        <p14:creationId xmlns:p14="http://schemas.microsoft.com/office/powerpoint/2010/main" val="9469850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3" name="Date Placeholder 2"/>
          <p:cNvSpPr>
            <a:spLocks noGrp="1"/>
          </p:cNvSpPr>
          <p:nvPr>
            <p:ph type="dt" idx="1"/>
          </p:nvPr>
        </p:nvSpPr>
        <p:spPr>
          <a:xfrm>
            <a:off x="3884613" y="0"/>
            <a:ext cx="2971800" cy="458788"/>
          </a:xfrm>
          <a:prstGeom prst="rect">
            <a:avLst/>
          </a:prstGeom>
        </p:spPr>
        <p:txBody>
          <a:bodyPr vert="horz" wrap="square" lIns="91440" tIns="45720" rIns="91440" bIns="45720" numCol="1" anchor="t" anchorCtr="0" compatLnSpc="1">
            <a:prstTxWarp prst="textNoShape">
              <a:avLst/>
            </a:prstTxWarp>
          </a:bodyPr>
          <a:lstStyle>
            <a:lvl1pPr algn="r" eaLnBrk="1" hangingPunct="1">
              <a:defRPr sz="1200">
                <a:cs typeface="+mn-cs"/>
              </a:defRPr>
            </a:lvl1pPr>
          </a:lstStyle>
          <a:p>
            <a:pPr>
              <a:defRPr/>
            </a:pPr>
            <a:fld id="{695A3583-3D31-B448-955A-A61B88DAB2C6}" type="datetimeFigureOut">
              <a:rPr lang="en-US"/>
              <a:pPr>
                <a:defRPr/>
              </a:pPr>
              <a:t>4/20/2017</a:t>
            </a:fld>
            <a:endParaRPr lang="en-US"/>
          </a:p>
        </p:txBody>
      </p:sp>
      <p:sp>
        <p:nvSpPr>
          <p:cNvPr id="4" name="Slide Image Placeholder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eaLnBrk="1" fontAlgn="auto" hangingPunct="1">
              <a:spcBef>
                <a:spcPts val="0"/>
              </a:spcBef>
              <a:spcAft>
                <a:spcPts val="0"/>
              </a:spcAft>
              <a:defRPr sz="1200">
                <a:latin typeface="+mn-lt"/>
                <a:ea typeface="+mn-ea"/>
                <a:cs typeface="+mn-cs"/>
              </a:defRPr>
            </a:lvl1pPr>
          </a:lstStyle>
          <a:p>
            <a:pPr>
              <a:defRPr/>
            </a:pPr>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wrap="square" lIns="91440" tIns="45720" rIns="91440" bIns="45720" numCol="1" anchor="b" anchorCtr="0" compatLnSpc="1">
            <a:prstTxWarp prst="textNoShape">
              <a:avLst/>
            </a:prstTxWarp>
          </a:bodyPr>
          <a:lstStyle>
            <a:lvl1pPr algn="r" eaLnBrk="1" hangingPunct="1">
              <a:defRPr sz="1200">
                <a:cs typeface="+mn-cs"/>
              </a:defRPr>
            </a:lvl1pPr>
          </a:lstStyle>
          <a:p>
            <a:pPr>
              <a:defRPr/>
            </a:pPr>
            <a:fld id="{650910F0-1EA9-DB47-AEE4-177CBEED2EE0}" type="slidenum">
              <a:rPr lang="en-US"/>
              <a:pPr>
                <a:defRPr/>
              </a:pPr>
              <a:t>‹#›</a:t>
            </a:fld>
            <a:endParaRPr lang="en-US"/>
          </a:p>
        </p:txBody>
      </p:sp>
    </p:spTree>
    <p:extLst>
      <p:ext uri="{BB962C8B-B14F-4D97-AF65-F5344CB8AC3E}">
        <p14:creationId xmlns:p14="http://schemas.microsoft.com/office/powerpoint/2010/main" val="175121397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mn-lt"/>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mn-lt"/>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mn-lt"/>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mn-lt"/>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dirty="0"/>
          </a:p>
        </p:txBody>
      </p:sp>
      <p:sp>
        <p:nvSpPr>
          <p:cNvPr id="4" name="Slide Number Placeholder 3"/>
          <p:cNvSpPr>
            <a:spLocks noGrp="1"/>
          </p:cNvSpPr>
          <p:nvPr>
            <p:ph type="sldNum" sz="quarter" idx="10"/>
          </p:nvPr>
        </p:nvSpPr>
        <p:spPr/>
        <p:txBody>
          <a:bodyPr/>
          <a:lstStyle/>
          <a:p>
            <a:pPr>
              <a:defRPr/>
            </a:pPr>
            <a:fld id="{650910F0-1EA9-DB47-AEE4-177CBEED2EE0}" type="slidenum">
              <a:rPr lang="en-US" smtClean="0"/>
              <a:pPr>
                <a:defRPr/>
              </a:pPr>
              <a:t>1</a:t>
            </a:fld>
            <a:endParaRPr lang="en-US"/>
          </a:p>
        </p:txBody>
      </p:sp>
    </p:spTree>
    <p:extLst>
      <p:ext uri="{BB962C8B-B14F-4D97-AF65-F5344CB8AC3E}">
        <p14:creationId xmlns:p14="http://schemas.microsoft.com/office/powerpoint/2010/main" val="6721663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Esta foto muestra una planta de </a:t>
            </a:r>
            <a:r>
              <a:rPr baseline="0"/>
              <a:t> tratamiento </a:t>
            </a:r>
            <a:r>
              <a:t>en Yaundé,</a:t>
            </a:r>
            <a:r>
              <a:rPr baseline="0"/>
              <a:t> </a:t>
            </a:r>
            <a:r>
              <a:t> Camerún</a:t>
            </a:r>
            <a:r>
              <a:rPr baseline="0"/>
              <a:t> donde las aguas residuales pasan junto a la planta en lugar de atravesar las tecnologías de tratamiento. Esta es una falla obvia.</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5</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Sin embargo,</a:t>
            </a:r>
            <a:r>
              <a:rPr baseline="0"/>
              <a:t> las fallas en el tratamiento también pueden ser más sutiles. Por ejemplo en esta foto, las instalaciones están mal administradas en un humedal artificial en Bangalore, India.</a:t>
            </a:r>
            <a:r>
              <a:t> </a:t>
            </a:r>
            <a:r>
              <a:rPr sz="1200" kern="1200">
                <a:solidFill>
                  <a:schemeClr val="tx1"/>
                </a:solidFill>
                <a:effectLst/>
                <a:latin typeface="+mn-lt"/>
                <a:ea typeface="ＭＳ Ｐゴシック" charset="0"/>
                <a:cs typeface="ＭＳ Ｐゴシック" charset="0"/>
              </a:rPr>
              <a:t>El humedal artificial prácticamente no tiene plantas porque las cabras se las comen (es posible que vea una cabra, en alguna parte de la foto). Un trabajador de la planta de tratamiento no cerró la puerta de la instalación o la cerca estaba rota. Esto influye en el rendimiento de un humedal artificial. No es disfuncional, pero el humedal se basa en plantas para el tratamiento de lodos fecales.</a:t>
            </a:r>
          </a:p>
          <a:p>
            <a:endParaRPr lang="en-US" noProof="0" dirty="0"/>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6</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O este estanque de</a:t>
            </a:r>
            <a:r>
              <a:rPr baseline="0"/>
              <a:t> sedimentación en Dar es Salaam, Tanzania que no ha sido vaciado.</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7</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rtl="0"/>
            <a:r>
              <a:t>Obviamente, las fallas también son </a:t>
            </a:r>
            <a:r>
              <a:rPr baseline="0"/>
              <a:t> un problema para la recolección y el transporte de lodos fecales, lo cual no se tratará específicamente en este taller. Sin embargo, una gran parte de lo discutido también se aplicará a ese tema. Por ejemplo, esta foto muestra una manguera con fugas. Las mangueras con fugas no solo indican que los lodos fecales ingresan al ambiente sino que la bomba del camión de succión no está funcionando eficientemente.</a:t>
            </a:r>
            <a: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8</a:t>
            </a:fld>
            <a:endParaRPr/>
          </a:p>
        </p:txBody>
      </p:sp>
    </p:spTree>
    <p:extLst>
      <p:ext uri="{BB962C8B-B14F-4D97-AF65-F5344CB8AC3E}">
        <p14:creationId xmlns:p14="http://schemas.microsoft.com/office/powerpoint/2010/main" val="310579557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a:endParaRPr lang="en-CA" sz="1200" kern="1200" dirty="0">
              <a:solidFill>
                <a:schemeClr val="tx1"/>
              </a:solidFill>
              <a:effectLst/>
              <a:latin typeface="+mn-lt"/>
              <a:ea typeface="ＭＳ Ｐゴシック" charset="0"/>
              <a:cs typeface="ＭＳ Ｐゴシック" charset="0"/>
            </a:endParaRP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9</a:t>
            </a:fld>
            <a:endParaRPr/>
          </a:p>
        </p:txBody>
      </p:sp>
    </p:spTree>
    <p:extLst>
      <p:ext uri="{BB962C8B-B14F-4D97-AF65-F5344CB8AC3E}">
        <p14:creationId xmlns:p14="http://schemas.microsoft.com/office/powerpoint/2010/main" val="292219901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0" fontAlgn="base" latinLnBrk="0" hangingPunct="0">
              <a:lnSpc>
                <a:spcPct val="100000"/>
              </a:lnSpc>
              <a:spcBef>
                <a:spcPct val="30000"/>
              </a:spcBef>
              <a:spcAft>
                <a:spcPct val="0"/>
              </a:spcAft>
              <a:buClrTx/>
              <a:buSzTx/>
              <a:buFontTx/>
              <a:buNone/>
              <a:tabLst/>
              <a:defRPr/>
            </a:pPr>
            <a:r>
              <a:rPr sz="1200" i="0" kern="1200">
                <a:solidFill>
                  <a:schemeClr val="tx1"/>
                </a:solidFill>
                <a:effectLst/>
                <a:latin typeface="+mn-lt"/>
                <a:ea typeface="ＭＳ Ｐゴシック" charset="0"/>
                <a:cs typeface="ＭＳ Ｐゴシック" charset="0"/>
              </a:rPr>
              <a:t>Se necesitan parámetros fisicoquímicos y microbiológicos para que una planta de tratamiento funcione. </a:t>
            </a:r>
          </a:p>
          <a:p>
            <a:pPr marL="0" marR="0" lvl="0" indent="0" algn="l" defTabSz="914400" rtl="0" eaLnBrk="0" fontAlgn="base" latinLnBrk="0" hangingPunct="0">
              <a:lnSpc>
                <a:spcPct val="100000"/>
              </a:lnSpc>
              <a:spcBef>
                <a:spcPct val="30000"/>
              </a:spcBef>
              <a:spcAft>
                <a:spcPct val="0"/>
              </a:spcAft>
              <a:buClrTx/>
              <a:buSzTx/>
              <a:buFontTx/>
              <a:buNone/>
              <a:tabLst/>
              <a:defRPr/>
            </a:pPr>
            <a:endParaRPr lang="en-CA" sz="1200" i="0" kern="1200" dirty="0">
              <a:solidFill>
                <a:schemeClr val="tx1"/>
              </a:solidFill>
              <a:effectLst/>
              <a:latin typeface="+mn-lt"/>
              <a:ea typeface="ＭＳ Ｐゴシック" charset="0"/>
              <a:cs typeface="ＭＳ Ｐゴシック" charset="0"/>
            </a:endParaRPr>
          </a:p>
          <a:p>
            <a:pPr marL="0" marR="0" lvl="0" indent="0" algn="l" defTabSz="914400" rtl="0" eaLnBrk="0" fontAlgn="base" latinLnBrk="0" hangingPunct="0">
              <a:lnSpc>
                <a:spcPct val="100000"/>
              </a:lnSpc>
              <a:spcBef>
                <a:spcPct val="30000"/>
              </a:spcBef>
              <a:spcAft>
                <a:spcPct val="0"/>
              </a:spcAft>
              <a:buClrTx/>
              <a:buSzTx/>
              <a:buFontTx/>
              <a:buNone/>
              <a:tabLst/>
              <a:defRPr/>
            </a:pPr>
            <a:r>
              <a:rPr sz="1200" i="0" kern="1200">
                <a:solidFill>
                  <a:schemeClr val="tx1"/>
                </a:solidFill>
                <a:effectLst/>
                <a:latin typeface="+mn-lt"/>
                <a:ea typeface="ＭＳ Ｐゴシック" charset="0"/>
                <a:cs typeface="ＭＳ Ｐゴシック" charset="0"/>
              </a:rPr>
              <a:t>Para</a:t>
            </a:r>
            <a:r>
              <a:rPr sz="1200" i="0" kern="1200" baseline="0">
                <a:solidFill>
                  <a:schemeClr val="tx1"/>
                </a:solidFill>
                <a:effectLst/>
                <a:latin typeface="+mn-lt"/>
                <a:ea typeface="ＭＳ Ｐゴシック" charset="0"/>
                <a:cs typeface="ＭＳ Ｐゴシック" charset="0"/>
              </a:rPr>
              <a:t> hacer funcionar una </a:t>
            </a:r>
            <a:r>
              <a:rPr sz="1200" i="0" kern="1200">
                <a:solidFill>
                  <a:schemeClr val="tx1"/>
                </a:solidFill>
                <a:effectLst/>
                <a:latin typeface="+mn-lt"/>
                <a:ea typeface="ＭＳ Ｐゴシック" charset="0"/>
                <a:cs typeface="ＭＳ Ｐゴシック" charset="0"/>
              </a:rPr>
              <a:t>planta de tratamiento,</a:t>
            </a:r>
            <a:r>
              <a:rPr sz="1200" i="0" kern="1200" baseline="0">
                <a:solidFill>
                  <a:schemeClr val="tx1"/>
                </a:solidFill>
                <a:effectLst/>
                <a:latin typeface="+mn-lt"/>
                <a:ea typeface="ＭＳ Ｐゴシック" charset="0"/>
                <a:cs typeface="ＭＳ Ｐゴシック" charset="0"/>
              </a:rPr>
              <a:t> un operador de </a:t>
            </a:r>
            <a:r>
              <a:rPr sz="1200" i="0" kern="1200">
                <a:solidFill>
                  <a:schemeClr val="tx1"/>
                </a:solidFill>
                <a:effectLst/>
                <a:latin typeface="+mn-lt"/>
                <a:ea typeface="ＭＳ Ｐゴシック" charset="0"/>
                <a:cs typeface="ＭＳ Ｐゴシック" charset="0"/>
              </a:rPr>
              <a:t>tratamiento</a:t>
            </a:r>
            <a:r>
              <a:rPr sz="1200" i="0" kern="1200" baseline="0">
                <a:solidFill>
                  <a:schemeClr val="tx1"/>
                </a:solidFill>
                <a:effectLst/>
                <a:latin typeface="+mn-lt"/>
                <a:ea typeface="ＭＳ Ｐゴシック" charset="0"/>
                <a:cs typeface="ＭＳ Ｐゴシック" charset="0"/>
              </a:rPr>
              <a:t> tiene que </a:t>
            </a:r>
            <a:r>
              <a:rPr sz="1200" i="0" kern="1200">
                <a:solidFill>
                  <a:schemeClr val="tx1"/>
                </a:solidFill>
                <a:effectLst/>
                <a:latin typeface="+mn-lt"/>
                <a:ea typeface="ＭＳ Ｐゴシック" charset="0"/>
                <a:cs typeface="ＭＳ Ｐゴシック" charset="0"/>
              </a:rPr>
              <a:t>saber, por ejemplo, la cantidad de lodos fecales que puede entrar para tratamiento por lote,</a:t>
            </a:r>
            <a:r>
              <a:rPr sz="1200" i="0" kern="1200" baseline="0">
                <a:solidFill>
                  <a:schemeClr val="tx1"/>
                </a:solidFill>
                <a:effectLst/>
                <a:latin typeface="+mn-lt"/>
                <a:ea typeface="ＭＳ Ｐゴシック" charset="0"/>
                <a:cs typeface="ＭＳ Ｐゴシック" charset="0"/>
              </a:rPr>
              <a:t> </a:t>
            </a:r>
            <a:r>
              <a:rPr sz="1200" i="0" kern="1200">
                <a:solidFill>
                  <a:schemeClr val="tx1"/>
                </a:solidFill>
                <a:effectLst/>
                <a:latin typeface="+mn-lt"/>
                <a:ea typeface="ＭＳ Ｐゴシック" charset="0"/>
                <a:cs typeface="ＭＳ Ｐゴシック" charset="0"/>
              </a:rPr>
              <a:t> con qué frecuencia se deben eliminar los lodos</a:t>
            </a:r>
            <a:r>
              <a:rPr sz="1200" i="0" kern="1200" baseline="0">
                <a:solidFill>
                  <a:schemeClr val="tx1"/>
                </a:solidFill>
                <a:effectLst/>
                <a:latin typeface="+mn-lt"/>
                <a:ea typeface="ＭＳ Ｐゴシック" charset="0"/>
                <a:cs typeface="ＭＳ Ｐゴシック" charset="0"/>
              </a:rPr>
              <a:t> de una tecnología de tratamiento o si la planta de tratamiento está funcionando según lo previsto. Esta foto muestra operadores de tratamiento recolectando lodos fecales en la entrada de un tanque de sedimentación y espesamiento en Dakar, Senegal. Están tomando muestras para determinar las propiedades de los lodos fecales que ingresan en la planta.</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10</a:t>
            </a:fld>
            <a:endParaRPr/>
          </a:p>
        </p:txBody>
      </p:sp>
    </p:spTree>
    <p:extLst>
      <p:ext uri="{BB962C8B-B14F-4D97-AF65-F5344CB8AC3E}">
        <p14:creationId xmlns:p14="http://schemas.microsoft.com/office/powerpoint/2010/main" val="144013981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0" rtl="0"/>
            <a:r>
              <a:rPr sz="1200" b="0" i="0" kern="1200">
                <a:solidFill>
                  <a:schemeClr val="tx1"/>
                </a:solidFill>
                <a:effectLst/>
                <a:latin typeface="+mn-lt"/>
                <a:ea typeface="ＭＳ Ｐゴシック" charset="0"/>
                <a:cs typeface="ＭＳ Ｐゴシック" charset="0"/>
              </a:rPr>
              <a:t>Los</a:t>
            </a:r>
            <a:r>
              <a:rPr sz="1200" b="0" i="0" kern="1200" baseline="0">
                <a:solidFill>
                  <a:schemeClr val="tx1"/>
                </a:solidFill>
                <a:effectLst/>
                <a:latin typeface="+mn-lt"/>
                <a:ea typeface="ＭＳ Ｐゴシック" charset="0"/>
                <a:cs typeface="ＭＳ Ｐゴシック" charset="0"/>
              </a:rPr>
              <a:t> parámetros más comúnmente analizados están relacionados con los objetivos del tratamiento. ¿Recuerdan estas dos ilustraciones de las lecciones sobre objetivos de tratamiento de lodos fecales? El monitoreo del tratamiento de lodos fecales indica si se están cumpliendo los objetivos de tratamiento.</a:t>
            </a:r>
          </a:p>
          <a:p>
            <a:pPr lvl="0"/>
            <a:endParaRPr lang="en-CA" sz="1200" b="1" i="0" kern="1200" dirty="0">
              <a:solidFill>
                <a:schemeClr val="tx1"/>
              </a:solidFill>
              <a:effectLst/>
              <a:latin typeface="+mn-lt"/>
              <a:ea typeface="ＭＳ Ｐゴシック" charset="0"/>
              <a:cs typeface="ＭＳ Ｐゴシック" charset="0"/>
            </a:endParaRPr>
          </a:p>
          <a:p>
            <a:pPr marL="171450" lvl="0" indent="-171450" rtl="0">
              <a:buFontTx/>
              <a:buChar char="-"/>
            </a:pPr>
            <a:r>
              <a:rPr sz="1200" i="0" kern="1200">
                <a:solidFill>
                  <a:schemeClr val="tx1"/>
                </a:solidFill>
                <a:effectLst/>
                <a:latin typeface="+mn-lt"/>
                <a:ea typeface="ＭＳ Ｐゴシック" charset="0"/>
                <a:cs typeface="ＭＳ Ｐゴシック" charset="0"/>
              </a:rPr>
              <a:t>Por ejemplo, el contenido de humedad y sólidos </a:t>
            </a:r>
            <a:r>
              <a:rPr sz="1200" i="0" kern="1200" baseline="0">
                <a:solidFill>
                  <a:schemeClr val="tx1"/>
                </a:solidFill>
                <a:effectLst/>
                <a:latin typeface="+mn-lt"/>
                <a:ea typeface="ＭＳ Ｐゴシック" charset="0"/>
                <a:cs typeface="ＭＳ Ｐゴシック" charset="0"/>
              </a:rPr>
              <a:t>es importante para determinar la calidad de los productos de tratamiento después del espesamiento.</a:t>
            </a:r>
          </a:p>
          <a:p>
            <a:pPr marL="171450" lvl="0" indent="-171450">
              <a:buFontTx/>
              <a:buChar char="-"/>
            </a:pPr>
            <a:endParaRPr lang="en-CA" sz="1200" i="0" kern="1200" dirty="0">
              <a:solidFill>
                <a:schemeClr val="tx1"/>
              </a:solidFill>
              <a:effectLst/>
              <a:latin typeface="+mn-lt"/>
              <a:ea typeface="ＭＳ Ｐゴシック" charset="0"/>
              <a:cs typeface="ＭＳ Ｐゴシック" charset="0"/>
            </a:endParaRPr>
          </a:p>
          <a:p>
            <a:pPr marL="171450" lvl="0" indent="-171450" rtl="0">
              <a:buFontTx/>
              <a:buChar char="-"/>
            </a:pPr>
            <a:r>
              <a:rPr sz="1200" i="0" kern="1200">
                <a:solidFill>
                  <a:schemeClr val="tx1"/>
                </a:solidFill>
                <a:effectLst/>
                <a:latin typeface="+mn-lt"/>
                <a:ea typeface="ＭＳ Ｐゴシック" charset="0"/>
                <a:cs typeface="ＭＳ Ｐゴシック" charset="0"/>
              </a:rPr>
              <a:t>La demanda biológica y química de oxígeno</a:t>
            </a:r>
            <a:r>
              <a:rPr sz="1200" i="0" kern="1200" baseline="0">
                <a:solidFill>
                  <a:schemeClr val="tx1"/>
                </a:solidFill>
                <a:effectLst/>
                <a:latin typeface="+mn-lt"/>
                <a:ea typeface="ＭＳ Ｐゴシック" charset="0"/>
                <a:cs typeface="ＭＳ Ｐゴシック" charset="0"/>
              </a:rPr>
              <a:t> es un parámetro de diseño importante para las plantas de tratamiento. Generalmente, se incluyen en normas jurídicas que establecen la calidad exigida del efluente de tratamiento para proteger las fuentes de agua. Informa la estabilización de lodos fecales.</a:t>
            </a:r>
          </a:p>
          <a:p>
            <a:pPr marL="0" lvl="0" indent="0" rtl="0">
              <a:buFontTx/>
              <a:buNone/>
            </a:pPr>
            <a:r>
              <a:rPr sz="1200" i="0" kern="1200" baseline="0">
                <a:solidFill>
                  <a:schemeClr val="tx1"/>
                </a:solidFill>
                <a:effectLst/>
                <a:latin typeface="+mn-lt"/>
                <a:ea typeface="ＭＳ Ｐゴシック" charset="0"/>
                <a:cs typeface="ＭＳ Ｐゴシック" charset="0"/>
              </a:rPr>
              <a:t> </a:t>
            </a:r>
          </a:p>
          <a:p>
            <a:pPr marL="171450" lvl="0" indent="-171450" rtl="0">
              <a:buFontTx/>
              <a:buChar char="-"/>
            </a:pPr>
            <a:r>
              <a:rPr sz="1200" i="0" kern="1200">
                <a:solidFill>
                  <a:schemeClr val="tx1"/>
                </a:solidFill>
                <a:effectLst/>
                <a:latin typeface="+mn-lt"/>
                <a:ea typeface="ＭＳ Ｐゴシック" charset="0"/>
                <a:cs typeface="ＭＳ Ｐゴシック" charset="0"/>
              </a:rPr>
              <a:t>El</a:t>
            </a:r>
            <a:r>
              <a:rPr sz="1200" i="0" kern="1200" baseline="0">
                <a:solidFill>
                  <a:schemeClr val="tx1"/>
                </a:solidFill>
                <a:effectLst/>
                <a:latin typeface="+mn-lt"/>
                <a:ea typeface="ＭＳ Ｐゴシック" charset="0"/>
                <a:cs typeface="ＭＳ Ｐゴシック" charset="0"/>
              </a:rPr>
              <a:t> </a:t>
            </a:r>
            <a:r>
              <a:rPr sz="1200" i="0" kern="1200">
                <a:solidFill>
                  <a:schemeClr val="tx1"/>
                </a:solidFill>
                <a:effectLst/>
                <a:latin typeface="+mn-lt"/>
                <a:ea typeface="ＭＳ Ｐゴシック" charset="0"/>
                <a:cs typeface="ＭＳ Ｐゴシック" charset="0"/>
              </a:rPr>
              <a:t> contenido de nutrientes,</a:t>
            </a:r>
            <a:r>
              <a:rPr sz="1200" i="0" kern="1200" baseline="0">
                <a:solidFill>
                  <a:schemeClr val="tx1"/>
                </a:solidFill>
                <a:effectLst/>
                <a:latin typeface="+mn-lt"/>
                <a:ea typeface="ＭＳ Ｐゴシック" charset="0"/>
                <a:cs typeface="ＭＳ Ｐゴシック" charset="0"/>
              </a:rPr>
              <a:t> por ejemplo de nitrógeno y fósforo, </a:t>
            </a:r>
            <a:r>
              <a:rPr sz="1200" i="0" kern="1200">
                <a:solidFill>
                  <a:schemeClr val="tx1"/>
                </a:solidFill>
                <a:effectLst/>
                <a:latin typeface="+mn-lt"/>
                <a:ea typeface="ＭＳ Ｐゴシック" charset="0"/>
                <a:cs typeface="ＭＳ Ｐゴシック" charset="0"/>
              </a:rPr>
              <a:t>influye en el potencial de los recursos de los productos y se incluye en las normas jurídicas sobre efluentes para proteger las fuentes de agua. Informa sobre la gestión de</a:t>
            </a:r>
            <a:r>
              <a:rPr sz="1200" i="0" kern="1200" baseline="0">
                <a:solidFill>
                  <a:schemeClr val="tx1"/>
                </a:solidFill>
                <a:effectLst/>
                <a:latin typeface="+mn-lt"/>
                <a:ea typeface="ＭＳ Ｐゴシック" charset="0"/>
                <a:cs typeface="ＭＳ Ｐゴシック" charset="0"/>
              </a:rPr>
              <a:t> nutrientes.</a:t>
            </a:r>
          </a:p>
          <a:p>
            <a:pPr marL="171450" lvl="0" indent="-171450">
              <a:buFontTx/>
              <a:buChar char="-"/>
            </a:pPr>
            <a:endParaRPr lang="en-CA" sz="1200" i="0" kern="1200" dirty="0">
              <a:solidFill>
                <a:schemeClr val="tx1"/>
              </a:solidFill>
              <a:effectLst/>
              <a:latin typeface="+mn-lt"/>
              <a:ea typeface="ＭＳ Ｐゴシック" charset="0"/>
              <a:cs typeface="ＭＳ Ｐゴシック" charset="0"/>
            </a:endParaRPr>
          </a:p>
          <a:p>
            <a:pPr marL="171450" lvl="0" indent="-171450" algn="l" rtl="0">
              <a:buFontTx/>
              <a:buChar char="-"/>
            </a:pPr>
            <a:r>
              <a:rPr sz="1200" i="0" kern="1200">
                <a:solidFill>
                  <a:schemeClr val="tx1"/>
                </a:solidFill>
                <a:effectLst/>
                <a:latin typeface="+mn-lt"/>
                <a:ea typeface="ＭＳ Ｐゴシック" charset="0"/>
                <a:cs typeface="ＭＳ Ｐゴシック" charset="0"/>
              </a:rPr>
              <a:t>Y el contenido de patógenos,</a:t>
            </a:r>
            <a:r>
              <a:rPr sz="1200" i="0" kern="1200" baseline="0">
                <a:solidFill>
                  <a:schemeClr val="tx1"/>
                </a:solidFill>
                <a:effectLst/>
                <a:latin typeface="+mn-lt"/>
                <a:ea typeface="ＭＳ Ｐゴシック" charset="0"/>
                <a:cs typeface="ＭＳ Ｐゴシック" charset="0"/>
              </a:rPr>
              <a:t> por ejemplo </a:t>
            </a:r>
            <a:r>
              <a:rPr sz="1200" i="1" kern="1200" baseline="0">
                <a:solidFill>
                  <a:schemeClr val="tx1"/>
                </a:solidFill>
                <a:effectLst/>
                <a:latin typeface="+mn-lt"/>
                <a:ea typeface="ＭＳ Ｐゴシック" charset="0"/>
                <a:cs typeface="ＭＳ Ｐゴシック" charset="0"/>
              </a:rPr>
              <a:t>E. </a:t>
            </a:r>
            <a:r>
              <a:rPr sz="1200" i="1" kern="1200">
                <a:solidFill>
                  <a:schemeClr val="tx1"/>
                </a:solidFill>
                <a:effectLst/>
                <a:latin typeface="+mn-lt"/>
                <a:ea typeface="ＭＳ Ｐゴシック" charset="0"/>
                <a:cs typeface="ＭＳ Ｐゴシック" charset="0"/>
              </a:rPr>
              <a:t>coli </a:t>
            </a:r>
            <a:r>
              <a:rPr sz="1200" i="0" kern="1200">
                <a:solidFill>
                  <a:schemeClr val="tx1"/>
                </a:solidFill>
                <a:effectLst/>
                <a:latin typeface="+mn-lt"/>
                <a:ea typeface="ＭＳ Ｐゴシック" charset="0"/>
                <a:cs typeface="ＭＳ Ｐゴシック" charset="0"/>
              </a:rPr>
              <a:t>y huevos de helmintos, son</a:t>
            </a:r>
            <a:r>
              <a:rPr sz="1200" i="0" kern="1200" baseline="0">
                <a:solidFill>
                  <a:schemeClr val="tx1"/>
                </a:solidFill>
                <a:effectLst/>
                <a:latin typeface="+mn-lt"/>
                <a:ea typeface="ＭＳ Ｐゴシック" charset="0"/>
                <a:cs typeface="ＭＳ Ｐゴシック" charset="0"/>
              </a:rPr>
              <a:t> </a:t>
            </a:r>
            <a:r>
              <a:rPr sz="1200" i="0" kern="1200">
                <a:solidFill>
                  <a:schemeClr val="tx1"/>
                </a:solidFill>
                <a:effectLst/>
                <a:latin typeface="+mn-lt"/>
                <a:ea typeface="ＭＳ Ｐゴシック" charset="0"/>
                <a:cs typeface="ＭＳ Ｐゴシック" charset="0"/>
              </a:rPr>
              <a:t>importantes para cuantificar la calidad de los productos de tratamiento.</a:t>
            </a:r>
            <a:r>
              <a:rPr sz="1200" i="0" kern="1200" baseline="0">
                <a:solidFill>
                  <a:schemeClr val="tx1"/>
                </a:solidFill>
                <a:effectLst/>
                <a:latin typeface="+mn-lt"/>
                <a:ea typeface="ＭＳ Ｐゴシック" charset="0"/>
                <a:cs typeface="ＭＳ Ｐゴシック" charset="0"/>
              </a:rPr>
              <a:t> Informa la neutralización de patógenos.</a:t>
            </a:r>
            <a:r>
              <a:rPr sz="1200" i="0" kern="1200">
                <a:solidFill>
                  <a:schemeClr val="tx1"/>
                </a:solidFill>
                <a:effectLst/>
                <a:latin typeface="+mn-lt"/>
                <a:ea typeface="ＭＳ Ｐゴシック" charset="0"/>
                <a:cs typeface="ＭＳ Ｐゴシック" charset="0"/>
              </a:rPr>
              <a:t> Esto es para</a:t>
            </a:r>
            <a:r>
              <a:rPr sz="1200" i="0" kern="1200" baseline="0">
                <a:solidFill>
                  <a:schemeClr val="tx1"/>
                </a:solidFill>
                <a:effectLst/>
                <a:latin typeface="+mn-lt"/>
                <a:ea typeface="ＭＳ Ｐゴシック" charset="0"/>
                <a:cs typeface="ＭＳ Ｐゴシック" charset="0"/>
              </a:rPr>
              <a:t> proteger la salud pública si los productos se utilizan, por ejemplo en la agricultura.</a:t>
            </a:r>
            <a:r>
              <a:rPr sz="1200" i="0" kern="1200">
                <a:solidFill>
                  <a:schemeClr val="tx1"/>
                </a:solidFill>
                <a:effectLst/>
                <a:latin typeface="+mn-lt"/>
                <a:ea typeface="ＭＳ Ｐゴシック" charset="0"/>
                <a:cs typeface="ＭＳ Ｐゴシック" charset="0"/>
              </a:rPr>
              <a:t> </a:t>
            </a:r>
          </a:p>
        </p:txBody>
      </p:sp>
      <p:sp>
        <p:nvSpPr>
          <p:cNvPr id="4" name="Slide Number Placeholder 3"/>
          <p:cNvSpPr>
            <a:spLocks noGrp="1"/>
          </p:cNvSpPr>
          <p:nvPr>
            <p:ph type="sldNum" sz="quarter" idx="10"/>
          </p:nvPr>
        </p:nvSpPr>
        <p:spPr/>
        <p:txBody>
          <a:bodyPr/>
          <a:lstStyle/>
          <a:p>
            <a:pPr rtl="0">
              <a:defRPr/>
            </a:pPr>
            <a:fld id="{650910F0-1EA9-DB47-AEE4-177CBEED2EE0}" type="slidenum">
              <a:rPr/>
              <a:pPr rtl="0">
                <a:defRPr/>
              </a:pPr>
              <a:t>11</a:t>
            </a:fld>
            <a:endParaRPr/>
          </a:p>
        </p:txBody>
      </p:sp>
    </p:spTree>
    <p:extLst>
      <p:ext uri="{BB962C8B-B14F-4D97-AF65-F5344CB8AC3E}">
        <p14:creationId xmlns:p14="http://schemas.microsoft.com/office/powerpoint/2010/main" val="144013981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Page">
    <p:spTree>
      <p:nvGrpSpPr>
        <p:cNvPr id="1" name=""/>
        <p:cNvGrpSpPr/>
        <p:nvPr/>
      </p:nvGrpSpPr>
      <p:grpSpPr>
        <a:xfrm>
          <a:off x="0" y="0"/>
          <a:ext cx="0" cy="0"/>
          <a:chOff x="0" y="0"/>
          <a:chExt cx="0" cy="0"/>
        </a:xfrm>
      </p:grpSpPr>
      <p:cxnSp>
        <p:nvCxnSpPr>
          <p:cNvPr id="17" name="Straight Connector 16"/>
          <p:cNvCxnSpPr/>
          <p:nvPr userDrawn="1"/>
        </p:nvCxnSpPr>
        <p:spPr>
          <a:xfrm>
            <a:off x="1497013" y="3890963"/>
            <a:ext cx="0" cy="320675"/>
          </a:xfrm>
          <a:prstGeom prst="line">
            <a:avLst/>
          </a:prstGeom>
          <a:ln w="19050">
            <a:solidFill>
              <a:schemeClr val="bg1">
                <a:lumMod val="75000"/>
                <a:lumOff val="25000"/>
              </a:schemeClr>
            </a:solidFill>
          </a:ln>
        </p:spPr>
        <p:style>
          <a:lnRef idx="1">
            <a:schemeClr val="accent1"/>
          </a:lnRef>
          <a:fillRef idx="0">
            <a:schemeClr val="accent1"/>
          </a:fillRef>
          <a:effectRef idx="0">
            <a:schemeClr val="accent1"/>
          </a:effectRef>
          <a:fontRef idx="minor">
            <a:schemeClr val="tx1"/>
          </a:fontRef>
        </p:style>
      </p:cxnSp>
      <p:sp>
        <p:nvSpPr>
          <p:cNvPr id="18" name="Text Placeholder 13"/>
          <p:cNvSpPr>
            <a:spLocks noGrp="1"/>
          </p:cNvSpPr>
          <p:nvPr>
            <p:ph type="body" sz="quarter" idx="13"/>
          </p:nvPr>
        </p:nvSpPr>
        <p:spPr>
          <a:xfrm>
            <a:off x="808075" y="3267680"/>
            <a:ext cx="4514009" cy="571539"/>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9" name="Text Placeholder 13"/>
          <p:cNvSpPr>
            <a:spLocks noGrp="1"/>
          </p:cNvSpPr>
          <p:nvPr>
            <p:ph type="body" sz="quarter" idx="14"/>
          </p:nvPr>
        </p:nvSpPr>
        <p:spPr>
          <a:xfrm>
            <a:off x="808075" y="2426677"/>
            <a:ext cx="4514009" cy="8216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0" name="Text Placeholder 4"/>
          <p:cNvSpPr>
            <a:spLocks noGrp="1"/>
          </p:cNvSpPr>
          <p:nvPr>
            <p:ph type="body" sz="quarter" idx="27" hasCustomPrompt="1"/>
          </p:nvPr>
        </p:nvSpPr>
        <p:spPr>
          <a:xfrm>
            <a:off x="1570790" y="3891150"/>
            <a:ext cx="1492559" cy="288709"/>
          </a:xfrm>
        </p:spPr>
        <p:txBody>
          <a:bodyPr>
            <a:noAutofit/>
          </a:bodyPr>
          <a:lstStyle>
            <a:lvl1pPr marL="0" indent="0">
              <a:buNone/>
              <a:defRPr sz="1600" b="1">
                <a:solidFill>
                  <a:srgbClr val="5C5C5C"/>
                </a:solidFill>
                <a:latin typeface="Lato" panose="020F0502020204030203" pitchFamily="34" charset="0"/>
              </a:defRPr>
            </a:lvl1pPr>
          </a:lstStyle>
          <a:p>
            <a:pPr lvl="0"/>
            <a:r>
              <a:rPr lang="en-US" dirty="0"/>
              <a:t>DEC 10</a:t>
            </a:r>
          </a:p>
        </p:txBody>
      </p:sp>
      <p:sp>
        <p:nvSpPr>
          <p:cNvPr id="21" name="Text Placeholder 4"/>
          <p:cNvSpPr>
            <a:spLocks noGrp="1"/>
          </p:cNvSpPr>
          <p:nvPr>
            <p:ph type="body" sz="quarter" idx="28" hasCustomPrompt="1"/>
          </p:nvPr>
        </p:nvSpPr>
        <p:spPr>
          <a:xfrm>
            <a:off x="802246" y="3888430"/>
            <a:ext cx="739122" cy="288709"/>
          </a:xfrm>
        </p:spPr>
        <p:txBody>
          <a:bodyPr>
            <a:noAutofit/>
          </a:bodyPr>
          <a:lstStyle>
            <a:lvl1pPr marL="0" indent="0" algn="l">
              <a:buNone/>
              <a:defRPr sz="1600" b="1">
                <a:solidFill>
                  <a:srgbClr val="5C5C5C"/>
                </a:solidFill>
                <a:latin typeface="Lato" panose="020F0502020204030203" pitchFamily="34" charset="0"/>
              </a:defRPr>
            </a:lvl1pPr>
          </a:lstStyle>
          <a:p>
            <a:pPr lvl="0"/>
            <a:r>
              <a:rPr lang="en-US" dirty="0"/>
              <a:t>2015</a:t>
            </a:r>
          </a:p>
        </p:txBody>
      </p:sp>
      <p:pic>
        <p:nvPicPr>
          <p:cNvPr id="8" name="Picture 7"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9" name="Picture 8"/>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718908" y="4526230"/>
            <a:ext cx="2756877" cy="1930254"/>
          </a:xfrm>
          <a:prstGeom prst="rect">
            <a:avLst/>
          </a:prstGeom>
        </p:spPr>
      </p:pic>
    </p:spTree>
    <p:extLst>
      <p:ext uri="{BB962C8B-B14F-4D97-AF65-F5344CB8AC3E}">
        <p14:creationId xmlns:p14="http://schemas.microsoft.com/office/powerpoint/2010/main" val="11506141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Extra 05">
    <p:spTree>
      <p:nvGrpSpPr>
        <p:cNvPr id="1" name=""/>
        <p:cNvGrpSpPr/>
        <p:nvPr/>
      </p:nvGrpSpPr>
      <p:grpSpPr>
        <a:xfrm>
          <a:off x="0" y="0"/>
          <a:ext cx="0" cy="0"/>
          <a:chOff x="0" y="0"/>
          <a:chExt cx="0" cy="0"/>
        </a:xfrm>
      </p:grpSpPr>
      <p:cxnSp>
        <p:nvCxnSpPr>
          <p:cNvPr id="12" name="Straight Connector 11"/>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5"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5" name="Text Placeholder 4"/>
          <p:cNvSpPr>
            <a:spLocks noGrp="1"/>
          </p:cNvSpPr>
          <p:nvPr>
            <p:ph type="body" sz="quarter" idx="16"/>
          </p:nvPr>
        </p:nvSpPr>
        <p:spPr>
          <a:xfrm>
            <a:off x="819548"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6" name="Text Placeholder 4"/>
          <p:cNvSpPr>
            <a:spLocks noGrp="1"/>
          </p:cNvSpPr>
          <p:nvPr>
            <p:ph type="body" sz="quarter" idx="17"/>
          </p:nvPr>
        </p:nvSpPr>
        <p:spPr>
          <a:xfrm>
            <a:off x="819548"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7" name="Text Placeholder 4"/>
          <p:cNvSpPr>
            <a:spLocks noGrp="1"/>
          </p:cNvSpPr>
          <p:nvPr>
            <p:ph type="body" sz="quarter" idx="18"/>
          </p:nvPr>
        </p:nvSpPr>
        <p:spPr>
          <a:xfrm>
            <a:off x="819548"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8" name="Text Placeholder 4"/>
          <p:cNvSpPr>
            <a:spLocks noGrp="1"/>
          </p:cNvSpPr>
          <p:nvPr>
            <p:ph type="body" sz="quarter" idx="19"/>
          </p:nvPr>
        </p:nvSpPr>
        <p:spPr>
          <a:xfrm>
            <a:off x="819548"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39" name="Text Placeholder 4"/>
          <p:cNvSpPr>
            <a:spLocks noGrp="1"/>
          </p:cNvSpPr>
          <p:nvPr>
            <p:ph type="body" sz="quarter" idx="20"/>
          </p:nvPr>
        </p:nvSpPr>
        <p:spPr>
          <a:xfrm>
            <a:off x="6088729" y="2474073"/>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0" name="Text Placeholder 4"/>
          <p:cNvSpPr>
            <a:spLocks noGrp="1"/>
          </p:cNvSpPr>
          <p:nvPr>
            <p:ph type="body" sz="quarter" idx="21"/>
          </p:nvPr>
        </p:nvSpPr>
        <p:spPr>
          <a:xfrm>
            <a:off x="6088729" y="2121239"/>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41" name="Text Placeholder 4"/>
          <p:cNvSpPr>
            <a:spLocks noGrp="1"/>
          </p:cNvSpPr>
          <p:nvPr>
            <p:ph type="body" sz="quarter" idx="22"/>
          </p:nvPr>
        </p:nvSpPr>
        <p:spPr>
          <a:xfrm>
            <a:off x="6088729" y="4091504"/>
            <a:ext cx="1940469" cy="996467"/>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42" name="Text Placeholder 4"/>
          <p:cNvSpPr>
            <a:spLocks noGrp="1"/>
          </p:cNvSpPr>
          <p:nvPr>
            <p:ph type="body" sz="quarter" idx="23"/>
          </p:nvPr>
        </p:nvSpPr>
        <p:spPr>
          <a:xfrm>
            <a:off x="6088729" y="3738670"/>
            <a:ext cx="1940469" cy="266502"/>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Slide Number Placeholder 8"/>
          <p:cNvSpPr>
            <a:spLocks noGrp="1"/>
          </p:cNvSpPr>
          <p:nvPr>
            <p:ph type="sldNum" sz="quarter" idx="24"/>
          </p:nvPr>
        </p:nvSpPr>
        <p:spPr/>
        <p:txBody>
          <a:bodyPr/>
          <a:lstStyle>
            <a:lvl1pPr>
              <a:defRPr>
                <a:solidFill>
                  <a:srgbClr val="5C5C5C"/>
                </a:solidFill>
              </a:defRPr>
            </a:lvl1pPr>
          </a:lstStyle>
          <a:p>
            <a:pPr>
              <a:defRPr/>
            </a:pPr>
            <a:fld id="{806022F9-A567-1447-9040-125492F64617}" type="slidenum">
              <a:rPr lang="en-US"/>
              <a:pPr>
                <a:defRPr/>
              </a:pPr>
              <a:t>‹#›</a:t>
            </a:fld>
            <a:endParaRPr lang="en-US"/>
          </a:p>
        </p:txBody>
      </p:sp>
      <p:pic>
        <p:nvPicPr>
          <p:cNvPr id="18" name="Picture 1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124550365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Extra 06">
    <p:spTree>
      <p:nvGrpSpPr>
        <p:cNvPr id="1" name=""/>
        <p:cNvGrpSpPr/>
        <p:nvPr/>
      </p:nvGrpSpPr>
      <p:grpSpPr>
        <a:xfrm>
          <a:off x="0" y="0"/>
          <a:ext cx="0" cy="0"/>
          <a:chOff x="0" y="0"/>
          <a:chExt cx="0" cy="0"/>
        </a:xfrm>
      </p:grpSpPr>
      <p:cxnSp>
        <p:nvCxnSpPr>
          <p:cNvPr id="26" name="Straight Connector 25"/>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3" name="Picture Placeholder 2"/>
          <p:cNvSpPr>
            <a:spLocks noGrp="1"/>
          </p:cNvSpPr>
          <p:nvPr>
            <p:ph type="pic" sz="quarter" idx="15"/>
          </p:nvPr>
        </p:nvSpPr>
        <p:spPr>
          <a:xfrm>
            <a:off x="279082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5" name="Text Placeholder 4"/>
          <p:cNvSpPr>
            <a:spLocks noGrp="1"/>
          </p:cNvSpPr>
          <p:nvPr>
            <p:ph type="body" sz="quarter" idx="16"/>
          </p:nvPr>
        </p:nvSpPr>
        <p:spPr>
          <a:xfrm>
            <a:off x="270205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70205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Picture Placeholder 2"/>
          <p:cNvSpPr>
            <a:spLocks noGrp="1"/>
          </p:cNvSpPr>
          <p:nvPr>
            <p:ph type="pic" sz="quarter" idx="19"/>
          </p:nvPr>
        </p:nvSpPr>
        <p:spPr>
          <a:xfrm>
            <a:off x="6621235"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18" name="Text Placeholder 4"/>
          <p:cNvSpPr>
            <a:spLocks noGrp="1"/>
          </p:cNvSpPr>
          <p:nvPr>
            <p:ph type="body" sz="quarter" idx="20"/>
          </p:nvPr>
        </p:nvSpPr>
        <p:spPr>
          <a:xfrm>
            <a:off x="6532465"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532465"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0" name="Picture Placeholder 2"/>
          <p:cNvSpPr>
            <a:spLocks noGrp="1"/>
          </p:cNvSpPr>
          <p:nvPr>
            <p:ph type="pic" sz="quarter" idx="22"/>
          </p:nvPr>
        </p:nvSpPr>
        <p:spPr>
          <a:xfrm>
            <a:off x="4706030"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1" name="Text Placeholder 4"/>
          <p:cNvSpPr>
            <a:spLocks noGrp="1"/>
          </p:cNvSpPr>
          <p:nvPr>
            <p:ph type="body" sz="quarter" idx="23"/>
          </p:nvPr>
        </p:nvSpPr>
        <p:spPr>
          <a:xfrm>
            <a:off x="4617260"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617260"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3" name="Picture Placeholder 2"/>
          <p:cNvSpPr>
            <a:spLocks noGrp="1"/>
          </p:cNvSpPr>
          <p:nvPr>
            <p:ph type="pic" sz="quarter" idx="25"/>
          </p:nvPr>
        </p:nvSpPr>
        <p:spPr>
          <a:xfrm>
            <a:off x="853659" y="2286000"/>
            <a:ext cx="1532166" cy="2006600"/>
          </a:xfrm>
          <a:prstGeom prst="ellipse">
            <a:avLst/>
          </a:prstGeom>
        </p:spPr>
        <p:txBody>
          <a:bodyPr rtlCol="0">
            <a:normAutofit/>
          </a:bodyPr>
          <a:lstStyle>
            <a:lvl1pPr>
              <a:defRPr sz="675">
                <a:solidFill>
                  <a:srgbClr val="5C5C5C"/>
                </a:solidFill>
              </a:defRPr>
            </a:lvl1pPr>
          </a:lstStyle>
          <a:p>
            <a:pPr lvl="0"/>
            <a:r>
              <a:rPr lang="en-US" noProof="0"/>
              <a:t>Click icon to add picture</a:t>
            </a:r>
          </a:p>
        </p:txBody>
      </p:sp>
      <p:sp>
        <p:nvSpPr>
          <p:cNvPr id="24" name="Text Placeholder 4"/>
          <p:cNvSpPr>
            <a:spLocks noGrp="1"/>
          </p:cNvSpPr>
          <p:nvPr>
            <p:ph type="body" sz="quarter" idx="26"/>
          </p:nvPr>
        </p:nvSpPr>
        <p:spPr>
          <a:xfrm>
            <a:off x="764889" y="4839323"/>
            <a:ext cx="1709706"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64889" y="4486494"/>
            <a:ext cx="1709706"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0" name="Slide Number Placeholder 8"/>
          <p:cNvSpPr>
            <a:spLocks noGrp="1"/>
          </p:cNvSpPr>
          <p:nvPr>
            <p:ph type="sldNum" sz="quarter" idx="28"/>
          </p:nvPr>
        </p:nvSpPr>
        <p:spPr/>
        <p:txBody>
          <a:bodyPr/>
          <a:lstStyle>
            <a:lvl1pPr>
              <a:defRPr>
                <a:solidFill>
                  <a:srgbClr val="5C5C5C"/>
                </a:solidFill>
              </a:defRPr>
            </a:lvl1pPr>
          </a:lstStyle>
          <a:p>
            <a:pPr>
              <a:defRPr/>
            </a:pPr>
            <a:fld id="{76024F21-0231-5D49-A5CB-8E1A3FA61E4A}" type="slidenum">
              <a:rPr lang="en-US"/>
              <a:pPr>
                <a:defRPr/>
              </a:pPr>
              <a:t>‹#›</a:t>
            </a:fld>
            <a:endParaRPr lang="en-US"/>
          </a:p>
        </p:txBody>
      </p:sp>
      <p:pic>
        <p:nvPicPr>
          <p:cNvPr id="28" name="Picture 27"/>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75700534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Extra 07">
    <p:spTree>
      <p:nvGrpSpPr>
        <p:cNvPr id="1" name=""/>
        <p:cNvGrpSpPr/>
        <p:nvPr/>
      </p:nvGrpSpPr>
      <p:grpSpPr>
        <a:xfrm>
          <a:off x="0" y="0"/>
          <a:ext cx="0" cy="0"/>
          <a:chOff x="0" y="0"/>
          <a:chExt cx="0" cy="0"/>
        </a:xfrm>
      </p:grpSpPr>
      <p:cxnSp>
        <p:nvCxnSpPr>
          <p:cNvPr id="11" name="Straight Connector 10"/>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3"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723900"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723900"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6" name="Text Placeholder 4"/>
          <p:cNvSpPr>
            <a:spLocks noGrp="1"/>
          </p:cNvSpPr>
          <p:nvPr>
            <p:ph type="body" sz="quarter" idx="18"/>
          </p:nvPr>
        </p:nvSpPr>
        <p:spPr>
          <a:xfrm>
            <a:off x="710785" y="1325907"/>
            <a:ext cx="7585491" cy="1024259"/>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5819775"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5819775"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3271838" y="4839322"/>
            <a:ext cx="2476500" cy="1320743"/>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3271838" y="4486494"/>
            <a:ext cx="2476500" cy="288709"/>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7" name="Slide Number Placeholder 8"/>
          <p:cNvSpPr>
            <a:spLocks noGrp="1"/>
          </p:cNvSpPr>
          <p:nvPr>
            <p:ph type="sldNum" sz="quarter" idx="25"/>
          </p:nvPr>
        </p:nvSpPr>
        <p:spPr/>
        <p:txBody>
          <a:bodyPr/>
          <a:lstStyle>
            <a:lvl1pPr>
              <a:defRPr>
                <a:solidFill>
                  <a:srgbClr val="5C5C5C"/>
                </a:solidFill>
              </a:defRPr>
            </a:lvl1pPr>
          </a:lstStyle>
          <a:p>
            <a:pPr>
              <a:defRPr/>
            </a:pPr>
            <a:fld id="{06AB8FFC-F7AC-2E44-A853-100CEFBAC929}" type="slidenum">
              <a:rPr lang="en-US"/>
              <a:pPr>
                <a:defRPr/>
              </a:pPr>
              <a:t>‹#›</a:t>
            </a:fld>
            <a:endParaRPr lang="en-US"/>
          </a:p>
        </p:txBody>
      </p:sp>
      <p:pic>
        <p:nvPicPr>
          <p:cNvPr id="23" name="Picture 22"/>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6478797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Extra 08">
    <p:spTree>
      <p:nvGrpSpPr>
        <p:cNvPr id="1" name=""/>
        <p:cNvGrpSpPr/>
        <p:nvPr/>
      </p:nvGrpSpPr>
      <p:grpSpPr>
        <a:xfrm>
          <a:off x="0" y="0"/>
          <a:ext cx="0" cy="0"/>
          <a:chOff x="0" y="0"/>
          <a:chExt cx="0" cy="0"/>
        </a:xfrm>
      </p:grpSpPr>
      <p:cxnSp>
        <p:nvCxnSpPr>
          <p:cNvPr id="13" name="Straight Connector 12"/>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7"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5" name="Text Placeholder 4"/>
          <p:cNvSpPr>
            <a:spLocks noGrp="1"/>
          </p:cNvSpPr>
          <p:nvPr>
            <p:ph type="body" sz="quarter" idx="16"/>
          </p:nvPr>
        </p:nvSpPr>
        <p:spPr>
          <a:xfrm>
            <a:off x="2647952"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5" name="Text Placeholder 4"/>
          <p:cNvSpPr>
            <a:spLocks noGrp="1"/>
          </p:cNvSpPr>
          <p:nvPr>
            <p:ph type="body" sz="quarter" idx="17"/>
          </p:nvPr>
        </p:nvSpPr>
        <p:spPr>
          <a:xfrm>
            <a:off x="2647952"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18" name="Text Placeholder 4"/>
          <p:cNvSpPr>
            <a:spLocks noGrp="1"/>
          </p:cNvSpPr>
          <p:nvPr>
            <p:ph type="body" sz="quarter" idx="20"/>
          </p:nvPr>
        </p:nvSpPr>
        <p:spPr>
          <a:xfrm>
            <a:off x="6478361"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19" name="Text Placeholder 4"/>
          <p:cNvSpPr>
            <a:spLocks noGrp="1"/>
          </p:cNvSpPr>
          <p:nvPr>
            <p:ph type="body" sz="quarter" idx="21"/>
          </p:nvPr>
        </p:nvSpPr>
        <p:spPr>
          <a:xfrm>
            <a:off x="6478361"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1" name="Text Placeholder 4"/>
          <p:cNvSpPr>
            <a:spLocks noGrp="1"/>
          </p:cNvSpPr>
          <p:nvPr>
            <p:ph type="body" sz="quarter" idx="23"/>
          </p:nvPr>
        </p:nvSpPr>
        <p:spPr>
          <a:xfrm>
            <a:off x="456315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2" name="Text Placeholder 4"/>
          <p:cNvSpPr>
            <a:spLocks noGrp="1"/>
          </p:cNvSpPr>
          <p:nvPr>
            <p:ph type="body" sz="quarter" idx="24"/>
          </p:nvPr>
        </p:nvSpPr>
        <p:spPr>
          <a:xfrm>
            <a:off x="456315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4" name="Text Placeholder 4"/>
          <p:cNvSpPr>
            <a:spLocks noGrp="1"/>
          </p:cNvSpPr>
          <p:nvPr>
            <p:ph type="body" sz="quarter" idx="26"/>
          </p:nvPr>
        </p:nvSpPr>
        <p:spPr>
          <a:xfrm>
            <a:off x="710786" y="4839323"/>
            <a:ext cx="1817915" cy="1079500"/>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5" name="Text Placeholder 4"/>
          <p:cNvSpPr>
            <a:spLocks noGrp="1"/>
          </p:cNvSpPr>
          <p:nvPr>
            <p:ph type="body" sz="quarter" idx="27"/>
          </p:nvPr>
        </p:nvSpPr>
        <p:spPr>
          <a:xfrm>
            <a:off x="710786" y="4486494"/>
            <a:ext cx="1817915" cy="288709"/>
          </a:xfrm>
        </p:spPr>
        <p:txBody>
          <a:bodyPr>
            <a:noAutofit/>
          </a:bodyPr>
          <a:lstStyle>
            <a:lvl1pPr>
              <a:defRPr sz="1500" b="1">
                <a:solidFill>
                  <a:srgbClr val="5C5C5C"/>
                </a:solidFill>
                <a:latin typeface="Lato"/>
                <a:cs typeface="Lato"/>
              </a:defRPr>
            </a:lvl1pPr>
          </a:lstStyle>
          <a:p>
            <a:pPr lvl="0"/>
            <a:r>
              <a:rPr lang="en-US"/>
              <a:t>Click to edit Master text styles</a:t>
            </a:r>
          </a:p>
        </p:txBody>
      </p:sp>
      <p:sp>
        <p:nvSpPr>
          <p:cNvPr id="27" name="Text Placeholder 4"/>
          <p:cNvSpPr>
            <a:spLocks noGrp="1"/>
          </p:cNvSpPr>
          <p:nvPr>
            <p:ph type="body" sz="quarter" idx="18"/>
          </p:nvPr>
        </p:nvSpPr>
        <p:spPr>
          <a:xfrm>
            <a:off x="710785" y="1325908"/>
            <a:ext cx="7585491" cy="756896"/>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20" name="Slide Number Placeholder 8"/>
          <p:cNvSpPr>
            <a:spLocks noGrp="1"/>
          </p:cNvSpPr>
          <p:nvPr>
            <p:ph type="sldNum" sz="quarter" idx="28"/>
          </p:nvPr>
        </p:nvSpPr>
        <p:spPr/>
        <p:txBody>
          <a:bodyPr/>
          <a:lstStyle>
            <a:lvl1pPr>
              <a:defRPr>
                <a:solidFill>
                  <a:srgbClr val="5C5C5C"/>
                </a:solidFill>
              </a:defRPr>
            </a:lvl1pPr>
          </a:lstStyle>
          <a:p>
            <a:pPr>
              <a:defRPr/>
            </a:pPr>
            <a:fld id="{7F040B77-2632-D940-A787-F9932E6D74ED}" type="slidenum">
              <a:rPr lang="en-US"/>
              <a:pPr>
                <a:defRPr/>
              </a:pPr>
              <a:t>‹#›</a:t>
            </a:fld>
            <a:endParaRPr lang="en-US"/>
          </a:p>
        </p:txBody>
      </p:sp>
      <p:pic>
        <p:nvPicPr>
          <p:cNvPr id="26" name="Picture 2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67989640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Extra - Single Portofolio">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9"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27" name="Text Placeholder 4"/>
          <p:cNvSpPr>
            <a:spLocks noGrp="1"/>
          </p:cNvSpPr>
          <p:nvPr>
            <p:ph type="body" sz="quarter" idx="18"/>
          </p:nvPr>
        </p:nvSpPr>
        <p:spPr>
          <a:xfrm>
            <a:off x="3657601" y="2082800"/>
            <a:ext cx="4778828" cy="2945974"/>
          </a:xfrm>
        </p:spPr>
        <p:txBody>
          <a:bodyPr>
            <a:normAutofit/>
          </a:bodyPr>
          <a:lstStyle>
            <a:lvl1pPr>
              <a:lnSpc>
                <a:spcPct val="120000"/>
              </a:lnSpc>
              <a:defRPr sz="1400">
                <a:solidFill>
                  <a:srgbClr val="5C5C5C"/>
                </a:solidFill>
                <a:latin typeface="Lato"/>
                <a:cs typeface="Lato"/>
              </a:defRPr>
            </a:lvl1pPr>
          </a:lstStyle>
          <a:p>
            <a:pPr lvl="0"/>
            <a:r>
              <a:rPr lang="en-US"/>
              <a:t>Click to edit Master text styles</a:t>
            </a:r>
          </a:p>
        </p:txBody>
      </p:sp>
      <p:sp>
        <p:nvSpPr>
          <p:cNvPr id="3" name="Picture Placeholder 2"/>
          <p:cNvSpPr>
            <a:spLocks noGrp="1"/>
          </p:cNvSpPr>
          <p:nvPr>
            <p:ph type="pic" sz="quarter" idx="19"/>
          </p:nvPr>
        </p:nvSpPr>
        <p:spPr>
          <a:xfrm>
            <a:off x="710785" y="1707299"/>
            <a:ext cx="2499141" cy="3657827"/>
          </a:xfrm>
        </p:spPr>
        <p:txBody>
          <a:bodyPr rtlCol="0">
            <a:normAutofit/>
          </a:bodyPr>
          <a:lstStyle>
            <a:lvl1pPr>
              <a:defRPr sz="1200">
                <a:solidFill>
                  <a:srgbClr val="5C5C5C"/>
                </a:solidFill>
              </a:defRPr>
            </a:lvl1pPr>
          </a:lstStyle>
          <a:p>
            <a:pPr lvl="0"/>
            <a:r>
              <a:rPr lang="en-US" noProof="0"/>
              <a:t>Click icon to add picture</a:t>
            </a:r>
          </a:p>
        </p:txBody>
      </p:sp>
      <p:sp>
        <p:nvSpPr>
          <p:cNvPr id="13" name="Text Placeholder 4"/>
          <p:cNvSpPr>
            <a:spLocks noGrp="1"/>
          </p:cNvSpPr>
          <p:nvPr>
            <p:ph type="body" sz="quarter" idx="24"/>
          </p:nvPr>
        </p:nvSpPr>
        <p:spPr>
          <a:xfrm>
            <a:off x="3657601" y="1707296"/>
            <a:ext cx="2390775" cy="375504"/>
          </a:xfrm>
        </p:spPr>
        <p:txBody>
          <a:bodyPr>
            <a:noAutofit/>
          </a:bodyPr>
          <a:lstStyle>
            <a:lvl1pPr>
              <a:defRPr sz="1600" b="1">
                <a:solidFill>
                  <a:srgbClr val="5C5C5C"/>
                </a:solidFill>
                <a:latin typeface="Lato"/>
                <a:cs typeface="Lato"/>
              </a:defRPr>
            </a:lvl1pPr>
          </a:lstStyle>
          <a:p>
            <a:pPr lvl="0"/>
            <a:r>
              <a:rPr lang="en-US"/>
              <a:t>Click to edit Master text styles</a:t>
            </a:r>
          </a:p>
        </p:txBody>
      </p:sp>
      <p:sp>
        <p:nvSpPr>
          <p:cNvPr id="10" name="Slide Number Placeholder 8"/>
          <p:cNvSpPr>
            <a:spLocks noGrp="1"/>
          </p:cNvSpPr>
          <p:nvPr>
            <p:ph type="sldNum" sz="quarter" idx="25"/>
          </p:nvPr>
        </p:nvSpPr>
        <p:spPr/>
        <p:txBody>
          <a:bodyPr/>
          <a:lstStyle>
            <a:lvl1pPr>
              <a:defRPr>
                <a:solidFill>
                  <a:srgbClr val="5C5C5C"/>
                </a:solidFill>
              </a:defRPr>
            </a:lvl1pPr>
          </a:lstStyle>
          <a:p>
            <a:pPr>
              <a:defRPr/>
            </a:pPr>
            <a:fld id="{20D58915-6786-DD43-AE48-D189400C2707}" type="slidenum">
              <a:rPr lang="en-US"/>
              <a:pPr>
                <a:defRPr/>
              </a:pPr>
              <a:t>‹#›</a:t>
            </a:fld>
            <a:endParaRPr lang="en-US"/>
          </a:p>
        </p:txBody>
      </p:sp>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92637604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Extra - Full Image Background">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p>
        </p:txBody>
      </p:sp>
      <p:sp>
        <p:nvSpPr>
          <p:cNvPr id="4" name="Slide Number Placeholder 8"/>
          <p:cNvSpPr>
            <a:spLocks noGrp="1"/>
          </p:cNvSpPr>
          <p:nvPr>
            <p:ph type="sldNum" sz="quarter" idx="13"/>
          </p:nvPr>
        </p:nvSpPr>
        <p:spPr/>
        <p:txBody>
          <a:bodyPr/>
          <a:lstStyle>
            <a:lvl1pPr>
              <a:defRPr/>
            </a:lvl1pPr>
          </a:lstStyle>
          <a:p>
            <a:pPr>
              <a:defRPr/>
            </a:pPr>
            <a:fld id="{D93271AD-3E44-B34A-BFE3-F02C18C79885}" type="slidenum">
              <a:rPr lang="en-US"/>
              <a:pPr>
                <a:defRPr/>
              </a:pPr>
              <a:t>‹#›</a:t>
            </a:fld>
            <a:endParaRPr lang="en-US"/>
          </a:p>
        </p:txBody>
      </p:sp>
    </p:spTree>
    <p:extLst>
      <p:ext uri="{BB962C8B-B14F-4D97-AF65-F5344CB8AC3E}">
        <p14:creationId xmlns:p14="http://schemas.microsoft.com/office/powerpoint/2010/main" val="11852848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Extra - Full Image Background 2">
    <p:spTree>
      <p:nvGrpSpPr>
        <p:cNvPr id="1" name=""/>
        <p:cNvGrpSpPr/>
        <p:nvPr/>
      </p:nvGrpSpPr>
      <p:grpSpPr>
        <a:xfrm>
          <a:off x="0" y="0"/>
          <a:ext cx="0" cy="0"/>
          <a:chOff x="0" y="0"/>
          <a:chExt cx="0" cy="0"/>
        </a:xfrm>
      </p:grpSpPr>
      <p:sp>
        <p:nvSpPr>
          <p:cNvPr id="3" name="Picture Placeholder 2"/>
          <p:cNvSpPr>
            <a:spLocks noGrp="1"/>
          </p:cNvSpPr>
          <p:nvPr>
            <p:ph type="pic" sz="quarter" idx="12"/>
          </p:nvPr>
        </p:nvSpPr>
        <p:spPr>
          <a:xfrm>
            <a:off x="0" y="0"/>
            <a:ext cx="9144000" cy="6858000"/>
          </a:xfrm>
        </p:spPr>
        <p:txBody>
          <a:bodyPr rtlCol="0">
            <a:normAutofit/>
          </a:bodyPr>
          <a:lstStyle/>
          <a:p>
            <a:pPr lvl="0"/>
            <a:r>
              <a:rPr lang="en-US" noProof="0"/>
              <a:t>Click icon to add picture</a:t>
            </a:r>
            <a:endParaRPr lang="en-US" noProof="0" dirty="0"/>
          </a:p>
        </p:txBody>
      </p:sp>
      <p:sp>
        <p:nvSpPr>
          <p:cNvPr id="4" name="Text Placeholder 4"/>
          <p:cNvSpPr>
            <a:spLocks noGrp="1"/>
          </p:cNvSpPr>
          <p:nvPr>
            <p:ph type="body" sz="quarter" idx="16"/>
          </p:nvPr>
        </p:nvSpPr>
        <p:spPr>
          <a:xfrm>
            <a:off x="1204232"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5" name="Text Placeholder 4"/>
          <p:cNvSpPr>
            <a:spLocks noGrp="1"/>
          </p:cNvSpPr>
          <p:nvPr>
            <p:ph type="body" sz="quarter" idx="17"/>
          </p:nvPr>
        </p:nvSpPr>
        <p:spPr>
          <a:xfrm>
            <a:off x="1204232"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6" name="Text Placeholder 4"/>
          <p:cNvSpPr>
            <a:spLocks noGrp="1"/>
          </p:cNvSpPr>
          <p:nvPr>
            <p:ph type="body" sz="quarter" idx="20"/>
          </p:nvPr>
        </p:nvSpPr>
        <p:spPr>
          <a:xfrm>
            <a:off x="6300107"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7" name="Text Placeholder 4"/>
          <p:cNvSpPr>
            <a:spLocks noGrp="1"/>
          </p:cNvSpPr>
          <p:nvPr>
            <p:ph type="body" sz="quarter" idx="21"/>
          </p:nvPr>
        </p:nvSpPr>
        <p:spPr>
          <a:xfrm>
            <a:off x="6300107"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8" name="Text Placeholder 4"/>
          <p:cNvSpPr>
            <a:spLocks noGrp="1"/>
          </p:cNvSpPr>
          <p:nvPr>
            <p:ph type="body" sz="quarter" idx="23"/>
          </p:nvPr>
        </p:nvSpPr>
        <p:spPr>
          <a:xfrm>
            <a:off x="3752171" y="5028008"/>
            <a:ext cx="1755321" cy="1153953"/>
          </a:xfrm>
        </p:spPr>
        <p:txBody>
          <a:bodyPr>
            <a:normAutofit/>
          </a:bodyPr>
          <a:lstStyle>
            <a:lvl1pPr>
              <a:lnSpc>
                <a:spcPct val="120000"/>
              </a:lnSpc>
              <a:defRPr sz="1400">
                <a:solidFill>
                  <a:schemeClr val="tx2"/>
                </a:solidFill>
                <a:latin typeface="Lato"/>
                <a:cs typeface="Lato"/>
              </a:defRPr>
            </a:lvl1pPr>
          </a:lstStyle>
          <a:p>
            <a:pPr lvl="0"/>
            <a:r>
              <a:rPr lang="en-US"/>
              <a:t>Click to edit Master text styles</a:t>
            </a:r>
          </a:p>
        </p:txBody>
      </p:sp>
      <p:sp>
        <p:nvSpPr>
          <p:cNvPr id="10" name="Text Placeholder 4"/>
          <p:cNvSpPr>
            <a:spLocks noGrp="1"/>
          </p:cNvSpPr>
          <p:nvPr>
            <p:ph type="body" sz="quarter" idx="24"/>
          </p:nvPr>
        </p:nvSpPr>
        <p:spPr>
          <a:xfrm>
            <a:off x="3752171" y="4675180"/>
            <a:ext cx="1755321" cy="288709"/>
          </a:xfrm>
        </p:spPr>
        <p:txBody>
          <a:bodyPr>
            <a:noAutofit/>
          </a:bodyPr>
          <a:lstStyle>
            <a:lvl1pPr>
              <a:defRPr sz="1600" b="1">
                <a:solidFill>
                  <a:schemeClr val="tx2"/>
                </a:solidFill>
                <a:latin typeface="Lato"/>
                <a:cs typeface="Lato"/>
              </a:defRPr>
            </a:lvl1pPr>
          </a:lstStyle>
          <a:p>
            <a:pPr lvl="0"/>
            <a:r>
              <a:rPr lang="en-US"/>
              <a:t>Click to edit Master text styles</a:t>
            </a:r>
          </a:p>
        </p:txBody>
      </p:sp>
      <p:sp>
        <p:nvSpPr>
          <p:cNvPr id="9" name="Slide Number Placeholder 8"/>
          <p:cNvSpPr>
            <a:spLocks noGrp="1"/>
          </p:cNvSpPr>
          <p:nvPr>
            <p:ph type="sldNum" sz="quarter" idx="25"/>
          </p:nvPr>
        </p:nvSpPr>
        <p:spPr/>
        <p:txBody>
          <a:bodyPr/>
          <a:lstStyle>
            <a:lvl1pPr>
              <a:defRPr/>
            </a:lvl1pPr>
          </a:lstStyle>
          <a:p>
            <a:pPr>
              <a:defRPr/>
            </a:pPr>
            <a:fld id="{CCC60155-2CA0-8E49-85F7-A330F911031A}" type="slidenum">
              <a:rPr lang="en-US"/>
              <a:pPr>
                <a:defRPr/>
              </a:pPr>
              <a:t>‹#›</a:t>
            </a:fld>
            <a:endParaRPr lang="en-US"/>
          </a:p>
        </p:txBody>
      </p:sp>
    </p:spTree>
    <p:extLst>
      <p:ext uri="{BB962C8B-B14F-4D97-AF65-F5344CB8AC3E}">
        <p14:creationId xmlns:p14="http://schemas.microsoft.com/office/powerpoint/2010/main" val="439736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sp>
        <p:nvSpPr>
          <p:cNvPr id="10" name="Text Placeholder 9"/>
          <p:cNvSpPr>
            <a:spLocks noGrp="1"/>
          </p:cNvSpPr>
          <p:nvPr>
            <p:ph type="body" sz="quarter" idx="17"/>
          </p:nvPr>
        </p:nvSpPr>
        <p:spPr>
          <a:xfrm>
            <a:off x="236538" y="1360488"/>
            <a:ext cx="8278812" cy="4700587"/>
          </a:xfrm>
        </p:spPr>
        <p:txBody>
          <a:bodyPr/>
          <a:lstStyle>
            <a:lvl1pPr>
              <a:defRPr>
                <a:solidFill>
                  <a:srgbClr val="5C5C5C"/>
                </a:solidFill>
              </a:defRPr>
            </a:lvl1pPr>
            <a:lvl2pPr>
              <a:defRPr>
                <a:solidFill>
                  <a:srgbClr val="5C5C5C"/>
                </a:solidFill>
              </a:defRPr>
            </a:lvl2pPr>
            <a:lvl3pPr>
              <a:defRPr>
                <a:solidFill>
                  <a:srgbClr val="5C5C5C"/>
                </a:solidFill>
              </a:defRPr>
            </a:lvl3pPr>
            <a:lvl4pPr>
              <a:defRPr>
                <a:solidFill>
                  <a:srgbClr val="5C5C5C"/>
                </a:solidFill>
              </a:defRPr>
            </a:lvl4pPr>
            <a:lvl5pPr>
              <a:defRPr>
                <a:solidFill>
                  <a:srgbClr val="5C5C5C"/>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2" name="Picture 11"/>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038682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Plain">
    <p:spTree>
      <p:nvGrpSpPr>
        <p:cNvPr id="1" name=""/>
        <p:cNvGrpSpPr/>
        <p:nvPr/>
      </p:nvGrpSpPr>
      <p:grpSpPr>
        <a:xfrm>
          <a:off x="0" y="0"/>
          <a:ext cx="0" cy="0"/>
          <a:chOff x="0" y="0"/>
          <a:chExt cx="0" cy="0"/>
        </a:xfrm>
      </p:grpSpPr>
      <p:cxnSp>
        <p:nvCxnSpPr>
          <p:cNvPr id="4" name="Straight Connector 3"/>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8" name="Slide Number Placeholder 8"/>
          <p:cNvSpPr>
            <a:spLocks noGrp="1"/>
          </p:cNvSpPr>
          <p:nvPr>
            <p:ph type="sldNum" sz="quarter" idx="15"/>
          </p:nvPr>
        </p:nvSpPr>
        <p:spPr/>
        <p:txBody>
          <a:bodyPr/>
          <a:lstStyle>
            <a:lvl1pPr>
              <a:defRPr>
                <a:solidFill>
                  <a:srgbClr val="5C5C5C"/>
                </a:solidFill>
              </a:defRPr>
            </a:lvl1pPr>
          </a:lstStyle>
          <a:p>
            <a:pPr>
              <a:defRPr/>
            </a:pPr>
            <a:fld id="{6ABE3C77-D24E-DE4A-823C-96A11F015721}" type="slidenum">
              <a:rPr lang="en-US"/>
              <a:pPr>
                <a:defRPr/>
              </a:pPr>
              <a:t>‹#›</a:t>
            </a:fld>
            <a:endParaRPr lang="en-US"/>
          </a:p>
        </p:txBody>
      </p:sp>
      <p:pic>
        <p:nvPicPr>
          <p:cNvPr id="10"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40826280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arge Image">
    <p:spTree>
      <p:nvGrpSpPr>
        <p:cNvPr id="1" name=""/>
        <p:cNvGrpSpPr/>
        <p:nvPr/>
      </p:nvGrpSpPr>
      <p:grpSpPr>
        <a:xfrm>
          <a:off x="0" y="0"/>
          <a:ext cx="0" cy="0"/>
          <a:chOff x="0" y="0"/>
          <a:chExt cx="0" cy="0"/>
        </a:xfrm>
      </p:grpSpPr>
      <p:sp>
        <p:nvSpPr>
          <p:cNvPr id="15" name="Text Placeholder 1"/>
          <p:cNvSpPr txBox="1">
            <a:spLocks/>
          </p:cNvSpPr>
          <p:nvPr userDrawn="1"/>
        </p:nvSpPr>
        <p:spPr bwMode="auto">
          <a:xfrm>
            <a:off x="233188" y="6076165"/>
            <a:ext cx="8374005" cy="22794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US" b="1" i="1" dirty="0"/>
              <a:t>Source: </a:t>
            </a:r>
            <a:r>
              <a:rPr lang="en-US" i="1" dirty="0"/>
              <a:t>Source of Image</a:t>
            </a:r>
          </a:p>
        </p:txBody>
      </p:sp>
      <p:sp>
        <p:nvSpPr>
          <p:cNvPr id="16"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17"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8" name="Slide Number Placeholder 8"/>
          <p:cNvSpPr>
            <a:spLocks noGrp="1"/>
          </p:cNvSpPr>
          <p:nvPr>
            <p:ph type="sldNum" sz="quarter" idx="15"/>
          </p:nvPr>
        </p:nvSpPr>
        <p:spPr>
          <a:xfrm>
            <a:off x="6457950" y="6356350"/>
            <a:ext cx="2057400" cy="365125"/>
          </a:xfrm>
        </p:spPr>
        <p:txBody>
          <a:bodyPr/>
          <a:lstStyle>
            <a:lvl1pPr>
              <a:defRPr>
                <a:solidFill>
                  <a:srgbClr val="5C5C5C"/>
                </a:solidFill>
                <a:latin typeface="Lato" charset="0"/>
              </a:defRPr>
            </a:lvl1pPr>
          </a:lstStyle>
          <a:p>
            <a:pPr>
              <a:defRPr/>
            </a:pPr>
            <a:fld id="{03EAF2E3-88B6-F341-875C-312C1CE63450}" type="slidenum">
              <a:rPr lang="en-US"/>
              <a:pPr>
                <a:defRPr/>
              </a:pPr>
              <a:t>‹#›</a:t>
            </a:fld>
            <a:endParaRPr lang="en-US"/>
          </a:p>
        </p:txBody>
      </p:sp>
      <p:cxnSp>
        <p:nvCxnSpPr>
          <p:cNvPr id="19" name="Straight Connector 1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2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2" name="Picture Placeholder 2"/>
          <p:cNvSpPr>
            <a:spLocks noGrp="1"/>
          </p:cNvSpPr>
          <p:nvPr>
            <p:ph type="pic" sz="quarter" idx="12"/>
          </p:nvPr>
        </p:nvSpPr>
        <p:spPr>
          <a:xfrm>
            <a:off x="0" y="1219200"/>
            <a:ext cx="9144000" cy="4851400"/>
          </a:xfrm>
        </p:spPr>
        <p:txBody>
          <a:bodyPr rtlCol="0">
            <a:normAutofit/>
          </a:bodyPr>
          <a:lstStyle>
            <a:lvl1pPr>
              <a:defRPr>
                <a:solidFill>
                  <a:srgbClr val="5C5C5C"/>
                </a:solidFill>
                <a:latin typeface="Lato" panose="020F0502020204030203" pitchFamily="34" charset="0"/>
              </a:defRPr>
            </a:lvl1pPr>
          </a:lstStyle>
          <a:p>
            <a:pPr lvl="0"/>
            <a:r>
              <a:rPr lang="en-US" noProof="0"/>
              <a:t>Click icon to add picture</a:t>
            </a:r>
            <a:endParaRPr lang="en-US" noProof="0" dirty="0"/>
          </a:p>
        </p:txBody>
      </p:sp>
      <p:pic>
        <p:nvPicPr>
          <p:cNvPr id="11" name="Picture 10"/>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234304552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End Slide">
    <p:spTree>
      <p:nvGrpSpPr>
        <p:cNvPr id="1" name=""/>
        <p:cNvGrpSpPr/>
        <p:nvPr/>
      </p:nvGrpSpPr>
      <p:grpSpPr>
        <a:xfrm>
          <a:off x="0" y="0"/>
          <a:ext cx="0" cy="0"/>
          <a:chOff x="0" y="0"/>
          <a:chExt cx="0" cy="0"/>
        </a:xfrm>
      </p:grpSpPr>
      <p:sp>
        <p:nvSpPr>
          <p:cNvPr id="32" name="Freeform 31"/>
          <p:cNvSpPr>
            <a:spLocks noEditPoints="1"/>
          </p:cNvSpPr>
          <p:nvPr userDrawn="1"/>
        </p:nvSpPr>
        <p:spPr bwMode="auto">
          <a:xfrm>
            <a:off x="1091088" y="2768087"/>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4" name="Freeform 33"/>
          <p:cNvSpPr>
            <a:spLocks noEditPoints="1"/>
          </p:cNvSpPr>
          <p:nvPr userDrawn="1"/>
        </p:nvSpPr>
        <p:spPr bwMode="auto">
          <a:xfrm>
            <a:off x="1091088" y="3114675"/>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6" name="Group 35"/>
          <p:cNvGrpSpPr/>
          <p:nvPr userDrawn="1"/>
        </p:nvGrpSpPr>
        <p:grpSpPr>
          <a:xfrm>
            <a:off x="1090654" y="3442208"/>
            <a:ext cx="246460" cy="247650"/>
            <a:chOff x="882651" y="3267075"/>
            <a:chExt cx="328613" cy="330200"/>
          </a:xfrm>
          <a:solidFill>
            <a:schemeClr val="accent3"/>
          </a:solidFill>
        </p:grpSpPr>
        <p:sp>
          <p:nvSpPr>
            <p:cNvPr id="3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5" name="Freeform 28"/>
          <p:cNvSpPr>
            <a:spLocks noEditPoints="1"/>
          </p:cNvSpPr>
          <p:nvPr userDrawn="1"/>
        </p:nvSpPr>
        <p:spPr bwMode="auto">
          <a:xfrm>
            <a:off x="1091088" y="2127250"/>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6" name="Freeform 55"/>
          <p:cNvSpPr>
            <a:spLocks noEditPoints="1"/>
          </p:cNvSpPr>
          <p:nvPr userDrawn="1"/>
        </p:nvSpPr>
        <p:spPr bwMode="auto">
          <a:xfrm>
            <a:off x="5177715" y="2779811"/>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7" name="Freeform 56"/>
          <p:cNvSpPr>
            <a:spLocks noEditPoints="1"/>
          </p:cNvSpPr>
          <p:nvPr userDrawn="1"/>
        </p:nvSpPr>
        <p:spPr bwMode="auto">
          <a:xfrm>
            <a:off x="5177715" y="3126399"/>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8" name="Group 57"/>
          <p:cNvGrpSpPr/>
          <p:nvPr userDrawn="1"/>
        </p:nvGrpSpPr>
        <p:grpSpPr>
          <a:xfrm>
            <a:off x="5177281" y="3453932"/>
            <a:ext cx="246460" cy="247650"/>
            <a:chOff x="882651" y="3267075"/>
            <a:chExt cx="328613" cy="330200"/>
          </a:xfrm>
          <a:solidFill>
            <a:schemeClr val="accent3"/>
          </a:solidFill>
        </p:grpSpPr>
        <p:sp>
          <p:nvSpPr>
            <p:cNvPr id="59"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5"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7" name="Freeform 28"/>
          <p:cNvSpPr>
            <a:spLocks noEditPoints="1"/>
          </p:cNvSpPr>
          <p:nvPr userDrawn="1"/>
        </p:nvSpPr>
        <p:spPr bwMode="auto">
          <a:xfrm>
            <a:off x="5177715" y="2138974"/>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8" name="TextBox 77"/>
          <p:cNvSpPr txBox="1"/>
          <p:nvPr userDrawn="1"/>
        </p:nvSpPr>
        <p:spPr>
          <a:xfrm>
            <a:off x="1419701" y="1985963"/>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Upper 424 Aviation Rd NE, </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Calgary AB T2E 8H6, Canada</a:t>
            </a:r>
          </a:p>
          <a:p>
            <a:pPr eaLnBrk="1" fontAlgn="auto" hangingPunct="1">
              <a:lnSpc>
                <a:spcPts val="2580"/>
              </a:lnSpc>
              <a:spcBef>
                <a:spcPts val="0"/>
              </a:spcBef>
              <a:spcAft>
                <a:spcPts val="0"/>
              </a:spcAft>
              <a:defRPr/>
            </a:pPr>
            <a:r>
              <a:rPr lang="en-US" sz="1400" dirty="0">
                <a:solidFill>
                  <a:srgbClr val="5C5C5C"/>
                </a:solidFill>
                <a:latin typeface="Lato" panose="020F0502020204030203" pitchFamily="34" charset="0"/>
                <a:ea typeface="+mn-ea"/>
                <a:cs typeface="+mn-cs"/>
              </a:rPr>
              <a:t>+ 1 403 243 3285</a:t>
            </a: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cawst@cawst.org</a:t>
            </a:r>
            <a:endParaRPr lang="en-US" sz="1400" dirty="0">
              <a:solidFill>
                <a:srgbClr val="5C5C5C"/>
              </a:solidFill>
              <a:latin typeface="Lato" panose="020F0502020204030203" pitchFamily="34" charset="0"/>
              <a:ea typeface="+mn-ea"/>
              <a:cs typeface="+mn-cs"/>
            </a:endParaRPr>
          </a:p>
          <a:p>
            <a:pPr eaLnBrk="1" fontAlgn="auto" hangingPunct="1">
              <a:lnSpc>
                <a:spcPts val="2580"/>
              </a:lnSpc>
              <a:spcBef>
                <a:spcPts val="0"/>
              </a:spcBef>
              <a:spcAft>
                <a:spcPts val="0"/>
              </a:spcAft>
              <a:defRPr/>
            </a:pPr>
            <a:r>
              <a:rPr lang="en-US" sz="1400" dirty="0" err="1">
                <a:solidFill>
                  <a:srgbClr val="5C5C5C"/>
                </a:solidFill>
                <a:latin typeface="Lato" panose="020F0502020204030203" pitchFamily="34" charset="0"/>
                <a:ea typeface="+mn-ea"/>
                <a:cs typeface="+mn-cs"/>
              </a:rPr>
              <a:t>www.cawst.org</a:t>
            </a:r>
            <a:endParaRPr lang="en-US" sz="1400" dirty="0">
              <a:solidFill>
                <a:srgbClr val="5C5C5C"/>
              </a:solidFill>
              <a:latin typeface="Lato" panose="020F0502020204030203" pitchFamily="34" charset="0"/>
              <a:ea typeface="+mn-ea"/>
              <a:cs typeface="+mn-cs"/>
            </a:endParaRPr>
          </a:p>
        </p:txBody>
      </p:sp>
      <p:sp>
        <p:nvSpPr>
          <p:cNvPr id="79" name="TextBox 78"/>
          <p:cNvSpPr txBox="1"/>
          <p:nvPr userDrawn="1"/>
        </p:nvSpPr>
        <p:spPr>
          <a:xfrm>
            <a:off x="5502302" y="1995859"/>
            <a:ext cx="2855418" cy="1759456"/>
          </a:xfrm>
          <a:prstGeom prst="rect">
            <a:avLst/>
          </a:prstGeom>
          <a:noFill/>
        </p:spPr>
        <p:txBody>
          <a:bodyPr wrap="square">
            <a:spAutoFit/>
          </a:bodyPr>
          <a:lstStyle/>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Überlandstrasse</a:t>
            </a:r>
            <a:r>
              <a:rPr lang="en-US" sz="1400" kern="1200" dirty="0">
                <a:solidFill>
                  <a:srgbClr val="5C5C5C"/>
                </a:solidFill>
                <a:latin typeface="Lato" panose="020F0502020204030203" pitchFamily="34" charset="0"/>
                <a:ea typeface="ＭＳ Ｐゴシック" charset="0"/>
                <a:cs typeface="ＭＳ Ｐゴシック" charset="0"/>
              </a:rPr>
              <a:t> 133 </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CH-8600 </a:t>
            </a:r>
            <a:r>
              <a:rPr lang="en-US" sz="1400" kern="1200" dirty="0" err="1">
                <a:solidFill>
                  <a:srgbClr val="5C5C5C"/>
                </a:solidFill>
                <a:latin typeface="Lato" panose="020F0502020204030203" pitchFamily="34" charset="0"/>
                <a:ea typeface="ＭＳ Ｐゴシック" charset="0"/>
                <a:cs typeface="ＭＳ Ｐゴシック" charset="0"/>
              </a:rPr>
              <a:t>Dübendorf</a:t>
            </a:r>
            <a:r>
              <a:rPr lang="en-US" sz="1400" kern="1200" dirty="0">
                <a:solidFill>
                  <a:srgbClr val="5C5C5C"/>
                </a:solidFill>
                <a:latin typeface="Lato" panose="020F0502020204030203" pitchFamily="34" charset="0"/>
                <a:ea typeface="ＭＳ Ｐゴシック" charset="0"/>
                <a:cs typeface="ＭＳ Ｐゴシック" charset="0"/>
              </a:rPr>
              <a:t>, Switzerland</a:t>
            </a:r>
          </a:p>
          <a:p>
            <a:pPr eaLnBrk="1" fontAlgn="auto" hangingPunct="1">
              <a:lnSpc>
                <a:spcPts val="2580"/>
              </a:lnSpc>
              <a:spcBef>
                <a:spcPts val="0"/>
              </a:spcBef>
              <a:spcAft>
                <a:spcPts val="0"/>
              </a:spcAft>
              <a:defRPr/>
            </a:pPr>
            <a:r>
              <a:rPr lang="en-US" sz="1400" kern="1200" dirty="0">
                <a:solidFill>
                  <a:srgbClr val="5C5C5C"/>
                </a:solidFill>
                <a:latin typeface="Lato" panose="020F0502020204030203" pitchFamily="34" charset="0"/>
                <a:ea typeface="ＭＳ Ｐゴシック" charset="0"/>
                <a:cs typeface="ＭＳ Ｐゴシック" charset="0"/>
              </a:rPr>
              <a:t>+41 (0)58 765 55 11</a:t>
            </a: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info@sandec.ch</a:t>
            </a:r>
            <a:endParaRPr lang="en-US" sz="1400" kern="1200" dirty="0">
              <a:solidFill>
                <a:srgbClr val="5C5C5C"/>
              </a:solidFill>
              <a:latin typeface="Lato" panose="020F0502020204030203" pitchFamily="34" charset="0"/>
              <a:ea typeface="ＭＳ Ｐゴシック" charset="0"/>
              <a:cs typeface="ＭＳ Ｐゴシック" charset="0"/>
            </a:endParaRPr>
          </a:p>
          <a:p>
            <a:pPr eaLnBrk="1" fontAlgn="auto" hangingPunct="1">
              <a:lnSpc>
                <a:spcPts val="2580"/>
              </a:lnSpc>
              <a:spcBef>
                <a:spcPts val="0"/>
              </a:spcBef>
              <a:spcAft>
                <a:spcPts val="0"/>
              </a:spcAft>
              <a:defRPr/>
            </a:pPr>
            <a:r>
              <a:rPr lang="en-US" sz="1400" kern="1200" dirty="0" err="1">
                <a:solidFill>
                  <a:srgbClr val="5C5C5C"/>
                </a:solidFill>
                <a:latin typeface="Lato" panose="020F0502020204030203" pitchFamily="34" charset="0"/>
                <a:ea typeface="ＭＳ Ｐゴシック" charset="0"/>
                <a:cs typeface="ＭＳ Ｐゴシック" charset="0"/>
              </a:rPr>
              <a:t>www.sandec.ch</a:t>
            </a:r>
            <a:endParaRPr lang="en-US" sz="1400" kern="1200" dirty="0">
              <a:solidFill>
                <a:srgbClr val="5C5C5C"/>
              </a:solidFill>
              <a:latin typeface="Lato" panose="020F0502020204030203" pitchFamily="34" charset="0"/>
              <a:ea typeface="ＭＳ Ｐゴシック" charset="0"/>
              <a:cs typeface="ＭＳ Ｐゴシック" charset="0"/>
            </a:endParaRPr>
          </a:p>
        </p:txBody>
      </p:sp>
      <p:pic>
        <p:nvPicPr>
          <p:cNvPr id="80" name="Picture 79" descr="cawst_logo--high_res_full_name--colour.png"/>
          <p:cNvPicPr>
            <a:picLocks noChangeAspect="1"/>
          </p:cNvPicPr>
          <p:nvPr userDrawn="1"/>
        </p:nvPicPr>
        <p:blipFill>
          <a:blip r:embed="rId2"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81" name="Picture 80"/>
          <p:cNvPicPr>
            <a:picLocks noChangeAspect="1"/>
          </p:cNvPicPr>
          <p:nvPr userDrawn="1"/>
        </p:nvPicPr>
        <p:blipFill>
          <a:blip r:embed="rId3"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Tree>
    <p:extLst>
      <p:ext uri="{BB962C8B-B14F-4D97-AF65-F5344CB8AC3E}">
        <p14:creationId xmlns:p14="http://schemas.microsoft.com/office/powerpoint/2010/main" val="394707481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Extra 01">
    <p:spTree>
      <p:nvGrpSpPr>
        <p:cNvPr id="1" name=""/>
        <p:cNvGrpSpPr/>
        <p:nvPr/>
      </p:nvGrpSpPr>
      <p:grpSpPr>
        <a:xfrm>
          <a:off x="0" y="0"/>
          <a:ext cx="0" cy="0"/>
          <a:chOff x="0" y="0"/>
          <a:chExt cx="0" cy="0"/>
        </a:xfrm>
      </p:grpSpPr>
      <p:cxnSp>
        <p:nvCxnSpPr>
          <p:cNvPr id="9" name="Straight Connector 8"/>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4" name="Text Placeholder 13"/>
          <p:cNvSpPr>
            <a:spLocks noGrp="1"/>
          </p:cNvSpPr>
          <p:nvPr>
            <p:ph type="body" sz="quarter" idx="13"/>
          </p:nvPr>
        </p:nvSpPr>
        <p:spPr>
          <a:xfrm>
            <a:off x="236120" y="843931"/>
            <a:ext cx="7593431" cy="203196"/>
          </a:xfrm>
        </p:spPr>
        <p:txBody>
          <a:bodyPr>
            <a:noAutofit/>
          </a:bodyPr>
          <a:lstStyle>
            <a:lvl1pPr marL="0" indent="0">
              <a:buNone/>
              <a:defRPr sz="1400">
                <a:solidFill>
                  <a:srgbClr val="5C5C5C"/>
                </a:solidFill>
                <a:latin typeface="Lato" panose="020F0502020204030203" pitchFamily="34" charset="0"/>
              </a:defRPr>
            </a:lvl1pPr>
          </a:lstStyle>
          <a:p>
            <a:pPr lvl="0"/>
            <a:r>
              <a:rPr lang="en-US"/>
              <a:t>Click to edit Master text styles</a:t>
            </a:r>
          </a:p>
        </p:txBody>
      </p:sp>
      <p:sp>
        <p:nvSpPr>
          <p:cNvPr id="6" name="Text Placeholder 13"/>
          <p:cNvSpPr>
            <a:spLocks noGrp="1"/>
          </p:cNvSpPr>
          <p:nvPr>
            <p:ph type="body" sz="quarter" idx="14"/>
          </p:nvPr>
        </p:nvSpPr>
        <p:spPr>
          <a:xfrm>
            <a:off x="236120" y="433517"/>
            <a:ext cx="7593431"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7" name="Text Placeholder 4"/>
          <p:cNvSpPr>
            <a:spLocks noGrp="1"/>
          </p:cNvSpPr>
          <p:nvPr>
            <p:ph type="body" sz="quarter" idx="16"/>
          </p:nvPr>
        </p:nvSpPr>
        <p:spPr>
          <a:xfrm>
            <a:off x="566062" y="2033349"/>
            <a:ext cx="2755442" cy="3795953"/>
          </a:xfrm>
        </p:spPr>
        <p:txBody>
          <a:bodyPr>
            <a:normAutofit/>
          </a:bodyPr>
          <a:lstStyle>
            <a:lvl1pPr>
              <a:lnSpc>
                <a:spcPct val="120000"/>
              </a:lnSpc>
              <a:defRPr sz="1400">
                <a:solidFill>
                  <a:srgbClr val="5C5C5C"/>
                </a:solidFill>
              </a:defRPr>
            </a:lvl1pPr>
          </a:lstStyle>
          <a:p>
            <a:pPr lvl="0"/>
            <a:r>
              <a:rPr lang="en-US"/>
              <a:t>Click to edit Master text styles</a:t>
            </a:r>
          </a:p>
        </p:txBody>
      </p:sp>
      <p:sp>
        <p:nvSpPr>
          <p:cNvPr id="8" name="Text Placeholder 4"/>
          <p:cNvSpPr>
            <a:spLocks noGrp="1"/>
          </p:cNvSpPr>
          <p:nvPr>
            <p:ph type="body" sz="quarter" idx="17"/>
          </p:nvPr>
        </p:nvSpPr>
        <p:spPr>
          <a:xfrm>
            <a:off x="566062" y="1680515"/>
            <a:ext cx="2755442" cy="352832"/>
          </a:xfrm>
        </p:spPr>
        <p:txBody>
          <a:bodyPr>
            <a:noAutofit/>
          </a:bodyPr>
          <a:lstStyle>
            <a:lvl1pPr>
              <a:defRPr sz="1600" b="1">
                <a:solidFill>
                  <a:srgbClr val="5C5C5C"/>
                </a:solidFill>
              </a:defRPr>
            </a:lvl1pPr>
          </a:lstStyle>
          <a:p>
            <a:pPr lvl="0"/>
            <a:r>
              <a:rPr lang="en-US"/>
              <a:t>Click to edit Master text styles</a:t>
            </a:r>
          </a:p>
        </p:txBody>
      </p:sp>
      <p:sp>
        <p:nvSpPr>
          <p:cNvPr id="12" name="Slide Number Placeholder 8"/>
          <p:cNvSpPr>
            <a:spLocks noGrp="1"/>
          </p:cNvSpPr>
          <p:nvPr>
            <p:ph type="sldNum" sz="quarter" idx="18"/>
          </p:nvPr>
        </p:nvSpPr>
        <p:spPr/>
        <p:txBody>
          <a:bodyPr/>
          <a:lstStyle>
            <a:lvl1pPr>
              <a:defRPr>
                <a:solidFill>
                  <a:srgbClr val="5C5C5C"/>
                </a:solidFill>
              </a:defRPr>
            </a:lvl1pPr>
          </a:lstStyle>
          <a:p>
            <a:pPr>
              <a:defRPr/>
            </a:pPr>
            <a:fld id="{1C213E7D-6793-C448-B3CD-97E4EB790ADE}" type="slidenum">
              <a:rPr lang="en-US"/>
              <a:pPr>
                <a:defRPr/>
              </a:pPr>
              <a:t>‹#›</a:t>
            </a:fld>
            <a:endParaRPr lang="en-US"/>
          </a:p>
        </p:txBody>
      </p:sp>
      <p:pic>
        <p:nvPicPr>
          <p:cNvPr id="10" name="Picture 9"/>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44205572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Extra 02">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2333625" cy="0"/>
          </a:xfrm>
          <a:prstGeom prst="line">
            <a:avLst/>
          </a:prstGeom>
          <a:ln w="12700">
            <a:solidFill>
              <a:srgbClr val="FFFFFF"/>
            </a:solidFill>
          </a:ln>
        </p:spPr>
        <p:style>
          <a:lnRef idx="1">
            <a:schemeClr val="accent1"/>
          </a:lnRef>
          <a:fillRef idx="0">
            <a:schemeClr val="accent1"/>
          </a:fillRef>
          <a:effectRef idx="0">
            <a:schemeClr val="accent1"/>
          </a:effectRef>
          <a:fontRef idx="minor">
            <a:schemeClr val="tx1"/>
          </a:fontRef>
        </p:style>
      </p:cxnSp>
      <p:sp>
        <p:nvSpPr>
          <p:cNvPr id="9" name="TextBox 8"/>
          <p:cNvSpPr txBox="1">
            <a:spLocks noChangeArrowheads="1"/>
          </p:cNvSpPr>
          <p:nvPr userDrawn="1"/>
        </p:nvSpPr>
        <p:spPr bwMode="auto">
          <a:xfrm>
            <a:off x="152400" y="6400800"/>
            <a:ext cx="2495550" cy="2460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defRPr>
                <a:solidFill>
                  <a:schemeClr val="tx1"/>
                </a:solidFill>
                <a:latin typeface="Calibri" charset="0"/>
                <a:ea typeface="ＭＳ Ｐゴシック" charset="0"/>
              </a:defRPr>
            </a:lvl1pPr>
            <a:lvl2pPr marL="742950" indent="-285750">
              <a:defRPr>
                <a:solidFill>
                  <a:schemeClr val="tx1"/>
                </a:solidFill>
                <a:latin typeface="Calibri" charset="0"/>
                <a:ea typeface="ＭＳ Ｐゴシック" charset="0"/>
              </a:defRPr>
            </a:lvl2pPr>
            <a:lvl3pPr marL="1143000" indent="-228600">
              <a:defRPr>
                <a:solidFill>
                  <a:schemeClr val="tx1"/>
                </a:solidFill>
                <a:latin typeface="Calibri" charset="0"/>
                <a:ea typeface="ＭＳ Ｐゴシック" charset="0"/>
              </a:defRPr>
            </a:lvl3pPr>
            <a:lvl4pPr marL="1600200" indent="-228600">
              <a:defRPr>
                <a:solidFill>
                  <a:schemeClr val="tx1"/>
                </a:solidFill>
                <a:latin typeface="Calibri" charset="0"/>
                <a:ea typeface="ＭＳ Ｐゴシック" charset="0"/>
              </a:defRPr>
            </a:lvl4pPr>
            <a:lvl5pPr marL="2057400" indent="-228600">
              <a:defRPr>
                <a:solidFill>
                  <a:schemeClr val="tx1"/>
                </a:solidFill>
                <a:latin typeface="Calibri" charset="0"/>
                <a:ea typeface="ＭＳ Ｐゴシック" charset="0"/>
              </a:defRPr>
            </a:lvl5pPr>
            <a:lvl6pPr marL="2514600" indent="-228600" fontAlgn="base">
              <a:spcBef>
                <a:spcPct val="0"/>
              </a:spcBef>
              <a:spcAft>
                <a:spcPct val="0"/>
              </a:spcAft>
              <a:defRPr>
                <a:solidFill>
                  <a:schemeClr val="tx1"/>
                </a:solidFill>
                <a:latin typeface="Calibri" charset="0"/>
                <a:ea typeface="ＭＳ Ｐゴシック" charset="0"/>
              </a:defRPr>
            </a:lvl6pPr>
            <a:lvl7pPr marL="2971800" indent="-228600" fontAlgn="base">
              <a:spcBef>
                <a:spcPct val="0"/>
              </a:spcBef>
              <a:spcAft>
                <a:spcPct val="0"/>
              </a:spcAft>
              <a:defRPr>
                <a:solidFill>
                  <a:schemeClr val="tx1"/>
                </a:solidFill>
                <a:latin typeface="Calibri" charset="0"/>
                <a:ea typeface="ＭＳ Ｐゴシック" charset="0"/>
              </a:defRPr>
            </a:lvl7pPr>
            <a:lvl8pPr marL="3429000" indent="-228600" fontAlgn="base">
              <a:spcBef>
                <a:spcPct val="0"/>
              </a:spcBef>
              <a:spcAft>
                <a:spcPct val="0"/>
              </a:spcAft>
              <a:defRPr>
                <a:solidFill>
                  <a:schemeClr val="tx1"/>
                </a:solidFill>
                <a:latin typeface="Calibri" charset="0"/>
                <a:ea typeface="ＭＳ Ｐゴシック" charset="0"/>
              </a:defRPr>
            </a:lvl8pPr>
            <a:lvl9pPr marL="3886200" indent="-228600" fontAlgn="base">
              <a:spcBef>
                <a:spcPct val="0"/>
              </a:spcBef>
              <a:spcAft>
                <a:spcPct val="0"/>
              </a:spcAft>
              <a:defRPr>
                <a:solidFill>
                  <a:schemeClr val="tx1"/>
                </a:solidFill>
                <a:latin typeface="Calibri" charset="0"/>
                <a:ea typeface="ＭＳ Ｐゴシック" charset="0"/>
              </a:defRPr>
            </a:lvl9pPr>
          </a:lstStyle>
          <a:p>
            <a:pPr eaLnBrk="1" hangingPunct="1">
              <a:defRPr/>
            </a:pPr>
            <a:r>
              <a:rPr lang="id-ID" sz="1000" b="1" dirty="0">
                <a:solidFill>
                  <a:srgbClr val="FFFFFF"/>
                </a:solidFill>
                <a:latin typeface="Calibri"/>
                <a:cs typeface="Calibri"/>
              </a:rPr>
              <a:t>FOOTER</a:t>
            </a:r>
            <a:r>
              <a:rPr lang="id-ID" sz="1000" dirty="0">
                <a:solidFill>
                  <a:srgbClr val="FFFFFF"/>
                </a:solidFill>
                <a:latin typeface="Calibri"/>
                <a:cs typeface="Calibri"/>
              </a:rPr>
              <a:t> – text can go here</a:t>
            </a:r>
            <a:endParaRPr lang="en-US" sz="1000" dirty="0">
              <a:solidFill>
                <a:srgbClr val="FFFFFF"/>
              </a:solidFill>
              <a:latin typeface="Calibri"/>
              <a:cs typeface="Calibri"/>
            </a:endParaRPr>
          </a:p>
        </p:txBody>
      </p:sp>
      <p:sp>
        <p:nvSpPr>
          <p:cNvPr id="3" name="Picture Placeholder 2"/>
          <p:cNvSpPr>
            <a:spLocks noGrp="1"/>
          </p:cNvSpPr>
          <p:nvPr>
            <p:ph type="pic" sz="quarter" idx="12"/>
          </p:nvPr>
        </p:nvSpPr>
        <p:spPr>
          <a:xfrm>
            <a:off x="0" y="-1"/>
            <a:ext cx="4561116"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5617029" y="3120764"/>
            <a:ext cx="2819399" cy="2929822"/>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5617029" y="2106192"/>
            <a:ext cx="2819399" cy="410414"/>
          </a:xfrm>
        </p:spPr>
        <p:txBody>
          <a:bodyPr>
            <a:noAutofit/>
          </a:bodyPr>
          <a:lstStyle>
            <a:lvl1pPr marL="0" indent="0" algn="l">
              <a:buNone/>
              <a:defRPr sz="2400" b="1">
                <a:solidFill>
                  <a:srgbClr val="5C5C5C"/>
                </a:solidFill>
                <a:latin typeface="Lato" panose="020F0502020204030203" pitchFamily="34" charset="0"/>
              </a:defRPr>
            </a:lvl1pPr>
          </a:lstStyle>
          <a:p>
            <a:pPr lvl="0"/>
            <a:r>
              <a:rPr lang="en-US"/>
              <a:t>Click to edit Master text styles</a:t>
            </a:r>
          </a:p>
        </p:txBody>
      </p:sp>
      <p:sp>
        <p:nvSpPr>
          <p:cNvPr id="8" name="Text Placeholder 13"/>
          <p:cNvSpPr>
            <a:spLocks noGrp="1"/>
          </p:cNvSpPr>
          <p:nvPr>
            <p:ph type="body" sz="quarter" idx="15"/>
          </p:nvPr>
        </p:nvSpPr>
        <p:spPr>
          <a:xfrm>
            <a:off x="5170714" y="1254369"/>
            <a:ext cx="3265712" cy="708970"/>
          </a:xfrm>
        </p:spPr>
        <p:txBody>
          <a:bodyPr>
            <a:noAutofit/>
          </a:bodyPr>
          <a:lstStyle>
            <a:lvl1pPr marL="0" indent="0" algn="r">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5170714" y="433517"/>
            <a:ext cx="3265712" cy="820852"/>
          </a:xfrm>
        </p:spPr>
        <p:txBody>
          <a:bodyPr>
            <a:noAutofit/>
          </a:bodyPr>
          <a:lstStyle>
            <a:lvl1pPr marL="0" indent="0" algn="r">
              <a:buNone/>
              <a:defRPr sz="2800" b="1">
                <a:solidFill>
                  <a:srgbClr val="5C5C5C"/>
                </a:solidFill>
                <a:latin typeface="Lato" panose="020F0502020204030203" pitchFamily="34" charset="0"/>
              </a:defRPr>
            </a:lvl1pPr>
          </a:lstStyle>
          <a:p>
            <a:pPr lvl="0"/>
            <a:r>
              <a:rPr lang="en-US"/>
              <a:t>Click to edit Master text styles</a:t>
            </a:r>
          </a:p>
        </p:txBody>
      </p:sp>
      <p:sp>
        <p:nvSpPr>
          <p:cNvPr id="11" name="Slide Number Placeholder 8"/>
          <p:cNvSpPr>
            <a:spLocks noGrp="1"/>
          </p:cNvSpPr>
          <p:nvPr>
            <p:ph type="sldNum" sz="quarter" idx="17"/>
          </p:nvPr>
        </p:nvSpPr>
        <p:spPr/>
        <p:txBody>
          <a:bodyPr/>
          <a:lstStyle>
            <a:lvl1pPr>
              <a:defRPr>
                <a:solidFill>
                  <a:srgbClr val="5C5C5C"/>
                </a:solidFill>
              </a:defRPr>
            </a:lvl1pPr>
          </a:lstStyle>
          <a:p>
            <a:pPr>
              <a:defRPr/>
            </a:pPr>
            <a:fld id="{B3E7572A-DB1E-0B48-A9AF-75AB48B0A1B4}" type="slidenum">
              <a:rPr lang="en-US"/>
              <a:pPr>
                <a:defRPr/>
              </a:pPr>
              <a:t>‹#›</a:t>
            </a:fld>
            <a:endParaRPr lang="en-US"/>
          </a:p>
        </p:txBody>
      </p:sp>
    </p:spTree>
    <p:extLst>
      <p:ext uri="{BB962C8B-B14F-4D97-AF65-F5344CB8AC3E}">
        <p14:creationId xmlns:p14="http://schemas.microsoft.com/office/powerpoint/2010/main" val="290190488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Extra 03">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rgbClr val="5C5C5C"/>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948573"/>
            <a:ext cx="2819399" cy="2196896"/>
          </a:xfrm>
        </p:spPr>
        <p:txBody>
          <a:bodyPr>
            <a:noAutofit/>
          </a:bodyPr>
          <a:lstStyle>
            <a:lvl1pPr marL="0" indent="0">
              <a:lnSpc>
                <a:spcPct val="120000"/>
              </a:lnSpc>
              <a:buNone/>
              <a:defRPr sz="1400">
                <a:solidFill>
                  <a:srgbClr val="5C5C5C"/>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3223792"/>
            <a:ext cx="2819399" cy="410414"/>
          </a:xfrm>
        </p:spPr>
        <p:txBody>
          <a:bodyPr>
            <a:noAutofit/>
          </a:bodyPr>
          <a:lstStyle>
            <a:lvl1pPr marL="0" indent="0" algn="ctr">
              <a:buNone/>
              <a:defRPr sz="2400" b="1">
                <a:solidFill>
                  <a:srgbClr val="5C5C5C"/>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19" y="433517"/>
            <a:ext cx="3972626" cy="410414"/>
          </a:xfrm>
        </p:spPr>
        <p:txBody>
          <a:bodyPr>
            <a:noAutofit/>
          </a:bodyPr>
          <a:lstStyle>
            <a:lvl1pPr marL="0" indent="0">
              <a:buNone/>
              <a:defRPr sz="2800" b="1">
                <a:solidFill>
                  <a:srgbClr val="5C5C5C"/>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solidFill>
                  <a:schemeClr val="tx1"/>
                </a:solidFill>
              </a:defRPr>
            </a:lvl1pPr>
          </a:lstStyle>
          <a:p>
            <a:pPr>
              <a:defRPr/>
            </a:pPr>
            <a:fld id="{8BF53AF1-74B3-4345-A76A-13EC16334E6D}"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30308069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Extra 04">
    <p:spTree>
      <p:nvGrpSpPr>
        <p:cNvPr id="1" name=""/>
        <p:cNvGrpSpPr/>
        <p:nvPr/>
      </p:nvGrpSpPr>
      <p:grpSpPr>
        <a:xfrm>
          <a:off x="0" y="0"/>
          <a:ext cx="0" cy="0"/>
          <a:chOff x="0" y="0"/>
          <a:chExt cx="0" cy="0"/>
        </a:xfrm>
      </p:grpSpPr>
      <p:cxnSp>
        <p:nvCxnSpPr>
          <p:cNvPr id="7" name="Straight Connector 6"/>
          <p:cNvCxnSpPr/>
          <p:nvPr userDrawn="1"/>
        </p:nvCxnSpPr>
        <p:spPr>
          <a:xfrm>
            <a:off x="219075" y="6383338"/>
            <a:ext cx="3854450" cy="0"/>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pic>
        <p:nvPicPr>
          <p:cNvPr id="11" name="Picture 9" descr="footerlogo.png"/>
          <p:cNvPicPr>
            <a:picLocks noChangeAspect="1"/>
          </p:cNvPicPr>
          <p:nvPr userDrawn="1"/>
        </p:nvPicPr>
        <p:blipFill>
          <a:blip r:embed="rId2" cstate="email">
            <a:extLst>
              <a:ext uri="{28A0092B-C50C-407E-A947-70E740481C1C}">
                <a14:useLocalDpi xmlns:a14="http://schemas.microsoft.com/office/drawing/2010/main"/>
              </a:ext>
            </a:extLst>
          </a:blip>
          <a:srcRect/>
          <a:stretch>
            <a:fillRect/>
          </a:stretch>
        </p:blipFill>
        <p:spPr bwMode="auto">
          <a:xfrm>
            <a:off x="203200" y="6438900"/>
            <a:ext cx="746125" cy="2682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Picture Placeholder 2"/>
          <p:cNvSpPr>
            <a:spLocks noGrp="1"/>
          </p:cNvSpPr>
          <p:nvPr>
            <p:ph type="pic" sz="quarter" idx="12"/>
          </p:nvPr>
        </p:nvSpPr>
        <p:spPr>
          <a:xfrm>
            <a:off x="4582886" y="-1"/>
            <a:ext cx="4561115" cy="6858001"/>
          </a:xfrm>
        </p:spPr>
        <p:txBody>
          <a:bodyPr rtlCol="0">
            <a:normAutofit/>
          </a:bodyPr>
          <a:lstStyle>
            <a:lvl1pPr>
              <a:defRPr>
                <a:solidFill>
                  <a:schemeClr val="bg1">
                    <a:lumMod val="75000"/>
                    <a:lumOff val="25000"/>
                  </a:schemeClr>
                </a:solidFill>
              </a:defRPr>
            </a:lvl1pPr>
          </a:lstStyle>
          <a:p>
            <a:pPr lvl="0"/>
            <a:r>
              <a:rPr lang="en-US" noProof="0"/>
              <a:t>Click icon to add picture</a:t>
            </a:r>
          </a:p>
        </p:txBody>
      </p:sp>
      <p:sp>
        <p:nvSpPr>
          <p:cNvPr id="10" name="Text Placeholder 13"/>
          <p:cNvSpPr>
            <a:spLocks noGrp="1"/>
          </p:cNvSpPr>
          <p:nvPr>
            <p:ph type="body" sz="quarter" idx="13"/>
          </p:nvPr>
        </p:nvSpPr>
        <p:spPr>
          <a:xfrm>
            <a:off x="796020" y="3275726"/>
            <a:ext cx="2819399" cy="2847845"/>
          </a:xfrm>
        </p:spPr>
        <p:txBody>
          <a:bodyPr>
            <a:noAutofit/>
          </a:bodyPr>
          <a:lstStyle>
            <a:lvl1pPr marL="0" indent="0">
              <a:lnSpc>
                <a:spcPct val="120000"/>
              </a:lnSpc>
              <a:buNone/>
              <a:defRPr sz="1400">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3" name="Text Placeholder 13"/>
          <p:cNvSpPr>
            <a:spLocks noGrp="1"/>
          </p:cNvSpPr>
          <p:nvPr>
            <p:ph type="body" sz="quarter" idx="14"/>
          </p:nvPr>
        </p:nvSpPr>
        <p:spPr>
          <a:xfrm>
            <a:off x="796020" y="2106192"/>
            <a:ext cx="2819399" cy="1014572"/>
          </a:xfrm>
        </p:spPr>
        <p:txBody>
          <a:bodyPr>
            <a:noAutofit/>
          </a:bodyPr>
          <a:lstStyle>
            <a:lvl1pPr marL="0" indent="0" algn="ctr">
              <a:buNone/>
              <a:defRPr sz="24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4" name="Text Placeholder 13"/>
          <p:cNvSpPr>
            <a:spLocks noGrp="1"/>
          </p:cNvSpPr>
          <p:nvPr>
            <p:ph type="body" sz="quarter" idx="16"/>
          </p:nvPr>
        </p:nvSpPr>
        <p:spPr>
          <a:xfrm>
            <a:off x="236120" y="433517"/>
            <a:ext cx="3869286" cy="410414"/>
          </a:xfrm>
        </p:spPr>
        <p:txBody>
          <a:bodyPr>
            <a:noAutofit/>
          </a:bodyPr>
          <a:lstStyle>
            <a:lvl1pPr marL="0" indent="0">
              <a:buNone/>
              <a:defRPr sz="2800" b="1">
                <a:solidFill>
                  <a:schemeClr val="bg1">
                    <a:lumMod val="75000"/>
                    <a:lumOff val="25000"/>
                  </a:schemeClr>
                </a:solidFill>
                <a:latin typeface="Lato" panose="020F0502020204030203" pitchFamily="34" charset="0"/>
              </a:defRPr>
            </a:lvl1pPr>
          </a:lstStyle>
          <a:p>
            <a:pPr lvl="0"/>
            <a:r>
              <a:rPr lang="en-US"/>
              <a:t>Click to edit Master text styles</a:t>
            </a:r>
          </a:p>
        </p:txBody>
      </p:sp>
      <p:sp>
        <p:nvSpPr>
          <p:cNvPr id="12" name="Slide Number Placeholder 8"/>
          <p:cNvSpPr>
            <a:spLocks noGrp="1"/>
          </p:cNvSpPr>
          <p:nvPr>
            <p:ph type="sldNum" sz="quarter" idx="17"/>
          </p:nvPr>
        </p:nvSpPr>
        <p:spPr/>
        <p:txBody>
          <a:bodyPr/>
          <a:lstStyle>
            <a:lvl1pPr>
              <a:defRPr/>
            </a:lvl1pPr>
          </a:lstStyle>
          <a:p>
            <a:pPr>
              <a:defRPr/>
            </a:pPr>
            <a:fld id="{7D014DA3-1F57-D94D-8D4E-09AB88B867B5}" type="slidenum">
              <a:rPr lang="en-US"/>
              <a:pPr>
                <a:defRPr/>
              </a:pPr>
              <a:t>‹#›</a:t>
            </a:fld>
            <a:endParaRPr lang="en-US"/>
          </a:p>
        </p:txBody>
      </p:sp>
      <p:pic>
        <p:nvPicPr>
          <p:cNvPr id="16" name="Picture 15"/>
          <p:cNvPicPr>
            <a:picLocks noChangeAspect="1"/>
          </p:cNvPicPr>
          <p:nvPr userDrawn="1"/>
        </p:nvPicPr>
        <p:blipFill rotWithShape="1">
          <a:blip r:embed="rId3" cstate="email">
            <a:extLst>
              <a:ext uri="{28A0092B-C50C-407E-A947-70E740481C1C}">
                <a14:useLocalDpi xmlns:a14="http://schemas.microsoft.com/office/drawing/2010/main" val="0"/>
              </a:ext>
            </a:extLst>
          </a:blip>
          <a:srcRect l="10769" t="9236" r="12052" b="61248"/>
          <a:stretch/>
        </p:blipFill>
        <p:spPr>
          <a:xfrm>
            <a:off x="1368835" y="6481341"/>
            <a:ext cx="999226" cy="250636"/>
          </a:xfrm>
          <a:prstGeom prst="rect">
            <a:avLst/>
          </a:prstGeom>
        </p:spPr>
      </p:pic>
    </p:spTree>
    <p:extLst>
      <p:ext uri="{BB962C8B-B14F-4D97-AF65-F5344CB8AC3E}">
        <p14:creationId xmlns:p14="http://schemas.microsoft.com/office/powerpoint/2010/main" val="360944540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628650" y="365125"/>
            <a:ext cx="78867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ctr" anchorCtr="0" compatLnSpc="1">
            <a:prstTxWarp prst="textNoShape">
              <a:avLst/>
            </a:prstTxWarp>
          </a:bodyPr>
          <a:lstStyle/>
          <a:p>
            <a:pPr lvl="0"/>
            <a:r>
              <a:rPr lang="en-US"/>
              <a:t>Click to edit Master title style</a:t>
            </a:r>
            <a:endParaRPr lang="en-US" dirty="0"/>
          </a:p>
        </p:txBody>
      </p:sp>
      <p:sp>
        <p:nvSpPr>
          <p:cNvPr id="1027" name="Text Placeholder 2"/>
          <p:cNvSpPr>
            <a:spLocks noGrp="1"/>
          </p:cNvSpPr>
          <p:nvPr>
            <p:ph type="body" idx="1"/>
          </p:nvPr>
        </p:nvSpPr>
        <p:spPr bwMode="auto">
          <a:xfrm>
            <a:off x="628650" y="1825625"/>
            <a:ext cx="78867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0"/>
            <a:ext cx="20574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FFFFFF"/>
                </a:solidFill>
                <a:cs typeface="+mn-cs"/>
              </a:defRPr>
            </a:lvl1pPr>
          </a:lstStyle>
          <a:p>
            <a:pPr>
              <a:defRPr/>
            </a:pPr>
            <a:fld id="{ECAF25AA-D4E7-BC44-A370-B527EEEB3E73}" type="datetimeFigureOut">
              <a:rPr lang="en-US"/>
              <a:pPr>
                <a:defRPr/>
              </a:pPr>
              <a:t>4/20/2017</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eaLnBrk="1" fontAlgn="auto" hangingPunct="1">
              <a:spcBef>
                <a:spcPts val="0"/>
              </a:spcBef>
              <a:spcAft>
                <a:spcPts val="0"/>
              </a:spcAft>
              <a:defRPr sz="1200">
                <a:solidFill>
                  <a:schemeClr val="tx1">
                    <a:tint val="75000"/>
                  </a:schemeClr>
                </a:solidFill>
                <a:latin typeface="+mn-lt"/>
                <a:ea typeface="+mn-ea"/>
                <a:cs typeface="+mn-cs"/>
              </a:defRPr>
            </a:lvl1pPr>
          </a:lstStyle>
          <a:p>
            <a:pPr>
              <a:defRPr/>
            </a:pPr>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FFFFFF"/>
                </a:solidFill>
                <a:cs typeface="+mn-cs"/>
              </a:defRPr>
            </a:lvl1pPr>
          </a:lstStyle>
          <a:p>
            <a:pPr>
              <a:defRPr/>
            </a:pPr>
            <a:fld id="{82C11889-A0B8-1A4E-90C6-60AEB581533A}" type="slidenum">
              <a:rPr lang="en-US"/>
              <a:pPr>
                <a:defRPr/>
              </a:pPr>
              <a:t>‹#›</a:t>
            </a:fld>
            <a:endParaRPr lang="en-US" dirty="0"/>
          </a:p>
        </p:txBody>
      </p:sp>
      <p:sp>
        <p:nvSpPr>
          <p:cNvPr id="7" name="Rectangle 6"/>
          <p:cNvSpPr/>
          <p:nvPr/>
        </p:nvSpPr>
        <p:spPr>
          <a:xfrm>
            <a:off x="0" y="481013"/>
            <a:ext cx="85725" cy="593725"/>
          </a:xfrm>
          <a:prstGeom prst="rect">
            <a:avLst/>
          </a:prstGeom>
          <a:solidFill>
            <a:srgbClr val="38C6F4"/>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fontAlgn="auto" hangingPunct="1">
              <a:spcBef>
                <a:spcPts val="0"/>
              </a:spcBef>
              <a:spcAft>
                <a:spcPts val="0"/>
              </a:spcAft>
              <a:defRPr/>
            </a:pPr>
            <a:endParaRPr lang="en-US" sz="1350"/>
          </a:p>
        </p:txBody>
      </p:sp>
    </p:spTree>
  </p:cSld>
  <p:clrMap bg1="lt1" tx1="dk1" bg2="lt2" tx2="dk2" accent1="accent1" accent2="accent2" accent3="accent3" accent4="accent4" accent5="accent5" accent6="accent6" hlink="hlink" folHlink="folHlink"/>
  <p:sldLayoutIdLst>
    <p:sldLayoutId id="2147484378" r:id="rId1"/>
    <p:sldLayoutId id="2147484382" r:id="rId2"/>
    <p:sldLayoutId id="2147484368" r:id="rId3"/>
    <p:sldLayoutId id="2147484379" r:id="rId4"/>
    <p:sldLayoutId id="2147484380" r:id="rId5"/>
    <p:sldLayoutId id="2147484367" r:id="rId6"/>
    <p:sldLayoutId id="2147484369" r:id="rId7"/>
    <p:sldLayoutId id="2147484370" r:id="rId8"/>
    <p:sldLayoutId id="2147484371" r:id="rId9"/>
    <p:sldLayoutId id="2147484372" r:id="rId10"/>
    <p:sldLayoutId id="2147484373" r:id="rId11"/>
    <p:sldLayoutId id="2147484374" r:id="rId12"/>
    <p:sldLayoutId id="2147484375" r:id="rId13"/>
    <p:sldLayoutId id="2147484376" r:id="rId14"/>
    <p:sldLayoutId id="2147484323" r:id="rId15"/>
    <p:sldLayoutId id="2147484377" r:id="rId16"/>
  </p:sldLayoutIdLst>
  <p:hf hdr="0" dt="0"/>
  <p:txStyles>
    <p:titleStyle>
      <a:lvl1pPr algn="l" rtl="0" eaLnBrk="1" fontAlgn="base" hangingPunct="1">
        <a:lnSpc>
          <a:spcPct val="90000"/>
        </a:lnSpc>
        <a:spcBef>
          <a:spcPct val="0"/>
        </a:spcBef>
        <a:spcAft>
          <a:spcPct val="0"/>
        </a:spcAft>
        <a:defRPr sz="4400" kern="1200">
          <a:solidFill>
            <a:schemeClr val="tx1"/>
          </a:solidFill>
          <a:latin typeface="+mj-lt"/>
          <a:ea typeface="ＭＳ Ｐゴシック" charset="0"/>
          <a:cs typeface="ＭＳ Ｐゴシック" charset="0"/>
        </a:defRPr>
      </a:lvl1pPr>
      <a:lvl2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2pPr>
      <a:lvl3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3pPr>
      <a:lvl4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4pPr>
      <a:lvl5pPr algn="l" rtl="0" eaLnBrk="1" fontAlgn="base" hangingPunct="1">
        <a:lnSpc>
          <a:spcPct val="90000"/>
        </a:lnSpc>
        <a:spcBef>
          <a:spcPct val="0"/>
        </a:spcBef>
        <a:spcAft>
          <a:spcPct val="0"/>
        </a:spcAft>
        <a:defRPr sz="4400">
          <a:solidFill>
            <a:schemeClr val="tx1"/>
          </a:solidFill>
          <a:latin typeface="Calibri Light" charset="0"/>
          <a:ea typeface="ＭＳ Ｐゴシック" charset="0"/>
          <a:cs typeface="ＭＳ Ｐゴシック" charset="0"/>
        </a:defRPr>
      </a:lvl5pPr>
      <a:lvl6pPr marL="4572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6pPr>
      <a:lvl7pPr marL="9144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7pPr>
      <a:lvl8pPr marL="13716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8pPr>
      <a:lvl9pPr marL="1828800" algn="l" rtl="0" eaLnBrk="1" fontAlgn="base" hangingPunct="1">
        <a:lnSpc>
          <a:spcPct val="90000"/>
        </a:lnSpc>
        <a:spcBef>
          <a:spcPct val="0"/>
        </a:spcBef>
        <a:spcAft>
          <a:spcPct val="0"/>
        </a:spcAft>
        <a:defRPr sz="4400">
          <a:solidFill>
            <a:schemeClr val="tx1"/>
          </a:solidFill>
          <a:latin typeface="Calibri Light" charset="0"/>
          <a:ea typeface="ＭＳ Ｐゴシック" charset="0"/>
        </a:defRPr>
      </a:lvl9pPr>
    </p:titleStyle>
    <p:body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hyperlink" Target="http://creativecommons.org/licenses/by/4.0" TargetMode="External"/><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3.xml"/><Relationship Id="rId6" Type="http://schemas.openxmlformats.org/officeDocument/2006/relationships/image" Target="../media/image5.png"/><Relationship Id="rId5" Type="http://schemas.openxmlformats.org/officeDocument/2006/relationships/hyperlink" Target="http://www.sandec.ch/" TargetMode="External"/><Relationship Id="rId4" Type="http://schemas.openxmlformats.org/officeDocument/2006/relationships/hyperlink" Target="http://www.cawst.org/" TargetMode="External"/><Relationship Id="rId9" Type="http://schemas.openxmlformats.org/officeDocument/2006/relationships/image" Target="../media/image8.jpeg"/></Relationships>
</file>

<file path=ppt/slides/_rels/slide10.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8.xml"/><Relationship Id="rId7" Type="http://schemas.openxmlformats.org/officeDocument/2006/relationships/image" Target="../media/image15.png"/><Relationship Id="rId2" Type="http://schemas.openxmlformats.org/officeDocument/2006/relationships/slideLayout" Target="../slideLayouts/slideLayout3.xml"/><Relationship Id="rId1" Type="http://schemas.openxmlformats.org/officeDocument/2006/relationships/vmlDrawing" Target="../drawings/vmlDrawing1.vml"/><Relationship Id="rId6" Type="http://schemas.openxmlformats.org/officeDocument/2006/relationships/oleObject" Target="../embeddings/oleObject2.bin"/><Relationship Id="rId5" Type="http://schemas.openxmlformats.org/officeDocument/2006/relationships/image" Target="../media/image14.png"/><Relationship Id="rId4" Type="http://schemas.openxmlformats.org/officeDocument/2006/relationships/oleObject" Target="../embeddings/oleObject1.bin"/></Relationships>
</file>

<file path=ppt/slides/_rels/slide12.xml.rels><?xml version="1.0" encoding="UTF-8" standalone="yes"?>
<Relationships xmlns="http://schemas.openxmlformats.org/package/2006/relationships"><Relationship Id="rId8" Type="http://schemas.openxmlformats.org/officeDocument/2006/relationships/hyperlink" Target="http://www.cawst.org/resources" TargetMode="External"/><Relationship Id="rId3" Type="http://schemas.openxmlformats.org/officeDocument/2006/relationships/hyperlink" Target="http://www.cawst.org/" TargetMode="External"/><Relationship Id="rId7" Type="http://schemas.openxmlformats.org/officeDocument/2006/relationships/image" Target="../media/image2.jpeg"/><Relationship Id="rId2" Type="http://schemas.openxmlformats.org/officeDocument/2006/relationships/hyperlink" Target="mailto:support@cawst.org" TargetMode="External"/><Relationship Id="rId1" Type="http://schemas.openxmlformats.org/officeDocument/2006/relationships/slideLayout" Target="../slideLayouts/slideLayout15.xml"/><Relationship Id="rId6" Type="http://schemas.openxmlformats.org/officeDocument/2006/relationships/image" Target="../media/image1.png"/><Relationship Id="rId5" Type="http://schemas.openxmlformats.org/officeDocument/2006/relationships/hyperlink" Target="http://www.sandec.ch/" TargetMode="External"/><Relationship Id="rId4" Type="http://schemas.openxmlformats.org/officeDocument/2006/relationships/hyperlink" Target="mailto:info@sandec.ch"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www.sandec.ch/" TargetMode="External"/><Relationship Id="rId2" Type="http://schemas.openxmlformats.org/officeDocument/2006/relationships/hyperlink" Target="http://www.cawst.org/resources" TargetMode="External"/><Relationship Id="rId1" Type="http://schemas.openxmlformats.org/officeDocument/2006/relationships/slideLayout" Target="../slideLayouts/slideLayout1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236121" y="250635"/>
            <a:ext cx="3512920" cy="998240"/>
          </a:xfrm>
        </p:spPr>
        <p:txBody>
          <a:bodyPr/>
          <a:lstStyle/>
          <a:p>
            <a:pPr rtl="0">
              <a:spcBef>
                <a:spcPts val="0"/>
              </a:spcBef>
            </a:pPr>
            <a:r>
              <a:rPr sz="2800" dirty="0" err="1"/>
              <a:t>Licencia</a:t>
            </a:r>
            <a:r>
              <a:rPr sz="2800" dirty="0"/>
              <a:t> de </a:t>
            </a:r>
          </a:p>
          <a:p>
            <a:pPr rtl="0">
              <a:spcBef>
                <a:spcPts val="0"/>
              </a:spcBef>
            </a:pPr>
            <a:r>
              <a:rPr sz="2800" dirty="0"/>
              <a:t>Creative Commons</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a:t>
            </a:fld>
            <a:endParaRPr/>
          </a:p>
        </p:txBody>
      </p:sp>
      <p:sp>
        <p:nvSpPr>
          <p:cNvPr id="16" name="TextBox 15"/>
          <p:cNvSpPr txBox="1"/>
          <p:nvPr/>
        </p:nvSpPr>
        <p:spPr>
          <a:xfrm>
            <a:off x="328514" y="1054135"/>
            <a:ext cx="8574854" cy="5628207"/>
          </a:xfrm>
          <a:prstGeom prst="rect">
            <a:avLst/>
          </a:prstGeom>
          <a:noFill/>
        </p:spPr>
        <p:txBody>
          <a:bodyPr wrap="square" rtlCol="0">
            <a:spAutoFit/>
          </a:bodyPr>
          <a:lstStyle/>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Este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contenido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abierto</a:t>
            </a:r>
            <a:r>
              <a:rPr sz="1400" dirty="0">
                <a:solidFill>
                  <a:schemeClr val="bg1"/>
                </a:solidFill>
                <a:latin typeface="Lato" panose="020F0502020204030203" pitchFamily="34" charset="0"/>
                <a:ea typeface="+mn-ea"/>
                <a:cs typeface="+mn-cs"/>
              </a:rPr>
              <a:t> y </a:t>
            </a:r>
            <a:r>
              <a:rPr sz="1400" dirty="0" err="1">
                <a:solidFill>
                  <a:schemeClr val="bg1"/>
                </a:solidFill>
                <a:latin typeface="Lato" panose="020F0502020204030203" pitchFamily="34" charset="0"/>
                <a:ea typeface="+mn-ea"/>
                <a:cs typeface="+mn-cs"/>
              </a:rPr>
              <a:t>está</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elaborado</a:t>
            </a:r>
            <a:r>
              <a:rPr sz="1400" dirty="0">
                <a:solidFill>
                  <a:schemeClr val="bg1"/>
                </a:solidFill>
                <a:latin typeface="Lato" panose="020F0502020204030203" pitchFamily="34" charset="0"/>
                <a:ea typeface="+mn-ea"/>
                <a:cs typeface="+mn-cs"/>
              </a:rPr>
              <a:t> bajo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endParaRPr lang="pt-BR" sz="1400" dirty="0">
              <a:solidFill>
                <a:schemeClr val="bg1"/>
              </a:solidFill>
              <a:latin typeface="Lato" panose="020F0502020204030203" pitchFamily="34" charset="0"/>
              <a:ea typeface="+mn-ea"/>
              <a:cs typeface="+mn-cs"/>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Creative Commons</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4.0 </a:t>
            </a:r>
            <a:r>
              <a:rPr sz="1400" dirty="0" err="1">
                <a:solidFill>
                  <a:schemeClr val="bg1"/>
                </a:solidFill>
                <a:latin typeface="Lato" panose="020F0502020204030203" pitchFamily="34" charset="0"/>
                <a:ea typeface="+mn-ea"/>
                <a:cs typeface="+mn-cs"/>
              </a:rPr>
              <a:t>Internacional</a:t>
            </a:r>
            <a:r>
              <a:rPr sz="1400" dirty="0">
                <a:solidFill>
                  <a:schemeClr val="bg1"/>
                </a:solidFill>
                <a:latin typeface="Lato" panose="020F0502020204030203" pitchFamily="34" charset="0"/>
                <a:ea typeface="+mn-ea"/>
                <a:cs typeface="+mn-cs"/>
              </a:rPr>
              <a:t>. </a:t>
            </a:r>
            <a:br>
              <a:rPr lang="en-US" sz="1400" dirty="0">
                <a:solidFill>
                  <a:schemeClr val="bg1"/>
                </a:solidFill>
                <a:latin typeface="Lato" panose="020F0502020204030203" pitchFamily="34" charset="0"/>
                <a:ea typeface="+mn-ea"/>
                <a:cs typeface="+mn-cs"/>
              </a:rPr>
            </a:br>
            <a:r>
              <a:rPr sz="1400" dirty="0">
                <a:solidFill>
                  <a:schemeClr val="bg1"/>
                </a:solidFill>
                <a:latin typeface="Lato" panose="020F0502020204030203" pitchFamily="34" charset="0"/>
                <a:ea typeface="+mn-ea"/>
                <a:cs typeface="+mn-cs"/>
              </a:rPr>
              <a:t>Para </a:t>
            </a:r>
            <a:r>
              <a:rPr sz="1400" dirty="0" err="1">
                <a:solidFill>
                  <a:schemeClr val="bg1"/>
                </a:solidFill>
                <a:latin typeface="Lato" panose="020F0502020204030203" pitchFamily="34" charset="0"/>
                <a:ea typeface="+mn-ea"/>
                <a:cs typeface="+mn-cs"/>
              </a:rPr>
              <a:t>ver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copia</a:t>
            </a:r>
            <a:r>
              <a:rPr sz="1400" dirty="0">
                <a:solidFill>
                  <a:schemeClr val="bg1"/>
                </a:solidFill>
                <a:latin typeface="Lato" panose="020F0502020204030203" pitchFamily="34" charset="0"/>
                <a:ea typeface="+mn-ea"/>
                <a:cs typeface="+mn-cs"/>
              </a:rPr>
              <a:t> de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visite</a:t>
            </a:r>
            <a:r>
              <a:rPr sz="1400" dirty="0">
                <a:solidFill>
                  <a:schemeClr val="bg1"/>
                </a:solidFill>
                <a:latin typeface="Lato" panose="020F0502020204030203" pitchFamily="34" charset="0"/>
                <a:ea typeface="+mn-ea"/>
                <a:cs typeface="+mn-cs"/>
              </a:rPr>
              <a:t> </a:t>
            </a:r>
            <a:r>
              <a:rPr sz="1400" dirty="0">
                <a:solidFill>
                  <a:srgbClr val="24A4D6"/>
                </a:solidFill>
                <a:latin typeface="Lato" panose="020F0502020204030203" pitchFamily="34" charset="0"/>
                <a:ea typeface="+mn-ea"/>
                <a:cs typeface="+mn-cs"/>
                <a:hlinkClick r:id="rId3"/>
              </a:rPr>
              <a:t>http://creativecommons.org/licenses/by/4.0</a:t>
            </a:r>
          </a:p>
          <a:p>
            <a:pPr lvl="3" rtl="0" eaLnBrk="1" fontAlgn="auto" hangingPunct="1">
              <a:lnSpc>
                <a:spcPct val="120000"/>
              </a:lnSpc>
              <a:spcBef>
                <a:spcPts val="0"/>
              </a:spcBef>
              <a:spcAft>
                <a:spcPts val="0"/>
              </a:spcAft>
              <a:defRPr/>
            </a:pPr>
            <a:r>
              <a:rPr sz="1400" dirty="0" err="1">
                <a:solidFill>
                  <a:schemeClr val="bg2"/>
                </a:solidFill>
                <a:latin typeface="Lato" panose="020F0502020204030203" pitchFamily="34" charset="0"/>
              </a:rPr>
              <a:t>Usted</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puede</a:t>
            </a:r>
            <a:r>
              <a:rPr sz="1400" dirty="0">
                <a:solidFill>
                  <a:schemeClr val="bg2"/>
                </a:solidFill>
                <a:latin typeface="Lato" panose="020F0502020204030203" pitchFamily="34" charset="0"/>
              </a:rPr>
              <a:t>:</a:t>
            </a:r>
            <a:br>
              <a:rPr lang="en-US"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Compartir</a:t>
            </a:r>
            <a:r>
              <a:rPr sz="1600" b="1" dirty="0">
                <a:solidFill>
                  <a:schemeClr val="bg2"/>
                </a:solidFill>
                <a:latin typeface="Lato" panose="020F0502020204030203" pitchFamily="34" charset="0"/>
              </a:rPr>
              <a:t>: </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copiar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redistribuir</a:t>
            </a:r>
            <a:r>
              <a:rPr sz="1400" dirty="0">
                <a:solidFill>
                  <a:schemeClr val="bg2"/>
                </a:solidFill>
                <a:latin typeface="Lato" panose="020F0502020204030203" pitchFamily="34" charset="0"/>
              </a:rPr>
              <a:t> el material </a:t>
            </a:r>
            <a:r>
              <a:rPr sz="1400" dirty="0" err="1">
                <a:solidFill>
                  <a:schemeClr val="bg2"/>
                </a:solidFill>
                <a:latin typeface="Lato" panose="020F0502020204030203" pitchFamily="34" charset="0"/>
              </a:rPr>
              <a:t>en</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medio o </a:t>
            </a:r>
            <a:r>
              <a:rPr sz="1400" dirty="0" err="1">
                <a:solidFill>
                  <a:schemeClr val="bg2"/>
                </a:solidFill>
                <a:latin typeface="Lato" panose="020F0502020204030203" pitchFamily="34" charset="0"/>
              </a:rPr>
              <a:t>formato</a:t>
            </a:r>
            <a:br>
              <a:rPr lang="en-CA" sz="1400" dirty="0">
                <a:solidFill>
                  <a:schemeClr val="bg2"/>
                </a:solidFill>
                <a:latin typeface="Lato" panose="020F0502020204030203" pitchFamily="34" charset="0"/>
              </a:rPr>
            </a:br>
            <a:r>
              <a:rPr sz="1600" b="1" dirty="0" err="1">
                <a:solidFill>
                  <a:schemeClr val="bg2"/>
                </a:solidFill>
                <a:latin typeface="Lato" panose="020F0502020204030203" pitchFamily="34" charset="0"/>
              </a:rPr>
              <a:t>Editar</a:t>
            </a:r>
            <a:r>
              <a:rPr sz="1600" b="1" dirty="0">
                <a:solidFill>
                  <a:schemeClr val="bg2"/>
                </a:solidFill>
                <a:latin typeface="Lato" panose="020F0502020204030203" pitchFamily="34" charset="0"/>
              </a:rPr>
              <a:t>:</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remezclar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transformar</a:t>
            </a:r>
            <a:r>
              <a:rPr sz="1400" dirty="0">
                <a:solidFill>
                  <a:schemeClr val="bg2"/>
                </a:solidFill>
                <a:latin typeface="Lato" panose="020F0502020204030203" pitchFamily="34" charset="0"/>
              </a:rPr>
              <a:t> y </a:t>
            </a:r>
            <a:r>
              <a:rPr sz="1400" dirty="0" err="1">
                <a:solidFill>
                  <a:schemeClr val="bg2"/>
                </a:solidFill>
                <a:latin typeface="Lato" panose="020F0502020204030203" pitchFamily="34" charset="0"/>
              </a:rPr>
              <a:t>crear</a:t>
            </a:r>
            <a:r>
              <a:rPr sz="1400" dirty="0">
                <a:solidFill>
                  <a:schemeClr val="bg2"/>
                </a:solidFill>
                <a:latin typeface="Lato" panose="020F0502020204030203" pitchFamily="34" charset="0"/>
              </a:rPr>
              <a:t> a </a:t>
            </a:r>
            <a:r>
              <a:rPr sz="1400" dirty="0" err="1">
                <a:solidFill>
                  <a:schemeClr val="bg2"/>
                </a:solidFill>
                <a:latin typeface="Lato" panose="020F0502020204030203" pitchFamily="34" charset="0"/>
              </a:rPr>
              <a:t>partir</a:t>
            </a:r>
            <a:r>
              <a:rPr sz="1400" dirty="0">
                <a:solidFill>
                  <a:schemeClr val="bg2"/>
                </a:solidFill>
                <a:latin typeface="Lato" panose="020F0502020204030203" pitchFamily="34" charset="0"/>
              </a:rPr>
              <a:t> del material para </a:t>
            </a:r>
            <a:r>
              <a:rPr sz="1400" dirty="0" err="1">
                <a:solidFill>
                  <a:schemeClr val="bg2"/>
                </a:solidFill>
                <a:latin typeface="Lato" panose="020F0502020204030203" pitchFamily="34" charset="0"/>
              </a:rPr>
              <a:t>cualquier</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propósito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incluso</a:t>
            </a:r>
            <a:r>
              <a:rPr sz="1400" dirty="0">
                <a:solidFill>
                  <a:schemeClr val="bg2"/>
                </a:solidFill>
                <a:latin typeface="Lato" panose="020F0502020204030203" pitchFamily="34" charset="0"/>
              </a:rPr>
              <a:t> </a:t>
            </a:r>
            <a:r>
              <a:rPr sz="1400" dirty="0" err="1">
                <a:solidFill>
                  <a:schemeClr val="bg2"/>
                </a:solidFill>
                <a:latin typeface="Lato" panose="020F0502020204030203" pitchFamily="34" charset="0"/>
              </a:rPr>
              <a:t>comercialmente</a:t>
            </a:r>
            <a:br>
              <a:rPr lang="en-CA" sz="1400" dirty="0">
                <a:solidFill>
                  <a:schemeClr val="bg2"/>
                </a:solidFill>
                <a:latin typeface="Lato" panose="020F0502020204030203" pitchFamily="34" charset="0"/>
              </a:rPr>
            </a:br>
            <a:endParaRPr lang="en-CA" sz="1400" dirty="0">
              <a:solidFill>
                <a:schemeClr val="bg2"/>
              </a:solidFill>
              <a:latin typeface="Lato" panose="020F0502020204030203" pitchFamily="34" charset="0"/>
            </a:endParaRPr>
          </a:p>
          <a:p>
            <a:pPr rtl="0" eaLnBrk="1" fontAlgn="auto" hangingPunct="1">
              <a:lnSpc>
                <a:spcPct val="120000"/>
              </a:lnSpc>
              <a:spcBef>
                <a:spcPts val="0"/>
              </a:spcBef>
              <a:spcAft>
                <a:spcPts val="0"/>
              </a:spcAft>
              <a:defRPr/>
            </a:pPr>
            <a:r>
              <a:rPr sz="1400" dirty="0">
                <a:solidFill>
                  <a:schemeClr val="bg1"/>
                </a:solidFill>
                <a:latin typeface="Lato" panose="020F0502020204030203" pitchFamily="34" charset="0"/>
                <a:ea typeface="+mn-ea"/>
                <a:cs typeface="+mn-cs"/>
              </a:rPr>
              <a:t>Bajo las </a:t>
            </a:r>
            <a:r>
              <a:rPr sz="1400" dirty="0" err="1">
                <a:solidFill>
                  <a:schemeClr val="bg1"/>
                </a:solidFill>
                <a:latin typeface="Lato" panose="020F0502020204030203" pitchFamily="34" charset="0"/>
                <a:ea typeface="+mn-ea"/>
                <a:cs typeface="+mn-cs"/>
              </a:rPr>
              <a:t>siguientes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condiciones</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600" b="1" dirty="0" err="1">
                <a:solidFill>
                  <a:schemeClr val="bg1"/>
                </a:solidFill>
                <a:latin typeface="Lato" panose="020F0502020204030203" pitchFamily="34" charset="0"/>
                <a:ea typeface="+mn-ea"/>
                <a:cs typeface="+mn-cs"/>
              </a:rPr>
              <a:t>Atribución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debe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atribuírsele</a:t>
            </a:r>
            <a:r>
              <a:rPr sz="1400" dirty="0">
                <a:solidFill>
                  <a:schemeClr val="bg1"/>
                </a:solidFill>
                <a:latin typeface="Lato" panose="020F0502020204030203" pitchFamily="34" charset="0"/>
                <a:ea typeface="+mn-ea"/>
                <a:cs typeface="+mn-cs"/>
              </a:rPr>
              <a:t> a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el </a:t>
            </a:r>
            <a:r>
              <a:rPr sz="1400" dirty="0" err="1">
                <a:solidFill>
                  <a:schemeClr val="bg1"/>
                </a:solidFill>
                <a:latin typeface="Lato" panose="020F0502020204030203" pitchFamily="34" charset="0"/>
                <a:ea typeface="+mn-ea"/>
                <a:cs typeface="+mn-cs"/>
              </a:rPr>
              <a:t>crédito</a:t>
            </a:r>
            <a:r>
              <a:rPr sz="1400" dirty="0">
                <a:solidFill>
                  <a:schemeClr val="bg1"/>
                </a:solidFill>
                <a:latin typeface="Lato" panose="020F0502020204030203" pitchFamily="34" charset="0"/>
                <a:ea typeface="+mn-ea"/>
                <a:cs typeface="+mn-cs"/>
              </a:rPr>
              <a:t> de forma </a:t>
            </a:r>
            <a:r>
              <a:rPr sz="1400" dirty="0" err="1">
                <a:solidFill>
                  <a:schemeClr val="bg1"/>
                </a:solidFill>
                <a:latin typeface="Lato" panose="020F0502020204030203" pitchFamily="34" charset="0"/>
                <a:ea typeface="+mn-ea"/>
                <a:cs typeface="+mn-cs"/>
              </a:rPr>
              <a:t>apropiada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proporcionar</a:t>
            </a:r>
            <a:r>
              <a:rPr sz="1400" dirty="0">
                <a:solidFill>
                  <a:schemeClr val="bg1"/>
                </a:solidFill>
                <a:latin typeface="Lato" panose="020F0502020204030203" pitchFamily="34" charset="0"/>
                <a:ea typeface="+mn-ea"/>
                <a:cs typeface="+mn-cs"/>
              </a:rPr>
              <a:t> un enlace a la </a:t>
            </a:r>
            <a:r>
              <a:rPr sz="1400" dirty="0" err="1">
                <a:solidFill>
                  <a:schemeClr val="bg1"/>
                </a:solidFill>
                <a:latin typeface="Lato" panose="020F0502020204030203" pitchFamily="34" charset="0"/>
                <a:ea typeface="+mn-ea"/>
                <a:cs typeface="+mn-cs"/>
              </a:rPr>
              <a:t>licencia</a:t>
            </a:r>
            <a:r>
              <a:rPr sz="1400" dirty="0">
                <a:solidFill>
                  <a:schemeClr val="bg1"/>
                </a:solidFill>
                <a:latin typeface="Lato" panose="020F0502020204030203" pitchFamily="34" charset="0"/>
                <a:ea typeface="+mn-ea"/>
                <a:cs typeface="+mn-cs"/>
              </a:rPr>
              <a:t> e </a:t>
            </a:r>
            <a:r>
              <a:rPr sz="1400" dirty="0" err="1">
                <a:solidFill>
                  <a:schemeClr val="bg1"/>
                </a:solidFill>
                <a:latin typeface="Lato" panose="020F0502020204030203" pitchFamily="34" charset="0"/>
                <a:ea typeface="+mn-ea"/>
                <a:cs typeface="+mn-cs"/>
              </a:rPr>
              <a:t>indicar</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a:t>
            </a:r>
            <a:r>
              <a:rPr sz="1400" dirty="0">
                <a:solidFill>
                  <a:schemeClr val="bg1"/>
                </a:solidFill>
                <a:latin typeface="Lato" panose="020F0502020204030203" pitchFamily="34" charset="0"/>
                <a:ea typeface="+mn-ea"/>
                <a:cs typeface="+mn-cs"/>
              </a:rPr>
              <a:t> se </a:t>
            </a:r>
            <a:r>
              <a:rPr sz="1400" dirty="0" err="1">
                <a:solidFill>
                  <a:schemeClr val="bg1"/>
                </a:solidFill>
                <a:latin typeface="Lato" panose="020F0502020204030203" pitchFamily="34" charset="0"/>
                <a:ea typeface="+mn-ea"/>
                <a:cs typeface="+mn-cs"/>
              </a:rPr>
              <a:t>realizaron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cambios</a:t>
            </a:r>
            <a:r>
              <a:rPr sz="1400" dirty="0">
                <a:solidFill>
                  <a:schemeClr val="bg1"/>
                </a:solidFill>
                <a:latin typeface="Lato" panose="020F0502020204030203" pitchFamily="34" charset="0"/>
                <a:ea typeface="+mn-ea"/>
                <a:cs typeface="+mn-cs"/>
              </a:rPr>
              <a:t>. Lo </a:t>
            </a:r>
            <a:r>
              <a:rPr sz="1400" dirty="0" err="1">
                <a:solidFill>
                  <a:schemeClr val="bg1"/>
                </a:solidFill>
                <a:latin typeface="Lato" panose="020F0502020204030203" pitchFamily="34" charset="0"/>
                <a:ea typeface="+mn-ea"/>
                <a:cs typeface="+mn-cs"/>
              </a:rPr>
              <a:t>puede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hacer</a:t>
            </a:r>
            <a:r>
              <a:rPr sz="1400" dirty="0">
                <a:solidFill>
                  <a:schemeClr val="bg1"/>
                </a:solidFill>
                <a:latin typeface="Lato" panose="020F0502020204030203" pitchFamily="34" charset="0"/>
                <a:ea typeface="+mn-ea"/>
                <a:cs typeface="+mn-cs"/>
              </a:rPr>
              <a:t> de </a:t>
            </a:r>
            <a:r>
              <a:rPr sz="1400" dirty="0" err="1">
                <a:solidFill>
                  <a:schemeClr val="bg1"/>
                </a:solidFill>
                <a:latin typeface="Lato" panose="020F0502020204030203" pitchFamily="34" charset="0"/>
                <a:ea typeface="+mn-ea"/>
                <a:cs typeface="+mn-cs"/>
              </a:rPr>
              <a:t>cualquier</a:t>
            </a:r>
            <a:r>
              <a:rPr sz="1400" dirty="0">
                <a:solidFill>
                  <a:schemeClr val="bg1"/>
                </a:solidFill>
                <a:latin typeface="Lato" panose="020F0502020204030203" pitchFamily="34" charset="0"/>
                <a:ea typeface="+mn-ea"/>
                <a:cs typeface="+mn-cs"/>
              </a:rPr>
              <a:t> forma que sea </a:t>
            </a:r>
            <a:r>
              <a:rPr sz="1400" dirty="0" err="1">
                <a:solidFill>
                  <a:schemeClr val="bg1"/>
                </a:solidFill>
                <a:latin typeface="Lato" panose="020F0502020204030203" pitchFamily="34" charset="0"/>
                <a:ea typeface="+mn-ea"/>
                <a:cs typeface="+mn-cs"/>
              </a:rPr>
              <a:t>razonable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pero</a:t>
            </a:r>
            <a:r>
              <a:rPr sz="1400" dirty="0">
                <a:solidFill>
                  <a:schemeClr val="bg1"/>
                </a:solidFill>
                <a:latin typeface="Lato" panose="020F0502020204030203" pitchFamily="34" charset="0"/>
                <a:ea typeface="+mn-ea"/>
                <a:cs typeface="+mn-cs"/>
              </a:rPr>
              <a:t> no de </a:t>
            </a:r>
            <a:r>
              <a:rPr sz="1400" dirty="0" err="1">
                <a:solidFill>
                  <a:schemeClr val="bg1"/>
                </a:solidFill>
                <a:latin typeface="Lato" panose="020F0502020204030203" pitchFamily="34" charset="0"/>
                <a:ea typeface="+mn-ea"/>
                <a:cs typeface="+mn-cs"/>
              </a:rPr>
              <a:t>una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manera</a:t>
            </a:r>
            <a:r>
              <a:rPr sz="1400" dirty="0">
                <a:solidFill>
                  <a:schemeClr val="bg1"/>
                </a:solidFill>
                <a:latin typeface="Lato" panose="020F0502020204030203" pitchFamily="34" charset="0"/>
                <a:ea typeface="+mn-ea"/>
                <a:cs typeface="+mn-cs"/>
              </a:rPr>
              <a:t> que </a:t>
            </a:r>
            <a:r>
              <a:rPr sz="1400" dirty="0" err="1">
                <a:solidFill>
                  <a:schemeClr val="bg1"/>
                </a:solidFill>
                <a:latin typeface="Lato" panose="020F0502020204030203" pitchFamily="34" charset="0"/>
                <a:ea typeface="+mn-ea"/>
                <a:cs typeface="+mn-cs"/>
              </a:rPr>
              <a:t>sugiera</a:t>
            </a:r>
            <a:r>
              <a:rPr sz="1400" dirty="0">
                <a:solidFill>
                  <a:schemeClr val="bg1"/>
                </a:solidFill>
                <a:latin typeface="Lato" panose="020F0502020204030203" pitchFamily="34" charset="0"/>
                <a:ea typeface="+mn-ea"/>
                <a:cs typeface="+mn-cs"/>
              </a:rPr>
              <a:t> que 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avalan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organización</a:t>
            </a:r>
            <a:r>
              <a:rPr sz="1400" dirty="0">
                <a:solidFill>
                  <a:schemeClr val="bg1"/>
                </a:solidFill>
                <a:latin typeface="Lato" panose="020F0502020204030203" pitchFamily="34" charset="0"/>
                <a:ea typeface="+mn-ea"/>
                <a:cs typeface="+mn-cs"/>
              </a:rPr>
              <a:t> o el </a:t>
            </a:r>
            <a:r>
              <a:rPr sz="1400" dirty="0" err="1">
                <a:solidFill>
                  <a:schemeClr val="bg1"/>
                </a:solidFill>
                <a:latin typeface="Lato" panose="020F0502020204030203" pitchFamily="34" charset="0"/>
                <a:ea typeface="+mn-ea"/>
                <a:cs typeface="+mn-cs"/>
              </a:rPr>
              <a:t>uso</a:t>
            </a:r>
            <a:r>
              <a:rPr sz="1400" dirty="0">
                <a:solidFill>
                  <a:schemeClr val="bg1"/>
                </a:solidFill>
                <a:latin typeface="Lato" panose="020F0502020204030203" pitchFamily="34" charset="0"/>
                <a:ea typeface="+mn-ea"/>
                <a:cs typeface="+mn-cs"/>
              </a:rPr>
              <a:t> que le ha dado al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Incluya</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nuestros</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sitios</a:t>
            </a:r>
            <a:r>
              <a:rPr sz="1400" dirty="0">
                <a:solidFill>
                  <a:schemeClr val="bg1"/>
                </a:solidFill>
                <a:latin typeface="Lato" panose="020F0502020204030203" pitchFamily="34" charset="0"/>
                <a:ea typeface="+mn-ea"/>
                <a:cs typeface="+mn-cs"/>
              </a:rPr>
              <a:t> web: </a:t>
            </a:r>
            <a:r>
              <a:rPr sz="1400" dirty="0">
                <a:solidFill>
                  <a:schemeClr val="bg1"/>
                </a:solidFill>
                <a:latin typeface="Lato" panose="020F0502020204030203" pitchFamily="34" charset="0"/>
                <a:ea typeface="+mn-ea"/>
                <a:cs typeface="+mn-cs"/>
                <a:hlinkClick r:id="rId4"/>
              </a:rPr>
              <a:t>www.cawst.org</a:t>
            </a:r>
            <a:r>
              <a:rPr sz="1400" dirty="0">
                <a:solidFill>
                  <a:schemeClr val="bg1"/>
                </a:solidFill>
                <a:latin typeface="Lato" panose="020F0502020204030203" pitchFamily="34" charset="0"/>
                <a:ea typeface="+mn-ea"/>
                <a:cs typeface="+mn-cs"/>
              </a:rPr>
              <a:t> y </a:t>
            </a:r>
            <a:r>
              <a:rPr sz="1400" dirty="0">
                <a:solidFill>
                  <a:schemeClr val="bg1"/>
                </a:solidFill>
                <a:latin typeface="Lato" panose="020F0502020204030203" pitchFamily="34" charset="0"/>
                <a:ea typeface="+mn-ea"/>
                <a:cs typeface="+mn-cs"/>
                <a:hlinkClick r:id="rId5"/>
              </a:rPr>
              <a:t>www.sandec.ch</a:t>
            </a:r>
            <a:r>
              <a:rPr sz="1400" dirty="0">
                <a:solidFill>
                  <a:schemeClr val="bg1"/>
                </a:solidFill>
                <a:latin typeface="Lato" panose="020F0502020204030203" pitchFamily="34" charset="0"/>
                <a:ea typeface="+mn-ea"/>
                <a:cs typeface="+mn-cs"/>
              </a:rPr>
              <a:t>.</a:t>
            </a:r>
          </a:p>
          <a:p>
            <a:pPr marL="0" lvl="4" rtl="0" eaLnBrk="1" fontAlgn="auto" hangingPunct="1">
              <a:lnSpc>
                <a:spcPct val="120000"/>
              </a:lnSpc>
              <a:spcBef>
                <a:spcPts val="1000"/>
              </a:spcBef>
              <a:spcAft>
                <a:spcPts val="0"/>
              </a:spcAft>
              <a:defRPr/>
            </a:pPr>
            <a:r>
              <a:rPr sz="1400" dirty="0">
                <a:solidFill>
                  <a:schemeClr val="bg1"/>
                </a:solidFill>
                <a:latin typeface="Lato" panose="020F0502020204030203" pitchFamily="34" charset="0"/>
                <a:ea typeface="+mn-ea"/>
                <a:cs typeface="+mn-cs"/>
              </a:rPr>
              <a:t>CAWST y </a:t>
            </a:r>
            <a:r>
              <a:rPr sz="1400" dirty="0" err="1">
                <a:solidFill>
                  <a:schemeClr val="bg1"/>
                </a:solidFill>
                <a:latin typeface="Lato" panose="020F0502020204030203" pitchFamily="34" charset="0"/>
                <a:ea typeface="+mn-ea"/>
                <a:cs typeface="+mn-cs"/>
              </a:rPr>
              <a:t>Eawag-Sandec</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actualizarán</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este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documento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periódicamente</a:t>
            </a:r>
            <a:r>
              <a:rPr sz="1400" dirty="0">
                <a:solidFill>
                  <a:schemeClr val="bg1"/>
                </a:solidFill>
                <a:latin typeface="Lato" panose="020F0502020204030203" pitchFamily="34" charset="0"/>
                <a:ea typeface="+mn-ea"/>
                <a:cs typeface="+mn-cs"/>
              </a:rPr>
              <a:t>. Por ese </a:t>
            </a:r>
            <a:r>
              <a:rPr sz="1400" dirty="0" err="1">
                <a:solidFill>
                  <a:schemeClr val="bg1"/>
                </a:solidFill>
                <a:latin typeface="Lato" panose="020F0502020204030203" pitchFamily="34" charset="0"/>
                <a:ea typeface="+mn-ea"/>
                <a:cs typeface="+mn-cs"/>
              </a:rPr>
              <a:t>motivo</a:t>
            </a:r>
            <a:r>
              <a:rPr sz="1400" dirty="0">
                <a:solidFill>
                  <a:schemeClr val="bg1"/>
                </a:solidFill>
                <a:latin typeface="Lato" panose="020F0502020204030203" pitchFamily="34" charset="0"/>
                <a:ea typeface="+mn-ea"/>
                <a:cs typeface="+mn-cs"/>
              </a:rPr>
              <a:t>, no se </a:t>
            </a:r>
            <a:r>
              <a:rPr sz="1400" dirty="0" err="1">
                <a:solidFill>
                  <a:schemeClr val="bg1"/>
                </a:solidFill>
                <a:latin typeface="Lato" panose="020F0502020204030203" pitchFamily="34" charset="0"/>
                <a:ea typeface="+mn-ea"/>
                <a:cs typeface="+mn-cs"/>
              </a:rPr>
              <a:t>recomienda</a:t>
            </a:r>
            <a:r>
              <a:rPr sz="1400" dirty="0">
                <a:solidFill>
                  <a:schemeClr val="bg1"/>
                </a:solidFill>
                <a:latin typeface="Lato" panose="020F0502020204030203" pitchFamily="34" charset="0"/>
                <a:ea typeface="+mn-ea"/>
                <a:cs typeface="+mn-cs"/>
              </a:rPr>
              <a:t> que lo </a:t>
            </a:r>
            <a:r>
              <a:rPr sz="1400" dirty="0" err="1">
                <a:solidFill>
                  <a:schemeClr val="bg1"/>
                </a:solidFill>
                <a:latin typeface="Lato" panose="020F0502020204030203" pitchFamily="34" charset="0"/>
                <a:ea typeface="+mn-ea"/>
                <a:cs typeface="+mn-cs"/>
              </a:rPr>
              <a:t>almacene</a:t>
            </a:r>
            <a:r>
              <a:rPr sz="1400" dirty="0">
                <a:solidFill>
                  <a:schemeClr val="bg1"/>
                </a:solidFill>
                <a:latin typeface="Lato" panose="020F0502020204030203" pitchFamily="34" charset="0"/>
                <a:ea typeface="+mn-ea"/>
                <a:cs typeface="+mn-cs"/>
              </a:rPr>
              <a:t> para </a:t>
            </a:r>
            <a:r>
              <a:rPr sz="1400" dirty="0" err="1">
                <a:solidFill>
                  <a:schemeClr val="bg1"/>
                </a:solidFill>
                <a:latin typeface="Lato" panose="020F0502020204030203" pitchFamily="34" charset="0"/>
                <a:ea typeface="+mn-ea"/>
                <a:cs typeface="+mn-cs"/>
              </a:rPr>
              <a:t>descargarlo</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desde</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su</a:t>
            </a:r>
            <a:r>
              <a:rPr sz="1400" dirty="0">
                <a:solidFill>
                  <a:schemeClr val="bg1"/>
                </a:solidFill>
                <a:latin typeface="Lato" panose="020F0502020204030203" pitchFamily="34" charset="0"/>
                <a:ea typeface="+mn-ea"/>
                <a:cs typeface="+mn-cs"/>
              </a:rPr>
              <a:t> </a:t>
            </a:r>
            <a:r>
              <a:rPr sz="1400" dirty="0" err="1">
                <a:solidFill>
                  <a:schemeClr val="bg1"/>
                </a:solidFill>
                <a:latin typeface="Lato" panose="020F0502020204030203" pitchFamily="34" charset="0"/>
                <a:ea typeface="+mn-ea"/>
                <a:cs typeface="+mn-cs"/>
              </a:rPr>
              <a:t>sitio</a:t>
            </a:r>
            <a:r>
              <a:rPr sz="1400" dirty="0">
                <a:solidFill>
                  <a:schemeClr val="bg1"/>
                </a:solidFill>
                <a:latin typeface="Lato" panose="020F0502020204030203" pitchFamily="34" charset="0"/>
                <a:ea typeface="+mn-ea"/>
                <a:cs typeface="+mn-cs"/>
              </a:rPr>
              <a:t> web.</a:t>
            </a:r>
          </a:p>
          <a:p>
            <a:pPr marL="0" lvl="4" rtl="0" eaLnBrk="1" fontAlgn="auto" hangingPunct="1">
              <a:lnSpc>
                <a:spcPct val="120000"/>
              </a:lnSpc>
              <a:spcBef>
                <a:spcPts val="1000"/>
              </a:spcBef>
              <a:spcAft>
                <a:spcPts val="0"/>
              </a:spcAft>
              <a:defRPr/>
            </a:pPr>
            <a:r>
              <a:rPr sz="1400" dirty="0">
                <a:solidFill>
                  <a:schemeClr val="bg1"/>
                </a:solidFill>
                <a:latin typeface="Lato"/>
                <a:ea typeface="+mn-ea"/>
                <a:cs typeface="Arial" charset="0"/>
              </a:rPr>
              <a:t>CAWST y </a:t>
            </a:r>
            <a:r>
              <a:rPr sz="1400" dirty="0" err="1">
                <a:solidFill>
                  <a:schemeClr val="bg1"/>
                </a:solidFill>
                <a:latin typeface="Lato"/>
                <a:ea typeface="+mn-ea"/>
                <a:cs typeface="Arial" charset="0"/>
              </a:rPr>
              <a:t>Eawag-Sandec</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sus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directivos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empleados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contratistas</a:t>
            </a:r>
            <a:r>
              <a:rPr sz="1400" dirty="0">
                <a:solidFill>
                  <a:schemeClr val="bg1"/>
                </a:solidFill>
                <a:latin typeface="Lato"/>
                <a:ea typeface="+mn-ea"/>
                <a:cs typeface="Arial" charset="0"/>
              </a:rPr>
              <a:t> y </a:t>
            </a:r>
            <a:r>
              <a:rPr sz="1400" dirty="0" err="1">
                <a:solidFill>
                  <a:schemeClr val="bg1"/>
                </a:solidFill>
                <a:latin typeface="Lato"/>
                <a:ea typeface="+mn-ea"/>
                <a:cs typeface="Arial" charset="0"/>
              </a:rPr>
              <a:t>voluntarios</a:t>
            </a:r>
            <a:r>
              <a:rPr sz="1400" dirty="0">
                <a:solidFill>
                  <a:schemeClr val="bg1"/>
                </a:solidFill>
                <a:latin typeface="Lato"/>
                <a:ea typeface="+mn-ea"/>
                <a:cs typeface="Arial" charset="0"/>
              </a:rPr>
              <a:t> no </a:t>
            </a:r>
            <a:r>
              <a:rPr sz="1400" dirty="0" err="1">
                <a:solidFill>
                  <a:schemeClr val="bg1"/>
                </a:solidFill>
                <a:latin typeface="Lato"/>
                <a:ea typeface="+mn-ea"/>
                <a:cs typeface="Arial" charset="0"/>
              </a:rPr>
              <a:t>asumen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ninguna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responsabilidad</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ni</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garantía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alguna</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por</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los</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resultados</a:t>
            </a:r>
            <a:r>
              <a:rPr sz="1400" dirty="0">
                <a:solidFill>
                  <a:schemeClr val="bg1"/>
                </a:solidFill>
                <a:latin typeface="Lato"/>
                <a:ea typeface="+mn-ea"/>
                <a:cs typeface="Arial" charset="0"/>
              </a:rPr>
              <a:t> que </a:t>
            </a:r>
            <a:r>
              <a:rPr sz="1400" dirty="0" err="1">
                <a:solidFill>
                  <a:schemeClr val="bg1"/>
                </a:solidFill>
                <a:latin typeface="Lato"/>
                <a:ea typeface="+mn-ea"/>
                <a:cs typeface="Arial" charset="0"/>
              </a:rPr>
              <a:t>puedan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obtenerse</a:t>
            </a:r>
            <a:r>
              <a:rPr sz="1400" dirty="0">
                <a:solidFill>
                  <a:schemeClr val="bg1"/>
                </a:solidFill>
                <a:latin typeface="Lato"/>
                <a:ea typeface="+mn-ea"/>
                <a:cs typeface="Arial" charset="0"/>
              </a:rPr>
              <a:t> a </a:t>
            </a:r>
            <a:r>
              <a:rPr sz="1400" dirty="0" err="1">
                <a:solidFill>
                  <a:schemeClr val="bg1"/>
                </a:solidFill>
                <a:latin typeface="Lato"/>
                <a:ea typeface="+mn-ea"/>
                <a:cs typeface="Arial" charset="0"/>
              </a:rPr>
              <a:t>partir</a:t>
            </a:r>
            <a:r>
              <a:rPr sz="1400" dirty="0">
                <a:solidFill>
                  <a:schemeClr val="bg1"/>
                </a:solidFill>
                <a:latin typeface="Lato"/>
                <a:ea typeface="+mn-ea"/>
                <a:cs typeface="Arial" charset="0"/>
              </a:rPr>
              <a:t> del </a:t>
            </a:r>
            <a:r>
              <a:rPr sz="1400" dirty="0" err="1">
                <a:solidFill>
                  <a:schemeClr val="bg1"/>
                </a:solidFill>
                <a:latin typeface="Lato"/>
                <a:ea typeface="+mn-ea"/>
                <a:cs typeface="Arial" charset="0"/>
              </a:rPr>
              <a:t>uso</a:t>
            </a:r>
            <a:r>
              <a:rPr sz="1400" dirty="0">
                <a:solidFill>
                  <a:schemeClr val="bg1"/>
                </a:solidFill>
                <a:latin typeface="Lato"/>
                <a:ea typeface="+mn-ea"/>
                <a:cs typeface="Arial" charset="0"/>
              </a:rPr>
              <a:t> de la </a:t>
            </a:r>
            <a:r>
              <a:rPr sz="1400" dirty="0" err="1">
                <a:solidFill>
                  <a:schemeClr val="bg1"/>
                </a:solidFill>
                <a:latin typeface="Lato"/>
                <a:ea typeface="+mn-ea"/>
                <a:cs typeface="Arial" charset="0"/>
              </a:rPr>
              <a:t>información</a:t>
            </a:r>
            <a:r>
              <a:rPr sz="1400" dirty="0">
                <a:solidFill>
                  <a:schemeClr val="bg1"/>
                </a:solidFill>
                <a:latin typeface="Lato"/>
                <a:ea typeface="+mn-ea"/>
                <a:cs typeface="Arial" charset="0"/>
              </a:rPr>
              <a:t> </a:t>
            </a:r>
            <a:r>
              <a:rPr sz="1400" dirty="0" err="1">
                <a:solidFill>
                  <a:schemeClr val="bg1"/>
                </a:solidFill>
                <a:latin typeface="Lato"/>
                <a:ea typeface="+mn-ea"/>
                <a:cs typeface="Arial" charset="0"/>
              </a:rPr>
              <a:t>dada</a:t>
            </a:r>
            <a:r>
              <a:rPr sz="1400" dirty="0">
                <a:solidFill>
                  <a:srgbClr val="000000"/>
                </a:solidFill>
                <a:latin typeface="Lato"/>
                <a:ea typeface="+mn-ea"/>
                <a:cs typeface="Arial" charset="0"/>
              </a:rPr>
              <a:t>.</a:t>
            </a:r>
          </a:p>
        </p:txBody>
      </p:sp>
      <p:grpSp>
        <p:nvGrpSpPr>
          <p:cNvPr id="6" name="Group 5"/>
          <p:cNvGrpSpPr/>
          <p:nvPr/>
        </p:nvGrpSpPr>
        <p:grpSpPr>
          <a:xfrm>
            <a:off x="549449" y="2336469"/>
            <a:ext cx="986155" cy="835092"/>
            <a:chOff x="329372" y="2666906"/>
            <a:chExt cx="986155" cy="835092"/>
          </a:xfrm>
        </p:grpSpPr>
        <p:pic>
          <p:nvPicPr>
            <p:cNvPr id="17" name="Picture 16"/>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356042" y="3254348"/>
              <a:ext cx="959485" cy="247650"/>
            </a:xfrm>
            <a:prstGeom prst="rect">
              <a:avLst/>
            </a:prstGeom>
            <a:noFill/>
          </p:spPr>
        </p:pic>
        <p:pic>
          <p:nvPicPr>
            <p:cNvPr id="18" name="Picture 17"/>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329372" y="2666906"/>
              <a:ext cx="986155" cy="352425"/>
            </a:xfrm>
            <a:prstGeom prst="rect">
              <a:avLst/>
            </a:prstGeom>
            <a:noFill/>
          </p:spPr>
        </p:pic>
      </p:grpSp>
      <p:pic>
        <p:nvPicPr>
          <p:cNvPr id="19" name="Picture 18" descr="N:\Communications\Communications Tools\Logos &amp; Graphics\Logos\+ CAWST\cawst_logo_full--docx_header--colour.png"/>
          <p:cNvPicPr/>
          <p:nvPr/>
        </p:nvPicPr>
        <p:blipFill>
          <a:blip r:embed="rId8" cstate="email">
            <a:extLst>
              <a:ext uri="{28A0092B-C50C-407E-A947-70E740481C1C}">
                <a14:useLocalDpi xmlns:a14="http://schemas.microsoft.com/office/drawing/2010/main" val="0"/>
              </a:ext>
            </a:extLst>
          </a:blip>
          <a:srcRect/>
          <a:stretch>
            <a:fillRect/>
          </a:stretch>
        </p:blipFill>
        <p:spPr bwMode="auto">
          <a:xfrm>
            <a:off x="3749041" y="109255"/>
            <a:ext cx="2431415" cy="944880"/>
          </a:xfrm>
          <a:prstGeom prst="rect">
            <a:avLst/>
          </a:prstGeom>
          <a:noFill/>
          <a:ln>
            <a:noFill/>
          </a:ln>
        </p:spPr>
      </p:pic>
      <p:sp>
        <p:nvSpPr>
          <p:cNvPr id="9" name="TextBox 8"/>
          <p:cNvSpPr txBox="1"/>
          <p:nvPr/>
        </p:nvSpPr>
        <p:spPr>
          <a:xfrm>
            <a:off x="9116046" y="4343803"/>
            <a:ext cx="1403288" cy="369332"/>
          </a:xfrm>
          <a:prstGeom prst="rect">
            <a:avLst/>
          </a:prstGeom>
          <a:noFill/>
        </p:spPr>
        <p:txBody>
          <a:bodyPr wrap="square" rtlCol="0">
            <a:spAutoFit/>
          </a:bodyPr>
          <a:lstStyle/>
          <a:p>
            <a:endParaRPr lang="en-CA" dirty="0"/>
          </a:p>
        </p:txBody>
      </p:sp>
      <p:pic>
        <p:nvPicPr>
          <p:cNvPr id="10" name="Picture 9"/>
          <p:cNvPicPr>
            <a:picLocks noChangeAspect="1"/>
          </p:cNvPicPr>
          <p:nvPr/>
        </p:nvPicPr>
        <p:blipFill>
          <a:blip r:embed="rId9" cstate="email">
            <a:extLst>
              <a:ext uri="{28A0092B-C50C-407E-A947-70E740481C1C}">
                <a14:useLocalDpi xmlns:a14="http://schemas.microsoft.com/office/drawing/2010/main" val="0"/>
              </a:ext>
            </a:extLst>
          </a:blip>
          <a:stretch>
            <a:fillRect/>
          </a:stretch>
        </p:blipFill>
        <p:spPr>
          <a:xfrm>
            <a:off x="6801262" y="277487"/>
            <a:ext cx="1762584" cy="1234090"/>
          </a:xfrm>
          <a:prstGeom prst="rect">
            <a:avLst/>
          </a:prstGeom>
        </p:spPr>
      </p:pic>
    </p:spTree>
    <p:extLst>
      <p:ext uri="{BB962C8B-B14F-4D97-AF65-F5344CB8AC3E}">
        <p14:creationId xmlns:p14="http://schemas.microsoft.com/office/powerpoint/2010/main" val="349021092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Dakar, Senegal</a:t>
            </a:r>
          </a:p>
        </p:txBody>
      </p:sp>
      <p:sp>
        <p:nvSpPr>
          <p:cNvPr id="3" name="Text Placeholder 2"/>
          <p:cNvSpPr>
            <a:spLocks noGrp="1"/>
          </p:cNvSpPr>
          <p:nvPr>
            <p:ph type="body" sz="quarter" idx="14"/>
          </p:nvPr>
        </p:nvSpPr>
        <p:spPr/>
        <p:txBody>
          <a:bodyPr/>
          <a:lstStyle/>
          <a:p>
            <a:pPr rtl="0"/>
            <a:r>
              <a:t>Programa de monitoreo</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10</a:t>
            </a:fld>
            <a:endParaRPr/>
          </a:p>
        </p:txBody>
      </p:sp>
      <p:sp>
        <p:nvSpPr>
          <p:cNvPr id="9" name="Text Placeholder 1"/>
          <p:cNvSpPr txBox="1">
            <a:spLocks/>
          </p:cNvSpPr>
          <p:nvPr/>
        </p:nvSpPr>
        <p:spPr bwMode="auto">
          <a:xfrm>
            <a:off x="4266224" y="6203346"/>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pic>
        <p:nvPicPr>
          <p:cNvPr id="7171" name="Picture 3" descr="F:\Bilder\Sandec\Dakar\0514\DSC01443.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883494" y="1334467"/>
            <a:ext cx="7302948" cy="486887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77063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Parámetros clave del tratamiento a monitorear</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11</a:t>
            </a:fld>
            <a:endParaRPr/>
          </a:p>
        </p:txBody>
      </p:sp>
      <p:graphicFrame>
        <p:nvGraphicFramePr>
          <p:cNvPr id="5" name="Object 4"/>
          <p:cNvGraphicFramePr>
            <a:graphicFrameLocks noChangeAspect="1"/>
          </p:cNvGraphicFramePr>
          <p:nvPr>
            <p:extLst>
              <p:ext uri="{D42A27DB-BD31-4B8C-83A1-F6EECF244321}">
                <p14:modId xmlns:p14="http://schemas.microsoft.com/office/powerpoint/2010/main" val="485534826"/>
              </p:ext>
            </p:extLst>
          </p:nvPr>
        </p:nvGraphicFramePr>
        <p:xfrm>
          <a:off x="4869983" y="1208962"/>
          <a:ext cx="2988643" cy="2482672"/>
        </p:xfrm>
        <a:graphic>
          <a:graphicData uri="http://schemas.openxmlformats.org/presentationml/2006/ole">
            <mc:AlternateContent xmlns:mc="http://schemas.openxmlformats.org/markup-compatibility/2006">
              <mc:Choice xmlns:v="urn:schemas-microsoft-com:vml" Requires="v">
                <p:oleObj spid="_x0000_s1054" name="Bitmap Image" r:id="rId4" imgW="8104762" imgH="6744641" progId="PBrush">
                  <p:embed/>
                </p:oleObj>
              </mc:Choice>
              <mc:Fallback>
                <p:oleObj name="Bitmap Image" r:id="rId4" imgW="8104762" imgH="6744641" progId="PBrush">
                  <p:embed/>
                  <p:pic>
                    <p:nvPicPr>
                      <p:cNvPr id="0" nam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4869983" y="1208962"/>
                        <a:ext cx="2988643" cy="2482672"/>
                      </a:xfrm>
                      <a:prstGeom prst="rect">
                        <a:avLst/>
                      </a:prstGeom>
                      <a:noFill/>
                      <a:ln>
                        <a:noFill/>
                      </a:ln>
                    </p:spPr>
                  </p:pic>
                </p:oleObj>
              </mc:Fallback>
            </mc:AlternateContent>
          </a:graphicData>
        </a:graphic>
      </p:graphicFrame>
      <p:graphicFrame>
        <p:nvGraphicFramePr>
          <p:cNvPr id="7" name="Object 6"/>
          <p:cNvGraphicFramePr>
            <a:graphicFrameLocks noChangeAspect="1"/>
          </p:cNvGraphicFramePr>
          <p:nvPr>
            <p:extLst>
              <p:ext uri="{D42A27DB-BD31-4B8C-83A1-F6EECF244321}">
                <p14:modId xmlns:p14="http://schemas.microsoft.com/office/powerpoint/2010/main" val="1999075474"/>
              </p:ext>
            </p:extLst>
          </p:nvPr>
        </p:nvGraphicFramePr>
        <p:xfrm>
          <a:off x="4537276" y="3949877"/>
          <a:ext cx="3669294" cy="2094864"/>
        </p:xfrm>
        <a:graphic>
          <a:graphicData uri="http://schemas.openxmlformats.org/presentationml/2006/ole">
            <mc:AlternateContent xmlns:mc="http://schemas.openxmlformats.org/markup-compatibility/2006">
              <mc:Choice xmlns:v="urn:schemas-microsoft-com:vml" Requires="v">
                <p:oleObj spid="_x0000_s1055" name="Bitmap Image" r:id="rId6" imgW="11514286" imgH="6590476" progId="PBrush">
                  <p:embed/>
                </p:oleObj>
              </mc:Choice>
              <mc:Fallback>
                <p:oleObj name="Bitmap Image" r:id="rId6" imgW="11514286" imgH="6590476" progId="PBrush">
                  <p:embed/>
                  <p:pic>
                    <p:nvPicPr>
                      <p:cNvPr id="0" name=""/>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4537276" y="3949877"/>
                        <a:ext cx="3669294" cy="2094864"/>
                      </a:xfrm>
                      <a:prstGeom prst="rect">
                        <a:avLst/>
                      </a:prstGeom>
                      <a:noFill/>
                      <a:ln>
                        <a:noFill/>
                      </a:ln>
                    </p:spPr>
                  </p:pic>
                </p:oleObj>
              </mc:Fallback>
            </mc:AlternateContent>
          </a:graphicData>
        </a:graphic>
      </p:graphicFrame>
      <p:sp>
        <p:nvSpPr>
          <p:cNvPr id="8" name="Rectangle 7"/>
          <p:cNvSpPr/>
          <p:nvPr/>
        </p:nvSpPr>
        <p:spPr>
          <a:xfrm>
            <a:off x="0" y="1336349"/>
            <a:ext cx="4869983" cy="4524315"/>
          </a:xfrm>
          <a:prstGeom prst="rect">
            <a:avLst/>
          </a:prstGeom>
        </p:spPr>
        <p:txBody>
          <a:bodyPr wrap="square">
            <a:spAutoFit/>
          </a:bodyPr>
          <a:lstStyle/>
          <a:p>
            <a:pPr marL="342900" lvl="0" indent="-342900" rtl="0">
              <a:buFont typeface="Arial" panose="020B0604020202020204" pitchFamily="34" charset="0"/>
              <a:buChar char="•"/>
            </a:pPr>
            <a:r>
              <a:rPr sz="2400" u="sng" dirty="0" err="1">
                <a:solidFill>
                  <a:schemeClr val="bg1"/>
                </a:solidFill>
                <a:latin typeface="Lato"/>
              </a:rPr>
              <a:t>Espesamiento</a:t>
            </a:r>
            <a:r>
              <a:rPr sz="2400" u="sng" dirty="0">
                <a:solidFill>
                  <a:schemeClr val="bg1"/>
                </a:solidFill>
                <a:latin typeface="Lato"/>
              </a:rPr>
              <a:t>: </a:t>
            </a:r>
            <a:r>
              <a:rPr sz="2400" dirty="0" err="1">
                <a:solidFill>
                  <a:schemeClr val="bg1"/>
                </a:solidFill>
                <a:latin typeface="Lato"/>
              </a:rPr>
              <a:t>contenido</a:t>
            </a:r>
            <a:r>
              <a:rPr sz="2400" dirty="0">
                <a:solidFill>
                  <a:schemeClr val="bg1"/>
                </a:solidFill>
                <a:latin typeface="Lato"/>
              </a:rPr>
              <a:t> de </a:t>
            </a:r>
            <a:r>
              <a:rPr sz="2400" dirty="0" err="1">
                <a:solidFill>
                  <a:schemeClr val="bg1"/>
                </a:solidFill>
                <a:latin typeface="Lato"/>
              </a:rPr>
              <a:t>humedad</a:t>
            </a:r>
            <a:r>
              <a:rPr sz="2400" dirty="0">
                <a:solidFill>
                  <a:schemeClr val="bg1"/>
                </a:solidFill>
                <a:latin typeface="Lato"/>
              </a:rPr>
              <a:t> y </a:t>
            </a:r>
            <a:r>
              <a:rPr sz="2400" dirty="0" err="1">
                <a:solidFill>
                  <a:schemeClr val="bg1"/>
                </a:solidFill>
                <a:latin typeface="Lato"/>
              </a:rPr>
              <a:t>sólidos</a:t>
            </a:r>
            <a:endParaRPr sz="2400" dirty="0">
              <a:solidFill>
                <a:schemeClr val="bg1"/>
              </a:solidFill>
              <a:latin typeface="Lato"/>
            </a:endParaRPr>
          </a:p>
          <a:p>
            <a:pPr marL="342900" lvl="0" indent="-342900">
              <a:buFont typeface="Arial" panose="020B0604020202020204" pitchFamily="34" charset="0"/>
              <a:buChar char="•"/>
            </a:pPr>
            <a:endParaRPr lang="en-CA" sz="2400" dirty="0">
              <a:solidFill>
                <a:schemeClr val="bg1"/>
              </a:solidFill>
              <a:latin typeface="Lato"/>
            </a:endParaRPr>
          </a:p>
          <a:p>
            <a:pPr marL="342900" lvl="0" indent="-342900" rtl="0">
              <a:buFont typeface="Arial" panose="020B0604020202020204" pitchFamily="34" charset="0"/>
              <a:buChar char="•"/>
            </a:pPr>
            <a:r>
              <a:rPr sz="2400" u="sng" dirty="0" err="1">
                <a:solidFill>
                  <a:schemeClr val="bg1"/>
                </a:solidFill>
                <a:latin typeface="Lato"/>
              </a:rPr>
              <a:t>Estabilización</a:t>
            </a:r>
            <a:r>
              <a:rPr sz="2400" u="sng" dirty="0">
                <a:solidFill>
                  <a:schemeClr val="bg1"/>
                </a:solidFill>
                <a:latin typeface="Lato"/>
              </a:rPr>
              <a:t>: </a:t>
            </a:r>
            <a:r>
              <a:rPr sz="2400" dirty="0" err="1">
                <a:solidFill>
                  <a:schemeClr val="bg1"/>
                </a:solidFill>
                <a:latin typeface="Lato"/>
              </a:rPr>
              <a:t>demanda</a:t>
            </a:r>
            <a:r>
              <a:rPr sz="2400" dirty="0">
                <a:solidFill>
                  <a:schemeClr val="bg1"/>
                </a:solidFill>
                <a:latin typeface="Lato"/>
              </a:rPr>
              <a:t> </a:t>
            </a:r>
            <a:r>
              <a:rPr sz="2400" dirty="0" err="1">
                <a:solidFill>
                  <a:schemeClr val="bg1"/>
                </a:solidFill>
                <a:latin typeface="Lato"/>
              </a:rPr>
              <a:t>biológica</a:t>
            </a:r>
            <a:r>
              <a:rPr sz="2400" dirty="0">
                <a:solidFill>
                  <a:schemeClr val="bg1"/>
                </a:solidFill>
                <a:latin typeface="Lato"/>
              </a:rPr>
              <a:t> y </a:t>
            </a:r>
            <a:r>
              <a:rPr sz="2400" dirty="0" err="1">
                <a:solidFill>
                  <a:schemeClr val="bg1"/>
                </a:solidFill>
                <a:latin typeface="Lato"/>
              </a:rPr>
              <a:t>química</a:t>
            </a:r>
            <a:r>
              <a:rPr sz="2400" dirty="0">
                <a:solidFill>
                  <a:schemeClr val="bg1"/>
                </a:solidFill>
                <a:latin typeface="Lato"/>
              </a:rPr>
              <a:t> de </a:t>
            </a:r>
            <a:r>
              <a:rPr sz="2400" dirty="0" err="1">
                <a:solidFill>
                  <a:schemeClr val="bg1"/>
                </a:solidFill>
                <a:latin typeface="Lato"/>
              </a:rPr>
              <a:t>oxígeno</a:t>
            </a:r>
            <a:endParaRPr sz="2400" dirty="0">
              <a:solidFill>
                <a:schemeClr val="bg1"/>
              </a:solidFill>
              <a:latin typeface="Lato"/>
            </a:endParaRPr>
          </a:p>
          <a:p>
            <a:pPr marL="342900" lvl="0" indent="-342900">
              <a:buFont typeface="Arial" panose="020B0604020202020204" pitchFamily="34" charset="0"/>
              <a:buChar char="•"/>
            </a:pPr>
            <a:endParaRPr lang="en-CA" sz="2400" dirty="0">
              <a:solidFill>
                <a:schemeClr val="bg1"/>
              </a:solidFill>
              <a:latin typeface="Lato"/>
            </a:endParaRPr>
          </a:p>
          <a:p>
            <a:pPr marL="342900" lvl="0" indent="-342900" rtl="0">
              <a:buFont typeface="Arial" panose="020B0604020202020204" pitchFamily="34" charset="0"/>
              <a:buChar char="•"/>
            </a:pPr>
            <a:r>
              <a:rPr sz="2400" u="sng" dirty="0" err="1">
                <a:solidFill>
                  <a:schemeClr val="bg1"/>
                </a:solidFill>
                <a:latin typeface="Lato"/>
              </a:rPr>
              <a:t>Gestión</a:t>
            </a:r>
            <a:r>
              <a:rPr sz="2400" u="sng" dirty="0">
                <a:solidFill>
                  <a:schemeClr val="bg1"/>
                </a:solidFill>
                <a:latin typeface="Lato"/>
              </a:rPr>
              <a:t> de </a:t>
            </a:r>
            <a:r>
              <a:rPr sz="2400" u="sng" dirty="0" err="1">
                <a:solidFill>
                  <a:schemeClr val="bg1"/>
                </a:solidFill>
                <a:latin typeface="Lato"/>
              </a:rPr>
              <a:t>nutrientes</a:t>
            </a:r>
            <a:r>
              <a:rPr sz="2400" u="sng" dirty="0">
                <a:solidFill>
                  <a:schemeClr val="bg1"/>
                </a:solidFill>
                <a:latin typeface="Lato"/>
              </a:rPr>
              <a:t>: </a:t>
            </a:r>
            <a:r>
              <a:rPr sz="2400" dirty="0" err="1">
                <a:solidFill>
                  <a:schemeClr val="bg1"/>
                </a:solidFill>
                <a:latin typeface="Lato"/>
              </a:rPr>
              <a:t>contenido</a:t>
            </a:r>
            <a:r>
              <a:rPr sz="2400" dirty="0">
                <a:solidFill>
                  <a:schemeClr val="bg1"/>
                </a:solidFill>
                <a:latin typeface="Lato"/>
              </a:rPr>
              <a:t> de </a:t>
            </a:r>
            <a:r>
              <a:rPr sz="2400" dirty="0" err="1">
                <a:solidFill>
                  <a:schemeClr val="bg1"/>
                </a:solidFill>
                <a:latin typeface="Lato"/>
              </a:rPr>
              <a:t>nutrientes</a:t>
            </a:r>
            <a:endParaRPr sz="2400" dirty="0">
              <a:solidFill>
                <a:schemeClr val="bg1"/>
              </a:solidFill>
              <a:latin typeface="Lato"/>
            </a:endParaRPr>
          </a:p>
          <a:p>
            <a:pPr marL="342900" lvl="0" indent="-342900">
              <a:buFont typeface="Arial" panose="020B0604020202020204" pitchFamily="34" charset="0"/>
              <a:buChar char="•"/>
            </a:pPr>
            <a:endParaRPr lang="en-CA" sz="2400" dirty="0">
              <a:solidFill>
                <a:schemeClr val="bg1"/>
              </a:solidFill>
              <a:latin typeface="Lato"/>
            </a:endParaRPr>
          </a:p>
          <a:p>
            <a:pPr marL="342900" lvl="0" indent="-342900" rtl="0">
              <a:buFont typeface="Arial" panose="020B0604020202020204" pitchFamily="34" charset="0"/>
              <a:buChar char="•"/>
            </a:pPr>
            <a:r>
              <a:rPr sz="2400" u="sng" dirty="0" err="1">
                <a:solidFill>
                  <a:schemeClr val="bg1"/>
                </a:solidFill>
                <a:latin typeface="Lato"/>
              </a:rPr>
              <a:t>Neutralización</a:t>
            </a:r>
            <a:r>
              <a:rPr sz="2400" u="sng" dirty="0">
                <a:solidFill>
                  <a:schemeClr val="bg1"/>
                </a:solidFill>
                <a:latin typeface="Lato"/>
              </a:rPr>
              <a:t> de </a:t>
            </a:r>
            <a:r>
              <a:rPr sz="2400" u="sng" dirty="0" err="1">
                <a:solidFill>
                  <a:schemeClr val="bg1"/>
                </a:solidFill>
                <a:latin typeface="Lato"/>
              </a:rPr>
              <a:t>patógenos</a:t>
            </a:r>
            <a:r>
              <a:rPr sz="2400" u="sng" dirty="0">
                <a:solidFill>
                  <a:schemeClr val="bg1"/>
                </a:solidFill>
                <a:latin typeface="Lato"/>
              </a:rPr>
              <a:t>: </a:t>
            </a:r>
            <a:r>
              <a:rPr sz="2400" dirty="0" err="1">
                <a:solidFill>
                  <a:schemeClr val="bg1"/>
                </a:solidFill>
                <a:latin typeface="Lato"/>
              </a:rPr>
              <a:t>contenido</a:t>
            </a:r>
            <a:r>
              <a:rPr sz="2400" dirty="0">
                <a:solidFill>
                  <a:schemeClr val="bg1"/>
                </a:solidFill>
                <a:latin typeface="Lato"/>
              </a:rPr>
              <a:t> de </a:t>
            </a:r>
            <a:r>
              <a:rPr sz="2400" dirty="0" err="1">
                <a:solidFill>
                  <a:schemeClr val="bg1"/>
                </a:solidFill>
                <a:latin typeface="Lato"/>
              </a:rPr>
              <a:t>patógenos</a:t>
            </a:r>
            <a:r>
              <a:rPr sz="2400" dirty="0">
                <a:solidFill>
                  <a:schemeClr val="bg1"/>
                </a:solidFill>
                <a:latin typeface="Lato"/>
              </a:rPr>
              <a:t> (</a:t>
            </a:r>
            <a:r>
              <a:rPr sz="2400" dirty="0" err="1">
                <a:solidFill>
                  <a:schemeClr val="bg1"/>
                </a:solidFill>
                <a:latin typeface="Lato"/>
              </a:rPr>
              <a:t>por</a:t>
            </a:r>
            <a:r>
              <a:rPr sz="2400" dirty="0">
                <a:solidFill>
                  <a:schemeClr val="bg1"/>
                </a:solidFill>
                <a:latin typeface="Lato"/>
              </a:rPr>
              <a:t> </a:t>
            </a:r>
            <a:r>
              <a:rPr sz="2400" dirty="0" err="1">
                <a:solidFill>
                  <a:schemeClr val="bg1"/>
                </a:solidFill>
                <a:latin typeface="Lato"/>
              </a:rPr>
              <a:t>ejemplo</a:t>
            </a:r>
            <a:r>
              <a:rPr sz="2400" dirty="0">
                <a:solidFill>
                  <a:schemeClr val="bg1"/>
                </a:solidFill>
                <a:latin typeface="Lato"/>
              </a:rPr>
              <a:t>, </a:t>
            </a:r>
            <a:r>
              <a:rPr sz="2400" dirty="0" err="1">
                <a:solidFill>
                  <a:schemeClr val="bg1"/>
                </a:solidFill>
                <a:latin typeface="Lato"/>
              </a:rPr>
              <a:t>huevos</a:t>
            </a:r>
            <a:r>
              <a:rPr sz="2400" dirty="0">
                <a:solidFill>
                  <a:schemeClr val="bg1"/>
                </a:solidFill>
                <a:latin typeface="Lato"/>
              </a:rPr>
              <a:t> de </a:t>
            </a:r>
            <a:r>
              <a:rPr sz="2400" dirty="0" err="1">
                <a:solidFill>
                  <a:schemeClr val="bg1"/>
                </a:solidFill>
                <a:latin typeface="Lato"/>
              </a:rPr>
              <a:t>helmintos</a:t>
            </a:r>
            <a:r>
              <a:rPr sz="2400" dirty="0">
                <a:solidFill>
                  <a:schemeClr val="bg1"/>
                </a:solidFill>
                <a:latin typeface="Lato"/>
              </a:rPr>
              <a:t>)</a:t>
            </a:r>
          </a:p>
        </p:txBody>
      </p:sp>
      <p:sp>
        <p:nvSpPr>
          <p:cNvPr id="9" name="Text Placeholder 1"/>
          <p:cNvSpPr txBox="1">
            <a:spLocks/>
          </p:cNvSpPr>
          <p:nvPr/>
        </p:nvSpPr>
        <p:spPr bwMode="auto">
          <a:xfrm>
            <a:off x="6973645" y="3554251"/>
            <a:ext cx="1365862" cy="293187"/>
          </a:xfrm>
          <a:prstGeom prst="rect">
            <a:avLst/>
          </a:prstGeom>
          <a:noFill/>
          <a:ln>
            <a:noFill/>
          </a:ln>
          <a:extLst>
            <a:ext uri="{909E8E84-426E-40dd-AFC4-6F175D3DCCD1}">
              <a14:hiddenFill xmlns:lc="http://schemas.openxmlformats.org/drawingml/2006/lockedCanvas"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lc="http://schemas.openxmlformats.org/drawingml/2006/lockedCanvas" xmlns="" xmlns:a14="http://schemas.microsoft.com/office/drawing/2010/main" xmlns:c15="http://schemas.microsoft.com/office/drawing/2012/chart" xmlns:c="http://schemas.openxmlformats.org/drawingml/2006/chart"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Fuente: CAWST</a:t>
            </a:r>
          </a:p>
        </p:txBody>
      </p:sp>
      <p:sp>
        <p:nvSpPr>
          <p:cNvPr id="10" name="Text Placeholder 1"/>
          <p:cNvSpPr txBox="1">
            <a:spLocks/>
          </p:cNvSpPr>
          <p:nvPr/>
        </p:nvSpPr>
        <p:spPr bwMode="auto">
          <a:xfrm>
            <a:off x="6973645" y="5919093"/>
            <a:ext cx="1365862" cy="293187"/>
          </a:xfrm>
          <a:prstGeom prst="rect">
            <a:avLst/>
          </a:prstGeom>
          <a:noFill/>
          <a:ln>
            <a:noFill/>
          </a:ln>
          <a:extLst>
            <a:ext uri="{909E8E84-426E-40dd-AFC4-6F175D3DCCD1}">
              <a14:hiddenFill xmlns:lc="http://schemas.openxmlformats.org/drawingml/2006/lockedCanvas" xmlns="" xmlns:a14="http://schemas.microsoft.com/office/drawing/2010/main" xmlns:c15="http://schemas.microsoft.com/office/drawing/2012/chart" xmlns:c="http://schemas.openxmlformats.org/drawingml/2006/chart">
                <a:solidFill>
                  <a:srgbClr val="FFFFFF"/>
                </a:solidFill>
              </a14:hiddenFill>
            </a:ext>
            <a:ext uri="{91240B29-F687-4f45-9708-019B960494DF}">
              <a14:hiddenLine xmlns:lc="http://schemas.openxmlformats.org/drawingml/2006/lockedCanvas" xmlns="" xmlns:a14="http://schemas.microsoft.com/office/drawing/2010/main" xmlns:c15="http://schemas.microsoft.com/office/drawing/2012/chart" xmlns:c="http://schemas.openxmlformats.org/drawingml/2006/chart" w="9525">
                <a:solidFill>
                  <a:srgbClr val="000000"/>
                </a:solidFill>
                <a:miter lim="800000"/>
                <a:headEnd/>
                <a:tailEnd/>
              </a14:hiddenLine>
            </a:ext>
            <a:ext uri="{FAA26D3D-D897-4be2-8F04-BA451C77F1D7}">
              <ma14:placeholderFlag xmlns:lc="http://schemas.openxmlformats.org/drawingml/2006/lockedCanvas" xmlns="" xmlns:ma14="http://schemas.microsoft.com/office/mac/drawingml/2011/main"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defPPr>
              <a:defRPr lang="en-US"/>
            </a:defPPr>
            <a:lvl1pPr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1pPr>
            <a:lvl2pPr marL="4572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2pPr>
            <a:lvl3pPr marL="9144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3pPr>
            <a:lvl4pPr marL="13716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4pPr>
            <a:lvl5pPr marL="1828800" algn="l" rtl="0" eaLnBrk="0" fontAlgn="base" hangingPunct="0">
              <a:spcBef>
                <a:spcPct val="0"/>
              </a:spcBef>
              <a:spcAft>
                <a:spcPct val="0"/>
              </a:spcAft>
              <a:defRPr kern="1200">
                <a:solidFill>
                  <a:schemeClr val="tx1"/>
                </a:solidFill>
                <a:latin typeface="Calibri" charset="0"/>
                <a:ea typeface="ＭＳ Ｐゴシック" charset="0"/>
                <a:cs typeface="ＭＳ Ｐゴシック" charset="0"/>
              </a:defRPr>
            </a:lvl5pPr>
            <a:lvl6pPr marL="2286000" algn="l" defTabSz="457200" rtl="0" eaLnBrk="1" latinLnBrk="0" hangingPunct="1">
              <a:defRPr kern="1200">
                <a:solidFill>
                  <a:schemeClr val="tx1"/>
                </a:solidFill>
                <a:latin typeface="Calibri" charset="0"/>
                <a:ea typeface="ＭＳ Ｐゴシック" charset="0"/>
                <a:cs typeface="ＭＳ Ｐゴシック" charset="0"/>
              </a:defRPr>
            </a:lvl6pPr>
            <a:lvl7pPr marL="2743200" algn="l" defTabSz="457200" rtl="0" eaLnBrk="1" latinLnBrk="0" hangingPunct="1">
              <a:defRPr kern="1200">
                <a:solidFill>
                  <a:schemeClr val="tx1"/>
                </a:solidFill>
                <a:latin typeface="Calibri" charset="0"/>
                <a:ea typeface="ＭＳ Ｐゴシック" charset="0"/>
                <a:cs typeface="ＭＳ Ｐゴシック" charset="0"/>
              </a:defRPr>
            </a:lvl7pPr>
            <a:lvl8pPr marL="3200400" algn="l" defTabSz="457200" rtl="0" eaLnBrk="1" latinLnBrk="0" hangingPunct="1">
              <a:defRPr kern="1200">
                <a:solidFill>
                  <a:schemeClr val="tx1"/>
                </a:solidFill>
                <a:latin typeface="Calibri" charset="0"/>
                <a:ea typeface="ＭＳ Ｐゴシック" charset="0"/>
                <a:cs typeface="ＭＳ Ｐゴシック" charset="0"/>
              </a:defRPr>
            </a:lvl8pPr>
            <a:lvl9pPr marL="3657600" algn="l" defTabSz="457200" rtl="0" eaLnBrk="1" latinLnBrk="0" hangingPunct="1">
              <a:defRPr kern="1200">
                <a:solidFill>
                  <a:schemeClr val="tx1"/>
                </a:solidFill>
                <a:latin typeface="Calibri" charset="0"/>
                <a:ea typeface="ＭＳ Ｐゴシック" charset="0"/>
                <a:cs typeface="ＭＳ Ｐゴシック" charset="0"/>
              </a:defRPr>
            </a:lvl9pPr>
          </a:lstStyle>
          <a:p>
            <a:pPr rtl="0"/>
            <a:r>
              <a:rPr sz="1400">
                <a:solidFill>
                  <a:srgbClr val="5C5C5C"/>
                </a:solidFill>
                <a:latin typeface="Lato" panose="020F0502020204030203"/>
              </a:rPr>
              <a:t>Fuente: CAWST</a:t>
            </a:r>
          </a:p>
        </p:txBody>
      </p:sp>
    </p:spTree>
    <p:extLst>
      <p:ext uri="{BB962C8B-B14F-4D97-AF65-F5344CB8AC3E}">
        <p14:creationId xmlns:p14="http://schemas.microsoft.com/office/powerpoint/2010/main" val="31320592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12</a:t>
            </a:fld>
            <a:endParaRPr/>
          </a:p>
        </p:txBody>
      </p:sp>
      <p:sp>
        <p:nvSpPr>
          <p:cNvPr id="32" name="Text Placeholder 2"/>
          <p:cNvSpPr txBox="1">
            <a:spLocks/>
          </p:cNvSpPr>
          <p:nvPr/>
        </p:nvSpPr>
        <p:spPr>
          <a:xfrm>
            <a:off x="236120" y="433517"/>
            <a:ext cx="7593431" cy="41041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b="1">
                <a:solidFill>
                  <a:srgbClr val="5C5C5C"/>
                </a:solidFill>
                <a:latin typeface="Lato" charset="0"/>
                <a:ea typeface="Lato" charset="0"/>
                <a:cs typeface="Lato" charset="0"/>
              </a:rPr>
              <a:t>¡Estamos a su disposición!</a:t>
            </a:r>
          </a:p>
        </p:txBody>
      </p:sp>
      <p:sp>
        <p:nvSpPr>
          <p:cNvPr id="33" name="Rectangle 32"/>
          <p:cNvSpPr/>
          <p:nvPr/>
        </p:nvSpPr>
        <p:spPr>
          <a:xfrm>
            <a:off x="236120" y="961497"/>
            <a:ext cx="4038999" cy="83099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Comuníquese con CAWST y Eawag-Sandec para obtener ayuda para usar y adaptar nuestros recursos de educación y capacitación para su trabajo</a:t>
            </a:r>
            <a:r>
              <a:rPr sz="1600" i="1" kern="0">
                <a:solidFill>
                  <a:srgbClr val="5C5C5C"/>
                </a:solidFill>
                <a:latin typeface="Lato"/>
                <a:cs typeface="Arial" charset="0"/>
              </a:rPr>
              <a:t>.</a:t>
            </a:r>
            <a:r>
              <a:rPr sz="1600" kern="0">
                <a:solidFill>
                  <a:srgbClr val="5C5C5C"/>
                </a:solidFill>
                <a:latin typeface="Lato"/>
                <a:cs typeface="Arial" charset="0"/>
              </a:rPr>
              <a:t> </a:t>
            </a:r>
          </a:p>
        </p:txBody>
      </p:sp>
      <p:sp>
        <p:nvSpPr>
          <p:cNvPr id="30" name="Freeform 29"/>
          <p:cNvSpPr>
            <a:spLocks noEditPoints="1"/>
          </p:cNvSpPr>
          <p:nvPr/>
        </p:nvSpPr>
        <p:spPr bwMode="auto">
          <a:xfrm>
            <a:off x="999647" y="3173039"/>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1" name="Freeform 30"/>
          <p:cNvSpPr>
            <a:spLocks noEditPoints="1"/>
          </p:cNvSpPr>
          <p:nvPr/>
        </p:nvSpPr>
        <p:spPr bwMode="auto">
          <a:xfrm>
            <a:off x="999647" y="3519627"/>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34" name="Group 33"/>
          <p:cNvGrpSpPr/>
          <p:nvPr/>
        </p:nvGrpSpPr>
        <p:grpSpPr>
          <a:xfrm>
            <a:off x="999213" y="3847160"/>
            <a:ext cx="246460" cy="247650"/>
            <a:chOff x="882651" y="3267075"/>
            <a:chExt cx="328613" cy="330200"/>
          </a:xfrm>
          <a:solidFill>
            <a:schemeClr val="accent3"/>
          </a:solidFill>
        </p:grpSpPr>
        <p:sp>
          <p:nvSpPr>
            <p:cNvPr id="35"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6"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7"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8"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39"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0"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1"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2"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3"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4"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5"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6"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7"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8"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49"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0"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1"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2"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53" name="Freeform 28"/>
          <p:cNvSpPr>
            <a:spLocks noEditPoints="1"/>
          </p:cNvSpPr>
          <p:nvPr/>
        </p:nvSpPr>
        <p:spPr bwMode="auto">
          <a:xfrm>
            <a:off x="999647" y="2532202"/>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4" name="Freeform 53"/>
          <p:cNvSpPr>
            <a:spLocks noEditPoints="1"/>
          </p:cNvSpPr>
          <p:nvPr/>
        </p:nvSpPr>
        <p:spPr bwMode="auto">
          <a:xfrm>
            <a:off x="5086274" y="3184763"/>
            <a:ext cx="246063" cy="246063"/>
          </a:xfrm>
          <a:custGeom>
            <a:avLst/>
            <a:gdLst/>
            <a:ahLst/>
            <a:cxnLst>
              <a:cxn ang="0">
                <a:pos x="190" y="0"/>
              </a:cxn>
              <a:cxn ang="0">
                <a:pos x="0" y="190"/>
              </a:cxn>
              <a:cxn ang="0">
                <a:pos x="190" y="380"/>
              </a:cxn>
              <a:cxn ang="0">
                <a:pos x="380" y="190"/>
              </a:cxn>
              <a:cxn ang="0">
                <a:pos x="190" y="0"/>
              </a:cxn>
              <a:cxn ang="0">
                <a:pos x="178" y="74"/>
              </a:cxn>
              <a:cxn ang="0">
                <a:pos x="171" y="138"/>
              </a:cxn>
              <a:cxn ang="0">
                <a:pos x="147" y="60"/>
              </a:cxn>
              <a:cxn ang="0">
                <a:pos x="178" y="74"/>
              </a:cxn>
              <a:cxn ang="0">
                <a:pos x="197" y="303"/>
              </a:cxn>
              <a:cxn ang="0">
                <a:pos x="124" y="201"/>
              </a:cxn>
              <a:cxn ang="0">
                <a:pos x="109" y="107"/>
              </a:cxn>
              <a:cxn ang="0">
                <a:pos x="136" y="63"/>
              </a:cxn>
              <a:cxn ang="0">
                <a:pos x="161" y="140"/>
              </a:cxn>
              <a:cxn ang="0">
                <a:pos x="151" y="168"/>
              </a:cxn>
              <a:cxn ang="0">
                <a:pos x="188" y="243"/>
              </a:cxn>
              <a:cxn ang="0">
                <a:pos x="208" y="243"/>
              </a:cxn>
              <a:cxn ang="0">
                <a:pos x="244" y="314"/>
              </a:cxn>
              <a:cxn ang="0">
                <a:pos x="197" y="303"/>
              </a:cxn>
              <a:cxn ang="0">
                <a:pos x="257" y="309"/>
              </a:cxn>
              <a:cxn ang="0">
                <a:pos x="219" y="239"/>
              </a:cxn>
              <a:cxn ang="0">
                <a:pos x="251" y="242"/>
              </a:cxn>
              <a:cxn ang="0">
                <a:pos x="269" y="277"/>
              </a:cxn>
              <a:cxn ang="0">
                <a:pos x="257" y="309"/>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178" y="74"/>
                </a:moveTo>
                <a:cubicBezTo>
                  <a:pt x="189" y="95"/>
                  <a:pt x="197" y="128"/>
                  <a:pt x="171" y="138"/>
                </a:cubicBezTo>
                <a:cubicBezTo>
                  <a:pt x="164" y="118"/>
                  <a:pt x="147" y="60"/>
                  <a:pt x="147" y="60"/>
                </a:cubicBezTo>
                <a:cubicBezTo>
                  <a:pt x="147" y="60"/>
                  <a:pt x="168" y="53"/>
                  <a:pt x="178" y="74"/>
                </a:cubicBezTo>
                <a:close/>
                <a:moveTo>
                  <a:pt x="197" y="303"/>
                </a:moveTo>
                <a:cubicBezTo>
                  <a:pt x="180" y="290"/>
                  <a:pt x="145" y="253"/>
                  <a:pt x="124" y="201"/>
                </a:cubicBezTo>
                <a:cubicBezTo>
                  <a:pt x="112" y="173"/>
                  <a:pt x="109" y="142"/>
                  <a:pt x="109" y="107"/>
                </a:cubicBezTo>
                <a:cubicBezTo>
                  <a:pt x="110" y="76"/>
                  <a:pt x="123" y="67"/>
                  <a:pt x="136" y="63"/>
                </a:cubicBezTo>
                <a:cubicBezTo>
                  <a:pt x="161" y="140"/>
                  <a:pt x="161" y="140"/>
                  <a:pt x="161" y="140"/>
                </a:cubicBezTo>
                <a:cubicBezTo>
                  <a:pt x="161" y="140"/>
                  <a:pt x="144" y="146"/>
                  <a:pt x="151" y="168"/>
                </a:cubicBezTo>
                <a:cubicBezTo>
                  <a:pt x="151" y="168"/>
                  <a:pt x="157" y="206"/>
                  <a:pt x="188" y="243"/>
                </a:cubicBezTo>
                <a:cubicBezTo>
                  <a:pt x="192" y="250"/>
                  <a:pt x="199" y="250"/>
                  <a:pt x="208" y="243"/>
                </a:cubicBezTo>
                <a:cubicBezTo>
                  <a:pt x="214" y="260"/>
                  <a:pt x="244" y="314"/>
                  <a:pt x="244" y="314"/>
                </a:cubicBezTo>
                <a:cubicBezTo>
                  <a:pt x="244" y="314"/>
                  <a:pt x="225" y="322"/>
                  <a:pt x="197" y="303"/>
                </a:cubicBezTo>
                <a:close/>
                <a:moveTo>
                  <a:pt x="257" y="309"/>
                </a:moveTo>
                <a:cubicBezTo>
                  <a:pt x="219" y="239"/>
                  <a:pt x="219" y="239"/>
                  <a:pt x="219" y="239"/>
                </a:cubicBezTo>
                <a:cubicBezTo>
                  <a:pt x="241" y="227"/>
                  <a:pt x="251" y="242"/>
                  <a:pt x="251" y="242"/>
                </a:cubicBezTo>
                <a:cubicBezTo>
                  <a:pt x="251" y="242"/>
                  <a:pt x="261" y="262"/>
                  <a:pt x="269" y="277"/>
                </a:cubicBezTo>
                <a:cubicBezTo>
                  <a:pt x="278" y="293"/>
                  <a:pt x="257" y="309"/>
                  <a:pt x="257" y="309"/>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5" name="Freeform 54"/>
          <p:cNvSpPr>
            <a:spLocks noEditPoints="1"/>
          </p:cNvSpPr>
          <p:nvPr/>
        </p:nvSpPr>
        <p:spPr bwMode="auto">
          <a:xfrm>
            <a:off x="5086274" y="3531351"/>
            <a:ext cx="246063" cy="244475"/>
          </a:xfrm>
          <a:custGeom>
            <a:avLst/>
            <a:gdLst/>
            <a:ahLst/>
            <a:cxnLst>
              <a:cxn ang="0">
                <a:pos x="190" y="0"/>
              </a:cxn>
              <a:cxn ang="0">
                <a:pos x="0" y="190"/>
              </a:cxn>
              <a:cxn ang="0">
                <a:pos x="190" y="380"/>
              </a:cxn>
              <a:cxn ang="0">
                <a:pos x="380" y="190"/>
              </a:cxn>
              <a:cxn ang="0">
                <a:pos x="190" y="0"/>
              </a:cxn>
              <a:cxn ang="0">
                <a:pos x="275" y="274"/>
              </a:cxn>
              <a:cxn ang="0">
                <a:pos x="122" y="274"/>
              </a:cxn>
              <a:cxn ang="0">
                <a:pos x="108" y="270"/>
              </a:cxn>
              <a:cxn ang="0">
                <a:pos x="167" y="204"/>
              </a:cxn>
              <a:cxn ang="0">
                <a:pos x="192" y="224"/>
              </a:cxn>
              <a:cxn ang="0">
                <a:pos x="218" y="205"/>
              </a:cxn>
              <a:cxn ang="0">
                <a:pos x="280" y="273"/>
              </a:cxn>
              <a:cxn ang="0">
                <a:pos x="275" y="274"/>
              </a:cxn>
              <a:cxn ang="0">
                <a:pos x="137" y="167"/>
              </a:cxn>
              <a:cxn ang="0">
                <a:pos x="137" y="149"/>
              </a:cxn>
              <a:cxn ang="0">
                <a:pos x="252" y="148"/>
              </a:cxn>
              <a:cxn ang="0">
                <a:pos x="252" y="170"/>
              </a:cxn>
              <a:cxn ang="0">
                <a:pos x="193" y="211"/>
              </a:cxn>
              <a:cxn ang="0">
                <a:pos x="137" y="167"/>
              </a:cxn>
              <a:cxn ang="0">
                <a:pos x="292" y="262"/>
              </a:cxn>
              <a:cxn ang="0">
                <a:pos x="232" y="195"/>
              </a:cxn>
              <a:cxn ang="0">
                <a:pos x="285" y="158"/>
              </a:cxn>
              <a:cxn ang="0">
                <a:pos x="194" y="83"/>
              </a:cxn>
              <a:cxn ang="0">
                <a:pos x="105" y="158"/>
              </a:cxn>
              <a:cxn ang="0">
                <a:pos x="154" y="194"/>
              </a:cxn>
              <a:cxn ang="0">
                <a:pos x="97" y="258"/>
              </a:cxn>
              <a:cxn ang="0">
                <a:pos x="95" y="246"/>
              </a:cxn>
              <a:cxn ang="0">
                <a:pos x="95" y="156"/>
              </a:cxn>
              <a:cxn ang="0">
                <a:pos x="182" y="81"/>
              </a:cxn>
              <a:cxn ang="0">
                <a:pos x="207" y="81"/>
              </a:cxn>
              <a:cxn ang="0">
                <a:pos x="294" y="154"/>
              </a:cxn>
              <a:cxn ang="0">
                <a:pos x="294" y="248"/>
              </a:cxn>
              <a:cxn ang="0">
                <a:pos x="292" y="262"/>
              </a:cxn>
            </a:cxnLst>
            <a:rect l="0" t="0" r="r" b="b"/>
            <a:pathLst>
              <a:path w="380" h="380">
                <a:moveTo>
                  <a:pt x="190" y="0"/>
                </a:moveTo>
                <a:cubicBezTo>
                  <a:pt x="85" y="0"/>
                  <a:pt x="0" y="85"/>
                  <a:pt x="0" y="190"/>
                </a:cubicBezTo>
                <a:cubicBezTo>
                  <a:pt x="0" y="295"/>
                  <a:pt x="85" y="380"/>
                  <a:pt x="190" y="380"/>
                </a:cubicBezTo>
                <a:cubicBezTo>
                  <a:pt x="295" y="380"/>
                  <a:pt x="380" y="295"/>
                  <a:pt x="380" y="190"/>
                </a:cubicBezTo>
                <a:cubicBezTo>
                  <a:pt x="380" y="85"/>
                  <a:pt x="295" y="0"/>
                  <a:pt x="190" y="0"/>
                </a:cubicBezTo>
                <a:close/>
                <a:moveTo>
                  <a:pt x="275" y="274"/>
                </a:moveTo>
                <a:cubicBezTo>
                  <a:pt x="249" y="274"/>
                  <a:pt x="122" y="274"/>
                  <a:pt x="122" y="274"/>
                </a:cubicBezTo>
                <a:cubicBezTo>
                  <a:pt x="122" y="274"/>
                  <a:pt x="115" y="274"/>
                  <a:pt x="108" y="270"/>
                </a:cubicBezTo>
                <a:cubicBezTo>
                  <a:pt x="167" y="204"/>
                  <a:pt x="167" y="204"/>
                  <a:pt x="167" y="204"/>
                </a:cubicBezTo>
                <a:cubicBezTo>
                  <a:pt x="192" y="224"/>
                  <a:pt x="192" y="224"/>
                  <a:pt x="192" y="224"/>
                </a:cubicBezTo>
                <a:cubicBezTo>
                  <a:pt x="218" y="205"/>
                  <a:pt x="218" y="205"/>
                  <a:pt x="218" y="205"/>
                </a:cubicBezTo>
                <a:cubicBezTo>
                  <a:pt x="280" y="273"/>
                  <a:pt x="280" y="273"/>
                  <a:pt x="280" y="273"/>
                </a:cubicBezTo>
                <a:cubicBezTo>
                  <a:pt x="278" y="273"/>
                  <a:pt x="277" y="274"/>
                  <a:pt x="275" y="274"/>
                </a:cubicBezTo>
                <a:close/>
                <a:moveTo>
                  <a:pt x="137" y="167"/>
                </a:moveTo>
                <a:cubicBezTo>
                  <a:pt x="137" y="149"/>
                  <a:pt x="137" y="149"/>
                  <a:pt x="137" y="149"/>
                </a:cubicBezTo>
                <a:cubicBezTo>
                  <a:pt x="252" y="148"/>
                  <a:pt x="252" y="148"/>
                  <a:pt x="252" y="148"/>
                </a:cubicBezTo>
                <a:cubicBezTo>
                  <a:pt x="252" y="170"/>
                  <a:pt x="252" y="170"/>
                  <a:pt x="252" y="170"/>
                </a:cubicBezTo>
                <a:cubicBezTo>
                  <a:pt x="193" y="211"/>
                  <a:pt x="193" y="211"/>
                  <a:pt x="193" y="211"/>
                </a:cubicBezTo>
                <a:lnTo>
                  <a:pt x="137" y="167"/>
                </a:lnTo>
                <a:close/>
                <a:moveTo>
                  <a:pt x="292" y="262"/>
                </a:moveTo>
                <a:cubicBezTo>
                  <a:pt x="232" y="195"/>
                  <a:pt x="232" y="195"/>
                  <a:pt x="232" y="195"/>
                </a:cubicBezTo>
                <a:cubicBezTo>
                  <a:pt x="285" y="158"/>
                  <a:pt x="285" y="158"/>
                  <a:pt x="285" y="158"/>
                </a:cubicBezTo>
                <a:cubicBezTo>
                  <a:pt x="194" y="83"/>
                  <a:pt x="194" y="83"/>
                  <a:pt x="194" y="83"/>
                </a:cubicBezTo>
                <a:cubicBezTo>
                  <a:pt x="105" y="158"/>
                  <a:pt x="105" y="158"/>
                  <a:pt x="105" y="158"/>
                </a:cubicBezTo>
                <a:cubicBezTo>
                  <a:pt x="154" y="194"/>
                  <a:pt x="154" y="194"/>
                  <a:pt x="154" y="194"/>
                </a:cubicBezTo>
                <a:cubicBezTo>
                  <a:pt x="97" y="258"/>
                  <a:pt x="97" y="258"/>
                  <a:pt x="97" y="258"/>
                </a:cubicBezTo>
                <a:cubicBezTo>
                  <a:pt x="95" y="254"/>
                  <a:pt x="95" y="251"/>
                  <a:pt x="95" y="246"/>
                </a:cubicBezTo>
                <a:cubicBezTo>
                  <a:pt x="95" y="218"/>
                  <a:pt x="95" y="156"/>
                  <a:pt x="95" y="156"/>
                </a:cubicBezTo>
                <a:cubicBezTo>
                  <a:pt x="182" y="81"/>
                  <a:pt x="182" y="81"/>
                  <a:pt x="182" y="81"/>
                </a:cubicBezTo>
                <a:cubicBezTo>
                  <a:pt x="182" y="81"/>
                  <a:pt x="194" y="68"/>
                  <a:pt x="207" y="81"/>
                </a:cubicBezTo>
                <a:cubicBezTo>
                  <a:pt x="222" y="96"/>
                  <a:pt x="294" y="154"/>
                  <a:pt x="294" y="154"/>
                </a:cubicBezTo>
                <a:cubicBezTo>
                  <a:pt x="294" y="248"/>
                  <a:pt x="294" y="248"/>
                  <a:pt x="294" y="248"/>
                </a:cubicBezTo>
                <a:cubicBezTo>
                  <a:pt x="294" y="248"/>
                  <a:pt x="295" y="256"/>
                  <a:pt x="292" y="262"/>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nvGrpSpPr>
          <p:cNvPr id="56" name="Group 55"/>
          <p:cNvGrpSpPr/>
          <p:nvPr/>
        </p:nvGrpSpPr>
        <p:grpSpPr>
          <a:xfrm>
            <a:off x="5085840" y="3858884"/>
            <a:ext cx="246460" cy="247650"/>
            <a:chOff x="882651" y="3267075"/>
            <a:chExt cx="328613" cy="330200"/>
          </a:xfrm>
          <a:solidFill>
            <a:schemeClr val="accent3"/>
          </a:solidFill>
        </p:grpSpPr>
        <p:sp>
          <p:nvSpPr>
            <p:cNvPr id="57" name="Freeform 10"/>
            <p:cNvSpPr>
              <a:spLocks/>
            </p:cNvSpPr>
            <p:nvPr/>
          </p:nvSpPr>
          <p:spPr bwMode="auto">
            <a:xfrm>
              <a:off x="1052513" y="3335338"/>
              <a:ext cx="1588" cy="1587"/>
            </a:xfrm>
            <a:custGeom>
              <a:avLst/>
              <a:gdLst/>
              <a:ahLst/>
              <a:cxnLst>
                <a:cxn ang="0">
                  <a:pos x="0" y="0"/>
                </a:cxn>
                <a:cxn ang="0">
                  <a:pos x="0" y="0"/>
                </a:cxn>
                <a:cxn ang="0">
                  <a:pos x="0" y="0"/>
                </a:cxn>
                <a:cxn ang="0">
                  <a:pos x="0" y="0"/>
                </a:cxn>
              </a:cxnLst>
              <a:rect l="0" t="0" r="r" b="b"/>
              <a:pathLst>
                <a:path>
                  <a:moveTo>
                    <a:pt x="0" y="0"/>
                  </a:moveTo>
                  <a:cubicBezTo>
                    <a:pt x="0" y="0"/>
                    <a:pt x="0" y="0"/>
                    <a:pt x="0" y="0"/>
                  </a:cubicBezTo>
                  <a:cubicBezTo>
                    <a:pt x="0" y="0"/>
                    <a:pt x="0" y="0"/>
                    <a:pt x="0" y="0"/>
                  </a:cubicBezTo>
                  <a:cubicBezTo>
                    <a:pt x="0" y="0"/>
                    <a:pt x="0"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8" name="Freeform 11"/>
            <p:cNvSpPr>
              <a:spLocks/>
            </p:cNvSpPr>
            <p:nvPr/>
          </p:nvSpPr>
          <p:spPr bwMode="auto">
            <a:xfrm>
              <a:off x="1003301" y="3387725"/>
              <a:ext cx="39688" cy="38100"/>
            </a:xfrm>
            <a:custGeom>
              <a:avLst/>
              <a:gdLst/>
              <a:ahLst/>
              <a:cxnLst>
                <a:cxn ang="0">
                  <a:pos x="0" y="44"/>
                </a:cxn>
                <a:cxn ang="0">
                  <a:pos x="47" y="44"/>
                </a:cxn>
                <a:cxn ang="0">
                  <a:pos x="47" y="5"/>
                </a:cxn>
                <a:cxn ang="0">
                  <a:pos x="6" y="0"/>
                </a:cxn>
                <a:cxn ang="0">
                  <a:pos x="0" y="44"/>
                </a:cxn>
              </a:cxnLst>
              <a:rect l="0" t="0" r="r" b="b"/>
              <a:pathLst>
                <a:path w="47" h="44">
                  <a:moveTo>
                    <a:pt x="0" y="44"/>
                  </a:moveTo>
                  <a:cubicBezTo>
                    <a:pt x="47" y="44"/>
                    <a:pt x="47" y="44"/>
                    <a:pt x="47" y="44"/>
                  </a:cubicBezTo>
                  <a:cubicBezTo>
                    <a:pt x="47" y="5"/>
                    <a:pt x="47" y="5"/>
                    <a:pt x="47" y="5"/>
                  </a:cubicBezTo>
                  <a:cubicBezTo>
                    <a:pt x="30" y="5"/>
                    <a:pt x="17" y="3"/>
                    <a:pt x="6" y="0"/>
                  </a:cubicBezTo>
                  <a:cubicBezTo>
                    <a:pt x="2" y="12"/>
                    <a:pt x="0" y="27"/>
                    <a:pt x="0" y="4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59" name="Freeform 12"/>
            <p:cNvSpPr>
              <a:spLocks/>
            </p:cNvSpPr>
            <p:nvPr/>
          </p:nvSpPr>
          <p:spPr bwMode="auto">
            <a:xfrm>
              <a:off x="1003301" y="3435350"/>
              <a:ext cx="39688" cy="36512"/>
            </a:xfrm>
            <a:custGeom>
              <a:avLst/>
              <a:gdLst/>
              <a:ahLst/>
              <a:cxnLst>
                <a:cxn ang="0">
                  <a:pos x="6" y="42"/>
                </a:cxn>
                <a:cxn ang="0">
                  <a:pos x="47" y="35"/>
                </a:cxn>
                <a:cxn ang="0">
                  <a:pos x="47" y="0"/>
                </a:cxn>
                <a:cxn ang="0">
                  <a:pos x="0" y="0"/>
                </a:cxn>
                <a:cxn ang="0">
                  <a:pos x="6" y="42"/>
                </a:cxn>
              </a:cxnLst>
              <a:rect l="0" t="0" r="r" b="b"/>
              <a:pathLst>
                <a:path w="47" h="42">
                  <a:moveTo>
                    <a:pt x="6" y="42"/>
                  </a:moveTo>
                  <a:cubicBezTo>
                    <a:pt x="18" y="38"/>
                    <a:pt x="31" y="36"/>
                    <a:pt x="47" y="35"/>
                  </a:cubicBezTo>
                  <a:cubicBezTo>
                    <a:pt x="47" y="0"/>
                    <a:pt x="47" y="0"/>
                    <a:pt x="47" y="0"/>
                  </a:cubicBezTo>
                  <a:cubicBezTo>
                    <a:pt x="0" y="0"/>
                    <a:pt x="0" y="0"/>
                    <a:pt x="0" y="0"/>
                  </a:cubicBezTo>
                  <a:cubicBezTo>
                    <a:pt x="0" y="8"/>
                    <a:pt x="2" y="24"/>
                    <a:pt x="6" y="42"/>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0" name="Freeform 13"/>
            <p:cNvSpPr>
              <a:spLocks/>
            </p:cNvSpPr>
            <p:nvPr/>
          </p:nvSpPr>
          <p:spPr bwMode="auto">
            <a:xfrm>
              <a:off x="1065213" y="3335338"/>
              <a:ext cx="47625" cy="42862"/>
            </a:xfrm>
            <a:custGeom>
              <a:avLst/>
              <a:gdLst/>
              <a:ahLst/>
              <a:cxnLst>
                <a:cxn ang="0">
                  <a:pos x="32" y="48"/>
                </a:cxn>
                <a:cxn ang="0">
                  <a:pos x="55" y="32"/>
                </a:cxn>
                <a:cxn ang="0">
                  <a:pos x="0" y="0"/>
                </a:cxn>
                <a:cxn ang="0">
                  <a:pos x="32" y="48"/>
                </a:cxn>
              </a:cxnLst>
              <a:rect l="0" t="0" r="r" b="b"/>
              <a:pathLst>
                <a:path w="55" h="48">
                  <a:moveTo>
                    <a:pt x="32" y="48"/>
                  </a:moveTo>
                  <a:cubicBezTo>
                    <a:pt x="47" y="42"/>
                    <a:pt x="53" y="35"/>
                    <a:pt x="55" y="32"/>
                  </a:cubicBezTo>
                  <a:cubicBezTo>
                    <a:pt x="40" y="16"/>
                    <a:pt x="21" y="5"/>
                    <a:pt x="0" y="0"/>
                  </a:cubicBezTo>
                  <a:cubicBezTo>
                    <a:pt x="9" y="8"/>
                    <a:pt x="23" y="23"/>
                    <a:pt x="32"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1" name="Freeform 14"/>
            <p:cNvSpPr>
              <a:spLocks/>
            </p:cNvSpPr>
            <p:nvPr/>
          </p:nvSpPr>
          <p:spPr bwMode="auto">
            <a:xfrm>
              <a:off x="1009651" y="3335338"/>
              <a:ext cx="33338" cy="47625"/>
            </a:xfrm>
            <a:custGeom>
              <a:avLst/>
              <a:gdLst/>
              <a:ahLst/>
              <a:cxnLst>
                <a:cxn ang="0">
                  <a:pos x="37" y="4"/>
                </a:cxn>
                <a:cxn ang="0">
                  <a:pos x="0" y="51"/>
                </a:cxn>
                <a:cxn ang="0">
                  <a:pos x="38" y="55"/>
                </a:cxn>
                <a:cxn ang="0">
                  <a:pos x="38" y="0"/>
                </a:cxn>
                <a:cxn ang="0">
                  <a:pos x="35" y="0"/>
                </a:cxn>
                <a:cxn ang="0">
                  <a:pos x="37" y="4"/>
                </a:cxn>
              </a:cxnLst>
              <a:rect l="0" t="0" r="r" b="b"/>
              <a:pathLst>
                <a:path w="38" h="55">
                  <a:moveTo>
                    <a:pt x="37" y="4"/>
                  </a:moveTo>
                  <a:cubicBezTo>
                    <a:pt x="36" y="5"/>
                    <a:pt x="14" y="16"/>
                    <a:pt x="0" y="51"/>
                  </a:cubicBezTo>
                  <a:cubicBezTo>
                    <a:pt x="10" y="53"/>
                    <a:pt x="23" y="55"/>
                    <a:pt x="38" y="55"/>
                  </a:cubicBezTo>
                  <a:cubicBezTo>
                    <a:pt x="38" y="0"/>
                    <a:pt x="38" y="0"/>
                    <a:pt x="38" y="0"/>
                  </a:cubicBezTo>
                  <a:cubicBezTo>
                    <a:pt x="37" y="0"/>
                    <a:pt x="36" y="0"/>
                    <a:pt x="35" y="0"/>
                  </a:cubicBezTo>
                  <a:lnTo>
                    <a:pt x="37" y="4"/>
                  </a:ln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2" name="Freeform 15"/>
            <p:cNvSpPr>
              <a:spLocks/>
            </p:cNvSpPr>
            <p:nvPr/>
          </p:nvSpPr>
          <p:spPr bwMode="auto">
            <a:xfrm>
              <a:off x="957263" y="3435350"/>
              <a:ext cx="41275" cy="52387"/>
            </a:xfrm>
            <a:custGeom>
              <a:avLst/>
              <a:gdLst/>
              <a:ahLst/>
              <a:cxnLst>
                <a:cxn ang="0">
                  <a:pos x="41" y="0"/>
                </a:cxn>
                <a:cxn ang="0">
                  <a:pos x="0" y="0"/>
                </a:cxn>
                <a:cxn ang="0">
                  <a:pos x="20" y="60"/>
                </a:cxn>
                <a:cxn ang="0">
                  <a:pos x="48" y="45"/>
                </a:cxn>
                <a:cxn ang="0">
                  <a:pos x="41" y="0"/>
                </a:cxn>
              </a:cxnLst>
              <a:rect l="0" t="0" r="r" b="b"/>
              <a:pathLst>
                <a:path w="48" h="60">
                  <a:moveTo>
                    <a:pt x="41" y="0"/>
                  </a:moveTo>
                  <a:cubicBezTo>
                    <a:pt x="0" y="0"/>
                    <a:pt x="0" y="0"/>
                    <a:pt x="0" y="0"/>
                  </a:cubicBezTo>
                  <a:cubicBezTo>
                    <a:pt x="1" y="22"/>
                    <a:pt x="8" y="43"/>
                    <a:pt x="20" y="60"/>
                  </a:cubicBezTo>
                  <a:cubicBezTo>
                    <a:pt x="24" y="57"/>
                    <a:pt x="34" y="51"/>
                    <a:pt x="48" y="45"/>
                  </a:cubicBezTo>
                  <a:cubicBezTo>
                    <a:pt x="43" y="26"/>
                    <a:pt x="41" y="9"/>
                    <a:pt x="41"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3" name="Freeform 16"/>
            <p:cNvSpPr>
              <a:spLocks/>
            </p:cNvSpPr>
            <p:nvPr/>
          </p:nvSpPr>
          <p:spPr bwMode="auto">
            <a:xfrm>
              <a:off x="1009651" y="3475038"/>
              <a:ext cx="33338" cy="49212"/>
            </a:xfrm>
            <a:custGeom>
              <a:avLst/>
              <a:gdLst/>
              <a:ahLst/>
              <a:cxnLst>
                <a:cxn ang="0">
                  <a:pos x="38" y="57"/>
                </a:cxn>
                <a:cxn ang="0">
                  <a:pos x="38" y="0"/>
                </a:cxn>
                <a:cxn ang="0">
                  <a:pos x="0" y="6"/>
                </a:cxn>
                <a:cxn ang="0">
                  <a:pos x="38" y="57"/>
                </a:cxn>
              </a:cxnLst>
              <a:rect l="0" t="0" r="r" b="b"/>
              <a:pathLst>
                <a:path w="38" h="57">
                  <a:moveTo>
                    <a:pt x="38" y="57"/>
                  </a:moveTo>
                  <a:cubicBezTo>
                    <a:pt x="38" y="0"/>
                    <a:pt x="38" y="0"/>
                    <a:pt x="38" y="0"/>
                  </a:cubicBezTo>
                  <a:cubicBezTo>
                    <a:pt x="23" y="1"/>
                    <a:pt x="11" y="3"/>
                    <a:pt x="0" y="6"/>
                  </a:cubicBezTo>
                  <a:cubicBezTo>
                    <a:pt x="7" y="27"/>
                    <a:pt x="18" y="48"/>
                    <a:pt x="38" y="57"/>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4" name="Freeform 17"/>
            <p:cNvSpPr>
              <a:spLocks/>
            </p:cNvSpPr>
            <p:nvPr/>
          </p:nvSpPr>
          <p:spPr bwMode="auto">
            <a:xfrm>
              <a:off x="957263" y="3373438"/>
              <a:ext cx="41275" cy="52387"/>
            </a:xfrm>
            <a:custGeom>
              <a:avLst/>
              <a:gdLst/>
              <a:ahLst/>
              <a:cxnLst>
                <a:cxn ang="0">
                  <a:pos x="48" y="14"/>
                </a:cxn>
                <a:cxn ang="0">
                  <a:pos x="20" y="0"/>
                </a:cxn>
                <a:cxn ang="0">
                  <a:pos x="0" y="61"/>
                </a:cxn>
                <a:cxn ang="0">
                  <a:pos x="41" y="61"/>
                </a:cxn>
                <a:cxn ang="0">
                  <a:pos x="48" y="14"/>
                </a:cxn>
              </a:cxnLst>
              <a:rect l="0" t="0" r="r" b="b"/>
              <a:pathLst>
                <a:path w="48" h="61">
                  <a:moveTo>
                    <a:pt x="48" y="14"/>
                  </a:moveTo>
                  <a:cubicBezTo>
                    <a:pt x="33" y="9"/>
                    <a:pt x="25" y="4"/>
                    <a:pt x="20" y="0"/>
                  </a:cubicBezTo>
                  <a:cubicBezTo>
                    <a:pt x="8" y="17"/>
                    <a:pt x="1" y="38"/>
                    <a:pt x="0" y="61"/>
                  </a:cubicBezTo>
                  <a:cubicBezTo>
                    <a:pt x="41" y="61"/>
                    <a:pt x="41" y="61"/>
                    <a:pt x="41" y="61"/>
                  </a:cubicBezTo>
                  <a:cubicBezTo>
                    <a:pt x="41" y="43"/>
                    <a:pt x="44" y="27"/>
                    <a:pt x="48" y="1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5" name="Freeform 18"/>
            <p:cNvSpPr>
              <a:spLocks/>
            </p:cNvSpPr>
            <p:nvPr/>
          </p:nvSpPr>
          <p:spPr bwMode="auto">
            <a:xfrm>
              <a:off x="979488" y="3482975"/>
              <a:ext cx="46038" cy="39687"/>
            </a:xfrm>
            <a:custGeom>
              <a:avLst/>
              <a:gdLst/>
              <a:ahLst/>
              <a:cxnLst>
                <a:cxn ang="0">
                  <a:pos x="0" y="13"/>
                </a:cxn>
                <a:cxn ang="0">
                  <a:pos x="52" y="46"/>
                </a:cxn>
                <a:cxn ang="0">
                  <a:pos x="25" y="0"/>
                </a:cxn>
                <a:cxn ang="0">
                  <a:pos x="0" y="13"/>
                </a:cxn>
              </a:cxnLst>
              <a:rect l="0" t="0" r="r" b="b"/>
              <a:pathLst>
                <a:path w="52" h="46">
                  <a:moveTo>
                    <a:pt x="0" y="13"/>
                  </a:moveTo>
                  <a:cubicBezTo>
                    <a:pt x="14" y="29"/>
                    <a:pt x="32" y="41"/>
                    <a:pt x="52" y="46"/>
                  </a:cubicBezTo>
                  <a:cubicBezTo>
                    <a:pt x="39" y="34"/>
                    <a:pt x="31" y="17"/>
                    <a:pt x="25" y="0"/>
                  </a:cubicBezTo>
                  <a:cubicBezTo>
                    <a:pt x="12" y="4"/>
                    <a:pt x="4" y="10"/>
                    <a:pt x="0" y="13"/>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6" name="Freeform 19"/>
            <p:cNvSpPr>
              <a:spLocks/>
            </p:cNvSpPr>
            <p:nvPr/>
          </p:nvSpPr>
          <p:spPr bwMode="auto">
            <a:xfrm>
              <a:off x="981076" y="3336925"/>
              <a:ext cx="47625" cy="39687"/>
            </a:xfrm>
            <a:custGeom>
              <a:avLst/>
              <a:gdLst/>
              <a:ahLst/>
              <a:cxnLst>
                <a:cxn ang="0">
                  <a:pos x="55" y="0"/>
                </a:cxn>
                <a:cxn ang="0">
                  <a:pos x="0" y="34"/>
                </a:cxn>
                <a:cxn ang="0">
                  <a:pos x="24" y="46"/>
                </a:cxn>
                <a:cxn ang="0">
                  <a:pos x="55" y="0"/>
                </a:cxn>
              </a:cxnLst>
              <a:rect l="0" t="0" r="r" b="b"/>
              <a:pathLst>
                <a:path w="55" h="46">
                  <a:moveTo>
                    <a:pt x="55" y="0"/>
                  </a:moveTo>
                  <a:cubicBezTo>
                    <a:pt x="33" y="5"/>
                    <a:pt x="14" y="17"/>
                    <a:pt x="0" y="34"/>
                  </a:cubicBezTo>
                  <a:cubicBezTo>
                    <a:pt x="3" y="36"/>
                    <a:pt x="10" y="41"/>
                    <a:pt x="24" y="46"/>
                  </a:cubicBezTo>
                  <a:cubicBezTo>
                    <a:pt x="33" y="22"/>
                    <a:pt x="45" y="8"/>
                    <a:pt x="55"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7" name="Freeform 20"/>
            <p:cNvSpPr>
              <a:spLocks/>
            </p:cNvSpPr>
            <p:nvPr/>
          </p:nvSpPr>
          <p:spPr bwMode="auto">
            <a:xfrm>
              <a:off x="1095376" y="3370263"/>
              <a:ext cx="42863" cy="55562"/>
            </a:xfrm>
            <a:custGeom>
              <a:avLst/>
              <a:gdLst/>
              <a:ahLst/>
              <a:cxnLst>
                <a:cxn ang="0">
                  <a:pos x="6" y="64"/>
                </a:cxn>
                <a:cxn ang="0">
                  <a:pos x="50" y="64"/>
                </a:cxn>
                <a:cxn ang="0">
                  <a:pos x="27" y="0"/>
                </a:cxn>
                <a:cxn ang="0">
                  <a:pos x="0" y="18"/>
                </a:cxn>
                <a:cxn ang="0">
                  <a:pos x="6" y="64"/>
                </a:cxn>
              </a:cxnLst>
              <a:rect l="0" t="0" r="r" b="b"/>
              <a:pathLst>
                <a:path w="50" h="64">
                  <a:moveTo>
                    <a:pt x="6" y="64"/>
                  </a:moveTo>
                  <a:cubicBezTo>
                    <a:pt x="50" y="64"/>
                    <a:pt x="50" y="64"/>
                    <a:pt x="50" y="64"/>
                  </a:cubicBezTo>
                  <a:cubicBezTo>
                    <a:pt x="49" y="40"/>
                    <a:pt x="41" y="18"/>
                    <a:pt x="27" y="0"/>
                  </a:cubicBezTo>
                  <a:cubicBezTo>
                    <a:pt x="23" y="5"/>
                    <a:pt x="15" y="12"/>
                    <a:pt x="0" y="18"/>
                  </a:cubicBezTo>
                  <a:cubicBezTo>
                    <a:pt x="4" y="31"/>
                    <a:pt x="6" y="46"/>
                    <a:pt x="6" y="64"/>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8" name="Freeform 21"/>
            <p:cNvSpPr>
              <a:spLocks/>
            </p:cNvSpPr>
            <p:nvPr/>
          </p:nvSpPr>
          <p:spPr bwMode="auto">
            <a:xfrm>
              <a:off x="1095376" y="3435350"/>
              <a:ext cx="42863" cy="53975"/>
            </a:xfrm>
            <a:custGeom>
              <a:avLst/>
              <a:gdLst/>
              <a:ahLst/>
              <a:cxnLst>
                <a:cxn ang="0">
                  <a:pos x="0" y="45"/>
                </a:cxn>
                <a:cxn ang="0">
                  <a:pos x="28" y="62"/>
                </a:cxn>
                <a:cxn ang="0">
                  <a:pos x="50" y="0"/>
                </a:cxn>
                <a:cxn ang="0">
                  <a:pos x="6" y="0"/>
                </a:cxn>
                <a:cxn ang="0">
                  <a:pos x="0" y="45"/>
                </a:cxn>
              </a:cxnLst>
              <a:rect l="0" t="0" r="r" b="b"/>
              <a:pathLst>
                <a:path w="50" h="62">
                  <a:moveTo>
                    <a:pt x="0" y="45"/>
                  </a:moveTo>
                  <a:cubicBezTo>
                    <a:pt x="16" y="51"/>
                    <a:pt x="25" y="59"/>
                    <a:pt x="28" y="62"/>
                  </a:cubicBezTo>
                  <a:cubicBezTo>
                    <a:pt x="41" y="45"/>
                    <a:pt x="49" y="23"/>
                    <a:pt x="50" y="0"/>
                  </a:cubicBezTo>
                  <a:cubicBezTo>
                    <a:pt x="6" y="0"/>
                    <a:pt x="6" y="0"/>
                    <a:pt x="6" y="0"/>
                  </a:cubicBezTo>
                  <a:cubicBezTo>
                    <a:pt x="6" y="8"/>
                    <a:pt x="4" y="26"/>
                    <a:pt x="0" y="45"/>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69" name="Freeform 22"/>
            <p:cNvSpPr>
              <a:spLocks/>
            </p:cNvSpPr>
            <p:nvPr/>
          </p:nvSpPr>
          <p:spPr bwMode="auto">
            <a:xfrm>
              <a:off x="1066801" y="3482975"/>
              <a:ext cx="47625" cy="41275"/>
            </a:xfrm>
            <a:custGeom>
              <a:avLst/>
              <a:gdLst/>
              <a:ahLst/>
              <a:cxnLst>
                <a:cxn ang="0">
                  <a:pos x="0" y="48"/>
                </a:cxn>
                <a:cxn ang="0">
                  <a:pos x="54" y="16"/>
                </a:cxn>
                <a:cxn ang="0">
                  <a:pos x="29" y="0"/>
                </a:cxn>
                <a:cxn ang="0">
                  <a:pos x="0" y="48"/>
                </a:cxn>
              </a:cxnLst>
              <a:rect l="0" t="0" r="r" b="b"/>
              <a:pathLst>
                <a:path w="54" h="48">
                  <a:moveTo>
                    <a:pt x="0" y="48"/>
                  </a:moveTo>
                  <a:cubicBezTo>
                    <a:pt x="21" y="43"/>
                    <a:pt x="39" y="32"/>
                    <a:pt x="54" y="16"/>
                  </a:cubicBezTo>
                  <a:cubicBezTo>
                    <a:pt x="52" y="14"/>
                    <a:pt x="44" y="7"/>
                    <a:pt x="29" y="0"/>
                  </a:cubicBezTo>
                  <a:cubicBezTo>
                    <a:pt x="23" y="18"/>
                    <a:pt x="14" y="36"/>
                    <a:pt x="0" y="48"/>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0" name="Freeform 23"/>
            <p:cNvSpPr>
              <a:spLocks noEditPoints="1"/>
            </p:cNvSpPr>
            <p:nvPr/>
          </p:nvSpPr>
          <p:spPr bwMode="auto">
            <a:xfrm>
              <a:off x="882651" y="3267075"/>
              <a:ext cx="328613" cy="330200"/>
            </a:xfrm>
            <a:custGeom>
              <a:avLst/>
              <a:gdLst/>
              <a:ahLst/>
              <a:cxnLst>
                <a:cxn ang="0">
                  <a:pos x="190" y="0"/>
                </a:cxn>
                <a:cxn ang="0">
                  <a:pos x="0" y="190"/>
                </a:cxn>
                <a:cxn ang="0">
                  <a:pos x="190" y="381"/>
                </a:cxn>
                <a:cxn ang="0">
                  <a:pos x="380" y="190"/>
                </a:cxn>
                <a:cxn ang="0">
                  <a:pos x="190" y="0"/>
                </a:cxn>
                <a:cxn ang="0">
                  <a:pos x="190" y="310"/>
                </a:cxn>
                <a:cxn ang="0">
                  <a:pos x="75" y="189"/>
                </a:cxn>
                <a:cxn ang="0">
                  <a:pos x="190" y="67"/>
                </a:cxn>
                <a:cxn ang="0">
                  <a:pos x="306" y="189"/>
                </a:cxn>
                <a:cxn ang="0">
                  <a:pos x="190" y="310"/>
                </a:cxn>
              </a:cxnLst>
              <a:rect l="0" t="0" r="r" b="b"/>
              <a:pathLst>
                <a:path w="380" h="381">
                  <a:moveTo>
                    <a:pt x="190" y="0"/>
                  </a:moveTo>
                  <a:cubicBezTo>
                    <a:pt x="85" y="0"/>
                    <a:pt x="0" y="85"/>
                    <a:pt x="0" y="190"/>
                  </a:cubicBezTo>
                  <a:cubicBezTo>
                    <a:pt x="0" y="295"/>
                    <a:pt x="85" y="381"/>
                    <a:pt x="190" y="381"/>
                  </a:cubicBezTo>
                  <a:cubicBezTo>
                    <a:pt x="295" y="381"/>
                    <a:pt x="380" y="295"/>
                    <a:pt x="380" y="190"/>
                  </a:cubicBezTo>
                  <a:cubicBezTo>
                    <a:pt x="380" y="85"/>
                    <a:pt x="295" y="0"/>
                    <a:pt x="190" y="0"/>
                  </a:cubicBezTo>
                  <a:close/>
                  <a:moveTo>
                    <a:pt x="190" y="310"/>
                  </a:moveTo>
                  <a:cubicBezTo>
                    <a:pt x="127" y="310"/>
                    <a:pt x="75" y="256"/>
                    <a:pt x="75" y="189"/>
                  </a:cubicBezTo>
                  <a:cubicBezTo>
                    <a:pt x="75" y="121"/>
                    <a:pt x="127" y="67"/>
                    <a:pt x="190" y="67"/>
                  </a:cubicBezTo>
                  <a:cubicBezTo>
                    <a:pt x="254" y="67"/>
                    <a:pt x="306" y="121"/>
                    <a:pt x="306" y="189"/>
                  </a:cubicBezTo>
                  <a:cubicBezTo>
                    <a:pt x="306" y="256"/>
                    <a:pt x="254" y="310"/>
                    <a:pt x="190" y="31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1" name="Freeform 24"/>
            <p:cNvSpPr>
              <a:spLocks/>
            </p:cNvSpPr>
            <p:nvPr/>
          </p:nvSpPr>
          <p:spPr bwMode="auto">
            <a:xfrm>
              <a:off x="1052513" y="3340100"/>
              <a:ext cx="30163" cy="42862"/>
            </a:xfrm>
            <a:custGeom>
              <a:avLst/>
              <a:gdLst/>
              <a:ahLst/>
              <a:cxnLst>
                <a:cxn ang="0">
                  <a:pos x="0" y="0"/>
                </a:cxn>
                <a:cxn ang="0">
                  <a:pos x="0" y="51"/>
                </a:cxn>
                <a:cxn ang="0">
                  <a:pos x="35" y="47"/>
                </a:cxn>
                <a:cxn ang="0">
                  <a:pos x="0" y="0"/>
                </a:cxn>
              </a:cxnLst>
              <a:rect l="0" t="0" r="r" b="b"/>
              <a:pathLst>
                <a:path w="35" h="51">
                  <a:moveTo>
                    <a:pt x="0" y="0"/>
                  </a:moveTo>
                  <a:cubicBezTo>
                    <a:pt x="0" y="51"/>
                    <a:pt x="0" y="51"/>
                    <a:pt x="0" y="51"/>
                  </a:cubicBezTo>
                  <a:cubicBezTo>
                    <a:pt x="14" y="50"/>
                    <a:pt x="26" y="49"/>
                    <a:pt x="35" y="47"/>
                  </a:cubicBezTo>
                  <a:cubicBezTo>
                    <a:pt x="24" y="16"/>
                    <a:pt x="6" y="3"/>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2" name="Freeform 25"/>
            <p:cNvSpPr>
              <a:spLocks/>
            </p:cNvSpPr>
            <p:nvPr/>
          </p:nvSpPr>
          <p:spPr bwMode="auto">
            <a:xfrm>
              <a:off x="1052513" y="3389313"/>
              <a:ext cx="39688" cy="36512"/>
            </a:xfrm>
            <a:custGeom>
              <a:avLst/>
              <a:gdLst/>
              <a:ahLst/>
              <a:cxnLst>
                <a:cxn ang="0">
                  <a:pos x="39" y="0"/>
                </a:cxn>
                <a:cxn ang="0">
                  <a:pos x="0" y="4"/>
                </a:cxn>
                <a:cxn ang="0">
                  <a:pos x="0" y="43"/>
                </a:cxn>
                <a:cxn ang="0">
                  <a:pos x="45" y="43"/>
                </a:cxn>
                <a:cxn ang="0">
                  <a:pos x="39" y="0"/>
                </a:cxn>
              </a:cxnLst>
              <a:rect l="0" t="0" r="r" b="b"/>
              <a:pathLst>
                <a:path w="45" h="43">
                  <a:moveTo>
                    <a:pt x="39" y="0"/>
                  </a:moveTo>
                  <a:cubicBezTo>
                    <a:pt x="28" y="3"/>
                    <a:pt x="16" y="4"/>
                    <a:pt x="0" y="4"/>
                  </a:cubicBezTo>
                  <a:cubicBezTo>
                    <a:pt x="0" y="43"/>
                    <a:pt x="0" y="43"/>
                    <a:pt x="0" y="43"/>
                  </a:cubicBezTo>
                  <a:cubicBezTo>
                    <a:pt x="45" y="43"/>
                    <a:pt x="45" y="43"/>
                    <a:pt x="45" y="43"/>
                  </a:cubicBezTo>
                  <a:cubicBezTo>
                    <a:pt x="44" y="26"/>
                    <a:pt x="42" y="12"/>
                    <a:pt x="39"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3" name="Freeform 26"/>
            <p:cNvSpPr>
              <a:spLocks/>
            </p:cNvSpPr>
            <p:nvPr/>
          </p:nvSpPr>
          <p:spPr bwMode="auto">
            <a:xfrm>
              <a:off x="1052513" y="3435350"/>
              <a:ext cx="38100" cy="34925"/>
            </a:xfrm>
            <a:custGeom>
              <a:avLst/>
              <a:gdLst/>
              <a:ahLst/>
              <a:cxnLst>
                <a:cxn ang="0">
                  <a:pos x="44" y="0"/>
                </a:cxn>
                <a:cxn ang="0">
                  <a:pos x="0" y="0"/>
                </a:cxn>
                <a:cxn ang="0">
                  <a:pos x="0" y="35"/>
                </a:cxn>
                <a:cxn ang="0">
                  <a:pos x="38" y="41"/>
                </a:cxn>
                <a:cxn ang="0">
                  <a:pos x="44" y="0"/>
                </a:cxn>
              </a:cxnLst>
              <a:rect l="0" t="0" r="r" b="b"/>
              <a:pathLst>
                <a:path w="44" h="41">
                  <a:moveTo>
                    <a:pt x="44" y="0"/>
                  </a:moveTo>
                  <a:cubicBezTo>
                    <a:pt x="0" y="0"/>
                    <a:pt x="0" y="0"/>
                    <a:pt x="0" y="0"/>
                  </a:cubicBezTo>
                  <a:cubicBezTo>
                    <a:pt x="0" y="35"/>
                    <a:pt x="0" y="35"/>
                    <a:pt x="0" y="35"/>
                  </a:cubicBezTo>
                  <a:cubicBezTo>
                    <a:pt x="15" y="36"/>
                    <a:pt x="28" y="38"/>
                    <a:pt x="38" y="41"/>
                  </a:cubicBezTo>
                  <a:cubicBezTo>
                    <a:pt x="42" y="24"/>
                    <a:pt x="44" y="8"/>
                    <a:pt x="44"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4" name="Freeform 27"/>
            <p:cNvSpPr>
              <a:spLocks/>
            </p:cNvSpPr>
            <p:nvPr/>
          </p:nvSpPr>
          <p:spPr bwMode="auto">
            <a:xfrm>
              <a:off x="1052513" y="3475038"/>
              <a:ext cx="30163" cy="47625"/>
            </a:xfrm>
            <a:custGeom>
              <a:avLst/>
              <a:gdLst/>
              <a:ahLst/>
              <a:cxnLst>
                <a:cxn ang="0">
                  <a:pos x="0" y="0"/>
                </a:cxn>
                <a:cxn ang="0">
                  <a:pos x="0" y="56"/>
                </a:cxn>
                <a:cxn ang="0">
                  <a:pos x="35" y="5"/>
                </a:cxn>
                <a:cxn ang="0">
                  <a:pos x="0" y="0"/>
                </a:cxn>
              </a:cxnLst>
              <a:rect l="0" t="0" r="r" b="b"/>
              <a:pathLst>
                <a:path w="35" h="56">
                  <a:moveTo>
                    <a:pt x="0" y="0"/>
                  </a:moveTo>
                  <a:cubicBezTo>
                    <a:pt x="0" y="56"/>
                    <a:pt x="0" y="56"/>
                    <a:pt x="0" y="56"/>
                  </a:cubicBezTo>
                  <a:cubicBezTo>
                    <a:pt x="18" y="46"/>
                    <a:pt x="29" y="26"/>
                    <a:pt x="35" y="5"/>
                  </a:cubicBezTo>
                  <a:cubicBezTo>
                    <a:pt x="26" y="2"/>
                    <a:pt x="14" y="0"/>
                    <a:pt x="0" y="0"/>
                  </a:cubicBezTo>
                  <a:close/>
                </a:path>
              </a:pathLst>
            </a:custGeom>
            <a:grp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grpSp>
      <p:sp>
        <p:nvSpPr>
          <p:cNvPr id="75" name="Freeform 28"/>
          <p:cNvSpPr>
            <a:spLocks noEditPoints="1"/>
          </p:cNvSpPr>
          <p:nvPr/>
        </p:nvSpPr>
        <p:spPr bwMode="auto">
          <a:xfrm>
            <a:off x="5086274" y="2543926"/>
            <a:ext cx="246063" cy="247650"/>
          </a:xfrm>
          <a:custGeom>
            <a:avLst/>
            <a:gdLst/>
            <a:ahLst/>
            <a:cxnLst>
              <a:cxn ang="0">
                <a:pos x="191" y="0"/>
              </a:cxn>
              <a:cxn ang="0">
                <a:pos x="0" y="191"/>
              </a:cxn>
              <a:cxn ang="0">
                <a:pos x="191" y="381"/>
              </a:cxn>
              <a:cxn ang="0">
                <a:pos x="381" y="191"/>
              </a:cxn>
              <a:cxn ang="0">
                <a:pos x="191" y="0"/>
              </a:cxn>
              <a:cxn ang="0">
                <a:pos x="221" y="287"/>
              </a:cxn>
              <a:cxn ang="0">
                <a:pos x="221" y="235"/>
              </a:cxn>
              <a:cxn ang="0">
                <a:pos x="163" y="235"/>
              </a:cxn>
              <a:cxn ang="0">
                <a:pos x="162" y="287"/>
              </a:cxn>
              <a:cxn ang="0">
                <a:pos x="109" y="259"/>
              </a:cxn>
              <a:cxn ang="0">
                <a:pos x="109" y="205"/>
              </a:cxn>
              <a:cxn ang="0">
                <a:pos x="189" y="126"/>
              </a:cxn>
              <a:cxn ang="0">
                <a:pos x="273" y="206"/>
              </a:cxn>
              <a:cxn ang="0">
                <a:pos x="273" y="260"/>
              </a:cxn>
              <a:cxn ang="0">
                <a:pos x="221" y="287"/>
              </a:cxn>
              <a:cxn ang="0">
                <a:pos x="292" y="201"/>
              </a:cxn>
              <a:cxn ang="0">
                <a:pos x="189" y="104"/>
              </a:cxn>
              <a:cxn ang="0">
                <a:pos x="89" y="201"/>
              </a:cxn>
              <a:cxn ang="0">
                <a:pos x="87" y="165"/>
              </a:cxn>
              <a:cxn ang="0">
                <a:pos x="171" y="86"/>
              </a:cxn>
              <a:cxn ang="0">
                <a:pos x="208" y="86"/>
              </a:cxn>
              <a:cxn ang="0">
                <a:pos x="301" y="174"/>
              </a:cxn>
              <a:cxn ang="0">
                <a:pos x="292" y="201"/>
              </a:cxn>
            </a:cxnLst>
            <a:rect l="0" t="0" r="r" b="b"/>
            <a:pathLst>
              <a:path w="381" h="381">
                <a:moveTo>
                  <a:pt x="191" y="0"/>
                </a:moveTo>
                <a:cubicBezTo>
                  <a:pt x="86" y="0"/>
                  <a:pt x="0" y="85"/>
                  <a:pt x="0" y="191"/>
                </a:cubicBezTo>
                <a:cubicBezTo>
                  <a:pt x="0" y="296"/>
                  <a:pt x="86" y="381"/>
                  <a:pt x="191" y="381"/>
                </a:cubicBezTo>
                <a:cubicBezTo>
                  <a:pt x="296" y="381"/>
                  <a:pt x="381" y="296"/>
                  <a:pt x="381" y="191"/>
                </a:cubicBezTo>
                <a:cubicBezTo>
                  <a:pt x="381" y="85"/>
                  <a:pt x="296" y="0"/>
                  <a:pt x="191" y="0"/>
                </a:cubicBezTo>
                <a:close/>
                <a:moveTo>
                  <a:pt x="221" y="287"/>
                </a:moveTo>
                <a:cubicBezTo>
                  <a:pt x="221" y="235"/>
                  <a:pt x="221" y="235"/>
                  <a:pt x="221" y="235"/>
                </a:cubicBezTo>
                <a:cubicBezTo>
                  <a:pt x="163" y="235"/>
                  <a:pt x="163" y="235"/>
                  <a:pt x="163" y="235"/>
                </a:cubicBezTo>
                <a:cubicBezTo>
                  <a:pt x="162" y="287"/>
                  <a:pt x="162" y="287"/>
                  <a:pt x="162" y="287"/>
                </a:cubicBezTo>
                <a:cubicBezTo>
                  <a:pt x="162" y="287"/>
                  <a:pt x="109" y="288"/>
                  <a:pt x="109" y="259"/>
                </a:cubicBezTo>
                <a:cubicBezTo>
                  <a:pt x="109" y="229"/>
                  <a:pt x="109" y="205"/>
                  <a:pt x="109" y="205"/>
                </a:cubicBezTo>
                <a:cubicBezTo>
                  <a:pt x="189" y="126"/>
                  <a:pt x="189" y="126"/>
                  <a:pt x="189" y="126"/>
                </a:cubicBezTo>
                <a:cubicBezTo>
                  <a:pt x="273" y="206"/>
                  <a:pt x="273" y="206"/>
                  <a:pt x="273" y="206"/>
                </a:cubicBezTo>
                <a:cubicBezTo>
                  <a:pt x="273" y="260"/>
                  <a:pt x="273" y="260"/>
                  <a:pt x="273" y="260"/>
                </a:cubicBezTo>
                <a:cubicBezTo>
                  <a:pt x="273" y="260"/>
                  <a:pt x="279" y="288"/>
                  <a:pt x="221" y="287"/>
                </a:cubicBezTo>
                <a:close/>
                <a:moveTo>
                  <a:pt x="292" y="201"/>
                </a:moveTo>
                <a:cubicBezTo>
                  <a:pt x="189" y="104"/>
                  <a:pt x="189" y="104"/>
                  <a:pt x="189" y="104"/>
                </a:cubicBezTo>
                <a:cubicBezTo>
                  <a:pt x="89" y="201"/>
                  <a:pt x="89" y="201"/>
                  <a:pt x="89" y="201"/>
                </a:cubicBezTo>
                <a:cubicBezTo>
                  <a:pt x="67" y="183"/>
                  <a:pt x="87" y="165"/>
                  <a:pt x="87" y="165"/>
                </a:cubicBezTo>
                <a:cubicBezTo>
                  <a:pt x="87" y="165"/>
                  <a:pt x="153" y="102"/>
                  <a:pt x="171" y="86"/>
                </a:cubicBezTo>
                <a:cubicBezTo>
                  <a:pt x="188" y="71"/>
                  <a:pt x="208" y="86"/>
                  <a:pt x="208" y="86"/>
                </a:cubicBezTo>
                <a:cubicBezTo>
                  <a:pt x="208" y="86"/>
                  <a:pt x="287" y="158"/>
                  <a:pt x="301" y="174"/>
                </a:cubicBezTo>
                <a:cubicBezTo>
                  <a:pt x="315" y="189"/>
                  <a:pt x="292" y="201"/>
                  <a:pt x="292" y="201"/>
                </a:cubicBezTo>
                <a:close/>
              </a:path>
            </a:pathLst>
          </a:custGeom>
          <a:solidFill>
            <a:schemeClr val="accent3"/>
          </a:solidFill>
          <a:ln w="9525">
            <a:noFill/>
            <a:round/>
            <a:headEnd/>
            <a:tailEnd/>
          </a:ln>
        </p:spPr>
        <p:txBody>
          <a:bodyPr lIns="68580" tIns="34290" rIns="68580" bIns="34290"/>
          <a:lstStyle/>
          <a:p>
            <a:pPr eaLnBrk="1" fontAlgn="auto" hangingPunct="1">
              <a:spcBef>
                <a:spcPts val="0"/>
              </a:spcBef>
              <a:spcAft>
                <a:spcPts val="0"/>
              </a:spcAft>
              <a:defRPr/>
            </a:pPr>
            <a:endParaRPr lang="en-US" sz="1350">
              <a:solidFill>
                <a:schemeClr val="bg1">
                  <a:lumMod val="50000"/>
                  <a:lumOff val="50000"/>
                </a:schemeClr>
              </a:solidFill>
              <a:latin typeface="Lato" panose="020F0502020204030203" pitchFamily="34" charset="0"/>
              <a:ea typeface="+mn-ea"/>
              <a:cs typeface="+mn-cs"/>
            </a:endParaRPr>
          </a:p>
        </p:txBody>
      </p:sp>
      <p:sp>
        <p:nvSpPr>
          <p:cNvPr id="76" name="TextBox 75"/>
          <p:cNvSpPr txBox="1"/>
          <p:nvPr/>
        </p:nvSpPr>
        <p:spPr>
          <a:xfrm>
            <a:off x="1328260" y="2390915"/>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Upper 424 Aviation Rd NE,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Calgary AB T2E 8H6, Canadá</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rPr>
              <a:t>+ 1 403 243 3285</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2"/>
              </a:rPr>
              <a:t>support@cawst.org</a:t>
            </a:r>
            <a:r>
              <a:rPr sz="1400">
                <a:solidFill>
                  <a:srgbClr val="5C5C5C"/>
                </a:solidFill>
                <a:latin typeface="Lato" panose="020F0502020204030203" pitchFamily="34" charset="0"/>
                <a:ea typeface="+mn-ea"/>
                <a:cs typeface="+mn-cs"/>
              </a:rPr>
              <a:t> </a:t>
            </a:r>
          </a:p>
          <a:p>
            <a:pPr rtl="0" eaLnBrk="1" fontAlgn="auto" hangingPunct="1">
              <a:lnSpc>
                <a:spcPts val="2580"/>
              </a:lnSpc>
              <a:spcBef>
                <a:spcPts val="0"/>
              </a:spcBef>
              <a:spcAft>
                <a:spcPts val="0"/>
              </a:spcAft>
              <a:defRPr/>
            </a:pPr>
            <a:r>
              <a:rPr sz="1400">
                <a:solidFill>
                  <a:srgbClr val="5C5C5C"/>
                </a:solidFill>
                <a:latin typeface="Lato" panose="020F0502020204030203" pitchFamily="34" charset="0"/>
                <a:ea typeface="+mn-ea"/>
                <a:cs typeface="+mn-cs"/>
                <a:hlinkClick r:id="rId3"/>
              </a:rPr>
              <a:t>www.cawst.org</a:t>
            </a:r>
            <a:r>
              <a:rPr sz="1400">
                <a:solidFill>
                  <a:srgbClr val="5C5C5C"/>
                </a:solidFill>
                <a:latin typeface="Lato" panose="020F0502020204030203" pitchFamily="34" charset="0"/>
                <a:ea typeface="+mn-ea"/>
                <a:cs typeface="+mn-cs"/>
              </a:rPr>
              <a:t> </a:t>
            </a:r>
          </a:p>
        </p:txBody>
      </p:sp>
      <p:sp>
        <p:nvSpPr>
          <p:cNvPr id="77" name="TextBox 76"/>
          <p:cNvSpPr txBox="1"/>
          <p:nvPr/>
        </p:nvSpPr>
        <p:spPr>
          <a:xfrm>
            <a:off x="5410861" y="2400811"/>
            <a:ext cx="2855418" cy="1759456"/>
          </a:xfrm>
          <a:prstGeom prst="rect">
            <a:avLst/>
          </a:prstGeom>
          <a:noFill/>
        </p:spPr>
        <p:txBody>
          <a:bodyPr wrap="square">
            <a:spAutoFit/>
          </a:bodyPr>
          <a:lstStyle/>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Überlandstrasse 133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CH-8600 Dübendorf, Suiza</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rPr>
              <a:t>+41 (0)58 765 55 11</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4"/>
              </a:rPr>
              <a:t>info@sandec.ch</a:t>
            </a:r>
            <a:r>
              <a:rPr sz="1400" kern="1200">
                <a:solidFill>
                  <a:srgbClr val="5C5C5C"/>
                </a:solidFill>
                <a:latin typeface="Lato" panose="020F0502020204030203" pitchFamily="34" charset="0"/>
                <a:ea typeface="ＭＳ Ｐゴシック" charset="0"/>
                <a:cs typeface="ＭＳ Ｐゴシック" charset="0"/>
              </a:rPr>
              <a:t> </a:t>
            </a:r>
          </a:p>
          <a:p>
            <a:pPr rtl="0" eaLnBrk="1" fontAlgn="auto" hangingPunct="1">
              <a:lnSpc>
                <a:spcPts val="2580"/>
              </a:lnSpc>
              <a:spcBef>
                <a:spcPts val="0"/>
              </a:spcBef>
              <a:spcAft>
                <a:spcPts val="0"/>
              </a:spcAft>
              <a:defRPr/>
            </a:pPr>
            <a:r>
              <a:rPr sz="1400" kern="1200">
                <a:solidFill>
                  <a:srgbClr val="5C5C5C"/>
                </a:solidFill>
                <a:latin typeface="Lato" panose="020F0502020204030203" pitchFamily="34" charset="0"/>
                <a:ea typeface="ＭＳ Ｐゴシック" charset="0"/>
                <a:cs typeface="ＭＳ Ｐゴシック" charset="0"/>
                <a:hlinkClick r:id="rId5"/>
              </a:rPr>
              <a:t>www.sandec.ch</a:t>
            </a:r>
            <a:r>
              <a:rPr sz="1400" kern="1200">
                <a:solidFill>
                  <a:srgbClr val="5C5C5C"/>
                </a:solidFill>
                <a:latin typeface="Lato" panose="020F0502020204030203" pitchFamily="34" charset="0"/>
                <a:ea typeface="ＭＳ Ｐゴシック" charset="0"/>
                <a:cs typeface="ＭＳ Ｐゴシック" charset="0"/>
              </a:rPr>
              <a:t> </a:t>
            </a:r>
          </a:p>
        </p:txBody>
      </p:sp>
      <p:pic>
        <p:nvPicPr>
          <p:cNvPr id="78" name="Picture 77" descr="cawst_logo--high_res_full_name--colour.png"/>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808075" y="4975925"/>
            <a:ext cx="2865727" cy="1030865"/>
          </a:xfrm>
          <a:prstGeom prst="rect">
            <a:avLst/>
          </a:prstGeom>
        </p:spPr>
      </p:pic>
      <p:pic>
        <p:nvPicPr>
          <p:cNvPr id="79" name="Picture 78"/>
          <p:cNvPicPr>
            <a:picLocks noChangeAspect="1"/>
          </p:cNvPicPr>
          <p:nvPr/>
        </p:nvPicPr>
        <p:blipFill>
          <a:blip r:embed="rId7" cstate="email">
            <a:extLst>
              <a:ext uri="{28A0092B-C50C-407E-A947-70E740481C1C}">
                <a14:useLocalDpi xmlns:a14="http://schemas.microsoft.com/office/drawing/2010/main" val="0"/>
              </a:ext>
            </a:extLst>
          </a:blip>
          <a:stretch>
            <a:fillRect/>
          </a:stretch>
        </p:blipFill>
        <p:spPr>
          <a:xfrm>
            <a:off x="5390664" y="4526230"/>
            <a:ext cx="2756877" cy="1930254"/>
          </a:xfrm>
          <a:prstGeom prst="rect">
            <a:avLst/>
          </a:prstGeom>
        </p:spPr>
      </p:pic>
      <p:sp>
        <p:nvSpPr>
          <p:cNvPr id="80" name="Rectangle 79"/>
          <p:cNvSpPr/>
          <p:nvPr/>
        </p:nvSpPr>
        <p:spPr>
          <a:xfrm>
            <a:off x="4588099" y="956120"/>
            <a:ext cx="4362006" cy="1077218"/>
          </a:xfrm>
          <a:prstGeom prst="rect">
            <a:avLst/>
          </a:prstGeom>
        </p:spPr>
        <p:txBody>
          <a:bodyPr wrap="square">
            <a:spAutoFit/>
          </a:bodyPr>
          <a:lstStyle/>
          <a:p>
            <a:pPr marL="0" marR="0" lvl="0" indent="0" defTabSz="914400" rtl="0" eaLnBrk="1" fontAlgn="auto" latinLnBrk="0" hangingPunct="1">
              <a:lnSpc>
                <a:spcPct val="100000"/>
              </a:lnSpc>
              <a:spcBef>
                <a:spcPts val="0"/>
              </a:spcBef>
              <a:spcAft>
                <a:spcPts val="0"/>
              </a:spcAft>
              <a:buClrTx/>
              <a:buSzTx/>
              <a:buFontTx/>
              <a:buNone/>
              <a:tabLst/>
              <a:defRPr/>
            </a:pPr>
            <a:r>
              <a:rPr sz="1600" kern="0">
                <a:solidFill>
                  <a:srgbClr val="5C5C5C"/>
                </a:solidFill>
                <a:latin typeface="Lato"/>
                <a:cs typeface="Arial" charset="0"/>
              </a:rPr>
              <a:t>Visite </a:t>
            </a:r>
            <a:r>
              <a:rPr sz="1600" kern="0">
                <a:solidFill>
                  <a:srgbClr val="5C5C5C"/>
                </a:solidFill>
                <a:latin typeface="Lato"/>
                <a:cs typeface="Arial" charset="0"/>
                <a:hlinkClick r:id="rId8"/>
              </a:rPr>
              <a:t>www.cawst.org/resources</a:t>
            </a:r>
            <a:r>
              <a:rPr sz="1600" kern="0">
                <a:solidFill>
                  <a:srgbClr val="5C5C5C"/>
                </a:solidFill>
                <a:latin typeface="Lato"/>
                <a:cs typeface="Arial" charset="0"/>
              </a:rPr>
              <a:t> y </a:t>
            </a:r>
            <a:r>
              <a:rPr sz="1600" kern="0">
                <a:solidFill>
                  <a:srgbClr val="5C5C5C"/>
                </a:solidFill>
                <a:latin typeface="Lato"/>
                <a:cs typeface="Arial" charset="0"/>
                <a:hlinkClick r:id="rId5"/>
              </a:rPr>
              <a:t>www.sandec.ch</a:t>
            </a:r>
            <a:r>
              <a:rPr sz="1600" kern="0">
                <a:solidFill>
                  <a:srgbClr val="5C5C5C"/>
                </a:solidFill>
                <a:latin typeface="Lato"/>
                <a:cs typeface="Arial" charset="0"/>
              </a:rPr>
              <a:t> para consultar:</a:t>
            </a:r>
          </a:p>
          <a:p>
            <a:pPr marL="285750" indent="-285750" rtl="0">
              <a:buFont typeface="Arial" pitchFamily="34" charset="0"/>
              <a:buChar char="•"/>
              <a:defRPr/>
            </a:pPr>
            <a:r>
              <a:rPr sz="1600" kern="0">
                <a:solidFill>
                  <a:srgbClr val="5C5C5C"/>
                </a:solidFill>
                <a:latin typeface="Lato"/>
                <a:cs typeface="Arial" charset="0"/>
              </a:rPr>
              <a:t>Últimas actualizaciones de este documento</a:t>
            </a:r>
          </a:p>
          <a:p>
            <a:pPr marL="285750" indent="-285750" rtl="0">
              <a:buFont typeface="Arial" pitchFamily="34" charset="0"/>
              <a:buChar char="•"/>
              <a:defRPr/>
            </a:pPr>
            <a:r>
              <a:rPr sz="1600" kern="0">
                <a:solidFill>
                  <a:srgbClr val="5C5C5C"/>
                </a:solidFill>
                <a:latin typeface="Lato"/>
                <a:cs typeface="Arial" charset="0"/>
              </a:rPr>
              <a:t>Otros talleres y recursos de capacitación relacionados</a:t>
            </a:r>
          </a:p>
        </p:txBody>
      </p:sp>
    </p:spTree>
    <p:extLst>
      <p:ext uri="{BB962C8B-B14F-4D97-AF65-F5344CB8AC3E}">
        <p14:creationId xmlns:p14="http://schemas.microsoft.com/office/powerpoint/2010/main" val="12458317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3"/>
          </p:nvPr>
        </p:nvSpPr>
        <p:spPr/>
        <p:txBody>
          <a:bodyPr/>
          <a:lstStyle/>
          <a:p>
            <a:pPr rtl="0">
              <a:defRPr/>
            </a:pPr>
            <a:fld id="{D93271AD-3E44-B34A-BFE3-F02C18C79885}" type="slidenum">
              <a:rPr/>
              <a:pPr rtl="0">
                <a:defRPr/>
              </a:pPr>
              <a:t>2</a:t>
            </a:fld>
            <a:endParaRPr/>
          </a:p>
        </p:txBody>
      </p:sp>
      <p:sp>
        <p:nvSpPr>
          <p:cNvPr id="30" name="Text Placeholder 2"/>
          <p:cNvSpPr txBox="1">
            <a:spLocks/>
          </p:cNvSpPr>
          <p:nvPr/>
        </p:nvSpPr>
        <p:spPr>
          <a:xfrm>
            <a:off x="808075" y="2374414"/>
            <a:ext cx="7446577" cy="1358343"/>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b="1">
                <a:solidFill>
                  <a:srgbClr val="5C5C5C"/>
                </a:solidFill>
                <a:latin typeface="Lato" charset="0"/>
                <a:ea typeface="Lato" charset="0"/>
                <a:cs typeface="Lato" charset="0"/>
              </a:rPr>
              <a:t>Esta presentación se usa con el plan de lección </a:t>
            </a:r>
            <a:br>
              <a:rPr lang="en-US" b="1" dirty="0">
                <a:solidFill>
                  <a:srgbClr val="5C5C5C"/>
                </a:solidFill>
                <a:latin typeface="Lato" charset="0"/>
                <a:ea typeface="Lato" charset="0"/>
                <a:cs typeface="Lato" charset="0"/>
              </a:rPr>
            </a:br>
            <a:r>
              <a:rPr b="1">
                <a:solidFill>
                  <a:srgbClr val="5C5C5C"/>
                </a:solidFill>
                <a:latin typeface="Lato" charset="0"/>
                <a:ea typeface="Lato" charset="0"/>
                <a:cs typeface="Lato" charset="0"/>
              </a:rPr>
              <a:t>Operación y mantenimiento </a:t>
            </a:r>
            <a:br>
              <a:rPr lang="en-US" b="1" dirty="0">
                <a:solidFill>
                  <a:srgbClr val="5C5C5C"/>
                </a:solidFill>
                <a:latin typeface="Lato" charset="0"/>
                <a:ea typeface="Lato" charset="0"/>
                <a:cs typeface="Lato" charset="0"/>
              </a:rPr>
            </a:br>
            <a:r>
              <a:rPr b="1">
                <a:solidFill>
                  <a:srgbClr val="5C5C5C"/>
                </a:solidFill>
                <a:latin typeface="Lato" charset="0"/>
                <a:ea typeface="Lato" charset="0"/>
                <a:cs typeface="Lato" charset="0"/>
              </a:rPr>
              <a:t>del manual del capacitador Introducción a la gestión de lodos fecales</a:t>
            </a:r>
          </a:p>
        </p:txBody>
      </p:sp>
      <p:sp>
        <p:nvSpPr>
          <p:cNvPr id="31" name="Text Placeholder 2"/>
          <p:cNvSpPr txBox="1">
            <a:spLocks/>
          </p:cNvSpPr>
          <p:nvPr/>
        </p:nvSpPr>
        <p:spPr>
          <a:xfrm>
            <a:off x="810163" y="4230351"/>
            <a:ext cx="7446577" cy="642274"/>
          </a:xfrm>
          <a:prstGeom prst="rect">
            <a:avLst/>
          </a:prstGeom>
        </p:spPr>
        <p:txBody>
          <a:bodyPr/>
          <a:lstStyle>
            <a:lvl1pPr marL="228600" indent="-228600" algn="l" rtl="0" eaLnBrk="1" fontAlgn="base" hangingPunct="1">
              <a:lnSpc>
                <a:spcPct val="90000"/>
              </a:lnSpc>
              <a:spcBef>
                <a:spcPts val="1000"/>
              </a:spcBef>
              <a:spcAft>
                <a:spcPct val="0"/>
              </a:spcAft>
              <a:buFont typeface="Arial" charset="0"/>
              <a:buChar char="•"/>
              <a:defRPr sz="2800" kern="1200">
                <a:solidFill>
                  <a:schemeClr val="tx1"/>
                </a:solidFill>
                <a:latin typeface="+mn-lt"/>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rtl="0">
              <a:buNone/>
            </a:pPr>
            <a:r>
              <a:rPr sz="2400">
                <a:solidFill>
                  <a:srgbClr val="5C5C5C"/>
                </a:solidFill>
                <a:latin typeface="Lato" charset="0"/>
                <a:ea typeface="Lato" charset="0"/>
                <a:cs typeface="Lato" charset="0"/>
              </a:rPr>
              <a:t>Disponible en </a:t>
            </a:r>
            <a:r>
              <a:rPr sz="2400">
                <a:solidFill>
                  <a:srgbClr val="5C5C5C"/>
                </a:solidFill>
                <a:latin typeface="Lato" charset="0"/>
                <a:ea typeface="Lato" charset="0"/>
                <a:cs typeface="Lato" charset="0"/>
                <a:hlinkClick r:id="rId2"/>
              </a:rPr>
              <a:t>www.cawst.org/resources</a:t>
            </a:r>
            <a:r>
              <a:rPr sz="2400">
                <a:solidFill>
                  <a:srgbClr val="5C5C5C"/>
                </a:solidFill>
                <a:latin typeface="Lato" charset="0"/>
                <a:ea typeface="Lato" charset="0"/>
                <a:cs typeface="Lato" charset="0"/>
              </a:rPr>
              <a:t> y </a:t>
            </a:r>
            <a:r>
              <a:rPr sz="2400">
                <a:solidFill>
                  <a:srgbClr val="5C5C5C"/>
                </a:solidFill>
                <a:latin typeface="Lato" charset="0"/>
                <a:ea typeface="Lato" charset="0"/>
                <a:cs typeface="Lato" charset="0"/>
                <a:hlinkClick r:id="rId3"/>
              </a:rPr>
              <a:t>www.sandec.ch</a:t>
            </a:r>
            <a:r>
              <a:rPr sz="2400">
                <a:solidFill>
                  <a:srgbClr val="5C5C5C"/>
                </a:solidFill>
                <a:latin typeface="Lato" charset="0"/>
                <a:ea typeface="Lato" charset="0"/>
                <a:cs typeface="Lato" charset="0"/>
              </a:rPr>
              <a:t> </a:t>
            </a:r>
          </a:p>
        </p:txBody>
      </p:sp>
    </p:spTree>
    <p:extLst>
      <p:ext uri="{BB962C8B-B14F-4D97-AF65-F5344CB8AC3E}">
        <p14:creationId xmlns:p14="http://schemas.microsoft.com/office/powerpoint/2010/main" val="13171276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a:xfrm>
            <a:off x="808075" y="2725142"/>
            <a:ext cx="6324245" cy="807197"/>
          </a:xfrm>
        </p:spPr>
        <p:txBody>
          <a:bodyPr/>
          <a:lstStyle/>
          <a:p>
            <a:pPr rtl="0"/>
            <a:r>
              <a:rPr sz="2800"/>
              <a:t>Operación y mantenimiento de plantas de tratamiento de lodos fecales</a:t>
            </a:r>
          </a:p>
        </p:txBody>
      </p:sp>
      <p:sp>
        <p:nvSpPr>
          <p:cNvPr id="4" name="Text Placeholder 3"/>
          <p:cNvSpPr>
            <a:spLocks noGrp="1"/>
          </p:cNvSpPr>
          <p:nvPr>
            <p:ph type="body" sz="quarter" idx="27"/>
          </p:nvPr>
        </p:nvSpPr>
        <p:spPr/>
        <p:txBody>
          <a:bodyPr/>
          <a:lstStyle/>
          <a:p>
            <a:pPr rtl="0"/>
            <a:r>
              <a:t>JULIO</a:t>
            </a:r>
          </a:p>
        </p:txBody>
      </p:sp>
      <p:sp>
        <p:nvSpPr>
          <p:cNvPr id="5" name="Text Placeholder 4"/>
          <p:cNvSpPr>
            <a:spLocks noGrp="1"/>
          </p:cNvSpPr>
          <p:nvPr>
            <p:ph type="body" sz="quarter" idx="28"/>
          </p:nvPr>
        </p:nvSpPr>
        <p:spPr/>
        <p:txBody>
          <a:bodyPr/>
          <a:lstStyle/>
          <a:p>
            <a:pPr rtl="0"/>
            <a:r>
              <a:t>2016</a:t>
            </a:r>
          </a:p>
        </p:txBody>
      </p:sp>
    </p:spTree>
    <p:extLst>
      <p:ext uri="{BB962C8B-B14F-4D97-AF65-F5344CB8AC3E}">
        <p14:creationId xmlns:p14="http://schemas.microsoft.com/office/powerpoint/2010/main" val="163325503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Objetivos de aprendizaje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4</a:t>
            </a:fld>
            <a:endParaRPr/>
          </a:p>
        </p:txBody>
      </p:sp>
      <p:sp>
        <p:nvSpPr>
          <p:cNvPr id="6" name="Text Placeholder 5"/>
          <p:cNvSpPr>
            <a:spLocks noGrp="1"/>
          </p:cNvSpPr>
          <p:nvPr>
            <p:ph type="body" sz="quarter" idx="17"/>
          </p:nvPr>
        </p:nvSpPr>
        <p:spPr/>
        <p:txBody>
          <a:bodyPr/>
          <a:lstStyle/>
          <a:p>
            <a:pPr lvl="0" rtl="0"/>
            <a:r>
              <a:t>Identificar desafíos comunes de operación en plantas de tratamiento de lodos fecales.</a:t>
            </a:r>
          </a:p>
          <a:p>
            <a:pPr lvl="0" rtl="0"/>
            <a:r>
              <a:t>Discutir la importancia de un plan de monitoreo para garantizar que una planta de tratamiento de lodos fecales funcione según el diseño. </a:t>
            </a:r>
          </a:p>
          <a:p>
            <a:pPr lvl="0" rtl="0"/>
            <a:r>
              <a:t>Discutir métodos para garantizar que no se descarguen lodos industriales en las plantas de tratamiento de lodos fecales.</a:t>
            </a:r>
          </a:p>
          <a:p>
            <a:pPr marL="0" indent="0">
              <a:buNone/>
            </a:pPr>
            <a:endParaRPr lang="en-US" dirty="0"/>
          </a:p>
        </p:txBody>
      </p:sp>
    </p:spTree>
    <p:extLst>
      <p:ext uri="{BB962C8B-B14F-4D97-AF65-F5344CB8AC3E}">
        <p14:creationId xmlns:p14="http://schemas.microsoft.com/office/powerpoint/2010/main" val="1569134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Yaundé, Camerún</a:t>
            </a:r>
          </a:p>
        </p:txBody>
      </p:sp>
      <p:sp>
        <p:nvSpPr>
          <p:cNvPr id="3" name="Text Placeholder 2"/>
          <p:cNvSpPr>
            <a:spLocks noGrp="1"/>
          </p:cNvSpPr>
          <p:nvPr>
            <p:ph type="body" sz="quarter" idx="14"/>
          </p:nvPr>
        </p:nvSpPr>
        <p:spPr/>
        <p:txBody>
          <a:bodyPr/>
          <a:lstStyle/>
          <a:p>
            <a:pPr rtl="0"/>
            <a:r>
              <a:t>Fallas en el tratamiento</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5</a:t>
            </a:fld>
            <a:endParaRPr/>
          </a:p>
        </p:txBody>
      </p:sp>
      <p:pic>
        <p:nvPicPr>
          <p:cNvPr id="1027" name="Picture 3"/>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752353" y="1130810"/>
            <a:ext cx="7779755" cy="51318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Text Placeholder 1"/>
          <p:cNvSpPr txBox="1">
            <a:spLocks/>
          </p:cNvSpPr>
          <p:nvPr/>
        </p:nvSpPr>
        <p:spPr bwMode="auto">
          <a:xfrm>
            <a:off x="4642230" y="6233382"/>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t>(Fuente: </a:t>
            </a:r>
            <a:r>
              <a:rPr>
                <a:solidFill>
                  <a:schemeClr val="bg1"/>
                </a:solidFill>
              </a:rPr>
              <a:t>Eawag-Sandec</a:t>
            </a:r>
            <a:r>
              <a:t>)</a:t>
            </a:r>
          </a:p>
        </p:txBody>
      </p:sp>
    </p:spTree>
    <p:extLst>
      <p:ext uri="{BB962C8B-B14F-4D97-AF65-F5344CB8AC3E}">
        <p14:creationId xmlns:p14="http://schemas.microsoft.com/office/powerpoint/2010/main" val="30385315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Bangalore, India</a:t>
            </a:r>
          </a:p>
        </p:txBody>
      </p:sp>
      <p:sp>
        <p:nvSpPr>
          <p:cNvPr id="3" name="Text Placeholder 2"/>
          <p:cNvSpPr>
            <a:spLocks noGrp="1"/>
          </p:cNvSpPr>
          <p:nvPr>
            <p:ph type="body" sz="quarter" idx="14"/>
          </p:nvPr>
        </p:nvSpPr>
        <p:spPr/>
        <p:txBody>
          <a:bodyPr/>
          <a:lstStyle/>
          <a:p>
            <a:pPr rtl="0"/>
            <a:r>
              <a:t>Fallas en el tratamiento</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6</a:t>
            </a:fld>
            <a:endParaRPr/>
          </a:p>
        </p:txBody>
      </p:sp>
      <p:pic>
        <p:nvPicPr>
          <p:cNvPr id="2050" name="Picture 2" descr="F:\Bilder\India_2012\von Henning\Bangalore\IMG_0601.JPG"/>
          <p:cNvPicPr>
            <a:picLocks noChangeAspect="1" noChangeArrowheads="1"/>
          </p:cNvPicPr>
          <p:nvPr/>
        </p:nvPicPr>
        <p:blipFill rotWithShape="1">
          <a:blip r:embed="rId3" cstate="email">
            <a:extLst>
              <a:ext uri="{28A0092B-C50C-407E-A947-70E740481C1C}">
                <a14:useLocalDpi xmlns:a14="http://schemas.microsoft.com/office/drawing/2010/main" val="0"/>
              </a:ext>
            </a:extLst>
          </a:blip>
          <a:srcRect l="26524"/>
          <a:stretch/>
        </p:blipFill>
        <p:spPr bwMode="auto">
          <a:xfrm>
            <a:off x="1203767" y="1216118"/>
            <a:ext cx="6422641" cy="4912786"/>
          </a:xfrm>
          <a:prstGeom prst="rect">
            <a:avLst/>
          </a:prstGeom>
          <a:noFill/>
          <a:extLst>
            <a:ext uri="{909E8E84-426E-40DD-AFC4-6F175D3DCCD1}">
              <a14:hiddenFill xmlns:a14="http://schemas.microsoft.com/office/drawing/2010/main">
                <a:solidFill>
                  <a:srgbClr val="FFFFFF"/>
                </a:solidFill>
              </a14:hiddenFill>
            </a:ext>
          </a:extLst>
        </p:spPr>
      </p:pic>
      <p:sp>
        <p:nvSpPr>
          <p:cNvPr id="8" name="Text Placeholder 1"/>
          <p:cNvSpPr txBox="1">
            <a:spLocks/>
          </p:cNvSpPr>
          <p:nvPr/>
        </p:nvSpPr>
        <p:spPr bwMode="auto">
          <a:xfrm>
            <a:off x="3735715" y="6112784"/>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25815153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quarter" idx="13"/>
          </p:nvPr>
        </p:nvSpPr>
        <p:spPr/>
        <p:txBody>
          <a:bodyPr/>
          <a:lstStyle/>
          <a:p>
            <a:pPr rtl="0"/>
            <a:r>
              <a:t>Dar es Salaam, Tanzania</a:t>
            </a:r>
          </a:p>
        </p:txBody>
      </p:sp>
      <p:sp>
        <p:nvSpPr>
          <p:cNvPr id="3" name="Text Placeholder 2"/>
          <p:cNvSpPr>
            <a:spLocks noGrp="1"/>
          </p:cNvSpPr>
          <p:nvPr>
            <p:ph type="body" sz="quarter" idx="14"/>
          </p:nvPr>
        </p:nvSpPr>
        <p:spPr/>
        <p:txBody>
          <a:bodyPr/>
          <a:lstStyle/>
          <a:p>
            <a:pPr rtl="0"/>
            <a:r>
              <a:t>Fallas en el tratamiento</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7</a:t>
            </a:fld>
            <a:endParaRPr/>
          </a:p>
        </p:txBody>
      </p:sp>
      <p:pic>
        <p:nvPicPr>
          <p:cNvPr id="3074" name="Picture 2" descr="F:\Bilder\Sandec\Dar\0415\DSC03902.JPG"/>
          <p:cNvPicPr>
            <a:picLocks noChangeAspect="1" noChangeArrowheads="1"/>
          </p:cNvPicPr>
          <p:nvPr/>
        </p:nvPicPr>
        <p:blipFill>
          <a:blip r:embed="rId3" cstate="email">
            <a:extLst>
              <a:ext uri="{28A0092B-C50C-407E-A947-70E740481C1C}">
                <a14:useLocalDpi xmlns:a14="http://schemas.microsoft.com/office/drawing/2010/main" val="0"/>
              </a:ext>
            </a:extLst>
          </a:blip>
          <a:srcRect/>
          <a:stretch>
            <a:fillRect/>
          </a:stretch>
        </p:blipFill>
        <p:spPr bwMode="auto">
          <a:xfrm>
            <a:off x="934319" y="1299920"/>
            <a:ext cx="7260557" cy="4840617"/>
          </a:xfrm>
          <a:prstGeom prst="rect">
            <a:avLst/>
          </a:prstGeom>
          <a:noFill/>
          <a:extLst>
            <a:ext uri="{909E8E84-426E-40DD-AFC4-6F175D3DCCD1}">
              <a14:hiddenFill xmlns:a14="http://schemas.microsoft.com/office/drawing/2010/main">
                <a:solidFill>
                  <a:srgbClr val="FFFFFF"/>
                </a:solidFill>
              </a14:hiddenFill>
            </a:ext>
          </a:extLst>
        </p:spPr>
      </p:pic>
      <p:sp>
        <p:nvSpPr>
          <p:cNvPr id="7" name="Text Placeholder 1"/>
          <p:cNvSpPr txBox="1">
            <a:spLocks/>
          </p:cNvSpPr>
          <p:nvPr/>
        </p:nvSpPr>
        <p:spPr bwMode="auto">
          <a:xfrm>
            <a:off x="4318044" y="6124417"/>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1200"/>
              <a:t>(Fuente: Eawag-Sandec)</a:t>
            </a:r>
          </a:p>
        </p:txBody>
      </p:sp>
    </p:spTree>
    <p:extLst>
      <p:ext uri="{BB962C8B-B14F-4D97-AF65-F5344CB8AC3E}">
        <p14:creationId xmlns:p14="http://schemas.microsoft.com/office/powerpoint/2010/main" val="19654370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Fallas en la recolección y el transporte</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8</a:t>
            </a:fld>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66711" y="1390891"/>
            <a:ext cx="8410575" cy="47244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 Placeholder 1"/>
          <p:cNvSpPr txBox="1">
            <a:spLocks/>
          </p:cNvSpPr>
          <p:nvPr/>
        </p:nvSpPr>
        <p:spPr bwMode="auto">
          <a:xfrm>
            <a:off x="4868643" y="6076021"/>
            <a:ext cx="3966518" cy="34939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FAA26D3D-D897-4be2-8F04-BA451C77F1D7}">
              <ma14:placeholderFlag xmlns:ma14="http://schemas.microsoft.com/office/mac/drawingml/2011/main" xmlns="" xmlns:c15="http://schemas.microsoft.com/office/drawing/2012/chart" xmlns:c="http://schemas.openxmlformats.org/drawingml/2006/chart" val="1"/>
            </a:ext>
          </a:extLst>
        </p:spPr>
        <p:txBody>
          <a:bodyPr vert="horz" wrap="square" lIns="91440" tIns="45720" rIns="91440" bIns="45720" numCol="1" anchor="t" anchorCtr="0" compatLnSpc="1">
            <a:prstTxWarp prst="textNoShape">
              <a:avLst/>
            </a:prstTxWarp>
            <a:noAutofit/>
          </a:bodyPr>
          <a:lstStyle>
            <a:lvl1pPr marL="0" indent="0" algn="l" rtl="0" eaLnBrk="1" fontAlgn="base" hangingPunct="1">
              <a:lnSpc>
                <a:spcPct val="90000"/>
              </a:lnSpc>
              <a:spcBef>
                <a:spcPts val="1000"/>
              </a:spcBef>
              <a:spcAft>
                <a:spcPct val="0"/>
              </a:spcAft>
              <a:buFont typeface="Arial" charset="0"/>
              <a:buNone/>
              <a:defRPr sz="1400" kern="1200">
                <a:solidFill>
                  <a:srgbClr val="5C5C5C"/>
                </a:solidFill>
                <a:latin typeface="Lato" panose="020F0502020204030203" pitchFamily="34" charset="0"/>
                <a:ea typeface="ＭＳ Ｐゴシック" charset="0"/>
                <a:cs typeface="ＭＳ Ｐゴシック" charset="0"/>
              </a:defRPr>
            </a:lvl1pPr>
            <a:lvl2pPr marL="685800" indent="-228600" algn="l" rtl="0" eaLnBrk="1" fontAlgn="base" hangingPunct="1">
              <a:lnSpc>
                <a:spcPct val="90000"/>
              </a:lnSpc>
              <a:spcBef>
                <a:spcPts val="500"/>
              </a:spcBef>
              <a:spcAft>
                <a:spcPct val="0"/>
              </a:spcAft>
              <a:buFont typeface="Arial" charset="0"/>
              <a:buChar char="•"/>
              <a:defRPr sz="2400" kern="1200">
                <a:solidFill>
                  <a:schemeClr val="tx1"/>
                </a:solidFill>
                <a:latin typeface="+mn-lt"/>
                <a:ea typeface="ＭＳ Ｐゴシック" charset="0"/>
                <a:cs typeface="+mn-cs"/>
              </a:defRPr>
            </a:lvl2pPr>
            <a:lvl3pPr marL="1143000" indent="-228600" algn="l" rtl="0" eaLnBrk="1" fontAlgn="base" hangingPunct="1">
              <a:lnSpc>
                <a:spcPct val="90000"/>
              </a:lnSpc>
              <a:spcBef>
                <a:spcPts val="500"/>
              </a:spcBef>
              <a:spcAft>
                <a:spcPct val="0"/>
              </a:spcAft>
              <a:buFont typeface="Arial" charset="0"/>
              <a:buChar char="•"/>
              <a:defRPr sz="2000" kern="1200">
                <a:solidFill>
                  <a:schemeClr val="tx1"/>
                </a:solidFill>
                <a:latin typeface="+mn-lt"/>
                <a:ea typeface="ＭＳ Ｐゴシック" charset="0"/>
                <a:cs typeface="+mn-cs"/>
              </a:defRPr>
            </a:lvl3pPr>
            <a:lvl4pPr marL="16002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4pPr>
            <a:lvl5pPr marL="2057400" indent="-228600" algn="l" rtl="0" eaLnBrk="1" fontAlgn="base" hangingPunct="1">
              <a:lnSpc>
                <a:spcPct val="90000"/>
              </a:lnSpc>
              <a:spcBef>
                <a:spcPts val="500"/>
              </a:spcBef>
              <a:spcAft>
                <a:spcPct val="0"/>
              </a:spcAft>
              <a:buFont typeface="Arial" charset="0"/>
              <a:buChar char="•"/>
              <a:defRPr kern="1200">
                <a:solidFill>
                  <a:schemeClr val="tx1"/>
                </a:solidFill>
                <a:latin typeface="+mn-lt"/>
                <a:ea typeface="ＭＳ Ｐゴシック" charset="0"/>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r" rtl="0"/>
            <a:r>
              <a:rPr sz="900"/>
              <a:t>(Fuente: </a:t>
            </a:r>
            <a:r>
              <a:rPr sz="900">
                <a:solidFill>
                  <a:schemeClr val="bg1"/>
                </a:solidFill>
              </a:rPr>
              <a:t>David M. Robbins</a:t>
            </a:r>
            <a:r>
              <a:rPr sz="900"/>
              <a:t>)</a:t>
            </a:r>
          </a:p>
        </p:txBody>
      </p:sp>
    </p:spTree>
    <p:extLst>
      <p:ext uri="{BB962C8B-B14F-4D97-AF65-F5344CB8AC3E}">
        <p14:creationId xmlns:p14="http://schemas.microsoft.com/office/powerpoint/2010/main" val="307224828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sz="quarter" idx="14"/>
          </p:nvPr>
        </p:nvSpPr>
        <p:spPr/>
        <p:txBody>
          <a:bodyPr/>
          <a:lstStyle/>
          <a:p>
            <a:pPr rtl="0"/>
            <a:r>
              <a:t>Terminología</a:t>
            </a:r>
          </a:p>
        </p:txBody>
      </p:sp>
      <p:sp>
        <p:nvSpPr>
          <p:cNvPr id="4" name="Slide Number Placeholder 3"/>
          <p:cNvSpPr>
            <a:spLocks noGrp="1"/>
          </p:cNvSpPr>
          <p:nvPr>
            <p:ph type="sldNum" sz="quarter" idx="15"/>
          </p:nvPr>
        </p:nvSpPr>
        <p:spPr/>
        <p:txBody>
          <a:bodyPr/>
          <a:lstStyle/>
          <a:p>
            <a:pPr rtl="0">
              <a:defRPr/>
            </a:pPr>
            <a:fld id="{6ABE3C77-D24E-DE4A-823C-96A11F015721}" type="slidenum">
              <a:rPr/>
              <a:pPr rtl="0">
                <a:defRPr/>
              </a:pPr>
              <a:t>9</a:t>
            </a:fld>
            <a:endParaRPr/>
          </a:p>
        </p:txBody>
      </p:sp>
      <p:sp>
        <p:nvSpPr>
          <p:cNvPr id="7" name="Rectangle 6"/>
          <p:cNvSpPr/>
          <p:nvPr/>
        </p:nvSpPr>
        <p:spPr>
          <a:xfrm>
            <a:off x="595223" y="2067089"/>
            <a:ext cx="7729268" cy="2523768"/>
          </a:xfrm>
          <a:prstGeom prst="rect">
            <a:avLst/>
          </a:prstGeom>
        </p:spPr>
        <p:txBody>
          <a:bodyPr wrap="square">
            <a:spAutoFit/>
          </a:bodyPr>
          <a:lstStyle/>
          <a:p>
            <a:pPr marL="342900" marR="0" lvl="0" indent="-342900" rtl="0">
              <a:spcBef>
                <a:spcPts val="0"/>
              </a:spcBef>
              <a:spcAft>
                <a:spcPts val="600"/>
              </a:spcAft>
              <a:buFont typeface="Symbol"/>
              <a:buChar char=""/>
            </a:pPr>
            <a:r>
              <a:rPr sz="2400">
                <a:solidFill>
                  <a:schemeClr val="bg1"/>
                </a:solidFill>
                <a:latin typeface="Lato"/>
                <a:ea typeface="Times New Roman"/>
              </a:rPr>
              <a:t>Operación: todas las actividades que son necesarias para garantizar que una planta de tratamiento de lodos fecales ofrezca servicios de tratamiento según el diseño.</a:t>
            </a:r>
          </a:p>
          <a:p>
            <a:pPr marR="0" lvl="0">
              <a:spcBef>
                <a:spcPts val="0"/>
              </a:spcBef>
              <a:spcAft>
                <a:spcPts val="600"/>
              </a:spcAft>
            </a:pPr>
            <a:endParaRPr lang="en-US" sz="2800" dirty="0">
              <a:solidFill>
                <a:schemeClr val="bg1"/>
              </a:solidFill>
              <a:latin typeface="Lato"/>
              <a:ea typeface="Times New Roman"/>
            </a:endParaRPr>
          </a:p>
          <a:p>
            <a:pPr marL="342900" marR="0" lvl="0" indent="-342900" rtl="0">
              <a:spcBef>
                <a:spcPts val="0"/>
              </a:spcBef>
              <a:spcAft>
                <a:spcPts val="600"/>
              </a:spcAft>
              <a:buFont typeface="Symbol"/>
              <a:buChar char=""/>
            </a:pPr>
            <a:r>
              <a:rPr sz="2400">
                <a:solidFill>
                  <a:schemeClr val="bg1"/>
                </a:solidFill>
                <a:latin typeface="Lato"/>
                <a:ea typeface="Times New Roman"/>
              </a:rPr>
              <a:t>Mantenimiento: todas las actividades que garantizan el funcionamiento a largo plazo del equipo y la infraestructura. </a:t>
            </a:r>
          </a:p>
        </p:txBody>
      </p:sp>
    </p:spTree>
    <p:extLst>
      <p:ext uri="{BB962C8B-B14F-4D97-AF65-F5344CB8AC3E}">
        <p14:creationId xmlns:p14="http://schemas.microsoft.com/office/powerpoint/2010/main" val="3944777877"/>
      </p:ext>
    </p:extLst>
  </p:cSld>
  <p:clrMapOvr>
    <a:masterClrMapping/>
  </p:clrMapOvr>
</p:sld>
</file>

<file path=ppt/theme/theme1.xml><?xml version="1.0" encoding="utf-8"?>
<a:theme xmlns:a="http://schemas.openxmlformats.org/drawingml/2006/main" name="EPD_CAWST_EAWAG_PowerPoint_Template--Mar_2016">
  <a:themeElements>
    <a:clrScheme name="Custom 5">
      <a:dk1>
        <a:srgbClr val="FFFFFF"/>
      </a:dk1>
      <a:lt1>
        <a:srgbClr val="262626"/>
      </a:lt1>
      <a:dk2>
        <a:srgbClr val="FFFFFF"/>
      </a:dk2>
      <a:lt2>
        <a:srgbClr val="262626"/>
      </a:lt2>
      <a:accent1>
        <a:srgbClr val="24DFF0"/>
      </a:accent1>
      <a:accent2>
        <a:srgbClr val="24D3EB"/>
      </a:accent2>
      <a:accent3>
        <a:srgbClr val="24C7E6"/>
      </a:accent3>
      <a:accent4>
        <a:srgbClr val="24BCE0"/>
      </a:accent4>
      <a:accent5>
        <a:srgbClr val="24B0DB"/>
      </a:accent5>
      <a:accent6>
        <a:srgbClr val="24A4D6"/>
      </a:accent6>
      <a:hlink>
        <a:srgbClr val="777777"/>
      </a:hlink>
      <a:folHlink>
        <a:srgbClr val="7F7F7F"/>
      </a:folHlink>
    </a:clrScheme>
    <a:fontScheme name="Office Them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EPD_CAWST_EAWAG_PowerPoint_Template--Mar_2016" id="{14586954-EBD6-904D-A702-6E78179BB560}" vid="{11CA6406-58C8-834B-AD34-74064201EEE4}"/>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EPD_CAWST_EAWAG_PowerPoint_Template--Mar_2016</Template>
  <TotalTime>112</TotalTime>
  <Words>951</Words>
  <Application>Microsoft Office PowerPoint</Application>
  <PresentationFormat>On-screen Show (4:3)</PresentationFormat>
  <Paragraphs>96</Paragraphs>
  <Slides>12</Slides>
  <Notes>8</Notes>
  <HiddenSlides>0</HiddenSlides>
  <MMClips>0</MMClips>
  <ScaleCrop>false</ScaleCrop>
  <HeadingPairs>
    <vt:vector size="8" baseType="variant">
      <vt:variant>
        <vt:lpstr>Fonts Used</vt:lpstr>
      </vt:variant>
      <vt:variant>
        <vt:i4>7</vt:i4>
      </vt:variant>
      <vt:variant>
        <vt:lpstr>Theme</vt:lpstr>
      </vt:variant>
      <vt:variant>
        <vt:i4>1</vt:i4>
      </vt:variant>
      <vt:variant>
        <vt:lpstr>Embedded OLE Servers</vt:lpstr>
      </vt:variant>
      <vt:variant>
        <vt:i4>1</vt:i4>
      </vt:variant>
      <vt:variant>
        <vt:lpstr>Slide Titles</vt:lpstr>
      </vt:variant>
      <vt:variant>
        <vt:i4>12</vt:i4>
      </vt:variant>
    </vt:vector>
  </HeadingPairs>
  <TitlesOfParts>
    <vt:vector size="21" baseType="lpstr">
      <vt:lpstr>ＭＳ Ｐゴシック</vt:lpstr>
      <vt:lpstr>Arial</vt:lpstr>
      <vt:lpstr>Calibri</vt:lpstr>
      <vt:lpstr>Calibri Light</vt:lpstr>
      <vt:lpstr>Lato</vt:lpstr>
      <vt:lpstr>Symbol</vt:lpstr>
      <vt:lpstr>Times New Roman</vt:lpstr>
      <vt:lpstr>EPD_CAWST_EAWAG_PowerPoint_Template--Mar_2016</vt:lpstr>
      <vt:lpstr>Bitmap Image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FSM_LP 11_Operation and Maintenance</dc:title>
  <dc:creator>Sterenn Philippe</dc:creator>
  <cp:lastModifiedBy>Andrea Roach</cp:lastModifiedBy>
  <cp:revision>13</cp:revision>
  <dcterms:created xsi:type="dcterms:W3CDTF">2016-03-18T14:07:35Z</dcterms:created>
  <dcterms:modified xsi:type="dcterms:W3CDTF">2017-04-20T21:48:30Z</dcterms:modified>
</cp:coreProperties>
</file>