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23.xml" ContentType="application/vnd.openxmlformats-officedocument.presentationml.tags+xml"/>
  <Override PartName="/ppt/tags/tag24.xml" ContentType="application/vnd.openxmlformats-officedocument.presentationml.tags+xml"/>
  <Override PartName="/ppt/notesSlides/notesSlide1.xml" ContentType="application/vnd.openxmlformats-officedocument.presentationml.notesSlide+xml"/>
  <Override PartName="/ppt/tags/tag25.xml" ContentType="application/vnd.openxmlformats-officedocument.presentationml.tags+xml"/>
  <Override PartName="/ppt/notesSlides/notesSlide2.xml" ContentType="application/vnd.openxmlformats-officedocument.presentationml.notesSlide+xml"/>
  <Override PartName="/ppt/tags/tag26.xml" ContentType="application/vnd.openxmlformats-officedocument.presentationml.tags+xml"/>
  <Override PartName="/ppt/notesSlides/notesSlide3.xml" ContentType="application/vnd.openxmlformats-officedocument.presentationml.notesSlide+xml"/>
  <Override PartName="/ppt/tags/tag27.xml" ContentType="application/vnd.openxmlformats-officedocument.presentationml.tags+xml"/>
  <Override PartName="/ppt/notesSlides/notesSlide4.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notesSlides/notesSlide5.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notesSlides/notesSlide6.xml" ContentType="application/vnd.openxmlformats-officedocument.presentationml.notesSlide+xml"/>
  <Override PartName="/ppt/tags/tag32.xml" ContentType="application/vnd.openxmlformats-officedocument.presentationml.tags+xml"/>
  <Override PartName="/ppt/notesSlides/notesSlide7.xml" ContentType="application/vnd.openxmlformats-officedocument.presentationml.notesSlide+xml"/>
  <Override PartName="/ppt/tags/tag33.xml" ContentType="application/vnd.openxmlformats-officedocument.presentationml.tags+xml"/>
  <Override PartName="/ppt/notesSlides/notesSlide8.xml" ContentType="application/vnd.openxmlformats-officedocument.presentationml.notesSlide+xml"/>
  <Override PartName="/ppt/tags/tag34.xml" ContentType="application/vnd.openxmlformats-officedocument.presentationml.tags+xml"/>
  <Override PartName="/ppt/notesSlides/notesSlide9.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notesSlides/notesSlide10.xml" ContentType="application/vnd.openxmlformats-officedocument.presentationml.notesSlide+xml"/>
  <Override PartName="/ppt/tags/tag37.xml" ContentType="application/vnd.openxmlformats-officedocument.presentationml.tags+xml"/>
  <Override PartName="/ppt/notesSlides/notesSlide11.xml" ContentType="application/vnd.openxmlformats-officedocument.presentationml.notesSlide+xml"/>
  <Override PartName="/ppt/tags/tag38.xml" ContentType="application/vnd.openxmlformats-officedocument.presentationml.tags+xml"/>
  <Override PartName="/ppt/notesSlides/notesSlide12.xml" ContentType="application/vnd.openxmlformats-officedocument.presentationml.notesSlide+xml"/>
  <Override PartName="/ppt/tags/tag39.xml" ContentType="application/vnd.openxmlformats-officedocument.presentationml.tags+xml"/>
  <Override PartName="/ppt/notesSlides/notesSlide13.xml" ContentType="application/vnd.openxmlformats-officedocument.presentationml.notesSlide+xml"/>
  <Override PartName="/ppt/tags/tag40.xml" ContentType="application/vnd.openxmlformats-officedocument.presentationml.tags+xml"/>
  <Override PartName="/ppt/notesSlides/notesSlide14.xml" ContentType="application/vnd.openxmlformats-officedocument.presentationml.notesSlide+xml"/>
  <Override PartName="/ppt/tags/tag41.xml" ContentType="application/vnd.openxmlformats-officedocument.presentationml.tags+xml"/>
  <Override PartName="/ppt/notesSlides/notesSlide15.xml" ContentType="application/vnd.openxmlformats-officedocument.presentationml.notesSlide+xml"/>
  <Override PartName="/ppt/tags/tag42.xml" ContentType="application/vnd.openxmlformats-officedocument.presentationml.tags+xml"/>
  <Override PartName="/ppt/notesSlides/notesSlide16.xml" ContentType="application/vnd.openxmlformats-officedocument.presentationml.notesSlide+xml"/>
  <Override PartName="/ppt/tags/tag43.xml" ContentType="application/vnd.openxmlformats-officedocument.presentationml.tags+xml"/>
  <Override PartName="/ppt/notesSlides/notesSlide17.xml" ContentType="application/vnd.openxmlformats-officedocument.presentationml.notesSlide+xml"/>
  <Override PartName="/ppt/tags/tag44.xml" ContentType="application/vnd.openxmlformats-officedocument.presentationml.tags+xml"/>
  <Override PartName="/ppt/tags/tag45.xml" ContentType="application/vnd.openxmlformats-officedocument.presentationml.tags+xml"/>
  <Override PartName="/ppt/notesSlides/notesSlide18.xml" ContentType="application/vnd.openxmlformats-officedocument.presentationml.notesSlide+xml"/>
  <Override PartName="/ppt/tags/tag46.xml" ContentType="application/vnd.openxmlformats-officedocument.presentationml.tags+xml"/>
  <Override PartName="/ppt/notesSlides/notesSlide19.xml" ContentType="application/vnd.openxmlformats-officedocument.presentationml.notesSlide+xml"/>
  <Override PartName="/ppt/tags/tag47.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bookmarkIdSeed="2">
  <p:sldMasterIdLst>
    <p:sldMasterId id="2147483648" r:id="rId1"/>
    <p:sldMasterId id="2147483674" r:id="rId2"/>
  </p:sldMasterIdLst>
  <p:notesMasterIdLst>
    <p:notesMasterId r:id="rId28"/>
  </p:notesMasterIdLst>
  <p:handoutMasterIdLst>
    <p:handoutMasterId r:id="rId29"/>
  </p:handoutMasterIdLst>
  <p:sldIdLst>
    <p:sldId id="272" r:id="rId3"/>
    <p:sldId id="271" r:id="rId4"/>
    <p:sldId id="275" r:id="rId5"/>
    <p:sldId id="279" r:id="rId6"/>
    <p:sldId id="282" r:id="rId7"/>
    <p:sldId id="284" r:id="rId8"/>
    <p:sldId id="305" r:id="rId9"/>
    <p:sldId id="313" r:id="rId10"/>
    <p:sldId id="307" r:id="rId11"/>
    <p:sldId id="289" r:id="rId12"/>
    <p:sldId id="286" r:id="rId13"/>
    <p:sldId id="287" r:id="rId14"/>
    <p:sldId id="308" r:id="rId15"/>
    <p:sldId id="291" r:id="rId16"/>
    <p:sldId id="292" r:id="rId17"/>
    <p:sldId id="309" r:id="rId18"/>
    <p:sldId id="293" r:id="rId19"/>
    <p:sldId id="297" r:id="rId20"/>
    <p:sldId id="299" r:id="rId21"/>
    <p:sldId id="301" r:id="rId22"/>
    <p:sldId id="314" r:id="rId23"/>
    <p:sldId id="312" r:id="rId24"/>
    <p:sldId id="311" r:id="rId25"/>
    <p:sldId id="315" r:id="rId26"/>
    <p:sldId id="304" r:id="rId27"/>
  </p:sldIdLst>
  <p:sldSz cx="12192000" cy="6858000"/>
  <p:notesSz cx="6858000" cy="9144000"/>
  <p:embeddedFontLst>
    <p:embeddedFont>
      <p:font typeface="Calibri" panose="020F0502020204030204" pitchFamily="34" charset="0"/>
      <p:regular r:id="rId30"/>
      <p:bold r:id="rId31"/>
      <p:italic r:id="rId32"/>
      <p:boldItalic r:id="rId33"/>
    </p:embeddedFont>
    <p:embeddedFont>
      <p:font typeface="Georgia" panose="02040502050405020303" pitchFamily="18" charset="0"/>
      <p:regular r:id="rId34"/>
      <p:bold r:id="rId35"/>
      <p:italic r:id="rId36"/>
      <p:boldItalic r:id="rId37"/>
    </p:embeddedFont>
    <p:embeddedFont>
      <p:font typeface="Lato" panose="020B0604020202020204" charset="0"/>
      <p:regular r:id="rId38"/>
      <p:bold r:id="rId39"/>
      <p:italic r:id="rId40"/>
      <p:boldItalic r:id="rId41"/>
    </p:embeddedFont>
    <p:embeddedFont>
      <p:font typeface="Lato Light" panose="020F0302020204030203" charset="0"/>
      <p:regular r:id="rId42"/>
      <p:italic r:id="rId43"/>
    </p:embeddedFont>
    <p:embeddedFont>
      <p:font typeface="Merriweather Black" panose="020B0604020202020204" charset="0"/>
      <p:bold r:id="rId44"/>
      <p:boldItalic r:id="rId45"/>
    </p:embeddedFont>
  </p:embeddedFontLst>
  <p:custDataLst>
    <p:tags r:id="rId4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pening Slides" id="{A37F6CFB-43EB-4462-A7BB-8FFAC74994C6}">
          <p14:sldIdLst>
            <p14:sldId id="272"/>
            <p14:sldId id="271"/>
            <p14:sldId id="275"/>
          </p14:sldIdLst>
        </p14:section>
        <p14:section name="Introduction" id="{2D390758-091C-4763-946A-0FB61F321358}">
          <p14:sldIdLst>
            <p14:sldId id="279"/>
            <p14:sldId id="282"/>
          </p14:sldIdLst>
        </p14:section>
        <p14:section name="What is Monitoring" id="{93268581-705C-4CF3-BA37-3C4142EFB0ED}">
          <p14:sldIdLst>
            <p14:sldId id="284"/>
            <p14:sldId id="305"/>
            <p14:sldId id="313"/>
          </p14:sldIdLst>
        </p14:section>
        <p14:section name="Analyze" id="{FC70B64D-E534-4ECC-AB3D-2832A9CB2A03}">
          <p14:sldIdLst>
            <p14:sldId id="307"/>
            <p14:sldId id="289"/>
            <p14:sldId id="286"/>
            <p14:sldId id="287"/>
          </p14:sldIdLst>
        </p14:section>
        <p14:section name="Design and develop" id="{95BD88C5-CA23-4886-9CE0-0BF987E19E88}">
          <p14:sldIdLst>
            <p14:sldId id="308"/>
            <p14:sldId id="291"/>
            <p14:sldId id="292"/>
            <p14:sldId id="309"/>
            <p14:sldId id="293"/>
            <p14:sldId id="297"/>
            <p14:sldId id="299"/>
            <p14:sldId id="301"/>
            <p14:sldId id="314"/>
          </p14:sldIdLst>
        </p14:section>
        <p14:section name="Implement and Monitor" id="{E847E4AC-FDCA-42BE-964A-5BE8F2EC8CD4}">
          <p14:sldIdLst>
            <p14:sldId id="312"/>
          </p14:sldIdLst>
        </p14:section>
        <p14:section name="Review" id="{A8B46602-E891-4824-8FB8-BAF38492CEAE}">
          <p14:sldIdLst>
            <p14:sldId id="311"/>
            <p14:sldId id="315"/>
          </p14:sldIdLst>
        </p14:section>
        <p14:section name="Final Slides" id="{02F1A764-C73F-4CFC-B4C8-8E104278D602}">
          <p14:sldIdLst>
            <p14:sldId id="304"/>
          </p14:sldIdLst>
        </p14:section>
      </p14:sectionLst>
    </p:ext>
    <p:ext uri="{EFAFB233-063F-42B5-8137-9DF3F51BA10A}">
      <p15:sldGuideLst xmlns:p15="http://schemas.microsoft.com/office/powerpoint/2012/main">
        <p15:guide id="1" orient="horz" pos="1820" userDrawn="1">
          <p15:clr>
            <a:srgbClr val="A4A3A4"/>
          </p15:clr>
        </p15:guide>
        <p15:guide id="2" pos="914" userDrawn="1">
          <p15:clr>
            <a:srgbClr val="A4A3A4"/>
          </p15:clr>
        </p15:guide>
        <p15:guide id="3" pos="6788"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linda Foran" initials="MF" lastIdx="1" clrIdx="0">
    <p:extLst>
      <p:ext uri="{19B8F6BF-5375-455C-9EA6-DF929625EA0E}">
        <p15:presenceInfo xmlns:p15="http://schemas.microsoft.com/office/powerpoint/2012/main" userId="S-1-5-21-3166256913-2833284422-4110509218-1172" providerId="AD"/>
      </p:ext>
    </p:extLst>
  </p:cmAuthor>
  <p:cmAuthor id="2" name="Vincent Masterson" initials="VM" lastIdx="1" clrIdx="1">
    <p:extLst>
      <p:ext uri="{19B8F6BF-5375-455C-9EA6-DF929625EA0E}">
        <p15:presenceInfo xmlns:p15="http://schemas.microsoft.com/office/powerpoint/2012/main" userId="S-1-5-21-3166256913-2833284422-4110509218-1193" providerId="AD"/>
      </p:ext>
    </p:extLst>
  </p:cmAuthor>
  <p:cmAuthor id="3" name="." initials="." lastIdx="45" clrIdx="2">
    <p:extLst>
      <p:ext uri="{19B8F6BF-5375-455C-9EA6-DF929625EA0E}">
        <p15:presenceInfo xmlns:p15="http://schemas.microsoft.com/office/powerpoint/2012/main" userId="." providerId="None"/>
      </p:ext>
    </p:extLst>
  </p:cmAuthor>
  <p:cmAuthor id="4" name="Sterenn Philippe" initials="SP" lastIdx="1" clrIdx="3">
    <p:extLst>
      <p:ext uri="{19B8F6BF-5375-455C-9EA6-DF929625EA0E}">
        <p15:presenceInfo xmlns:p15="http://schemas.microsoft.com/office/powerpoint/2012/main" userId="S-1-5-21-3166256913-2833284422-4110509218-130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553D"/>
    <a:srgbClr val="000000"/>
    <a:srgbClr val="24A4D6"/>
    <a:srgbClr val="5C5C5C"/>
    <a:srgbClr val="90D8F5"/>
    <a:srgbClr val="58C8DD"/>
    <a:srgbClr val="38C6F4"/>
    <a:srgbClr val="27808E"/>
    <a:srgbClr val="9DB258"/>
    <a:srgbClr val="FEC44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7B5478B-4CD2-42DE-99AC-358512217F91}" v="214" dt="2018-09-06T16:32:48.04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06" autoAdjust="0"/>
    <p:restoredTop sz="80109" autoAdjust="0"/>
  </p:normalViewPr>
  <p:slideViewPr>
    <p:cSldViewPr snapToGrid="0">
      <p:cViewPr varScale="1">
        <p:scale>
          <a:sx n="79" d="100"/>
          <a:sy n="79" d="100"/>
        </p:scale>
        <p:origin x="758" y="86"/>
      </p:cViewPr>
      <p:guideLst>
        <p:guide orient="horz" pos="1820"/>
        <p:guide pos="914"/>
        <p:guide pos="6788"/>
      </p:guideLst>
    </p:cSldViewPr>
  </p:slideViewPr>
  <p:notesTextViewPr>
    <p:cViewPr>
      <p:scale>
        <a:sx n="1" d="1"/>
        <a:sy n="1" d="1"/>
      </p:scale>
      <p:origin x="0" y="0"/>
    </p:cViewPr>
  </p:notesTextViewPr>
  <p:notesViewPr>
    <p:cSldViewPr snapToGrid="0">
      <p:cViewPr varScale="1">
        <p:scale>
          <a:sx n="123" d="100"/>
          <a:sy n="123" d="100"/>
        </p:scale>
        <p:origin x="4048" y="8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10.fntdata"/><Relationship Id="rId21" Type="http://schemas.openxmlformats.org/officeDocument/2006/relationships/slide" Target="slides/slide19.xml"/><Relationship Id="rId34" Type="http://schemas.openxmlformats.org/officeDocument/2006/relationships/font" Target="fonts/font5.fntdata"/><Relationship Id="rId42" Type="http://schemas.openxmlformats.org/officeDocument/2006/relationships/font" Target="fonts/font13.fntdata"/><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handoutMaster" Target="handoutMasters/handoutMaster1.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45" Type="http://schemas.openxmlformats.org/officeDocument/2006/relationships/font" Target="fonts/font16.fntdata"/><Relationship Id="rId53" Type="http://schemas.microsoft.com/office/2015/10/relationships/revisionInfo" Target="revisionInfo.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2.fntdata"/><Relationship Id="rId44" Type="http://schemas.openxmlformats.org/officeDocument/2006/relationships/font" Target="fonts/font15.fntdata"/><Relationship Id="rId52" Type="http://schemas.microsoft.com/office/2016/11/relationships/changesInfo" Target="changesInfos/changesInfo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font" Target="fonts/font14.fntdata"/><Relationship Id="rId4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4.fntdata"/><Relationship Id="rId38" Type="http://schemas.openxmlformats.org/officeDocument/2006/relationships/font" Target="fonts/font9.fntdata"/><Relationship Id="rId46" Type="http://schemas.openxmlformats.org/officeDocument/2006/relationships/tags" Target="tags/tag1.xml"/><Relationship Id="rId20" Type="http://schemas.openxmlformats.org/officeDocument/2006/relationships/slide" Target="slides/slide18.xml"/><Relationship Id="rId41"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36" Type="http://schemas.openxmlformats.org/officeDocument/2006/relationships/font" Target="fonts/font7.fntdata"/><Relationship Id="rId4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h Callander" userId="5515d047bf69f4a9" providerId="LiveId" clId="{47B5478B-4CD2-42DE-99AC-358512217F91}"/>
    <pc:docChg chg="custSel modSld">
      <pc:chgData name="Sarah Callander" userId="5515d047bf69f4a9" providerId="LiveId" clId="{47B5478B-4CD2-42DE-99AC-358512217F91}" dt="2018-09-06T16:32:48.049" v="210"/>
      <pc:docMkLst>
        <pc:docMk/>
      </pc:docMkLst>
      <pc:sldChg chg="modSp addCm modCm">
        <pc:chgData name="Sarah Callander" userId="5515d047bf69f4a9" providerId="LiveId" clId="{47B5478B-4CD2-42DE-99AC-358512217F91}" dt="2018-09-04T15:55:17.994" v="10"/>
        <pc:sldMkLst>
          <pc:docMk/>
          <pc:sldMk cId="2035805842" sldId="271"/>
        </pc:sldMkLst>
        <pc:spChg chg="mod">
          <ac:chgData name="Sarah Callander" userId="5515d047bf69f4a9" providerId="LiveId" clId="{47B5478B-4CD2-42DE-99AC-358512217F91}" dt="2018-09-04T15:54:26.589" v="6" actId="20577"/>
          <ac:spMkLst>
            <pc:docMk/>
            <pc:sldMk cId="2035805842" sldId="271"/>
            <ac:spMk id="4" creationId="{00000000-0000-0000-0000-000000000000}"/>
          </ac:spMkLst>
        </pc:spChg>
      </pc:sldChg>
      <pc:sldChg chg="modSp addCm modCm">
        <pc:chgData name="Sarah Callander" userId="5515d047bf69f4a9" providerId="LiveId" clId="{47B5478B-4CD2-42DE-99AC-358512217F91}" dt="2018-09-04T15:58:33.846" v="19"/>
        <pc:sldMkLst>
          <pc:docMk/>
          <pc:sldMk cId="1902046342" sldId="275"/>
        </pc:sldMkLst>
        <pc:spChg chg="mod">
          <ac:chgData name="Sarah Callander" userId="5515d047bf69f4a9" providerId="LiveId" clId="{47B5478B-4CD2-42DE-99AC-358512217F91}" dt="2018-09-04T15:58:02.894" v="17" actId="20577"/>
          <ac:spMkLst>
            <pc:docMk/>
            <pc:sldMk cId="1902046342" sldId="275"/>
            <ac:spMk id="5" creationId="{00000000-0000-0000-0000-000000000000}"/>
          </ac:spMkLst>
        </pc:spChg>
      </pc:sldChg>
      <pc:sldChg chg="modSp addCm modCm">
        <pc:chgData name="Sarah Callander" userId="5515d047bf69f4a9" providerId="LiveId" clId="{47B5478B-4CD2-42DE-99AC-358512217F91}" dt="2018-09-04T16:12:55.410" v="31"/>
        <pc:sldMkLst>
          <pc:docMk/>
          <pc:sldMk cId="2051810859" sldId="279"/>
        </pc:sldMkLst>
        <pc:spChg chg="mod">
          <ac:chgData name="Sarah Callander" userId="5515d047bf69f4a9" providerId="LiveId" clId="{47B5478B-4CD2-42DE-99AC-358512217F91}" dt="2018-09-04T16:12:39.723" v="29" actId="20577"/>
          <ac:spMkLst>
            <pc:docMk/>
            <pc:sldMk cId="2051810859" sldId="279"/>
            <ac:spMk id="14" creationId="{00000000-0000-0000-0000-000000000000}"/>
          </ac:spMkLst>
        </pc:spChg>
      </pc:sldChg>
      <pc:sldChg chg="modSp addCm modCm">
        <pc:chgData name="Sarah Callander" userId="5515d047bf69f4a9" providerId="LiveId" clId="{47B5478B-4CD2-42DE-99AC-358512217F91}" dt="2018-09-04T16:17:35.643" v="33"/>
        <pc:sldMkLst>
          <pc:docMk/>
          <pc:sldMk cId="1865898072" sldId="282"/>
        </pc:sldMkLst>
        <pc:spChg chg="mod">
          <ac:chgData name="Sarah Callander" userId="5515d047bf69f4a9" providerId="LiveId" clId="{47B5478B-4CD2-42DE-99AC-358512217F91}" dt="2018-09-04T15:58:54.346" v="23" actId="20577"/>
          <ac:spMkLst>
            <pc:docMk/>
            <pc:sldMk cId="1865898072" sldId="282"/>
            <ac:spMk id="7" creationId="{00000000-0000-0000-0000-000000000000}"/>
          </ac:spMkLst>
        </pc:spChg>
      </pc:sldChg>
      <pc:sldChg chg="modSp addCm modCm">
        <pc:chgData name="Sarah Callander" userId="5515d047bf69f4a9" providerId="LiveId" clId="{47B5478B-4CD2-42DE-99AC-358512217F91}" dt="2018-09-04T16:35:25.065" v="36"/>
        <pc:sldMkLst>
          <pc:docMk/>
          <pc:sldMk cId="3183628382" sldId="284"/>
        </pc:sldMkLst>
        <pc:spChg chg="mod">
          <ac:chgData name="Sarah Callander" userId="5515d047bf69f4a9" providerId="LiveId" clId="{47B5478B-4CD2-42DE-99AC-358512217F91}" dt="2018-09-04T16:34:46.520" v="34" actId="20577"/>
          <ac:spMkLst>
            <pc:docMk/>
            <pc:sldMk cId="3183628382" sldId="284"/>
            <ac:spMk id="4" creationId="{00000000-0000-0000-0000-000000000000}"/>
          </ac:spMkLst>
        </pc:spChg>
      </pc:sldChg>
      <pc:sldChg chg="modSp addCm modCm modNotesTx">
        <pc:chgData name="Sarah Callander" userId="5515d047bf69f4a9" providerId="LiveId" clId="{47B5478B-4CD2-42DE-99AC-358512217F91}" dt="2018-09-04T20:54:18.821" v="207" actId="20577"/>
        <pc:sldMkLst>
          <pc:docMk/>
          <pc:sldMk cId="3648623570" sldId="287"/>
        </pc:sldMkLst>
        <pc:spChg chg="mod">
          <ac:chgData name="Sarah Callander" userId="5515d047bf69f4a9" providerId="LiveId" clId="{47B5478B-4CD2-42DE-99AC-358512217F91}" dt="2018-09-04T19:36:41.013" v="159" actId="20577"/>
          <ac:spMkLst>
            <pc:docMk/>
            <pc:sldMk cId="3648623570" sldId="287"/>
            <ac:spMk id="4" creationId="{00000000-0000-0000-0000-000000000000}"/>
          </ac:spMkLst>
        </pc:spChg>
      </pc:sldChg>
      <pc:sldChg chg="modSp addCm modCm modNotesTx">
        <pc:chgData name="Sarah Callander" userId="5515d047bf69f4a9" providerId="LiveId" clId="{47B5478B-4CD2-42DE-99AC-358512217F91}" dt="2018-09-04T20:05:44.476" v="206" actId="6549"/>
        <pc:sldMkLst>
          <pc:docMk/>
          <pc:sldMk cId="915007935" sldId="289"/>
        </pc:sldMkLst>
        <pc:spChg chg="mod">
          <ac:chgData name="Sarah Callander" userId="5515d047bf69f4a9" providerId="LiveId" clId="{47B5478B-4CD2-42DE-99AC-358512217F91}" dt="2018-09-04T16:45:20.904" v="42" actId="20577"/>
          <ac:spMkLst>
            <pc:docMk/>
            <pc:sldMk cId="915007935" sldId="289"/>
            <ac:spMk id="2" creationId="{00000000-0000-0000-0000-000000000000}"/>
          </ac:spMkLst>
        </pc:spChg>
      </pc:sldChg>
      <pc:sldChg chg="modSp addCm modCm">
        <pc:chgData name="Sarah Callander" userId="5515d047bf69f4a9" providerId="LiveId" clId="{47B5478B-4CD2-42DE-99AC-358512217F91}" dt="2018-09-04T17:25:38.197" v="60"/>
        <pc:sldMkLst>
          <pc:docMk/>
          <pc:sldMk cId="4046768649" sldId="291"/>
        </pc:sldMkLst>
        <pc:spChg chg="mod">
          <ac:chgData name="Sarah Callander" userId="5515d047bf69f4a9" providerId="LiveId" clId="{47B5478B-4CD2-42DE-99AC-358512217F91}" dt="2018-09-04T17:25:19.120" v="58" actId="20577"/>
          <ac:spMkLst>
            <pc:docMk/>
            <pc:sldMk cId="4046768649" sldId="291"/>
            <ac:spMk id="4" creationId="{00000000-0000-0000-0000-000000000000}"/>
          </ac:spMkLst>
        </pc:spChg>
      </pc:sldChg>
      <pc:sldChg chg="modSp addCm modCm">
        <pc:chgData name="Sarah Callander" userId="5515d047bf69f4a9" providerId="LiveId" clId="{47B5478B-4CD2-42DE-99AC-358512217F91}" dt="2018-09-04T17:27:30.584" v="81"/>
        <pc:sldMkLst>
          <pc:docMk/>
          <pc:sldMk cId="1415425693" sldId="292"/>
        </pc:sldMkLst>
        <pc:spChg chg="mod">
          <ac:chgData name="Sarah Callander" userId="5515d047bf69f4a9" providerId="LiveId" clId="{47B5478B-4CD2-42DE-99AC-358512217F91}" dt="2018-09-04T17:25:56.040" v="64" actId="20577"/>
          <ac:spMkLst>
            <pc:docMk/>
            <pc:sldMk cId="1415425693" sldId="292"/>
            <ac:spMk id="2" creationId="{00000000-0000-0000-0000-000000000000}"/>
          </ac:spMkLst>
        </pc:spChg>
        <pc:spChg chg="mod">
          <ac:chgData name="Sarah Callander" userId="5515d047bf69f4a9" providerId="LiveId" clId="{47B5478B-4CD2-42DE-99AC-358512217F91}" dt="2018-09-04T17:27:25.553" v="79" actId="20577"/>
          <ac:spMkLst>
            <pc:docMk/>
            <pc:sldMk cId="1415425693" sldId="292"/>
            <ac:spMk id="4" creationId="{00000000-0000-0000-0000-000000000000}"/>
          </ac:spMkLst>
        </pc:spChg>
      </pc:sldChg>
      <pc:sldChg chg="modSp addCm modCm">
        <pc:chgData name="Sarah Callander" userId="5515d047bf69f4a9" providerId="LiveId" clId="{47B5478B-4CD2-42DE-99AC-358512217F91}" dt="2018-09-04T17:40:58.180" v="109"/>
        <pc:sldMkLst>
          <pc:docMk/>
          <pc:sldMk cId="3042278364" sldId="293"/>
        </pc:sldMkLst>
        <pc:spChg chg="mod">
          <ac:chgData name="Sarah Callander" userId="5515d047bf69f4a9" providerId="LiveId" clId="{47B5478B-4CD2-42DE-99AC-358512217F91}" dt="2018-09-04T17:40:50.993" v="108" actId="20577"/>
          <ac:spMkLst>
            <pc:docMk/>
            <pc:sldMk cId="3042278364" sldId="293"/>
            <ac:spMk id="4" creationId="{00000000-0000-0000-0000-000000000000}"/>
          </ac:spMkLst>
        </pc:spChg>
      </pc:sldChg>
      <pc:sldChg chg="addCm modCm">
        <pc:chgData name="Sarah Callander" userId="5515d047bf69f4a9" providerId="LiveId" clId="{47B5478B-4CD2-42DE-99AC-358512217F91}" dt="2018-09-04T19:54:14.792" v="187"/>
        <pc:sldMkLst>
          <pc:docMk/>
          <pc:sldMk cId="831605579" sldId="295"/>
        </pc:sldMkLst>
      </pc:sldChg>
      <pc:sldChg chg="modSp addCm delCm modCm">
        <pc:chgData name="Sarah Callander" userId="5515d047bf69f4a9" providerId="LiveId" clId="{47B5478B-4CD2-42DE-99AC-358512217F91}" dt="2018-09-04T19:19:32.066" v="158"/>
        <pc:sldMkLst>
          <pc:docMk/>
          <pc:sldMk cId="1117694937" sldId="297"/>
        </pc:sldMkLst>
        <pc:graphicFrameChg chg="modGraphic">
          <ac:chgData name="Sarah Callander" userId="5515d047bf69f4a9" providerId="LiveId" clId="{47B5478B-4CD2-42DE-99AC-358512217F91}" dt="2018-09-04T19:18:55.958" v="154" actId="6549"/>
          <ac:graphicFrameMkLst>
            <pc:docMk/>
            <pc:sldMk cId="1117694937" sldId="297"/>
            <ac:graphicFrameMk id="5" creationId="{00000000-0000-0000-0000-000000000000}"/>
          </ac:graphicFrameMkLst>
        </pc:graphicFrameChg>
      </pc:sldChg>
      <pc:sldChg chg="modSp addCm modCm">
        <pc:chgData name="Sarah Callander" userId="5515d047bf69f4a9" providerId="LiveId" clId="{47B5478B-4CD2-42DE-99AC-358512217F91}" dt="2018-09-04T19:47:08.444" v="185"/>
        <pc:sldMkLst>
          <pc:docMk/>
          <pc:sldMk cId="2840791702" sldId="301"/>
        </pc:sldMkLst>
        <pc:graphicFrameChg chg="modGraphic">
          <ac:chgData name="Sarah Callander" userId="5515d047bf69f4a9" providerId="LiveId" clId="{47B5478B-4CD2-42DE-99AC-358512217F91}" dt="2018-09-04T19:45:03.121" v="181" actId="20577"/>
          <ac:graphicFrameMkLst>
            <pc:docMk/>
            <pc:sldMk cId="2840791702" sldId="301"/>
            <ac:graphicFrameMk id="5" creationId="{00000000-0000-0000-0000-000000000000}"/>
          </ac:graphicFrameMkLst>
        </pc:graphicFrameChg>
      </pc:sldChg>
      <pc:sldChg chg="addCm modCm">
        <pc:chgData name="Sarah Callander" userId="5515d047bf69f4a9" providerId="LiveId" clId="{47B5478B-4CD2-42DE-99AC-358512217F91}" dt="2018-09-04T20:02:02.682" v="189"/>
        <pc:sldMkLst>
          <pc:docMk/>
          <pc:sldMk cId="1373415214" sldId="304"/>
        </pc:sldMkLst>
      </pc:sldChg>
      <pc:sldChg chg="addCm modCm">
        <pc:chgData name="Sarah Callander" userId="5515d047bf69f4a9" providerId="LiveId" clId="{47B5478B-4CD2-42DE-99AC-358512217F91}" dt="2018-09-04T16:39:23.166" v="40"/>
        <pc:sldMkLst>
          <pc:docMk/>
          <pc:sldMk cId="3145584919" sldId="306"/>
        </pc:sldMkLst>
      </pc:sldChg>
      <pc:sldChg chg="addCm modCm">
        <pc:chgData name="Sarah Callander" userId="5515d047bf69f4a9" providerId="LiveId" clId="{47B5478B-4CD2-42DE-99AC-358512217F91}" dt="2018-09-05T16:43:29.729" v="209"/>
        <pc:sldMkLst>
          <pc:docMk/>
          <pc:sldMk cId="1113306953" sldId="307"/>
        </pc:sldMkLst>
      </pc:sldChg>
      <pc:sldChg chg="addCm modCm">
        <pc:chgData name="Sarah Callander" userId="5515d047bf69f4a9" providerId="LiveId" clId="{47B5478B-4CD2-42DE-99AC-358512217F91}" dt="2018-09-06T16:32:48.049" v="210"/>
        <pc:sldMkLst>
          <pc:docMk/>
          <pc:sldMk cId="1645621588" sldId="308"/>
        </pc:sldMkLst>
      </pc:sldChg>
      <pc:sldChg chg="modSp addCm modCm">
        <pc:chgData name="Sarah Callander" userId="5515d047bf69f4a9" providerId="LiveId" clId="{47B5478B-4CD2-42DE-99AC-358512217F91}" dt="2018-09-04T17:36:06.784" v="90"/>
        <pc:sldMkLst>
          <pc:docMk/>
          <pc:sldMk cId="3167390395" sldId="309"/>
        </pc:sldMkLst>
        <pc:spChg chg="mod">
          <ac:chgData name="Sarah Callander" userId="5515d047bf69f4a9" providerId="LiveId" clId="{47B5478B-4CD2-42DE-99AC-358512217F91}" dt="2018-09-04T17:27:51.396" v="85" actId="20577"/>
          <ac:spMkLst>
            <pc:docMk/>
            <pc:sldMk cId="3167390395" sldId="309"/>
            <ac:spMk id="4"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56F02CD-B430-4A13-944B-7362646EDDB5}" type="datetimeFigureOut">
              <a:rPr lang="en-CA" smtClean="0"/>
              <a:t>2018-11-20</a:t>
            </a:fld>
            <a:endParaRPr lang="en-CA"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C8B31B6-5D3E-4E20-913F-59CB8693585F}" type="slidenum">
              <a:rPr lang="en-CA" smtClean="0"/>
              <a:t>‹#›</a:t>
            </a:fld>
            <a:endParaRPr lang="en-CA" dirty="0"/>
          </a:p>
        </p:txBody>
      </p:sp>
    </p:spTree>
    <p:extLst>
      <p:ext uri="{BB962C8B-B14F-4D97-AF65-F5344CB8AC3E}">
        <p14:creationId xmlns:p14="http://schemas.microsoft.com/office/powerpoint/2010/main" val="8913351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7B91C7-4AEC-449E-818A-A4D9364B6131}" type="datetimeFigureOut">
              <a:rPr lang="en-CA" smtClean="0"/>
              <a:t>2018-11-20</a:t>
            </a:fld>
            <a:endParaRPr lang="en-CA"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CCCD06-B6AC-4C94-B410-82C167501725}" type="slidenum">
              <a:rPr lang="en-CA" smtClean="0"/>
              <a:t>‹#›</a:t>
            </a:fld>
            <a:endParaRPr lang="en-CA" dirty="0"/>
          </a:p>
        </p:txBody>
      </p:sp>
    </p:spTree>
    <p:extLst>
      <p:ext uri="{BB962C8B-B14F-4D97-AF65-F5344CB8AC3E}">
        <p14:creationId xmlns:p14="http://schemas.microsoft.com/office/powerpoint/2010/main" val="38953463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69CCCD06-B6AC-4C94-B410-82C167501725}" type="slidenum">
              <a:rPr/>
              <a:t>2</a:t>
            </a:fld>
            <a:endParaRPr/>
          </a:p>
        </p:txBody>
      </p:sp>
    </p:spTree>
    <p:extLst>
      <p:ext uri="{BB962C8B-B14F-4D97-AF65-F5344CB8AC3E}">
        <p14:creationId xmlns:p14="http://schemas.microsoft.com/office/powerpoint/2010/main" val="11161793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CA" dirty="0"/>
          </a:p>
        </p:txBody>
      </p:sp>
      <p:sp>
        <p:nvSpPr>
          <p:cNvPr id="4" name="Slide Number Placeholder 3"/>
          <p:cNvSpPr>
            <a:spLocks noGrp="1"/>
          </p:cNvSpPr>
          <p:nvPr>
            <p:ph type="sldNum" sz="quarter" idx="10"/>
          </p:nvPr>
        </p:nvSpPr>
        <p:spPr/>
        <p:txBody>
          <a:bodyPr/>
          <a:lstStyle/>
          <a:p>
            <a:pPr rtl="0"/>
            <a:fld id="{69CCCD06-B6AC-4C94-B410-82C167501725}" type="slidenum">
              <a:rPr/>
              <a:t>14</a:t>
            </a:fld>
            <a:endParaRPr/>
          </a:p>
        </p:txBody>
      </p:sp>
    </p:spTree>
    <p:extLst>
      <p:ext uri="{BB962C8B-B14F-4D97-AF65-F5344CB8AC3E}">
        <p14:creationId xmlns:p14="http://schemas.microsoft.com/office/powerpoint/2010/main" val="35558445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rtl="0"/>
            <a:fld id="{69CCCD06-B6AC-4C94-B410-82C167501725}" type="slidenum">
              <a:rPr/>
              <a:t>15</a:t>
            </a:fld>
            <a:endParaRPr/>
          </a:p>
        </p:txBody>
      </p:sp>
    </p:spTree>
    <p:extLst>
      <p:ext uri="{BB962C8B-B14F-4D97-AF65-F5344CB8AC3E}">
        <p14:creationId xmlns:p14="http://schemas.microsoft.com/office/powerpoint/2010/main" val="6529963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rtl="0"/>
            <a:fld id="{69CCCD06-B6AC-4C94-B410-82C167501725}" type="slidenum">
              <a:rPr/>
              <a:t>16</a:t>
            </a:fld>
            <a:endParaRPr/>
          </a:p>
        </p:txBody>
      </p:sp>
    </p:spTree>
    <p:extLst>
      <p:ext uri="{BB962C8B-B14F-4D97-AF65-F5344CB8AC3E}">
        <p14:creationId xmlns:p14="http://schemas.microsoft.com/office/powerpoint/2010/main" val="15956075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rtl="0"/>
            <a:fld id="{69CCCD06-B6AC-4C94-B410-82C167501725}" type="slidenum">
              <a:rPr/>
              <a:t>17</a:t>
            </a:fld>
            <a:endParaRPr/>
          </a:p>
        </p:txBody>
      </p:sp>
    </p:spTree>
    <p:extLst>
      <p:ext uri="{BB962C8B-B14F-4D97-AF65-F5344CB8AC3E}">
        <p14:creationId xmlns:p14="http://schemas.microsoft.com/office/powerpoint/2010/main" val="41469288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b="0" dirty="0"/>
          </a:p>
        </p:txBody>
      </p:sp>
      <p:sp>
        <p:nvSpPr>
          <p:cNvPr id="4" name="Slide Number Placeholder 3"/>
          <p:cNvSpPr>
            <a:spLocks noGrp="1"/>
          </p:cNvSpPr>
          <p:nvPr>
            <p:ph type="sldNum" sz="quarter" idx="10"/>
          </p:nvPr>
        </p:nvSpPr>
        <p:spPr/>
        <p:txBody>
          <a:bodyPr/>
          <a:lstStyle/>
          <a:p>
            <a:pPr rtl="0"/>
            <a:fld id="{69CCCD06-B6AC-4C94-B410-82C167501725}" type="slidenum">
              <a:rPr/>
              <a:t>18</a:t>
            </a:fld>
            <a:endParaRPr/>
          </a:p>
        </p:txBody>
      </p:sp>
    </p:spTree>
    <p:extLst>
      <p:ext uri="{BB962C8B-B14F-4D97-AF65-F5344CB8AC3E}">
        <p14:creationId xmlns:p14="http://schemas.microsoft.com/office/powerpoint/2010/main" val="30933523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C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rtl="0"/>
            <a:fld id="{69CCCD06-B6AC-4C94-B410-82C167501725}" type="slidenum">
              <a:rPr/>
              <a:t>19</a:t>
            </a:fld>
            <a:endParaRPr/>
          </a:p>
        </p:txBody>
      </p:sp>
    </p:spTree>
    <p:extLst>
      <p:ext uri="{BB962C8B-B14F-4D97-AF65-F5344CB8AC3E}">
        <p14:creationId xmlns:p14="http://schemas.microsoft.com/office/powerpoint/2010/main" val="36754966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s-AR"/>
              <a:t>En la realidad, como parte del proceso de monitoreo, </a:t>
            </a:r>
            <a:r>
              <a:rPr lang="es-AR" baseline="0"/>
              <a:t>lo más probable es usar el muestreo por conveniencia o intencional en muchos de estos casos. El muestreo aleatorio es difícil y costoso (lo más probable es hacerlo como parte de una evaluación).</a:t>
            </a:r>
          </a:p>
        </p:txBody>
      </p:sp>
      <p:sp>
        <p:nvSpPr>
          <p:cNvPr id="4" name="Slide Number Placeholder 3"/>
          <p:cNvSpPr>
            <a:spLocks noGrp="1"/>
          </p:cNvSpPr>
          <p:nvPr>
            <p:ph type="sldNum" sz="quarter" idx="10"/>
          </p:nvPr>
        </p:nvSpPr>
        <p:spPr/>
        <p:txBody>
          <a:bodyPr/>
          <a:lstStyle/>
          <a:p>
            <a:pPr rtl="0"/>
            <a:fld id="{69CCCD06-B6AC-4C94-B410-82C167501725}" type="slidenum">
              <a:rPr/>
              <a:t>20</a:t>
            </a:fld>
            <a:endParaRPr/>
          </a:p>
        </p:txBody>
      </p:sp>
    </p:spTree>
    <p:extLst>
      <p:ext uri="{BB962C8B-B14F-4D97-AF65-F5344CB8AC3E}">
        <p14:creationId xmlns:p14="http://schemas.microsoft.com/office/powerpoint/2010/main" val="37424502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rtl="0"/>
            <a:fld id="{69CCCD06-B6AC-4C94-B410-82C167501725}" type="slidenum">
              <a:rPr/>
              <a:t>21</a:t>
            </a:fld>
            <a:endParaRPr/>
          </a:p>
        </p:txBody>
      </p:sp>
    </p:spTree>
    <p:extLst>
      <p:ext uri="{BB962C8B-B14F-4D97-AF65-F5344CB8AC3E}">
        <p14:creationId xmlns:p14="http://schemas.microsoft.com/office/powerpoint/2010/main" val="35516889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rtl="0"/>
            <a:fld id="{69CCCD06-B6AC-4C94-B410-82C167501725}" type="slidenum">
              <a:rPr/>
              <a:t>23</a:t>
            </a:fld>
            <a:endParaRPr/>
          </a:p>
        </p:txBody>
      </p:sp>
    </p:spTree>
    <p:extLst>
      <p:ext uri="{BB962C8B-B14F-4D97-AF65-F5344CB8AC3E}">
        <p14:creationId xmlns:p14="http://schemas.microsoft.com/office/powerpoint/2010/main" val="25213685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rtl="0"/>
            <a:fld id="{69CCCD06-B6AC-4C94-B410-82C167501725}" type="slidenum">
              <a:rPr/>
              <a:t>24</a:t>
            </a:fld>
            <a:endParaRPr/>
          </a:p>
        </p:txBody>
      </p:sp>
    </p:spTree>
    <p:extLst>
      <p:ext uri="{BB962C8B-B14F-4D97-AF65-F5344CB8AC3E}">
        <p14:creationId xmlns:p14="http://schemas.microsoft.com/office/powerpoint/2010/main" val="20284159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s-AR"/>
              <a:t>Duración aproximada</a:t>
            </a:r>
            <a:r>
              <a:rPr lang="es-AR" baseline="0"/>
              <a:t> – 2 horas</a:t>
            </a:r>
          </a:p>
        </p:txBody>
      </p:sp>
      <p:sp>
        <p:nvSpPr>
          <p:cNvPr id="4" name="Slide Number Placeholder 3"/>
          <p:cNvSpPr>
            <a:spLocks noGrp="1"/>
          </p:cNvSpPr>
          <p:nvPr>
            <p:ph type="sldNum" sz="quarter" idx="10"/>
          </p:nvPr>
        </p:nvSpPr>
        <p:spPr/>
        <p:txBody>
          <a:bodyPr/>
          <a:lstStyle/>
          <a:p>
            <a:pPr rtl="0"/>
            <a:fld id="{69CCCD06-B6AC-4C94-B410-82C167501725}" type="slidenum">
              <a:rPr/>
              <a:t>3</a:t>
            </a:fld>
            <a:endParaRPr/>
          </a:p>
        </p:txBody>
      </p:sp>
    </p:spTree>
    <p:extLst>
      <p:ext uri="{BB962C8B-B14F-4D97-AF65-F5344CB8AC3E}">
        <p14:creationId xmlns:p14="http://schemas.microsoft.com/office/powerpoint/2010/main" val="27537571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CA" dirty="0"/>
          </a:p>
        </p:txBody>
      </p:sp>
      <p:sp>
        <p:nvSpPr>
          <p:cNvPr id="4" name="Slide Number Placeholder 3"/>
          <p:cNvSpPr>
            <a:spLocks noGrp="1"/>
          </p:cNvSpPr>
          <p:nvPr>
            <p:ph type="sldNum" sz="quarter" idx="10"/>
          </p:nvPr>
        </p:nvSpPr>
        <p:spPr/>
        <p:txBody>
          <a:bodyPr/>
          <a:lstStyle/>
          <a:p>
            <a:pPr rtl="0"/>
            <a:fld id="{69CCCD06-B6AC-4C94-B410-82C167501725}" type="slidenum">
              <a:rPr/>
              <a:t>4</a:t>
            </a:fld>
            <a:endParaRPr/>
          </a:p>
        </p:txBody>
      </p:sp>
    </p:spTree>
    <p:extLst>
      <p:ext uri="{BB962C8B-B14F-4D97-AF65-F5344CB8AC3E}">
        <p14:creationId xmlns:p14="http://schemas.microsoft.com/office/powerpoint/2010/main" val="34749442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CA" dirty="0"/>
          </a:p>
        </p:txBody>
      </p:sp>
      <p:sp>
        <p:nvSpPr>
          <p:cNvPr id="4" name="Slide Number Placeholder 3"/>
          <p:cNvSpPr>
            <a:spLocks noGrp="1"/>
          </p:cNvSpPr>
          <p:nvPr>
            <p:ph type="sldNum" sz="quarter" idx="10"/>
          </p:nvPr>
        </p:nvSpPr>
        <p:spPr/>
        <p:txBody>
          <a:bodyPr/>
          <a:lstStyle/>
          <a:p>
            <a:pPr rtl="0"/>
            <a:fld id="{69CCCD06-B6AC-4C94-B410-82C167501725}" type="slidenum">
              <a:rPr/>
              <a:t>5</a:t>
            </a:fld>
            <a:endParaRPr/>
          </a:p>
        </p:txBody>
      </p:sp>
    </p:spTree>
    <p:extLst>
      <p:ext uri="{BB962C8B-B14F-4D97-AF65-F5344CB8AC3E}">
        <p14:creationId xmlns:p14="http://schemas.microsoft.com/office/powerpoint/2010/main" val="39354570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rtl="0"/>
            <a:fld id="{69CCCD06-B6AC-4C94-B410-82C167501725}" type="slidenum">
              <a:rPr/>
              <a:t>7</a:t>
            </a:fld>
            <a:endParaRPr/>
          </a:p>
        </p:txBody>
      </p:sp>
    </p:spTree>
    <p:extLst>
      <p:ext uri="{BB962C8B-B14F-4D97-AF65-F5344CB8AC3E}">
        <p14:creationId xmlns:p14="http://schemas.microsoft.com/office/powerpoint/2010/main" val="41560037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rtl="0"/>
            <a:fld id="{69CCCD06-B6AC-4C94-B410-82C167501725}" type="slidenum">
              <a:rPr/>
              <a:t>9</a:t>
            </a:fld>
            <a:endParaRPr/>
          </a:p>
        </p:txBody>
      </p:sp>
    </p:spTree>
    <p:extLst>
      <p:ext uri="{BB962C8B-B14F-4D97-AF65-F5344CB8AC3E}">
        <p14:creationId xmlns:p14="http://schemas.microsoft.com/office/powerpoint/2010/main" val="32615576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rtl="0"/>
            <a:fld id="{69CCCD06-B6AC-4C94-B410-82C167501725}" type="slidenum">
              <a:rPr/>
              <a:t>10</a:t>
            </a:fld>
            <a:endParaRPr/>
          </a:p>
        </p:txBody>
      </p:sp>
    </p:spTree>
    <p:extLst>
      <p:ext uri="{BB962C8B-B14F-4D97-AF65-F5344CB8AC3E}">
        <p14:creationId xmlns:p14="http://schemas.microsoft.com/office/powerpoint/2010/main" val="28281843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rtl="0"/>
            <a:fld id="{69CCCD06-B6AC-4C94-B410-82C167501725}" type="slidenum">
              <a:rPr/>
              <a:t>11</a:t>
            </a:fld>
            <a:endParaRPr/>
          </a:p>
        </p:txBody>
      </p:sp>
    </p:spTree>
    <p:extLst>
      <p:ext uri="{BB962C8B-B14F-4D97-AF65-F5344CB8AC3E}">
        <p14:creationId xmlns:p14="http://schemas.microsoft.com/office/powerpoint/2010/main" val="6606617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69CCCD06-B6AC-4C94-B410-82C167501725}" type="slidenum">
              <a:rPr/>
              <a:t>12</a:t>
            </a:fld>
            <a:endParaRPr/>
          </a:p>
        </p:txBody>
      </p:sp>
    </p:spTree>
    <p:extLst>
      <p:ext uri="{BB962C8B-B14F-4D97-AF65-F5344CB8AC3E}">
        <p14:creationId xmlns:p14="http://schemas.microsoft.com/office/powerpoint/2010/main" val="64966800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3.xml"/><Relationship Id="rId6" Type="http://schemas.openxmlformats.org/officeDocument/2006/relationships/hyperlink" Target="https://resources.cawst.org/cc" TargetMode="External"/><Relationship Id="rId5" Type="http://schemas.openxmlformats.org/officeDocument/2006/relationships/hyperlink" Target="https://creativecommons.org/licenses/by-sa/4.0/" TargetMode="Externa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3.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4.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5.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6.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7.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8.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9.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0.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2.xml"/><Relationship Id="rId1" Type="http://schemas.openxmlformats.org/officeDocument/2006/relationships/tags" Target="../tags/tag22.xml"/><Relationship Id="rId4" Type="http://schemas.openxmlformats.org/officeDocument/2006/relationships/hyperlink" Target="https://resources.cawst.org/cc" TargetMode="External"/></Relationships>
</file>

<file path=ppt/slideLayouts/_rels/slideLayout2.xml.rels><?xml version="1.0" encoding="UTF-8" standalone="yes"?>
<Relationships xmlns="http://schemas.openxmlformats.org/package/2006/relationships"><Relationship Id="rId3" Type="http://schemas.openxmlformats.org/officeDocument/2006/relationships/hyperlink" Target="https://resources.cawst.org/cc" TargetMode="External"/><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6.xml"/><Relationship Id="rId4" Type="http://schemas.openxmlformats.org/officeDocument/2006/relationships/hyperlink" Target="https://resources.cawst.org/cc" TargetMode="Externa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8.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9.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0.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1.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reative Commons">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48734" y="6132707"/>
            <a:ext cx="1227411" cy="429442"/>
          </a:xfrm>
          <a:prstGeom prst="rect">
            <a:avLst/>
          </a:prstGeom>
        </p:spPr>
      </p:pic>
      <p:pic>
        <p:nvPicPr>
          <p:cNvPr id="14" name="Picture 13"/>
          <p:cNvPicPr>
            <a:picLocks noChangeAspect="1" noChangeArrowheads="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9991934" y="5586545"/>
            <a:ext cx="1540815" cy="396646"/>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userDrawn="1"/>
        </p:nvSpPr>
        <p:spPr>
          <a:xfrm>
            <a:off x="2595000" y="428413"/>
            <a:ext cx="7052400" cy="707886"/>
          </a:xfrm>
          <a:prstGeom prst="rect">
            <a:avLst/>
          </a:prstGeom>
          <a:noFill/>
        </p:spPr>
        <p:txBody>
          <a:bodyPr wrap="square" rtlCol="0">
            <a:spAutoFit/>
          </a:bodyPr>
          <a:lstStyle/>
          <a:p>
            <a:pPr rtl="0"/>
            <a:r>
              <a:rPr lang="es-AR" sz="4000" dirty="0"/>
              <a:t>Licencia </a:t>
            </a:r>
            <a:r>
              <a:rPr lang="es-AR" sz="4000" dirty="0" err="1"/>
              <a:t>Creative</a:t>
            </a:r>
            <a:r>
              <a:rPr lang="es-AR" sz="4000" dirty="0"/>
              <a:t> </a:t>
            </a:r>
            <a:r>
              <a:rPr lang="es-AR" sz="4000" dirty="0" err="1"/>
              <a:t>Commons</a:t>
            </a:r>
            <a:endParaRPr lang="es-AR" sz="4000" dirty="0"/>
          </a:p>
        </p:txBody>
      </p:sp>
      <p:sp>
        <p:nvSpPr>
          <p:cNvPr id="17" name="TextBox 16"/>
          <p:cNvSpPr txBox="1"/>
          <p:nvPr userDrawn="1"/>
        </p:nvSpPr>
        <p:spPr>
          <a:xfrm>
            <a:off x="2595000" y="1174726"/>
            <a:ext cx="7052400" cy="861774"/>
          </a:xfrm>
          <a:prstGeom prst="rect">
            <a:avLst/>
          </a:prstGeom>
          <a:noFill/>
        </p:spPr>
        <p:txBody>
          <a:bodyPr wrap="square" rtlCol="0">
            <a:spAutoFit/>
          </a:bodyPr>
          <a:lstStyle/>
          <a:p>
            <a:pPr rtl="0"/>
            <a:r>
              <a:rPr lang="es-AR" sz="1600" dirty="0"/>
              <a:t>Este documento es de contenido abierto y está elaborado bajo la licencia </a:t>
            </a:r>
            <a:r>
              <a:rPr lang="es-AR" sz="1600" dirty="0" err="1">
                <a:hlinkClick r:id="rId5"/>
              </a:rPr>
              <a:t>Creative</a:t>
            </a:r>
            <a:r>
              <a:rPr lang="es-AR" sz="1600" dirty="0">
                <a:hlinkClick r:id="rId5"/>
              </a:rPr>
              <a:t> </a:t>
            </a:r>
            <a:r>
              <a:rPr lang="es-AR" sz="1600" dirty="0" err="1">
                <a:hlinkClick r:id="rId5"/>
              </a:rPr>
              <a:t>Commons</a:t>
            </a:r>
            <a:r>
              <a:rPr lang="es-AR" sz="1600" dirty="0">
                <a:hlinkClick r:id="rId5"/>
              </a:rPr>
              <a:t> Atribución-Compartir Igual 4.0 Internacional</a:t>
            </a:r>
            <a:r>
              <a:rPr lang="es-AR" sz="1600" dirty="0"/>
              <a:t> (CC </a:t>
            </a:r>
            <a:r>
              <a:rPr lang="es-AR" sz="1600" dirty="0" err="1"/>
              <a:t>BY</a:t>
            </a:r>
            <a:r>
              <a:rPr lang="es-AR" sz="1600" dirty="0"/>
              <a:t>-SA 4.0). </a:t>
            </a:r>
          </a:p>
          <a:p>
            <a:pPr rtl="0"/>
            <a:r>
              <a:rPr lang="es-AR" sz="1600" dirty="0"/>
              <a:t>Usted puede:</a:t>
            </a:r>
          </a:p>
        </p:txBody>
      </p:sp>
      <p:sp>
        <p:nvSpPr>
          <p:cNvPr id="21" name="TextBox 20"/>
          <p:cNvSpPr txBox="1"/>
          <p:nvPr userDrawn="1"/>
        </p:nvSpPr>
        <p:spPr>
          <a:xfrm>
            <a:off x="2595000" y="2106934"/>
            <a:ext cx="7052400" cy="830997"/>
          </a:xfrm>
          <a:prstGeom prst="rect">
            <a:avLst/>
          </a:prstGeom>
          <a:noFill/>
        </p:spPr>
        <p:txBody>
          <a:bodyPr wrap="square" rtlCol="0">
            <a:spAutoFit/>
          </a:bodyPr>
          <a:lstStyle/>
          <a:p>
            <a:pPr rtl="0"/>
            <a:r>
              <a:rPr lang="es-AR" sz="1600" dirty="0"/>
              <a:t>Compartir: copiar y redistribuir el material en cualquier medio o formato.</a:t>
            </a:r>
          </a:p>
          <a:p>
            <a:pPr rtl="0"/>
            <a:r>
              <a:rPr lang="es-AR" sz="1600" dirty="0"/>
              <a:t>Adaptar: editar, transformar y ampliar el material para cualquier fin, incluso comercial.</a:t>
            </a:r>
          </a:p>
        </p:txBody>
      </p:sp>
      <p:sp>
        <p:nvSpPr>
          <p:cNvPr id="22" name="TextBox 21"/>
          <p:cNvSpPr txBox="1"/>
          <p:nvPr userDrawn="1"/>
        </p:nvSpPr>
        <p:spPr>
          <a:xfrm>
            <a:off x="2595000" y="3048020"/>
            <a:ext cx="7052400" cy="2062103"/>
          </a:xfrm>
          <a:prstGeom prst="rect">
            <a:avLst/>
          </a:prstGeom>
          <a:noFill/>
        </p:spPr>
        <p:txBody>
          <a:bodyPr wrap="square" rtlCol="0">
            <a:spAutoFit/>
          </a:bodyPr>
          <a:lstStyle/>
          <a:p>
            <a:pPr rtl="0"/>
            <a:r>
              <a:rPr lang="es-AR" sz="1600" dirty="0"/>
              <a:t>Bajo las siguientes condiciones:</a:t>
            </a:r>
          </a:p>
          <a:p>
            <a:pPr rtl="0"/>
            <a:r>
              <a:rPr lang="es-AR" sz="1600" dirty="0"/>
              <a:t>Atribución: usted debe darle crédito a CAWST de manera adecuada, proporcionando un enlace a la licencia e indicando si se han realizado cambios. Lo puede hacer de cualquier forma que sea razonable, pero no de una manera que sugiera que CAWST avala a su organización o el uso que le ha dado al documento. Acceda a una guía detallada aquí: </a:t>
            </a:r>
            <a:r>
              <a:rPr lang="es-AR" sz="1600" dirty="0">
                <a:hlinkClick r:id="rId6"/>
              </a:rPr>
              <a:t>resources.cawst.org/</a:t>
            </a:r>
            <a:r>
              <a:rPr lang="es-AR" sz="1600" dirty="0" err="1">
                <a:hlinkClick r:id="rId6"/>
              </a:rPr>
              <a:t>cc</a:t>
            </a:r>
            <a:endParaRPr lang="es-AR" sz="1600" dirty="0">
              <a:hlinkClick r:id="rId6"/>
            </a:endParaRPr>
          </a:p>
          <a:p>
            <a:pPr rtl="0"/>
            <a:r>
              <a:rPr lang="es-AR" sz="1600" dirty="0"/>
              <a:t>Compartir Igual: si usted edita, transforma o amplía esta obra, deberá distribuir el material nuevo usando la  </a:t>
            </a:r>
            <a:r>
              <a:rPr lang="es-AR" sz="1600" dirty="0">
                <a:hlinkClick r:id="rId5"/>
              </a:rPr>
              <a:t>misma licencia</a:t>
            </a:r>
            <a:r>
              <a:rPr lang="es-AR" sz="1600" dirty="0"/>
              <a:t>  que la obra original.</a:t>
            </a:r>
          </a:p>
        </p:txBody>
      </p:sp>
      <p:sp>
        <p:nvSpPr>
          <p:cNvPr id="23" name="TextBox 22"/>
          <p:cNvSpPr txBox="1"/>
          <p:nvPr userDrawn="1"/>
        </p:nvSpPr>
        <p:spPr>
          <a:xfrm>
            <a:off x="2595000" y="5365222"/>
            <a:ext cx="7052400" cy="830997"/>
          </a:xfrm>
          <a:prstGeom prst="rect">
            <a:avLst/>
          </a:prstGeom>
          <a:noFill/>
        </p:spPr>
        <p:txBody>
          <a:bodyPr wrap="square" rtlCol="0">
            <a:spAutoFit/>
          </a:bodyPr>
          <a:lstStyle/>
          <a:p>
            <a:pPr rtl="0"/>
            <a:r>
              <a:rPr lang="es-AR" sz="1600" dirty="0"/>
              <a:t>CAWST y sus directores, empleados, contratistas y voluntarios no asumen ninguna responsabilidad ni dan ninguna garantía respecto de los resultados que puedan obtenerse a partir del uso de la información proporcionada.</a:t>
            </a:r>
          </a:p>
        </p:txBody>
      </p:sp>
      <p:cxnSp>
        <p:nvCxnSpPr>
          <p:cNvPr id="25" name="Straight Connector 24"/>
          <p:cNvCxnSpPr/>
          <p:nvPr userDrawn="1"/>
        </p:nvCxnSpPr>
        <p:spPr>
          <a:xfrm>
            <a:off x="2592000" y="2098056"/>
            <a:ext cx="7056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a:xfrm>
            <a:off x="2592000" y="3033578"/>
            <a:ext cx="7056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a:xfrm>
            <a:off x="2592000" y="5349812"/>
            <a:ext cx="7056000" cy="0"/>
          </a:xfrm>
          <a:prstGeom prst="line">
            <a:avLst/>
          </a:prstGeom>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42571361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Slide">
    <p:spTree>
      <p:nvGrpSpPr>
        <p:cNvPr id="1" name=""/>
        <p:cNvGrpSpPr/>
        <p:nvPr/>
      </p:nvGrpSpPr>
      <p:grpSpPr>
        <a:xfrm>
          <a:off x="0" y="0"/>
          <a:ext cx="0" cy="0"/>
          <a:chOff x="0" y="0"/>
          <a:chExt cx="0" cy="0"/>
        </a:xfrm>
      </p:grpSpPr>
      <p:sp>
        <p:nvSpPr>
          <p:cNvPr id="9" name="Title 8"/>
          <p:cNvSpPr>
            <a:spLocks noGrp="1"/>
          </p:cNvSpPr>
          <p:nvPr>
            <p:ph type="title" hasCustomPrompt="1"/>
          </p:nvPr>
        </p:nvSpPr>
        <p:spPr/>
        <p:txBody>
          <a:bodyPr/>
          <a:lstStyle>
            <a:lvl1pPr>
              <a:defRPr/>
            </a:lvl1pPr>
          </a:lstStyle>
          <a:p>
            <a:r>
              <a:rPr lang="en-US" dirty="0"/>
              <a:t>Text Slide</a:t>
            </a:r>
            <a:endParaRPr lang="en-CA" dirty="0"/>
          </a:p>
        </p:txBody>
      </p:sp>
      <p:sp>
        <p:nvSpPr>
          <p:cNvPr id="10" name="Slide Number Placeholder 9"/>
          <p:cNvSpPr>
            <a:spLocks noGrp="1"/>
          </p:cNvSpPr>
          <p:nvPr>
            <p:ph type="sldNum" sz="quarter" idx="10"/>
          </p:nvPr>
        </p:nvSpPr>
        <p:spPr/>
        <p:txBody>
          <a:bodyPr/>
          <a:lstStyle/>
          <a:p>
            <a:fld id="{A8350104-CE64-4EE9-82B1-554144FA4C7C}" type="slidenum">
              <a:rPr lang="en-CA" smtClean="0"/>
              <a:pPr/>
              <a:t>‹#›</a:t>
            </a:fld>
            <a:endParaRPr lang="en-CA" dirty="0"/>
          </a:p>
        </p:txBody>
      </p:sp>
      <p:sp>
        <p:nvSpPr>
          <p:cNvPr id="12" name="Text Placeholder 11"/>
          <p:cNvSpPr>
            <a:spLocks noGrp="1"/>
          </p:cNvSpPr>
          <p:nvPr>
            <p:ph type="body" sz="quarter" idx="11"/>
          </p:nvPr>
        </p:nvSpPr>
        <p:spPr>
          <a:xfrm>
            <a:off x="1440000" y="1808163"/>
            <a:ext cx="9360000" cy="4357687"/>
          </a:xfrm>
        </p:spPr>
        <p:txBody>
          <a:bodyPr>
            <a:normAutofit/>
          </a:bodyPr>
          <a:lstStyle>
            <a:lvl1pPr marL="0" indent="0">
              <a:lnSpc>
                <a:spcPct val="150000"/>
              </a:lnSpc>
              <a:buNone/>
              <a:defRPr sz="2000"/>
            </a:lvl1pPr>
            <a:lvl2pPr marL="457200" indent="0">
              <a:lnSpc>
                <a:spcPct val="150000"/>
              </a:lnSpc>
              <a:buNone/>
              <a:defRPr sz="2000"/>
            </a:lvl2pPr>
            <a:lvl3pPr marL="914400" indent="0">
              <a:lnSpc>
                <a:spcPct val="150000"/>
              </a:lnSpc>
              <a:buNone/>
              <a:defRPr sz="2000"/>
            </a:lvl3pPr>
            <a:lvl4pPr marL="1371600" indent="0">
              <a:lnSpc>
                <a:spcPct val="150000"/>
              </a:lnSpc>
              <a:buNone/>
              <a:defRPr sz="2000"/>
            </a:lvl4pPr>
            <a:lvl5pPr marL="1828800" indent="0">
              <a:lnSpc>
                <a:spcPct val="150000"/>
              </a:lnSpc>
              <a:buNone/>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Tree>
    <p:custDataLst>
      <p:tags r:id="rId1"/>
    </p:custDataLst>
    <p:extLst>
      <p:ext uri="{BB962C8B-B14F-4D97-AF65-F5344CB8AC3E}">
        <p14:creationId xmlns:p14="http://schemas.microsoft.com/office/powerpoint/2010/main" val="566643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ullet Slide">
    <p:spTree>
      <p:nvGrpSpPr>
        <p:cNvPr id="1" name=""/>
        <p:cNvGrpSpPr/>
        <p:nvPr/>
      </p:nvGrpSpPr>
      <p:grpSpPr>
        <a:xfrm>
          <a:off x="0" y="0"/>
          <a:ext cx="0" cy="0"/>
          <a:chOff x="0" y="0"/>
          <a:chExt cx="0" cy="0"/>
        </a:xfrm>
      </p:grpSpPr>
      <p:sp>
        <p:nvSpPr>
          <p:cNvPr id="9" name="Title 8"/>
          <p:cNvSpPr>
            <a:spLocks noGrp="1"/>
          </p:cNvSpPr>
          <p:nvPr>
            <p:ph type="title" hasCustomPrompt="1"/>
          </p:nvPr>
        </p:nvSpPr>
        <p:spPr/>
        <p:txBody>
          <a:bodyPr/>
          <a:lstStyle>
            <a:lvl1pPr>
              <a:defRPr/>
            </a:lvl1pPr>
          </a:lstStyle>
          <a:p>
            <a:r>
              <a:rPr lang="en-US" dirty="0"/>
              <a:t>Bullet Slide</a:t>
            </a:r>
            <a:endParaRPr lang="en-CA" dirty="0"/>
          </a:p>
        </p:txBody>
      </p:sp>
      <p:sp>
        <p:nvSpPr>
          <p:cNvPr id="10" name="Slide Number Placeholder 9"/>
          <p:cNvSpPr>
            <a:spLocks noGrp="1"/>
          </p:cNvSpPr>
          <p:nvPr>
            <p:ph type="sldNum" sz="quarter" idx="10"/>
          </p:nvPr>
        </p:nvSpPr>
        <p:spPr/>
        <p:txBody>
          <a:bodyPr/>
          <a:lstStyle/>
          <a:p>
            <a:fld id="{A8350104-CE64-4EE9-82B1-554144FA4C7C}" type="slidenum">
              <a:rPr lang="en-CA" smtClean="0"/>
              <a:pPr/>
              <a:t>‹#›</a:t>
            </a:fld>
            <a:endParaRPr lang="en-CA" dirty="0"/>
          </a:p>
        </p:txBody>
      </p:sp>
      <p:sp>
        <p:nvSpPr>
          <p:cNvPr id="12" name="Text Placeholder 11"/>
          <p:cNvSpPr>
            <a:spLocks noGrp="1"/>
          </p:cNvSpPr>
          <p:nvPr>
            <p:ph type="body" sz="quarter" idx="11"/>
          </p:nvPr>
        </p:nvSpPr>
        <p:spPr>
          <a:xfrm>
            <a:off x="1440000" y="1808163"/>
            <a:ext cx="9360000" cy="4357687"/>
          </a:xfrm>
        </p:spPr>
        <p:txBody>
          <a:bodyPr>
            <a:normAutofit/>
          </a:bodyPr>
          <a:lstStyle>
            <a:lvl1pPr marL="342900" indent="-342900">
              <a:lnSpc>
                <a:spcPct val="150000"/>
              </a:lnSpc>
              <a:buFont typeface="Arial" panose="020B0604020202020204" pitchFamily="34" charset="0"/>
              <a:buChar char="•"/>
              <a:defRPr sz="2000"/>
            </a:lvl1pPr>
            <a:lvl2pPr marL="800100" indent="-342900">
              <a:lnSpc>
                <a:spcPct val="150000"/>
              </a:lnSpc>
              <a:buFont typeface="Arial" panose="020B0604020202020204" pitchFamily="34" charset="0"/>
              <a:buChar char="•"/>
              <a:defRPr sz="2000"/>
            </a:lvl2pPr>
            <a:lvl3pPr marL="1257300" indent="-342900">
              <a:lnSpc>
                <a:spcPct val="150000"/>
              </a:lnSpc>
              <a:buFont typeface="Arial" panose="020B0604020202020204" pitchFamily="34" charset="0"/>
              <a:buChar char="•"/>
              <a:defRPr sz="2000"/>
            </a:lvl3pPr>
            <a:lvl4pPr marL="1714500" indent="-342900">
              <a:lnSpc>
                <a:spcPct val="150000"/>
              </a:lnSpc>
              <a:buFont typeface="Arial" panose="020B0604020202020204" pitchFamily="34" charset="0"/>
              <a:buChar char="•"/>
              <a:defRPr sz="2000"/>
            </a:lvl4pPr>
            <a:lvl5pPr marL="2171700" indent="-342900">
              <a:lnSpc>
                <a:spcPct val="150000"/>
              </a:lnSpc>
              <a:buFont typeface="Arial" panose="020B0604020202020204" pitchFamily="34" charset="0"/>
              <a:buChar char="•"/>
              <a:defRPr sz="2000"/>
            </a:lvl5pPr>
          </a:lstStyle>
          <a:p>
            <a:pPr lvl="0"/>
            <a:r>
              <a:rPr lang="en-US" dirty="0"/>
              <a:t>Edit Master text styles</a:t>
            </a:r>
          </a:p>
        </p:txBody>
      </p:sp>
    </p:spTree>
    <p:custDataLst>
      <p:tags r:id="rId1"/>
    </p:custDataLst>
    <p:extLst>
      <p:ext uri="{BB962C8B-B14F-4D97-AF65-F5344CB8AC3E}">
        <p14:creationId xmlns:p14="http://schemas.microsoft.com/office/powerpoint/2010/main" val="37610397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Number Slide">
    <p:spTree>
      <p:nvGrpSpPr>
        <p:cNvPr id="1" name=""/>
        <p:cNvGrpSpPr/>
        <p:nvPr/>
      </p:nvGrpSpPr>
      <p:grpSpPr>
        <a:xfrm>
          <a:off x="0" y="0"/>
          <a:ext cx="0" cy="0"/>
          <a:chOff x="0" y="0"/>
          <a:chExt cx="0" cy="0"/>
        </a:xfrm>
      </p:grpSpPr>
      <p:sp>
        <p:nvSpPr>
          <p:cNvPr id="9" name="Title 8"/>
          <p:cNvSpPr>
            <a:spLocks noGrp="1"/>
          </p:cNvSpPr>
          <p:nvPr>
            <p:ph type="title" hasCustomPrompt="1"/>
          </p:nvPr>
        </p:nvSpPr>
        <p:spPr/>
        <p:txBody>
          <a:bodyPr/>
          <a:lstStyle>
            <a:lvl1pPr>
              <a:defRPr/>
            </a:lvl1pPr>
          </a:lstStyle>
          <a:p>
            <a:r>
              <a:rPr lang="en-US" dirty="0"/>
              <a:t>Number Slide</a:t>
            </a:r>
            <a:endParaRPr lang="en-CA" dirty="0"/>
          </a:p>
        </p:txBody>
      </p:sp>
      <p:sp>
        <p:nvSpPr>
          <p:cNvPr id="10" name="Slide Number Placeholder 9"/>
          <p:cNvSpPr>
            <a:spLocks noGrp="1"/>
          </p:cNvSpPr>
          <p:nvPr>
            <p:ph type="sldNum" sz="quarter" idx="10"/>
          </p:nvPr>
        </p:nvSpPr>
        <p:spPr/>
        <p:txBody>
          <a:bodyPr/>
          <a:lstStyle/>
          <a:p>
            <a:fld id="{A8350104-CE64-4EE9-82B1-554144FA4C7C}" type="slidenum">
              <a:rPr lang="en-CA" smtClean="0"/>
              <a:pPr/>
              <a:t>‹#›</a:t>
            </a:fld>
            <a:endParaRPr lang="en-CA" dirty="0"/>
          </a:p>
        </p:txBody>
      </p:sp>
      <p:sp>
        <p:nvSpPr>
          <p:cNvPr id="12" name="Text Placeholder 11"/>
          <p:cNvSpPr>
            <a:spLocks noGrp="1"/>
          </p:cNvSpPr>
          <p:nvPr>
            <p:ph type="body" sz="quarter" idx="11"/>
          </p:nvPr>
        </p:nvSpPr>
        <p:spPr>
          <a:xfrm>
            <a:off x="1440000" y="1808163"/>
            <a:ext cx="9360000" cy="4357687"/>
          </a:xfrm>
        </p:spPr>
        <p:txBody>
          <a:bodyPr>
            <a:normAutofit/>
          </a:bodyPr>
          <a:lstStyle>
            <a:lvl1pPr marL="457200" indent="-457200">
              <a:lnSpc>
                <a:spcPct val="150000"/>
              </a:lnSpc>
              <a:buFont typeface="+mj-lt"/>
              <a:buAutoNum type="arabicPeriod"/>
              <a:defRPr sz="2000"/>
            </a:lvl1pPr>
            <a:lvl2pPr marL="800100" indent="-342900">
              <a:lnSpc>
                <a:spcPct val="150000"/>
              </a:lnSpc>
              <a:buFont typeface="Arial" panose="020B0604020202020204" pitchFamily="34" charset="0"/>
              <a:buChar char="•"/>
              <a:defRPr sz="2000"/>
            </a:lvl2pPr>
            <a:lvl3pPr marL="1257300" indent="-342900">
              <a:lnSpc>
                <a:spcPct val="150000"/>
              </a:lnSpc>
              <a:buFont typeface="Arial" panose="020B0604020202020204" pitchFamily="34" charset="0"/>
              <a:buChar char="•"/>
              <a:defRPr sz="2000"/>
            </a:lvl3pPr>
            <a:lvl4pPr marL="1714500" indent="-342900">
              <a:lnSpc>
                <a:spcPct val="150000"/>
              </a:lnSpc>
              <a:buFont typeface="Arial" panose="020B0604020202020204" pitchFamily="34" charset="0"/>
              <a:buChar char="•"/>
              <a:defRPr sz="2000"/>
            </a:lvl4pPr>
            <a:lvl5pPr marL="2171700" indent="-342900">
              <a:lnSpc>
                <a:spcPct val="150000"/>
              </a:lnSpc>
              <a:buFont typeface="Arial" panose="020B0604020202020204" pitchFamily="34" charset="0"/>
              <a:buChar char="•"/>
              <a:defRPr sz="2000"/>
            </a:lvl5pPr>
          </a:lstStyle>
          <a:p>
            <a:pPr lvl="0"/>
            <a:r>
              <a:rPr lang="en-US" dirty="0"/>
              <a:t>Edit Master text styles</a:t>
            </a:r>
          </a:p>
        </p:txBody>
      </p:sp>
    </p:spTree>
    <p:custDataLst>
      <p:tags r:id="rId1"/>
    </p:custDataLst>
    <p:extLst>
      <p:ext uri="{BB962C8B-B14F-4D97-AF65-F5344CB8AC3E}">
        <p14:creationId xmlns:p14="http://schemas.microsoft.com/office/powerpoint/2010/main" val="19442176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10" name="Slide Number Placeholder 9"/>
          <p:cNvSpPr>
            <a:spLocks noGrp="1"/>
          </p:cNvSpPr>
          <p:nvPr>
            <p:ph type="sldNum" sz="quarter" idx="10"/>
          </p:nvPr>
        </p:nvSpPr>
        <p:spPr/>
        <p:txBody>
          <a:bodyPr/>
          <a:lstStyle/>
          <a:p>
            <a:fld id="{A8350104-CE64-4EE9-82B1-554144FA4C7C}" type="slidenum">
              <a:rPr lang="en-CA" smtClean="0"/>
              <a:pPr/>
              <a:t>‹#›</a:t>
            </a:fld>
            <a:endParaRPr lang="en-CA" dirty="0"/>
          </a:p>
        </p:txBody>
      </p:sp>
      <p:sp>
        <p:nvSpPr>
          <p:cNvPr id="2" name="Rectangle 1"/>
          <p:cNvSpPr/>
          <p:nvPr userDrawn="1"/>
        </p:nvSpPr>
        <p:spPr>
          <a:xfrm>
            <a:off x="1418736" y="1010425"/>
            <a:ext cx="9360000" cy="468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 name="TextBox 2"/>
          <p:cNvSpPr txBox="1"/>
          <p:nvPr userDrawn="1"/>
        </p:nvSpPr>
        <p:spPr>
          <a:xfrm>
            <a:off x="1078480" y="228605"/>
            <a:ext cx="1802944" cy="4708981"/>
          </a:xfrm>
          <a:prstGeom prst="rect">
            <a:avLst/>
          </a:prstGeom>
          <a:noFill/>
        </p:spPr>
        <p:txBody>
          <a:bodyPr wrap="square" rtlCol="0">
            <a:spAutoFit/>
          </a:bodyPr>
          <a:lstStyle/>
          <a:p>
            <a:r>
              <a:rPr lang="en-US" sz="30000" dirty="0">
                <a:solidFill>
                  <a:schemeClr val="bg1"/>
                </a:solidFill>
                <a:latin typeface="Georgia" panose="02040502050405020303" pitchFamily="18" charset="0"/>
              </a:rPr>
              <a:t>“</a:t>
            </a:r>
          </a:p>
        </p:txBody>
      </p:sp>
      <p:sp>
        <p:nvSpPr>
          <p:cNvPr id="7" name="TextBox 6"/>
          <p:cNvSpPr txBox="1"/>
          <p:nvPr userDrawn="1"/>
        </p:nvSpPr>
        <p:spPr>
          <a:xfrm>
            <a:off x="9361244" y="-956930"/>
            <a:ext cx="1802944" cy="9325630"/>
          </a:xfrm>
          <a:prstGeom prst="rect">
            <a:avLst/>
          </a:prstGeom>
          <a:noFill/>
        </p:spPr>
        <p:txBody>
          <a:bodyPr wrap="square" rtlCol="0">
            <a:spAutoFit/>
          </a:bodyPr>
          <a:lstStyle/>
          <a:p>
            <a:r>
              <a:rPr lang="en-US" sz="30000" dirty="0">
                <a:solidFill>
                  <a:schemeClr val="bg1"/>
                </a:solidFill>
                <a:latin typeface="Georgia" panose="02040502050405020303" pitchFamily="18" charset="0"/>
              </a:rPr>
              <a:t>“”</a:t>
            </a:r>
          </a:p>
        </p:txBody>
      </p:sp>
      <p:sp>
        <p:nvSpPr>
          <p:cNvPr id="12" name="Text Placeholder 11"/>
          <p:cNvSpPr>
            <a:spLocks noGrp="1"/>
          </p:cNvSpPr>
          <p:nvPr>
            <p:ph type="body" sz="quarter" idx="11" hasCustomPrompt="1"/>
          </p:nvPr>
        </p:nvSpPr>
        <p:spPr>
          <a:xfrm>
            <a:off x="2009555" y="2137141"/>
            <a:ext cx="8176438" cy="2540272"/>
          </a:xfrm>
        </p:spPr>
        <p:txBody>
          <a:bodyPr>
            <a:normAutofit/>
          </a:bodyPr>
          <a:lstStyle>
            <a:lvl1pPr marL="0" indent="0">
              <a:lnSpc>
                <a:spcPct val="150000"/>
              </a:lnSpc>
              <a:buNone/>
              <a:defRPr sz="2000">
                <a:solidFill>
                  <a:schemeClr val="bg1"/>
                </a:solidFill>
              </a:defRPr>
            </a:lvl1pPr>
            <a:lvl2pPr marL="457200" indent="0">
              <a:lnSpc>
                <a:spcPct val="150000"/>
              </a:lnSpc>
              <a:buNone/>
              <a:defRPr sz="2000">
                <a:solidFill>
                  <a:schemeClr val="bg1"/>
                </a:solidFill>
              </a:defRPr>
            </a:lvl2pPr>
            <a:lvl3pPr marL="914400" indent="0">
              <a:lnSpc>
                <a:spcPct val="150000"/>
              </a:lnSpc>
              <a:buNone/>
              <a:defRPr sz="2000">
                <a:solidFill>
                  <a:schemeClr val="bg1"/>
                </a:solidFill>
              </a:defRPr>
            </a:lvl3pPr>
            <a:lvl4pPr marL="1371600" indent="0">
              <a:lnSpc>
                <a:spcPct val="150000"/>
              </a:lnSpc>
              <a:buNone/>
              <a:defRPr sz="2000">
                <a:solidFill>
                  <a:schemeClr val="bg1"/>
                </a:solidFill>
              </a:defRPr>
            </a:lvl4pPr>
            <a:lvl5pPr marL="1828800" indent="0">
              <a:lnSpc>
                <a:spcPct val="150000"/>
              </a:lnSpc>
              <a:buNone/>
              <a:defRPr sz="2000">
                <a:solidFill>
                  <a:schemeClr val="bg1"/>
                </a:solidFill>
              </a:defRPr>
            </a:lvl5pPr>
          </a:lstStyle>
          <a:p>
            <a:pPr lvl="0"/>
            <a:r>
              <a:rPr lang="en-CA" dirty="0"/>
              <a:t>We buy a bottle of water in the city, where clean water comes out in its taps. You know, back in 1965, if someone said to the average person, 'You know in thirty years you are going to buy water in plastic bottles and pay more for that water than for gasoline?' Everybody would look at you like you're completely out of your mind.</a:t>
            </a:r>
          </a:p>
        </p:txBody>
      </p:sp>
      <p:sp>
        <p:nvSpPr>
          <p:cNvPr id="6" name="Text Placeholder 5"/>
          <p:cNvSpPr>
            <a:spLocks noGrp="1"/>
          </p:cNvSpPr>
          <p:nvPr>
            <p:ph type="body" sz="quarter" idx="12" hasCustomPrompt="1"/>
          </p:nvPr>
        </p:nvSpPr>
        <p:spPr>
          <a:xfrm>
            <a:off x="2388292" y="4472472"/>
            <a:ext cx="3055937" cy="552450"/>
          </a:xfrm>
        </p:spPr>
        <p:txBody>
          <a:bodyPr>
            <a:noAutofit/>
          </a:bodyPr>
          <a:lstStyle>
            <a:lvl1pPr>
              <a:defRPr sz="1600" i="1">
                <a:solidFill>
                  <a:schemeClr val="bg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lvl="0"/>
            <a:r>
              <a:rPr lang="en-US" dirty="0"/>
              <a:t>- Paul Watson</a:t>
            </a:r>
            <a:endParaRPr lang="en-CA" dirty="0"/>
          </a:p>
        </p:txBody>
      </p:sp>
    </p:spTree>
    <p:custDataLst>
      <p:tags r:id="rId1"/>
    </p:custDataLst>
    <p:extLst>
      <p:ext uri="{BB962C8B-B14F-4D97-AF65-F5344CB8AC3E}">
        <p14:creationId xmlns:p14="http://schemas.microsoft.com/office/powerpoint/2010/main" val="3088248908"/>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459" userDrawn="1">
          <p15:clr>
            <a:srgbClr val="FBAE40"/>
          </p15:clr>
        </p15:guide>
        <p15:guide id="4" pos="1323"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6 Point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Six Point Slide</a:t>
            </a:r>
            <a:endParaRPr lang="en-CA" dirty="0"/>
          </a:p>
        </p:txBody>
      </p:sp>
      <p:sp>
        <p:nvSpPr>
          <p:cNvPr id="7" name="Text Placeholder 4"/>
          <p:cNvSpPr>
            <a:spLocks noGrp="1"/>
          </p:cNvSpPr>
          <p:nvPr>
            <p:ph type="body" sz="quarter" idx="26"/>
          </p:nvPr>
        </p:nvSpPr>
        <p:spPr>
          <a:xfrm>
            <a:off x="1643124" y="2488612"/>
            <a:ext cx="4071368" cy="936363"/>
          </a:xfrm>
        </p:spPr>
        <p:txBody>
          <a:bodyPr>
            <a:normAutofit/>
          </a:bodyPr>
          <a:lstStyle>
            <a:lvl1pPr marL="0" indent="0">
              <a:lnSpc>
                <a:spcPct val="100000"/>
              </a:lnSpc>
              <a:buFont typeface="Arial" panose="020B0604020202020204" pitchFamily="34" charset="0"/>
              <a:buNone/>
              <a:defRPr sz="2000">
                <a:solidFill>
                  <a:srgbClr val="5C5C5C"/>
                </a:solidFill>
                <a:latin typeface="Lato" panose="020F0502020204030203" pitchFamily="34" charset="0"/>
              </a:defRPr>
            </a:lvl1pPr>
          </a:lstStyle>
          <a:p>
            <a:pPr lvl="0"/>
            <a:r>
              <a:rPr lang="en-US" dirty="0"/>
              <a:t>Edit Master text styles</a:t>
            </a:r>
          </a:p>
        </p:txBody>
      </p:sp>
      <p:sp>
        <p:nvSpPr>
          <p:cNvPr id="8" name="Text Placeholder 4"/>
          <p:cNvSpPr>
            <a:spLocks noGrp="1"/>
          </p:cNvSpPr>
          <p:nvPr>
            <p:ph type="body" sz="quarter" idx="27" hasCustomPrompt="1"/>
          </p:nvPr>
        </p:nvSpPr>
        <p:spPr>
          <a:xfrm>
            <a:off x="1643124" y="2135784"/>
            <a:ext cx="4071368" cy="352828"/>
          </a:xfrm>
        </p:spPr>
        <p:txBody>
          <a:bodyPr>
            <a:noAutofit/>
          </a:bodyPr>
          <a:lstStyle>
            <a:lvl1pPr marL="0" indent="0">
              <a:lnSpc>
                <a:spcPct val="100000"/>
              </a:lnSpc>
              <a:buNone/>
              <a:defRPr sz="2000" b="1">
                <a:solidFill>
                  <a:srgbClr val="5C5C5C"/>
                </a:solidFill>
                <a:latin typeface="Lato" panose="020F0502020204030203" pitchFamily="34" charset="0"/>
              </a:defRPr>
            </a:lvl1pPr>
          </a:lstStyle>
          <a:p>
            <a:pPr lvl="0"/>
            <a:r>
              <a:rPr lang="en-US" dirty="0"/>
              <a:t>Add Your Title</a:t>
            </a:r>
          </a:p>
        </p:txBody>
      </p:sp>
      <p:sp>
        <p:nvSpPr>
          <p:cNvPr id="10" name="Text Placeholder 4"/>
          <p:cNvSpPr>
            <a:spLocks noGrp="1"/>
          </p:cNvSpPr>
          <p:nvPr>
            <p:ph type="body" sz="quarter" idx="29" hasCustomPrompt="1"/>
          </p:nvPr>
        </p:nvSpPr>
        <p:spPr>
          <a:xfrm>
            <a:off x="1643124" y="3428192"/>
            <a:ext cx="4071368" cy="352828"/>
          </a:xfrm>
        </p:spPr>
        <p:txBody>
          <a:bodyPr>
            <a:noAutofit/>
          </a:bodyPr>
          <a:lstStyle>
            <a:lvl1pPr marL="0" indent="0">
              <a:lnSpc>
                <a:spcPct val="100000"/>
              </a:lnSpc>
              <a:buNone/>
              <a:defRPr sz="2000" b="1">
                <a:solidFill>
                  <a:srgbClr val="5C5C5C"/>
                </a:solidFill>
                <a:latin typeface="Lato" panose="020F0502020204030203" pitchFamily="34" charset="0"/>
              </a:defRPr>
            </a:lvl1pPr>
          </a:lstStyle>
          <a:p>
            <a:pPr lvl="0"/>
            <a:r>
              <a:rPr lang="en-US" dirty="0"/>
              <a:t>Add Your Title</a:t>
            </a:r>
          </a:p>
        </p:txBody>
      </p:sp>
      <p:sp>
        <p:nvSpPr>
          <p:cNvPr id="12" name="Text Placeholder 4"/>
          <p:cNvSpPr>
            <a:spLocks noGrp="1"/>
          </p:cNvSpPr>
          <p:nvPr>
            <p:ph type="body" sz="quarter" idx="31" hasCustomPrompt="1"/>
          </p:nvPr>
        </p:nvSpPr>
        <p:spPr>
          <a:xfrm>
            <a:off x="1643124" y="4716651"/>
            <a:ext cx="4071368" cy="352828"/>
          </a:xfrm>
        </p:spPr>
        <p:txBody>
          <a:bodyPr>
            <a:noAutofit/>
          </a:bodyPr>
          <a:lstStyle>
            <a:lvl1pPr marL="0" indent="0">
              <a:lnSpc>
                <a:spcPct val="100000"/>
              </a:lnSpc>
              <a:buNone/>
              <a:defRPr sz="2000" b="1">
                <a:solidFill>
                  <a:srgbClr val="5C5C5C"/>
                </a:solidFill>
                <a:latin typeface="Lato" panose="020F0502020204030203" pitchFamily="34" charset="0"/>
              </a:defRPr>
            </a:lvl1pPr>
          </a:lstStyle>
          <a:p>
            <a:pPr lvl="0"/>
            <a:r>
              <a:rPr lang="en-US" dirty="0"/>
              <a:t>Add Your Title</a:t>
            </a:r>
          </a:p>
        </p:txBody>
      </p:sp>
      <p:sp>
        <p:nvSpPr>
          <p:cNvPr id="14" name="Text Placeholder 4"/>
          <p:cNvSpPr>
            <a:spLocks noGrp="1"/>
          </p:cNvSpPr>
          <p:nvPr>
            <p:ph type="body" sz="quarter" idx="33" hasCustomPrompt="1"/>
          </p:nvPr>
        </p:nvSpPr>
        <p:spPr>
          <a:xfrm>
            <a:off x="6897010" y="2136516"/>
            <a:ext cx="4071368" cy="352828"/>
          </a:xfrm>
        </p:spPr>
        <p:txBody>
          <a:bodyPr>
            <a:noAutofit/>
          </a:bodyPr>
          <a:lstStyle>
            <a:lvl1pPr marL="0" indent="0">
              <a:lnSpc>
                <a:spcPct val="100000"/>
              </a:lnSpc>
              <a:buNone/>
              <a:defRPr sz="2000" b="1">
                <a:solidFill>
                  <a:srgbClr val="5C5C5C"/>
                </a:solidFill>
                <a:latin typeface="Lato" panose="020F0502020204030203" pitchFamily="34" charset="0"/>
              </a:defRPr>
            </a:lvl1pPr>
          </a:lstStyle>
          <a:p>
            <a:pPr lvl="0"/>
            <a:r>
              <a:rPr lang="en-US" dirty="0"/>
              <a:t>Add Your Title</a:t>
            </a:r>
          </a:p>
        </p:txBody>
      </p:sp>
      <p:sp>
        <p:nvSpPr>
          <p:cNvPr id="16" name="Text Placeholder 4"/>
          <p:cNvSpPr>
            <a:spLocks noGrp="1"/>
          </p:cNvSpPr>
          <p:nvPr>
            <p:ph type="body" sz="quarter" idx="35" hasCustomPrompt="1"/>
          </p:nvPr>
        </p:nvSpPr>
        <p:spPr>
          <a:xfrm>
            <a:off x="6897010" y="3428192"/>
            <a:ext cx="4071368" cy="352828"/>
          </a:xfrm>
        </p:spPr>
        <p:txBody>
          <a:bodyPr>
            <a:noAutofit/>
          </a:bodyPr>
          <a:lstStyle>
            <a:lvl1pPr marL="0" indent="0">
              <a:lnSpc>
                <a:spcPct val="100000"/>
              </a:lnSpc>
              <a:buNone/>
              <a:defRPr sz="2000" b="1">
                <a:solidFill>
                  <a:srgbClr val="5C5C5C"/>
                </a:solidFill>
                <a:latin typeface="Lato" panose="020F0502020204030203" pitchFamily="34" charset="0"/>
              </a:defRPr>
            </a:lvl1pPr>
          </a:lstStyle>
          <a:p>
            <a:pPr lvl="0"/>
            <a:r>
              <a:rPr lang="en-US" dirty="0"/>
              <a:t>Add Your Title</a:t>
            </a:r>
          </a:p>
        </p:txBody>
      </p:sp>
      <p:sp>
        <p:nvSpPr>
          <p:cNvPr id="18" name="Text Placeholder 4"/>
          <p:cNvSpPr>
            <a:spLocks noGrp="1"/>
          </p:cNvSpPr>
          <p:nvPr>
            <p:ph type="body" sz="quarter" idx="37" hasCustomPrompt="1"/>
          </p:nvPr>
        </p:nvSpPr>
        <p:spPr>
          <a:xfrm>
            <a:off x="6897010" y="4716651"/>
            <a:ext cx="4071368" cy="352828"/>
          </a:xfrm>
        </p:spPr>
        <p:txBody>
          <a:bodyPr>
            <a:noAutofit/>
          </a:bodyPr>
          <a:lstStyle>
            <a:lvl1pPr marL="0" indent="0">
              <a:lnSpc>
                <a:spcPct val="100000"/>
              </a:lnSpc>
              <a:buNone/>
              <a:defRPr sz="2000" b="1">
                <a:solidFill>
                  <a:srgbClr val="5C5C5C"/>
                </a:solidFill>
                <a:latin typeface="Lato" panose="020F0502020204030203" pitchFamily="34" charset="0"/>
              </a:defRPr>
            </a:lvl1pPr>
          </a:lstStyle>
          <a:p>
            <a:pPr lvl="0"/>
            <a:r>
              <a:rPr lang="en-US" dirty="0"/>
              <a:t>Add Your Title</a:t>
            </a:r>
          </a:p>
        </p:txBody>
      </p:sp>
      <p:sp>
        <p:nvSpPr>
          <p:cNvPr id="25" name="Slide Number Placeholder 24"/>
          <p:cNvSpPr>
            <a:spLocks noGrp="1"/>
          </p:cNvSpPr>
          <p:nvPr>
            <p:ph type="sldNum" sz="quarter" idx="38"/>
          </p:nvPr>
        </p:nvSpPr>
        <p:spPr/>
        <p:txBody>
          <a:bodyPr/>
          <a:lstStyle/>
          <a:p>
            <a:fld id="{A8350104-CE64-4EE9-82B1-554144FA4C7C}" type="slidenum">
              <a:rPr lang="en-CA" smtClean="0"/>
              <a:pPr/>
              <a:t>‹#›</a:t>
            </a:fld>
            <a:endParaRPr lang="en-CA" dirty="0"/>
          </a:p>
        </p:txBody>
      </p:sp>
      <p:sp>
        <p:nvSpPr>
          <p:cNvPr id="28" name="Text Placeholder 4"/>
          <p:cNvSpPr>
            <a:spLocks noGrp="1"/>
          </p:cNvSpPr>
          <p:nvPr>
            <p:ph type="body" sz="quarter" idx="40"/>
          </p:nvPr>
        </p:nvSpPr>
        <p:spPr>
          <a:xfrm>
            <a:off x="1643124" y="3780799"/>
            <a:ext cx="4071368" cy="936363"/>
          </a:xfrm>
        </p:spPr>
        <p:txBody>
          <a:bodyPr>
            <a:normAutofit/>
          </a:bodyPr>
          <a:lstStyle>
            <a:lvl1pPr marL="0" indent="0">
              <a:lnSpc>
                <a:spcPct val="100000"/>
              </a:lnSpc>
              <a:buFont typeface="Arial" panose="020B0604020202020204" pitchFamily="34" charset="0"/>
              <a:buNone/>
              <a:defRPr sz="2000">
                <a:solidFill>
                  <a:srgbClr val="5C5C5C"/>
                </a:solidFill>
                <a:latin typeface="Lato" panose="020F0502020204030203" pitchFamily="34" charset="0"/>
              </a:defRPr>
            </a:lvl1pPr>
          </a:lstStyle>
          <a:p>
            <a:pPr lvl="0"/>
            <a:r>
              <a:rPr lang="en-US" dirty="0"/>
              <a:t>Edit Master text styles</a:t>
            </a:r>
          </a:p>
        </p:txBody>
      </p:sp>
      <p:sp>
        <p:nvSpPr>
          <p:cNvPr id="30" name="Text Placeholder 4"/>
          <p:cNvSpPr>
            <a:spLocks noGrp="1"/>
          </p:cNvSpPr>
          <p:nvPr>
            <p:ph type="body" sz="quarter" idx="42"/>
          </p:nvPr>
        </p:nvSpPr>
        <p:spPr>
          <a:xfrm>
            <a:off x="1643124" y="5069258"/>
            <a:ext cx="4071368" cy="936363"/>
          </a:xfrm>
        </p:spPr>
        <p:txBody>
          <a:bodyPr>
            <a:normAutofit/>
          </a:bodyPr>
          <a:lstStyle>
            <a:lvl1pPr marL="0" indent="0">
              <a:lnSpc>
                <a:spcPct val="100000"/>
              </a:lnSpc>
              <a:buFont typeface="Arial" panose="020B0604020202020204" pitchFamily="34" charset="0"/>
              <a:buNone/>
              <a:defRPr sz="2000">
                <a:solidFill>
                  <a:srgbClr val="5C5C5C"/>
                </a:solidFill>
                <a:latin typeface="Lato" panose="020F0502020204030203" pitchFamily="34" charset="0"/>
              </a:defRPr>
            </a:lvl1pPr>
          </a:lstStyle>
          <a:p>
            <a:pPr lvl="0"/>
            <a:r>
              <a:rPr lang="en-US" dirty="0"/>
              <a:t>Edit Master text styles</a:t>
            </a:r>
          </a:p>
        </p:txBody>
      </p:sp>
      <p:sp>
        <p:nvSpPr>
          <p:cNvPr id="32" name="Text Placeholder 4"/>
          <p:cNvSpPr>
            <a:spLocks noGrp="1"/>
          </p:cNvSpPr>
          <p:nvPr>
            <p:ph type="body" sz="quarter" idx="43"/>
          </p:nvPr>
        </p:nvSpPr>
        <p:spPr>
          <a:xfrm>
            <a:off x="6897010" y="2488612"/>
            <a:ext cx="4071368" cy="936363"/>
          </a:xfrm>
        </p:spPr>
        <p:txBody>
          <a:bodyPr>
            <a:normAutofit/>
          </a:bodyPr>
          <a:lstStyle>
            <a:lvl1pPr marL="0" indent="0">
              <a:lnSpc>
                <a:spcPct val="100000"/>
              </a:lnSpc>
              <a:buFont typeface="Arial" panose="020B0604020202020204" pitchFamily="34" charset="0"/>
              <a:buNone/>
              <a:defRPr sz="2000">
                <a:solidFill>
                  <a:srgbClr val="5C5C5C"/>
                </a:solidFill>
                <a:latin typeface="Lato" panose="020F0502020204030203" pitchFamily="34" charset="0"/>
              </a:defRPr>
            </a:lvl1pPr>
          </a:lstStyle>
          <a:p>
            <a:pPr lvl="0"/>
            <a:r>
              <a:rPr lang="en-US" dirty="0"/>
              <a:t>Edit Master text styles</a:t>
            </a:r>
          </a:p>
        </p:txBody>
      </p:sp>
      <p:sp>
        <p:nvSpPr>
          <p:cNvPr id="33" name="Text Placeholder 4"/>
          <p:cNvSpPr>
            <a:spLocks noGrp="1"/>
          </p:cNvSpPr>
          <p:nvPr>
            <p:ph type="body" sz="quarter" idx="44"/>
          </p:nvPr>
        </p:nvSpPr>
        <p:spPr>
          <a:xfrm>
            <a:off x="6897010" y="3780799"/>
            <a:ext cx="4071368" cy="936363"/>
          </a:xfrm>
        </p:spPr>
        <p:txBody>
          <a:bodyPr>
            <a:normAutofit/>
          </a:bodyPr>
          <a:lstStyle>
            <a:lvl1pPr marL="0" indent="0">
              <a:lnSpc>
                <a:spcPct val="100000"/>
              </a:lnSpc>
              <a:buFont typeface="Arial" panose="020B0604020202020204" pitchFamily="34" charset="0"/>
              <a:buNone/>
              <a:defRPr sz="2000">
                <a:solidFill>
                  <a:srgbClr val="5C5C5C"/>
                </a:solidFill>
                <a:latin typeface="Lato" panose="020F0502020204030203" pitchFamily="34" charset="0"/>
              </a:defRPr>
            </a:lvl1pPr>
          </a:lstStyle>
          <a:p>
            <a:pPr lvl="0"/>
            <a:r>
              <a:rPr lang="en-US" dirty="0"/>
              <a:t>Edit Master text styles</a:t>
            </a:r>
          </a:p>
        </p:txBody>
      </p:sp>
      <p:sp>
        <p:nvSpPr>
          <p:cNvPr id="34" name="Text Placeholder 4"/>
          <p:cNvSpPr>
            <a:spLocks noGrp="1"/>
          </p:cNvSpPr>
          <p:nvPr>
            <p:ph type="body" sz="quarter" idx="45"/>
          </p:nvPr>
        </p:nvSpPr>
        <p:spPr>
          <a:xfrm>
            <a:off x="6897010" y="5069258"/>
            <a:ext cx="4071368" cy="936363"/>
          </a:xfrm>
        </p:spPr>
        <p:txBody>
          <a:bodyPr>
            <a:normAutofit/>
          </a:bodyPr>
          <a:lstStyle>
            <a:lvl1pPr marL="0" indent="0">
              <a:lnSpc>
                <a:spcPct val="100000"/>
              </a:lnSpc>
              <a:buFont typeface="Arial" panose="020B0604020202020204" pitchFamily="34" charset="0"/>
              <a:buNone/>
              <a:defRPr sz="2000">
                <a:solidFill>
                  <a:srgbClr val="5C5C5C"/>
                </a:solidFill>
                <a:latin typeface="Lato" panose="020F0502020204030203" pitchFamily="34" charset="0"/>
              </a:defRPr>
            </a:lvl1pPr>
          </a:lstStyle>
          <a:p>
            <a:pPr lvl="0"/>
            <a:r>
              <a:rPr lang="en-US" dirty="0"/>
              <a:t>Edit Master text styles</a:t>
            </a:r>
          </a:p>
        </p:txBody>
      </p:sp>
      <p:sp>
        <p:nvSpPr>
          <p:cNvPr id="37" name="Oval 36"/>
          <p:cNvSpPr/>
          <p:nvPr userDrawn="1"/>
        </p:nvSpPr>
        <p:spPr bwMode="auto">
          <a:xfrm>
            <a:off x="1151457" y="2217364"/>
            <a:ext cx="215900" cy="217487"/>
          </a:xfrm>
          <a:prstGeom prst="ellipse">
            <a:avLst/>
          </a:prstGeom>
          <a:solidFill>
            <a:srgbClr val="005478"/>
          </a:solidFill>
          <a:ln>
            <a:noFill/>
          </a:ln>
        </p:spPr>
        <p:txBody>
          <a:bodyPr lIns="68580" tIns="34290" rIns="68580" bIns="34290"/>
          <a:lstStyle/>
          <a:p>
            <a:pPr algn="ctr" eaLnBrk="1" fontAlgn="auto" hangingPunct="1">
              <a:spcBef>
                <a:spcPts val="0"/>
              </a:spcBef>
              <a:spcAft>
                <a:spcPts val="0"/>
              </a:spcAft>
              <a:defRPr/>
            </a:pPr>
            <a:endParaRPr lang="en-US" sz="1350" dirty="0">
              <a:latin typeface="+mn-lt"/>
              <a:ea typeface="+mn-ea"/>
              <a:cs typeface="+mn-cs"/>
            </a:endParaRPr>
          </a:p>
        </p:txBody>
      </p:sp>
      <p:sp>
        <p:nvSpPr>
          <p:cNvPr id="38" name="Oval 37"/>
          <p:cNvSpPr/>
          <p:nvPr userDrawn="1"/>
        </p:nvSpPr>
        <p:spPr bwMode="auto">
          <a:xfrm>
            <a:off x="1151457" y="3478770"/>
            <a:ext cx="215900" cy="215900"/>
          </a:xfrm>
          <a:prstGeom prst="ellipse">
            <a:avLst/>
          </a:prstGeom>
          <a:solidFill>
            <a:srgbClr val="27808E"/>
          </a:solidFill>
          <a:ln>
            <a:noFill/>
          </a:ln>
        </p:spPr>
        <p:txBody>
          <a:bodyPr lIns="68580" tIns="34290" rIns="68580" bIns="34290"/>
          <a:lstStyle/>
          <a:p>
            <a:pPr algn="ctr" eaLnBrk="1" fontAlgn="auto" hangingPunct="1">
              <a:spcBef>
                <a:spcPts val="0"/>
              </a:spcBef>
              <a:spcAft>
                <a:spcPts val="0"/>
              </a:spcAft>
              <a:defRPr/>
            </a:pPr>
            <a:endParaRPr lang="en-US" sz="1350" dirty="0">
              <a:latin typeface="+mn-lt"/>
              <a:ea typeface="+mn-ea"/>
              <a:cs typeface="+mn-cs"/>
            </a:endParaRPr>
          </a:p>
        </p:txBody>
      </p:sp>
      <p:sp>
        <p:nvSpPr>
          <p:cNvPr id="39" name="Oval 38"/>
          <p:cNvSpPr/>
          <p:nvPr userDrawn="1"/>
        </p:nvSpPr>
        <p:spPr bwMode="auto">
          <a:xfrm>
            <a:off x="1151457" y="4768751"/>
            <a:ext cx="215900" cy="217487"/>
          </a:xfrm>
          <a:prstGeom prst="ellipse">
            <a:avLst/>
          </a:prstGeom>
          <a:solidFill>
            <a:srgbClr val="24A4D6"/>
          </a:solidFill>
          <a:ln>
            <a:noFill/>
          </a:ln>
        </p:spPr>
        <p:txBody>
          <a:bodyPr lIns="68580" tIns="34290" rIns="68580" bIns="34290"/>
          <a:lstStyle/>
          <a:p>
            <a:pPr algn="ctr" eaLnBrk="1" fontAlgn="auto" hangingPunct="1">
              <a:spcBef>
                <a:spcPts val="0"/>
              </a:spcBef>
              <a:spcAft>
                <a:spcPts val="0"/>
              </a:spcAft>
              <a:defRPr/>
            </a:pPr>
            <a:endParaRPr lang="en-US" sz="1350" dirty="0">
              <a:latin typeface="+mn-lt"/>
              <a:ea typeface="+mn-ea"/>
              <a:cs typeface="+mn-cs"/>
            </a:endParaRPr>
          </a:p>
        </p:txBody>
      </p:sp>
    </p:spTree>
    <p:custDataLst>
      <p:tags r:id="rId1"/>
    </p:custDataLst>
    <p:extLst>
      <p:ext uri="{BB962C8B-B14F-4D97-AF65-F5344CB8AC3E}">
        <p14:creationId xmlns:p14="http://schemas.microsoft.com/office/powerpoint/2010/main" val="7140707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hart Slide">
    <p:spTree>
      <p:nvGrpSpPr>
        <p:cNvPr id="1" name=""/>
        <p:cNvGrpSpPr/>
        <p:nvPr/>
      </p:nvGrpSpPr>
      <p:grpSpPr>
        <a:xfrm>
          <a:off x="0" y="0"/>
          <a:ext cx="0" cy="0"/>
          <a:chOff x="0" y="0"/>
          <a:chExt cx="0" cy="0"/>
        </a:xfrm>
      </p:grpSpPr>
      <p:sp>
        <p:nvSpPr>
          <p:cNvPr id="2" name="Slide Number Placeholder 1"/>
          <p:cNvSpPr>
            <a:spLocks noGrp="1"/>
          </p:cNvSpPr>
          <p:nvPr>
            <p:ph type="sldNum" sz="quarter" idx="29"/>
          </p:nvPr>
        </p:nvSpPr>
        <p:spPr/>
        <p:txBody>
          <a:bodyPr/>
          <a:lstStyle/>
          <a:p>
            <a:fld id="{A8350104-CE64-4EE9-82B1-554144FA4C7C}" type="slidenum">
              <a:rPr lang="en-CA" smtClean="0"/>
              <a:pPr/>
              <a:t>‹#›</a:t>
            </a:fld>
            <a:endParaRPr lang="en-CA" dirty="0"/>
          </a:p>
        </p:txBody>
      </p:sp>
      <p:sp>
        <p:nvSpPr>
          <p:cNvPr id="3" name="Title 2"/>
          <p:cNvSpPr>
            <a:spLocks noGrp="1"/>
          </p:cNvSpPr>
          <p:nvPr>
            <p:ph type="title" hasCustomPrompt="1"/>
          </p:nvPr>
        </p:nvSpPr>
        <p:spPr/>
        <p:txBody>
          <a:bodyPr/>
          <a:lstStyle>
            <a:lvl1pPr>
              <a:defRPr baseline="0"/>
            </a:lvl1pPr>
          </a:lstStyle>
          <a:p>
            <a:r>
              <a:rPr lang="en-US" dirty="0"/>
              <a:t>Chart Slide</a:t>
            </a:r>
            <a:endParaRPr lang="en-CA" dirty="0"/>
          </a:p>
        </p:txBody>
      </p:sp>
      <p:sp>
        <p:nvSpPr>
          <p:cNvPr id="11" name="Chart Placeholder 6"/>
          <p:cNvSpPr>
            <a:spLocks noGrp="1"/>
          </p:cNvSpPr>
          <p:nvPr>
            <p:ph type="chart" sz="quarter" idx="30"/>
          </p:nvPr>
        </p:nvSpPr>
        <p:spPr>
          <a:xfrm>
            <a:off x="838200" y="1825625"/>
            <a:ext cx="10515600" cy="4351337"/>
          </a:xfrm>
        </p:spPr>
        <p:txBody>
          <a:bodyPr>
            <a:normAutofit/>
          </a:bodyPr>
          <a:lstStyle>
            <a:lvl1pPr marL="0" indent="0">
              <a:buNone/>
              <a:defRPr sz="2000">
                <a:solidFill>
                  <a:srgbClr val="5C5C5C"/>
                </a:solidFill>
              </a:defRPr>
            </a:lvl1pPr>
          </a:lstStyle>
          <a:p>
            <a:endParaRPr lang="en-CA" dirty="0"/>
          </a:p>
        </p:txBody>
      </p:sp>
    </p:spTree>
    <p:custDataLst>
      <p:tags r:id="rId1"/>
    </p:custDataLst>
    <p:extLst>
      <p:ext uri="{BB962C8B-B14F-4D97-AF65-F5344CB8AC3E}">
        <p14:creationId xmlns:p14="http://schemas.microsoft.com/office/powerpoint/2010/main" val="39859904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hart With Text Slide">
    <p:spTree>
      <p:nvGrpSpPr>
        <p:cNvPr id="1" name=""/>
        <p:cNvGrpSpPr/>
        <p:nvPr/>
      </p:nvGrpSpPr>
      <p:grpSpPr>
        <a:xfrm>
          <a:off x="0" y="0"/>
          <a:ext cx="0" cy="0"/>
          <a:chOff x="0" y="0"/>
          <a:chExt cx="0" cy="0"/>
        </a:xfrm>
      </p:grpSpPr>
      <p:sp>
        <p:nvSpPr>
          <p:cNvPr id="2" name="Slide Number Placeholder 1"/>
          <p:cNvSpPr>
            <a:spLocks noGrp="1"/>
          </p:cNvSpPr>
          <p:nvPr>
            <p:ph type="sldNum" sz="quarter" idx="29"/>
          </p:nvPr>
        </p:nvSpPr>
        <p:spPr/>
        <p:txBody>
          <a:bodyPr/>
          <a:lstStyle/>
          <a:p>
            <a:fld id="{A8350104-CE64-4EE9-82B1-554144FA4C7C}" type="slidenum">
              <a:rPr lang="en-CA" smtClean="0"/>
              <a:pPr/>
              <a:t>‹#›</a:t>
            </a:fld>
            <a:endParaRPr lang="en-CA" dirty="0"/>
          </a:p>
        </p:txBody>
      </p:sp>
      <p:sp>
        <p:nvSpPr>
          <p:cNvPr id="3" name="Title 2"/>
          <p:cNvSpPr>
            <a:spLocks noGrp="1"/>
          </p:cNvSpPr>
          <p:nvPr>
            <p:ph type="title" hasCustomPrompt="1"/>
          </p:nvPr>
        </p:nvSpPr>
        <p:spPr/>
        <p:txBody>
          <a:bodyPr/>
          <a:lstStyle>
            <a:lvl1pPr>
              <a:defRPr baseline="0"/>
            </a:lvl1pPr>
          </a:lstStyle>
          <a:p>
            <a:r>
              <a:rPr lang="en-US" dirty="0"/>
              <a:t>Chart With Text Slide</a:t>
            </a:r>
            <a:endParaRPr lang="en-CA" dirty="0"/>
          </a:p>
        </p:txBody>
      </p:sp>
      <p:sp>
        <p:nvSpPr>
          <p:cNvPr id="11" name="Chart Placeholder 6"/>
          <p:cNvSpPr>
            <a:spLocks noGrp="1"/>
          </p:cNvSpPr>
          <p:nvPr>
            <p:ph type="chart" sz="quarter" idx="30"/>
          </p:nvPr>
        </p:nvSpPr>
        <p:spPr>
          <a:xfrm>
            <a:off x="838200" y="1825625"/>
            <a:ext cx="7200000" cy="4351337"/>
          </a:xfrm>
        </p:spPr>
        <p:txBody>
          <a:bodyPr>
            <a:normAutofit/>
          </a:bodyPr>
          <a:lstStyle>
            <a:lvl1pPr marL="0" indent="0">
              <a:buNone/>
              <a:defRPr sz="2000">
                <a:solidFill>
                  <a:srgbClr val="5C5C5C"/>
                </a:solidFill>
              </a:defRPr>
            </a:lvl1pPr>
          </a:lstStyle>
          <a:p>
            <a:endParaRPr lang="en-CA" dirty="0"/>
          </a:p>
        </p:txBody>
      </p:sp>
      <p:sp>
        <p:nvSpPr>
          <p:cNvPr id="14" name="Text Placeholder 13"/>
          <p:cNvSpPr>
            <a:spLocks noGrp="1"/>
          </p:cNvSpPr>
          <p:nvPr>
            <p:ph type="body" sz="quarter" idx="31"/>
          </p:nvPr>
        </p:nvSpPr>
        <p:spPr>
          <a:xfrm>
            <a:off x="8201457" y="1825624"/>
            <a:ext cx="3135600" cy="4351337"/>
          </a:xfrm>
        </p:spPr>
        <p:txBody>
          <a:bodyPr>
            <a:normAutofit/>
          </a:bodyPr>
          <a:lstStyle>
            <a:lvl1pPr marL="0" indent="0">
              <a:lnSpc>
                <a:spcPct val="150000"/>
              </a:lnSpc>
              <a:buNone/>
              <a:defRPr sz="2000">
                <a:solidFill>
                  <a:srgbClr val="5C5C5C"/>
                </a:solidFill>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20053240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A8350104-CE64-4EE9-82B1-554144FA4C7C}" type="slidenum">
              <a:rPr lang="en-CA" smtClean="0"/>
              <a:pPr/>
              <a:t>‹#›</a:t>
            </a:fld>
            <a:endParaRPr lang="en-CA" dirty="0"/>
          </a:p>
        </p:txBody>
      </p:sp>
    </p:spTree>
    <p:custDataLst>
      <p:tags r:id="rId1"/>
    </p:custDataLst>
    <p:extLst>
      <p:ext uri="{BB962C8B-B14F-4D97-AF65-F5344CB8AC3E}">
        <p14:creationId xmlns:p14="http://schemas.microsoft.com/office/powerpoint/2010/main" val="28136976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References">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A8350104-CE64-4EE9-82B1-554144FA4C7C}" type="slidenum">
              <a:rPr lang="en-CA" smtClean="0"/>
              <a:pPr/>
              <a:t>‹#›</a:t>
            </a:fld>
            <a:endParaRPr lang="en-CA" dirty="0"/>
          </a:p>
        </p:txBody>
      </p:sp>
      <p:sp>
        <p:nvSpPr>
          <p:cNvPr id="3" name="Title 2"/>
          <p:cNvSpPr>
            <a:spLocks noGrp="1"/>
          </p:cNvSpPr>
          <p:nvPr>
            <p:ph type="title" hasCustomPrompt="1"/>
          </p:nvPr>
        </p:nvSpPr>
        <p:spPr>
          <a:xfrm>
            <a:off x="838200" y="365125"/>
            <a:ext cx="10515600" cy="1325563"/>
          </a:xfrm>
        </p:spPr>
        <p:txBody>
          <a:bodyPr/>
          <a:lstStyle>
            <a:lvl1pPr>
              <a:defRPr baseline="0"/>
            </a:lvl1pPr>
          </a:lstStyle>
          <a:p>
            <a:r>
              <a:rPr lang="en-US" dirty="0"/>
              <a:t>References</a:t>
            </a:r>
            <a:endParaRPr lang="en-CA" dirty="0"/>
          </a:p>
        </p:txBody>
      </p:sp>
      <p:sp>
        <p:nvSpPr>
          <p:cNvPr id="4" name="Text Placeholder 11"/>
          <p:cNvSpPr>
            <a:spLocks noGrp="1"/>
          </p:cNvSpPr>
          <p:nvPr>
            <p:ph type="body" sz="quarter" idx="11" hasCustomPrompt="1"/>
          </p:nvPr>
        </p:nvSpPr>
        <p:spPr>
          <a:xfrm>
            <a:off x="838200" y="1808163"/>
            <a:ext cx="10515600" cy="4357687"/>
          </a:xfrm>
        </p:spPr>
        <p:txBody>
          <a:bodyPr>
            <a:normAutofit/>
          </a:bodyPr>
          <a:lstStyle>
            <a:lvl1pPr marL="0" indent="0">
              <a:lnSpc>
                <a:spcPct val="150000"/>
              </a:lnSpc>
              <a:buNone/>
              <a:defRPr sz="2000"/>
            </a:lvl1pPr>
            <a:lvl2pPr marL="457200" indent="0">
              <a:lnSpc>
                <a:spcPct val="150000"/>
              </a:lnSpc>
              <a:buNone/>
              <a:defRPr sz="2000"/>
            </a:lvl2pPr>
            <a:lvl3pPr marL="914400" indent="0">
              <a:lnSpc>
                <a:spcPct val="150000"/>
              </a:lnSpc>
              <a:buNone/>
              <a:defRPr sz="2000"/>
            </a:lvl3pPr>
            <a:lvl4pPr marL="1371600" indent="0">
              <a:lnSpc>
                <a:spcPct val="150000"/>
              </a:lnSpc>
              <a:buNone/>
              <a:defRPr sz="2000"/>
            </a:lvl4pPr>
            <a:lvl5pPr marL="1828800" indent="0">
              <a:lnSpc>
                <a:spcPct val="150000"/>
              </a:lnSpc>
              <a:buNone/>
              <a:defRPr sz="2000"/>
            </a:lvl5pPr>
          </a:lstStyle>
          <a:p>
            <a:pPr marL="0" indent="0">
              <a:buNone/>
            </a:pPr>
            <a:r>
              <a:rPr lang="en-US" sz="2000" dirty="0"/>
              <a:t>Use APA formatting. Provide links when resource is online. Use shortened form for author list.</a:t>
            </a:r>
          </a:p>
        </p:txBody>
      </p:sp>
    </p:spTree>
    <p:custDataLst>
      <p:tags r:id="rId1"/>
    </p:custDataLst>
    <p:extLst>
      <p:ext uri="{BB962C8B-B14F-4D97-AF65-F5344CB8AC3E}">
        <p14:creationId xmlns:p14="http://schemas.microsoft.com/office/powerpoint/2010/main" val="33947685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End Slide">
    <p:spTree>
      <p:nvGrpSpPr>
        <p:cNvPr id="1" name=""/>
        <p:cNvGrpSpPr/>
        <p:nvPr/>
      </p:nvGrpSpPr>
      <p:grpSpPr>
        <a:xfrm>
          <a:off x="0" y="0"/>
          <a:ext cx="0" cy="0"/>
          <a:chOff x="0" y="0"/>
          <a:chExt cx="0" cy="0"/>
        </a:xfrm>
      </p:grpSpPr>
      <p:pic>
        <p:nvPicPr>
          <p:cNvPr id="39" name="Picture 38" descr="cawst_logo--high_res_full_name--colour.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69941" y="2576470"/>
            <a:ext cx="4118371" cy="1481468"/>
          </a:xfrm>
          <a:prstGeom prst="rect">
            <a:avLst/>
          </a:prstGeom>
        </p:spPr>
      </p:pic>
      <p:grpSp>
        <p:nvGrpSpPr>
          <p:cNvPr id="6" name="Group 5"/>
          <p:cNvGrpSpPr/>
          <p:nvPr userDrawn="1"/>
        </p:nvGrpSpPr>
        <p:grpSpPr>
          <a:xfrm>
            <a:off x="1260639" y="1297621"/>
            <a:ext cx="6584399" cy="3954745"/>
            <a:chOff x="1305030" y="1484057"/>
            <a:chExt cx="5833601" cy="3954745"/>
          </a:xfrm>
        </p:grpSpPr>
        <p:grpSp>
          <p:nvGrpSpPr>
            <p:cNvPr id="3" name="Group 2"/>
            <p:cNvGrpSpPr/>
            <p:nvPr userDrawn="1"/>
          </p:nvGrpSpPr>
          <p:grpSpPr>
            <a:xfrm>
              <a:off x="1393810" y="4165152"/>
              <a:ext cx="246497" cy="1273650"/>
              <a:chOff x="7830583" y="4320000"/>
              <a:chExt cx="246497" cy="1273650"/>
            </a:xfrm>
          </p:grpSpPr>
          <p:sp>
            <p:nvSpPr>
              <p:cNvPr id="40" name="Freeform 39"/>
              <p:cNvSpPr>
                <a:spLocks noEditPoints="1"/>
              </p:cNvSpPr>
              <p:nvPr userDrawn="1"/>
            </p:nvSpPr>
            <p:spPr bwMode="auto">
              <a:xfrm>
                <a:off x="7831017" y="4662000"/>
                <a:ext cx="246063" cy="246063"/>
              </a:xfrm>
              <a:custGeom>
                <a:avLst/>
                <a:gdLst/>
                <a:ahLst/>
                <a:cxnLst>
                  <a:cxn ang="0">
                    <a:pos x="190" y="0"/>
                  </a:cxn>
                  <a:cxn ang="0">
                    <a:pos x="0" y="190"/>
                  </a:cxn>
                  <a:cxn ang="0">
                    <a:pos x="190" y="380"/>
                  </a:cxn>
                  <a:cxn ang="0">
                    <a:pos x="380" y="190"/>
                  </a:cxn>
                  <a:cxn ang="0">
                    <a:pos x="190" y="0"/>
                  </a:cxn>
                  <a:cxn ang="0">
                    <a:pos x="178" y="74"/>
                  </a:cxn>
                  <a:cxn ang="0">
                    <a:pos x="171" y="138"/>
                  </a:cxn>
                  <a:cxn ang="0">
                    <a:pos x="147" y="60"/>
                  </a:cxn>
                  <a:cxn ang="0">
                    <a:pos x="178" y="74"/>
                  </a:cxn>
                  <a:cxn ang="0">
                    <a:pos x="197" y="303"/>
                  </a:cxn>
                  <a:cxn ang="0">
                    <a:pos x="124" y="201"/>
                  </a:cxn>
                  <a:cxn ang="0">
                    <a:pos x="109" y="107"/>
                  </a:cxn>
                  <a:cxn ang="0">
                    <a:pos x="136" y="63"/>
                  </a:cxn>
                  <a:cxn ang="0">
                    <a:pos x="161" y="140"/>
                  </a:cxn>
                  <a:cxn ang="0">
                    <a:pos x="151" y="168"/>
                  </a:cxn>
                  <a:cxn ang="0">
                    <a:pos x="188" y="243"/>
                  </a:cxn>
                  <a:cxn ang="0">
                    <a:pos x="208" y="243"/>
                  </a:cxn>
                  <a:cxn ang="0">
                    <a:pos x="244" y="314"/>
                  </a:cxn>
                  <a:cxn ang="0">
                    <a:pos x="197" y="303"/>
                  </a:cxn>
                  <a:cxn ang="0">
                    <a:pos x="257" y="309"/>
                  </a:cxn>
                  <a:cxn ang="0">
                    <a:pos x="219" y="239"/>
                  </a:cxn>
                  <a:cxn ang="0">
                    <a:pos x="251" y="242"/>
                  </a:cxn>
                  <a:cxn ang="0">
                    <a:pos x="269" y="277"/>
                  </a:cxn>
                  <a:cxn ang="0">
                    <a:pos x="257" y="309"/>
                  </a:cxn>
                </a:cxnLst>
                <a:rect l="0" t="0" r="r" b="b"/>
                <a:pathLst>
                  <a:path w="380" h="380">
                    <a:moveTo>
                      <a:pt x="190" y="0"/>
                    </a:moveTo>
                    <a:cubicBezTo>
                      <a:pt x="85" y="0"/>
                      <a:pt x="0" y="85"/>
                      <a:pt x="0" y="190"/>
                    </a:cubicBezTo>
                    <a:cubicBezTo>
                      <a:pt x="0" y="295"/>
                      <a:pt x="85" y="380"/>
                      <a:pt x="190" y="380"/>
                    </a:cubicBezTo>
                    <a:cubicBezTo>
                      <a:pt x="295" y="380"/>
                      <a:pt x="380" y="295"/>
                      <a:pt x="380" y="190"/>
                    </a:cubicBezTo>
                    <a:cubicBezTo>
                      <a:pt x="380" y="85"/>
                      <a:pt x="295" y="0"/>
                      <a:pt x="190" y="0"/>
                    </a:cubicBezTo>
                    <a:close/>
                    <a:moveTo>
                      <a:pt x="178" y="74"/>
                    </a:moveTo>
                    <a:cubicBezTo>
                      <a:pt x="189" y="95"/>
                      <a:pt x="197" y="128"/>
                      <a:pt x="171" y="138"/>
                    </a:cubicBezTo>
                    <a:cubicBezTo>
                      <a:pt x="164" y="118"/>
                      <a:pt x="147" y="60"/>
                      <a:pt x="147" y="60"/>
                    </a:cubicBezTo>
                    <a:cubicBezTo>
                      <a:pt x="147" y="60"/>
                      <a:pt x="168" y="53"/>
                      <a:pt x="178" y="74"/>
                    </a:cubicBezTo>
                    <a:close/>
                    <a:moveTo>
                      <a:pt x="197" y="303"/>
                    </a:moveTo>
                    <a:cubicBezTo>
                      <a:pt x="180" y="290"/>
                      <a:pt x="145" y="253"/>
                      <a:pt x="124" y="201"/>
                    </a:cubicBezTo>
                    <a:cubicBezTo>
                      <a:pt x="112" y="173"/>
                      <a:pt x="109" y="142"/>
                      <a:pt x="109" y="107"/>
                    </a:cubicBezTo>
                    <a:cubicBezTo>
                      <a:pt x="110" y="76"/>
                      <a:pt x="123" y="67"/>
                      <a:pt x="136" y="63"/>
                    </a:cubicBezTo>
                    <a:cubicBezTo>
                      <a:pt x="161" y="140"/>
                      <a:pt x="161" y="140"/>
                      <a:pt x="161" y="140"/>
                    </a:cubicBezTo>
                    <a:cubicBezTo>
                      <a:pt x="161" y="140"/>
                      <a:pt x="144" y="146"/>
                      <a:pt x="151" y="168"/>
                    </a:cubicBezTo>
                    <a:cubicBezTo>
                      <a:pt x="151" y="168"/>
                      <a:pt x="157" y="206"/>
                      <a:pt x="188" y="243"/>
                    </a:cubicBezTo>
                    <a:cubicBezTo>
                      <a:pt x="192" y="250"/>
                      <a:pt x="199" y="250"/>
                      <a:pt x="208" y="243"/>
                    </a:cubicBezTo>
                    <a:cubicBezTo>
                      <a:pt x="214" y="260"/>
                      <a:pt x="244" y="314"/>
                      <a:pt x="244" y="314"/>
                    </a:cubicBezTo>
                    <a:cubicBezTo>
                      <a:pt x="244" y="314"/>
                      <a:pt x="225" y="322"/>
                      <a:pt x="197" y="303"/>
                    </a:cubicBezTo>
                    <a:close/>
                    <a:moveTo>
                      <a:pt x="257" y="309"/>
                    </a:moveTo>
                    <a:cubicBezTo>
                      <a:pt x="219" y="239"/>
                      <a:pt x="219" y="239"/>
                      <a:pt x="219" y="239"/>
                    </a:cubicBezTo>
                    <a:cubicBezTo>
                      <a:pt x="241" y="227"/>
                      <a:pt x="251" y="242"/>
                      <a:pt x="251" y="242"/>
                    </a:cubicBezTo>
                    <a:cubicBezTo>
                      <a:pt x="251" y="242"/>
                      <a:pt x="261" y="262"/>
                      <a:pt x="269" y="277"/>
                    </a:cubicBezTo>
                    <a:cubicBezTo>
                      <a:pt x="278" y="293"/>
                      <a:pt x="257" y="309"/>
                      <a:pt x="257" y="309"/>
                    </a:cubicBezTo>
                    <a:close/>
                  </a:path>
                </a:pathLst>
              </a:custGeom>
              <a:solidFill>
                <a:srgbClr val="24A4D6"/>
              </a:solidFill>
              <a:ln w="9525">
                <a:noFill/>
                <a:round/>
                <a:headEnd/>
                <a:tailEnd/>
              </a:ln>
            </p:spPr>
            <p:txBody>
              <a:bodyPr lIns="68580" tIns="34290" rIns="68580" bIns="34290"/>
              <a:lstStyle/>
              <a:p>
                <a:pPr eaLnBrk="1" fontAlgn="auto" hangingPunct="1">
                  <a:spcBef>
                    <a:spcPts val="0"/>
                  </a:spcBef>
                  <a:spcAft>
                    <a:spcPts val="0"/>
                  </a:spcAft>
                  <a:defRPr/>
                </a:pPr>
                <a:endParaRPr lang="en-US" sz="1350" dirty="0">
                  <a:solidFill>
                    <a:schemeClr val="bg1">
                      <a:lumMod val="50000"/>
                      <a:lumOff val="50000"/>
                    </a:schemeClr>
                  </a:solidFill>
                  <a:latin typeface="Lato" panose="020F0502020204030203" pitchFamily="34" charset="0"/>
                  <a:ea typeface="+mn-ea"/>
                  <a:cs typeface="+mn-cs"/>
                </a:endParaRPr>
              </a:p>
            </p:txBody>
          </p:sp>
          <p:sp>
            <p:nvSpPr>
              <p:cNvPr id="41" name="Freeform 40"/>
              <p:cNvSpPr>
                <a:spLocks noEditPoints="1"/>
              </p:cNvSpPr>
              <p:nvPr userDrawn="1"/>
            </p:nvSpPr>
            <p:spPr bwMode="auto">
              <a:xfrm>
                <a:off x="7831017" y="5004000"/>
                <a:ext cx="246063" cy="244475"/>
              </a:xfrm>
              <a:custGeom>
                <a:avLst/>
                <a:gdLst/>
                <a:ahLst/>
                <a:cxnLst>
                  <a:cxn ang="0">
                    <a:pos x="190" y="0"/>
                  </a:cxn>
                  <a:cxn ang="0">
                    <a:pos x="0" y="190"/>
                  </a:cxn>
                  <a:cxn ang="0">
                    <a:pos x="190" y="380"/>
                  </a:cxn>
                  <a:cxn ang="0">
                    <a:pos x="380" y="190"/>
                  </a:cxn>
                  <a:cxn ang="0">
                    <a:pos x="190" y="0"/>
                  </a:cxn>
                  <a:cxn ang="0">
                    <a:pos x="275" y="274"/>
                  </a:cxn>
                  <a:cxn ang="0">
                    <a:pos x="122" y="274"/>
                  </a:cxn>
                  <a:cxn ang="0">
                    <a:pos x="108" y="270"/>
                  </a:cxn>
                  <a:cxn ang="0">
                    <a:pos x="167" y="204"/>
                  </a:cxn>
                  <a:cxn ang="0">
                    <a:pos x="192" y="224"/>
                  </a:cxn>
                  <a:cxn ang="0">
                    <a:pos x="218" y="205"/>
                  </a:cxn>
                  <a:cxn ang="0">
                    <a:pos x="280" y="273"/>
                  </a:cxn>
                  <a:cxn ang="0">
                    <a:pos x="275" y="274"/>
                  </a:cxn>
                  <a:cxn ang="0">
                    <a:pos x="137" y="167"/>
                  </a:cxn>
                  <a:cxn ang="0">
                    <a:pos x="137" y="149"/>
                  </a:cxn>
                  <a:cxn ang="0">
                    <a:pos x="252" y="148"/>
                  </a:cxn>
                  <a:cxn ang="0">
                    <a:pos x="252" y="170"/>
                  </a:cxn>
                  <a:cxn ang="0">
                    <a:pos x="193" y="211"/>
                  </a:cxn>
                  <a:cxn ang="0">
                    <a:pos x="137" y="167"/>
                  </a:cxn>
                  <a:cxn ang="0">
                    <a:pos x="292" y="262"/>
                  </a:cxn>
                  <a:cxn ang="0">
                    <a:pos x="232" y="195"/>
                  </a:cxn>
                  <a:cxn ang="0">
                    <a:pos x="285" y="158"/>
                  </a:cxn>
                  <a:cxn ang="0">
                    <a:pos x="194" y="83"/>
                  </a:cxn>
                  <a:cxn ang="0">
                    <a:pos x="105" y="158"/>
                  </a:cxn>
                  <a:cxn ang="0">
                    <a:pos x="154" y="194"/>
                  </a:cxn>
                  <a:cxn ang="0">
                    <a:pos x="97" y="258"/>
                  </a:cxn>
                  <a:cxn ang="0">
                    <a:pos x="95" y="246"/>
                  </a:cxn>
                  <a:cxn ang="0">
                    <a:pos x="95" y="156"/>
                  </a:cxn>
                  <a:cxn ang="0">
                    <a:pos x="182" y="81"/>
                  </a:cxn>
                  <a:cxn ang="0">
                    <a:pos x="207" y="81"/>
                  </a:cxn>
                  <a:cxn ang="0">
                    <a:pos x="294" y="154"/>
                  </a:cxn>
                  <a:cxn ang="0">
                    <a:pos x="294" y="248"/>
                  </a:cxn>
                  <a:cxn ang="0">
                    <a:pos x="292" y="262"/>
                  </a:cxn>
                </a:cxnLst>
                <a:rect l="0" t="0" r="r" b="b"/>
                <a:pathLst>
                  <a:path w="380" h="380">
                    <a:moveTo>
                      <a:pt x="190" y="0"/>
                    </a:moveTo>
                    <a:cubicBezTo>
                      <a:pt x="85" y="0"/>
                      <a:pt x="0" y="85"/>
                      <a:pt x="0" y="190"/>
                    </a:cubicBezTo>
                    <a:cubicBezTo>
                      <a:pt x="0" y="295"/>
                      <a:pt x="85" y="380"/>
                      <a:pt x="190" y="380"/>
                    </a:cubicBezTo>
                    <a:cubicBezTo>
                      <a:pt x="295" y="380"/>
                      <a:pt x="380" y="295"/>
                      <a:pt x="380" y="190"/>
                    </a:cubicBezTo>
                    <a:cubicBezTo>
                      <a:pt x="380" y="85"/>
                      <a:pt x="295" y="0"/>
                      <a:pt x="190" y="0"/>
                    </a:cubicBezTo>
                    <a:close/>
                    <a:moveTo>
                      <a:pt x="275" y="274"/>
                    </a:moveTo>
                    <a:cubicBezTo>
                      <a:pt x="249" y="274"/>
                      <a:pt x="122" y="274"/>
                      <a:pt x="122" y="274"/>
                    </a:cubicBezTo>
                    <a:cubicBezTo>
                      <a:pt x="122" y="274"/>
                      <a:pt x="115" y="274"/>
                      <a:pt x="108" y="270"/>
                    </a:cubicBezTo>
                    <a:cubicBezTo>
                      <a:pt x="167" y="204"/>
                      <a:pt x="167" y="204"/>
                      <a:pt x="167" y="204"/>
                    </a:cubicBezTo>
                    <a:cubicBezTo>
                      <a:pt x="192" y="224"/>
                      <a:pt x="192" y="224"/>
                      <a:pt x="192" y="224"/>
                    </a:cubicBezTo>
                    <a:cubicBezTo>
                      <a:pt x="218" y="205"/>
                      <a:pt x="218" y="205"/>
                      <a:pt x="218" y="205"/>
                    </a:cubicBezTo>
                    <a:cubicBezTo>
                      <a:pt x="280" y="273"/>
                      <a:pt x="280" y="273"/>
                      <a:pt x="280" y="273"/>
                    </a:cubicBezTo>
                    <a:cubicBezTo>
                      <a:pt x="278" y="273"/>
                      <a:pt x="277" y="274"/>
                      <a:pt x="275" y="274"/>
                    </a:cubicBezTo>
                    <a:close/>
                    <a:moveTo>
                      <a:pt x="137" y="167"/>
                    </a:moveTo>
                    <a:cubicBezTo>
                      <a:pt x="137" y="149"/>
                      <a:pt x="137" y="149"/>
                      <a:pt x="137" y="149"/>
                    </a:cubicBezTo>
                    <a:cubicBezTo>
                      <a:pt x="252" y="148"/>
                      <a:pt x="252" y="148"/>
                      <a:pt x="252" y="148"/>
                    </a:cubicBezTo>
                    <a:cubicBezTo>
                      <a:pt x="252" y="170"/>
                      <a:pt x="252" y="170"/>
                      <a:pt x="252" y="170"/>
                    </a:cubicBezTo>
                    <a:cubicBezTo>
                      <a:pt x="193" y="211"/>
                      <a:pt x="193" y="211"/>
                      <a:pt x="193" y="211"/>
                    </a:cubicBezTo>
                    <a:lnTo>
                      <a:pt x="137" y="167"/>
                    </a:lnTo>
                    <a:close/>
                    <a:moveTo>
                      <a:pt x="292" y="262"/>
                    </a:moveTo>
                    <a:cubicBezTo>
                      <a:pt x="232" y="195"/>
                      <a:pt x="232" y="195"/>
                      <a:pt x="232" y="195"/>
                    </a:cubicBezTo>
                    <a:cubicBezTo>
                      <a:pt x="285" y="158"/>
                      <a:pt x="285" y="158"/>
                      <a:pt x="285" y="158"/>
                    </a:cubicBezTo>
                    <a:cubicBezTo>
                      <a:pt x="194" y="83"/>
                      <a:pt x="194" y="83"/>
                      <a:pt x="194" y="83"/>
                    </a:cubicBezTo>
                    <a:cubicBezTo>
                      <a:pt x="105" y="158"/>
                      <a:pt x="105" y="158"/>
                      <a:pt x="105" y="158"/>
                    </a:cubicBezTo>
                    <a:cubicBezTo>
                      <a:pt x="154" y="194"/>
                      <a:pt x="154" y="194"/>
                      <a:pt x="154" y="194"/>
                    </a:cubicBezTo>
                    <a:cubicBezTo>
                      <a:pt x="97" y="258"/>
                      <a:pt x="97" y="258"/>
                      <a:pt x="97" y="258"/>
                    </a:cubicBezTo>
                    <a:cubicBezTo>
                      <a:pt x="95" y="254"/>
                      <a:pt x="95" y="251"/>
                      <a:pt x="95" y="246"/>
                    </a:cubicBezTo>
                    <a:cubicBezTo>
                      <a:pt x="95" y="218"/>
                      <a:pt x="95" y="156"/>
                      <a:pt x="95" y="156"/>
                    </a:cubicBezTo>
                    <a:cubicBezTo>
                      <a:pt x="182" y="81"/>
                      <a:pt x="182" y="81"/>
                      <a:pt x="182" y="81"/>
                    </a:cubicBezTo>
                    <a:cubicBezTo>
                      <a:pt x="182" y="81"/>
                      <a:pt x="194" y="68"/>
                      <a:pt x="207" y="81"/>
                    </a:cubicBezTo>
                    <a:cubicBezTo>
                      <a:pt x="222" y="96"/>
                      <a:pt x="294" y="154"/>
                      <a:pt x="294" y="154"/>
                    </a:cubicBezTo>
                    <a:cubicBezTo>
                      <a:pt x="294" y="248"/>
                      <a:pt x="294" y="248"/>
                      <a:pt x="294" y="248"/>
                    </a:cubicBezTo>
                    <a:cubicBezTo>
                      <a:pt x="294" y="248"/>
                      <a:pt x="295" y="256"/>
                      <a:pt x="292" y="262"/>
                    </a:cubicBezTo>
                    <a:close/>
                  </a:path>
                </a:pathLst>
              </a:custGeom>
              <a:solidFill>
                <a:srgbClr val="24A4D6"/>
              </a:solidFill>
              <a:ln w="9525">
                <a:noFill/>
                <a:round/>
                <a:headEnd/>
                <a:tailEnd/>
              </a:ln>
            </p:spPr>
            <p:txBody>
              <a:bodyPr lIns="68580" tIns="34290" rIns="68580" bIns="34290"/>
              <a:lstStyle/>
              <a:p>
                <a:pPr eaLnBrk="1" fontAlgn="auto" hangingPunct="1">
                  <a:spcBef>
                    <a:spcPts val="0"/>
                  </a:spcBef>
                  <a:spcAft>
                    <a:spcPts val="0"/>
                  </a:spcAft>
                  <a:defRPr/>
                </a:pPr>
                <a:endParaRPr lang="en-US" sz="1350" dirty="0">
                  <a:solidFill>
                    <a:schemeClr val="bg1">
                      <a:lumMod val="50000"/>
                      <a:lumOff val="50000"/>
                    </a:schemeClr>
                  </a:solidFill>
                  <a:latin typeface="Lato" panose="020F0502020204030203" pitchFamily="34" charset="0"/>
                  <a:ea typeface="+mn-ea"/>
                  <a:cs typeface="+mn-cs"/>
                </a:endParaRPr>
              </a:p>
            </p:txBody>
          </p:sp>
          <p:grpSp>
            <p:nvGrpSpPr>
              <p:cNvPr id="43" name="Group 42"/>
              <p:cNvGrpSpPr/>
              <p:nvPr userDrawn="1"/>
            </p:nvGrpSpPr>
            <p:grpSpPr>
              <a:xfrm>
                <a:off x="7830583" y="5346000"/>
                <a:ext cx="246460" cy="247650"/>
                <a:chOff x="882651" y="3267075"/>
                <a:chExt cx="328613" cy="330200"/>
              </a:xfrm>
              <a:solidFill>
                <a:srgbClr val="24A4D6"/>
              </a:solidFill>
            </p:grpSpPr>
            <p:sp>
              <p:nvSpPr>
                <p:cNvPr id="44" name="Freeform 10"/>
                <p:cNvSpPr>
                  <a:spLocks/>
                </p:cNvSpPr>
                <p:nvPr/>
              </p:nvSpPr>
              <p:spPr bwMode="auto">
                <a:xfrm>
                  <a:off x="1052513" y="3335338"/>
                  <a:ext cx="1588" cy="1587"/>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dirty="0">
                    <a:solidFill>
                      <a:schemeClr val="bg1">
                        <a:lumMod val="50000"/>
                        <a:lumOff val="50000"/>
                      </a:schemeClr>
                    </a:solidFill>
                    <a:latin typeface="Lato" panose="020F0502020204030203" pitchFamily="34" charset="0"/>
                    <a:ea typeface="+mn-ea"/>
                    <a:cs typeface="+mn-cs"/>
                  </a:endParaRPr>
                </a:p>
              </p:txBody>
            </p:sp>
            <p:sp>
              <p:nvSpPr>
                <p:cNvPr id="45" name="Freeform 11"/>
                <p:cNvSpPr>
                  <a:spLocks/>
                </p:cNvSpPr>
                <p:nvPr/>
              </p:nvSpPr>
              <p:spPr bwMode="auto">
                <a:xfrm>
                  <a:off x="1003301" y="3387725"/>
                  <a:ext cx="39688" cy="38100"/>
                </a:xfrm>
                <a:custGeom>
                  <a:avLst/>
                  <a:gdLst/>
                  <a:ahLst/>
                  <a:cxnLst>
                    <a:cxn ang="0">
                      <a:pos x="0" y="44"/>
                    </a:cxn>
                    <a:cxn ang="0">
                      <a:pos x="47" y="44"/>
                    </a:cxn>
                    <a:cxn ang="0">
                      <a:pos x="47" y="5"/>
                    </a:cxn>
                    <a:cxn ang="0">
                      <a:pos x="6" y="0"/>
                    </a:cxn>
                    <a:cxn ang="0">
                      <a:pos x="0" y="44"/>
                    </a:cxn>
                  </a:cxnLst>
                  <a:rect l="0" t="0" r="r" b="b"/>
                  <a:pathLst>
                    <a:path w="47" h="44">
                      <a:moveTo>
                        <a:pt x="0" y="44"/>
                      </a:moveTo>
                      <a:cubicBezTo>
                        <a:pt x="47" y="44"/>
                        <a:pt x="47" y="44"/>
                        <a:pt x="47" y="44"/>
                      </a:cubicBezTo>
                      <a:cubicBezTo>
                        <a:pt x="47" y="5"/>
                        <a:pt x="47" y="5"/>
                        <a:pt x="47" y="5"/>
                      </a:cubicBezTo>
                      <a:cubicBezTo>
                        <a:pt x="30" y="5"/>
                        <a:pt x="17" y="3"/>
                        <a:pt x="6" y="0"/>
                      </a:cubicBezTo>
                      <a:cubicBezTo>
                        <a:pt x="2" y="12"/>
                        <a:pt x="0" y="27"/>
                        <a:pt x="0" y="44"/>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dirty="0">
                    <a:solidFill>
                      <a:schemeClr val="bg1">
                        <a:lumMod val="50000"/>
                        <a:lumOff val="50000"/>
                      </a:schemeClr>
                    </a:solidFill>
                    <a:latin typeface="Lato" panose="020F0502020204030203" pitchFamily="34" charset="0"/>
                    <a:ea typeface="+mn-ea"/>
                    <a:cs typeface="+mn-cs"/>
                  </a:endParaRPr>
                </a:p>
              </p:txBody>
            </p:sp>
            <p:sp>
              <p:nvSpPr>
                <p:cNvPr id="46" name="Freeform 12"/>
                <p:cNvSpPr>
                  <a:spLocks/>
                </p:cNvSpPr>
                <p:nvPr/>
              </p:nvSpPr>
              <p:spPr bwMode="auto">
                <a:xfrm>
                  <a:off x="1003301" y="3435350"/>
                  <a:ext cx="39688" cy="36512"/>
                </a:xfrm>
                <a:custGeom>
                  <a:avLst/>
                  <a:gdLst/>
                  <a:ahLst/>
                  <a:cxnLst>
                    <a:cxn ang="0">
                      <a:pos x="6" y="42"/>
                    </a:cxn>
                    <a:cxn ang="0">
                      <a:pos x="47" y="35"/>
                    </a:cxn>
                    <a:cxn ang="0">
                      <a:pos x="47" y="0"/>
                    </a:cxn>
                    <a:cxn ang="0">
                      <a:pos x="0" y="0"/>
                    </a:cxn>
                    <a:cxn ang="0">
                      <a:pos x="6" y="42"/>
                    </a:cxn>
                  </a:cxnLst>
                  <a:rect l="0" t="0" r="r" b="b"/>
                  <a:pathLst>
                    <a:path w="47" h="42">
                      <a:moveTo>
                        <a:pt x="6" y="42"/>
                      </a:moveTo>
                      <a:cubicBezTo>
                        <a:pt x="18" y="38"/>
                        <a:pt x="31" y="36"/>
                        <a:pt x="47" y="35"/>
                      </a:cubicBezTo>
                      <a:cubicBezTo>
                        <a:pt x="47" y="0"/>
                        <a:pt x="47" y="0"/>
                        <a:pt x="47" y="0"/>
                      </a:cubicBezTo>
                      <a:cubicBezTo>
                        <a:pt x="0" y="0"/>
                        <a:pt x="0" y="0"/>
                        <a:pt x="0" y="0"/>
                      </a:cubicBezTo>
                      <a:cubicBezTo>
                        <a:pt x="0" y="8"/>
                        <a:pt x="2" y="24"/>
                        <a:pt x="6" y="42"/>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dirty="0">
                    <a:solidFill>
                      <a:schemeClr val="bg1">
                        <a:lumMod val="50000"/>
                        <a:lumOff val="50000"/>
                      </a:schemeClr>
                    </a:solidFill>
                    <a:latin typeface="Lato" panose="020F0502020204030203" pitchFamily="34" charset="0"/>
                    <a:ea typeface="+mn-ea"/>
                    <a:cs typeface="+mn-cs"/>
                  </a:endParaRPr>
                </a:p>
              </p:txBody>
            </p:sp>
            <p:sp>
              <p:nvSpPr>
                <p:cNvPr id="47" name="Freeform 13"/>
                <p:cNvSpPr>
                  <a:spLocks/>
                </p:cNvSpPr>
                <p:nvPr/>
              </p:nvSpPr>
              <p:spPr bwMode="auto">
                <a:xfrm>
                  <a:off x="1065213" y="3335338"/>
                  <a:ext cx="47625" cy="42862"/>
                </a:xfrm>
                <a:custGeom>
                  <a:avLst/>
                  <a:gdLst/>
                  <a:ahLst/>
                  <a:cxnLst>
                    <a:cxn ang="0">
                      <a:pos x="32" y="48"/>
                    </a:cxn>
                    <a:cxn ang="0">
                      <a:pos x="55" y="32"/>
                    </a:cxn>
                    <a:cxn ang="0">
                      <a:pos x="0" y="0"/>
                    </a:cxn>
                    <a:cxn ang="0">
                      <a:pos x="32" y="48"/>
                    </a:cxn>
                  </a:cxnLst>
                  <a:rect l="0" t="0" r="r" b="b"/>
                  <a:pathLst>
                    <a:path w="55" h="48">
                      <a:moveTo>
                        <a:pt x="32" y="48"/>
                      </a:moveTo>
                      <a:cubicBezTo>
                        <a:pt x="47" y="42"/>
                        <a:pt x="53" y="35"/>
                        <a:pt x="55" y="32"/>
                      </a:cubicBezTo>
                      <a:cubicBezTo>
                        <a:pt x="40" y="16"/>
                        <a:pt x="21" y="5"/>
                        <a:pt x="0" y="0"/>
                      </a:cubicBezTo>
                      <a:cubicBezTo>
                        <a:pt x="9" y="8"/>
                        <a:pt x="23" y="23"/>
                        <a:pt x="32" y="48"/>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dirty="0">
                    <a:solidFill>
                      <a:schemeClr val="bg1">
                        <a:lumMod val="50000"/>
                        <a:lumOff val="50000"/>
                      </a:schemeClr>
                    </a:solidFill>
                    <a:latin typeface="Lato" panose="020F0502020204030203" pitchFamily="34" charset="0"/>
                    <a:ea typeface="+mn-ea"/>
                    <a:cs typeface="+mn-cs"/>
                  </a:endParaRPr>
                </a:p>
              </p:txBody>
            </p:sp>
            <p:sp>
              <p:nvSpPr>
                <p:cNvPr id="48" name="Freeform 14"/>
                <p:cNvSpPr>
                  <a:spLocks/>
                </p:cNvSpPr>
                <p:nvPr/>
              </p:nvSpPr>
              <p:spPr bwMode="auto">
                <a:xfrm>
                  <a:off x="1009651" y="3335338"/>
                  <a:ext cx="33338" cy="47625"/>
                </a:xfrm>
                <a:custGeom>
                  <a:avLst/>
                  <a:gdLst/>
                  <a:ahLst/>
                  <a:cxnLst>
                    <a:cxn ang="0">
                      <a:pos x="37" y="4"/>
                    </a:cxn>
                    <a:cxn ang="0">
                      <a:pos x="0" y="51"/>
                    </a:cxn>
                    <a:cxn ang="0">
                      <a:pos x="38" y="55"/>
                    </a:cxn>
                    <a:cxn ang="0">
                      <a:pos x="38" y="0"/>
                    </a:cxn>
                    <a:cxn ang="0">
                      <a:pos x="35" y="0"/>
                    </a:cxn>
                    <a:cxn ang="0">
                      <a:pos x="37" y="4"/>
                    </a:cxn>
                  </a:cxnLst>
                  <a:rect l="0" t="0" r="r" b="b"/>
                  <a:pathLst>
                    <a:path w="38" h="55">
                      <a:moveTo>
                        <a:pt x="37" y="4"/>
                      </a:moveTo>
                      <a:cubicBezTo>
                        <a:pt x="36" y="5"/>
                        <a:pt x="14" y="16"/>
                        <a:pt x="0" y="51"/>
                      </a:cubicBezTo>
                      <a:cubicBezTo>
                        <a:pt x="10" y="53"/>
                        <a:pt x="23" y="55"/>
                        <a:pt x="38" y="55"/>
                      </a:cubicBezTo>
                      <a:cubicBezTo>
                        <a:pt x="38" y="0"/>
                        <a:pt x="38" y="0"/>
                        <a:pt x="38" y="0"/>
                      </a:cubicBezTo>
                      <a:cubicBezTo>
                        <a:pt x="37" y="0"/>
                        <a:pt x="36" y="0"/>
                        <a:pt x="35" y="0"/>
                      </a:cubicBezTo>
                      <a:lnTo>
                        <a:pt x="37" y="4"/>
                      </a:ln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dirty="0">
                    <a:solidFill>
                      <a:schemeClr val="bg1">
                        <a:lumMod val="50000"/>
                        <a:lumOff val="50000"/>
                      </a:schemeClr>
                    </a:solidFill>
                    <a:latin typeface="Lato" panose="020F0502020204030203" pitchFamily="34" charset="0"/>
                    <a:ea typeface="+mn-ea"/>
                    <a:cs typeface="+mn-cs"/>
                  </a:endParaRPr>
                </a:p>
              </p:txBody>
            </p:sp>
            <p:sp>
              <p:nvSpPr>
                <p:cNvPr id="49" name="Freeform 15"/>
                <p:cNvSpPr>
                  <a:spLocks/>
                </p:cNvSpPr>
                <p:nvPr/>
              </p:nvSpPr>
              <p:spPr bwMode="auto">
                <a:xfrm>
                  <a:off x="957263" y="3435350"/>
                  <a:ext cx="41275" cy="52387"/>
                </a:xfrm>
                <a:custGeom>
                  <a:avLst/>
                  <a:gdLst/>
                  <a:ahLst/>
                  <a:cxnLst>
                    <a:cxn ang="0">
                      <a:pos x="41" y="0"/>
                    </a:cxn>
                    <a:cxn ang="0">
                      <a:pos x="0" y="0"/>
                    </a:cxn>
                    <a:cxn ang="0">
                      <a:pos x="20" y="60"/>
                    </a:cxn>
                    <a:cxn ang="0">
                      <a:pos x="48" y="45"/>
                    </a:cxn>
                    <a:cxn ang="0">
                      <a:pos x="41" y="0"/>
                    </a:cxn>
                  </a:cxnLst>
                  <a:rect l="0" t="0" r="r" b="b"/>
                  <a:pathLst>
                    <a:path w="48" h="60">
                      <a:moveTo>
                        <a:pt x="41" y="0"/>
                      </a:moveTo>
                      <a:cubicBezTo>
                        <a:pt x="0" y="0"/>
                        <a:pt x="0" y="0"/>
                        <a:pt x="0" y="0"/>
                      </a:cubicBezTo>
                      <a:cubicBezTo>
                        <a:pt x="1" y="22"/>
                        <a:pt x="8" y="43"/>
                        <a:pt x="20" y="60"/>
                      </a:cubicBezTo>
                      <a:cubicBezTo>
                        <a:pt x="24" y="57"/>
                        <a:pt x="34" y="51"/>
                        <a:pt x="48" y="45"/>
                      </a:cubicBezTo>
                      <a:cubicBezTo>
                        <a:pt x="43" y="26"/>
                        <a:pt x="41" y="9"/>
                        <a:pt x="41"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dirty="0">
                    <a:solidFill>
                      <a:schemeClr val="bg1">
                        <a:lumMod val="50000"/>
                        <a:lumOff val="50000"/>
                      </a:schemeClr>
                    </a:solidFill>
                    <a:latin typeface="Lato" panose="020F0502020204030203" pitchFamily="34" charset="0"/>
                    <a:ea typeface="+mn-ea"/>
                    <a:cs typeface="+mn-cs"/>
                  </a:endParaRPr>
                </a:p>
              </p:txBody>
            </p:sp>
            <p:sp>
              <p:nvSpPr>
                <p:cNvPr id="50" name="Freeform 16"/>
                <p:cNvSpPr>
                  <a:spLocks/>
                </p:cNvSpPr>
                <p:nvPr/>
              </p:nvSpPr>
              <p:spPr bwMode="auto">
                <a:xfrm>
                  <a:off x="1009651" y="3475038"/>
                  <a:ext cx="33338" cy="49212"/>
                </a:xfrm>
                <a:custGeom>
                  <a:avLst/>
                  <a:gdLst/>
                  <a:ahLst/>
                  <a:cxnLst>
                    <a:cxn ang="0">
                      <a:pos x="38" y="57"/>
                    </a:cxn>
                    <a:cxn ang="0">
                      <a:pos x="38" y="0"/>
                    </a:cxn>
                    <a:cxn ang="0">
                      <a:pos x="0" y="6"/>
                    </a:cxn>
                    <a:cxn ang="0">
                      <a:pos x="38" y="57"/>
                    </a:cxn>
                  </a:cxnLst>
                  <a:rect l="0" t="0" r="r" b="b"/>
                  <a:pathLst>
                    <a:path w="38" h="57">
                      <a:moveTo>
                        <a:pt x="38" y="57"/>
                      </a:moveTo>
                      <a:cubicBezTo>
                        <a:pt x="38" y="0"/>
                        <a:pt x="38" y="0"/>
                        <a:pt x="38" y="0"/>
                      </a:cubicBezTo>
                      <a:cubicBezTo>
                        <a:pt x="23" y="1"/>
                        <a:pt x="11" y="3"/>
                        <a:pt x="0" y="6"/>
                      </a:cubicBezTo>
                      <a:cubicBezTo>
                        <a:pt x="7" y="27"/>
                        <a:pt x="18" y="48"/>
                        <a:pt x="38" y="57"/>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dirty="0">
                    <a:solidFill>
                      <a:schemeClr val="bg1">
                        <a:lumMod val="50000"/>
                        <a:lumOff val="50000"/>
                      </a:schemeClr>
                    </a:solidFill>
                    <a:latin typeface="Lato" panose="020F0502020204030203" pitchFamily="34" charset="0"/>
                    <a:ea typeface="+mn-ea"/>
                    <a:cs typeface="+mn-cs"/>
                  </a:endParaRPr>
                </a:p>
              </p:txBody>
            </p:sp>
            <p:sp>
              <p:nvSpPr>
                <p:cNvPr id="51" name="Freeform 17"/>
                <p:cNvSpPr>
                  <a:spLocks/>
                </p:cNvSpPr>
                <p:nvPr/>
              </p:nvSpPr>
              <p:spPr bwMode="auto">
                <a:xfrm>
                  <a:off x="957263" y="3373438"/>
                  <a:ext cx="41275" cy="52387"/>
                </a:xfrm>
                <a:custGeom>
                  <a:avLst/>
                  <a:gdLst/>
                  <a:ahLst/>
                  <a:cxnLst>
                    <a:cxn ang="0">
                      <a:pos x="48" y="14"/>
                    </a:cxn>
                    <a:cxn ang="0">
                      <a:pos x="20" y="0"/>
                    </a:cxn>
                    <a:cxn ang="0">
                      <a:pos x="0" y="61"/>
                    </a:cxn>
                    <a:cxn ang="0">
                      <a:pos x="41" y="61"/>
                    </a:cxn>
                    <a:cxn ang="0">
                      <a:pos x="48" y="14"/>
                    </a:cxn>
                  </a:cxnLst>
                  <a:rect l="0" t="0" r="r" b="b"/>
                  <a:pathLst>
                    <a:path w="48" h="61">
                      <a:moveTo>
                        <a:pt x="48" y="14"/>
                      </a:moveTo>
                      <a:cubicBezTo>
                        <a:pt x="33" y="9"/>
                        <a:pt x="25" y="4"/>
                        <a:pt x="20" y="0"/>
                      </a:cubicBezTo>
                      <a:cubicBezTo>
                        <a:pt x="8" y="17"/>
                        <a:pt x="1" y="38"/>
                        <a:pt x="0" y="61"/>
                      </a:cubicBezTo>
                      <a:cubicBezTo>
                        <a:pt x="41" y="61"/>
                        <a:pt x="41" y="61"/>
                        <a:pt x="41" y="61"/>
                      </a:cubicBezTo>
                      <a:cubicBezTo>
                        <a:pt x="41" y="43"/>
                        <a:pt x="44" y="27"/>
                        <a:pt x="48" y="14"/>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dirty="0">
                    <a:solidFill>
                      <a:schemeClr val="bg1">
                        <a:lumMod val="50000"/>
                        <a:lumOff val="50000"/>
                      </a:schemeClr>
                    </a:solidFill>
                    <a:latin typeface="Lato" panose="020F0502020204030203" pitchFamily="34" charset="0"/>
                    <a:ea typeface="+mn-ea"/>
                    <a:cs typeface="+mn-cs"/>
                  </a:endParaRPr>
                </a:p>
              </p:txBody>
            </p:sp>
            <p:sp>
              <p:nvSpPr>
                <p:cNvPr id="52" name="Freeform 18"/>
                <p:cNvSpPr>
                  <a:spLocks/>
                </p:cNvSpPr>
                <p:nvPr/>
              </p:nvSpPr>
              <p:spPr bwMode="auto">
                <a:xfrm>
                  <a:off x="979488" y="3482975"/>
                  <a:ext cx="46038" cy="39687"/>
                </a:xfrm>
                <a:custGeom>
                  <a:avLst/>
                  <a:gdLst/>
                  <a:ahLst/>
                  <a:cxnLst>
                    <a:cxn ang="0">
                      <a:pos x="0" y="13"/>
                    </a:cxn>
                    <a:cxn ang="0">
                      <a:pos x="52" y="46"/>
                    </a:cxn>
                    <a:cxn ang="0">
                      <a:pos x="25" y="0"/>
                    </a:cxn>
                    <a:cxn ang="0">
                      <a:pos x="0" y="13"/>
                    </a:cxn>
                  </a:cxnLst>
                  <a:rect l="0" t="0" r="r" b="b"/>
                  <a:pathLst>
                    <a:path w="52" h="46">
                      <a:moveTo>
                        <a:pt x="0" y="13"/>
                      </a:moveTo>
                      <a:cubicBezTo>
                        <a:pt x="14" y="29"/>
                        <a:pt x="32" y="41"/>
                        <a:pt x="52" y="46"/>
                      </a:cubicBezTo>
                      <a:cubicBezTo>
                        <a:pt x="39" y="34"/>
                        <a:pt x="31" y="17"/>
                        <a:pt x="25" y="0"/>
                      </a:cubicBezTo>
                      <a:cubicBezTo>
                        <a:pt x="12" y="4"/>
                        <a:pt x="4" y="10"/>
                        <a:pt x="0" y="13"/>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dirty="0">
                    <a:solidFill>
                      <a:schemeClr val="bg1">
                        <a:lumMod val="50000"/>
                        <a:lumOff val="50000"/>
                      </a:schemeClr>
                    </a:solidFill>
                    <a:latin typeface="Lato" panose="020F0502020204030203" pitchFamily="34" charset="0"/>
                    <a:ea typeface="+mn-ea"/>
                    <a:cs typeface="+mn-cs"/>
                  </a:endParaRPr>
                </a:p>
              </p:txBody>
            </p:sp>
            <p:sp>
              <p:nvSpPr>
                <p:cNvPr id="53" name="Freeform 19"/>
                <p:cNvSpPr>
                  <a:spLocks/>
                </p:cNvSpPr>
                <p:nvPr/>
              </p:nvSpPr>
              <p:spPr bwMode="auto">
                <a:xfrm>
                  <a:off x="981076" y="3336925"/>
                  <a:ext cx="47625" cy="39687"/>
                </a:xfrm>
                <a:custGeom>
                  <a:avLst/>
                  <a:gdLst/>
                  <a:ahLst/>
                  <a:cxnLst>
                    <a:cxn ang="0">
                      <a:pos x="55" y="0"/>
                    </a:cxn>
                    <a:cxn ang="0">
                      <a:pos x="0" y="34"/>
                    </a:cxn>
                    <a:cxn ang="0">
                      <a:pos x="24" y="46"/>
                    </a:cxn>
                    <a:cxn ang="0">
                      <a:pos x="55" y="0"/>
                    </a:cxn>
                  </a:cxnLst>
                  <a:rect l="0" t="0" r="r" b="b"/>
                  <a:pathLst>
                    <a:path w="55" h="46">
                      <a:moveTo>
                        <a:pt x="55" y="0"/>
                      </a:moveTo>
                      <a:cubicBezTo>
                        <a:pt x="33" y="5"/>
                        <a:pt x="14" y="17"/>
                        <a:pt x="0" y="34"/>
                      </a:cubicBezTo>
                      <a:cubicBezTo>
                        <a:pt x="3" y="36"/>
                        <a:pt x="10" y="41"/>
                        <a:pt x="24" y="46"/>
                      </a:cubicBezTo>
                      <a:cubicBezTo>
                        <a:pt x="33" y="22"/>
                        <a:pt x="45" y="8"/>
                        <a:pt x="55"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dirty="0">
                    <a:solidFill>
                      <a:schemeClr val="bg1">
                        <a:lumMod val="50000"/>
                        <a:lumOff val="50000"/>
                      </a:schemeClr>
                    </a:solidFill>
                    <a:latin typeface="Lato" panose="020F0502020204030203" pitchFamily="34" charset="0"/>
                    <a:ea typeface="+mn-ea"/>
                    <a:cs typeface="+mn-cs"/>
                  </a:endParaRPr>
                </a:p>
              </p:txBody>
            </p:sp>
            <p:sp>
              <p:nvSpPr>
                <p:cNvPr id="54" name="Freeform 20"/>
                <p:cNvSpPr>
                  <a:spLocks/>
                </p:cNvSpPr>
                <p:nvPr/>
              </p:nvSpPr>
              <p:spPr bwMode="auto">
                <a:xfrm>
                  <a:off x="1095376" y="3370263"/>
                  <a:ext cx="42863" cy="55562"/>
                </a:xfrm>
                <a:custGeom>
                  <a:avLst/>
                  <a:gdLst/>
                  <a:ahLst/>
                  <a:cxnLst>
                    <a:cxn ang="0">
                      <a:pos x="6" y="64"/>
                    </a:cxn>
                    <a:cxn ang="0">
                      <a:pos x="50" y="64"/>
                    </a:cxn>
                    <a:cxn ang="0">
                      <a:pos x="27" y="0"/>
                    </a:cxn>
                    <a:cxn ang="0">
                      <a:pos x="0" y="18"/>
                    </a:cxn>
                    <a:cxn ang="0">
                      <a:pos x="6" y="64"/>
                    </a:cxn>
                  </a:cxnLst>
                  <a:rect l="0" t="0" r="r" b="b"/>
                  <a:pathLst>
                    <a:path w="50" h="64">
                      <a:moveTo>
                        <a:pt x="6" y="64"/>
                      </a:moveTo>
                      <a:cubicBezTo>
                        <a:pt x="50" y="64"/>
                        <a:pt x="50" y="64"/>
                        <a:pt x="50" y="64"/>
                      </a:cubicBezTo>
                      <a:cubicBezTo>
                        <a:pt x="49" y="40"/>
                        <a:pt x="41" y="18"/>
                        <a:pt x="27" y="0"/>
                      </a:cubicBezTo>
                      <a:cubicBezTo>
                        <a:pt x="23" y="5"/>
                        <a:pt x="15" y="12"/>
                        <a:pt x="0" y="18"/>
                      </a:cubicBezTo>
                      <a:cubicBezTo>
                        <a:pt x="4" y="31"/>
                        <a:pt x="6" y="46"/>
                        <a:pt x="6" y="64"/>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dirty="0">
                    <a:solidFill>
                      <a:schemeClr val="bg1">
                        <a:lumMod val="50000"/>
                        <a:lumOff val="50000"/>
                      </a:schemeClr>
                    </a:solidFill>
                    <a:latin typeface="Lato" panose="020F0502020204030203" pitchFamily="34" charset="0"/>
                    <a:ea typeface="+mn-ea"/>
                    <a:cs typeface="+mn-cs"/>
                  </a:endParaRPr>
                </a:p>
              </p:txBody>
            </p:sp>
            <p:sp>
              <p:nvSpPr>
                <p:cNvPr id="55" name="Freeform 21"/>
                <p:cNvSpPr>
                  <a:spLocks/>
                </p:cNvSpPr>
                <p:nvPr/>
              </p:nvSpPr>
              <p:spPr bwMode="auto">
                <a:xfrm>
                  <a:off x="1095376" y="3435350"/>
                  <a:ext cx="42863" cy="53975"/>
                </a:xfrm>
                <a:custGeom>
                  <a:avLst/>
                  <a:gdLst/>
                  <a:ahLst/>
                  <a:cxnLst>
                    <a:cxn ang="0">
                      <a:pos x="0" y="45"/>
                    </a:cxn>
                    <a:cxn ang="0">
                      <a:pos x="28" y="62"/>
                    </a:cxn>
                    <a:cxn ang="0">
                      <a:pos x="50" y="0"/>
                    </a:cxn>
                    <a:cxn ang="0">
                      <a:pos x="6" y="0"/>
                    </a:cxn>
                    <a:cxn ang="0">
                      <a:pos x="0" y="45"/>
                    </a:cxn>
                  </a:cxnLst>
                  <a:rect l="0" t="0" r="r" b="b"/>
                  <a:pathLst>
                    <a:path w="50" h="62">
                      <a:moveTo>
                        <a:pt x="0" y="45"/>
                      </a:moveTo>
                      <a:cubicBezTo>
                        <a:pt x="16" y="51"/>
                        <a:pt x="25" y="59"/>
                        <a:pt x="28" y="62"/>
                      </a:cubicBezTo>
                      <a:cubicBezTo>
                        <a:pt x="41" y="45"/>
                        <a:pt x="49" y="23"/>
                        <a:pt x="50" y="0"/>
                      </a:cubicBezTo>
                      <a:cubicBezTo>
                        <a:pt x="6" y="0"/>
                        <a:pt x="6" y="0"/>
                        <a:pt x="6" y="0"/>
                      </a:cubicBezTo>
                      <a:cubicBezTo>
                        <a:pt x="6" y="8"/>
                        <a:pt x="4" y="26"/>
                        <a:pt x="0" y="45"/>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dirty="0">
                    <a:solidFill>
                      <a:schemeClr val="bg1">
                        <a:lumMod val="50000"/>
                        <a:lumOff val="50000"/>
                      </a:schemeClr>
                    </a:solidFill>
                    <a:latin typeface="Lato" panose="020F0502020204030203" pitchFamily="34" charset="0"/>
                    <a:ea typeface="+mn-ea"/>
                    <a:cs typeface="+mn-cs"/>
                  </a:endParaRPr>
                </a:p>
              </p:txBody>
            </p:sp>
            <p:sp>
              <p:nvSpPr>
                <p:cNvPr id="56" name="Freeform 22"/>
                <p:cNvSpPr>
                  <a:spLocks/>
                </p:cNvSpPr>
                <p:nvPr/>
              </p:nvSpPr>
              <p:spPr bwMode="auto">
                <a:xfrm>
                  <a:off x="1066801" y="3482975"/>
                  <a:ext cx="47625" cy="41275"/>
                </a:xfrm>
                <a:custGeom>
                  <a:avLst/>
                  <a:gdLst/>
                  <a:ahLst/>
                  <a:cxnLst>
                    <a:cxn ang="0">
                      <a:pos x="0" y="48"/>
                    </a:cxn>
                    <a:cxn ang="0">
                      <a:pos x="54" y="16"/>
                    </a:cxn>
                    <a:cxn ang="0">
                      <a:pos x="29" y="0"/>
                    </a:cxn>
                    <a:cxn ang="0">
                      <a:pos x="0" y="48"/>
                    </a:cxn>
                  </a:cxnLst>
                  <a:rect l="0" t="0" r="r" b="b"/>
                  <a:pathLst>
                    <a:path w="54" h="48">
                      <a:moveTo>
                        <a:pt x="0" y="48"/>
                      </a:moveTo>
                      <a:cubicBezTo>
                        <a:pt x="21" y="43"/>
                        <a:pt x="39" y="32"/>
                        <a:pt x="54" y="16"/>
                      </a:cubicBezTo>
                      <a:cubicBezTo>
                        <a:pt x="52" y="14"/>
                        <a:pt x="44" y="7"/>
                        <a:pt x="29" y="0"/>
                      </a:cubicBezTo>
                      <a:cubicBezTo>
                        <a:pt x="23" y="18"/>
                        <a:pt x="14" y="36"/>
                        <a:pt x="0" y="48"/>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dirty="0">
                    <a:solidFill>
                      <a:schemeClr val="bg1">
                        <a:lumMod val="50000"/>
                        <a:lumOff val="50000"/>
                      </a:schemeClr>
                    </a:solidFill>
                    <a:latin typeface="Lato" panose="020F0502020204030203" pitchFamily="34" charset="0"/>
                    <a:ea typeface="+mn-ea"/>
                    <a:cs typeface="+mn-cs"/>
                  </a:endParaRPr>
                </a:p>
              </p:txBody>
            </p:sp>
            <p:sp>
              <p:nvSpPr>
                <p:cNvPr id="57" name="Freeform 23"/>
                <p:cNvSpPr>
                  <a:spLocks noEditPoints="1"/>
                </p:cNvSpPr>
                <p:nvPr/>
              </p:nvSpPr>
              <p:spPr bwMode="auto">
                <a:xfrm>
                  <a:off x="882651" y="3267075"/>
                  <a:ext cx="328613" cy="330200"/>
                </a:xfrm>
                <a:custGeom>
                  <a:avLst/>
                  <a:gdLst/>
                  <a:ahLst/>
                  <a:cxnLst>
                    <a:cxn ang="0">
                      <a:pos x="190" y="0"/>
                    </a:cxn>
                    <a:cxn ang="0">
                      <a:pos x="0" y="190"/>
                    </a:cxn>
                    <a:cxn ang="0">
                      <a:pos x="190" y="381"/>
                    </a:cxn>
                    <a:cxn ang="0">
                      <a:pos x="380" y="190"/>
                    </a:cxn>
                    <a:cxn ang="0">
                      <a:pos x="190" y="0"/>
                    </a:cxn>
                    <a:cxn ang="0">
                      <a:pos x="190" y="310"/>
                    </a:cxn>
                    <a:cxn ang="0">
                      <a:pos x="75" y="189"/>
                    </a:cxn>
                    <a:cxn ang="0">
                      <a:pos x="190" y="67"/>
                    </a:cxn>
                    <a:cxn ang="0">
                      <a:pos x="306" y="189"/>
                    </a:cxn>
                    <a:cxn ang="0">
                      <a:pos x="190" y="310"/>
                    </a:cxn>
                  </a:cxnLst>
                  <a:rect l="0" t="0" r="r" b="b"/>
                  <a:pathLst>
                    <a:path w="380" h="381">
                      <a:moveTo>
                        <a:pt x="190" y="0"/>
                      </a:moveTo>
                      <a:cubicBezTo>
                        <a:pt x="85" y="0"/>
                        <a:pt x="0" y="85"/>
                        <a:pt x="0" y="190"/>
                      </a:cubicBezTo>
                      <a:cubicBezTo>
                        <a:pt x="0" y="295"/>
                        <a:pt x="85" y="381"/>
                        <a:pt x="190" y="381"/>
                      </a:cubicBezTo>
                      <a:cubicBezTo>
                        <a:pt x="295" y="381"/>
                        <a:pt x="380" y="295"/>
                        <a:pt x="380" y="190"/>
                      </a:cubicBezTo>
                      <a:cubicBezTo>
                        <a:pt x="380" y="85"/>
                        <a:pt x="295" y="0"/>
                        <a:pt x="190" y="0"/>
                      </a:cubicBezTo>
                      <a:close/>
                      <a:moveTo>
                        <a:pt x="190" y="310"/>
                      </a:moveTo>
                      <a:cubicBezTo>
                        <a:pt x="127" y="310"/>
                        <a:pt x="75" y="256"/>
                        <a:pt x="75" y="189"/>
                      </a:cubicBezTo>
                      <a:cubicBezTo>
                        <a:pt x="75" y="121"/>
                        <a:pt x="127" y="67"/>
                        <a:pt x="190" y="67"/>
                      </a:cubicBezTo>
                      <a:cubicBezTo>
                        <a:pt x="254" y="67"/>
                        <a:pt x="306" y="121"/>
                        <a:pt x="306" y="189"/>
                      </a:cubicBezTo>
                      <a:cubicBezTo>
                        <a:pt x="306" y="256"/>
                        <a:pt x="254" y="310"/>
                        <a:pt x="190" y="31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dirty="0">
                    <a:solidFill>
                      <a:schemeClr val="bg1">
                        <a:lumMod val="50000"/>
                        <a:lumOff val="50000"/>
                      </a:schemeClr>
                    </a:solidFill>
                    <a:latin typeface="Lato" panose="020F0502020204030203" pitchFamily="34" charset="0"/>
                    <a:ea typeface="+mn-ea"/>
                    <a:cs typeface="+mn-cs"/>
                  </a:endParaRPr>
                </a:p>
              </p:txBody>
            </p:sp>
            <p:sp>
              <p:nvSpPr>
                <p:cNvPr id="58" name="Freeform 24"/>
                <p:cNvSpPr>
                  <a:spLocks/>
                </p:cNvSpPr>
                <p:nvPr/>
              </p:nvSpPr>
              <p:spPr bwMode="auto">
                <a:xfrm>
                  <a:off x="1052513" y="3340100"/>
                  <a:ext cx="30163" cy="42862"/>
                </a:xfrm>
                <a:custGeom>
                  <a:avLst/>
                  <a:gdLst/>
                  <a:ahLst/>
                  <a:cxnLst>
                    <a:cxn ang="0">
                      <a:pos x="0" y="0"/>
                    </a:cxn>
                    <a:cxn ang="0">
                      <a:pos x="0" y="51"/>
                    </a:cxn>
                    <a:cxn ang="0">
                      <a:pos x="35" y="47"/>
                    </a:cxn>
                    <a:cxn ang="0">
                      <a:pos x="0" y="0"/>
                    </a:cxn>
                  </a:cxnLst>
                  <a:rect l="0" t="0" r="r" b="b"/>
                  <a:pathLst>
                    <a:path w="35" h="51">
                      <a:moveTo>
                        <a:pt x="0" y="0"/>
                      </a:moveTo>
                      <a:cubicBezTo>
                        <a:pt x="0" y="51"/>
                        <a:pt x="0" y="51"/>
                        <a:pt x="0" y="51"/>
                      </a:cubicBezTo>
                      <a:cubicBezTo>
                        <a:pt x="14" y="50"/>
                        <a:pt x="26" y="49"/>
                        <a:pt x="35" y="47"/>
                      </a:cubicBezTo>
                      <a:cubicBezTo>
                        <a:pt x="24" y="16"/>
                        <a:pt x="6" y="3"/>
                        <a:pt x="0"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dirty="0">
                    <a:solidFill>
                      <a:schemeClr val="bg1">
                        <a:lumMod val="50000"/>
                        <a:lumOff val="50000"/>
                      </a:schemeClr>
                    </a:solidFill>
                    <a:latin typeface="Lato" panose="020F0502020204030203" pitchFamily="34" charset="0"/>
                    <a:ea typeface="+mn-ea"/>
                    <a:cs typeface="+mn-cs"/>
                  </a:endParaRPr>
                </a:p>
              </p:txBody>
            </p:sp>
            <p:sp>
              <p:nvSpPr>
                <p:cNvPr id="59" name="Freeform 25"/>
                <p:cNvSpPr>
                  <a:spLocks/>
                </p:cNvSpPr>
                <p:nvPr/>
              </p:nvSpPr>
              <p:spPr bwMode="auto">
                <a:xfrm>
                  <a:off x="1052513" y="3389313"/>
                  <a:ext cx="39688" cy="36512"/>
                </a:xfrm>
                <a:custGeom>
                  <a:avLst/>
                  <a:gdLst/>
                  <a:ahLst/>
                  <a:cxnLst>
                    <a:cxn ang="0">
                      <a:pos x="39" y="0"/>
                    </a:cxn>
                    <a:cxn ang="0">
                      <a:pos x="0" y="4"/>
                    </a:cxn>
                    <a:cxn ang="0">
                      <a:pos x="0" y="43"/>
                    </a:cxn>
                    <a:cxn ang="0">
                      <a:pos x="45" y="43"/>
                    </a:cxn>
                    <a:cxn ang="0">
                      <a:pos x="39" y="0"/>
                    </a:cxn>
                  </a:cxnLst>
                  <a:rect l="0" t="0" r="r" b="b"/>
                  <a:pathLst>
                    <a:path w="45" h="43">
                      <a:moveTo>
                        <a:pt x="39" y="0"/>
                      </a:moveTo>
                      <a:cubicBezTo>
                        <a:pt x="28" y="3"/>
                        <a:pt x="16" y="4"/>
                        <a:pt x="0" y="4"/>
                      </a:cubicBezTo>
                      <a:cubicBezTo>
                        <a:pt x="0" y="43"/>
                        <a:pt x="0" y="43"/>
                        <a:pt x="0" y="43"/>
                      </a:cubicBezTo>
                      <a:cubicBezTo>
                        <a:pt x="45" y="43"/>
                        <a:pt x="45" y="43"/>
                        <a:pt x="45" y="43"/>
                      </a:cubicBezTo>
                      <a:cubicBezTo>
                        <a:pt x="44" y="26"/>
                        <a:pt x="42" y="12"/>
                        <a:pt x="39"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dirty="0">
                    <a:solidFill>
                      <a:schemeClr val="bg1">
                        <a:lumMod val="50000"/>
                        <a:lumOff val="50000"/>
                      </a:schemeClr>
                    </a:solidFill>
                    <a:latin typeface="Lato" panose="020F0502020204030203" pitchFamily="34" charset="0"/>
                    <a:ea typeface="+mn-ea"/>
                    <a:cs typeface="+mn-cs"/>
                  </a:endParaRPr>
                </a:p>
              </p:txBody>
            </p:sp>
            <p:sp>
              <p:nvSpPr>
                <p:cNvPr id="60" name="Freeform 26"/>
                <p:cNvSpPr>
                  <a:spLocks/>
                </p:cNvSpPr>
                <p:nvPr/>
              </p:nvSpPr>
              <p:spPr bwMode="auto">
                <a:xfrm>
                  <a:off x="1052513" y="3435350"/>
                  <a:ext cx="38100" cy="34925"/>
                </a:xfrm>
                <a:custGeom>
                  <a:avLst/>
                  <a:gdLst/>
                  <a:ahLst/>
                  <a:cxnLst>
                    <a:cxn ang="0">
                      <a:pos x="44" y="0"/>
                    </a:cxn>
                    <a:cxn ang="0">
                      <a:pos x="0" y="0"/>
                    </a:cxn>
                    <a:cxn ang="0">
                      <a:pos x="0" y="35"/>
                    </a:cxn>
                    <a:cxn ang="0">
                      <a:pos x="38" y="41"/>
                    </a:cxn>
                    <a:cxn ang="0">
                      <a:pos x="44" y="0"/>
                    </a:cxn>
                  </a:cxnLst>
                  <a:rect l="0" t="0" r="r" b="b"/>
                  <a:pathLst>
                    <a:path w="44" h="41">
                      <a:moveTo>
                        <a:pt x="44" y="0"/>
                      </a:moveTo>
                      <a:cubicBezTo>
                        <a:pt x="0" y="0"/>
                        <a:pt x="0" y="0"/>
                        <a:pt x="0" y="0"/>
                      </a:cubicBezTo>
                      <a:cubicBezTo>
                        <a:pt x="0" y="35"/>
                        <a:pt x="0" y="35"/>
                        <a:pt x="0" y="35"/>
                      </a:cubicBezTo>
                      <a:cubicBezTo>
                        <a:pt x="15" y="36"/>
                        <a:pt x="28" y="38"/>
                        <a:pt x="38" y="41"/>
                      </a:cubicBezTo>
                      <a:cubicBezTo>
                        <a:pt x="42" y="24"/>
                        <a:pt x="44" y="8"/>
                        <a:pt x="44"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dirty="0">
                    <a:solidFill>
                      <a:schemeClr val="bg1">
                        <a:lumMod val="50000"/>
                        <a:lumOff val="50000"/>
                      </a:schemeClr>
                    </a:solidFill>
                    <a:latin typeface="Lato" panose="020F0502020204030203" pitchFamily="34" charset="0"/>
                    <a:ea typeface="+mn-ea"/>
                    <a:cs typeface="+mn-cs"/>
                  </a:endParaRPr>
                </a:p>
              </p:txBody>
            </p:sp>
            <p:sp>
              <p:nvSpPr>
                <p:cNvPr id="61" name="Freeform 27"/>
                <p:cNvSpPr>
                  <a:spLocks/>
                </p:cNvSpPr>
                <p:nvPr/>
              </p:nvSpPr>
              <p:spPr bwMode="auto">
                <a:xfrm>
                  <a:off x="1052513" y="3475038"/>
                  <a:ext cx="30163" cy="47625"/>
                </a:xfrm>
                <a:custGeom>
                  <a:avLst/>
                  <a:gdLst/>
                  <a:ahLst/>
                  <a:cxnLst>
                    <a:cxn ang="0">
                      <a:pos x="0" y="0"/>
                    </a:cxn>
                    <a:cxn ang="0">
                      <a:pos x="0" y="56"/>
                    </a:cxn>
                    <a:cxn ang="0">
                      <a:pos x="35" y="5"/>
                    </a:cxn>
                    <a:cxn ang="0">
                      <a:pos x="0" y="0"/>
                    </a:cxn>
                  </a:cxnLst>
                  <a:rect l="0" t="0" r="r" b="b"/>
                  <a:pathLst>
                    <a:path w="35" h="56">
                      <a:moveTo>
                        <a:pt x="0" y="0"/>
                      </a:moveTo>
                      <a:cubicBezTo>
                        <a:pt x="0" y="56"/>
                        <a:pt x="0" y="56"/>
                        <a:pt x="0" y="56"/>
                      </a:cubicBezTo>
                      <a:cubicBezTo>
                        <a:pt x="18" y="46"/>
                        <a:pt x="29" y="26"/>
                        <a:pt x="35" y="5"/>
                      </a:cubicBezTo>
                      <a:cubicBezTo>
                        <a:pt x="26" y="2"/>
                        <a:pt x="14" y="0"/>
                        <a:pt x="0"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dirty="0">
                    <a:solidFill>
                      <a:schemeClr val="bg1">
                        <a:lumMod val="50000"/>
                        <a:lumOff val="50000"/>
                      </a:schemeClr>
                    </a:solidFill>
                    <a:latin typeface="Lato" panose="020F0502020204030203" pitchFamily="34" charset="0"/>
                    <a:ea typeface="+mn-ea"/>
                    <a:cs typeface="+mn-cs"/>
                  </a:endParaRPr>
                </a:p>
              </p:txBody>
            </p:sp>
          </p:grpSp>
          <p:sp>
            <p:nvSpPr>
              <p:cNvPr id="62" name="Freeform 28"/>
              <p:cNvSpPr>
                <a:spLocks noEditPoints="1"/>
              </p:cNvSpPr>
              <p:nvPr userDrawn="1"/>
            </p:nvSpPr>
            <p:spPr bwMode="auto">
              <a:xfrm>
                <a:off x="7831017" y="4320000"/>
                <a:ext cx="246063" cy="247650"/>
              </a:xfrm>
              <a:custGeom>
                <a:avLst/>
                <a:gdLst/>
                <a:ahLst/>
                <a:cxnLst>
                  <a:cxn ang="0">
                    <a:pos x="191" y="0"/>
                  </a:cxn>
                  <a:cxn ang="0">
                    <a:pos x="0" y="191"/>
                  </a:cxn>
                  <a:cxn ang="0">
                    <a:pos x="191" y="381"/>
                  </a:cxn>
                  <a:cxn ang="0">
                    <a:pos x="381" y="191"/>
                  </a:cxn>
                  <a:cxn ang="0">
                    <a:pos x="191" y="0"/>
                  </a:cxn>
                  <a:cxn ang="0">
                    <a:pos x="221" y="287"/>
                  </a:cxn>
                  <a:cxn ang="0">
                    <a:pos x="221" y="235"/>
                  </a:cxn>
                  <a:cxn ang="0">
                    <a:pos x="163" y="235"/>
                  </a:cxn>
                  <a:cxn ang="0">
                    <a:pos x="162" y="287"/>
                  </a:cxn>
                  <a:cxn ang="0">
                    <a:pos x="109" y="259"/>
                  </a:cxn>
                  <a:cxn ang="0">
                    <a:pos x="109" y="205"/>
                  </a:cxn>
                  <a:cxn ang="0">
                    <a:pos x="189" y="126"/>
                  </a:cxn>
                  <a:cxn ang="0">
                    <a:pos x="273" y="206"/>
                  </a:cxn>
                  <a:cxn ang="0">
                    <a:pos x="273" y="260"/>
                  </a:cxn>
                  <a:cxn ang="0">
                    <a:pos x="221" y="287"/>
                  </a:cxn>
                  <a:cxn ang="0">
                    <a:pos x="292" y="201"/>
                  </a:cxn>
                  <a:cxn ang="0">
                    <a:pos x="189" y="104"/>
                  </a:cxn>
                  <a:cxn ang="0">
                    <a:pos x="89" y="201"/>
                  </a:cxn>
                  <a:cxn ang="0">
                    <a:pos x="87" y="165"/>
                  </a:cxn>
                  <a:cxn ang="0">
                    <a:pos x="171" y="86"/>
                  </a:cxn>
                  <a:cxn ang="0">
                    <a:pos x="208" y="86"/>
                  </a:cxn>
                  <a:cxn ang="0">
                    <a:pos x="301" y="174"/>
                  </a:cxn>
                  <a:cxn ang="0">
                    <a:pos x="292" y="201"/>
                  </a:cxn>
                </a:cxnLst>
                <a:rect l="0" t="0" r="r" b="b"/>
                <a:pathLst>
                  <a:path w="381" h="381">
                    <a:moveTo>
                      <a:pt x="191" y="0"/>
                    </a:moveTo>
                    <a:cubicBezTo>
                      <a:pt x="86" y="0"/>
                      <a:pt x="0" y="85"/>
                      <a:pt x="0" y="191"/>
                    </a:cubicBezTo>
                    <a:cubicBezTo>
                      <a:pt x="0" y="296"/>
                      <a:pt x="86" y="381"/>
                      <a:pt x="191" y="381"/>
                    </a:cubicBezTo>
                    <a:cubicBezTo>
                      <a:pt x="296" y="381"/>
                      <a:pt x="381" y="296"/>
                      <a:pt x="381" y="191"/>
                    </a:cubicBezTo>
                    <a:cubicBezTo>
                      <a:pt x="381" y="85"/>
                      <a:pt x="296" y="0"/>
                      <a:pt x="191" y="0"/>
                    </a:cubicBezTo>
                    <a:close/>
                    <a:moveTo>
                      <a:pt x="221" y="287"/>
                    </a:moveTo>
                    <a:cubicBezTo>
                      <a:pt x="221" y="235"/>
                      <a:pt x="221" y="235"/>
                      <a:pt x="221" y="235"/>
                    </a:cubicBezTo>
                    <a:cubicBezTo>
                      <a:pt x="163" y="235"/>
                      <a:pt x="163" y="235"/>
                      <a:pt x="163" y="235"/>
                    </a:cubicBezTo>
                    <a:cubicBezTo>
                      <a:pt x="162" y="287"/>
                      <a:pt x="162" y="287"/>
                      <a:pt x="162" y="287"/>
                    </a:cubicBezTo>
                    <a:cubicBezTo>
                      <a:pt x="162" y="287"/>
                      <a:pt x="109" y="288"/>
                      <a:pt x="109" y="259"/>
                    </a:cubicBezTo>
                    <a:cubicBezTo>
                      <a:pt x="109" y="229"/>
                      <a:pt x="109" y="205"/>
                      <a:pt x="109" y="205"/>
                    </a:cubicBezTo>
                    <a:cubicBezTo>
                      <a:pt x="189" y="126"/>
                      <a:pt x="189" y="126"/>
                      <a:pt x="189" y="126"/>
                    </a:cubicBezTo>
                    <a:cubicBezTo>
                      <a:pt x="273" y="206"/>
                      <a:pt x="273" y="206"/>
                      <a:pt x="273" y="206"/>
                    </a:cubicBezTo>
                    <a:cubicBezTo>
                      <a:pt x="273" y="260"/>
                      <a:pt x="273" y="260"/>
                      <a:pt x="273" y="260"/>
                    </a:cubicBezTo>
                    <a:cubicBezTo>
                      <a:pt x="273" y="260"/>
                      <a:pt x="279" y="288"/>
                      <a:pt x="221" y="287"/>
                    </a:cubicBezTo>
                    <a:close/>
                    <a:moveTo>
                      <a:pt x="292" y="201"/>
                    </a:moveTo>
                    <a:cubicBezTo>
                      <a:pt x="189" y="104"/>
                      <a:pt x="189" y="104"/>
                      <a:pt x="189" y="104"/>
                    </a:cubicBezTo>
                    <a:cubicBezTo>
                      <a:pt x="89" y="201"/>
                      <a:pt x="89" y="201"/>
                      <a:pt x="89" y="201"/>
                    </a:cubicBezTo>
                    <a:cubicBezTo>
                      <a:pt x="67" y="183"/>
                      <a:pt x="87" y="165"/>
                      <a:pt x="87" y="165"/>
                    </a:cubicBezTo>
                    <a:cubicBezTo>
                      <a:pt x="87" y="165"/>
                      <a:pt x="153" y="102"/>
                      <a:pt x="171" y="86"/>
                    </a:cubicBezTo>
                    <a:cubicBezTo>
                      <a:pt x="188" y="71"/>
                      <a:pt x="208" y="86"/>
                      <a:pt x="208" y="86"/>
                    </a:cubicBezTo>
                    <a:cubicBezTo>
                      <a:pt x="208" y="86"/>
                      <a:pt x="287" y="158"/>
                      <a:pt x="301" y="174"/>
                    </a:cubicBezTo>
                    <a:cubicBezTo>
                      <a:pt x="315" y="189"/>
                      <a:pt x="292" y="201"/>
                      <a:pt x="292" y="201"/>
                    </a:cubicBezTo>
                    <a:close/>
                  </a:path>
                </a:pathLst>
              </a:custGeom>
              <a:solidFill>
                <a:srgbClr val="24A4D6"/>
              </a:solidFill>
              <a:ln w="9525">
                <a:noFill/>
                <a:round/>
                <a:headEnd/>
                <a:tailEnd/>
              </a:ln>
            </p:spPr>
            <p:txBody>
              <a:bodyPr lIns="68580" tIns="34290" rIns="68580" bIns="34290"/>
              <a:lstStyle/>
              <a:p>
                <a:pPr eaLnBrk="1" fontAlgn="auto" hangingPunct="1">
                  <a:spcBef>
                    <a:spcPts val="0"/>
                  </a:spcBef>
                  <a:spcAft>
                    <a:spcPts val="0"/>
                  </a:spcAft>
                  <a:defRPr/>
                </a:pPr>
                <a:endParaRPr lang="en-US" sz="1350" dirty="0">
                  <a:solidFill>
                    <a:schemeClr val="bg1">
                      <a:lumMod val="50000"/>
                      <a:lumOff val="50000"/>
                    </a:schemeClr>
                  </a:solidFill>
                  <a:latin typeface="Lato" panose="020F0502020204030203" pitchFamily="34" charset="0"/>
                  <a:ea typeface="+mn-ea"/>
                  <a:cs typeface="+mn-cs"/>
                </a:endParaRPr>
              </a:p>
            </p:txBody>
          </p:sp>
        </p:grpSp>
        <p:sp>
          <p:nvSpPr>
            <p:cNvPr id="4" name="TextBox 3"/>
            <p:cNvSpPr txBox="1"/>
            <p:nvPr userDrawn="1"/>
          </p:nvSpPr>
          <p:spPr>
            <a:xfrm>
              <a:off x="1305032" y="1484057"/>
              <a:ext cx="5833599" cy="584775"/>
            </a:xfrm>
            <a:prstGeom prst="rect">
              <a:avLst/>
            </a:prstGeom>
            <a:noFill/>
          </p:spPr>
          <p:txBody>
            <a:bodyPr wrap="square" rtlCol="0">
              <a:spAutoFit/>
            </a:bodyPr>
            <a:lstStyle/>
            <a:p>
              <a:pPr rtl="0"/>
              <a:r>
                <a:rPr lang="es-AR" sz="3200">
                  <a:latin typeface="Lato" panose="020F0502020204030203" pitchFamily="34" charset="0"/>
                </a:rPr>
                <a:t>¿Cómo recibir ayuda de CAWST?</a:t>
              </a:r>
            </a:p>
          </p:txBody>
        </p:sp>
        <p:sp>
          <p:nvSpPr>
            <p:cNvPr id="65" name="TextBox 64"/>
            <p:cNvSpPr txBox="1"/>
            <p:nvPr userDrawn="1"/>
          </p:nvSpPr>
          <p:spPr>
            <a:xfrm>
              <a:off x="1305030" y="2170922"/>
              <a:ext cx="5664911" cy="1754326"/>
            </a:xfrm>
            <a:prstGeom prst="rect">
              <a:avLst/>
            </a:prstGeom>
            <a:noFill/>
          </p:spPr>
          <p:txBody>
            <a:bodyPr wrap="square" rtlCol="0">
              <a:spAutoFit/>
            </a:bodyPr>
            <a:lstStyle/>
            <a:p>
              <a:pPr rtl="0"/>
              <a:r>
                <a:rPr lang="es-AR">
                  <a:latin typeface="Lato" panose="020F0502020204030203" pitchFamily="34" charset="0"/>
                </a:rPr>
                <a:t>Comuníquese con CAWST para obtener ayuda para usar y adaptar nuestros recursos de educación y capacitación para su trabajo. </a:t>
              </a:r>
            </a:p>
            <a:p>
              <a:endParaRPr lang="en-CA" dirty="0">
                <a:latin typeface="Lato" panose="020F0502020204030203" pitchFamily="34" charset="0"/>
              </a:endParaRPr>
            </a:p>
            <a:p>
              <a:pPr rtl="0"/>
              <a:r>
                <a:rPr lang="es-AR">
                  <a:latin typeface="Lato" panose="020F0502020204030203" pitchFamily="34" charset="0"/>
                </a:rPr>
                <a:t>Visite </a:t>
              </a:r>
              <a:r>
                <a:rPr lang="es-AR">
                  <a:latin typeface="Lato" panose="020F0502020204030203" pitchFamily="34" charset="0"/>
                  <a:hlinkClick r:id="rId4"/>
                </a:rPr>
                <a:t>resources.cawst.org</a:t>
              </a:r>
              <a:r>
                <a:rPr lang="es-AR">
                  <a:latin typeface="Lato" panose="020F0502020204030203" pitchFamily="34" charset="0"/>
                </a:rPr>
                <a:t> para obtener:</a:t>
              </a:r>
            </a:p>
            <a:p>
              <a:pPr rtl="0"/>
              <a:r>
                <a:rPr lang="es-AR">
                  <a:latin typeface="Lato" panose="020F0502020204030203" pitchFamily="34" charset="0"/>
                </a:rPr>
                <a:t>Últimas actualizaciones de este documento</a:t>
              </a:r>
            </a:p>
            <a:p>
              <a:pPr rtl="0"/>
              <a:r>
                <a:rPr lang="es-AR">
                  <a:latin typeface="Lato" panose="020F0502020204030203" pitchFamily="34" charset="0"/>
                </a:rPr>
                <a:t>Otros recursos educativos y de capacitación relacionados</a:t>
              </a:r>
            </a:p>
          </p:txBody>
        </p:sp>
      </p:grpSp>
      <p:sp>
        <p:nvSpPr>
          <p:cNvPr id="2" name="Rectangle 1"/>
          <p:cNvSpPr/>
          <p:nvPr userDrawn="1"/>
        </p:nvSpPr>
        <p:spPr>
          <a:xfrm>
            <a:off x="1732241" y="3877866"/>
            <a:ext cx="2515432" cy="425758"/>
          </a:xfrm>
          <a:prstGeom prst="rect">
            <a:avLst/>
          </a:prstGeom>
        </p:spPr>
        <p:txBody>
          <a:bodyPr wrap="none">
            <a:spAutoFit/>
          </a:bodyPr>
          <a:lstStyle/>
          <a:p>
            <a:pPr rtl="0" eaLnBrk="1" fontAlgn="auto" hangingPunct="1">
              <a:lnSpc>
                <a:spcPts val="2580"/>
              </a:lnSpc>
              <a:spcBef>
                <a:spcPts val="0"/>
              </a:spcBef>
              <a:spcAft>
                <a:spcPts val="0"/>
              </a:spcAft>
              <a:defRPr/>
            </a:pPr>
            <a:r>
              <a:rPr lang="es-AR" sz="1600">
                <a:solidFill>
                  <a:srgbClr val="5C5C5C"/>
                </a:solidFill>
                <a:latin typeface="Lato" panose="020F0502020204030203" pitchFamily="34" charset="0"/>
                <a:ea typeface="+mn-ea"/>
                <a:cs typeface="+mn-cs"/>
              </a:rPr>
              <a:t>Calgary</a:t>
            </a:r>
            <a:r>
              <a:rPr lang="es-AR" sz="1600" baseline="0">
                <a:solidFill>
                  <a:srgbClr val="5C5C5C"/>
                </a:solidFill>
                <a:latin typeface="Lato" panose="020F0502020204030203" pitchFamily="34" charset="0"/>
                <a:ea typeface="+mn-ea"/>
                <a:cs typeface="+mn-cs"/>
              </a:rPr>
              <a:t> </a:t>
            </a:r>
            <a:r>
              <a:rPr lang="es-AR" sz="1600" b="0" i="0" kern="1200">
                <a:solidFill>
                  <a:schemeClr val="tx1"/>
                </a:solidFill>
                <a:effectLst/>
                <a:latin typeface="Lato" panose="020F0502020204030203" pitchFamily="34" charset="0"/>
                <a:ea typeface="+mn-ea"/>
                <a:cs typeface="+mn-cs"/>
              </a:rPr>
              <a:t>· </a:t>
            </a:r>
            <a:r>
              <a:rPr lang="es-AR" sz="1600">
                <a:solidFill>
                  <a:srgbClr val="5C5C5C"/>
                </a:solidFill>
                <a:latin typeface="Lato" panose="020F0502020204030203" pitchFamily="34" charset="0"/>
                <a:ea typeface="+mn-ea"/>
                <a:cs typeface="+mn-cs"/>
              </a:rPr>
              <a:t>Alberta</a:t>
            </a:r>
            <a:r>
              <a:rPr lang="es-AR" sz="1600" b="0" i="0" kern="1200">
                <a:solidFill>
                  <a:schemeClr val="tx1"/>
                </a:solidFill>
                <a:effectLst/>
                <a:latin typeface="Lato" panose="020F0502020204030203" pitchFamily="34" charset="0"/>
                <a:ea typeface="+mn-ea"/>
                <a:cs typeface="+mn-cs"/>
              </a:rPr>
              <a:t> ·</a:t>
            </a:r>
            <a:r>
              <a:rPr lang="es-AR" sz="1600">
                <a:solidFill>
                  <a:srgbClr val="5C5C5C"/>
                </a:solidFill>
                <a:latin typeface="Lato" panose="020F0502020204030203" pitchFamily="34" charset="0"/>
                <a:ea typeface="+mn-ea"/>
                <a:cs typeface="+mn-cs"/>
              </a:rPr>
              <a:t> Canadá</a:t>
            </a:r>
          </a:p>
        </p:txBody>
      </p:sp>
    </p:spTree>
    <p:custDataLst>
      <p:tags r:id="rId1"/>
    </p:custDataLst>
    <p:extLst>
      <p:ext uri="{BB962C8B-B14F-4D97-AF65-F5344CB8AC3E}">
        <p14:creationId xmlns:p14="http://schemas.microsoft.com/office/powerpoint/2010/main" val="1216697784"/>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guide id="3" orient="horz" pos="123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Used with Lesson">
    <p:spTree>
      <p:nvGrpSpPr>
        <p:cNvPr id="1" name=""/>
        <p:cNvGrpSpPr/>
        <p:nvPr/>
      </p:nvGrpSpPr>
      <p:grpSpPr>
        <a:xfrm>
          <a:off x="0" y="0"/>
          <a:ext cx="0" cy="0"/>
          <a:chOff x="0" y="0"/>
          <a:chExt cx="0" cy="0"/>
        </a:xfrm>
      </p:grpSpPr>
      <p:sp>
        <p:nvSpPr>
          <p:cNvPr id="37" name="Text Placeholder 36"/>
          <p:cNvSpPr>
            <a:spLocks noGrp="1"/>
          </p:cNvSpPr>
          <p:nvPr>
            <p:ph type="body" sz="quarter" idx="13" hasCustomPrompt="1"/>
          </p:nvPr>
        </p:nvSpPr>
        <p:spPr>
          <a:xfrm>
            <a:off x="1305032" y="2199028"/>
            <a:ext cx="5527768" cy="2552972"/>
          </a:xfrm>
          <a:prstGeom prst="rect">
            <a:avLst/>
          </a:prstGeom>
        </p:spPr>
        <p:txBody>
          <a:bodyPr>
            <a:normAutofit/>
          </a:bodyPr>
          <a:lstStyle>
            <a:lvl1pPr marL="0" indent="0">
              <a:lnSpc>
                <a:spcPct val="100000"/>
              </a:lnSpc>
              <a:buNone/>
              <a:defRPr sz="3200" b="0">
                <a:solidFill>
                  <a:srgbClr val="5C5C5C"/>
                </a:solidFill>
              </a:defRPr>
            </a:lvl1pPr>
            <a:lvl5pPr marL="1828800" indent="0" algn="l">
              <a:buNone/>
              <a:defRPr/>
            </a:lvl5pPr>
          </a:lstStyle>
          <a:p>
            <a:r>
              <a:rPr lang="en-CA" dirty="0"/>
              <a:t>This presentation is used with Lesson Plan </a:t>
            </a:r>
            <a:br>
              <a:rPr lang="en-CA" dirty="0"/>
            </a:br>
            <a:r>
              <a:rPr lang="en-CA" dirty="0"/>
              <a:t>XX: Title of Lesson Plan in the </a:t>
            </a:r>
            <a:br>
              <a:rPr lang="en-CA" dirty="0"/>
            </a:br>
            <a:r>
              <a:rPr lang="en-CA" dirty="0"/>
              <a:t>Title of Workshop Trainer Manual</a:t>
            </a:r>
          </a:p>
        </p:txBody>
      </p:sp>
      <p:sp>
        <p:nvSpPr>
          <p:cNvPr id="41" name="Text Placeholder 36"/>
          <p:cNvSpPr>
            <a:spLocks noGrp="1"/>
          </p:cNvSpPr>
          <p:nvPr>
            <p:ph type="body" sz="quarter" idx="14" hasCustomPrompt="1"/>
          </p:nvPr>
        </p:nvSpPr>
        <p:spPr>
          <a:xfrm>
            <a:off x="1305032" y="4766400"/>
            <a:ext cx="5400000" cy="868906"/>
          </a:xfrm>
          <a:prstGeom prst="rect">
            <a:avLst/>
          </a:prstGeom>
        </p:spPr>
        <p:txBody>
          <a:bodyPr>
            <a:normAutofit/>
          </a:bodyPr>
          <a:lstStyle>
            <a:lvl1pPr marL="0" indent="0">
              <a:buNone/>
              <a:defRPr sz="1800" baseline="0"/>
            </a:lvl1pPr>
          </a:lstStyle>
          <a:p>
            <a:pPr marL="0" indent="0">
              <a:buNone/>
            </a:pPr>
            <a:r>
              <a:rPr lang="en-US" sz="1800" dirty="0">
                <a:solidFill>
                  <a:srgbClr val="5C5C5C"/>
                </a:solidFill>
                <a:latin typeface="Lato" charset="0"/>
                <a:ea typeface="Lato" charset="0"/>
                <a:cs typeface="Lato" charset="0"/>
              </a:rPr>
              <a:t>Available at </a:t>
            </a:r>
            <a:r>
              <a:rPr lang="en-CA" dirty="0">
                <a:latin typeface="Lato" panose="020F0502020204030203" pitchFamily="34" charset="0"/>
                <a:hlinkClick r:id="rId3"/>
              </a:rPr>
              <a:t>resources.cawst.org</a:t>
            </a:r>
            <a:endParaRPr lang="en-US" sz="1800" dirty="0">
              <a:solidFill>
                <a:srgbClr val="FF0000"/>
              </a:solidFill>
              <a:latin typeface="Lato" charset="0"/>
              <a:ea typeface="Lato" charset="0"/>
              <a:cs typeface="Lato" charset="0"/>
            </a:endParaRPr>
          </a:p>
        </p:txBody>
      </p:sp>
      <p:pic>
        <p:nvPicPr>
          <p:cNvPr id="5" name="Picture 4" descr="cawst_logo--high_res_full_name--colour.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969941" y="2576470"/>
            <a:ext cx="4118371" cy="1481468"/>
          </a:xfrm>
          <a:prstGeom prst="rect">
            <a:avLst/>
          </a:prstGeom>
        </p:spPr>
      </p:pic>
    </p:spTree>
    <p:custDataLst>
      <p:tags r:id="rId1"/>
    </p:custDataLst>
    <p:extLst>
      <p:ext uri="{BB962C8B-B14F-4D97-AF65-F5344CB8AC3E}">
        <p14:creationId xmlns:p14="http://schemas.microsoft.com/office/powerpoint/2010/main" val="526415380"/>
      </p:ext>
    </p:extLst>
  </p:cSld>
  <p:clrMapOvr>
    <a:masterClrMapping/>
  </p:clrMapOvr>
  <p:extLst mod="1">
    <p:ext uri="{DCECCB84-F9BA-43D5-87BE-67443E8EF086}">
      <p15:sldGuideLst xmlns:p15="http://schemas.microsoft.com/office/powerpoint/2012/main">
        <p15:guide id="1" orient="horz" pos="1661">
          <p15:clr>
            <a:srgbClr val="FBAE40"/>
          </p15:clr>
        </p15:guide>
        <p15:guide id="2" pos="3840">
          <p15:clr>
            <a:srgbClr val="FBAE40"/>
          </p15:clr>
        </p15:guide>
        <p15:guide id="3" orient="horz" pos="2523">
          <p15:clr>
            <a:srgbClr val="FBAE40"/>
          </p15:clr>
        </p15:guide>
        <p15:guide id="4" orient="horz" pos="216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4" name="Picture 33" descr="cawst_logo--high_res_full_name--colour.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69941" y="2576470"/>
            <a:ext cx="4118371" cy="1481468"/>
          </a:xfrm>
          <a:prstGeom prst="rect">
            <a:avLst/>
          </a:prstGeom>
        </p:spPr>
      </p:pic>
      <p:cxnSp>
        <p:nvCxnSpPr>
          <p:cNvPr id="8" name="Straight Connector 7"/>
          <p:cNvCxnSpPr/>
          <p:nvPr userDrawn="1"/>
        </p:nvCxnSpPr>
        <p:spPr>
          <a:xfrm>
            <a:off x="2080351" y="4053389"/>
            <a:ext cx="0" cy="352451"/>
          </a:xfrm>
          <a:prstGeom prst="line">
            <a:avLst/>
          </a:prstGeom>
          <a:ln w="22225">
            <a:solidFill>
              <a:srgbClr val="5C5C5C"/>
            </a:solidFill>
          </a:ln>
        </p:spPr>
        <p:style>
          <a:lnRef idx="1">
            <a:schemeClr val="accent1"/>
          </a:lnRef>
          <a:fillRef idx="0">
            <a:schemeClr val="accent1"/>
          </a:fillRef>
          <a:effectRef idx="0">
            <a:schemeClr val="accent1"/>
          </a:effectRef>
          <a:fontRef idx="minor">
            <a:schemeClr val="tx1"/>
          </a:fontRef>
        </p:style>
      </p:cxnSp>
      <p:sp>
        <p:nvSpPr>
          <p:cNvPr id="9" name="Text Placeholder 36"/>
          <p:cNvSpPr>
            <a:spLocks noGrp="1"/>
          </p:cNvSpPr>
          <p:nvPr>
            <p:ph type="body" sz="quarter" idx="13" hasCustomPrompt="1"/>
          </p:nvPr>
        </p:nvSpPr>
        <p:spPr>
          <a:xfrm>
            <a:off x="1305033" y="2544629"/>
            <a:ext cx="5399998" cy="884371"/>
          </a:xfrm>
          <a:prstGeom prst="rect">
            <a:avLst/>
          </a:prstGeom>
        </p:spPr>
        <p:txBody>
          <a:bodyPr>
            <a:normAutofit/>
          </a:bodyPr>
          <a:lstStyle>
            <a:lvl1pPr marL="0" indent="0">
              <a:buNone/>
              <a:defRPr sz="3200" b="1"/>
            </a:lvl1pPr>
            <a:lvl5pPr marL="1828800" indent="0" algn="l">
              <a:buNone/>
              <a:defRPr/>
            </a:lvl5pPr>
          </a:lstStyle>
          <a:p>
            <a:r>
              <a:rPr lang="en-CA" dirty="0"/>
              <a:t>PRESENTATION TITLE</a:t>
            </a:r>
          </a:p>
        </p:txBody>
      </p:sp>
      <p:sp>
        <p:nvSpPr>
          <p:cNvPr id="10" name="Text Placeholder 36"/>
          <p:cNvSpPr>
            <a:spLocks noGrp="1"/>
          </p:cNvSpPr>
          <p:nvPr>
            <p:ph type="body" sz="quarter" idx="14" hasCustomPrompt="1"/>
          </p:nvPr>
        </p:nvSpPr>
        <p:spPr>
          <a:xfrm>
            <a:off x="1305031" y="3138993"/>
            <a:ext cx="5400000" cy="868906"/>
          </a:xfrm>
          <a:prstGeom prst="rect">
            <a:avLst/>
          </a:prstGeom>
        </p:spPr>
        <p:txBody>
          <a:bodyPr>
            <a:normAutofit/>
          </a:bodyPr>
          <a:lstStyle>
            <a:lvl1pPr marL="0" indent="0">
              <a:buNone/>
              <a:defRPr sz="1800" baseline="0"/>
            </a:lvl1pPr>
          </a:lstStyle>
          <a:p>
            <a:r>
              <a:rPr lang="en-CA" dirty="0"/>
              <a:t>Presentation Subtitle</a:t>
            </a:r>
          </a:p>
        </p:txBody>
      </p:sp>
      <p:sp>
        <p:nvSpPr>
          <p:cNvPr id="11" name="Text Placeholder 36"/>
          <p:cNvSpPr>
            <a:spLocks noGrp="1"/>
          </p:cNvSpPr>
          <p:nvPr>
            <p:ph type="body" sz="quarter" idx="15" hasCustomPrompt="1"/>
          </p:nvPr>
        </p:nvSpPr>
        <p:spPr>
          <a:xfrm>
            <a:off x="1305031" y="3963012"/>
            <a:ext cx="751245" cy="548874"/>
          </a:xfrm>
          <a:prstGeom prst="rect">
            <a:avLst/>
          </a:prstGeom>
        </p:spPr>
        <p:txBody>
          <a:bodyPr>
            <a:normAutofit/>
          </a:bodyPr>
          <a:lstStyle>
            <a:lvl1pPr marL="0" indent="0">
              <a:buNone/>
              <a:defRPr sz="1800" b="1" baseline="0"/>
            </a:lvl1pPr>
          </a:lstStyle>
          <a:p>
            <a:pPr lvl="0"/>
            <a:r>
              <a:rPr lang="en-US" dirty="0"/>
              <a:t>2018</a:t>
            </a:r>
            <a:endParaRPr lang="en-CA" dirty="0"/>
          </a:p>
        </p:txBody>
      </p:sp>
      <p:sp>
        <p:nvSpPr>
          <p:cNvPr id="12" name="Text Placeholder 36"/>
          <p:cNvSpPr>
            <a:spLocks noGrp="1"/>
          </p:cNvSpPr>
          <p:nvPr>
            <p:ph type="body" sz="quarter" idx="16" hasCustomPrompt="1"/>
          </p:nvPr>
        </p:nvSpPr>
        <p:spPr>
          <a:xfrm>
            <a:off x="2144037" y="3963012"/>
            <a:ext cx="1122340" cy="548874"/>
          </a:xfrm>
          <a:prstGeom prst="rect">
            <a:avLst/>
          </a:prstGeom>
        </p:spPr>
        <p:txBody>
          <a:bodyPr>
            <a:normAutofit/>
          </a:bodyPr>
          <a:lstStyle>
            <a:lvl1pPr marL="0" indent="0">
              <a:buNone/>
              <a:defRPr sz="1800" b="1" baseline="0"/>
            </a:lvl1pPr>
          </a:lstStyle>
          <a:p>
            <a:pPr lvl="0"/>
            <a:r>
              <a:rPr lang="en-US" dirty="0"/>
              <a:t>APRIL</a:t>
            </a:r>
            <a:endParaRPr lang="en-CA" dirty="0"/>
          </a:p>
        </p:txBody>
      </p:sp>
    </p:spTree>
    <p:custDataLst>
      <p:tags r:id="rId1"/>
    </p:custDataLst>
    <p:extLst>
      <p:ext uri="{BB962C8B-B14F-4D97-AF65-F5344CB8AC3E}">
        <p14:creationId xmlns:p14="http://schemas.microsoft.com/office/powerpoint/2010/main" val="2123668887"/>
      </p:ext>
    </p:extLst>
  </p:cSld>
  <p:clrMapOvr>
    <a:masterClrMapping/>
  </p:clrMapOvr>
  <p:extLst mod="1">
    <p:ext uri="{DCECCB84-F9BA-43D5-87BE-67443E8EF086}">
      <p15:sldGuideLst xmlns:p15="http://schemas.microsoft.com/office/powerpoint/2012/main">
        <p15:guide id="1" orient="horz" pos="1797" userDrawn="1">
          <p15:clr>
            <a:srgbClr val="FBAE40"/>
          </p15:clr>
        </p15:guide>
        <p15:guide id="2" pos="3840" userDrawn="1">
          <p15:clr>
            <a:srgbClr val="FBAE40"/>
          </p15:clr>
        </p15:guide>
        <p15:guide id="3" orient="horz" pos="2523" userDrawn="1">
          <p15:clr>
            <a:srgbClr val="FBAE40"/>
          </p15:clr>
        </p15:guide>
        <p15:guide id="4" orient="horz" pos="216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39" name="Picture 38" descr="cawst_logo--high_res_full_name--colour.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69941" y="2576470"/>
            <a:ext cx="4118371" cy="1481468"/>
          </a:xfrm>
          <a:prstGeom prst="rect">
            <a:avLst/>
          </a:prstGeom>
        </p:spPr>
      </p:pic>
      <p:grpSp>
        <p:nvGrpSpPr>
          <p:cNvPr id="6" name="Group 5"/>
          <p:cNvGrpSpPr/>
          <p:nvPr userDrawn="1"/>
        </p:nvGrpSpPr>
        <p:grpSpPr>
          <a:xfrm>
            <a:off x="1260639" y="1297621"/>
            <a:ext cx="6584399" cy="3954745"/>
            <a:chOff x="1305030" y="1484057"/>
            <a:chExt cx="5833601" cy="3954745"/>
          </a:xfrm>
        </p:grpSpPr>
        <p:grpSp>
          <p:nvGrpSpPr>
            <p:cNvPr id="3" name="Group 2"/>
            <p:cNvGrpSpPr/>
            <p:nvPr userDrawn="1"/>
          </p:nvGrpSpPr>
          <p:grpSpPr>
            <a:xfrm>
              <a:off x="1393810" y="4165152"/>
              <a:ext cx="246497" cy="1273650"/>
              <a:chOff x="7830583" y="4320000"/>
              <a:chExt cx="246497" cy="1273650"/>
            </a:xfrm>
          </p:grpSpPr>
          <p:sp>
            <p:nvSpPr>
              <p:cNvPr id="40" name="Freeform 39"/>
              <p:cNvSpPr>
                <a:spLocks noEditPoints="1"/>
              </p:cNvSpPr>
              <p:nvPr userDrawn="1"/>
            </p:nvSpPr>
            <p:spPr bwMode="auto">
              <a:xfrm>
                <a:off x="7831017" y="4662000"/>
                <a:ext cx="246063" cy="246063"/>
              </a:xfrm>
              <a:custGeom>
                <a:avLst/>
                <a:gdLst/>
                <a:ahLst/>
                <a:cxnLst>
                  <a:cxn ang="0">
                    <a:pos x="190" y="0"/>
                  </a:cxn>
                  <a:cxn ang="0">
                    <a:pos x="0" y="190"/>
                  </a:cxn>
                  <a:cxn ang="0">
                    <a:pos x="190" y="380"/>
                  </a:cxn>
                  <a:cxn ang="0">
                    <a:pos x="380" y="190"/>
                  </a:cxn>
                  <a:cxn ang="0">
                    <a:pos x="190" y="0"/>
                  </a:cxn>
                  <a:cxn ang="0">
                    <a:pos x="178" y="74"/>
                  </a:cxn>
                  <a:cxn ang="0">
                    <a:pos x="171" y="138"/>
                  </a:cxn>
                  <a:cxn ang="0">
                    <a:pos x="147" y="60"/>
                  </a:cxn>
                  <a:cxn ang="0">
                    <a:pos x="178" y="74"/>
                  </a:cxn>
                  <a:cxn ang="0">
                    <a:pos x="197" y="303"/>
                  </a:cxn>
                  <a:cxn ang="0">
                    <a:pos x="124" y="201"/>
                  </a:cxn>
                  <a:cxn ang="0">
                    <a:pos x="109" y="107"/>
                  </a:cxn>
                  <a:cxn ang="0">
                    <a:pos x="136" y="63"/>
                  </a:cxn>
                  <a:cxn ang="0">
                    <a:pos x="161" y="140"/>
                  </a:cxn>
                  <a:cxn ang="0">
                    <a:pos x="151" y="168"/>
                  </a:cxn>
                  <a:cxn ang="0">
                    <a:pos x="188" y="243"/>
                  </a:cxn>
                  <a:cxn ang="0">
                    <a:pos x="208" y="243"/>
                  </a:cxn>
                  <a:cxn ang="0">
                    <a:pos x="244" y="314"/>
                  </a:cxn>
                  <a:cxn ang="0">
                    <a:pos x="197" y="303"/>
                  </a:cxn>
                  <a:cxn ang="0">
                    <a:pos x="257" y="309"/>
                  </a:cxn>
                  <a:cxn ang="0">
                    <a:pos x="219" y="239"/>
                  </a:cxn>
                  <a:cxn ang="0">
                    <a:pos x="251" y="242"/>
                  </a:cxn>
                  <a:cxn ang="0">
                    <a:pos x="269" y="277"/>
                  </a:cxn>
                  <a:cxn ang="0">
                    <a:pos x="257" y="309"/>
                  </a:cxn>
                </a:cxnLst>
                <a:rect l="0" t="0" r="r" b="b"/>
                <a:pathLst>
                  <a:path w="380" h="380">
                    <a:moveTo>
                      <a:pt x="190" y="0"/>
                    </a:moveTo>
                    <a:cubicBezTo>
                      <a:pt x="85" y="0"/>
                      <a:pt x="0" y="85"/>
                      <a:pt x="0" y="190"/>
                    </a:cubicBezTo>
                    <a:cubicBezTo>
                      <a:pt x="0" y="295"/>
                      <a:pt x="85" y="380"/>
                      <a:pt x="190" y="380"/>
                    </a:cubicBezTo>
                    <a:cubicBezTo>
                      <a:pt x="295" y="380"/>
                      <a:pt x="380" y="295"/>
                      <a:pt x="380" y="190"/>
                    </a:cubicBezTo>
                    <a:cubicBezTo>
                      <a:pt x="380" y="85"/>
                      <a:pt x="295" y="0"/>
                      <a:pt x="190" y="0"/>
                    </a:cubicBezTo>
                    <a:close/>
                    <a:moveTo>
                      <a:pt x="178" y="74"/>
                    </a:moveTo>
                    <a:cubicBezTo>
                      <a:pt x="189" y="95"/>
                      <a:pt x="197" y="128"/>
                      <a:pt x="171" y="138"/>
                    </a:cubicBezTo>
                    <a:cubicBezTo>
                      <a:pt x="164" y="118"/>
                      <a:pt x="147" y="60"/>
                      <a:pt x="147" y="60"/>
                    </a:cubicBezTo>
                    <a:cubicBezTo>
                      <a:pt x="147" y="60"/>
                      <a:pt x="168" y="53"/>
                      <a:pt x="178" y="74"/>
                    </a:cubicBezTo>
                    <a:close/>
                    <a:moveTo>
                      <a:pt x="197" y="303"/>
                    </a:moveTo>
                    <a:cubicBezTo>
                      <a:pt x="180" y="290"/>
                      <a:pt x="145" y="253"/>
                      <a:pt x="124" y="201"/>
                    </a:cubicBezTo>
                    <a:cubicBezTo>
                      <a:pt x="112" y="173"/>
                      <a:pt x="109" y="142"/>
                      <a:pt x="109" y="107"/>
                    </a:cubicBezTo>
                    <a:cubicBezTo>
                      <a:pt x="110" y="76"/>
                      <a:pt x="123" y="67"/>
                      <a:pt x="136" y="63"/>
                    </a:cubicBezTo>
                    <a:cubicBezTo>
                      <a:pt x="161" y="140"/>
                      <a:pt x="161" y="140"/>
                      <a:pt x="161" y="140"/>
                    </a:cubicBezTo>
                    <a:cubicBezTo>
                      <a:pt x="161" y="140"/>
                      <a:pt x="144" y="146"/>
                      <a:pt x="151" y="168"/>
                    </a:cubicBezTo>
                    <a:cubicBezTo>
                      <a:pt x="151" y="168"/>
                      <a:pt x="157" y="206"/>
                      <a:pt x="188" y="243"/>
                    </a:cubicBezTo>
                    <a:cubicBezTo>
                      <a:pt x="192" y="250"/>
                      <a:pt x="199" y="250"/>
                      <a:pt x="208" y="243"/>
                    </a:cubicBezTo>
                    <a:cubicBezTo>
                      <a:pt x="214" y="260"/>
                      <a:pt x="244" y="314"/>
                      <a:pt x="244" y="314"/>
                    </a:cubicBezTo>
                    <a:cubicBezTo>
                      <a:pt x="244" y="314"/>
                      <a:pt x="225" y="322"/>
                      <a:pt x="197" y="303"/>
                    </a:cubicBezTo>
                    <a:close/>
                    <a:moveTo>
                      <a:pt x="257" y="309"/>
                    </a:moveTo>
                    <a:cubicBezTo>
                      <a:pt x="219" y="239"/>
                      <a:pt x="219" y="239"/>
                      <a:pt x="219" y="239"/>
                    </a:cubicBezTo>
                    <a:cubicBezTo>
                      <a:pt x="241" y="227"/>
                      <a:pt x="251" y="242"/>
                      <a:pt x="251" y="242"/>
                    </a:cubicBezTo>
                    <a:cubicBezTo>
                      <a:pt x="251" y="242"/>
                      <a:pt x="261" y="262"/>
                      <a:pt x="269" y="277"/>
                    </a:cubicBezTo>
                    <a:cubicBezTo>
                      <a:pt x="278" y="293"/>
                      <a:pt x="257" y="309"/>
                      <a:pt x="257" y="309"/>
                    </a:cubicBezTo>
                    <a:close/>
                  </a:path>
                </a:pathLst>
              </a:custGeom>
              <a:solidFill>
                <a:srgbClr val="24A4D6"/>
              </a:solidFill>
              <a:ln w="9525">
                <a:noFill/>
                <a:round/>
                <a:headEnd/>
                <a:tailEnd/>
              </a:ln>
            </p:spPr>
            <p:txBody>
              <a:bodyPr lIns="68580" tIns="34290" rIns="68580" bIns="34290"/>
              <a:lstStyle/>
              <a:p>
                <a:pPr eaLnBrk="1" fontAlgn="auto" hangingPunct="1">
                  <a:spcBef>
                    <a:spcPts val="0"/>
                  </a:spcBef>
                  <a:spcAft>
                    <a:spcPts val="0"/>
                  </a:spcAft>
                  <a:defRPr/>
                </a:pPr>
                <a:endParaRPr lang="en-US" sz="1350" dirty="0">
                  <a:solidFill>
                    <a:schemeClr val="bg1">
                      <a:lumMod val="50000"/>
                      <a:lumOff val="50000"/>
                    </a:schemeClr>
                  </a:solidFill>
                  <a:latin typeface="Lato" panose="020F0502020204030203" pitchFamily="34" charset="0"/>
                  <a:ea typeface="+mn-ea"/>
                  <a:cs typeface="+mn-cs"/>
                </a:endParaRPr>
              </a:p>
            </p:txBody>
          </p:sp>
          <p:sp>
            <p:nvSpPr>
              <p:cNvPr id="41" name="Freeform 40"/>
              <p:cNvSpPr>
                <a:spLocks noEditPoints="1"/>
              </p:cNvSpPr>
              <p:nvPr userDrawn="1"/>
            </p:nvSpPr>
            <p:spPr bwMode="auto">
              <a:xfrm>
                <a:off x="7831017" y="5004000"/>
                <a:ext cx="246063" cy="244475"/>
              </a:xfrm>
              <a:custGeom>
                <a:avLst/>
                <a:gdLst/>
                <a:ahLst/>
                <a:cxnLst>
                  <a:cxn ang="0">
                    <a:pos x="190" y="0"/>
                  </a:cxn>
                  <a:cxn ang="0">
                    <a:pos x="0" y="190"/>
                  </a:cxn>
                  <a:cxn ang="0">
                    <a:pos x="190" y="380"/>
                  </a:cxn>
                  <a:cxn ang="0">
                    <a:pos x="380" y="190"/>
                  </a:cxn>
                  <a:cxn ang="0">
                    <a:pos x="190" y="0"/>
                  </a:cxn>
                  <a:cxn ang="0">
                    <a:pos x="275" y="274"/>
                  </a:cxn>
                  <a:cxn ang="0">
                    <a:pos x="122" y="274"/>
                  </a:cxn>
                  <a:cxn ang="0">
                    <a:pos x="108" y="270"/>
                  </a:cxn>
                  <a:cxn ang="0">
                    <a:pos x="167" y="204"/>
                  </a:cxn>
                  <a:cxn ang="0">
                    <a:pos x="192" y="224"/>
                  </a:cxn>
                  <a:cxn ang="0">
                    <a:pos x="218" y="205"/>
                  </a:cxn>
                  <a:cxn ang="0">
                    <a:pos x="280" y="273"/>
                  </a:cxn>
                  <a:cxn ang="0">
                    <a:pos x="275" y="274"/>
                  </a:cxn>
                  <a:cxn ang="0">
                    <a:pos x="137" y="167"/>
                  </a:cxn>
                  <a:cxn ang="0">
                    <a:pos x="137" y="149"/>
                  </a:cxn>
                  <a:cxn ang="0">
                    <a:pos x="252" y="148"/>
                  </a:cxn>
                  <a:cxn ang="0">
                    <a:pos x="252" y="170"/>
                  </a:cxn>
                  <a:cxn ang="0">
                    <a:pos x="193" y="211"/>
                  </a:cxn>
                  <a:cxn ang="0">
                    <a:pos x="137" y="167"/>
                  </a:cxn>
                  <a:cxn ang="0">
                    <a:pos x="292" y="262"/>
                  </a:cxn>
                  <a:cxn ang="0">
                    <a:pos x="232" y="195"/>
                  </a:cxn>
                  <a:cxn ang="0">
                    <a:pos x="285" y="158"/>
                  </a:cxn>
                  <a:cxn ang="0">
                    <a:pos x="194" y="83"/>
                  </a:cxn>
                  <a:cxn ang="0">
                    <a:pos x="105" y="158"/>
                  </a:cxn>
                  <a:cxn ang="0">
                    <a:pos x="154" y="194"/>
                  </a:cxn>
                  <a:cxn ang="0">
                    <a:pos x="97" y="258"/>
                  </a:cxn>
                  <a:cxn ang="0">
                    <a:pos x="95" y="246"/>
                  </a:cxn>
                  <a:cxn ang="0">
                    <a:pos x="95" y="156"/>
                  </a:cxn>
                  <a:cxn ang="0">
                    <a:pos x="182" y="81"/>
                  </a:cxn>
                  <a:cxn ang="0">
                    <a:pos x="207" y="81"/>
                  </a:cxn>
                  <a:cxn ang="0">
                    <a:pos x="294" y="154"/>
                  </a:cxn>
                  <a:cxn ang="0">
                    <a:pos x="294" y="248"/>
                  </a:cxn>
                  <a:cxn ang="0">
                    <a:pos x="292" y="262"/>
                  </a:cxn>
                </a:cxnLst>
                <a:rect l="0" t="0" r="r" b="b"/>
                <a:pathLst>
                  <a:path w="380" h="380">
                    <a:moveTo>
                      <a:pt x="190" y="0"/>
                    </a:moveTo>
                    <a:cubicBezTo>
                      <a:pt x="85" y="0"/>
                      <a:pt x="0" y="85"/>
                      <a:pt x="0" y="190"/>
                    </a:cubicBezTo>
                    <a:cubicBezTo>
                      <a:pt x="0" y="295"/>
                      <a:pt x="85" y="380"/>
                      <a:pt x="190" y="380"/>
                    </a:cubicBezTo>
                    <a:cubicBezTo>
                      <a:pt x="295" y="380"/>
                      <a:pt x="380" y="295"/>
                      <a:pt x="380" y="190"/>
                    </a:cubicBezTo>
                    <a:cubicBezTo>
                      <a:pt x="380" y="85"/>
                      <a:pt x="295" y="0"/>
                      <a:pt x="190" y="0"/>
                    </a:cubicBezTo>
                    <a:close/>
                    <a:moveTo>
                      <a:pt x="275" y="274"/>
                    </a:moveTo>
                    <a:cubicBezTo>
                      <a:pt x="249" y="274"/>
                      <a:pt x="122" y="274"/>
                      <a:pt x="122" y="274"/>
                    </a:cubicBezTo>
                    <a:cubicBezTo>
                      <a:pt x="122" y="274"/>
                      <a:pt x="115" y="274"/>
                      <a:pt x="108" y="270"/>
                    </a:cubicBezTo>
                    <a:cubicBezTo>
                      <a:pt x="167" y="204"/>
                      <a:pt x="167" y="204"/>
                      <a:pt x="167" y="204"/>
                    </a:cubicBezTo>
                    <a:cubicBezTo>
                      <a:pt x="192" y="224"/>
                      <a:pt x="192" y="224"/>
                      <a:pt x="192" y="224"/>
                    </a:cubicBezTo>
                    <a:cubicBezTo>
                      <a:pt x="218" y="205"/>
                      <a:pt x="218" y="205"/>
                      <a:pt x="218" y="205"/>
                    </a:cubicBezTo>
                    <a:cubicBezTo>
                      <a:pt x="280" y="273"/>
                      <a:pt x="280" y="273"/>
                      <a:pt x="280" y="273"/>
                    </a:cubicBezTo>
                    <a:cubicBezTo>
                      <a:pt x="278" y="273"/>
                      <a:pt x="277" y="274"/>
                      <a:pt x="275" y="274"/>
                    </a:cubicBezTo>
                    <a:close/>
                    <a:moveTo>
                      <a:pt x="137" y="167"/>
                    </a:moveTo>
                    <a:cubicBezTo>
                      <a:pt x="137" y="149"/>
                      <a:pt x="137" y="149"/>
                      <a:pt x="137" y="149"/>
                    </a:cubicBezTo>
                    <a:cubicBezTo>
                      <a:pt x="252" y="148"/>
                      <a:pt x="252" y="148"/>
                      <a:pt x="252" y="148"/>
                    </a:cubicBezTo>
                    <a:cubicBezTo>
                      <a:pt x="252" y="170"/>
                      <a:pt x="252" y="170"/>
                      <a:pt x="252" y="170"/>
                    </a:cubicBezTo>
                    <a:cubicBezTo>
                      <a:pt x="193" y="211"/>
                      <a:pt x="193" y="211"/>
                      <a:pt x="193" y="211"/>
                    </a:cubicBezTo>
                    <a:lnTo>
                      <a:pt x="137" y="167"/>
                    </a:lnTo>
                    <a:close/>
                    <a:moveTo>
                      <a:pt x="292" y="262"/>
                    </a:moveTo>
                    <a:cubicBezTo>
                      <a:pt x="232" y="195"/>
                      <a:pt x="232" y="195"/>
                      <a:pt x="232" y="195"/>
                    </a:cubicBezTo>
                    <a:cubicBezTo>
                      <a:pt x="285" y="158"/>
                      <a:pt x="285" y="158"/>
                      <a:pt x="285" y="158"/>
                    </a:cubicBezTo>
                    <a:cubicBezTo>
                      <a:pt x="194" y="83"/>
                      <a:pt x="194" y="83"/>
                      <a:pt x="194" y="83"/>
                    </a:cubicBezTo>
                    <a:cubicBezTo>
                      <a:pt x="105" y="158"/>
                      <a:pt x="105" y="158"/>
                      <a:pt x="105" y="158"/>
                    </a:cubicBezTo>
                    <a:cubicBezTo>
                      <a:pt x="154" y="194"/>
                      <a:pt x="154" y="194"/>
                      <a:pt x="154" y="194"/>
                    </a:cubicBezTo>
                    <a:cubicBezTo>
                      <a:pt x="97" y="258"/>
                      <a:pt x="97" y="258"/>
                      <a:pt x="97" y="258"/>
                    </a:cubicBezTo>
                    <a:cubicBezTo>
                      <a:pt x="95" y="254"/>
                      <a:pt x="95" y="251"/>
                      <a:pt x="95" y="246"/>
                    </a:cubicBezTo>
                    <a:cubicBezTo>
                      <a:pt x="95" y="218"/>
                      <a:pt x="95" y="156"/>
                      <a:pt x="95" y="156"/>
                    </a:cubicBezTo>
                    <a:cubicBezTo>
                      <a:pt x="182" y="81"/>
                      <a:pt x="182" y="81"/>
                      <a:pt x="182" y="81"/>
                    </a:cubicBezTo>
                    <a:cubicBezTo>
                      <a:pt x="182" y="81"/>
                      <a:pt x="194" y="68"/>
                      <a:pt x="207" y="81"/>
                    </a:cubicBezTo>
                    <a:cubicBezTo>
                      <a:pt x="222" y="96"/>
                      <a:pt x="294" y="154"/>
                      <a:pt x="294" y="154"/>
                    </a:cubicBezTo>
                    <a:cubicBezTo>
                      <a:pt x="294" y="248"/>
                      <a:pt x="294" y="248"/>
                      <a:pt x="294" y="248"/>
                    </a:cubicBezTo>
                    <a:cubicBezTo>
                      <a:pt x="294" y="248"/>
                      <a:pt x="295" y="256"/>
                      <a:pt x="292" y="262"/>
                    </a:cubicBezTo>
                    <a:close/>
                  </a:path>
                </a:pathLst>
              </a:custGeom>
              <a:solidFill>
                <a:srgbClr val="24A4D6"/>
              </a:solidFill>
              <a:ln w="9525">
                <a:noFill/>
                <a:round/>
                <a:headEnd/>
                <a:tailEnd/>
              </a:ln>
            </p:spPr>
            <p:txBody>
              <a:bodyPr lIns="68580" tIns="34290" rIns="68580" bIns="34290"/>
              <a:lstStyle/>
              <a:p>
                <a:pPr eaLnBrk="1" fontAlgn="auto" hangingPunct="1">
                  <a:spcBef>
                    <a:spcPts val="0"/>
                  </a:spcBef>
                  <a:spcAft>
                    <a:spcPts val="0"/>
                  </a:spcAft>
                  <a:defRPr/>
                </a:pPr>
                <a:endParaRPr lang="en-US" sz="1350" dirty="0">
                  <a:solidFill>
                    <a:schemeClr val="bg1">
                      <a:lumMod val="50000"/>
                      <a:lumOff val="50000"/>
                    </a:schemeClr>
                  </a:solidFill>
                  <a:latin typeface="Lato" panose="020F0502020204030203" pitchFamily="34" charset="0"/>
                  <a:ea typeface="+mn-ea"/>
                  <a:cs typeface="+mn-cs"/>
                </a:endParaRPr>
              </a:p>
            </p:txBody>
          </p:sp>
          <p:grpSp>
            <p:nvGrpSpPr>
              <p:cNvPr id="43" name="Group 42"/>
              <p:cNvGrpSpPr/>
              <p:nvPr userDrawn="1"/>
            </p:nvGrpSpPr>
            <p:grpSpPr>
              <a:xfrm>
                <a:off x="7830583" y="5346000"/>
                <a:ext cx="246460" cy="247650"/>
                <a:chOff x="882651" y="3267075"/>
                <a:chExt cx="328613" cy="330200"/>
              </a:xfrm>
              <a:solidFill>
                <a:srgbClr val="24A4D6"/>
              </a:solidFill>
            </p:grpSpPr>
            <p:sp>
              <p:nvSpPr>
                <p:cNvPr id="44" name="Freeform 10"/>
                <p:cNvSpPr>
                  <a:spLocks/>
                </p:cNvSpPr>
                <p:nvPr/>
              </p:nvSpPr>
              <p:spPr bwMode="auto">
                <a:xfrm>
                  <a:off x="1052513" y="3335338"/>
                  <a:ext cx="1588" cy="1587"/>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dirty="0">
                    <a:solidFill>
                      <a:schemeClr val="bg1">
                        <a:lumMod val="50000"/>
                        <a:lumOff val="50000"/>
                      </a:schemeClr>
                    </a:solidFill>
                    <a:latin typeface="Lato" panose="020F0502020204030203" pitchFamily="34" charset="0"/>
                    <a:ea typeface="+mn-ea"/>
                    <a:cs typeface="+mn-cs"/>
                  </a:endParaRPr>
                </a:p>
              </p:txBody>
            </p:sp>
            <p:sp>
              <p:nvSpPr>
                <p:cNvPr id="45" name="Freeform 11"/>
                <p:cNvSpPr>
                  <a:spLocks/>
                </p:cNvSpPr>
                <p:nvPr/>
              </p:nvSpPr>
              <p:spPr bwMode="auto">
                <a:xfrm>
                  <a:off x="1003301" y="3387725"/>
                  <a:ext cx="39688" cy="38100"/>
                </a:xfrm>
                <a:custGeom>
                  <a:avLst/>
                  <a:gdLst/>
                  <a:ahLst/>
                  <a:cxnLst>
                    <a:cxn ang="0">
                      <a:pos x="0" y="44"/>
                    </a:cxn>
                    <a:cxn ang="0">
                      <a:pos x="47" y="44"/>
                    </a:cxn>
                    <a:cxn ang="0">
                      <a:pos x="47" y="5"/>
                    </a:cxn>
                    <a:cxn ang="0">
                      <a:pos x="6" y="0"/>
                    </a:cxn>
                    <a:cxn ang="0">
                      <a:pos x="0" y="44"/>
                    </a:cxn>
                  </a:cxnLst>
                  <a:rect l="0" t="0" r="r" b="b"/>
                  <a:pathLst>
                    <a:path w="47" h="44">
                      <a:moveTo>
                        <a:pt x="0" y="44"/>
                      </a:moveTo>
                      <a:cubicBezTo>
                        <a:pt x="47" y="44"/>
                        <a:pt x="47" y="44"/>
                        <a:pt x="47" y="44"/>
                      </a:cubicBezTo>
                      <a:cubicBezTo>
                        <a:pt x="47" y="5"/>
                        <a:pt x="47" y="5"/>
                        <a:pt x="47" y="5"/>
                      </a:cubicBezTo>
                      <a:cubicBezTo>
                        <a:pt x="30" y="5"/>
                        <a:pt x="17" y="3"/>
                        <a:pt x="6" y="0"/>
                      </a:cubicBezTo>
                      <a:cubicBezTo>
                        <a:pt x="2" y="12"/>
                        <a:pt x="0" y="27"/>
                        <a:pt x="0" y="44"/>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dirty="0">
                    <a:solidFill>
                      <a:schemeClr val="bg1">
                        <a:lumMod val="50000"/>
                        <a:lumOff val="50000"/>
                      </a:schemeClr>
                    </a:solidFill>
                    <a:latin typeface="Lato" panose="020F0502020204030203" pitchFamily="34" charset="0"/>
                    <a:ea typeface="+mn-ea"/>
                    <a:cs typeface="+mn-cs"/>
                  </a:endParaRPr>
                </a:p>
              </p:txBody>
            </p:sp>
            <p:sp>
              <p:nvSpPr>
                <p:cNvPr id="46" name="Freeform 12"/>
                <p:cNvSpPr>
                  <a:spLocks/>
                </p:cNvSpPr>
                <p:nvPr/>
              </p:nvSpPr>
              <p:spPr bwMode="auto">
                <a:xfrm>
                  <a:off x="1003301" y="3435350"/>
                  <a:ext cx="39688" cy="36512"/>
                </a:xfrm>
                <a:custGeom>
                  <a:avLst/>
                  <a:gdLst/>
                  <a:ahLst/>
                  <a:cxnLst>
                    <a:cxn ang="0">
                      <a:pos x="6" y="42"/>
                    </a:cxn>
                    <a:cxn ang="0">
                      <a:pos x="47" y="35"/>
                    </a:cxn>
                    <a:cxn ang="0">
                      <a:pos x="47" y="0"/>
                    </a:cxn>
                    <a:cxn ang="0">
                      <a:pos x="0" y="0"/>
                    </a:cxn>
                    <a:cxn ang="0">
                      <a:pos x="6" y="42"/>
                    </a:cxn>
                  </a:cxnLst>
                  <a:rect l="0" t="0" r="r" b="b"/>
                  <a:pathLst>
                    <a:path w="47" h="42">
                      <a:moveTo>
                        <a:pt x="6" y="42"/>
                      </a:moveTo>
                      <a:cubicBezTo>
                        <a:pt x="18" y="38"/>
                        <a:pt x="31" y="36"/>
                        <a:pt x="47" y="35"/>
                      </a:cubicBezTo>
                      <a:cubicBezTo>
                        <a:pt x="47" y="0"/>
                        <a:pt x="47" y="0"/>
                        <a:pt x="47" y="0"/>
                      </a:cubicBezTo>
                      <a:cubicBezTo>
                        <a:pt x="0" y="0"/>
                        <a:pt x="0" y="0"/>
                        <a:pt x="0" y="0"/>
                      </a:cubicBezTo>
                      <a:cubicBezTo>
                        <a:pt x="0" y="8"/>
                        <a:pt x="2" y="24"/>
                        <a:pt x="6" y="42"/>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dirty="0">
                    <a:solidFill>
                      <a:schemeClr val="bg1">
                        <a:lumMod val="50000"/>
                        <a:lumOff val="50000"/>
                      </a:schemeClr>
                    </a:solidFill>
                    <a:latin typeface="Lato" panose="020F0502020204030203" pitchFamily="34" charset="0"/>
                    <a:ea typeface="+mn-ea"/>
                    <a:cs typeface="+mn-cs"/>
                  </a:endParaRPr>
                </a:p>
              </p:txBody>
            </p:sp>
            <p:sp>
              <p:nvSpPr>
                <p:cNvPr id="47" name="Freeform 13"/>
                <p:cNvSpPr>
                  <a:spLocks/>
                </p:cNvSpPr>
                <p:nvPr/>
              </p:nvSpPr>
              <p:spPr bwMode="auto">
                <a:xfrm>
                  <a:off x="1065213" y="3335338"/>
                  <a:ext cx="47625" cy="42862"/>
                </a:xfrm>
                <a:custGeom>
                  <a:avLst/>
                  <a:gdLst/>
                  <a:ahLst/>
                  <a:cxnLst>
                    <a:cxn ang="0">
                      <a:pos x="32" y="48"/>
                    </a:cxn>
                    <a:cxn ang="0">
                      <a:pos x="55" y="32"/>
                    </a:cxn>
                    <a:cxn ang="0">
                      <a:pos x="0" y="0"/>
                    </a:cxn>
                    <a:cxn ang="0">
                      <a:pos x="32" y="48"/>
                    </a:cxn>
                  </a:cxnLst>
                  <a:rect l="0" t="0" r="r" b="b"/>
                  <a:pathLst>
                    <a:path w="55" h="48">
                      <a:moveTo>
                        <a:pt x="32" y="48"/>
                      </a:moveTo>
                      <a:cubicBezTo>
                        <a:pt x="47" y="42"/>
                        <a:pt x="53" y="35"/>
                        <a:pt x="55" y="32"/>
                      </a:cubicBezTo>
                      <a:cubicBezTo>
                        <a:pt x="40" y="16"/>
                        <a:pt x="21" y="5"/>
                        <a:pt x="0" y="0"/>
                      </a:cubicBezTo>
                      <a:cubicBezTo>
                        <a:pt x="9" y="8"/>
                        <a:pt x="23" y="23"/>
                        <a:pt x="32" y="48"/>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dirty="0">
                    <a:solidFill>
                      <a:schemeClr val="bg1">
                        <a:lumMod val="50000"/>
                        <a:lumOff val="50000"/>
                      </a:schemeClr>
                    </a:solidFill>
                    <a:latin typeface="Lato" panose="020F0502020204030203" pitchFamily="34" charset="0"/>
                    <a:ea typeface="+mn-ea"/>
                    <a:cs typeface="+mn-cs"/>
                  </a:endParaRPr>
                </a:p>
              </p:txBody>
            </p:sp>
            <p:sp>
              <p:nvSpPr>
                <p:cNvPr id="48" name="Freeform 14"/>
                <p:cNvSpPr>
                  <a:spLocks/>
                </p:cNvSpPr>
                <p:nvPr/>
              </p:nvSpPr>
              <p:spPr bwMode="auto">
                <a:xfrm>
                  <a:off x="1009651" y="3335338"/>
                  <a:ext cx="33338" cy="47625"/>
                </a:xfrm>
                <a:custGeom>
                  <a:avLst/>
                  <a:gdLst/>
                  <a:ahLst/>
                  <a:cxnLst>
                    <a:cxn ang="0">
                      <a:pos x="37" y="4"/>
                    </a:cxn>
                    <a:cxn ang="0">
                      <a:pos x="0" y="51"/>
                    </a:cxn>
                    <a:cxn ang="0">
                      <a:pos x="38" y="55"/>
                    </a:cxn>
                    <a:cxn ang="0">
                      <a:pos x="38" y="0"/>
                    </a:cxn>
                    <a:cxn ang="0">
                      <a:pos x="35" y="0"/>
                    </a:cxn>
                    <a:cxn ang="0">
                      <a:pos x="37" y="4"/>
                    </a:cxn>
                  </a:cxnLst>
                  <a:rect l="0" t="0" r="r" b="b"/>
                  <a:pathLst>
                    <a:path w="38" h="55">
                      <a:moveTo>
                        <a:pt x="37" y="4"/>
                      </a:moveTo>
                      <a:cubicBezTo>
                        <a:pt x="36" y="5"/>
                        <a:pt x="14" y="16"/>
                        <a:pt x="0" y="51"/>
                      </a:cubicBezTo>
                      <a:cubicBezTo>
                        <a:pt x="10" y="53"/>
                        <a:pt x="23" y="55"/>
                        <a:pt x="38" y="55"/>
                      </a:cubicBezTo>
                      <a:cubicBezTo>
                        <a:pt x="38" y="0"/>
                        <a:pt x="38" y="0"/>
                        <a:pt x="38" y="0"/>
                      </a:cubicBezTo>
                      <a:cubicBezTo>
                        <a:pt x="37" y="0"/>
                        <a:pt x="36" y="0"/>
                        <a:pt x="35" y="0"/>
                      </a:cubicBezTo>
                      <a:lnTo>
                        <a:pt x="37" y="4"/>
                      </a:ln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dirty="0">
                    <a:solidFill>
                      <a:schemeClr val="bg1">
                        <a:lumMod val="50000"/>
                        <a:lumOff val="50000"/>
                      </a:schemeClr>
                    </a:solidFill>
                    <a:latin typeface="Lato" panose="020F0502020204030203" pitchFamily="34" charset="0"/>
                    <a:ea typeface="+mn-ea"/>
                    <a:cs typeface="+mn-cs"/>
                  </a:endParaRPr>
                </a:p>
              </p:txBody>
            </p:sp>
            <p:sp>
              <p:nvSpPr>
                <p:cNvPr id="49" name="Freeform 15"/>
                <p:cNvSpPr>
                  <a:spLocks/>
                </p:cNvSpPr>
                <p:nvPr/>
              </p:nvSpPr>
              <p:spPr bwMode="auto">
                <a:xfrm>
                  <a:off x="957263" y="3435350"/>
                  <a:ext cx="41275" cy="52387"/>
                </a:xfrm>
                <a:custGeom>
                  <a:avLst/>
                  <a:gdLst/>
                  <a:ahLst/>
                  <a:cxnLst>
                    <a:cxn ang="0">
                      <a:pos x="41" y="0"/>
                    </a:cxn>
                    <a:cxn ang="0">
                      <a:pos x="0" y="0"/>
                    </a:cxn>
                    <a:cxn ang="0">
                      <a:pos x="20" y="60"/>
                    </a:cxn>
                    <a:cxn ang="0">
                      <a:pos x="48" y="45"/>
                    </a:cxn>
                    <a:cxn ang="0">
                      <a:pos x="41" y="0"/>
                    </a:cxn>
                  </a:cxnLst>
                  <a:rect l="0" t="0" r="r" b="b"/>
                  <a:pathLst>
                    <a:path w="48" h="60">
                      <a:moveTo>
                        <a:pt x="41" y="0"/>
                      </a:moveTo>
                      <a:cubicBezTo>
                        <a:pt x="0" y="0"/>
                        <a:pt x="0" y="0"/>
                        <a:pt x="0" y="0"/>
                      </a:cubicBezTo>
                      <a:cubicBezTo>
                        <a:pt x="1" y="22"/>
                        <a:pt x="8" y="43"/>
                        <a:pt x="20" y="60"/>
                      </a:cubicBezTo>
                      <a:cubicBezTo>
                        <a:pt x="24" y="57"/>
                        <a:pt x="34" y="51"/>
                        <a:pt x="48" y="45"/>
                      </a:cubicBezTo>
                      <a:cubicBezTo>
                        <a:pt x="43" y="26"/>
                        <a:pt x="41" y="9"/>
                        <a:pt x="41"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dirty="0">
                    <a:solidFill>
                      <a:schemeClr val="bg1">
                        <a:lumMod val="50000"/>
                        <a:lumOff val="50000"/>
                      </a:schemeClr>
                    </a:solidFill>
                    <a:latin typeface="Lato" panose="020F0502020204030203" pitchFamily="34" charset="0"/>
                    <a:ea typeface="+mn-ea"/>
                    <a:cs typeface="+mn-cs"/>
                  </a:endParaRPr>
                </a:p>
              </p:txBody>
            </p:sp>
            <p:sp>
              <p:nvSpPr>
                <p:cNvPr id="50" name="Freeform 16"/>
                <p:cNvSpPr>
                  <a:spLocks/>
                </p:cNvSpPr>
                <p:nvPr/>
              </p:nvSpPr>
              <p:spPr bwMode="auto">
                <a:xfrm>
                  <a:off x="1009651" y="3475038"/>
                  <a:ext cx="33338" cy="49212"/>
                </a:xfrm>
                <a:custGeom>
                  <a:avLst/>
                  <a:gdLst/>
                  <a:ahLst/>
                  <a:cxnLst>
                    <a:cxn ang="0">
                      <a:pos x="38" y="57"/>
                    </a:cxn>
                    <a:cxn ang="0">
                      <a:pos x="38" y="0"/>
                    </a:cxn>
                    <a:cxn ang="0">
                      <a:pos x="0" y="6"/>
                    </a:cxn>
                    <a:cxn ang="0">
                      <a:pos x="38" y="57"/>
                    </a:cxn>
                  </a:cxnLst>
                  <a:rect l="0" t="0" r="r" b="b"/>
                  <a:pathLst>
                    <a:path w="38" h="57">
                      <a:moveTo>
                        <a:pt x="38" y="57"/>
                      </a:moveTo>
                      <a:cubicBezTo>
                        <a:pt x="38" y="0"/>
                        <a:pt x="38" y="0"/>
                        <a:pt x="38" y="0"/>
                      </a:cubicBezTo>
                      <a:cubicBezTo>
                        <a:pt x="23" y="1"/>
                        <a:pt x="11" y="3"/>
                        <a:pt x="0" y="6"/>
                      </a:cubicBezTo>
                      <a:cubicBezTo>
                        <a:pt x="7" y="27"/>
                        <a:pt x="18" y="48"/>
                        <a:pt x="38" y="57"/>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dirty="0">
                    <a:solidFill>
                      <a:schemeClr val="bg1">
                        <a:lumMod val="50000"/>
                        <a:lumOff val="50000"/>
                      </a:schemeClr>
                    </a:solidFill>
                    <a:latin typeface="Lato" panose="020F0502020204030203" pitchFamily="34" charset="0"/>
                    <a:ea typeface="+mn-ea"/>
                    <a:cs typeface="+mn-cs"/>
                  </a:endParaRPr>
                </a:p>
              </p:txBody>
            </p:sp>
            <p:sp>
              <p:nvSpPr>
                <p:cNvPr id="51" name="Freeform 17"/>
                <p:cNvSpPr>
                  <a:spLocks/>
                </p:cNvSpPr>
                <p:nvPr/>
              </p:nvSpPr>
              <p:spPr bwMode="auto">
                <a:xfrm>
                  <a:off x="957263" y="3373438"/>
                  <a:ext cx="41275" cy="52387"/>
                </a:xfrm>
                <a:custGeom>
                  <a:avLst/>
                  <a:gdLst/>
                  <a:ahLst/>
                  <a:cxnLst>
                    <a:cxn ang="0">
                      <a:pos x="48" y="14"/>
                    </a:cxn>
                    <a:cxn ang="0">
                      <a:pos x="20" y="0"/>
                    </a:cxn>
                    <a:cxn ang="0">
                      <a:pos x="0" y="61"/>
                    </a:cxn>
                    <a:cxn ang="0">
                      <a:pos x="41" y="61"/>
                    </a:cxn>
                    <a:cxn ang="0">
                      <a:pos x="48" y="14"/>
                    </a:cxn>
                  </a:cxnLst>
                  <a:rect l="0" t="0" r="r" b="b"/>
                  <a:pathLst>
                    <a:path w="48" h="61">
                      <a:moveTo>
                        <a:pt x="48" y="14"/>
                      </a:moveTo>
                      <a:cubicBezTo>
                        <a:pt x="33" y="9"/>
                        <a:pt x="25" y="4"/>
                        <a:pt x="20" y="0"/>
                      </a:cubicBezTo>
                      <a:cubicBezTo>
                        <a:pt x="8" y="17"/>
                        <a:pt x="1" y="38"/>
                        <a:pt x="0" y="61"/>
                      </a:cubicBezTo>
                      <a:cubicBezTo>
                        <a:pt x="41" y="61"/>
                        <a:pt x="41" y="61"/>
                        <a:pt x="41" y="61"/>
                      </a:cubicBezTo>
                      <a:cubicBezTo>
                        <a:pt x="41" y="43"/>
                        <a:pt x="44" y="27"/>
                        <a:pt x="48" y="14"/>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dirty="0">
                    <a:solidFill>
                      <a:schemeClr val="bg1">
                        <a:lumMod val="50000"/>
                        <a:lumOff val="50000"/>
                      </a:schemeClr>
                    </a:solidFill>
                    <a:latin typeface="Lato" panose="020F0502020204030203" pitchFamily="34" charset="0"/>
                    <a:ea typeface="+mn-ea"/>
                    <a:cs typeface="+mn-cs"/>
                  </a:endParaRPr>
                </a:p>
              </p:txBody>
            </p:sp>
            <p:sp>
              <p:nvSpPr>
                <p:cNvPr id="52" name="Freeform 18"/>
                <p:cNvSpPr>
                  <a:spLocks/>
                </p:cNvSpPr>
                <p:nvPr/>
              </p:nvSpPr>
              <p:spPr bwMode="auto">
                <a:xfrm>
                  <a:off x="979488" y="3482975"/>
                  <a:ext cx="46038" cy="39687"/>
                </a:xfrm>
                <a:custGeom>
                  <a:avLst/>
                  <a:gdLst/>
                  <a:ahLst/>
                  <a:cxnLst>
                    <a:cxn ang="0">
                      <a:pos x="0" y="13"/>
                    </a:cxn>
                    <a:cxn ang="0">
                      <a:pos x="52" y="46"/>
                    </a:cxn>
                    <a:cxn ang="0">
                      <a:pos x="25" y="0"/>
                    </a:cxn>
                    <a:cxn ang="0">
                      <a:pos x="0" y="13"/>
                    </a:cxn>
                  </a:cxnLst>
                  <a:rect l="0" t="0" r="r" b="b"/>
                  <a:pathLst>
                    <a:path w="52" h="46">
                      <a:moveTo>
                        <a:pt x="0" y="13"/>
                      </a:moveTo>
                      <a:cubicBezTo>
                        <a:pt x="14" y="29"/>
                        <a:pt x="32" y="41"/>
                        <a:pt x="52" y="46"/>
                      </a:cubicBezTo>
                      <a:cubicBezTo>
                        <a:pt x="39" y="34"/>
                        <a:pt x="31" y="17"/>
                        <a:pt x="25" y="0"/>
                      </a:cubicBezTo>
                      <a:cubicBezTo>
                        <a:pt x="12" y="4"/>
                        <a:pt x="4" y="10"/>
                        <a:pt x="0" y="13"/>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dirty="0">
                    <a:solidFill>
                      <a:schemeClr val="bg1">
                        <a:lumMod val="50000"/>
                        <a:lumOff val="50000"/>
                      </a:schemeClr>
                    </a:solidFill>
                    <a:latin typeface="Lato" panose="020F0502020204030203" pitchFamily="34" charset="0"/>
                    <a:ea typeface="+mn-ea"/>
                    <a:cs typeface="+mn-cs"/>
                  </a:endParaRPr>
                </a:p>
              </p:txBody>
            </p:sp>
            <p:sp>
              <p:nvSpPr>
                <p:cNvPr id="53" name="Freeform 19"/>
                <p:cNvSpPr>
                  <a:spLocks/>
                </p:cNvSpPr>
                <p:nvPr/>
              </p:nvSpPr>
              <p:spPr bwMode="auto">
                <a:xfrm>
                  <a:off x="981076" y="3336925"/>
                  <a:ext cx="47625" cy="39687"/>
                </a:xfrm>
                <a:custGeom>
                  <a:avLst/>
                  <a:gdLst/>
                  <a:ahLst/>
                  <a:cxnLst>
                    <a:cxn ang="0">
                      <a:pos x="55" y="0"/>
                    </a:cxn>
                    <a:cxn ang="0">
                      <a:pos x="0" y="34"/>
                    </a:cxn>
                    <a:cxn ang="0">
                      <a:pos x="24" y="46"/>
                    </a:cxn>
                    <a:cxn ang="0">
                      <a:pos x="55" y="0"/>
                    </a:cxn>
                  </a:cxnLst>
                  <a:rect l="0" t="0" r="r" b="b"/>
                  <a:pathLst>
                    <a:path w="55" h="46">
                      <a:moveTo>
                        <a:pt x="55" y="0"/>
                      </a:moveTo>
                      <a:cubicBezTo>
                        <a:pt x="33" y="5"/>
                        <a:pt x="14" y="17"/>
                        <a:pt x="0" y="34"/>
                      </a:cubicBezTo>
                      <a:cubicBezTo>
                        <a:pt x="3" y="36"/>
                        <a:pt x="10" y="41"/>
                        <a:pt x="24" y="46"/>
                      </a:cubicBezTo>
                      <a:cubicBezTo>
                        <a:pt x="33" y="22"/>
                        <a:pt x="45" y="8"/>
                        <a:pt x="55"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dirty="0">
                    <a:solidFill>
                      <a:schemeClr val="bg1">
                        <a:lumMod val="50000"/>
                        <a:lumOff val="50000"/>
                      </a:schemeClr>
                    </a:solidFill>
                    <a:latin typeface="Lato" panose="020F0502020204030203" pitchFamily="34" charset="0"/>
                    <a:ea typeface="+mn-ea"/>
                    <a:cs typeface="+mn-cs"/>
                  </a:endParaRPr>
                </a:p>
              </p:txBody>
            </p:sp>
            <p:sp>
              <p:nvSpPr>
                <p:cNvPr id="54" name="Freeform 20"/>
                <p:cNvSpPr>
                  <a:spLocks/>
                </p:cNvSpPr>
                <p:nvPr/>
              </p:nvSpPr>
              <p:spPr bwMode="auto">
                <a:xfrm>
                  <a:off x="1095376" y="3370263"/>
                  <a:ext cx="42863" cy="55562"/>
                </a:xfrm>
                <a:custGeom>
                  <a:avLst/>
                  <a:gdLst/>
                  <a:ahLst/>
                  <a:cxnLst>
                    <a:cxn ang="0">
                      <a:pos x="6" y="64"/>
                    </a:cxn>
                    <a:cxn ang="0">
                      <a:pos x="50" y="64"/>
                    </a:cxn>
                    <a:cxn ang="0">
                      <a:pos x="27" y="0"/>
                    </a:cxn>
                    <a:cxn ang="0">
                      <a:pos x="0" y="18"/>
                    </a:cxn>
                    <a:cxn ang="0">
                      <a:pos x="6" y="64"/>
                    </a:cxn>
                  </a:cxnLst>
                  <a:rect l="0" t="0" r="r" b="b"/>
                  <a:pathLst>
                    <a:path w="50" h="64">
                      <a:moveTo>
                        <a:pt x="6" y="64"/>
                      </a:moveTo>
                      <a:cubicBezTo>
                        <a:pt x="50" y="64"/>
                        <a:pt x="50" y="64"/>
                        <a:pt x="50" y="64"/>
                      </a:cubicBezTo>
                      <a:cubicBezTo>
                        <a:pt x="49" y="40"/>
                        <a:pt x="41" y="18"/>
                        <a:pt x="27" y="0"/>
                      </a:cubicBezTo>
                      <a:cubicBezTo>
                        <a:pt x="23" y="5"/>
                        <a:pt x="15" y="12"/>
                        <a:pt x="0" y="18"/>
                      </a:cubicBezTo>
                      <a:cubicBezTo>
                        <a:pt x="4" y="31"/>
                        <a:pt x="6" y="46"/>
                        <a:pt x="6" y="64"/>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dirty="0">
                    <a:solidFill>
                      <a:schemeClr val="bg1">
                        <a:lumMod val="50000"/>
                        <a:lumOff val="50000"/>
                      </a:schemeClr>
                    </a:solidFill>
                    <a:latin typeface="Lato" panose="020F0502020204030203" pitchFamily="34" charset="0"/>
                    <a:ea typeface="+mn-ea"/>
                    <a:cs typeface="+mn-cs"/>
                  </a:endParaRPr>
                </a:p>
              </p:txBody>
            </p:sp>
            <p:sp>
              <p:nvSpPr>
                <p:cNvPr id="55" name="Freeform 21"/>
                <p:cNvSpPr>
                  <a:spLocks/>
                </p:cNvSpPr>
                <p:nvPr/>
              </p:nvSpPr>
              <p:spPr bwMode="auto">
                <a:xfrm>
                  <a:off x="1095376" y="3435350"/>
                  <a:ext cx="42863" cy="53975"/>
                </a:xfrm>
                <a:custGeom>
                  <a:avLst/>
                  <a:gdLst/>
                  <a:ahLst/>
                  <a:cxnLst>
                    <a:cxn ang="0">
                      <a:pos x="0" y="45"/>
                    </a:cxn>
                    <a:cxn ang="0">
                      <a:pos x="28" y="62"/>
                    </a:cxn>
                    <a:cxn ang="0">
                      <a:pos x="50" y="0"/>
                    </a:cxn>
                    <a:cxn ang="0">
                      <a:pos x="6" y="0"/>
                    </a:cxn>
                    <a:cxn ang="0">
                      <a:pos x="0" y="45"/>
                    </a:cxn>
                  </a:cxnLst>
                  <a:rect l="0" t="0" r="r" b="b"/>
                  <a:pathLst>
                    <a:path w="50" h="62">
                      <a:moveTo>
                        <a:pt x="0" y="45"/>
                      </a:moveTo>
                      <a:cubicBezTo>
                        <a:pt x="16" y="51"/>
                        <a:pt x="25" y="59"/>
                        <a:pt x="28" y="62"/>
                      </a:cubicBezTo>
                      <a:cubicBezTo>
                        <a:pt x="41" y="45"/>
                        <a:pt x="49" y="23"/>
                        <a:pt x="50" y="0"/>
                      </a:cubicBezTo>
                      <a:cubicBezTo>
                        <a:pt x="6" y="0"/>
                        <a:pt x="6" y="0"/>
                        <a:pt x="6" y="0"/>
                      </a:cubicBezTo>
                      <a:cubicBezTo>
                        <a:pt x="6" y="8"/>
                        <a:pt x="4" y="26"/>
                        <a:pt x="0" y="45"/>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dirty="0">
                    <a:solidFill>
                      <a:schemeClr val="bg1">
                        <a:lumMod val="50000"/>
                        <a:lumOff val="50000"/>
                      </a:schemeClr>
                    </a:solidFill>
                    <a:latin typeface="Lato" panose="020F0502020204030203" pitchFamily="34" charset="0"/>
                    <a:ea typeface="+mn-ea"/>
                    <a:cs typeface="+mn-cs"/>
                  </a:endParaRPr>
                </a:p>
              </p:txBody>
            </p:sp>
            <p:sp>
              <p:nvSpPr>
                <p:cNvPr id="56" name="Freeform 22"/>
                <p:cNvSpPr>
                  <a:spLocks/>
                </p:cNvSpPr>
                <p:nvPr/>
              </p:nvSpPr>
              <p:spPr bwMode="auto">
                <a:xfrm>
                  <a:off x="1066801" y="3482975"/>
                  <a:ext cx="47625" cy="41275"/>
                </a:xfrm>
                <a:custGeom>
                  <a:avLst/>
                  <a:gdLst/>
                  <a:ahLst/>
                  <a:cxnLst>
                    <a:cxn ang="0">
                      <a:pos x="0" y="48"/>
                    </a:cxn>
                    <a:cxn ang="0">
                      <a:pos x="54" y="16"/>
                    </a:cxn>
                    <a:cxn ang="0">
                      <a:pos x="29" y="0"/>
                    </a:cxn>
                    <a:cxn ang="0">
                      <a:pos x="0" y="48"/>
                    </a:cxn>
                  </a:cxnLst>
                  <a:rect l="0" t="0" r="r" b="b"/>
                  <a:pathLst>
                    <a:path w="54" h="48">
                      <a:moveTo>
                        <a:pt x="0" y="48"/>
                      </a:moveTo>
                      <a:cubicBezTo>
                        <a:pt x="21" y="43"/>
                        <a:pt x="39" y="32"/>
                        <a:pt x="54" y="16"/>
                      </a:cubicBezTo>
                      <a:cubicBezTo>
                        <a:pt x="52" y="14"/>
                        <a:pt x="44" y="7"/>
                        <a:pt x="29" y="0"/>
                      </a:cubicBezTo>
                      <a:cubicBezTo>
                        <a:pt x="23" y="18"/>
                        <a:pt x="14" y="36"/>
                        <a:pt x="0" y="48"/>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dirty="0">
                    <a:solidFill>
                      <a:schemeClr val="bg1">
                        <a:lumMod val="50000"/>
                        <a:lumOff val="50000"/>
                      </a:schemeClr>
                    </a:solidFill>
                    <a:latin typeface="Lato" panose="020F0502020204030203" pitchFamily="34" charset="0"/>
                    <a:ea typeface="+mn-ea"/>
                    <a:cs typeface="+mn-cs"/>
                  </a:endParaRPr>
                </a:p>
              </p:txBody>
            </p:sp>
            <p:sp>
              <p:nvSpPr>
                <p:cNvPr id="57" name="Freeform 23"/>
                <p:cNvSpPr>
                  <a:spLocks noEditPoints="1"/>
                </p:cNvSpPr>
                <p:nvPr/>
              </p:nvSpPr>
              <p:spPr bwMode="auto">
                <a:xfrm>
                  <a:off x="882651" y="3267075"/>
                  <a:ext cx="328613" cy="330200"/>
                </a:xfrm>
                <a:custGeom>
                  <a:avLst/>
                  <a:gdLst/>
                  <a:ahLst/>
                  <a:cxnLst>
                    <a:cxn ang="0">
                      <a:pos x="190" y="0"/>
                    </a:cxn>
                    <a:cxn ang="0">
                      <a:pos x="0" y="190"/>
                    </a:cxn>
                    <a:cxn ang="0">
                      <a:pos x="190" y="381"/>
                    </a:cxn>
                    <a:cxn ang="0">
                      <a:pos x="380" y="190"/>
                    </a:cxn>
                    <a:cxn ang="0">
                      <a:pos x="190" y="0"/>
                    </a:cxn>
                    <a:cxn ang="0">
                      <a:pos x="190" y="310"/>
                    </a:cxn>
                    <a:cxn ang="0">
                      <a:pos x="75" y="189"/>
                    </a:cxn>
                    <a:cxn ang="0">
                      <a:pos x="190" y="67"/>
                    </a:cxn>
                    <a:cxn ang="0">
                      <a:pos x="306" y="189"/>
                    </a:cxn>
                    <a:cxn ang="0">
                      <a:pos x="190" y="310"/>
                    </a:cxn>
                  </a:cxnLst>
                  <a:rect l="0" t="0" r="r" b="b"/>
                  <a:pathLst>
                    <a:path w="380" h="381">
                      <a:moveTo>
                        <a:pt x="190" y="0"/>
                      </a:moveTo>
                      <a:cubicBezTo>
                        <a:pt x="85" y="0"/>
                        <a:pt x="0" y="85"/>
                        <a:pt x="0" y="190"/>
                      </a:cubicBezTo>
                      <a:cubicBezTo>
                        <a:pt x="0" y="295"/>
                        <a:pt x="85" y="381"/>
                        <a:pt x="190" y="381"/>
                      </a:cubicBezTo>
                      <a:cubicBezTo>
                        <a:pt x="295" y="381"/>
                        <a:pt x="380" y="295"/>
                        <a:pt x="380" y="190"/>
                      </a:cubicBezTo>
                      <a:cubicBezTo>
                        <a:pt x="380" y="85"/>
                        <a:pt x="295" y="0"/>
                        <a:pt x="190" y="0"/>
                      </a:cubicBezTo>
                      <a:close/>
                      <a:moveTo>
                        <a:pt x="190" y="310"/>
                      </a:moveTo>
                      <a:cubicBezTo>
                        <a:pt x="127" y="310"/>
                        <a:pt x="75" y="256"/>
                        <a:pt x="75" y="189"/>
                      </a:cubicBezTo>
                      <a:cubicBezTo>
                        <a:pt x="75" y="121"/>
                        <a:pt x="127" y="67"/>
                        <a:pt x="190" y="67"/>
                      </a:cubicBezTo>
                      <a:cubicBezTo>
                        <a:pt x="254" y="67"/>
                        <a:pt x="306" y="121"/>
                        <a:pt x="306" y="189"/>
                      </a:cubicBezTo>
                      <a:cubicBezTo>
                        <a:pt x="306" y="256"/>
                        <a:pt x="254" y="310"/>
                        <a:pt x="190" y="31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dirty="0">
                    <a:solidFill>
                      <a:schemeClr val="bg1">
                        <a:lumMod val="50000"/>
                        <a:lumOff val="50000"/>
                      </a:schemeClr>
                    </a:solidFill>
                    <a:latin typeface="Lato" panose="020F0502020204030203" pitchFamily="34" charset="0"/>
                    <a:ea typeface="+mn-ea"/>
                    <a:cs typeface="+mn-cs"/>
                  </a:endParaRPr>
                </a:p>
              </p:txBody>
            </p:sp>
            <p:sp>
              <p:nvSpPr>
                <p:cNvPr id="58" name="Freeform 24"/>
                <p:cNvSpPr>
                  <a:spLocks/>
                </p:cNvSpPr>
                <p:nvPr/>
              </p:nvSpPr>
              <p:spPr bwMode="auto">
                <a:xfrm>
                  <a:off x="1052513" y="3340100"/>
                  <a:ext cx="30163" cy="42862"/>
                </a:xfrm>
                <a:custGeom>
                  <a:avLst/>
                  <a:gdLst/>
                  <a:ahLst/>
                  <a:cxnLst>
                    <a:cxn ang="0">
                      <a:pos x="0" y="0"/>
                    </a:cxn>
                    <a:cxn ang="0">
                      <a:pos x="0" y="51"/>
                    </a:cxn>
                    <a:cxn ang="0">
                      <a:pos x="35" y="47"/>
                    </a:cxn>
                    <a:cxn ang="0">
                      <a:pos x="0" y="0"/>
                    </a:cxn>
                  </a:cxnLst>
                  <a:rect l="0" t="0" r="r" b="b"/>
                  <a:pathLst>
                    <a:path w="35" h="51">
                      <a:moveTo>
                        <a:pt x="0" y="0"/>
                      </a:moveTo>
                      <a:cubicBezTo>
                        <a:pt x="0" y="51"/>
                        <a:pt x="0" y="51"/>
                        <a:pt x="0" y="51"/>
                      </a:cubicBezTo>
                      <a:cubicBezTo>
                        <a:pt x="14" y="50"/>
                        <a:pt x="26" y="49"/>
                        <a:pt x="35" y="47"/>
                      </a:cubicBezTo>
                      <a:cubicBezTo>
                        <a:pt x="24" y="16"/>
                        <a:pt x="6" y="3"/>
                        <a:pt x="0"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dirty="0">
                    <a:solidFill>
                      <a:schemeClr val="bg1">
                        <a:lumMod val="50000"/>
                        <a:lumOff val="50000"/>
                      </a:schemeClr>
                    </a:solidFill>
                    <a:latin typeface="Lato" panose="020F0502020204030203" pitchFamily="34" charset="0"/>
                    <a:ea typeface="+mn-ea"/>
                    <a:cs typeface="+mn-cs"/>
                  </a:endParaRPr>
                </a:p>
              </p:txBody>
            </p:sp>
            <p:sp>
              <p:nvSpPr>
                <p:cNvPr id="59" name="Freeform 25"/>
                <p:cNvSpPr>
                  <a:spLocks/>
                </p:cNvSpPr>
                <p:nvPr/>
              </p:nvSpPr>
              <p:spPr bwMode="auto">
                <a:xfrm>
                  <a:off x="1052513" y="3389313"/>
                  <a:ext cx="39688" cy="36512"/>
                </a:xfrm>
                <a:custGeom>
                  <a:avLst/>
                  <a:gdLst/>
                  <a:ahLst/>
                  <a:cxnLst>
                    <a:cxn ang="0">
                      <a:pos x="39" y="0"/>
                    </a:cxn>
                    <a:cxn ang="0">
                      <a:pos x="0" y="4"/>
                    </a:cxn>
                    <a:cxn ang="0">
                      <a:pos x="0" y="43"/>
                    </a:cxn>
                    <a:cxn ang="0">
                      <a:pos x="45" y="43"/>
                    </a:cxn>
                    <a:cxn ang="0">
                      <a:pos x="39" y="0"/>
                    </a:cxn>
                  </a:cxnLst>
                  <a:rect l="0" t="0" r="r" b="b"/>
                  <a:pathLst>
                    <a:path w="45" h="43">
                      <a:moveTo>
                        <a:pt x="39" y="0"/>
                      </a:moveTo>
                      <a:cubicBezTo>
                        <a:pt x="28" y="3"/>
                        <a:pt x="16" y="4"/>
                        <a:pt x="0" y="4"/>
                      </a:cubicBezTo>
                      <a:cubicBezTo>
                        <a:pt x="0" y="43"/>
                        <a:pt x="0" y="43"/>
                        <a:pt x="0" y="43"/>
                      </a:cubicBezTo>
                      <a:cubicBezTo>
                        <a:pt x="45" y="43"/>
                        <a:pt x="45" y="43"/>
                        <a:pt x="45" y="43"/>
                      </a:cubicBezTo>
                      <a:cubicBezTo>
                        <a:pt x="44" y="26"/>
                        <a:pt x="42" y="12"/>
                        <a:pt x="39"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dirty="0">
                    <a:solidFill>
                      <a:schemeClr val="bg1">
                        <a:lumMod val="50000"/>
                        <a:lumOff val="50000"/>
                      </a:schemeClr>
                    </a:solidFill>
                    <a:latin typeface="Lato" panose="020F0502020204030203" pitchFamily="34" charset="0"/>
                    <a:ea typeface="+mn-ea"/>
                    <a:cs typeface="+mn-cs"/>
                  </a:endParaRPr>
                </a:p>
              </p:txBody>
            </p:sp>
            <p:sp>
              <p:nvSpPr>
                <p:cNvPr id="60" name="Freeform 26"/>
                <p:cNvSpPr>
                  <a:spLocks/>
                </p:cNvSpPr>
                <p:nvPr/>
              </p:nvSpPr>
              <p:spPr bwMode="auto">
                <a:xfrm>
                  <a:off x="1052513" y="3435350"/>
                  <a:ext cx="38100" cy="34925"/>
                </a:xfrm>
                <a:custGeom>
                  <a:avLst/>
                  <a:gdLst/>
                  <a:ahLst/>
                  <a:cxnLst>
                    <a:cxn ang="0">
                      <a:pos x="44" y="0"/>
                    </a:cxn>
                    <a:cxn ang="0">
                      <a:pos x="0" y="0"/>
                    </a:cxn>
                    <a:cxn ang="0">
                      <a:pos x="0" y="35"/>
                    </a:cxn>
                    <a:cxn ang="0">
                      <a:pos x="38" y="41"/>
                    </a:cxn>
                    <a:cxn ang="0">
                      <a:pos x="44" y="0"/>
                    </a:cxn>
                  </a:cxnLst>
                  <a:rect l="0" t="0" r="r" b="b"/>
                  <a:pathLst>
                    <a:path w="44" h="41">
                      <a:moveTo>
                        <a:pt x="44" y="0"/>
                      </a:moveTo>
                      <a:cubicBezTo>
                        <a:pt x="0" y="0"/>
                        <a:pt x="0" y="0"/>
                        <a:pt x="0" y="0"/>
                      </a:cubicBezTo>
                      <a:cubicBezTo>
                        <a:pt x="0" y="35"/>
                        <a:pt x="0" y="35"/>
                        <a:pt x="0" y="35"/>
                      </a:cubicBezTo>
                      <a:cubicBezTo>
                        <a:pt x="15" y="36"/>
                        <a:pt x="28" y="38"/>
                        <a:pt x="38" y="41"/>
                      </a:cubicBezTo>
                      <a:cubicBezTo>
                        <a:pt x="42" y="24"/>
                        <a:pt x="44" y="8"/>
                        <a:pt x="44"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dirty="0">
                    <a:solidFill>
                      <a:schemeClr val="bg1">
                        <a:lumMod val="50000"/>
                        <a:lumOff val="50000"/>
                      </a:schemeClr>
                    </a:solidFill>
                    <a:latin typeface="Lato" panose="020F0502020204030203" pitchFamily="34" charset="0"/>
                    <a:ea typeface="+mn-ea"/>
                    <a:cs typeface="+mn-cs"/>
                  </a:endParaRPr>
                </a:p>
              </p:txBody>
            </p:sp>
            <p:sp>
              <p:nvSpPr>
                <p:cNvPr id="61" name="Freeform 27"/>
                <p:cNvSpPr>
                  <a:spLocks/>
                </p:cNvSpPr>
                <p:nvPr/>
              </p:nvSpPr>
              <p:spPr bwMode="auto">
                <a:xfrm>
                  <a:off x="1052513" y="3475038"/>
                  <a:ext cx="30163" cy="47625"/>
                </a:xfrm>
                <a:custGeom>
                  <a:avLst/>
                  <a:gdLst/>
                  <a:ahLst/>
                  <a:cxnLst>
                    <a:cxn ang="0">
                      <a:pos x="0" y="0"/>
                    </a:cxn>
                    <a:cxn ang="0">
                      <a:pos x="0" y="56"/>
                    </a:cxn>
                    <a:cxn ang="0">
                      <a:pos x="35" y="5"/>
                    </a:cxn>
                    <a:cxn ang="0">
                      <a:pos x="0" y="0"/>
                    </a:cxn>
                  </a:cxnLst>
                  <a:rect l="0" t="0" r="r" b="b"/>
                  <a:pathLst>
                    <a:path w="35" h="56">
                      <a:moveTo>
                        <a:pt x="0" y="0"/>
                      </a:moveTo>
                      <a:cubicBezTo>
                        <a:pt x="0" y="56"/>
                        <a:pt x="0" y="56"/>
                        <a:pt x="0" y="56"/>
                      </a:cubicBezTo>
                      <a:cubicBezTo>
                        <a:pt x="18" y="46"/>
                        <a:pt x="29" y="26"/>
                        <a:pt x="35" y="5"/>
                      </a:cubicBezTo>
                      <a:cubicBezTo>
                        <a:pt x="26" y="2"/>
                        <a:pt x="14" y="0"/>
                        <a:pt x="0"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dirty="0">
                    <a:solidFill>
                      <a:schemeClr val="bg1">
                        <a:lumMod val="50000"/>
                        <a:lumOff val="50000"/>
                      </a:schemeClr>
                    </a:solidFill>
                    <a:latin typeface="Lato" panose="020F0502020204030203" pitchFamily="34" charset="0"/>
                    <a:ea typeface="+mn-ea"/>
                    <a:cs typeface="+mn-cs"/>
                  </a:endParaRPr>
                </a:p>
              </p:txBody>
            </p:sp>
          </p:grpSp>
          <p:sp>
            <p:nvSpPr>
              <p:cNvPr id="62" name="Freeform 28"/>
              <p:cNvSpPr>
                <a:spLocks noEditPoints="1"/>
              </p:cNvSpPr>
              <p:nvPr userDrawn="1"/>
            </p:nvSpPr>
            <p:spPr bwMode="auto">
              <a:xfrm>
                <a:off x="7831017" y="4320000"/>
                <a:ext cx="246063" cy="247650"/>
              </a:xfrm>
              <a:custGeom>
                <a:avLst/>
                <a:gdLst/>
                <a:ahLst/>
                <a:cxnLst>
                  <a:cxn ang="0">
                    <a:pos x="191" y="0"/>
                  </a:cxn>
                  <a:cxn ang="0">
                    <a:pos x="0" y="191"/>
                  </a:cxn>
                  <a:cxn ang="0">
                    <a:pos x="191" y="381"/>
                  </a:cxn>
                  <a:cxn ang="0">
                    <a:pos x="381" y="191"/>
                  </a:cxn>
                  <a:cxn ang="0">
                    <a:pos x="191" y="0"/>
                  </a:cxn>
                  <a:cxn ang="0">
                    <a:pos x="221" y="287"/>
                  </a:cxn>
                  <a:cxn ang="0">
                    <a:pos x="221" y="235"/>
                  </a:cxn>
                  <a:cxn ang="0">
                    <a:pos x="163" y="235"/>
                  </a:cxn>
                  <a:cxn ang="0">
                    <a:pos x="162" y="287"/>
                  </a:cxn>
                  <a:cxn ang="0">
                    <a:pos x="109" y="259"/>
                  </a:cxn>
                  <a:cxn ang="0">
                    <a:pos x="109" y="205"/>
                  </a:cxn>
                  <a:cxn ang="0">
                    <a:pos x="189" y="126"/>
                  </a:cxn>
                  <a:cxn ang="0">
                    <a:pos x="273" y="206"/>
                  </a:cxn>
                  <a:cxn ang="0">
                    <a:pos x="273" y="260"/>
                  </a:cxn>
                  <a:cxn ang="0">
                    <a:pos x="221" y="287"/>
                  </a:cxn>
                  <a:cxn ang="0">
                    <a:pos x="292" y="201"/>
                  </a:cxn>
                  <a:cxn ang="0">
                    <a:pos x="189" y="104"/>
                  </a:cxn>
                  <a:cxn ang="0">
                    <a:pos x="89" y="201"/>
                  </a:cxn>
                  <a:cxn ang="0">
                    <a:pos x="87" y="165"/>
                  </a:cxn>
                  <a:cxn ang="0">
                    <a:pos x="171" y="86"/>
                  </a:cxn>
                  <a:cxn ang="0">
                    <a:pos x="208" y="86"/>
                  </a:cxn>
                  <a:cxn ang="0">
                    <a:pos x="301" y="174"/>
                  </a:cxn>
                  <a:cxn ang="0">
                    <a:pos x="292" y="201"/>
                  </a:cxn>
                </a:cxnLst>
                <a:rect l="0" t="0" r="r" b="b"/>
                <a:pathLst>
                  <a:path w="381" h="381">
                    <a:moveTo>
                      <a:pt x="191" y="0"/>
                    </a:moveTo>
                    <a:cubicBezTo>
                      <a:pt x="86" y="0"/>
                      <a:pt x="0" y="85"/>
                      <a:pt x="0" y="191"/>
                    </a:cubicBezTo>
                    <a:cubicBezTo>
                      <a:pt x="0" y="296"/>
                      <a:pt x="86" y="381"/>
                      <a:pt x="191" y="381"/>
                    </a:cubicBezTo>
                    <a:cubicBezTo>
                      <a:pt x="296" y="381"/>
                      <a:pt x="381" y="296"/>
                      <a:pt x="381" y="191"/>
                    </a:cubicBezTo>
                    <a:cubicBezTo>
                      <a:pt x="381" y="85"/>
                      <a:pt x="296" y="0"/>
                      <a:pt x="191" y="0"/>
                    </a:cubicBezTo>
                    <a:close/>
                    <a:moveTo>
                      <a:pt x="221" y="287"/>
                    </a:moveTo>
                    <a:cubicBezTo>
                      <a:pt x="221" y="235"/>
                      <a:pt x="221" y="235"/>
                      <a:pt x="221" y="235"/>
                    </a:cubicBezTo>
                    <a:cubicBezTo>
                      <a:pt x="163" y="235"/>
                      <a:pt x="163" y="235"/>
                      <a:pt x="163" y="235"/>
                    </a:cubicBezTo>
                    <a:cubicBezTo>
                      <a:pt x="162" y="287"/>
                      <a:pt x="162" y="287"/>
                      <a:pt x="162" y="287"/>
                    </a:cubicBezTo>
                    <a:cubicBezTo>
                      <a:pt x="162" y="287"/>
                      <a:pt x="109" y="288"/>
                      <a:pt x="109" y="259"/>
                    </a:cubicBezTo>
                    <a:cubicBezTo>
                      <a:pt x="109" y="229"/>
                      <a:pt x="109" y="205"/>
                      <a:pt x="109" y="205"/>
                    </a:cubicBezTo>
                    <a:cubicBezTo>
                      <a:pt x="189" y="126"/>
                      <a:pt x="189" y="126"/>
                      <a:pt x="189" y="126"/>
                    </a:cubicBezTo>
                    <a:cubicBezTo>
                      <a:pt x="273" y="206"/>
                      <a:pt x="273" y="206"/>
                      <a:pt x="273" y="206"/>
                    </a:cubicBezTo>
                    <a:cubicBezTo>
                      <a:pt x="273" y="260"/>
                      <a:pt x="273" y="260"/>
                      <a:pt x="273" y="260"/>
                    </a:cubicBezTo>
                    <a:cubicBezTo>
                      <a:pt x="273" y="260"/>
                      <a:pt x="279" y="288"/>
                      <a:pt x="221" y="287"/>
                    </a:cubicBezTo>
                    <a:close/>
                    <a:moveTo>
                      <a:pt x="292" y="201"/>
                    </a:moveTo>
                    <a:cubicBezTo>
                      <a:pt x="189" y="104"/>
                      <a:pt x="189" y="104"/>
                      <a:pt x="189" y="104"/>
                    </a:cubicBezTo>
                    <a:cubicBezTo>
                      <a:pt x="89" y="201"/>
                      <a:pt x="89" y="201"/>
                      <a:pt x="89" y="201"/>
                    </a:cubicBezTo>
                    <a:cubicBezTo>
                      <a:pt x="67" y="183"/>
                      <a:pt x="87" y="165"/>
                      <a:pt x="87" y="165"/>
                    </a:cubicBezTo>
                    <a:cubicBezTo>
                      <a:pt x="87" y="165"/>
                      <a:pt x="153" y="102"/>
                      <a:pt x="171" y="86"/>
                    </a:cubicBezTo>
                    <a:cubicBezTo>
                      <a:pt x="188" y="71"/>
                      <a:pt x="208" y="86"/>
                      <a:pt x="208" y="86"/>
                    </a:cubicBezTo>
                    <a:cubicBezTo>
                      <a:pt x="208" y="86"/>
                      <a:pt x="287" y="158"/>
                      <a:pt x="301" y="174"/>
                    </a:cubicBezTo>
                    <a:cubicBezTo>
                      <a:pt x="315" y="189"/>
                      <a:pt x="292" y="201"/>
                      <a:pt x="292" y="201"/>
                    </a:cubicBezTo>
                    <a:close/>
                  </a:path>
                </a:pathLst>
              </a:custGeom>
              <a:solidFill>
                <a:srgbClr val="24A4D6"/>
              </a:solidFill>
              <a:ln w="9525">
                <a:noFill/>
                <a:round/>
                <a:headEnd/>
                <a:tailEnd/>
              </a:ln>
            </p:spPr>
            <p:txBody>
              <a:bodyPr lIns="68580" tIns="34290" rIns="68580" bIns="34290"/>
              <a:lstStyle/>
              <a:p>
                <a:pPr eaLnBrk="1" fontAlgn="auto" hangingPunct="1">
                  <a:spcBef>
                    <a:spcPts val="0"/>
                  </a:spcBef>
                  <a:spcAft>
                    <a:spcPts val="0"/>
                  </a:spcAft>
                  <a:defRPr/>
                </a:pPr>
                <a:endParaRPr lang="en-US" sz="1350" dirty="0">
                  <a:solidFill>
                    <a:schemeClr val="bg1">
                      <a:lumMod val="50000"/>
                      <a:lumOff val="50000"/>
                    </a:schemeClr>
                  </a:solidFill>
                  <a:latin typeface="Lato" panose="020F0502020204030203" pitchFamily="34" charset="0"/>
                  <a:ea typeface="+mn-ea"/>
                  <a:cs typeface="+mn-cs"/>
                </a:endParaRPr>
              </a:p>
            </p:txBody>
          </p:sp>
        </p:grpSp>
        <p:sp>
          <p:nvSpPr>
            <p:cNvPr id="4" name="TextBox 3"/>
            <p:cNvSpPr txBox="1"/>
            <p:nvPr userDrawn="1"/>
          </p:nvSpPr>
          <p:spPr>
            <a:xfrm>
              <a:off x="1305032" y="1484057"/>
              <a:ext cx="5833599" cy="584775"/>
            </a:xfrm>
            <a:prstGeom prst="rect">
              <a:avLst/>
            </a:prstGeom>
            <a:noFill/>
          </p:spPr>
          <p:txBody>
            <a:bodyPr wrap="square" rtlCol="0">
              <a:spAutoFit/>
            </a:bodyPr>
            <a:lstStyle/>
            <a:p>
              <a:r>
                <a:rPr lang="en-CA" sz="3200" dirty="0">
                  <a:latin typeface="Lato" panose="020F0502020204030203" pitchFamily="34" charset="0"/>
                </a:rPr>
                <a:t>How CAWST Can Support You!</a:t>
              </a:r>
            </a:p>
          </p:txBody>
        </p:sp>
        <p:sp>
          <p:nvSpPr>
            <p:cNvPr id="65" name="TextBox 64"/>
            <p:cNvSpPr txBox="1"/>
            <p:nvPr userDrawn="1"/>
          </p:nvSpPr>
          <p:spPr>
            <a:xfrm>
              <a:off x="1305030" y="2170922"/>
              <a:ext cx="5664911" cy="1754326"/>
            </a:xfrm>
            <a:prstGeom prst="rect">
              <a:avLst/>
            </a:prstGeom>
            <a:noFill/>
          </p:spPr>
          <p:txBody>
            <a:bodyPr wrap="square" rtlCol="0">
              <a:spAutoFit/>
            </a:bodyPr>
            <a:lstStyle/>
            <a:p>
              <a:r>
                <a:rPr lang="en-CA" dirty="0">
                  <a:latin typeface="Lato" panose="020F0502020204030203" pitchFamily="34" charset="0"/>
                </a:rPr>
                <a:t>Contact CAWST for support on using and adapting our education and training resources for your work. </a:t>
              </a:r>
            </a:p>
            <a:p>
              <a:endParaRPr lang="en-CA" dirty="0">
                <a:latin typeface="Lato" panose="020F0502020204030203" pitchFamily="34" charset="0"/>
              </a:endParaRPr>
            </a:p>
            <a:p>
              <a:r>
                <a:rPr lang="en-CA" dirty="0">
                  <a:latin typeface="Lato" panose="020F0502020204030203" pitchFamily="34" charset="0"/>
                </a:rPr>
                <a:t>Visit </a:t>
              </a:r>
              <a:r>
                <a:rPr lang="en-CA" dirty="0">
                  <a:latin typeface="Lato" panose="020F0502020204030203" pitchFamily="34" charset="0"/>
                  <a:hlinkClick r:id="rId4"/>
                </a:rPr>
                <a:t>resources.cawst.org</a:t>
              </a:r>
              <a:r>
                <a:rPr lang="en-CA" dirty="0">
                  <a:latin typeface="Lato" panose="020F0502020204030203" pitchFamily="34" charset="0"/>
                </a:rPr>
                <a:t> for:</a:t>
              </a:r>
            </a:p>
            <a:p>
              <a:r>
                <a:rPr lang="en-CA" dirty="0">
                  <a:latin typeface="Lato" panose="020F0502020204030203" pitchFamily="34" charset="0"/>
                </a:rPr>
                <a:t>Latest updates to this document</a:t>
              </a:r>
            </a:p>
            <a:p>
              <a:r>
                <a:rPr lang="en-CA" dirty="0">
                  <a:latin typeface="Lato" panose="020F0502020204030203" pitchFamily="34" charset="0"/>
                </a:rPr>
                <a:t>Other workshop and training-related resources</a:t>
              </a:r>
            </a:p>
          </p:txBody>
        </p:sp>
      </p:grpSp>
      <p:sp>
        <p:nvSpPr>
          <p:cNvPr id="2" name="Rectangle 1"/>
          <p:cNvSpPr/>
          <p:nvPr userDrawn="1"/>
        </p:nvSpPr>
        <p:spPr>
          <a:xfrm>
            <a:off x="1732241" y="3877866"/>
            <a:ext cx="2515432" cy="425758"/>
          </a:xfrm>
          <a:prstGeom prst="rect">
            <a:avLst/>
          </a:prstGeom>
        </p:spPr>
        <p:txBody>
          <a:bodyPr wrap="none">
            <a:spAutoFit/>
          </a:bodyPr>
          <a:lstStyle/>
          <a:p>
            <a:pPr eaLnBrk="1" fontAlgn="auto" hangingPunct="1">
              <a:lnSpc>
                <a:spcPts val="2580"/>
              </a:lnSpc>
              <a:spcBef>
                <a:spcPts val="0"/>
              </a:spcBef>
              <a:spcAft>
                <a:spcPts val="0"/>
              </a:spcAft>
              <a:defRPr/>
            </a:pPr>
            <a:r>
              <a:rPr lang="en-US" sz="1600" dirty="0">
                <a:solidFill>
                  <a:srgbClr val="5C5C5C"/>
                </a:solidFill>
                <a:latin typeface="Lato" panose="020F0502020204030203" pitchFamily="34" charset="0"/>
                <a:ea typeface="+mn-ea"/>
                <a:cs typeface="+mn-cs"/>
              </a:rPr>
              <a:t>Calgary</a:t>
            </a:r>
            <a:r>
              <a:rPr lang="en-US" sz="1600" baseline="0" dirty="0">
                <a:solidFill>
                  <a:srgbClr val="5C5C5C"/>
                </a:solidFill>
                <a:latin typeface="Lato" panose="020F0502020204030203" pitchFamily="34" charset="0"/>
                <a:ea typeface="+mn-ea"/>
                <a:cs typeface="+mn-cs"/>
              </a:rPr>
              <a:t> </a:t>
            </a:r>
            <a:r>
              <a:rPr lang="en-CA" sz="1600" b="0" i="0" kern="1200" dirty="0">
                <a:solidFill>
                  <a:schemeClr val="tx1"/>
                </a:solidFill>
                <a:effectLst/>
                <a:latin typeface="Lato" panose="020F0502020204030203" pitchFamily="34" charset="0"/>
                <a:ea typeface="+mn-ea"/>
                <a:cs typeface="+mn-cs"/>
              </a:rPr>
              <a:t>· </a:t>
            </a:r>
            <a:r>
              <a:rPr lang="en-US" sz="1600" dirty="0">
                <a:solidFill>
                  <a:srgbClr val="5C5C5C"/>
                </a:solidFill>
                <a:latin typeface="Lato" panose="020F0502020204030203" pitchFamily="34" charset="0"/>
                <a:ea typeface="+mn-ea"/>
                <a:cs typeface="+mn-cs"/>
              </a:rPr>
              <a:t>Alberta</a:t>
            </a:r>
            <a:r>
              <a:rPr lang="en-CA" sz="1600" b="0" i="0" kern="1200" dirty="0">
                <a:solidFill>
                  <a:schemeClr val="tx1"/>
                </a:solidFill>
                <a:effectLst/>
                <a:latin typeface="Lato" panose="020F0502020204030203" pitchFamily="34" charset="0"/>
                <a:ea typeface="+mn-ea"/>
                <a:cs typeface="+mn-cs"/>
              </a:rPr>
              <a:t> ·</a:t>
            </a:r>
            <a:r>
              <a:rPr lang="en-US" sz="1600" dirty="0">
                <a:solidFill>
                  <a:srgbClr val="5C5C5C"/>
                </a:solidFill>
                <a:latin typeface="Lato" panose="020F0502020204030203" pitchFamily="34" charset="0"/>
                <a:ea typeface="+mn-ea"/>
                <a:cs typeface="+mn-cs"/>
              </a:rPr>
              <a:t> Canada</a:t>
            </a:r>
          </a:p>
        </p:txBody>
      </p:sp>
    </p:spTree>
    <p:custDataLst>
      <p:tags r:id="rId1"/>
    </p:custDataLst>
    <p:extLst>
      <p:ext uri="{BB962C8B-B14F-4D97-AF65-F5344CB8AC3E}">
        <p14:creationId xmlns:p14="http://schemas.microsoft.com/office/powerpoint/2010/main" val="274126552"/>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123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ull Image Slide">
    <p:spTree>
      <p:nvGrpSpPr>
        <p:cNvPr id="1" name=""/>
        <p:cNvGrpSpPr/>
        <p:nvPr/>
      </p:nvGrpSpPr>
      <p:grpSpPr>
        <a:xfrm>
          <a:off x="0" y="0"/>
          <a:ext cx="0" cy="0"/>
          <a:chOff x="0" y="0"/>
          <a:chExt cx="0" cy="0"/>
        </a:xfrm>
      </p:grpSpPr>
      <p:sp>
        <p:nvSpPr>
          <p:cNvPr id="8" name="Picture Placeholder 6"/>
          <p:cNvSpPr>
            <a:spLocks noGrp="1"/>
          </p:cNvSpPr>
          <p:nvPr>
            <p:ph type="pic" sz="quarter" idx="13"/>
          </p:nvPr>
        </p:nvSpPr>
        <p:spPr>
          <a:xfrm>
            <a:off x="0" y="0"/>
            <a:ext cx="12192000" cy="6858000"/>
          </a:xfrm>
        </p:spPr>
        <p:txBody>
          <a:bodyPr/>
          <a:lstStyle/>
          <a:p>
            <a:endParaRPr lang="en-CA" dirty="0"/>
          </a:p>
        </p:txBody>
      </p:sp>
      <p:sp>
        <p:nvSpPr>
          <p:cNvPr id="9" name="Text Placeholder 4"/>
          <p:cNvSpPr>
            <a:spLocks noGrp="1"/>
          </p:cNvSpPr>
          <p:nvPr>
            <p:ph type="body" sz="quarter" idx="28" hasCustomPrompt="1"/>
          </p:nvPr>
        </p:nvSpPr>
        <p:spPr>
          <a:xfrm>
            <a:off x="838200" y="6356349"/>
            <a:ext cx="10515600" cy="366115"/>
          </a:xfrm>
        </p:spPr>
        <p:txBody>
          <a:bodyPr>
            <a:normAutofit/>
          </a:bodyPr>
          <a:lstStyle>
            <a:lvl1pPr marL="0" indent="0">
              <a:lnSpc>
                <a:spcPct val="120000"/>
              </a:lnSpc>
              <a:buNone/>
              <a:defRPr sz="1400" b="0" i="1">
                <a:solidFill>
                  <a:schemeClr val="bg1"/>
                </a:solidFill>
                <a:latin typeface="Lato" panose="020F0502020204030203" pitchFamily="34" charset="0"/>
              </a:defRPr>
            </a:lvl1pPr>
          </a:lstStyle>
          <a:p>
            <a:pPr lvl="0"/>
            <a:r>
              <a:rPr lang="en-CA" dirty="0"/>
              <a:t>Source: Source of the Image</a:t>
            </a:r>
            <a:endParaRPr lang="en-US" dirty="0"/>
          </a:p>
        </p:txBody>
      </p:sp>
    </p:spTree>
    <p:custDataLst>
      <p:tags r:id="rId1"/>
    </p:custDataLst>
    <p:extLst>
      <p:ext uri="{BB962C8B-B14F-4D97-AF65-F5344CB8AC3E}">
        <p14:creationId xmlns:p14="http://schemas.microsoft.com/office/powerpoint/2010/main" val="17444812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alf Image Slide Horizontal">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1"/>
            <a:ext cx="12192000" cy="3429000"/>
          </a:xfrm>
        </p:spPr>
        <p:txBody>
          <a:bodyPr/>
          <a:lstStyle/>
          <a:p>
            <a:endParaRPr lang="en-CA" dirty="0"/>
          </a:p>
        </p:txBody>
      </p:sp>
      <p:sp>
        <p:nvSpPr>
          <p:cNvPr id="9" name="Rectangle 8"/>
          <p:cNvSpPr/>
          <p:nvPr userDrawn="1"/>
        </p:nvSpPr>
        <p:spPr bwMode="auto">
          <a:xfrm>
            <a:off x="5903912" y="3653856"/>
            <a:ext cx="384175" cy="34925"/>
          </a:xfrm>
          <a:prstGeom prst="rect">
            <a:avLst/>
          </a:prstGeom>
          <a:solidFill>
            <a:srgbClr val="3BC7F4"/>
          </a:solidFill>
          <a:ln>
            <a:noFill/>
          </a:ln>
        </p:spPr>
        <p:txBody>
          <a:bodyPr lIns="68580" tIns="34290" rIns="68580" bIns="34290"/>
          <a:lstStyle/>
          <a:p>
            <a:pPr algn="ctr" eaLnBrk="1" fontAlgn="auto" hangingPunct="1">
              <a:spcBef>
                <a:spcPts val="0"/>
              </a:spcBef>
              <a:spcAft>
                <a:spcPts val="0"/>
              </a:spcAft>
              <a:defRPr/>
            </a:pPr>
            <a:endParaRPr lang="en-US" sz="1350" dirty="0">
              <a:latin typeface="+mn-lt"/>
              <a:ea typeface="+mn-ea"/>
              <a:cs typeface="+mn-cs"/>
            </a:endParaRPr>
          </a:p>
        </p:txBody>
      </p:sp>
      <p:sp>
        <p:nvSpPr>
          <p:cNvPr id="10" name="Text Placeholder 4"/>
          <p:cNvSpPr>
            <a:spLocks noGrp="1"/>
          </p:cNvSpPr>
          <p:nvPr>
            <p:ph type="body" sz="quarter" idx="26" hasCustomPrompt="1"/>
          </p:nvPr>
        </p:nvSpPr>
        <p:spPr>
          <a:xfrm>
            <a:off x="1440000" y="4396360"/>
            <a:ext cx="9313200" cy="1022552"/>
          </a:xfrm>
        </p:spPr>
        <p:txBody>
          <a:bodyPr>
            <a:normAutofit/>
          </a:bodyPr>
          <a:lstStyle>
            <a:lvl1pPr marL="0" indent="0">
              <a:lnSpc>
                <a:spcPct val="150000"/>
              </a:lnSpc>
              <a:buNone/>
              <a:defRPr sz="2000">
                <a:solidFill>
                  <a:srgbClr val="5C5C5C"/>
                </a:solidFill>
                <a:latin typeface="Lato" panose="020F0502020204030203" pitchFamily="34" charset="0"/>
              </a:defRPr>
            </a:lvl1pPr>
          </a:lstStyle>
          <a:p>
            <a:pPr lvl="0"/>
            <a:r>
              <a:rPr lang="en-CA" dirty="0"/>
              <a:t>Caption for the image. This page is good when you have a few sentences as your caption as there’s more room for text.</a:t>
            </a:r>
            <a:endParaRPr lang="en-US" dirty="0"/>
          </a:p>
        </p:txBody>
      </p:sp>
      <p:sp>
        <p:nvSpPr>
          <p:cNvPr id="11" name="Text Placeholder 4"/>
          <p:cNvSpPr>
            <a:spLocks noGrp="1"/>
          </p:cNvSpPr>
          <p:nvPr>
            <p:ph type="body" sz="quarter" idx="27" hasCustomPrompt="1"/>
          </p:nvPr>
        </p:nvSpPr>
        <p:spPr>
          <a:xfrm>
            <a:off x="1440000" y="3913796"/>
            <a:ext cx="9313200" cy="478331"/>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b="1" baseline="0">
                <a:solidFill>
                  <a:srgbClr val="5C5C5C"/>
                </a:solidFill>
                <a:latin typeface="Lato" panose="020F0502020204030203"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Half Image Slide Horizontal</a:t>
            </a:r>
          </a:p>
        </p:txBody>
      </p:sp>
      <p:sp>
        <p:nvSpPr>
          <p:cNvPr id="12" name="Text Placeholder 4"/>
          <p:cNvSpPr>
            <a:spLocks noGrp="1"/>
          </p:cNvSpPr>
          <p:nvPr>
            <p:ph type="body" sz="quarter" idx="28" hasCustomPrompt="1"/>
          </p:nvPr>
        </p:nvSpPr>
        <p:spPr>
          <a:xfrm>
            <a:off x="1440000" y="5539015"/>
            <a:ext cx="9313200" cy="354106"/>
          </a:xfrm>
        </p:spPr>
        <p:txBody>
          <a:bodyPr>
            <a:normAutofit/>
          </a:bodyPr>
          <a:lstStyle>
            <a:lvl1pPr marL="0" indent="0">
              <a:lnSpc>
                <a:spcPct val="120000"/>
              </a:lnSpc>
              <a:buNone/>
              <a:defRPr sz="1400" b="0" i="1">
                <a:solidFill>
                  <a:srgbClr val="5C5C5C"/>
                </a:solidFill>
                <a:latin typeface="Lato" panose="020F0502020204030203" pitchFamily="34" charset="0"/>
              </a:defRPr>
            </a:lvl1pPr>
          </a:lstStyle>
          <a:p>
            <a:pPr lvl="0"/>
            <a:r>
              <a:rPr lang="en-CA" dirty="0"/>
              <a:t>Source: Source of the Image</a:t>
            </a:r>
            <a:endParaRPr lang="en-US" dirty="0"/>
          </a:p>
        </p:txBody>
      </p:sp>
      <p:sp>
        <p:nvSpPr>
          <p:cNvPr id="13" name="Slide Number Placeholder 12"/>
          <p:cNvSpPr>
            <a:spLocks noGrp="1"/>
          </p:cNvSpPr>
          <p:nvPr>
            <p:ph type="sldNum" sz="quarter" idx="29"/>
          </p:nvPr>
        </p:nvSpPr>
        <p:spPr/>
        <p:txBody>
          <a:bodyPr/>
          <a:lstStyle/>
          <a:p>
            <a:fld id="{A8350104-CE64-4EE9-82B1-554144FA4C7C}" type="slidenum">
              <a:rPr lang="en-CA" smtClean="0"/>
              <a:pPr/>
              <a:t>‹#›</a:t>
            </a:fld>
            <a:endParaRPr lang="en-CA" dirty="0"/>
          </a:p>
        </p:txBody>
      </p:sp>
    </p:spTree>
    <p:custDataLst>
      <p:tags r:id="rId1"/>
    </p:custDataLst>
    <p:extLst>
      <p:ext uri="{BB962C8B-B14F-4D97-AF65-F5344CB8AC3E}">
        <p14:creationId xmlns:p14="http://schemas.microsoft.com/office/powerpoint/2010/main" val="6641478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alf Image Slide Vertical">
    <p:spTree>
      <p:nvGrpSpPr>
        <p:cNvPr id="1" name=""/>
        <p:cNvGrpSpPr/>
        <p:nvPr/>
      </p:nvGrpSpPr>
      <p:grpSpPr>
        <a:xfrm>
          <a:off x="0" y="0"/>
          <a:ext cx="0" cy="0"/>
          <a:chOff x="0" y="0"/>
          <a:chExt cx="0" cy="0"/>
        </a:xfrm>
      </p:grpSpPr>
      <p:sp>
        <p:nvSpPr>
          <p:cNvPr id="14" name="Picture Placeholder 7"/>
          <p:cNvSpPr>
            <a:spLocks noGrp="1"/>
          </p:cNvSpPr>
          <p:nvPr>
            <p:ph type="pic" sz="quarter" idx="13"/>
          </p:nvPr>
        </p:nvSpPr>
        <p:spPr>
          <a:xfrm>
            <a:off x="6120000" y="0"/>
            <a:ext cx="6072000" cy="6857999"/>
          </a:xfrm>
        </p:spPr>
        <p:txBody>
          <a:bodyPr/>
          <a:lstStyle/>
          <a:p>
            <a:endParaRPr lang="en-CA" dirty="0"/>
          </a:p>
        </p:txBody>
      </p:sp>
      <p:sp>
        <p:nvSpPr>
          <p:cNvPr id="15" name="Text Placeholder 4"/>
          <p:cNvSpPr>
            <a:spLocks noGrp="1"/>
          </p:cNvSpPr>
          <p:nvPr>
            <p:ph type="body" sz="quarter" idx="28" hasCustomPrompt="1"/>
          </p:nvPr>
        </p:nvSpPr>
        <p:spPr>
          <a:xfrm>
            <a:off x="6306378" y="6356349"/>
            <a:ext cx="5744818" cy="366115"/>
          </a:xfrm>
        </p:spPr>
        <p:txBody>
          <a:bodyPr>
            <a:normAutofit/>
          </a:bodyPr>
          <a:lstStyle>
            <a:lvl1pPr marL="0" indent="0">
              <a:lnSpc>
                <a:spcPct val="120000"/>
              </a:lnSpc>
              <a:buNone/>
              <a:defRPr sz="1400" b="0" i="1">
                <a:solidFill>
                  <a:schemeClr val="bg1"/>
                </a:solidFill>
                <a:latin typeface="Lato" panose="020F0502020204030203" pitchFamily="34" charset="0"/>
              </a:defRPr>
            </a:lvl1pPr>
          </a:lstStyle>
          <a:p>
            <a:pPr lvl="0"/>
            <a:r>
              <a:rPr lang="en-CA" dirty="0"/>
              <a:t>Source: Source of the Image</a:t>
            </a:r>
            <a:endParaRPr lang="en-US" dirty="0"/>
          </a:p>
        </p:txBody>
      </p:sp>
      <p:sp>
        <p:nvSpPr>
          <p:cNvPr id="16" name="Title 7"/>
          <p:cNvSpPr>
            <a:spLocks noGrp="1"/>
          </p:cNvSpPr>
          <p:nvPr>
            <p:ph type="title" hasCustomPrompt="1"/>
          </p:nvPr>
        </p:nvSpPr>
        <p:spPr>
          <a:xfrm>
            <a:off x="838200" y="365125"/>
            <a:ext cx="4860000" cy="1325563"/>
          </a:xfrm>
        </p:spPr>
        <p:txBody>
          <a:bodyPr/>
          <a:lstStyle>
            <a:lvl1pPr>
              <a:defRPr/>
            </a:lvl1pPr>
          </a:lstStyle>
          <a:p>
            <a:pPr lvl="0"/>
            <a:r>
              <a:rPr lang="en-US" dirty="0"/>
              <a:t>Half Image Slide Vertical</a:t>
            </a:r>
          </a:p>
        </p:txBody>
      </p:sp>
      <p:sp>
        <p:nvSpPr>
          <p:cNvPr id="17" name="Text Placeholder 13"/>
          <p:cNvSpPr>
            <a:spLocks noGrp="1"/>
          </p:cNvSpPr>
          <p:nvPr>
            <p:ph type="body" sz="quarter" idx="31"/>
          </p:nvPr>
        </p:nvSpPr>
        <p:spPr>
          <a:xfrm>
            <a:off x="838200" y="2005012"/>
            <a:ext cx="4860000" cy="4351337"/>
          </a:xfrm>
        </p:spPr>
        <p:txBody>
          <a:bodyPr>
            <a:normAutofit/>
          </a:bodyPr>
          <a:lstStyle>
            <a:lvl1pPr marL="0" indent="0">
              <a:lnSpc>
                <a:spcPct val="150000"/>
              </a:lnSpc>
              <a:buNone/>
              <a:defRPr sz="2000">
                <a:solidFill>
                  <a:srgbClr val="5C5C5C"/>
                </a:solidFill>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18858946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x4 Image Slide">
    <p:spTree>
      <p:nvGrpSpPr>
        <p:cNvPr id="1" name=""/>
        <p:cNvGrpSpPr/>
        <p:nvPr/>
      </p:nvGrpSpPr>
      <p:grpSpPr>
        <a:xfrm>
          <a:off x="0" y="0"/>
          <a:ext cx="0" cy="0"/>
          <a:chOff x="0" y="0"/>
          <a:chExt cx="0" cy="0"/>
        </a:xfrm>
      </p:grpSpPr>
      <p:sp>
        <p:nvSpPr>
          <p:cNvPr id="9" name="Rectangle 8"/>
          <p:cNvSpPr/>
          <p:nvPr userDrawn="1"/>
        </p:nvSpPr>
        <p:spPr bwMode="auto">
          <a:xfrm>
            <a:off x="5903912" y="3653856"/>
            <a:ext cx="384175" cy="34925"/>
          </a:xfrm>
          <a:prstGeom prst="rect">
            <a:avLst/>
          </a:prstGeom>
          <a:solidFill>
            <a:srgbClr val="3BC7F4"/>
          </a:solidFill>
          <a:ln>
            <a:noFill/>
          </a:ln>
        </p:spPr>
        <p:txBody>
          <a:bodyPr lIns="68580" tIns="34290" rIns="68580" bIns="34290"/>
          <a:lstStyle/>
          <a:p>
            <a:pPr algn="ctr" eaLnBrk="1" fontAlgn="auto" hangingPunct="1">
              <a:spcBef>
                <a:spcPts val="0"/>
              </a:spcBef>
              <a:spcAft>
                <a:spcPts val="0"/>
              </a:spcAft>
              <a:defRPr/>
            </a:pPr>
            <a:endParaRPr lang="en-US" sz="1350" dirty="0">
              <a:latin typeface="+mn-lt"/>
              <a:ea typeface="+mn-ea"/>
              <a:cs typeface="+mn-cs"/>
            </a:endParaRPr>
          </a:p>
        </p:txBody>
      </p:sp>
      <p:sp>
        <p:nvSpPr>
          <p:cNvPr id="10" name="Text Placeholder 4"/>
          <p:cNvSpPr>
            <a:spLocks noGrp="1"/>
          </p:cNvSpPr>
          <p:nvPr>
            <p:ph type="body" sz="quarter" idx="26" hasCustomPrompt="1"/>
          </p:nvPr>
        </p:nvSpPr>
        <p:spPr>
          <a:xfrm>
            <a:off x="1440000" y="4396360"/>
            <a:ext cx="9313200" cy="1022552"/>
          </a:xfrm>
        </p:spPr>
        <p:txBody>
          <a:bodyPr>
            <a:normAutofit/>
          </a:bodyPr>
          <a:lstStyle>
            <a:lvl1pPr marL="0" indent="0">
              <a:lnSpc>
                <a:spcPct val="150000"/>
              </a:lnSpc>
              <a:buNone/>
              <a:defRPr sz="2000">
                <a:solidFill>
                  <a:srgbClr val="5C5C5C"/>
                </a:solidFill>
                <a:latin typeface="Lato" panose="020F0502020204030203" pitchFamily="34" charset="0"/>
              </a:defRPr>
            </a:lvl1pPr>
          </a:lstStyle>
          <a:p>
            <a:pPr lvl="0"/>
            <a:r>
              <a:rPr lang="en-CA" dirty="0"/>
              <a:t>Caption for the image. This page is good when you have a few sentences as your caption as there’s more room for text.</a:t>
            </a:r>
            <a:endParaRPr lang="en-US" dirty="0"/>
          </a:p>
        </p:txBody>
      </p:sp>
      <p:sp>
        <p:nvSpPr>
          <p:cNvPr id="11" name="Text Placeholder 4"/>
          <p:cNvSpPr>
            <a:spLocks noGrp="1"/>
          </p:cNvSpPr>
          <p:nvPr>
            <p:ph type="body" sz="quarter" idx="27" hasCustomPrompt="1"/>
          </p:nvPr>
        </p:nvSpPr>
        <p:spPr>
          <a:xfrm>
            <a:off x="1440000" y="3913796"/>
            <a:ext cx="9313200" cy="478331"/>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b="1" baseline="0">
                <a:solidFill>
                  <a:srgbClr val="5C5C5C"/>
                </a:solidFill>
                <a:latin typeface="Lato" panose="020F0502020204030203"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6x4 Image Slide</a:t>
            </a:r>
          </a:p>
        </p:txBody>
      </p:sp>
      <p:sp>
        <p:nvSpPr>
          <p:cNvPr id="12" name="Text Placeholder 4"/>
          <p:cNvSpPr>
            <a:spLocks noGrp="1"/>
          </p:cNvSpPr>
          <p:nvPr>
            <p:ph type="body" sz="quarter" idx="28" hasCustomPrompt="1"/>
          </p:nvPr>
        </p:nvSpPr>
        <p:spPr>
          <a:xfrm>
            <a:off x="1440000" y="5539015"/>
            <a:ext cx="9313200" cy="354106"/>
          </a:xfrm>
        </p:spPr>
        <p:txBody>
          <a:bodyPr>
            <a:normAutofit/>
          </a:bodyPr>
          <a:lstStyle>
            <a:lvl1pPr marL="0" indent="0">
              <a:lnSpc>
                <a:spcPct val="120000"/>
              </a:lnSpc>
              <a:buNone/>
              <a:defRPr sz="1400" b="0" i="1">
                <a:solidFill>
                  <a:srgbClr val="5C5C5C"/>
                </a:solidFill>
                <a:latin typeface="Lato" panose="020F0502020204030203" pitchFamily="34" charset="0"/>
              </a:defRPr>
            </a:lvl1pPr>
          </a:lstStyle>
          <a:p>
            <a:pPr lvl="0"/>
            <a:r>
              <a:rPr lang="en-CA" dirty="0"/>
              <a:t>Source: Source of the Image</a:t>
            </a:r>
            <a:endParaRPr lang="en-US" dirty="0"/>
          </a:p>
        </p:txBody>
      </p:sp>
      <p:sp>
        <p:nvSpPr>
          <p:cNvPr id="13" name="Slide Number Placeholder 12"/>
          <p:cNvSpPr>
            <a:spLocks noGrp="1"/>
          </p:cNvSpPr>
          <p:nvPr>
            <p:ph type="sldNum" sz="quarter" idx="29"/>
          </p:nvPr>
        </p:nvSpPr>
        <p:spPr/>
        <p:txBody>
          <a:bodyPr/>
          <a:lstStyle/>
          <a:p>
            <a:fld id="{A8350104-CE64-4EE9-82B1-554144FA4C7C}" type="slidenum">
              <a:rPr lang="en-CA" smtClean="0"/>
              <a:pPr/>
              <a:t>‹#›</a:t>
            </a:fld>
            <a:endParaRPr lang="en-CA" dirty="0"/>
          </a:p>
        </p:txBody>
      </p:sp>
      <p:sp>
        <p:nvSpPr>
          <p:cNvPr id="14" name="Picture Placeholder 7"/>
          <p:cNvSpPr>
            <a:spLocks noGrp="1"/>
          </p:cNvSpPr>
          <p:nvPr>
            <p:ph type="pic" sz="quarter" idx="13"/>
          </p:nvPr>
        </p:nvSpPr>
        <p:spPr>
          <a:xfrm>
            <a:off x="3736697" y="220717"/>
            <a:ext cx="4718607" cy="3145738"/>
          </a:xfrm>
        </p:spPr>
        <p:txBody>
          <a:bodyPr/>
          <a:lstStyle/>
          <a:p>
            <a:endParaRPr lang="en-CA" dirty="0"/>
          </a:p>
        </p:txBody>
      </p:sp>
    </p:spTree>
    <p:custDataLst>
      <p:tags r:id="rId1"/>
    </p:custDataLst>
    <p:extLst>
      <p:ext uri="{BB962C8B-B14F-4D97-AF65-F5344CB8AC3E}">
        <p14:creationId xmlns:p14="http://schemas.microsoft.com/office/powerpoint/2010/main" val="14592624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 Image Slide">
    <p:spTree>
      <p:nvGrpSpPr>
        <p:cNvPr id="1" name=""/>
        <p:cNvGrpSpPr/>
        <p:nvPr/>
      </p:nvGrpSpPr>
      <p:grpSpPr>
        <a:xfrm>
          <a:off x="0" y="0"/>
          <a:ext cx="0" cy="0"/>
          <a:chOff x="0" y="0"/>
          <a:chExt cx="0" cy="0"/>
        </a:xfrm>
      </p:grpSpPr>
      <p:sp>
        <p:nvSpPr>
          <p:cNvPr id="8" name="Title 7"/>
          <p:cNvSpPr>
            <a:spLocks noGrp="1"/>
          </p:cNvSpPr>
          <p:nvPr>
            <p:ph type="title" hasCustomPrompt="1"/>
          </p:nvPr>
        </p:nvSpPr>
        <p:spPr/>
        <p:txBody>
          <a:bodyPr/>
          <a:lstStyle>
            <a:lvl1pPr>
              <a:defRPr/>
            </a:lvl1pPr>
          </a:lstStyle>
          <a:p>
            <a:pPr lvl="0"/>
            <a:r>
              <a:rPr lang="en-US" dirty="0"/>
              <a:t>Three Image Slide</a:t>
            </a:r>
          </a:p>
        </p:txBody>
      </p:sp>
      <p:sp>
        <p:nvSpPr>
          <p:cNvPr id="9" name="Slide Number Placeholder 8"/>
          <p:cNvSpPr>
            <a:spLocks noGrp="1"/>
          </p:cNvSpPr>
          <p:nvPr>
            <p:ph type="sldNum" sz="quarter" idx="10"/>
          </p:nvPr>
        </p:nvSpPr>
        <p:spPr/>
        <p:txBody>
          <a:bodyPr/>
          <a:lstStyle/>
          <a:p>
            <a:fld id="{A8350104-CE64-4EE9-82B1-554144FA4C7C}" type="slidenum">
              <a:rPr lang="en-CA" smtClean="0"/>
              <a:pPr/>
              <a:t>‹#›</a:t>
            </a:fld>
            <a:endParaRPr lang="en-CA" dirty="0"/>
          </a:p>
        </p:txBody>
      </p:sp>
      <p:sp>
        <p:nvSpPr>
          <p:cNvPr id="11" name="Picture Placeholder 10"/>
          <p:cNvSpPr>
            <a:spLocks noGrp="1"/>
          </p:cNvSpPr>
          <p:nvPr>
            <p:ph type="pic" sz="quarter" idx="11"/>
          </p:nvPr>
        </p:nvSpPr>
        <p:spPr>
          <a:xfrm>
            <a:off x="4836000" y="2169000"/>
            <a:ext cx="2520000" cy="2520000"/>
          </a:xfrm>
        </p:spPr>
        <p:txBody>
          <a:bodyPr/>
          <a:lstStyle/>
          <a:p>
            <a:endParaRPr lang="en-CA" dirty="0"/>
          </a:p>
        </p:txBody>
      </p:sp>
      <p:sp>
        <p:nvSpPr>
          <p:cNvPr id="12" name="Picture Placeholder 10"/>
          <p:cNvSpPr>
            <a:spLocks noGrp="1"/>
          </p:cNvSpPr>
          <p:nvPr>
            <p:ph type="pic" sz="quarter" idx="12"/>
          </p:nvPr>
        </p:nvSpPr>
        <p:spPr>
          <a:xfrm>
            <a:off x="8280000" y="2169000"/>
            <a:ext cx="2520000" cy="2520000"/>
          </a:xfrm>
        </p:spPr>
        <p:txBody>
          <a:bodyPr/>
          <a:lstStyle/>
          <a:p>
            <a:endParaRPr lang="en-CA" dirty="0"/>
          </a:p>
        </p:txBody>
      </p:sp>
      <p:sp>
        <p:nvSpPr>
          <p:cNvPr id="13" name="Picture Placeholder 10"/>
          <p:cNvSpPr>
            <a:spLocks noGrp="1"/>
          </p:cNvSpPr>
          <p:nvPr>
            <p:ph type="pic" sz="quarter" idx="13"/>
          </p:nvPr>
        </p:nvSpPr>
        <p:spPr>
          <a:xfrm>
            <a:off x="1440000" y="2169000"/>
            <a:ext cx="2520000" cy="2520000"/>
          </a:xfrm>
        </p:spPr>
        <p:txBody>
          <a:bodyPr/>
          <a:lstStyle/>
          <a:p>
            <a:endParaRPr lang="en-CA" dirty="0"/>
          </a:p>
        </p:txBody>
      </p:sp>
      <p:sp>
        <p:nvSpPr>
          <p:cNvPr id="14" name="Text Placeholder 4"/>
          <p:cNvSpPr>
            <a:spLocks noGrp="1"/>
          </p:cNvSpPr>
          <p:nvPr>
            <p:ph type="body" sz="quarter" idx="26"/>
          </p:nvPr>
        </p:nvSpPr>
        <p:spPr>
          <a:xfrm>
            <a:off x="1440000" y="5041828"/>
            <a:ext cx="2520000" cy="949623"/>
          </a:xfrm>
        </p:spPr>
        <p:txBody>
          <a:bodyPr>
            <a:normAutofit/>
          </a:bodyPr>
          <a:lstStyle>
            <a:lvl1pPr marL="0" indent="0">
              <a:lnSpc>
                <a:spcPct val="150000"/>
              </a:lnSpc>
              <a:buNone/>
              <a:defRPr sz="1800">
                <a:solidFill>
                  <a:srgbClr val="5C5C5C"/>
                </a:solidFill>
                <a:latin typeface="Lato" panose="020F0502020204030203" pitchFamily="34" charset="0"/>
              </a:defRPr>
            </a:lvl1pPr>
          </a:lstStyle>
          <a:p>
            <a:pPr lvl="0"/>
            <a:r>
              <a:rPr lang="en-US" dirty="0"/>
              <a:t>Edit Master text styles</a:t>
            </a:r>
          </a:p>
        </p:txBody>
      </p:sp>
      <p:sp>
        <p:nvSpPr>
          <p:cNvPr id="15" name="Text Placeholder 4"/>
          <p:cNvSpPr>
            <a:spLocks noGrp="1"/>
          </p:cNvSpPr>
          <p:nvPr>
            <p:ph type="body" sz="quarter" idx="27" hasCustomPrompt="1"/>
          </p:nvPr>
        </p:nvSpPr>
        <p:spPr>
          <a:xfrm>
            <a:off x="1440000" y="4646472"/>
            <a:ext cx="2520000" cy="352828"/>
          </a:xfrm>
        </p:spPr>
        <p:txBody>
          <a:bodyPr>
            <a:noAutofit/>
          </a:bodyPr>
          <a:lstStyle>
            <a:lvl1pPr marL="0" indent="0">
              <a:buNone/>
              <a:defRPr sz="1800" b="1">
                <a:solidFill>
                  <a:srgbClr val="5C5C5C"/>
                </a:solidFill>
                <a:latin typeface="Lato" panose="020F0502020204030203" pitchFamily="34" charset="0"/>
              </a:defRPr>
            </a:lvl1pPr>
          </a:lstStyle>
          <a:p>
            <a:pPr lvl="0"/>
            <a:r>
              <a:rPr lang="en-US" dirty="0"/>
              <a:t>Add Your Title</a:t>
            </a:r>
          </a:p>
        </p:txBody>
      </p:sp>
      <p:sp>
        <p:nvSpPr>
          <p:cNvPr id="16" name="Text Placeholder 4"/>
          <p:cNvSpPr>
            <a:spLocks noGrp="1"/>
          </p:cNvSpPr>
          <p:nvPr>
            <p:ph type="body" sz="quarter" idx="28"/>
          </p:nvPr>
        </p:nvSpPr>
        <p:spPr>
          <a:xfrm>
            <a:off x="4836000" y="5041828"/>
            <a:ext cx="2520000" cy="949623"/>
          </a:xfrm>
        </p:spPr>
        <p:txBody>
          <a:bodyPr>
            <a:normAutofit/>
          </a:bodyPr>
          <a:lstStyle>
            <a:lvl1pPr marL="0" indent="0">
              <a:lnSpc>
                <a:spcPct val="150000"/>
              </a:lnSpc>
              <a:buNone/>
              <a:defRPr sz="1800">
                <a:solidFill>
                  <a:srgbClr val="5C5C5C"/>
                </a:solidFill>
                <a:latin typeface="Lato" panose="020F0502020204030203" pitchFamily="34" charset="0"/>
              </a:defRPr>
            </a:lvl1pPr>
          </a:lstStyle>
          <a:p>
            <a:pPr lvl="0"/>
            <a:r>
              <a:rPr lang="en-US"/>
              <a:t>Edit Master text styles</a:t>
            </a:r>
          </a:p>
        </p:txBody>
      </p:sp>
      <p:sp>
        <p:nvSpPr>
          <p:cNvPr id="17" name="Text Placeholder 4"/>
          <p:cNvSpPr>
            <a:spLocks noGrp="1"/>
          </p:cNvSpPr>
          <p:nvPr>
            <p:ph type="body" sz="quarter" idx="29" hasCustomPrompt="1"/>
          </p:nvPr>
        </p:nvSpPr>
        <p:spPr>
          <a:xfrm>
            <a:off x="4836000" y="4646472"/>
            <a:ext cx="2520000" cy="352828"/>
          </a:xfrm>
        </p:spPr>
        <p:txBody>
          <a:bodyPr>
            <a:noAutofit/>
          </a:bodyPr>
          <a:lstStyle>
            <a:lvl1pPr marL="0" indent="0">
              <a:buNone/>
              <a:defRPr sz="1800" b="1">
                <a:solidFill>
                  <a:srgbClr val="5C5C5C"/>
                </a:solidFill>
                <a:latin typeface="Lato" panose="020F0502020204030203" pitchFamily="34" charset="0"/>
              </a:defRPr>
            </a:lvl1pPr>
          </a:lstStyle>
          <a:p>
            <a:pPr lvl="0"/>
            <a:r>
              <a:rPr lang="en-US" dirty="0"/>
              <a:t>Add Your Title</a:t>
            </a:r>
          </a:p>
        </p:txBody>
      </p:sp>
      <p:sp>
        <p:nvSpPr>
          <p:cNvPr id="18" name="Text Placeholder 4"/>
          <p:cNvSpPr>
            <a:spLocks noGrp="1"/>
          </p:cNvSpPr>
          <p:nvPr>
            <p:ph type="body" sz="quarter" idx="30"/>
          </p:nvPr>
        </p:nvSpPr>
        <p:spPr>
          <a:xfrm>
            <a:off x="8280000" y="5041828"/>
            <a:ext cx="2520000" cy="949623"/>
          </a:xfrm>
        </p:spPr>
        <p:txBody>
          <a:bodyPr>
            <a:normAutofit/>
          </a:bodyPr>
          <a:lstStyle>
            <a:lvl1pPr marL="0" indent="0">
              <a:lnSpc>
                <a:spcPct val="150000"/>
              </a:lnSpc>
              <a:buNone/>
              <a:defRPr sz="1800">
                <a:solidFill>
                  <a:srgbClr val="5C5C5C"/>
                </a:solidFill>
                <a:latin typeface="Lato" panose="020F0502020204030203" pitchFamily="34" charset="0"/>
              </a:defRPr>
            </a:lvl1pPr>
          </a:lstStyle>
          <a:p>
            <a:pPr lvl="0"/>
            <a:r>
              <a:rPr lang="en-US" dirty="0"/>
              <a:t>Edit Master text styles</a:t>
            </a:r>
          </a:p>
        </p:txBody>
      </p:sp>
      <p:sp>
        <p:nvSpPr>
          <p:cNvPr id="19" name="Text Placeholder 4"/>
          <p:cNvSpPr>
            <a:spLocks noGrp="1"/>
          </p:cNvSpPr>
          <p:nvPr>
            <p:ph type="body" sz="quarter" idx="31" hasCustomPrompt="1"/>
          </p:nvPr>
        </p:nvSpPr>
        <p:spPr>
          <a:xfrm>
            <a:off x="8280000" y="4646472"/>
            <a:ext cx="2520000" cy="352828"/>
          </a:xfrm>
        </p:spPr>
        <p:txBody>
          <a:bodyPr>
            <a:noAutofit/>
          </a:bodyPr>
          <a:lstStyle>
            <a:lvl1pPr marL="0" indent="0">
              <a:buNone/>
              <a:defRPr sz="1800" b="1">
                <a:solidFill>
                  <a:srgbClr val="5C5C5C"/>
                </a:solidFill>
                <a:latin typeface="Lato" panose="020F0502020204030203" pitchFamily="34" charset="0"/>
              </a:defRPr>
            </a:lvl1pPr>
          </a:lstStyle>
          <a:p>
            <a:pPr lvl="0"/>
            <a:r>
              <a:rPr lang="en-US" dirty="0"/>
              <a:t>Add Your Title</a:t>
            </a:r>
          </a:p>
        </p:txBody>
      </p:sp>
    </p:spTree>
    <p:custDataLst>
      <p:tags r:id="rId1"/>
    </p:custDataLst>
    <p:extLst>
      <p:ext uri="{BB962C8B-B14F-4D97-AF65-F5344CB8AC3E}">
        <p14:creationId xmlns:p14="http://schemas.microsoft.com/office/powerpoint/2010/main" val="165700797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ags" Target="../tags/tag2.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slideLayout" Target="../slideLayouts/slideLayout17.xml"/><Relationship Id="rId18" Type="http://schemas.openxmlformats.org/officeDocument/2006/relationships/image" Target="../media/image4.png"/><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17" Type="http://schemas.openxmlformats.org/officeDocument/2006/relationships/tags" Target="../tags/tag7.xml"/><Relationship Id="rId2" Type="http://schemas.openxmlformats.org/officeDocument/2006/relationships/slideLayout" Target="../slideLayouts/slideLayout6.xml"/><Relationship Id="rId16" Type="http://schemas.openxmlformats.org/officeDocument/2006/relationships/theme" Target="../theme/theme2.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5" Type="http://schemas.openxmlformats.org/officeDocument/2006/relationships/slideLayout" Target="../slideLayouts/slideLayout1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ustDataLst>
      <p:tags r:id="rId6"/>
    </p:custDataLst>
    <p:extLst>
      <p:ext uri="{BB962C8B-B14F-4D97-AF65-F5344CB8AC3E}">
        <p14:creationId xmlns:p14="http://schemas.microsoft.com/office/powerpoint/2010/main" val="311605428"/>
      </p:ext>
    </p:extLst>
  </p:cSld>
  <p:clrMap bg1="lt1" tx1="dk1" bg2="lt2" tx2="dk2" accent1="accent1" accent2="accent2" accent3="accent3" accent4="accent4" accent5="accent5" accent6="accent6" hlink="hlink" folHlink="folHlink"/>
  <p:sldLayoutIdLst>
    <p:sldLayoutId id="2147483687" r:id="rId1"/>
    <p:sldLayoutId id="2147483686" r:id="rId2"/>
    <p:sldLayoutId id="2147483649" r:id="rId3"/>
    <p:sldLayoutId id="2147483650" r:id="rId4"/>
  </p:sldLayoutIdLst>
  <p:hf hdr="0" ftr="0" dt="0"/>
  <p:txStyles>
    <p:titleStyle>
      <a:lvl1pPr algn="l" defTabSz="914400" rtl="0" eaLnBrk="1" latinLnBrk="0" hangingPunct="1">
        <a:lnSpc>
          <a:spcPct val="90000"/>
        </a:lnSpc>
        <a:spcBef>
          <a:spcPct val="0"/>
        </a:spcBef>
        <a:buNone/>
        <a:defRPr sz="4000" kern="1200">
          <a:solidFill>
            <a:srgbClr val="5C5C5C"/>
          </a:solidFill>
          <a:latin typeface="Lato" panose="020F0502020204030203" pitchFamily="34" charset="0"/>
          <a:ea typeface="+mj-ea"/>
          <a:cs typeface="+mj-cs"/>
        </a:defRPr>
      </a:lvl1pPr>
    </p:titleStyle>
    <p:bodyStyle>
      <a:lvl1pPr marL="0" indent="0" algn="l" defTabSz="914400" rtl="0" eaLnBrk="1" latinLnBrk="0" hangingPunct="1">
        <a:lnSpc>
          <a:spcPct val="150000"/>
        </a:lnSpc>
        <a:spcBef>
          <a:spcPts val="1000"/>
        </a:spcBef>
        <a:buFont typeface="Arial" panose="020B0604020202020204" pitchFamily="34" charset="0"/>
        <a:buNone/>
        <a:defRPr sz="2000" kern="1200">
          <a:solidFill>
            <a:srgbClr val="5C5C5C"/>
          </a:solidFill>
          <a:latin typeface="Lato" panose="020F0502020204030203" pitchFamily="34" charset="0"/>
          <a:ea typeface="+mn-ea"/>
          <a:cs typeface="+mn-cs"/>
        </a:defRPr>
      </a:lvl1pPr>
      <a:lvl2pPr marL="457200" indent="0" algn="l" defTabSz="914400" rtl="0" eaLnBrk="1" latinLnBrk="0" hangingPunct="1">
        <a:lnSpc>
          <a:spcPct val="150000"/>
        </a:lnSpc>
        <a:spcBef>
          <a:spcPts val="500"/>
        </a:spcBef>
        <a:buFont typeface="Arial" panose="020B0604020202020204" pitchFamily="34" charset="0"/>
        <a:buNone/>
        <a:defRPr sz="2000" kern="1200">
          <a:solidFill>
            <a:srgbClr val="5C5C5C"/>
          </a:solidFill>
          <a:latin typeface="Lato" panose="020F0502020204030203" pitchFamily="34" charset="0"/>
          <a:ea typeface="+mn-ea"/>
          <a:cs typeface="+mn-cs"/>
        </a:defRPr>
      </a:lvl2pPr>
      <a:lvl3pPr marL="914400" indent="0" algn="l" defTabSz="914400" rtl="0" eaLnBrk="1" latinLnBrk="0" hangingPunct="1">
        <a:lnSpc>
          <a:spcPct val="150000"/>
        </a:lnSpc>
        <a:spcBef>
          <a:spcPts val="500"/>
        </a:spcBef>
        <a:buFont typeface="Arial" panose="020B0604020202020204" pitchFamily="34" charset="0"/>
        <a:buNone/>
        <a:defRPr sz="2000" kern="1200">
          <a:solidFill>
            <a:srgbClr val="5C5C5C"/>
          </a:solidFill>
          <a:latin typeface="Lato" panose="020F0502020204030203"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400" kern="1200">
          <a:solidFill>
            <a:srgbClr val="5C5C5C"/>
          </a:solidFill>
          <a:latin typeface="Lato" panose="020F0502020204030203"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400" kern="1200">
          <a:solidFill>
            <a:srgbClr val="5C5C5C"/>
          </a:solidFill>
          <a:latin typeface="Lato" panose="020F050202020403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CA"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rgbClr val="898989"/>
                </a:solidFill>
                <a:latin typeface="Lato" panose="020F0502020204030203" pitchFamily="34" charset="0"/>
              </a:defRPr>
            </a:lvl1pPr>
          </a:lstStyle>
          <a:p>
            <a:fld id="{F88DDB73-4218-4F15-8D62-9E4B0C1C689C}" type="slidenum">
              <a:rPr lang="en-CA" smtClean="0"/>
              <a:pPr/>
              <a:t>‹#›</a:t>
            </a:fld>
            <a:endParaRPr lang="en-CA" dirty="0"/>
          </a:p>
        </p:txBody>
      </p:sp>
      <p:pic>
        <p:nvPicPr>
          <p:cNvPr id="5" name="Picture 4"/>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0" y="728190"/>
            <a:ext cx="219474" cy="543914"/>
          </a:xfrm>
          <a:prstGeom prst="rect">
            <a:avLst/>
          </a:prstGeom>
        </p:spPr>
      </p:pic>
    </p:spTree>
    <p:custDataLst>
      <p:tags r:id="rId17"/>
    </p:custDataLst>
    <p:extLst>
      <p:ext uri="{BB962C8B-B14F-4D97-AF65-F5344CB8AC3E}">
        <p14:creationId xmlns:p14="http://schemas.microsoft.com/office/powerpoint/2010/main" val="3281868866"/>
      </p:ext>
    </p:extLst>
  </p:cSld>
  <p:clrMap bg1="lt1" tx1="dk1" bg2="lt2" tx2="dk2" accent1="accent1" accent2="accent2" accent3="accent3" accent4="accent4" accent5="accent5" accent6="accent6" hlink="hlink" folHlink="folHlink"/>
  <p:sldLayoutIdLst>
    <p:sldLayoutId id="2147483677" r:id="rId1"/>
    <p:sldLayoutId id="2147483691" r:id="rId2"/>
    <p:sldLayoutId id="2147483678" r:id="rId3"/>
    <p:sldLayoutId id="2147483692" r:id="rId4"/>
    <p:sldLayoutId id="2147483679" r:id="rId5"/>
    <p:sldLayoutId id="2147483680" r:id="rId6"/>
    <p:sldLayoutId id="2147483689" r:id="rId7"/>
    <p:sldLayoutId id="2147483690" r:id="rId8"/>
    <p:sldLayoutId id="2147483685" r:id="rId9"/>
    <p:sldLayoutId id="2147483681" r:id="rId10"/>
    <p:sldLayoutId id="2147483682" r:id="rId11"/>
    <p:sldLayoutId id="2147483683" r:id="rId12"/>
    <p:sldLayoutId id="2147483684" r:id="rId13"/>
    <p:sldLayoutId id="2147483688" r:id="rId14"/>
    <p:sldLayoutId id="2147483693" r:id="rId15"/>
  </p:sldLayoutIdLst>
  <p:hf hdr="0" ftr="0" dt="0"/>
  <p:txStyles>
    <p:titleStyle>
      <a:lvl1pPr algn="l" defTabSz="914400" rtl="0" eaLnBrk="1" latinLnBrk="0" hangingPunct="1">
        <a:lnSpc>
          <a:spcPct val="90000"/>
        </a:lnSpc>
        <a:spcBef>
          <a:spcPct val="0"/>
        </a:spcBef>
        <a:buNone/>
        <a:defRPr sz="4000" kern="1200">
          <a:solidFill>
            <a:srgbClr val="5C5C5C"/>
          </a:solidFill>
          <a:latin typeface="Lato Light" panose="020F0302020204030203" pitchFamily="34" charset="0"/>
          <a:ea typeface="+mj-ea"/>
          <a:cs typeface="+mj-cs"/>
        </a:defRPr>
      </a:lvl1pPr>
    </p:titleStyle>
    <p:bodyStyle>
      <a:lvl1pPr marL="0" indent="0" algn="l" defTabSz="914400" rtl="0" eaLnBrk="1" latinLnBrk="0" hangingPunct="1">
        <a:lnSpc>
          <a:spcPct val="150000"/>
        </a:lnSpc>
        <a:spcBef>
          <a:spcPts val="1000"/>
        </a:spcBef>
        <a:buFont typeface="Arial" panose="020B0604020202020204" pitchFamily="34" charset="0"/>
        <a:buNone/>
        <a:defRPr sz="2000" kern="1200">
          <a:solidFill>
            <a:srgbClr val="5C5C5C"/>
          </a:solidFill>
          <a:latin typeface="Lato" panose="020F0502020204030203" pitchFamily="34" charset="0"/>
          <a:ea typeface="+mn-ea"/>
          <a:cs typeface="+mn-cs"/>
        </a:defRPr>
      </a:lvl1pPr>
      <a:lvl2pPr marL="457200" indent="0" algn="l" defTabSz="914400" rtl="0" eaLnBrk="1" latinLnBrk="0" hangingPunct="1">
        <a:lnSpc>
          <a:spcPct val="150000"/>
        </a:lnSpc>
        <a:spcBef>
          <a:spcPts val="500"/>
        </a:spcBef>
        <a:buFont typeface="Arial" panose="020B0604020202020204" pitchFamily="34" charset="0"/>
        <a:buNone/>
        <a:defRPr sz="2000" kern="1200">
          <a:solidFill>
            <a:srgbClr val="5C5C5C"/>
          </a:solidFill>
          <a:latin typeface="Lato" panose="020F0502020204030203" pitchFamily="34" charset="0"/>
          <a:ea typeface="+mn-ea"/>
          <a:cs typeface="+mn-cs"/>
        </a:defRPr>
      </a:lvl2pPr>
      <a:lvl3pPr marL="914400" indent="0" algn="l" defTabSz="914400" rtl="0" eaLnBrk="1" latinLnBrk="0" hangingPunct="1">
        <a:lnSpc>
          <a:spcPct val="150000"/>
        </a:lnSpc>
        <a:spcBef>
          <a:spcPts val="500"/>
        </a:spcBef>
        <a:buFont typeface="Arial" panose="020B0604020202020204" pitchFamily="34" charset="0"/>
        <a:buNone/>
        <a:defRPr sz="2000" kern="1200">
          <a:solidFill>
            <a:srgbClr val="5C5C5C"/>
          </a:solidFill>
          <a:latin typeface="Lato" panose="020F0502020204030203"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400" kern="1200">
          <a:solidFill>
            <a:srgbClr val="5C5C5C"/>
          </a:solidFill>
          <a:latin typeface="Lato" panose="020F0502020204030203"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400" kern="1200">
          <a:solidFill>
            <a:srgbClr val="5C5C5C"/>
          </a:solidFill>
          <a:latin typeface="Lato" panose="020F050202020403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3.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1.xml"/><Relationship Id="rId1" Type="http://schemas.openxmlformats.org/officeDocument/2006/relationships/tags" Target="../tags/tag3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1.xml"/><Relationship Id="rId1" Type="http://schemas.openxmlformats.org/officeDocument/2006/relationships/tags" Target="../tags/tag33.xml"/><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9.xml"/><Relationship Id="rId7" Type="http://schemas.microsoft.com/office/2007/relationships/hdphoto" Target="../media/hdphoto2.wdp"/><Relationship Id="rId2" Type="http://schemas.openxmlformats.org/officeDocument/2006/relationships/slideLayout" Target="../slideLayouts/slideLayout17.xml"/><Relationship Id="rId1" Type="http://schemas.openxmlformats.org/officeDocument/2006/relationships/tags" Target="../tags/tag34.xml"/><Relationship Id="rId6" Type="http://schemas.openxmlformats.org/officeDocument/2006/relationships/image" Target="../media/image9.png"/><Relationship Id="rId5" Type="http://schemas.microsoft.com/office/2007/relationships/hdphoto" Target="../media/hdphoto1.wdp"/><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17.xml"/><Relationship Id="rId1" Type="http://schemas.openxmlformats.org/officeDocument/2006/relationships/tags" Target="../tags/tag35.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1.xml"/><Relationship Id="rId1" Type="http://schemas.openxmlformats.org/officeDocument/2006/relationships/tags" Target="../tags/tag36.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1.xml"/><Relationship Id="rId1" Type="http://schemas.openxmlformats.org/officeDocument/2006/relationships/tags" Target="../tags/tag37.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7.xml"/><Relationship Id="rId1" Type="http://schemas.openxmlformats.org/officeDocument/2006/relationships/tags" Target="../tags/tag38.xml"/><Relationship Id="rId5" Type="http://schemas.microsoft.com/office/2007/relationships/hdphoto" Target="../media/hdphoto1.wdp"/><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microsoft.com/office/2007/relationships/hdphoto" Target="../media/hdphoto2.wdp"/><Relationship Id="rId2" Type="http://schemas.openxmlformats.org/officeDocument/2006/relationships/slideLayout" Target="../slideLayouts/slideLayout17.xml"/><Relationship Id="rId1" Type="http://schemas.openxmlformats.org/officeDocument/2006/relationships/tags" Target="../tags/tag39.xml"/><Relationship Id="rId6" Type="http://schemas.openxmlformats.org/officeDocument/2006/relationships/image" Target="../media/image9.png"/><Relationship Id="rId5" Type="http://schemas.microsoft.com/office/2007/relationships/hdphoto" Target="../media/hdphoto1.wdp"/><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0.xml"/><Relationship Id="rId1" Type="http://schemas.openxmlformats.org/officeDocument/2006/relationships/tags" Target="../tags/tag40.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0.xml"/><Relationship Id="rId1" Type="http://schemas.openxmlformats.org/officeDocument/2006/relationships/tags" Target="../tags/tag41.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24.xml"/><Relationship Id="rId4" Type="http://schemas.openxmlformats.org/officeDocument/2006/relationships/hyperlink" Target="https://resources.cawst.org/cc" TargetMode="Externa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1.xml"/><Relationship Id="rId1" Type="http://schemas.openxmlformats.org/officeDocument/2006/relationships/tags" Target="../tags/tag4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7.xml"/><Relationship Id="rId7" Type="http://schemas.microsoft.com/office/2007/relationships/hdphoto" Target="../media/hdphoto2.wdp"/><Relationship Id="rId2" Type="http://schemas.openxmlformats.org/officeDocument/2006/relationships/slideLayout" Target="../slideLayouts/slideLayout17.xml"/><Relationship Id="rId1" Type="http://schemas.openxmlformats.org/officeDocument/2006/relationships/tags" Target="../tags/tag43.xml"/><Relationship Id="rId6" Type="http://schemas.openxmlformats.org/officeDocument/2006/relationships/image" Target="../media/image9.png"/><Relationship Id="rId5" Type="http://schemas.microsoft.com/office/2007/relationships/hdphoto" Target="../media/hdphoto1.wdp"/><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17.xml"/><Relationship Id="rId1" Type="http://schemas.openxmlformats.org/officeDocument/2006/relationships/tags" Target="../tags/tag44.xml"/><Relationship Id="rId5" Type="http://schemas.openxmlformats.org/officeDocument/2006/relationships/image" Target="../media/image7.png"/><Relationship Id="rId4" Type="http://schemas.microsoft.com/office/2007/relationships/hdphoto" Target="../media/hdphoto2.wdp"/></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7.xml"/><Relationship Id="rId1" Type="http://schemas.openxmlformats.org/officeDocument/2006/relationships/tags" Target="../tags/tag45.xml"/><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7.xml"/><Relationship Id="rId1" Type="http://schemas.openxmlformats.org/officeDocument/2006/relationships/tags" Target="../tags/tag46.xml"/><Relationship Id="rId5" Type="http://schemas.microsoft.com/office/2007/relationships/hdphoto" Target="../media/hdphoto1.wdp"/><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19.xml"/><Relationship Id="rId1" Type="http://schemas.openxmlformats.org/officeDocument/2006/relationships/tags" Target="../tags/tag47.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ags" Target="../tags/tag25.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7.xml"/><Relationship Id="rId1" Type="http://schemas.openxmlformats.org/officeDocument/2006/relationships/tags" Target="../tags/tag26.xml"/><Relationship Id="rId5" Type="http://schemas.microsoft.com/office/2007/relationships/hdphoto" Target="../media/hdphoto1.wdp"/><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2.xml"/><Relationship Id="rId1" Type="http://schemas.openxmlformats.org/officeDocument/2006/relationships/tags" Target="../tags/tag2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6.xml"/><Relationship Id="rId1" Type="http://schemas.openxmlformats.org/officeDocument/2006/relationships/tags" Target="../tags/tag28.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0.xml"/><Relationship Id="rId1" Type="http://schemas.openxmlformats.org/officeDocument/2006/relationships/tags" Target="../tags/tag29.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tags" Target="../tags/tag30.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7.xml"/><Relationship Id="rId1" Type="http://schemas.openxmlformats.org/officeDocument/2006/relationships/tags" Target="../tags/tag31.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39712794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solidFill>
            <a:srgbClr val="37C6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p:cNvSpPr>
            <a:spLocks noGrp="1"/>
          </p:cNvSpPr>
          <p:nvPr>
            <p:ph type="title"/>
          </p:nvPr>
        </p:nvSpPr>
        <p:spPr/>
        <p:txBody>
          <a:bodyPr/>
          <a:lstStyle/>
          <a:p>
            <a:pPr rtl="0"/>
            <a:r>
              <a:rPr lang="es-AR">
                <a:solidFill>
                  <a:schemeClr val="bg1"/>
                </a:solidFill>
              </a:rPr>
              <a:t>Elaborar una cadena de resultados</a:t>
            </a:r>
          </a:p>
        </p:txBody>
      </p:sp>
      <p:sp>
        <p:nvSpPr>
          <p:cNvPr id="4" name="Text Placeholder 3"/>
          <p:cNvSpPr>
            <a:spLocks noGrp="1"/>
          </p:cNvSpPr>
          <p:nvPr>
            <p:ph type="body" sz="quarter" idx="11"/>
          </p:nvPr>
        </p:nvSpPr>
        <p:spPr>
          <a:xfrm>
            <a:off x="1530000" y="1710000"/>
            <a:ext cx="9360000" cy="4357687"/>
          </a:xfrm>
        </p:spPr>
        <p:txBody>
          <a:bodyPr/>
          <a:lstStyle/>
          <a:p>
            <a:pPr rtl="0">
              <a:lnSpc>
                <a:spcPct val="100000"/>
              </a:lnSpc>
            </a:pPr>
            <a:r>
              <a:rPr lang="es-AR">
                <a:solidFill>
                  <a:schemeClr val="bg1"/>
                </a:solidFill>
              </a:rPr>
              <a:t>Marco lógico</a:t>
            </a:r>
          </a:p>
          <a:p>
            <a:pPr rtl="0">
              <a:lnSpc>
                <a:spcPct val="100000"/>
              </a:lnSpc>
            </a:pPr>
            <a:r>
              <a:rPr lang="es-AR">
                <a:solidFill>
                  <a:schemeClr val="bg1"/>
                </a:solidFill>
              </a:rPr>
              <a:t>Teoría del cambio</a:t>
            </a:r>
          </a:p>
          <a:p>
            <a:pPr rtl="0">
              <a:lnSpc>
                <a:spcPct val="100000"/>
              </a:lnSpc>
            </a:pPr>
            <a:r>
              <a:rPr lang="es-AR">
                <a:solidFill>
                  <a:schemeClr val="bg1"/>
                </a:solidFill>
              </a:rPr>
              <a:t>Marco para la medición del desempeño</a:t>
            </a:r>
          </a:p>
        </p:txBody>
      </p:sp>
    </p:spTree>
    <p:custDataLst>
      <p:tags r:id="rId1"/>
    </p:custDataLst>
    <p:extLst>
      <p:ext uri="{BB962C8B-B14F-4D97-AF65-F5344CB8AC3E}">
        <p14:creationId xmlns:p14="http://schemas.microsoft.com/office/powerpoint/2010/main" val="9150079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3A1EBDBA-6AF2-49A2-9FA3-2180E510072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1000" y="180975"/>
            <a:ext cx="11430000" cy="6496050"/>
          </a:xfrm>
          <a:prstGeom prst="rect">
            <a:avLst/>
          </a:prstGeom>
        </p:spPr>
      </p:pic>
      <p:grpSp>
        <p:nvGrpSpPr>
          <p:cNvPr id="4" name="Group 3"/>
          <p:cNvGrpSpPr/>
          <p:nvPr/>
        </p:nvGrpSpPr>
        <p:grpSpPr>
          <a:xfrm>
            <a:off x="1599254" y="4031387"/>
            <a:ext cx="9290732" cy="2554545"/>
            <a:chOff x="1580203" y="3935919"/>
            <a:chExt cx="9290732" cy="2554545"/>
          </a:xfrm>
        </p:grpSpPr>
        <p:sp>
          <p:nvSpPr>
            <p:cNvPr id="6" name="TextBox 5"/>
            <p:cNvSpPr txBox="1"/>
            <p:nvPr/>
          </p:nvSpPr>
          <p:spPr>
            <a:xfrm>
              <a:off x="1580203" y="3935919"/>
              <a:ext cx="1800000" cy="1569660"/>
            </a:xfrm>
            <a:prstGeom prst="rect">
              <a:avLst/>
            </a:prstGeom>
            <a:noFill/>
          </p:spPr>
          <p:txBody>
            <a:bodyPr wrap="square" rtlCol="0">
              <a:spAutoFit/>
            </a:bodyPr>
            <a:lstStyle/>
            <a:p>
              <a:pPr rtl="0"/>
              <a:r>
                <a:rPr lang="es-AR" sz="1600">
                  <a:latin typeface="Lato" panose="020F0502020204030203" pitchFamily="34" charset="0"/>
                </a:rPr>
                <a:t>Recursos necesarios para llevar a cabo las actividades</a:t>
              </a:r>
            </a:p>
            <a:p>
              <a:endParaRPr lang="en-US" sz="1600" dirty="0">
                <a:latin typeface="Lato" panose="020F0502020204030203" pitchFamily="34" charset="0"/>
              </a:endParaRPr>
            </a:p>
            <a:p>
              <a:pPr rtl="0"/>
              <a:r>
                <a:rPr lang="es-AR" sz="1600">
                  <a:latin typeface="Lato" panose="020F0502020204030203" pitchFamily="34" charset="0"/>
                </a:rPr>
                <a:t>(tiempo, dinero, materiales)</a:t>
              </a:r>
            </a:p>
          </p:txBody>
        </p:sp>
        <p:sp>
          <p:nvSpPr>
            <p:cNvPr id="7" name="TextBox 6"/>
            <p:cNvSpPr txBox="1"/>
            <p:nvPr/>
          </p:nvSpPr>
          <p:spPr>
            <a:xfrm>
              <a:off x="3452886" y="3935919"/>
              <a:ext cx="1800000" cy="2554545"/>
            </a:xfrm>
            <a:prstGeom prst="rect">
              <a:avLst/>
            </a:prstGeom>
            <a:noFill/>
          </p:spPr>
          <p:txBody>
            <a:bodyPr wrap="square" rtlCol="0">
              <a:spAutoFit/>
            </a:bodyPr>
            <a:lstStyle/>
            <a:p>
              <a:pPr rtl="0"/>
              <a:r>
                <a:rPr lang="es-AR" sz="1600" dirty="0">
                  <a:latin typeface="Lato" panose="020F0502020204030203" pitchFamily="34" charset="0"/>
                </a:rPr>
                <a:t>Acciones mediante las cuales los aportes/insumos se transforman en productos/</a:t>
              </a:r>
            </a:p>
            <a:p>
              <a:pPr rtl="0"/>
              <a:r>
                <a:rPr lang="es-AR" sz="1600" dirty="0">
                  <a:latin typeface="Lato" panose="020F0502020204030203" pitchFamily="34" charset="0"/>
                </a:rPr>
                <a:t>Resultados</a:t>
              </a:r>
            </a:p>
            <a:p>
              <a:pPr rtl="0"/>
              <a:r>
                <a:rPr lang="es-AR" sz="1600" dirty="0">
                  <a:latin typeface="Lato" panose="020F0502020204030203" pitchFamily="34" charset="0"/>
                </a:rPr>
                <a:t>(construir letrinas, capacitar albañiles)</a:t>
              </a:r>
            </a:p>
          </p:txBody>
        </p:sp>
        <p:sp>
          <p:nvSpPr>
            <p:cNvPr id="8" name="TextBox 7"/>
            <p:cNvSpPr txBox="1"/>
            <p:nvPr/>
          </p:nvSpPr>
          <p:spPr>
            <a:xfrm>
              <a:off x="5325569" y="3935919"/>
              <a:ext cx="1800000" cy="1815882"/>
            </a:xfrm>
            <a:prstGeom prst="rect">
              <a:avLst/>
            </a:prstGeom>
            <a:noFill/>
          </p:spPr>
          <p:txBody>
            <a:bodyPr wrap="square" rtlCol="0">
              <a:spAutoFit/>
            </a:bodyPr>
            <a:lstStyle/>
            <a:p>
              <a:pPr rtl="0"/>
              <a:r>
                <a:rPr lang="es-AR" sz="1600" dirty="0">
                  <a:latin typeface="Lato" panose="020F0502020204030203" pitchFamily="34" charset="0"/>
                </a:rPr>
                <a:t>Se obtienen directamente mediante los aportes/insumos y las actividades</a:t>
              </a:r>
            </a:p>
            <a:p>
              <a:endParaRPr lang="en-US" sz="1600" dirty="0">
                <a:latin typeface="Lato" panose="020F0502020204030203" pitchFamily="34" charset="0"/>
              </a:endParaRPr>
            </a:p>
            <a:p>
              <a:pPr rtl="0"/>
              <a:r>
                <a:rPr lang="es-AR" sz="1600" dirty="0">
                  <a:latin typeface="Lato" panose="020F0502020204030203" pitchFamily="34" charset="0"/>
                </a:rPr>
                <a:t>(letrinas construidas, albañiles capacitados)</a:t>
              </a:r>
            </a:p>
          </p:txBody>
        </p:sp>
        <p:sp>
          <p:nvSpPr>
            <p:cNvPr id="9" name="TextBox 8"/>
            <p:cNvSpPr txBox="1"/>
            <p:nvPr/>
          </p:nvSpPr>
          <p:spPr>
            <a:xfrm>
              <a:off x="7198252" y="3935919"/>
              <a:ext cx="1800000" cy="1815882"/>
            </a:xfrm>
            <a:prstGeom prst="rect">
              <a:avLst/>
            </a:prstGeom>
            <a:noFill/>
          </p:spPr>
          <p:txBody>
            <a:bodyPr wrap="square" rtlCol="0">
              <a:spAutoFit/>
            </a:bodyPr>
            <a:lstStyle/>
            <a:p>
              <a:pPr rtl="0"/>
              <a:r>
                <a:rPr lang="es-AR" sz="1600">
                  <a:latin typeface="Lato" panose="020F0502020204030203" pitchFamily="34" charset="0"/>
                </a:rPr>
                <a:t>Cambios en conocimientos y capacidades</a:t>
              </a:r>
            </a:p>
            <a:p>
              <a:endParaRPr lang="en-US" sz="1600" dirty="0">
                <a:latin typeface="Lato" panose="020F0502020204030203" pitchFamily="34" charset="0"/>
              </a:endParaRPr>
            </a:p>
            <a:p>
              <a:pPr rtl="0"/>
              <a:r>
                <a:rPr lang="es-AR" sz="1600">
                  <a:latin typeface="Lato" panose="020F0502020204030203" pitchFamily="34" charset="0"/>
                </a:rPr>
                <a:t>(mejora en el uso de las letrinas por parte de las familias)</a:t>
              </a:r>
            </a:p>
          </p:txBody>
        </p:sp>
        <p:sp>
          <p:nvSpPr>
            <p:cNvPr id="10" name="TextBox 9"/>
            <p:cNvSpPr txBox="1"/>
            <p:nvPr/>
          </p:nvSpPr>
          <p:spPr>
            <a:xfrm>
              <a:off x="9070935" y="3935919"/>
              <a:ext cx="1800000" cy="1569660"/>
            </a:xfrm>
            <a:prstGeom prst="rect">
              <a:avLst/>
            </a:prstGeom>
            <a:noFill/>
          </p:spPr>
          <p:txBody>
            <a:bodyPr wrap="square" rtlCol="0">
              <a:spAutoFit/>
            </a:bodyPr>
            <a:lstStyle/>
            <a:p>
              <a:pPr rtl="0"/>
              <a:r>
                <a:rPr lang="es-AR" sz="1600">
                  <a:latin typeface="Lato" panose="020F0502020204030203" pitchFamily="34" charset="0"/>
                </a:rPr>
                <a:t>Cambio general al que contribuye el proyecto</a:t>
              </a:r>
            </a:p>
            <a:p>
              <a:endParaRPr lang="en-US" sz="1600" dirty="0">
                <a:latin typeface="Lato" panose="020F0502020204030203" pitchFamily="34" charset="0"/>
              </a:endParaRPr>
            </a:p>
            <a:p>
              <a:pPr rtl="0"/>
              <a:r>
                <a:rPr lang="es-AR" sz="1600">
                  <a:latin typeface="Lato" panose="020F0502020204030203" pitchFamily="34" charset="0"/>
                </a:rPr>
                <a:t>(mejora de la salud de las familias)</a:t>
              </a:r>
            </a:p>
          </p:txBody>
        </p:sp>
      </p:grpSp>
      <p:sp>
        <p:nvSpPr>
          <p:cNvPr id="2" name="Title 1"/>
          <p:cNvSpPr>
            <a:spLocks noGrp="1"/>
          </p:cNvSpPr>
          <p:nvPr>
            <p:ph type="title"/>
          </p:nvPr>
        </p:nvSpPr>
        <p:spPr/>
        <p:txBody>
          <a:bodyPr/>
          <a:lstStyle/>
          <a:p>
            <a:pPr rtl="0"/>
            <a:r>
              <a:rPr lang="es-AR"/>
              <a:t>Cadena de resultados</a:t>
            </a:r>
          </a:p>
        </p:txBody>
      </p:sp>
      <p:sp>
        <p:nvSpPr>
          <p:cNvPr id="3" name="Slide Number Placeholder 2"/>
          <p:cNvSpPr>
            <a:spLocks noGrp="1"/>
          </p:cNvSpPr>
          <p:nvPr>
            <p:ph type="sldNum" sz="quarter" idx="10"/>
          </p:nvPr>
        </p:nvSpPr>
        <p:spPr/>
        <p:txBody>
          <a:bodyPr/>
          <a:lstStyle/>
          <a:p>
            <a:pPr rtl="0"/>
            <a:fld id="{A8350104-CE64-4EE9-82B1-554144FA4C7C}" type="slidenum">
              <a:rPr/>
              <a:pPr/>
              <a:t>11</a:t>
            </a:fld>
            <a:endParaRPr/>
          </a:p>
        </p:txBody>
      </p:sp>
    </p:spTree>
    <p:custDataLst>
      <p:tags r:id="rId1"/>
    </p:custDataLst>
    <p:extLst>
      <p:ext uri="{BB962C8B-B14F-4D97-AF65-F5344CB8AC3E}">
        <p14:creationId xmlns:p14="http://schemas.microsoft.com/office/powerpoint/2010/main" val="23108445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rgbClr val="37C6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Title 12"/>
          <p:cNvSpPr txBox="1">
            <a:spLocks/>
          </p:cNvSpPr>
          <p:nvPr/>
        </p:nvSpPr>
        <p:spPr>
          <a:xfrm>
            <a:off x="1414018" y="2225675"/>
            <a:ext cx="8854523" cy="24066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kern="1200">
                <a:solidFill>
                  <a:srgbClr val="5C5C5C"/>
                </a:solidFill>
                <a:latin typeface="Lato Light" panose="020F0302020204030203" pitchFamily="34" charset="0"/>
                <a:ea typeface="+mj-ea"/>
                <a:cs typeface="+mj-cs"/>
              </a:defRPr>
            </a:lvl1pPr>
          </a:lstStyle>
          <a:p>
            <a:pPr rtl="0"/>
            <a:r>
              <a:rPr lang="es-AR" sz="8000">
                <a:solidFill>
                  <a:schemeClr val="bg1"/>
                </a:solidFill>
                <a:latin typeface="Merriweather Black" panose="00000A00000000000000" pitchFamily="2" charset="0"/>
              </a:rPr>
              <a:t>Cadena de resultados</a:t>
            </a:r>
          </a:p>
        </p:txBody>
      </p:sp>
      <p:pic>
        <p:nvPicPr>
          <p:cNvPr id="8" name="Picture 7"/>
          <p:cNvPicPr>
            <a:picLocks noChangeAspect="1"/>
          </p:cNvPicPr>
          <p:nvPr/>
        </p:nvPicPr>
        <p:blipFill>
          <a:blip r:embed="rId4">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277459" y="2349000"/>
            <a:ext cx="972973" cy="2160000"/>
          </a:xfrm>
          <a:prstGeom prst="rect">
            <a:avLst/>
          </a:prstGeom>
        </p:spPr>
      </p:pic>
      <p:pic>
        <p:nvPicPr>
          <p:cNvPr id="5" name="Picture 4"/>
          <p:cNvPicPr>
            <a:picLocks noChangeAspect="1"/>
          </p:cNvPicPr>
          <p:nvPr/>
        </p:nvPicPr>
        <p:blipFill>
          <a:blip r:embed="rId6" cstate="print">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tretch>
            <a:fillRect/>
          </a:stretch>
        </p:blipFill>
        <p:spPr>
          <a:xfrm>
            <a:off x="10806280" y="667906"/>
            <a:ext cx="691376" cy="720000"/>
          </a:xfrm>
          <a:prstGeom prst="rect">
            <a:avLst/>
          </a:prstGeom>
        </p:spPr>
      </p:pic>
    </p:spTree>
    <p:custDataLst>
      <p:tags r:id="rId1"/>
    </p:custDataLst>
    <p:extLst>
      <p:ext uri="{BB962C8B-B14F-4D97-AF65-F5344CB8AC3E}">
        <p14:creationId xmlns:p14="http://schemas.microsoft.com/office/powerpoint/2010/main" val="36486235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rgbClr val="555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TextBox 7"/>
          <p:cNvSpPr txBox="1"/>
          <p:nvPr/>
        </p:nvSpPr>
        <p:spPr>
          <a:xfrm>
            <a:off x="6797057" y="2011458"/>
            <a:ext cx="4273713" cy="1631216"/>
          </a:xfrm>
          <a:prstGeom prst="rect">
            <a:avLst/>
          </a:prstGeom>
          <a:noFill/>
        </p:spPr>
        <p:txBody>
          <a:bodyPr wrap="square" rtlCol="0">
            <a:spAutoFit/>
          </a:bodyPr>
          <a:lstStyle/>
          <a:p>
            <a:pPr marL="285750" indent="-285750" rtl="0">
              <a:buClr>
                <a:srgbClr val="ED553D"/>
              </a:buClr>
              <a:buFont typeface="Wingdings" panose="05000000000000000000" pitchFamily="2" charset="2"/>
              <a:buChar char=""/>
            </a:pPr>
            <a:r>
              <a:rPr lang="es-AR" sz="2000">
                <a:solidFill>
                  <a:schemeClr val="bg1"/>
                </a:solidFill>
                <a:latin typeface="Lato" panose="020F0502020204030203" pitchFamily="34" charset="0"/>
              </a:rPr>
              <a:t>Fijar indicadores apropiados</a:t>
            </a:r>
          </a:p>
          <a:p>
            <a:pPr marL="285750" indent="-285750" rtl="0">
              <a:buClr>
                <a:srgbClr val="ED553D"/>
              </a:buClr>
              <a:buFont typeface="Wingdings" panose="05000000000000000000" pitchFamily="2" charset="2"/>
              <a:buChar char=""/>
            </a:pPr>
            <a:r>
              <a:rPr lang="es-AR" sz="2000">
                <a:solidFill>
                  <a:schemeClr val="bg1"/>
                </a:solidFill>
                <a:latin typeface="Lato" panose="020F0502020204030203" pitchFamily="34" charset="0"/>
              </a:rPr>
              <a:t>Determinar estrategias de muestreo</a:t>
            </a:r>
          </a:p>
          <a:p>
            <a:pPr marL="285750" indent="-285750" rtl="0">
              <a:buClr>
                <a:srgbClr val="ED553D"/>
              </a:buClr>
              <a:buFont typeface="Wingdings" panose="05000000000000000000" pitchFamily="2" charset="2"/>
              <a:buChar char=""/>
            </a:pPr>
            <a:r>
              <a:rPr lang="es-AR" sz="2000">
                <a:solidFill>
                  <a:schemeClr val="bg1"/>
                </a:solidFill>
                <a:latin typeface="Lato" panose="020F0502020204030203" pitchFamily="34" charset="0"/>
              </a:rPr>
              <a:t>Determinar los métodos de recopilación de datos</a:t>
            </a:r>
          </a:p>
          <a:p>
            <a:pPr marL="285750" indent="-285750" rtl="0">
              <a:buClr>
                <a:srgbClr val="ED553D"/>
              </a:buClr>
              <a:buFont typeface="Wingdings" panose="05000000000000000000" pitchFamily="2" charset="2"/>
              <a:buChar char=""/>
            </a:pPr>
            <a:r>
              <a:rPr lang="es-AR" sz="2000">
                <a:solidFill>
                  <a:schemeClr val="bg1"/>
                </a:solidFill>
                <a:latin typeface="Lato" panose="020F0502020204030203" pitchFamily="34" charset="0"/>
              </a:rPr>
              <a:t>Desarrollar herramientas y procesos</a:t>
            </a:r>
          </a:p>
          <a:p>
            <a:pPr marL="285750" indent="-285750" rtl="0">
              <a:buClr>
                <a:srgbClr val="ED553D"/>
              </a:buClr>
              <a:buFont typeface="Wingdings" panose="05000000000000000000" pitchFamily="2" charset="2"/>
              <a:buChar char=""/>
            </a:pPr>
            <a:r>
              <a:rPr lang="es-AR" sz="2000">
                <a:solidFill>
                  <a:schemeClr val="bg1"/>
                </a:solidFill>
                <a:latin typeface="Lato" panose="020F0502020204030203" pitchFamily="34" charset="0"/>
              </a:rPr>
              <a:t>Formar el equipo de monitoreo</a:t>
            </a:r>
          </a:p>
        </p:txBody>
      </p:sp>
      <p:pic>
        <p:nvPicPr>
          <p:cNvPr id="3" name="Picture 2">
            <a:extLst>
              <a:ext uri="{FF2B5EF4-FFF2-40B4-BE49-F238E27FC236}">
                <a16:creationId xmlns:a16="http://schemas.microsoft.com/office/drawing/2014/main" id="{9625F64C-ADEF-4E12-83CB-0F18373E1C8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39392" y="1225919"/>
            <a:ext cx="4854932" cy="4693100"/>
          </a:xfrm>
          <a:prstGeom prst="rect">
            <a:avLst/>
          </a:prstGeom>
        </p:spPr>
      </p:pic>
    </p:spTree>
    <p:custDataLst>
      <p:tags r:id="rId1"/>
    </p:custDataLst>
    <p:extLst>
      <p:ext uri="{BB962C8B-B14F-4D97-AF65-F5344CB8AC3E}">
        <p14:creationId xmlns:p14="http://schemas.microsoft.com/office/powerpoint/2010/main" val="16456215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solidFill>
            <a:srgbClr val="ED55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p:cNvSpPr>
            <a:spLocks noGrp="1"/>
          </p:cNvSpPr>
          <p:nvPr>
            <p:ph type="title"/>
          </p:nvPr>
        </p:nvSpPr>
        <p:spPr/>
        <p:txBody>
          <a:bodyPr/>
          <a:lstStyle/>
          <a:p>
            <a:pPr rtl="0"/>
            <a:r>
              <a:rPr lang="es-AR">
                <a:solidFill>
                  <a:schemeClr val="bg1"/>
                </a:solidFill>
              </a:rPr>
              <a:t>Selección de indicadores adecuados</a:t>
            </a:r>
          </a:p>
        </p:txBody>
      </p:sp>
      <p:sp>
        <p:nvSpPr>
          <p:cNvPr id="4" name="Text Placeholder 3"/>
          <p:cNvSpPr>
            <a:spLocks noGrp="1"/>
          </p:cNvSpPr>
          <p:nvPr>
            <p:ph type="body" sz="quarter" idx="11"/>
          </p:nvPr>
        </p:nvSpPr>
        <p:spPr>
          <a:xfrm>
            <a:off x="1530000" y="1710000"/>
            <a:ext cx="9360000" cy="4357687"/>
          </a:xfrm>
        </p:spPr>
        <p:txBody>
          <a:bodyPr>
            <a:normAutofit/>
          </a:bodyPr>
          <a:lstStyle/>
          <a:p>
            <a:pPr marL="0" lvl="0" indent="0" rtl="0">
              <a:lnSpc>
                <a:spcPct val="100000"/>
              </a:lnSpc>
              <a:buNone/>
            </a:pPr>
            <a:r>
              <a:rPr lang="es-AR" sz="3000" b="1">
                <a:solidFill>
                  <a:schemeClr val="bg1"/>
                </a:solidFill>
                <a:latin typeface="Merriweather Black" panose="00000A00000000000000" pitchFamily="2" charset="0"/>
              </a:rPr>
              <a:t>C </a:t>
            </a:r>
            <a:r>
              <a:rPr lang="es-AR">
                <a:solidFill>
                  <a:schemeClr val="bg1"/>
                </a:solidFill>
              </a:rPr>
              <a:t>laros (descriptos en términos concretos, operacionales)</a:t>
            </a:r>
          </a:p>
          <a:p>
            <a:pPr marL="0" lvl="0" indent="0" rtl="0">
              <a:lnSpc>
                <a:spcPct val="100000"/>
              </a:lnSpc>
              <a:buNone/>
            </a:pPr>
            <a:r>
              <a:rPr lang="es-AR" sz="3000" b="1">
                <a:solidFill>
                  <a:schemeClr val="bg1"/>
                </a:solidFill>
                <a:latin typeface="Merriweather Black" panose="00000A00000000000000" pitchFamily="2" charset="0"/>
              </a:rPr>
              <a:t>R </a:t>
            </a:r>
            <a:r>
              <a:rPr lang="es-AR">
                <a:solidFill>
                  <a:schemeClr val="bg1"/>
                </a:solidFill>
              </a:rPr>
              <a:t>elevantes (relacionados con variables fundamentales que impulsan el desempeño)</a:t>
            </a:r>
          </a:p>
          <a:p>
            <a:pPr marL="0" lvl="0" indent="0" rtl="0">
              <a:lnSpc>
                <a:spcPct val="100000"/>
              </a:lnSpc>
              <a:buNone/>
            </a:pPr>
            <a:r>
              <a:rPr lang="es-AR" sz="3000" b="1">
                <a:solidFill>
                  <a:schemeClr val="bg1"/>
                </a:solidFill>
                <a:latin typeface="Merriweather Black" panose="00000A00000000000000" pitchFamily="2" charset="0"/>
              </a:rPr>
              <a:t>E </a:t>
            </a:r>
            <a:r>
              <a:rPr lang="es-AR">
                <a:solidFill>
                  <a:schemeClr val="bg1"/>
                </a:solidFill>
              </a:rPr>
              <a:t>conómicos (o prácticos; ¿es posible recolectar los datos dentro de un plazo razonable o con un costo razonable?)</a:t>
            </a:r>
          </a:p>
          <a:p>
            <a:pPr marL="0" lvl="0" indent="0" rtl="0">
              <a:lnSpc>
                <a:spcPct val="100000"/>
              </a:lnSpc>
              <a:buNone/>
            </a:pPr>
            <a:r>
              <a:rPr lang="es-AR" sz="3000" b="1">
                <a:solidFill>
                  <a:schemeClr val="bg1"/>
                </a:solidFill>
                <a:latin typeface="Merriweather Black" panose="00000A00000000000000" pitchFamily="2" charset="0"/>
              </a:rPr>
              <a:t>A </a:t>
            </a:r>
            <a:r>
              <a:rPr lang="es-AR">
                <a:solidFill>
                  <a:schemeClr val="bg1"/>
                </a:solidFill>
              </a:rPr>
              <a:t>decuados (suficientes para la recolección de datos esenciales del desempeño)</a:t>
            </a:r>
          </a:p>
          <a:p>
            <a:pPr marL="0" lvl="0" indent="0" rtl="0">
              <a:lnSpc>
                <a:spcPct val="100000"/>
              </a:lnSpc>
              <a:buNone/>
            </a:pPr>
            <a:r>
              <a:rPr lang="es-AR" sz="3000" b="1">
                <a:solidFill>
                  <a:schemeClr val="bg1"/>
                </a:solidFill>
                <a:latin typeface="Merriweather Black" panose="00000A00000000000000" pitchFamily="2" charset="0"/>
              </a:rPr>
              <a:t>M </a:t>
            </a:r>
            <a:r>
              <a:rPr lang="es-AR">
                <a:solidFill>
                  <a:schemeClr val="bg1"/>
                </a:solidFill>
              </a:rPr>
              <a:t>edibles (es posible medirlos)</a:t>
            </a:r>
          </a:p>
        </p:txBody>
      </p:sp>
    </p:spTree>
    <p:custDataLst>
      <p:tags r:id="rId1"/>
    </p:custDataLst>
    <p:extLst>
      <p:ext uri="{BB962C8B-B14F-4D97-AF65-F5344CB8AC3E}">
        <p14:creationId xmlns:p14="http://schemas.microsoft.com/office/powerpoint/2010/main" val="4046768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solidFill>
            <a:srgbClr val="ED55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p:cNvSpPr>
            <a:spLocks noGrp="1"/>
          </p:cNvSpPr>
          <p:nvPr>
            <p:ph type="title"/>
          </p:nvPr>
        </p:nvSpPr>
        <p:spPr/>
        <p:txBody>
          <a:bodyPr/>
          <a:lstStyle/>
          <a:p>
            <a:pPr rtl="0"/>
            <a:r>
              <a:rPr lang="es-AR">
                <a:solidFill>
                  <a:schemeClr val="bg1"/>
                </a:solidFill>
              </a:rPr>
              <a:t>Ejemplos de indicadores en programas de letrinas</a:t>
            </a:r>
          </a:p>
        </p:txBody>
      </p:sp>
      <p:sp>
        <p:nvSpPr>
          <p:cNvPr id="4" name="Text Placeholder 3"/>
          <p:cNvSpPr>
            <a:spLocks noGrp="1"/>
          </p:cNvSpPr>
          <p:nvPr>
            <p:ph type="body" sz="quarter" idx="11"/>
          </p:nvPr>
        </p:nvSpPr>
        <p:spPr>
          <a:xfrm>
            <a:off x="1530000" y="1710000"/>
            <a:ext cx="9360000" cy="4357687"/>
          </a:xfrm>
        </p:spPr>
        <p:txBody>
          <a:bodyPr/>
          <a:lstStyle/>
          <a:p>
            <a:pPr lvl="0" rtl="0">
              <a:lnSpc>
                <a:spcPct val="100000"/>
              </a:lnSpc>
            </a:pPr>
            <a:r>
              <a:rPr lang="es-AR">
                <a:solidFill>
                  <a:schemeClr val="bg1"/>
                </a:solidFill>
              </a:rPr>
              <a:t>Porcentaje de losas rotas</a:t>
            </a:r>
          </a:p>
          <a:p>
            <a:pPr lvl="0" rtl="0">
              <a:lnSpc>
                <a:spcPct val="100000"/>
              </a:lnSpc>
            </a:pPr>
            <a:r>
              <a:rPr lang="es-AR">
                <a:solidFill>
                  <a:schemeClr val="bg1"/>
                </a:solidFill>
              </a:rPr>
              <a:t>Porcentaje de albañiles capacitados y que venden sus servicios </a:t>
            </a:r>
          </a:p>
          <a:p>
            <a:pPr lvl="0" rtl="0">
              <a:lnSpc>
                <a:spcPct val="100000"/>
              </a:lnSpc>
            </a:pPr>
            <a:r>
              <a:rPr lang="es-AR">
                <a:solidFill>
                  <a:schemeClr val="bg1"/>
                </a:solidFill>
              </a:rPr>
              <a:t>Cantidad de letrinas compradas o construidas</a:t>
            </a:r>
          </a:p>
          <a:p>
            <a:pPr lvl="0" rtl="0">
              <a:lnSpc>
                <a:spcPct val="100000"/>
              </a:lnSpc>
            </a:pPr>
            <a:r>
              <a:rPr lang="es-AR">
                <a:solidFill>
                  <a:schemeClr val="bg1"/>
                </a:solidFill>
              </a:rPr>
              <a:t>Porcentaje de familias que reciben visitas de seguimiento </a:t>
            </a:r>
          </a:p>
          <a:p>
            <a:pPr rtl="0">
              <a:lnSpc>
                <a:spcPct val="100000"/>
              </a:lnSpc>
            </a:pPr>
            <a:r>
              <a:rPr lang="es-AR">
                <a:solidFill>
                  <a:schemeClr val="bg1"/>
                </a:solidFill>
              </a:rPr>
              <a:t>Cantidad de letrinas o fosas sépticas vaciadas</a:t>
            </a:r>
          </a:p>
        </p:txBody>
      </p:sp>
    </p:spTree>
    <p:custDataLst>
      <p:tags r:id="rId1"/>
    </p:custDataLst>
    <p:extLst>
      <p:ext uri="{BB962C8B-B14F-4D97-AF65-F5344CB8AC3E}">
        <p14:creationId xmlns:p14="http://schemas.microsoft.com/office/powerpoint/2010/main" val="1415425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solidFill>
            <a:srgbClr val="ED55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Title 12"/>
          <p:cNvSpPr txBox="1">
            <a:spLocks/>
          </p:cNvSpPr>
          <p:nvPr/>
        </p:nvSpPr>
        <p:spPr>
          <a:xfrm>
            <a:off x="1414018" y="2225675"/>
            <a:ext cx="8854523" cy="24066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kern="1200">
                <a:solidFill>
                  <a:srgbClr val="5C5C5C"/>
                </a:solidFill>
                <a:latin typeface="Lato Light" panose="020F0302020204030203" pitchFamily="34" charset="0"/>
                <a:ea typeface="+mj-ea"/>
                <a:cs typeface="+mj-cs"/>
              </a:defRPr>
            </a:lvl1pPr>
          </a:lstStyle>
          <a:p>
            <a:pPr rtl="0"/>
            <a:r>
              <a:rPr lang="es-AR" sz="8000">
                <a:solidFill>
                  <a:schemeClr val="bg1"/>
                </a:solidFill>
                <a:latin typeface="Merriweather Black" panose="00000A00000000000000" pitchFamily="2" charset="0"/>
              </a:rPr>
              <a:t>Indicadores de la situación</a:t>
            </a:r>
          </a:p>
        </p:txBody>
      </p:sp>
      <p:pic>
        <p:nvPicPr>
          <p:cNvPr id="7" name="Picture 6"/>
          <p:cNvPicPr>
            <a:picLocks noChangeAspect="1"/>
          </p:cNvPicPr>
          <p:nvPr/>
        </p:nvPicPr>
        <p:blipFill>
          <a:blip r:embed="rId4">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277459" y="2349000"/>
            <a:ext cx="972973" cy="2160000"/>
          </a:xfrm>
          <a:prstGeom prst="rect">
            <a:avLst/>
          </a:prstGeom>
        </p:spPr>
      </p:pic>
    </p:spTree>
    <p:custDataLst>
      <p:tags r:id="rId1"/>
    </p:custDataLst>
    <p:extLst>
      <p:ext uri="{BB962C8B-B14F-4D97-AF65-F5344CB8AC3E}">
        <p14:creationId xmlns:p14="http://schemas.microsoft.com/office/powerpoint/2010/main" val="31673903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2"/>
          <p:cNvSpPr txBox="1">
            <a:spLocks/>
          </p:cNvSpPr>
          <p:nvPr/>
        </p:nvSpPr>
        <p:spPr>
          <a:xfrm>
            <a:off x="1414018" y="2225675"/>
            <a:ext cx="8854523" cy="24066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kern="1200">
                <a:solidFill>
                  <a:srgbClr val="5C5C5C"/>
                </a:solidFill>
                <a:latin typeface="Lato Light" panose="020F0302020204030203" pitchFamily="34" charset="0"/>
                <a:ea typeface="+mj-ea"/>
                <a:cs typeface="+mj-cs"/>
              </a:defRPr>
            </a:lvl1pPr>
          </a:lstStyle>
          <a:p>
            <a:pPr rtl="0"/>
            <a:r>
              <a:rPr lang="es-AR" sz="8000">
                <a:solidFill>
                  <a:schemeClr val="bg1"/>
                </a:solidFill>
                <a:latin typeface="Merriweather Black" panose="00000A00000000000000" pitchFamily="2" charset="0"/>
              </a:rPr>
              <a:t>Indicadores</a:t>
            </a:r>
          </a:p>
        </p:txBody>
      </p:sp>
      <p:pic>
        <p:nvPicPr>
          <p:cNvPr id="8" name="Picture 7"/>
          <p:cNvPicPr>
            <a:picLocks noChangeAspect="1"/>
          </p:cNvPicPr>
          <p:nvPr/>
        </p:nvPicPr>
        <p:blipFill>
          <a:blip r:embed="rId4">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277459" y="2349000"/>
            <a:ext cx="972973" cy="2160000"/>
          </a:xfrm>
          <a:prstGeom prst="rect">
            <a:avLst/>
          </a:prstGeom>
        </p:spPr>
      </p:pic>
      <p:pic>
        <p:nvPicPr>
          <p:cNvPr id="5" name="Picture 4"/>
          <p:cNvPicPr>
            <a:picLocks noChangeAspect="1"/>
          </p:cNvPicPr>
          <p:nvPr/>
        </p:nvPicPr>
        <p:blipFill>
          <a:blip r:embed="rId6" cstate="print">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tretch>
            <a:fillRect/>
          </a:stretch>
        </p:blipFill>
        <p:spPr>
          <a:xfrm>
            <a:off x="10806280" y="667906"/>
            <a:ext cx="691376" cy="720000"/>
          </a:xfrm>
          <a:prstGeom prst="rect">
            <a:avLst/>
          </a:prstGeom>
        </p:spPr>
      </p:pic>
      <p:sp>
        <p:nvSpPr>
          <p:cNvPr id="9" name="Title 12"/>
          <p:cNvSpPr txBox="1">
            <a:spLocks/>
          </p:cNvSpPr>
          <p:nvPr/>
        </p:nvSpPr>
        <p:spPr>
          <a:xfrm>
            <a:off x="763945" y="725124"/>
            <a:ext cx="10515600" cy="1325563"/>
          </a:xfrm>
          <a:prstGeom prst="rect">
            <a:avLst/>
          </a:prstGeom>
        </p:spPr>
        <p:txBody>
          <a:bodyPr/>
          <a:lstStyle>
            <a:lvl1pPr algn="l" defTabSz="914400" rtl="0" eaLnBrk="1" latinLnBrk="0" hangingPunct="1">
              <a:lnSpc>
                <a:spcPct val="90000"/>
              </a:lnSpc>
              <a:spcBef>
                <a:spcPct val="0"/>
              </a:spcBef>
              <a:buNone/>
              <a:defRPr sz="4000" kern="1200">
                <a:solidFill>
                  <a:srgbClr val="5C5C5C"/>
                </a:solidFill>
                <a:latin typeface="Lato Light" panose="020F0302020204030203" pitchFamily="34" charset="0"/>
                <a:ea typeface="+mj-ea"/>
                <a:cs typeface="+mj-cs"/>
              </a:defRPr>
            </a:lvl1pPr>
          </a:lstStyle>
          <a:p>
            <a:pPr rtl="0"/>
            <a:r>
              <a:rPr lang="es-AR"/>
              <a:t>Indicadores</a:t>
            </a:r>
          </a:p>
        </p:txBody>
      </p:sp>
    </p:spTree>
    <p:custDataLst>
      <p:tags r:id="rId1"/>
    </p:custDataLst>
    <p:extLst>
      <p:ext uri="{BB962C8B-B14F-4D97-AF65-F5344CB8AC3E}">
        <p14:creationId xmlns:p14="http://schemas.microsoft.com/office/powerpoint/2010/main" val="30422783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s-AR"/>
              <a:t>Determinar la estrategia de muestreo</a:t>
            </a:r>
          </a:p>
        </p:txBody>
      </p:sp>
      <p:sp>
        <p:nvSpPr>
          <p:cNvPr id="3" name="Slide Number Placeholder 2"/>
          <p:cNvSpPr>
            <a:spLocks noGrp="1"/>
          </p:cNvSpPr>
          <p:nvPr>
            <p:ph type="sldNum" sz="quarter" idx="10"/>
          </p:nvPr>
        </p:nvSpPr>
        <p:spPr/>
        <p:txBody>
          <a:bodyPr/>
          <a:lstStyle/>
          <a:p>
            <a:pPr rtl="0"/>
            <a:fld id="{A8350104-CE64-4EE9-82B1-554144FA4C7C}" type="slidenum">
              <a:rPr/>
              <a:pPr/>
              <a:t>18</a:t>
            </a:fld>
            <a:endParaRPr/>
          </a:p>
        </p:txBody>
      </p:sp>
      <p:graphicFrame>
        <p:nvGraphicFramePr>
          <p:cNvPr id="5" name="Table 4"/>
          <p:cNvGraphicFramePr>
            <a:graphicFrameLocks noGrp="1"/>
          </p:cNvGraphicFramePr>
          <p:nvPr>
            <p:extLst>
              <p:ext uri="{D42A27DB-BD31-4B8C-83A1-F6EECF244321}">
                <p14:modId xmlns:p14="http://schemas.microsoft.com/office/powerpoint/2010/main" val="689173415"/>
              </p:ext>
            </p:extLst>
          </p:nvPr>
        </p:nvGraphicFramePr>
        <p:xfrm>
          <a:off x="1428416" y="1590829"/>
          <a:ext cx="9335168" cy="4910849"/>
        </p:xfrm>
        <a:graphic>
          <a:graphicData uri="http://schemas.openxmlformats.org/drawingml/2006/table">
            <a:tbl>
              <a:tblPr firstRow="1" bandRow="1">
                <a:tableStyleId>{5C22544A-7EE6-4342-B048-85BDC9FD1C3A}</a:tableStyleId>
              </a:tblPr>
              <a:tblGrid>
                <a:gridCol w="2193110">
                  <a:extLst>
                    <a:ext uri="{9D8B030D-6E8A-4147-A177-3AD203B41FA5}">
                      <a16:colId xmlns:a16="http://schemas.microsoft.com/office/drawing/2014/main" val="251167451"/>
                    </a:ext>
                  </a:extLst>
                </a:gridCol>
                <a:gridCol w="7142058">
                  <a:extLst>
                    <a:ext uri="{9D8B030D-6E8A-4147-A177-3AD203B41FA5}">
                      <a16:colId xmlns:a16="http://schemas.microsoft.com/office/drawing/2014/main" val="1336596235"/>
                    </a:ext>
                  </a:extLst>
                </a:gridCol>
              </a:tblGrid>
              <a:tr h="521435">
                <a:tc>
                  <a:txBody>
                    <a:bodyPr/>
                    <a:lstStyle/>
                    <a:p>
                      <a:pPr rtl="0"/>
                      <a:r>
                        <a:rPr lang="es-AR" sz="2000">
                          <a:latin typeface="Lato" panose="020F0502020204030203" pitchFamily="34" charset="0"/>
                        </a:rPr>
                        <a:t>Método de muestreo</a:t>
                      </a:r>
                    </a:p>
                  </a:txBody>
                  <a:tcPr anchor="ctr">
                    <a:lnL w="28575" cap="flat" cmpd="sng" algn="ctr">
                      <a:solidFill>
                        <a:srgbClr val="ED553D"/>
                      </a:solidFill>
                      <a:prstDash val="solid"/>
                      <a:round/>
                      <a:headEnd type="none" w="med" len="med"/>
                      <a:tailEnd type="none" w="med" len="med"/>
                    </a:lnL>
                    <a:lnR w="28575" cap="flat" cmpd="sng" algn="ctr">
                      <a:solidFill>
                        <a:srgbClr val="ED553D"/>
                      </a:solidFill>
                      <a:prstDash val="solid"/>
                      <a:round/>
                      <a:headEnd type="none" w="med" len="med"/>
                      <a:tailEnd type="none" w="med" len="med"/>
                    </a:lnR>
                    <a:lnT w="28575" cap="flat" cmpd="sng" algn="ctr">
                      <a:solidFill>
                        <a:srgbClr val="ED553D"/>
                      </a:solidFill>
                      <a:prstDash val="solid"/>
                      <a:round/>
                      <a:headEnd type="none" w="med" len="med"/>
                      <a:tailEnd type="none" w="med" len="med"/>
                    </a:lnT>
                    <a:lnB w="28575" cap="flat" cmpd="sng" algn="ctr">
                      <a:solidFill>
                        <a:srgbClr val="ED553D"/>
                      </a:solidFill>
                      <a:prstDash val="solid"/>
                      <a:round/>
                      <a:headEnd type="none" w="med" len="med"/>
                      <a:tailEnd type="none" w="med" len="med"/>
                    </a:lnB>
                    <a:lnTlToBr w="12700" cmpd="sng">
                      <a:noFill/>
                      <a:prstDash val="solid"/>
                    </a:lnTlToBr>
                    <a:lnBlToTr w="12700" cmpd="sng">
                      <a:noFill/>
                      <a:prstDash val="solid"/>
                    </a:lnBlToTr>
                    <a:solidFill>
                      <a:srgbClr val="ED553D"/>
                    </a:solidFill>
                  </a:tcPr>
                </a:tc>
                <a:tc>
                  <a:txBody>
                    <a:bodyPr/>
                    <a:lstStyle/>
                    <a:p>
                      <a:pPr rtl="0"/>
                      <a:r>
                        <a:rPr lang="es-AR" sz="2000">
                          <a:latin typeface="Lato" panose="020F0502020204030203" pitchFamily="34" charset="0"/>
                        </a:rPr>
                        <a:t>Descripción</a:t>
                      </a:r>
                    </a:p>
                  </a:txBody>
                  <a:tcPr anchor="ctr">
                    <a:lnL w="28575" cap="flat" cmpd="sng" algn="ctr">
                      <a:solidFill>
                        <a:srgbClr val="ED553D"/>
                      </a:solidFill>
                      <a:prstDash val="solid"/>
                      <a:round/>
                      <a:headEnd type="none" w="med" len="med"/>
                      <a:tailEnd type="none" w="med" len="med"/>
                    </a:lnL>
                    <a:lnR w="28575" cap="flat" cmpd="sng" algn="ctr">
                      <a:solidFill>
                        <a:srgbClr val="ED553D"/>
                      </a:solidFill>
                      <a:prstDash val="solid"/>
                      <a:round/>
                      <a:headEnd type="none" w="med" len="med"/>
                      <a:tailEnd type="none" w="med" len="med"/>
                    </a:lnR>
                    <a:lnT w="28575" cap="flat" cmpd="sng" algn="ctr">
                      <a:solidFill>
                        <a:srgbClr val="ED553D"/>
                      </a:solidFill>
                      <a:prstDash val="solid"/>
                      <a:round/>
                      <a:headEnd type="none" w="med" len="med"/>
                      <a:tailEnd type="none" w="med" len="med"/>
                    </a:lnT>
                    <a:lnB w="28575" cap="flat" cmpd="sng" algn="ctr">
                      <a:solidFill>
                        <a:srgbClr val="ED553D"/>
                      </a:solidFill>
                      <a:prstDash val="solid"/>
                      <a:round/>
                      <a:headEnd type="none" w="med" len="med"/>
                      <a:tailEnd type="none" w="med" len="med"/>
                    </a:lnB>
                    <a:lnTlToBr w="12700" cmpd="sng">
                      <a:noFill/>
                      <a:prstDash val="solid"/>
                    </a:lnTlToBr>
                    <a:lnBlToTr w="12700" cmpd="sng">
                      <a:noFill/>
                      <a:prstDash val="solid"/>
                    </a:lnBlToTr>
                    <a:solidFill>
                      <a:srgbClr val="ED553D"/>
                    </a:solidFill>
                  </a:tcPr>
                </a:tc>
                <a:extLst>
                  <a:ext uri="{0D108BD9-81ED-4DB2-BD59-A6C34878D82A}">
                    <a16:rowId xmlns:a16="http://schemas.microsoft.com/office/drawing/2014/main" val="4212132318"/>
                  </a:ext>
                </a:extLst>
              </a:tr>
              <a:tr h="753377">
                <a:tc>
                  <a:txBody>
                    <a:bodyPr/>
                    <a:lstStyle/>
                    <a:p>
                      <a:pPr rtl="0"/>
                      <a:r>
                        <a:rPr lang="es-AR" sz="1800">
                          <a:latin typeface="Lato" panose="020F0502020204030203" pitchFamily="34" charset="0"/>
                        </a:rPr>
                        <a:t>Aleatorio</a:t>
                      </a:r>
                    </a:p>
                  </a:txBody>
                  <a:tcPr>
                    <a:lnL w="28575" cap="flat" cmpd="sng" algn="ctr">
                      <a:solidFill>
                        <a:srgbClr val="ED553D"/>
                      </a:solidFill>
                      <a:prstDash val="solid"/>
                      <a:round/>
                      <a:headEnd type="none" w="med" len="med"/>
                      <a:tailEnd type="none" w="med" len="med"/>
                    </a:lnL>
                    <a:lnR w="28575" cap="flat" cmpd="sng" algn="ctr">
                      <a:solidFill>
                        <a:srgbClr val="ED553D"/>
                      </a:solidFill>
                      <a:prstDash val="solid"/>
                      <a:round/>
                      <a:headEnd type="none" w="med" len="med"/>
                      <a:tailEnd type="none" w="med" len="med"/>
                    </a:lnR>
                    <a:lnT w="28575" cap="flat" cmpd="sng" algn="ctr">
                      <a:solidFill>
                        <a:srgbClr val="ED553D"/>
                      </a:solidFill>
                      <a:prstDash val="solid"/>
                      <a:round/>
                      <a:headEnd type="none" w="med" len="med"/>
                      <a:tailEnd type="none" w="med" len="med"/>
                    </a:lnT>
                    <a:lnB w="28575" cap="flat" cmpd="sng" algn="ctr">
                      <a:solidFill>
                        <a:srgbClr val="ED553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AR" sz="1800">
                          <a:effectLst/>
                          <a:latin typeface="Lato" panose="020F0502020204030203" pitchFamily="34" charset="0"/>
                        </a:rPr>
                        <a:t>Método de muestreo en el que cada unidad de la población tiene las mismas probabilidades de ser incluida en la muestra. </a:t>
                      </a:r>
                    </a:p>
                  </a:txBody>
                  <a:tcPr>
                    <a:lnL w="28575" cap="flat" cmpd="sng" algn="ctr">
                      <a:solidFill>
                        <a:srgbClr val="ED553D"/>
                      </a:solidFill>
                      <a:prstDash val="solid"/>
                      <a:round/>
                      <a:headEnd type="none" w="med" len="med"/>
                      <a:tailEnd type="none" w="med" len="med"/>
                    </a:lnL>
                    <a:lnR w="28575" cap="flat" cmpd="sng" algn="ctr">
                      <a:solidFill>
                        <a:srgbClr val="ED553D"/>
                      </a:solidFill>
                      <a:prstDash val="solid"/>
                      <a:round/>
                      <a:headEnd type="none" w="med" len="med"/>
                      <a:tailEnd type="none" w="med" len="med"/>
                    </a:lnR>
                    <a:lnT w="28575" cap="flat" cmpd="sng" algn="ctr">
                      <a:solidFill>
                        <a:srgbClr val="ED553D"/>
                      </a:solidFill>
                      <a:prstDash val="solid"/>
                      <a:round/>
                      <a:headEnd type="none" w="med" len="med"/>
                      <a:tailEnd type="none" w="med" len="med"/>
                    </a:lnT>
                    <a:lnB w="28575" cap="flat" cmpd="sng" algn="ctr">
                      <a:solidFill>
                        <a:srgbClr val="ED553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7664850"/>
                  </a:ext>
                </a:extLst>
              </a:tr>
              <a:tr h="965695">
                <a:tc>
                  <a:txBody>
                    <a:bodyPr/>
                    <a:lstStyle/>
                    <a:p>
                      <a:pPr rtl="0"/>
                      <a:r>
                        <a:rPr lang="es-AR" sz="1800">
                          <a:latin typeface="Lato" panose="020F0502020204030203" pitchFamily="34" charset="0"/>
                        </a:rPr>
                        <a:t>Por conveniencia</a:t>
                      </a:r>
                    </a:p>
                  </a:txBody>
                  <a:tcPr>
                    <a:lnL w="28575" cap="flat" cmpd="sng" algn="ctr">
                      <a:solidFill>
                        <a:srgbClr val="ED553D"/>
                      </a:solidFill>
                      <a:prstDash val="solid"/>
                      <a:round/>
                      <a:headEnd type="none" w="med" len="med"/>
                      <a:tailEnd type="none" w="med" len="med"/>
                    </a:lnL>
                    <a:lnR w="28575" cap="flat" cmpd="sng" algn="ctr">
                      <a:solidFill>
                        <a:srgbClr val="ED553D"/>
                      </a:solidFill>
                      <a:prstDash val="solid"/>
                      <a:round/>
                      <a:headEnd type="none" w="med" len="med"/>
                      <a:tailEnd type="none" w="med" len="med"/>
                    </a:lnR>
                    <a:lnT w="28575" cap="flat" cmpd="sng" algn="ctr">
                      <a:solidFill>
                        <a:srgbClr val="ED553D"/>
                      </a:solidFill>
                      <a:prstDash val="solid"/>
                      <a:round/>
                      <a:headEnd type="none" w="med" len="med"/>
                      <a:tailEnd type="none" w="med" len="med"/>
                    </a:lnT>
                    <a:lnB w="28575" cap="flat" cmpd="sng" algn="ctr">
                      <a:solidFill>
                        <a:srgbClr val="ED553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AR" sz="1800">
                          <a:effectLst/>
                          <a:latin typeface="Lato" panose="020F0502020204030203" pitchFamily="34" charset="0"/>
                        </a:rPr>
                        <a:t>Los participantes se seleccionan por conveniencia; pueden estar todos en un mismo lugar y se supone que son representativos de una población más grande. </a:t>
                      </a:r>
                    </a:p>
                  </a:txBody>
                  <a:tcPr>
                    <a:lnL w="28575" cap="flat" cmpd="sng" algn="ctr">
                      <a:solidFill>
                        <a:srgbClr val="ED553D"/>
                      </a:solidFill>
                      <a:prstDash val="solid"/>
                      <a:round/>
                      <a:headEnd type="none" w="med" len="med"/>
                      <a:tailEnd type="none" w="med" len="med"/>
                    </a:lnL>
                    <a:lnR w="28575" cap="flat" cmpd="sng" algn="ctr">
                      <a:solidFill>
                        <a:srgbClr val="ED553D"/>
                      </a:solidFill>
                      <a:prstDash val="solid"/>
                      <a:round/>
                      <a:headEnd type="none" w="med" len="med"/>
                      <a:tailEnd type="none" w="med" len="med"/>
                    </a:lnR>
                    <a:lnT w="28575" cap="flat" cmpd="sng" algn="ctr">
                      <a:solidFill>
                        <a:srgbClr val="ED553D"/>
                      </a:solidFill>
                      <a:prstDash val="solid"/>
                      <a:round/>
                      <a:headEnd type="none" w="med" len="med"/>
                      <a:tailEnd type="none" w="med" len="med"/>
                    </a:lnT>
                    <a:lnB w="28575" cap="flat" cmpd="sng" algn="ctr">
                      <a:solidFill>
                        <a:srgbClr val="ED553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9200879"/>
                  </a:ext>
                </a:extLst>
              </a:tr>
              <a:tr h="753377">
                <a:tc>
                  <a:txBody>
                    <a:bodyPr/>
                    <a:lstStyle/>
                    <a:p>
                      <a:pPr rtl="0"/>
                      <a:r>
                        <a:rPr lang="es-AR" sz="1800">
                          <a:latin typeface="Lato" panose="020F0502020204030203" pitchFamily="34" charset="0"/>
                        </a:rPr>
                        <a:t>Intencional</a:t>
                      </a:r>
                    </a:p>
                  </a:txBody>
                  <a:tcPr>
                    <a:lnL w="28575" cap="flat" cmpd="sng" algn="ctr">
                      <a:solidFill>
                        <a:srgbClr val="ED553D"/>
                      </a:solidFill>
                      <a:prstDash val="solid"/>
                      <a:round/>
                      <a:headEnd type="none" w="med" len="med"/>
                      <a:tailEnd type="none" w="med" len="med"/>
                    </a:lnL>
                    <a:lnR w="28575" cap="flat" cmpd="sng" algn="ctr">
                      <a:solidFill>
                        <a:srgbClr val="ED553D"/>
                      </a:solidFill>
                      <a:prstDash val="solid"/>
                      <a:round/>
                      <a:headEnd type="none" w="med" len="med"/>
                      <a:tailEnd type="none" w="med" len="med"/>
                    </a:lnR>
                    <a:lnT w="28575" cap="flat" cmpd="sng" algn="ctr">
                      <a:solidFill>
                        <a:srgbClr val="ED553D"/>
                      </a:solidFill>
                      <a:prstDash val="solid"/>
                      <a:round/>
                      <a:headEnd type="none" w="med" len="med"/>
                      <a:tailEnd type="none" w="med" len="med"/>
                    </a:lnT>
                    <a:lnB w="28575" cap="flat" cmpd="sng" algn="ctr">
                      <a:solidFill>
                        <a:srgbClr val="ED553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AR" sz="1800">
                          <a:effectLst/>
                          <a:latin typeface="Lato" panose="020F0502020204030203" pitchFamily="34" charset="0"/>
                        </a:rPr>
                        <a:t>Elegir intencionalmente encuestados, temas o lugares en base a una característica (o conjunto de características) que resulta de interés. </a:t>
                      </a:r>
                    </a:p>
                  </a:txBody>
                  <a:tcPr>
                    <a:lnL w="28575" cap="flat" cmpd="sng" algn="ctr">
                      <a:solidFill>
                        <a:srgbClr val="ED553D"/>
                      </a:solidFill>
                      <a:prstDash val="solid"/>
                      <a:round/>
                      <a:headEnd type="none" w="med" len="med"/>
                      <a:tailEnd type="none" w="med" len="med"/>
                    </a:lnL>
                    <a:lnR w="28575" cap="flat" cmpd="sng" algn="ctr">
                      <a:solidFill>
                        <a:srgbClr val="ED553D"/>
                      </a:solidFill>
                      <a:prstDash val="solid"/>
                      <a:round/>
                      <a:headEnd type="none" w="med" len="med"/>
                      <a:tailEnd type="none" w="med" len="med"/>
                    </a:lnR>
                    <a:lnT w="28575" cap="flat" cmpd="sng" algn="ctr">
                      <a:solidFill>
                        <a:srgbClr val="ED553D"/>
                      </a:solidFill>
                      <a:prstDash val="solid"/>
                      <a:round/>
                      <a:headEnd type="none" w="med" len="med"/>
                      <a:tailEnd type="none" w="med" len="med"/>
                    </a:lnT>
                    <a:lnB w="28575" cap="flat" cmpd="sng" algn="ctr">
                      <a:solidFill>
                        <a:srgbClr val="ED553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49299381"/>
                  </a:ext>
                </a:extLst>
              </a:tr>
              <a:tr h="983983">
                <a:tc>
                  <a:txBody>
                    <a:bodyPr/>
                    <a:lstStyle/>
                    <a:p>
                      <a:pPr rtl="0"/>
                      <a:r>
                        <a:rPr lang="es-AR" sz="1800">
                          <a:latin typeface="Lato" panose="020F0502020204030203" pitchFamily="34" charset="0"/>
                        </a:rPr>
                        <a:t>Por cuotas</a:t>
                      </a:r>
                    </a:p>
                  </a:txBody>
                  <a:tcPr>
                    <a:lnL w="28575" cap="flat" cmpd="sng" algn="ctr">
                      <a:solidFill>
                        <a:srgbClr val="ED553D"/>
                      </a:solidFill>
                      <a:prstDash val="solid"/>
                      <a:round/>
                      <a:headEnd type="none" w="med" len="med"/>
                      <a:tailEnd type="none" w="med" len="med"/>
                    </a:lnL>
                    <a:lnR w="28575" cap="flat" cmpd="sng" algn="ctr">
                      <a:solidFill>
                        <a:srgbClr val="ED553D"/>
                      </a:solidFill>
                      <a:prstDash val="solid"/>
                      <a:round/>
                      <a:headEnd type="none" w="med" len="med"/>
                      <a:tailEnd type="none" w="med" len="med"/>
                    </a:lnR>
                    <a:lnT w="28575" cap="flat" cmpd="sng" algn="ctr">
                      <a:solidFill>
                        <a:srgbClr val="ED553D"/>
                      </a:solidFill>
                      <a:prstDash val="solid"/>
                      <a:round/>
                      <a:headEnd type="none" w="med" len="med"/>
                      <a:tailEnd type="none" w="med" len="med"/>
                    </a:lnT>
                    <a:lnB w="28575" cap="flat" cmpd="sng" algn="ctr">
                      <a:solidFill>
                        <a:srgbClr val="ED553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AR" sz="1800">
                          <a:effectLst/>
                          <a:latin typeface="Lato" panose="020F0502020204030203" pitchFamily="34" charset="0"/>
                        </a:rPr>
                        <a:t>Elegir una muestra en base a las características de una población más amplia (donde se repite en la población de muestra la misma distribución de ciertas características). </a:t>
                      </a:r>
                    </a:p>
                  </a:txBody>
                  <a:tcPr>
                    <a:lnL w="28575" cap="flat" cmpd="sng" algn="ctr">
                      <a:solidFill>
                        <a:srgbClr val="ED553D"/>
                      </a:solidFill>
                      <a:prstDash val="solid"/>
                      <a:round/>
                      <a:headEnd type="none" w="med" len="med"/>
                      <a:tailEnd type="none" w="med" len="med"/>
                    </a:lnL>
                    <a:lnR w="28575" cap="flat" cmpd="sng" algn="ctr">
                      <a:solidFill>
                        <a:srgbClr val="ED553D"/>
                      </a:solidFill>
                      <a:prstDash val="solid"/>
                      <a:round/>
                      <a:headEnd type="none" w="med" len="med"/>
                      <a:tailEnd type="none" w="med" len="med"/>
                    </a:lnR>
                    <a:lnT w="28575" cap="flat" cmpd="sng" algn="ctr">
                      <a:solidFill>
                        <a:srgbClr val="ED553D"/>
                      </a:solidFill>
                      <a:prstDash val="solid"/>
                      <a:round/>
                      <a:headEnd type="none" w="med" len="med"/>
                      <a:tailEnd type="none" w="med" len="med"/>
                    </a:lnT>
                    <a:lnB w="28575" cap="flat" cmpd="sng" algn="ctr">
                      <a:solidFill>
                        <a:srgbClr val="ED553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47980944"/>
                  </a:ext>
                </a:extLst>
              </a:tr>
              <a:tr h="753377">
                <a:tc>
                  <a:txBody>
                    <a:bodyPr/>
                    <a:lstStyle/>
                    <a:p>
                      <a:pPr rtl="0"/>
                      <a:r>
                        <a:rPr lang="es-AR" sz="1800">
                          <a:latin typeface="Lato" panose="020F0502020204030203" pitchFamily="34" charset="0"/>
                        </a:rPr>
                        <a:t>En cadena</a:t>
                      </a:r>
                    </a:p>
                  </a:txBody>
                  <a:tcPr>
                    <a:lnL w="28575" cap="flat" cmpd="sng" algn="ctr">
                      <a:solidFill>
                        <a:srgbClr val="ED553D"/>
                      </a:solidFill>
                      <a:prstDash val="solid"/>
                      <a:round/>
                      <a:headEnd type="none" w="med" len="med"/>
                      <a:tailEnd type="none" w="med" len="med"/>
                    </a:lnL>
                    <a:lnR w="28575" cap="flat" cmpd="sng" algn="ctr">
                      <a:solidFill>
                        <a:srgbClr val="ED553D"/>
                      </a:solidFill>
                      <a:prstDash val="solid"/>
                      <a:round/>
                      <a:headEnd type="none" w="med" len="med"/>
                      <a:tailEnd type="none" w="med" len="med"/>
                    </a:lnR>
                    <a:lnT w="28575" cap="flat" cmpd="sng" algn="ctr">
                      <a:solidFill>
                        <a:srgbClr val="ED553D"/>
                      </a:solidFill>
                      <a:prstDash val="solid"/>
                      <a:round/>
                      <a:headEnd type="none" w="med" len="med"/>
                      <a:tailEnd type="none" w="med" len="med"/>
                    </a:lnT>
                    <a:lnB w="28575" cap="flat" cmpd="sng" algn="ctr">
                      <a:solidFill>
                        <a:srgbClr val="ED553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rtl="0"/>
                      <a:r>
                        <a:rPr lang="es-AR" sz="1800">
                          <a:effectLst/>
                          <a:latin typeface="Lato" panose="020F0502020204030203" pitchFamily="34" charset="0"/>
                        </a:rPr>
                        <a:t>Comienza con un contacto y, luego, se identifican otros participantes referidos por ese contacto inicial.</a:t>
                      </a:r>
                    </a:p>
                  </a:txBody>
                  <a:tcPr>
                    <a:lnL w="28575" cap="flat" cmpd="sng" algn="ctr">
                      <a:solidFill>
                        <a:srgbClr val="ED553D"/>
                      </a:solidFill>
                      <a:prstDash val="solid"/>
                      <a:round/>
                      <a:headEnd type="none" w="med" len="med"/>
                      <a:tailEnd type="none" w="med" len="med"/>
                    </a:lnL>
                    <a:lnR w="28575" cap="flat" cmpd="sng" algn="ctr">
                      <a:solidFill>
                        <a:srgbClr val="ED553D"/>
                      </a:solidFill>
                      <a:prstDash val="solid"/>
                      <a:round/>
                      <a:headEnd type="none" w="med" len="med"/>
                      <a:tailEnd type="none" w="med" len="med"/>
                    </a:lnR>
                    <a:lnT w="28575" cap="flat" cmpd="sng" algn="ctr">
                      <a:solidFill>
                        <a:srgbClr val="ED553D"/>
                      </a:solidFill>
                      <a:prstDash val="solid"/>
                      <a:round/>
                      <a:headEnd type="none" w="med" len="med"/>
                      <a:tailEnd type="none" w="med" len="med"/>
                    </a:lnT>
                    <a:lnB w="28575" cap="flat" cmpd="sng" algn="ctr">
                      <a:solidFill>
                        <a:srgbClr val="ED553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9387011"/>
                  </a:ext>
                </a:extLst>
              </a:tr>
            </a:tbl>
          </a:graphicData>
        </a:graphic>
      </p:graphicFrame>
    </p:spTree>
    <p:custDataLst>
      <p:tags r:id="rId1"/>
    </p:custDataLst>
    <p:extLst>
      <p:ext uri="{BB962C8B-B14F-4D97-AF65-F5344CB8AC3E}">
        <p14:creationId xmlns:p14="http://schemas.microsoft.com/office/powerpoint/2010/main" val="1117694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solidFill>
            <a:srgbClr val="ED55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p:cNvSpPr>
            <a:spLocks noGrp="1"/>
          </p:cNvSpPr>
          <p:nvPr>
            <p:ph type="title"/>
          </p:nvPr>
        </p:nvSpPr>
        <p:spPr/>
        <p:txBody>
          <a:bodyPr/>
          <a:lstStyle/>
          <a:p>
            <a:pPr rtl="0"/>
            <a:r>
              <a:rPr lang="es-AR">
                <a:solidFill>
                  <a:schemeClr val="bg1"/>
                </a:solidFill>
              </a:rPr>
              <a:t>Métodos y herramientas de recopilación de datos</a:t>
            </a:r>
          </a:p>
        </p:txBody>
      </p:sp>
      <p:sp>
        <p:nvSpPr>
          <p:cNvPr id="4" name="Text Placeholder 3"/>
          <p:cNvSpPr>
            <a:spLocks noGrp="1"/>
          </p:cNvSpPr>
          <p:nvPr>
            <p:ph type="body" sz="quarter" idx="11"/>
          </p:nvPr>
        </p:nvSpPr>
        <p:spPr>
          <a:xfrm>
            <a:off x="1530000" y="1710000"/>
            <a:ext cx="9360000" cy="4357687"/>
          </a:xfrm>
        </p:spPr>
        <p:txBody>
          <a:bodyPr/>
          <a:lstStyle/>
          <a:p>
            <a:pPr marL="342900" indent="-342900" rtl="0">
              <a:lnSpc>
                <a:spcPct val="100000"/>
              </a:lnSpc>
              <a:buFont typeface="Arial" panose="020B0604020202020204" pitchFamily="34" charset="0"/>
              <a:buChar char="•"/>
            </a:pPr>
            <a:r>
              <a:rPr lang="es-AR">
                <a:solidFill>
                  <a:schemeClr val="bg1"/>
                </a:solidFill>
              </a:rPr>
              <a:t>Encuesta</a:t>
            </a:r>
          </a:p>
          <a:p>
            <a:pPr marL="342900" indent="-342900" rtl="0">
              <a:lnSpc>
                <a:spcPct val="100000"/>
              </a:lnSpc>
              <a:buFont typeface="Arial" panose="020B0604020202020204" pitchFamily="34" charset="0"/>
              <a:buChar char="•"/>
            </a:pPr>
            <a:r>
              <a:rPr lang="es-AR">
                <a:solidFill>
                  <a:schemeClr val="bg1"/>
                </a:solidFill>
              </a:rPr>
              <a:t>Entrevista</a:t>
            </a:r>
          </a:p>
          <a:p>
            <a:pPr marL="342900" indent="-342900" rtl="0">
              <a:lnSpc>
                <a:spcPct val="100000"/>
              </a:lnSpc>
              <a:buFont typeface="Arial" panose="020B0604020202020204" pitchFamily="34" charset="0"/>
              <a:buChar char="•"/>
            </a:pPr>
            <a:r>
              <a:rPr lang="es-AR">
                <a:solidFill>
                  <a:schemeClr val="bg1"/>
                </a:solidFill>
              </a:rPr>
              <a:t>Discusiones grupales</a:t>
            </a:r>
          </a:p>
          <a:p>
            <a:pPr marL="342900" indent="-342900" rtl="0">
              <a:lnSpc>
                <a:spcPct val="100000"/>
              </a:lnSpc>
              <a:buFont typeface="Arial" panose="020B0604020202020204" pitchFamily="34" charset="0"/>
              <a:buChar char="•"/>
            </a:pPr>
            <a:r>
              <a:rPr lang="es-AR">
                <a:solidFill>
                  <a:schemeClr val="bg1"/>
                </a:solidFill>
              </a:rPr>
              <a:t>Observación</a:t>
            </a:r>
          </a:p>
          <a:p>
            <a:pPr marL="342900" indent="-342900" rtl="0">
              <a:lnSpc>
                <a:spcPct val="100000"/>
              </a:lnSpc>
              <a:buFont typeface="Arial" panose="020B0604020202020204" pitchFamily="34" charset="0"/>
              <a:buChar char="•"/>
            </a:pPr>
            <a:r>
              <a:rPr lang="es-AR">
                <a:solidFill>
                  <a:schemeClr val="bg1"/>
                </a:solidFill>
              </a:rPr>
              <a:t>Autoinformes de la comunidad</a:t>
            </a:r>
          </a:p>
          <a:p>
            <a:pPr marL="342900" indent="-342900" rtl="0">
              <a:lnSpc>
                <a:spcPct val="100000"/>
              </a:lnSpc>
              <a:buFont typeface="Arial" panose="020B0604020202020204" pitchFamily="34" charset="0"/>
              <a:buChar char="•"/>
            </a:pPr>
            <a:r>
              <a:rPr lang="es-AR">
                <a:solidFill>
                  <a:schemeClr val="bg1"/>
                </a:solidFill>
              </a:rPr>
              <a:t>Formularios del programa y recibos</a:t>
            </a:r>
          </a:p>
        </p:txBody>
      </p:sp>
    </p:spTree>
    <p:custDataLst>
      <p:tags r:id="rId1"/>
    </p:custDataLst>
    <p:extLst>
      <p:ext uri="{BB962C8B-B14F-4D97-AF65-F5344CB8AC3E}">
        <p14:creationId xmlns:p14="http://schemas.microsoft.com/office/powerpoint/2010/main" val="2461991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normAutofit fontScale="92500" lnSpcReduction="20000"/>
          </a:bodyPr>
          <a:lstStyle/>
          <a:p>
            <a:pPr rtl="0"/>
            <a:r>
              <a:rPr lang="es-AR" dirty="0"/>
              <a:t>Esta presentación es para usar con el plan de lección "Monitoreo" </a:t>
            </a:r>
            <a:br>
              <a:rPr lang="en-CA" dirty="0"/>
            </a:br>
            <a:r>
              <a:rPr lang="es-AR" dirty="0"/>
              <a:t>del manual del capacitador sobre diseño de programas de letrinas</a:t>
            </a:r>
          </a:p>
          <a:p>
            <a:endParaRPr lang="en-CA" dirty="0"/>
          </a:p>
        </p:txBody>
      </p:sp>
      <p:sp>
        <p:nvSpPr>
          <p:cNvPr id="5" name="Text Placeholder 4"/>
          <p:cNvSpPr>
            <a:spLocks noGrp="1"/>
          </p:cNvSpPr>
          <p:nvPr>
            <p:ph type="body" sz="quarter" idx="14"/>
          </p:nvPr>
        </p:nvSpPr>
        <p:spPr/>
        <p:txBody>
          <a:bodyPr/>
          <a:lstStyle/>
          <a:p>
            <a:pPr rtl="0"/>
            <a:r>
              <a:rPr lang="es-AR">
                <a:latin typeface="Lato" charset="0"/>
                <a:ea typeface="Lato" charset="0"/>
                <a:cs typeface="Lato" charset="0"/>
              </a:rPr>
              <a:t>Disponible en </a:t>
            </a:r>
            <a:r>
              <a:rPr lang="es-AR">
                <a:hlinkClick r:id="rId4"/>
              </a:rPr>
              <a:t>resources.cawst.org</a:t>
            </a:r>
          </a:p>
        </p:txBody>
      </p:sp>
    </p:spTree>
    <p:custDataLst>
      <p:tags r:id="rId1"/>
    </p:custDataLst>
    <p:extLst>
      <p:ext uri="{BB962C8B-B14F-4D97-AF65-F5344CB8AC3E}">
        <p14:creationId xmlns:p14="http://schemas.microsoft.com/office/powerpoint/2010/main" val="20358058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s-AR"/>
              <a:t>Ejemplos</a:t>
            </a:r>
          </a:p>
        </p:txBody>
      </p:sp>
      <p:sp>
        <p:nvSpPr>
          <p:cNvPr id="3" name="Slide Number Placeholder 2"/>
          <p:cNvSpPr>
            <a:spLocks noGrp="1"/>
          </p:cNvSpPr>
          <p:nvPr>
            <p:ph type="sldNum" sz="quarter" idx="10"/>
          </p:nvPr>
        </p:nvSpPr>
        <p:spPr/>
        <p:txBody>
          <a:bodyPr/>
          <a:lstStyle/>
          <a:p>
            <a:pPr rtl="0"/>
            <a:fld id="{A8350104-CE64-4EE9-82B1-554144FA4C7C}" type="slidenum">
              <a:rPr/>
              <a:pPr/>
              <a:t>20</a:t>
            </a:fld>
            <a:endParaRPr/>
          </a:p>
        </p:txBody>
      </p:sp>
      <p:graphicFrame>
        <p:nvGraphicFramePr>
          <p:cNvPr id="5" name="Table 4"/>
          <p:cNvGraphicFramePr>
            <a:graphicFrameLocks noGrp="1"/>
          </p:cNvGraphicFramePr>
          <p:nvPr>
            <p:extLst>
              <p:ext uri="{D42A27DB-BD31-4B8C-83A1-F6EECF244321}">
                <p14:modId xmlns:p14="http://schemas.microsoft.com/office/powerpoint/2010/main" val="3476981784"/>
              </p:ext>
            </p:extLst>
          </p:nvPr>
        </p:nvGraphicFramePr>
        <p:xfrm>
          <a:off x="1198081" y="1690688"/>
          <a:ext cx="9960431" cy="4358640"/>
        </p:xfrm>
        <a:graphic>
          <a:graphicData uri="http://schemas.openxmlformats.org/drawingml/2006/table">
            <a:tbl>
              <a:tblPr firstRow="1" bandRow="1">
                <a:tableStyleId>{5C22544A-7EE6-4342-B048-85BDC9FD1C3A}</a:tableStyleId>
              </a:tblPr>
              <a:tblGrid>
                <a:gridCol w="4487476">
                  <a:extLst>
                    <a:ext uri="{9D8B030D-6E8A-4147-A177-3AD203B41FA5}">
                      <a16:colId xmlns:a16="http://schemas.microsoft.com/office/drawing/2014/main" val="2049240442"/>
                    </a:ext>
                  </a:extLst>
                </a:gridCol>
                <a:gridCol w="2234937">
                  <a:extLst>
                    <a:ext uri="{9D8B030D-6E8A-4147-A177-3AD203B41FA5}">
                      <a16:colId xmlns:a16="http://schemas.microsoft.com/office/drawing/2014/main" val="1126302195"/>
                    </a:ext>
                  </a:extLst>
                </a:gridCol>
                <a:gridCol w="3238018">
                  <a:extLst>
                    <a:ext uri="{9D8B030D-6E8A-4147-A177-3AD203B41FA5}">
                      <a16:colId xmlns:a16="http://schemas.microsoft.com/office/drawing/2014/main" val="3439526252"/>
                    </a:ext>
                  </a:extLst>
                </a:gridCol>
              </a:tblGrid>
              <a:tr h="567461">
                <a:tc>
                  <a:txBody>
                    <a:bodyPr/>
                    <a:lstStyle/>
                    <a:p>
                      <a:pPr rtl="0"/>
                      <a:r>
                        <a:rPr lang="es-AR" sz="2000">
                          <a:latin typeface="Lato" panose="020F0502020204030203" pitchFamily="34" charset="0"/>
                        </a:rPr>
                        <a:t>Indicador</a:t>
                      </a:r>
                    </a:p>
                  </a:txBody>
                  <a:tcPr anchor="ctr">
                    <a:lnL w="28575" cap="flat" cmpd="sng" algn="ctr">
                      <a:solidFill>
                        <a:srgbClr val="ED553D"/>
                      </a:solidFill>
                      <a:prstDash val="solid"/>
                      <a:round/>
                      <a:headEnd type="none" w="med" len="med"/>
                      <a:tailEnd type="none" w="med" len="med"/>
                    </a:lnL>
                    <a:lnR w="28575" cap="flat" cmpd="sng" algn="ctr">
                      <a:solidFill>
                        <a:srgbClr val="ED553D"/>
                      </a:solidFill>
                      <a:prstDash val="solid"/>
                      <a:round/>
                      <a:headEnd type="none" w="med" len="med"/>
                      <a:tailEnd type="none" w="med" len="med"/>
                    </a:lnR>
                    <a:lnT w="28575" cap="flat" cmpd="sng" algn="ctr">
                      <a:solidFill>
                        <a:srgbClr val="ED553D"/>
                      </a:solidFill>
                      <a:prstDash val="solid"/>
                      <a:round/>
                      <a:headEnd type="none" w="med" len="med"/>
                      <a:tailEnd type="none" w="med" len="med"/>
                    </a:lnT>
                    <a:lnB w="28575" cap="flat" cmpd="sng" algn="ctr">
                      <a:solidFill>
                        <a:srgbClr val="ED553D"/>
                      </a:solidFill>
                      <a:prstDash val="solid"/>
                      <a:round/>
                      <a:headEnd type="none" w="med" len="med"/>
                      <a:tailEnd type="none" w="med" len="med"/>
                    </a:lnB>
                    <a:lnTlToBr w="12700" cmpd="sng">
                      <a:noFill/>
                      <a:prstDash val="solid"/>
                    </a:lnTlToBr>
                    <a:lnBlToTr w="12700" cmpd="sng">
                      <a:noFill/>
                      <a:prstDash val="solid"/>
                    </a:lnBlToTr>
                    <a:solidFill>
                      <a:srgbClr val="ED553D"/>
                    </a:solidFill>
                  </a:tcPr>
                </a:tc>
                <a:tc>
                  <a:txBody>
                    <a:bodyPr/>
                    <a:lstStyle/>
                    <a:p>
                      <a:pPr rtl="0"/>
                      <a:r>
                        <a:rPr lang="es-AR" sz="2000">
                          <a:latin typeface="Lato" panose="020F0502020204030203" pitchFamily="34" charset="0"/>
                        </a:rPr>
                        <a:t>Método de muestreo</a:t>
                      </a:r>
                    </a:p>
                  </a:txBody>
                  <a:tcPr anchor="ctr">
                    <a:lnL w="28575" cap="flat" cmpd="sng" algn="ctr">
                      <a:solidFill>
                        <a:srgbClr val="ED553D"/>
                      </a:solidFill>
                      <a:prstDash val="solid"/>
                      <a:round/>
                      <a:headEnd type="none" w="med" len="med"/>
                      <a:tailEnd type="none" w="med" len="med"/>
                    </a:lnL>
                    <a:lnR w="28575" cap="flat" cmpd="sng" algn="ctr">
                      <a:solidFill>
                        <a:srgbClr val="ED553D"/>
                      </a:solidFill>
                      <a:prstDash val="solid"/>
                      <a:round/>
                      <a:headEnd type="none" w="med" len="med"/>
                      <a:tailEnd type="none" w="med" len="med"/>
                    </a:lnR>
                    <a:lnT w="28575" cap="flat" cmpd="sng" algn="ctr">
                      <a:solidFill>
                        <a:srgbClr val="ED553D"/>
                      </a:solidFill>
                      <a:prstDash val="solid"/>
                      <a:round/>
                      <a:headEnd type="none" w="med" len="med"/>
                      <a:tailEnd type="none" w="med" len="med"/>
                    </a:lnT>
                    <a:lnB w="28575" cap="flat" cmpd="sng" algn="ctr">
                      <a:solidFill>
                        <a:srgbClr val="ED553D"/>
                      </a:solidFill>
                      <a:prstDash val="solid"/>
                      <a:round/>
                      <a:headEnd type="none" w="med" len="med"/>
                      <a:tailEnd type="none" w="med" len="med"/>
                    </a:lnB>
                    <a:lnTlToBr w="12700" cmpd="sng">
                      <a:noFill/>
                      <a:prstDash val="solid"/>
                    </a:lnTlToBr>
                    <a:lnBlToTr w="12700" cmpd="sng">
                      <a:noFill/>
                      <a:prstDash val="solid"/>
                    </a:lnBlToTr>
                    <a:solidFill>
                      <a:srgbClr val="ED553D"/>
                    </a:solidFill>
                  </a:tcPr>
                </a:tc>
                <a:tc>
                  <a:txBody>
                    <a:bodyPr/>
                    <a:lstStyle/>
                    <a:p>
                      <a:pPr rtl="0"/>
                      <a:r>
                        <a:rPr lang="es-AR" sz="2000">
                          <a:latin typeface="Lato" panose="020F0502020204030203" pitchFamily="34" charset="0"/>
                        </a:rPr>
                        <a:t>Herramienta de recolección de datos</a:t>
                      </a:r>
                    </a:p>
                  </a:txBody>
                  <a:tcPr anchor="ctr">
                    <a:lnL w="28575" cap="flat" cmpd="sng" algn="ctr">
                      <a:solidFill>
                        <a:srgbClr val="ED553D"/>
                      </a:solidFill>
                      <a:prstDash val="solid"/>
                      <a:round/>
                      <a:headEnd type="none" w="med" len="med"/>
                      <a:tailEnd type="none" w="med" len="med"/>
                    </a:lnL>
                    <a:lnR w="28575" cap="flat" cmpd="sng" algn="ctr">
                      <a:solidFill>
                        <a:srgbClr val="ED553D"/>
                      </a:solidFill>
                      <a:prstDash val="solid"/>
                      <a:round/>
                      <a:headEnd type="none" w="med" len="med"/>
                      <a:tailEnd type="none" w="med" len="med"/>
                    </a:lnR>
                    <a:lnT w="28575" cap="flat" cmpd="sng" algn="ctr">
                      <a:solidFill>
                        <a:srgbClr val="ED553D"/>
                      </a:solidFill>
                      <a:prstDash val="solid"/>
                      <a:round/>
                      <a:headEnd type="none" w="med" len="med"/>
                      <a:tailEnd type="none" w="med" len="med"/>
                    </a:lnT>
                    <a:lnB w="28575" cap="flat" cmpd="sng" algn="ctr">
                      <a:solidFill>
                        <a:srgbClr val="ED553D"/>
                      </a:solidFill>
                      <a:prstDash val="solid"/>
                      <a:round/>
                      <a:headEnd type="none" w="med" len="med"/>
                      <a:tailEnd type="none" w="med" len="med"/>
                    </a:lnB>
                    <a:lnTlToBr w="12700" cmpd="sng">
                      <a:noFill/>
                      <a:prstDash val="solid"/>
                    </a:lnTlToBr>
                    <a:lnBlToTr w="12700" cmpd="sng">
                      <a:noFill/>
                      <a:prstDash val="solid"/>
                    </a:lnBlToTr>
                    <a:solidFill>
                      <a:srgbClr val="ED553D"/>
                    </a:solidFill>
                  </a:tcPr>
                </a:tc>
                <a:extLst>
                  <a:ext uri="{0D108BD9-81ED-4DB2-BD59-A6C34878D82A}">
                    <a16:rowId xmlns:a16="http://schemas.microsoft.com/office/drawing/2014/main" val="518511806"/>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AR" sz="1800" kern="1200">
                          <a:solidFill>
                            <a:schemeClr val="dk1"/>
                          </a:solidFill>
                          <a:effectLst/>
                          <a:latin typeface="Lato" panose="020F0502020204030203" pitchFamily="34" charset="0"/>
                          <a:ea typeface="+mn-ea"/>
                          <a:cs typeface="+mn-cs"/>
                        </a:rPr>
                        <a:t>Porcentaje de los miembros de la comunidad que tienen una letrina en su casa y usan la letrina</a:t>
                      </a:r>
                    </a:p>
                  </a:txBody>
                  <a:tcPr>
                    <a:lnL w="28575" cap="flat" cmpd="sng" algn="ctr">
                      <a:solidFill>
                        <a:srgbClr val="ED553D"/>
                      </a:solidFill>
                      <a:prstDash val="solid"/>
                      <a:round/>
                      <a:headEnd type="none" w="med" len="med"/>
                      <a:tailEnd type="none" w="med" len="med"/>
                    </a:lnL>
                    <a:lnR w="28575" cap="flat" cmpd="sng" algn="ctr">
                      <a:solidFill>
                        <a:srgbClr val="ED553D"/>
                      </a:solidFill>
                      <a:prstDash val="solid"/>
                      <a:round/>
                      <a:headEnd type="none" w="med" len="med"/>
                      <a:tailEnd type="none" w="med" len="med"/>
                    </a:lnR>
                    <a:lnT w="28575" cap="flat" cmpd="sng" algn="ctr">
                      <a:solidFill>
                        <a:srgbClr val="ED553D"/>
                      </a:solidFill>
                      <a:prstDash val="solid"/>
                      <a:round/>
                      <a:headEnd type="none" w="med" len="med"/>
                      <a:tailEnd type="none" w="med" len="med"/>
                    </a:lnT>
                    <a:lnB w="28575" cap="flat" cmpd="sng" algn="ctr">
                      <a:solidFill>
                        <a:srgbClr val="ED553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rtl="0"/>
                      <a:r>
                        <a:rPr lang="es-AR">
                          <a:latin typeface="Lato" panose="020F0502020204030203" pitchFamily="34" charset="0"/>
                        </a:rPr>
                        <a:t>Por conveniencia, intencional o aleatorio</a:t>
                      </a:r>
                    </a:p>
                  </a:txBody>
                  <a:tcPr>
                    <a:lnL w="28575" cap="flat" cmpd="sng" algn="ctr">
                      <a:solidFill>
                        <a:srgbClr val="ED553D"/>
                      </a:solidFill>
                      <a:prstDash val="solid"/>
                      <a:round/>
                      <a:headEnd type="none" w="med" len="med"/>
                      <a:tailEnd type="none" w="med" len="med"/>
                    </a:lnL>
                    <a:lnR w="28575" cap="flat" cmpd="sng" algn="ctr">
                      <a:solidFill>
                        <a:srgbClr val="ED553D"/>
                      </a:solidFill>
                      <a:prstDash val="solid"/>
                      <a:round/>
                      <a:headEnd type="none" w="med" len="med"/>
                      <a:tailEnd type="none" w="med" len="med"/>
                    </a:lnR>
                    <a:lnT w="28575" cap="flat" cmpd="sng" algn="ctr">
                      <a:solidFill>
                        <a:srgbClr val="ED553D"/>
                      </a:solidFill>
                      <a:prstDash val="solid"/>
                      <a:round/>
                      <a:headEnd type="none" w="med" len="med"/>
                      <a:tailEnd type="none" w="med" len="med"/>
                    </a:lnT>
                    <a:lnB w="28575" cap="flat" cmpd="sng" algn="ctr">
                      <a:solidFill>
                        <a:srgbClr val="ED553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rtl="0"/>
                      <a:r>
                        <a:rPr lang="es-AR">
                          <a:latin typeface="Lato" panose="020F0502020204030203" pitchFamily="34" charset="0"/>
                        </a:rPr>
                        <a:t>Observación</a:t>
                      </a:r>
                      <a:r>
                        <a:rPr lang="es-AR" baseline="0">
                          <a:latin typeface="Lato" panose="020F0502020204030203" pitchFamily="34" charset="0"/>
                        </a:rPr>
                        <a:t> y entrevista</a:t>
                      </a:r>
                    </a:p>
                  </a:txBody>
                  <a:tcPr>
                    <a:lnL w="28575" cap="flat" cmpd="sng" algn="ctr">
                      <a:solidFill>
                        <a:srgbClr val="ED553D"/>
                      </a:solidFill>
                      <a:prstDash val="solid"/>
                      <a:round/>
                      <a:headEnd type="none" w="med" len="med"/>
                      <a:tailEnd type="none" w="med" len="med"/>
                    </a:lnL>
                    <a:lnR w="28575" cap="flat" cmpd="sng" algn="ctr">
                      <a:solidFill>
                        <a:srgbClr val="ED553D"/>
                      </a:solidFill>
                      <a:prstDash val="solid"/>
                      <a:round/>
                      <a:headEnd type="none" w="med" len="med"/>
                      <a:tailEnd type="none" w="med" len="med"/>
                    </a:lnR>
                    <a:lnT w="28575" cap="flat" cmpd="sng" algn="ctr">
                      <a:solidFill>
                        <a:srgbClr val="ED553D"/>
                      </a:solidFill>
                      <a:prstDash val="solid"/>
                      <a:round/>
                      <a:headEnd type="none" w="med" len="med"/>
                      <a:tailEnd type="none" w="med" len="med"/>
                    </a:lnT>
                    <a:lnB w="28575" cap="flat" cmpd="sng" algn="ctr">
                      <a:solidFill>
                        <a:srgbClr val="ED553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7257889"/>
                  </a:ext>
                </a:extLst>
              </a:tr>
              <a:tr h="370840">
                <a:tc>
                  <a:txBody>
                    <a:bodyPr/>
                    <a:lstStyle/>
                    <a:p>
                      <a:pPr rtl="0"/>
                      <a:r>
                        <a:rPr lang="es-AR" sz="1800" kern="1200">
                          <a:solidFill>
                            <a:schemeClr val="dk1"/>
                          </a:solidFill>
                          <a:effectLst/>
                          <a:latin typeface="Lato" panose="020F0502020204030203" pitchFamily="34" charset="0"/>
                          <a:ea typeface="+mn-ea"/>
                          <a:cs typeface="+mn-cs"/>
                        </a:rPr>
                        <a:t>Porcentaje de trabajadores de la salud observados para usar las herramientas educativas eficazmente durante una reunión de la comunidad</a:t>
                      </a:r>
                    </a:p>
                  </a:txBody>
                  <a:tcPr>
                    <a:lnL w="28575" cap="flat" cmpd="sng" algn="ctr">
                      <a:solidFill>
                        <a:srgbClr val="ED553D"/>
                      </a:solidFill>
                      <a:prstDash val="solid"/>
                      <a:round/>
                      <a:headEnd type="none" w="med" len="med"/>
                      <a:tailEnd type="none" w="med" len="med"/>
                    </a:lnL>
                    <a:lnR w="28575" cap="flat" cmpd="sng" algn="ctr">
                      <a:solidFill>
                        <a:srgbClr val="ED553D"/>
                      </a:solidFill>
                      <a:prstDash val="solid"/>
                      <a:round/>
                      <a:headEnd type="none" w="med" len="med"/>
                      <a:tailEnd type="none" w="med" len="med"/>
                    </a:lnR>
                    <a:lnT w="28575" cap="flat" cmpd="sng" algn="ctr">
                      <a:solidFill>
                        <a:srgbClr val="ED553D"/>
                      </a:solidFill>
                      <a:prstDash val="solid"/>
                      <a:round/>
                      <a:headEnd type="none" w="med" len="med"/>
                      <a:tailEnd type="none" w="med" len="med"/>
                    </a:lnT>
                    <a:lnB w="28575" cap="flat" cmpd="sng" algn="ctr">
                      <a:solidFill>
                        <a:srgbClr val="ED553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rtl="0"/>
                      <a:r>
                        <a:rPr lang="es-AR">
                          <a:latin typeface="Lato" panose="020F0502020204030203" pitchFamily="34" charset="0"/>
                        </a:rPr>
                        <a:t>Por conveniencia, intencional o aleatorio</a:t>
                      </a:r>
                    </a:p>
                  </a:txBody>
                  <a:tcPr>
                    <a:lnL w="28575" cap="flat" cmpd="sng" algn="ctr">
                      <a:solidFill>
                        <a:srgbClr val="ED553D"/>
                      </a:solidFill>
                      <a:prstDash val="solid"/>
                      <a:round/>
                      <a:headEnd type="none" w="med" len="med"/>
                      <a:tailEnd type="none" w="med" len="med"/>
                    </a:lnL>
                    <a:lnR w="28575" cap="flat" cmpd="sng" algn="ctr">
                      <a:solidFill>
                        <a:srgbClr val="ED553D"/>
                      </a:solidFill>
                      <a:prstDash val="solid"/>
                      <a:round/>
                      <a:headEnd type="none" w="med" len="med"/>
                      <a:tailEnd type="none" w="med" len="med"/>
                    </a:lnR>
                    <a:lnT w="28575" cap="flat" cmpd="sng" algn="ctr">
                      <a:solidFill>
                        <a:srgbClr val="ED553D"/>
                      </a:solidFill>
                      <a:prstDash val="solid"/>
                      <a:round/>
                      <a:headEnd type="none" w="med" len="med"/>
                      <a:tailEnd type="none" w="med" len="med"/>
                    </a:lnT>
                    <a:lnB w="28575" cap="flat" cmpd="sng" algn="ctr">
                      <a:solidFill>
                        <a:srgbClr val="ED553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rtl="0"/>
                      <a:r>
                        <a:rPr lang="es-AR">
                          <a:latin typeface="Lato" panose="020F0502020204030203" pitchFamily="34" charset="0"/>
                        </a:rPr>
                        <a:t>Observación</a:t>
                      </a:r>
                    </a:p>
                  </a:txBody>
                  <a:tcPr>
                    <a:lnL w="28575" cap="flat" cmpd="sng" algn="ctr">
                      <a:solidFill>
                        <a:srgbClr val="ED553D"/>
                      </a:solidFill>
                      <a:prstDash val="solid"/>
                      <a:round/>
                      <a:headEnd type="none" w="med" len="med"/>
                      <a:tailEnd type="none" w="med" len="med"/>
                    </a:lnL>
                    <a:lnR w="28575" cap="flat" cmpd="sng" algn="ctr">
                      <a:solidFill>
                        <a:srgbClr val="ED553D"/>
                      </a:solidFill>
                      <a:prstDash val="solid"/>
                      <a:round/>
                      <a:headEnd type="none" w="med" len="med"/>
                      <a:tailEnd type="none" w="med" len="med"/>
                    </a:lnR>
                    <a:lnT w="28575" cap="flat" cmpd="sng" algn="ctr">
                      <a:solidFill>
                        <a:srgbClr val="ED553D"/>
                      </a:solidFill>
                      <a:prstDash val="solid"/>
                      <a:round/>
                      <a:headEnd type="none" w="med" len="med"/>
                      <a:tailEnd type="none" w="med" len="med"/>
                    </a:lnT>
                    <a:lnB w="28575" cap="flat" cmpd="sng" algn="ctr">
                      <a:solidFill>
                        <a:srgbClr val="ED553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16781457"/>
                  </a:ext>
                </a:extLst>
              </a:tr>
              <a:tr h="370840">
                <a:tc>
                  <a:txBody>
                    <a:bodyPr/>
                    <a:lstStyle/>
                    <a:p>
                      <a:pPr rtl="0"/>
                      <a:r>
                        <a:rPr lang="es-AR">
                          <a:latin typeface="Lato" panose="020F0502020204030203" pitchFamily="34" charset="0"/>
                        </a:rPr>
                        <a:t>Porcentaje</a:t>
                      </a:r>
                      <a:r>
                        <a:rPr lang="es-AR" baseline="0">
                          <a:latin typeface="Lato" panose="020F0502020204030203" pitchFamily="34" charset="0"/>
                        </a:rPr>
                        <a:t> de albañiles capacitados y que ganan dinero</a:t>
                      </a:r>
                    </a:p>
                  </a:txBody>
                  <a:tcPr>
                    <a:lnL w="28575" cap="flat" cmpd="sng" algn="ctr">
                      <a:solidFill>
                        <a:srgbClr val="ED553D"/>
                      </a:solidFill>
                      <a:prstDash val="solid"/>
                      <a:round/>
                      <a:headEnd type="none" w="med" len="med"/>
                      <a:tailEnd type="none" w="med" len="med"/>
                    </a:lnL>
                    <a:lnR w="28575" cap="flat" cmpd="sng" algn="ctr">
                      <a:solidFill>
                        <a:srgbClr val="ED553D"/>
                      </a:solidFill>
                      <a:prstDash val="solid"/>
                      <a:round/>
                      <a:headEnd type="none" w="med" len="med"/>
                      <a:tailEnd type="none" w="med" len="med"/>
                    </a:lnR>
                    <a:lnT w="28575" cap="flat" cmpd="sng" algn="ctr">
                      <a:solidFill>
                        <a:srgbClr val="ED553D"/>
                      </a:solidFill>
                      <a:prstDash val="solid"/>
                      <a:round/>
                      <a:headEnd type="none" w="med" len="med"/>
                      <a:tailEnd type="none" w="med" len="med"/>
                    </a:lnT>
                    <a:lnB w="28575" cap="flat" cmpd="sng" algn="ctr">
                      <a:solidFill>
                        <a:srgbClr val="ED553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rtl="0"/>
                      <a:r>
                        <a:rPr lang="es-AR">
                          <a:latin typeface="Lato" panose="020F0502020204030203" pitchFamily="34" charset="0"/>
                        </a:rPr>
                        <a:t>Por conveniencia</a:t>
                      </a:r>
                      <a:r>
                        <a:rPr lang="es-AR" baseline="0">
                          <a:latin typeface="Lato" panose="020F0502020204030203" pitchFamily="34" charset="0"/>
                        </a:rPr>
                        <a:t> o aleatorio</a:t>
                      </a:r>
                    </a:p>
                  </a:txBody>
                  <a:tcPr>
                    <a:lnL w="28575" cap="flat" cmpd="sng" algn="ctr">
                      <a:solidFill>
                        <a:srgbClr val="ED553D"/>
                      </a:solidFill>
                      <a:prstDash val="solid"/>
                      <a:round/>
                      <a:headEnd type="none" w="med" len="med"/>
                      <a:tailEnd type="none" w="med" len="med"/>
                    </a:lnL>
                    <a:lnR w="28575" cap="flat" cmpd="sng" algn="ctr">
                      <a:solidFill>
                        <a:srgbClr val="ED553D"/>
                      </a:solidFill>
                      <a:prstDash val="solid"/>
                      <a:round/>
                      <a:headEnd type="none" w="med" len="med"/>
                      <a:tailEnd type="none" w="med" len="med"/>
                    </a:lnR>
                    <a:lnT w="28575" cap="flat" cmpd="sng" algn="ctr">
                      <a:solidFill>
                        <a:srgbClr val="ED553D"/>
                      </a:solidFill>
                      <a:prstDash val="solid"/>
                      <a:round/>
                      <a:headEnd type="none" w="med" len="med"/>
                      <a:tailEnd type="none" w="med" len="med"/>
                    </a:lnT>
                    <a:lnB w="28575" cap="flat" cmpd="sng" algn="ctr">
                      <a:solidFill>
                        <a:srgbClr val="ED553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rtl="0"/>
                      <a:r>
                        <a:rPr lang="es-AR">
                          <a:latin typeface="Lato" panose="020F0502020204030203" pitchFamily="34" charset="0"/>
                        </a:rPr>
                        <a:t>Entrevista</a:t>
                      </a:r>
                    </a:p>
                  </a:txBody>
                  <a:tcPr>
                    <a:lnL w="28575" cap="flat" cmpd="sng" algn="ctr">
                      <a:solidFill>
                        <a:srgbClr val="ED553D"/>
                      </a:solidFill>
                      <a:prstDash val="solid"/>
                      <a:round/>
                      <a:headEnd type="none" w="med" len="med"/>
                      <a:tailEnd type="none" w="med" len="med"/>
                    </a:lnL>
                    <a:lnR w="28575" cap="flat" cmpd="sng" algn="ctr">
                      <a:solidFill>
                        <a:srgbClr val="ED553D"/>
                      </a:solidFill>
                      <a:prstDash val="solid"/>
                      <a:round/>
                      <a:headEnd type="none" w="med" len="med"/>
                      <a:tailEnd type="none" w="med" len="med"/>
                    </a:lnR>
                    <a:lnT w="28575" cap="flat" cmpd="sng" algn="ctr">
                      <a:solidFill>
                        <a:srgbClr val="ED553D"/>
                      </a:solidFill>
                      <a:prstDash val="solid"/>
                      <a:round/>
                      <a:headEnd type="none" w="med" len="med"/>
                      <a:tailEnd type="none" w="med" len="med"/>
                    </a:lnT>
                    <a:lnB w="28575" cap="flat" cmpd="sng" algn="ctr">
                      <a:solidFill>
                        <a:srgbClr val="ED553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62718874"/>
                  </a:ext>
                </a:extLst>
              </a:tr>
              <a:tr h="370840">
                <a:tc>
                  <a:txBody>
                    <a:bodyPr/>
                    <a:lstStyle/>
                    <a:p>
                      <a:pPr rtl="0"/>
                      <a:r>
                        <a:rPr lang="es-AR">
                          <a:latin typeface="Lato" panose="020F0502020204030203" pitchFamily="34" charset="0"/>
                        </a:rPr>
                        <a:t>Porcentaje de </a:t>
                      </a:r>
                      <a:r>
                        <a:rPr lang="es-AR" baseline="0">
                          <a:latin typeface="Lato" panose="020F0502020204030203" pitchFamily="34" charset="0"/>
                        </a:rPr>
                        <a:t>losas rotas durante la producción</a:t>
                      </a:r>
                    </a:p>
                    <a:p>
                      <a:endParaRPr lang="en-CA" dirty="0">
                        <a:latin typeface="Lato" panose="020F0502020204030203" pitchFamily="34" charset="0"/>
                      </a:endParaRPr>
                    </a:p>
                  </a:txBody>
                  <a:tcPr>
                    <a:lnL w="28575" cap="flat" cmpd="sng" algn="ctr">
                      <a:solidFill>
                        <a:srgbClr val="ED553D"/>
                      </a:solidFill>
                      <a:prstDash val="solid"/>
                      <a:round/>
                      <a:headEnd type="none" w="med" len="med"/>
                      <a:tailEnd type="none" w="med" len="med"/>
                    </a:lnL>
                    <a:lnR w="28575" cap="flat" cmpd="sng" algn="ctr">
                      <a:solidFill>
                        <a:srgbClr val="ED553D"/>
                      </a:solidFill>
                      <a:prstDash val="solid"/>
                      <a:round/>
                      <a:headEnd type="none" w="med" len="med"/>
                      <a:tailEnd type="none" w="med" len="med"/>
                    </a:lnR>
                    <a:lnT w="28575" cap="flat" cmpd="sng" algn="ctr">
                      <a:solidFill>
                        <a:srgbClr val="ED553D"/>
                      </a:solidFill>
                      <a:prstDash val="solid"/>
                      <a:round/>
                      <a:headEnd type="none" w="med" len="med"/>
                      <a:tailEnd type="none" w="med" len="med"/>
                    </a:lnT>
                    <a:lnB w="28575" cap="flat" cmpd="sng" algn="ctr">
                      <a:solidFill>
                        <a:srgbClr val="ED553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rtl="0"/>
                      <a:r>
                        <a:rPr lang="es-AR">
                          <a:latin typeface="Lato" panose="020F0502020204030203" pitchFamily="34" charset="0"/>
                        </a:rPr>
                        <a:t>- </a:t>
                      </a:r>
                    </a:p>
                  </a:txBody>
                  <a:tcPr>
                    <a:lnL w="28575" cap="flat" cmpd="sng" algn="ctr">
                      <a:solidFill>
                        <a:srgbClr val="ED553D"/>
                      </a:solidFill>
                      <a:prstDash val="solid"/>
                      <a:round/>
                      <a:headEnd type="none" w="med" len="med"/>
                      <a:tailEnd type="none" w="med" len="med"/>
                    </a:lnL>
                    <a:lnR w="28575" cap="flat" cmpd="sng" algn="ctr">
                      <a:solidFill>
                        <a:srgbClr val="ED553D"/>
                      </a:solidFill>
                      <a:prstDash val="solid"/>
                      <a:round/>
                      <a:headEnd type="none" w="med" len="med"/>
                      <a:tailEnd type="none" w="med" len="med"/>
                    </a:lnR>
                    <a:lnT w="28575" cap="flat" cmpd="sng" algn="ctr">
                      <a:solidFill>
                        <a:srgbClr val="ED553D"/>
                      </a:solidFill>
                      <a:prstDash val="solid"/>
                      <a:round/>
                      <a:headEnd type="none" w="med" len="med"/>
                      <a:tailEnd type="none" w="med" len="med"/>
                    </a:lnT>
                    <a:lnB w="28575" cap="flat" cmpd="sng" algn="ctr">
                      <a:solidFill>
                        <a:srgbClr val="ED553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rtl="0"/>
                      <a:r>
                        <a:rPr lang="es-AR">
                          <a:latin typeface="Lato" panose="020F0502020204030203" pitchFamily="34" charset="0"/>
                        </a:rPr>
                        <a:t>Formularios</a:t>
                      </a:r>
                      <a:r>
                        <a:rPr lang="es-AR" baseline="0">
                          <a:latin typeface="Lato" panose="020F0502020204030203" pitchFamily="34" charset="0"/>
                        </a:rPr>
                        <a:t> de producción</a:t>
                      </a:r>
                    </a:p>
                  </a:txBody>
                  <a:tcPr>
                    <a:lnL w="28575" cap="flat" cmpd="sng" algn="ctr">
                      <a:solidFill>
                        <a:srgbClr val="ED553D"/>
                      </a:solidFill>
                      <a:prstDash val="solid"/>
                      <a:round/>
                      <a:headEnd type="none" w="med" len="med"/>
                      <a:tailEnd type="none" w="med" len="med"/>
                    </a:lnL>
                    <a:lnR w="28575" cap="flat" cmpd="sng" algn="ctr">
                      <a:solidFill>
                        <a:srgbClr val="ED553D"/>
                      </a:solidFill>
                      <a:prstDash val="solid"/>
                      <a:round/>
                      <a:headEnd type="none" w="med" len="med"/>
                      <a:tailEnd type="none" w="med" len="med"/>
                    </a:lnR>
                    <a:lnT w="28575" cap="flat" cmpd="sng" algn="ctr">
                      <a:solidFill>
                        <a:srgbClr val="ED553D"/>
                      </a:solidFill>
                      <a:prstDash val="solid"/>
                      <a:round/>
                      <a:headEnd type="none" w="med" len="med"/>
                      <a:tailEnd type="none" w="med" len="med"/>
                    </a:lnT>
                    <a:lnB w="28575" cap="flat" cmpd="sng" algn="ctr">
                      <a:solidFill>
                        <a:srgbClr val="ED553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8102837"/>
                  </a:ext>
                </a:extLst>
              </a:tr>
            </a:tbl>
          </a:graphicData>
        </a:graphic>
      </p:graphicFrame>
    </p:spTree>
    <p:custDataLst>
      <p:tags r:id="rId1"/>
    </p:custDataLst>
    <p:extLst>
      <p:ext uri="{BB962C8B-B14F-4D97-AF65-F5344CB8AC3E}">
        <p14:creationId xmlns:p14="http://schemas.microsoft.com/office/powerpoint/2010/main" val="28407917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2"/>
          <p:cNvSpPr txBox="1">
            <a:spLocks/>
          </p:cNvSpPr>
          <p:nvPr/>
        </p:nvSpPr>
        <p:spPr>
          <a:xfrm>
            <a:off x="1414018" y="2225675"/>
            <a:ext cx="8854523" cy="24066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kern="1200">
                <a:solidFill>
                  <a:srgbClr val="5C5C5C"/>
                </a:solidFill>
                <a:latin typeface="Lato Light" panose="020F0302020204030203" pitchFamily="34" charset="0"/>
                <a:ea typeface="+mj-ea"/>
                <a:cs typeface="+mj-cs"/>
              </a:defRPr>
            </a:lvl1pPr>
          </a:lstStyle>
          <a:p>
            <a:pPr rtl="0"/>
            <a:r>
              <a:rPr lang="es-AR" sz="8000">
                <a:solidFill>
                  <a:schemeClr val="bg1"/>
                </a:solidFill>
                <a:latin typeface="Merriweather Black" panose="00000A00000000000000" pitchFamily="2" charset="0"/>
              </a:rPr>
              <a:t>Indicadores</a:t>
            </a:r>
          </a:p>
        </p:txBody>
      </p:sp>
      <p:pic>
        <p:nvPicPr>
          <p:cNvPr id="8" name="Picture 7"/>
          <p:cNvPicPr>
            <a:picLocks noChangeAspect="1"/>
          </p:cNvPicPr>
          <p:nvPr/>
        </p:nvPicPr>
        <p:blipFill>
          <a:blip r:embed="rId4">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277459" y="2349000"/>
            <a:ext cx="972973" cy="2160000"/>
          </a:xfrm>
          <a:prstGeom prst="rect">
            <a:avLst/>
          </a:prstGeom>
        </p:spPr>
      </p:pic>
      <p:pic>
        <p:nvPicPr>
          <p:cNvPr id="5" name="Picture 4"/>
          <p:cNvPicPr>
            <a:picLocks noChangeAspect="1"/>
          </p:cNvPicPr>
          <p:nvPr/>
        </p:nvPicPr>
        <p:blipFill>
          <a:blip r:embed="rId6" cstate="print">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tretch>
            <a:fillRect/>
          </a:stretch>
        </p:blipFill>
        <p:spPr>
          <a:xfrm>
            <a:off x="10806280" y="667906"/>
            <a:ext cx="691376" cy="720000"/>
          </a:xfrm>
          <a:prstGeom prst="rect">
            <a:avLst/>
          </a:prstGeom>
        </p:spPr>
      </p:pic>
      <p:sp>
        <p:nvSpPr>
          <p:cNvPr id="9" name="Title 12"/>
          <p:cNvSpPr txBox="1">
            <a:spLocks/>
          </p:cNvSpPr>
          <p:nvPr/>
        </p:nvSpPr>
        <p:spPr>
          <a:xfrm>
            <a:off x="763945" y="725124"/>
            <a:ext cx="10515600" cy="1325563"/>
          </a:xfrm>
          <a:prstGeom prst="rect">
            <a:avLst/>
          </a:prstGeom>
        </p:spPr>
        <p:txBody>
          <a:bodyPr/>
          <a:lstStyle>
            <a:lvl1pPr algn="l" defTabSz="914400" rtl="0" eaLnBrk="1" latinLnBrk="0" hangingPunct="1">
              <a:lnSpc>
                <a:spcPct val="90000"/>
              </a:lnSpc>
              <a:spcBef>
                <a:spcPct val="0"/>
              </a:spcBef>
              <a:buNone/>
              <a:defRPr sz="4000" kern="1200">
                <a:solidFill>
                  <a:srgbClr val="5C5C5C"/>
                </a:solidFill>
                <a:latin typeface="Lato Light" panose="020F0302020204030203" pitchFamily="34" charset="0"/>
                <a:ea typeface="+mj-ea"/>
                <a:cs typeface="+mj-cs"/>
              </a:defRPr>
            </a:lvl1pPr>
          </a:lstStyle>
          <a:p>
            <a:pPr rtl="0"/>
            <a:r>
              <a:rPr lang="es-AR"/>
              <a:t>Muestreo y recolección de datos</a:t>
            </a:r>
          </a:p>
        </p:txBody>
      </p:sp>
    </p:spTree>
    <p:custDataLst>
      <p:tags r:id="rId1"/>
    </p:custDataLst>
    <p:extLst>
      <p:ext uri="{BB962C8B-B14F-4D97-AF65-F5344CB8AC3E}">
        <p14:creationId xmlns:p14="http://schemas.microsoft.com/office/powerpoint/2010/main" val="9177992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rgbClr val="555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TextBox 7"/>
          <p:cNvSpPr txBox="1"/>
          <p:nvPr/>
        </p:nvSpPr>
        <p:spPr>
          <a:xfrm>
            <a:off x="6814791" y="4453996"/>
            <a:ext cx="3430086" cy="707886"/>
          </a:xfrm>
          <a:prstGeom prst="rect">
            <a:avLst/>
          </a:prstGeom>
          <a:noFill/>
        </p:spPr>
        <p:txBody>
          <a:bodyPr wrap="square" rtlCol="0">
            <a:spAutoFit/>
          </a:bodyPr>
          <a:lstStyle/>
          <a:p>
            <a:pPr marL="285750" indent="-285750" rtl="0">
              <a:buClr>
                <a:srgbClr val="F68D37"/>
              </a:buClr>
              <a:buFont typeface="Wingdings" panose="05000000000000000000" pitchFamily="2" charset="2"/>
              <a:buChar char=""/>
            </a:pPr>
            <a:r>
              <a:rPr lang="es-AR" sz="2000">
                <a:solidFill>
                  <a:schemeClr val="bg1"/>
                </a:solidFill>
                <a:latin typeface="Lato" panose="020F0502020204030203" pitchFamily="34" charset="0"/>
              </a:rPr>
              <a:t>Hacer una prueba piloto del plan</a:t>
            </a:r>
          </a:p>
          <a:p>
            <a:pPr marL="285750" indent="-285750" rtl="0">
              <a:buClr>
                <a:srgbClr val="F68D37"/>
              </a:buClr>
              <a:buFont typeface="Wingdings" panose="05000000000000000000" pitchFamily="2" charset="2"/>
              <a:buChar char=""/>
            </a:pPr>
            <a:r>
              <a:rPr lang="es-AR" sz="2000">
                <a:solidFill>
                  <a:schemeClr val="bg1"/>
                </a:solidFill>
                <a:latin typeface="Lato" panose="020F0502020204030203" pitchFamily="34" charset="0"/>
              </a:rPr>
              <a:t>Monitorear el plan</a:t>
            </a:r>
          </a:p>
        </p:txBody>
      </p:sp>
      <p:pic>
        <p:nvPicPr>
          <p:cNvPr id="5" name="Picture 4"/>
          <p:cNvPicPr>
            <a:picLocks noChangeAspect="1"/>
          </p:cNvPicPr>
          <p:nvPr/>
        </p:nvPicPr>
        <p:blipFill>
          <a:blip r:embed="rId3" cstate="print">
            <a:lum bright="70000" contrast="-70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10806280" y="667906"/>
            <a:ext cx="691376" cy="720000"/>
          </a:xfrm>
          <a:prstGeom prst="rect">
            <a:avLst/>
          </a:prstGeom>
        </p:spPr>
      </p:pic>
      <p:pic>
        <p:nvPicPr>
          <p:cNvPr id="9" name="Picture 8">
            <a:extLst>
              <a:ext uri="{FF2B5EF4-FFF2-40B4-BE49-F238E27FC236}">
                <a16:creationId xmlns:a16="http://schemas.microsoft.com/office/drawing/2014/main" id="{ECCEB2F2-C866-4465-9429-B1FD9E46A78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20349" y="1071680"/>
            <a:ext cx="5202621" cy="5029200"/>
          </a:xfrm>
          <a:prstGeom prst="rect">
            <a:avLst/>
          </a:prstGeom>
        </p:spPr>
      </p:pic>
    </p:spTree>
    <p:custDataLst>
      <p:tags r:id="rId1"/>
    </p:custDataLst>
    <p:extLst>
      <p:ext uri="{BB962C8B-B14F-4D97-AF65-F5344CB8AC3E}">
        <p14:creationId xmlns:p14="http://schemas.microsoft.com/office/powerpoint/2010/main" val="14682907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rgbClr val="555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Title 12"/>
          <p:cNvSpPr txBox="1">
            <a:spLocks/>
          </p:cNvSpPr>
          <p:nvPr/>
        </p:nvSpPr>
        <p:spPr>
          <a:xfrm>
            <a:off x="1414019" y="2225675"/>
            <a:ext cx="7304088" cy="24066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kern="1200">
                <a:solidFill>
                  <a:srgbClr val="5C5C5C"/>
                </a:solidFill>
                <a:latin typeface="Lato Light" panose="020F0302020204030203" pitchFamily="34" charset="0"/>
                <a:ea typeface="+mj-ea"/>
                <a:cs typeface="+mj-cs"/>
              </a:defRPr>
            </a:lvl1pPr>
          </a:lstStyle>
          <a:p>
            <a:pPr rtl="0"/>
            <a:r>
              <a:rPr lang="es-AR" sz="8000">
                <a:solidFill>
                  <a:schemeClr val="bg1"/>
                </a:solidFill>
                <a:latin typeface="Merriweather Black" panose="00000A00000000000000" pitchFamily="2" charset="0"/>
              </a:rPr>
              <a:t>Repaso</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40113" y="1386636"/>
            <a:ext cx="4366097" cy="4366097"/>
          </a:xfrm>
          <a:prstGeom prst="rect">
            <a:avLst/>
          </a:prstGeom>
        </p:spPr>
      </p:pic>
    </p:spTree>
    <p:custDataLst>
      <p:tags r:id="rId1"/>
    </p:custDataLst>
    <p:extLst>
      <p:ext uri="{BB962C8B-B14F-4D97-AF65-F5344CB8AC3E}">
        <p14:creationId xmlns:p14="http://schemas.microsoft.com/office/powerpoint/2010/main" val="40378088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rgbClr val="555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Title 12"/>
          <p:cNvSpPr txBox="1">
            <a:spLocks/>
          </p:cNvSpPr>
          <p:nvPr/>
        </p:nvSpPr>
        <p:spPr>
          <a:xfrm>
            <a:off x="1668738" y="2259792"/>
            <a:ext cx="8854523" cy="24066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kern="1200">
                <a:solidFill>
                  <a:srgbClr val="5C5C5C"/>
                </a:solidFill>
                <a:latin typeface="Lato Light" panose="020F0302020204030203" pitchFamily="34" charset="0"/>
                <a:ea typeface="+mj-ea"/>
                <a:cs typeface="+mj-cs"/>
              </a:defRPr>
            </a:lvl1pPr>
          </a:lstStyle>
          <a:p>
            <a:pPr rtl="0"/>
            <a:r>
              <a:rPr lang="es-AR" sz="8000">
                <a:solidFill>
                  <a:schemeClr val="bg1"/>
                </a:solidFill>
                <a:latin typeface="Merriweather Black" panose="00000A00000000000000" pitchFamily="2" charset="0"/>
              </a:rPr>
              <a:t>Estudios de caso</a:t>
            </a:r>
          </a:p>
        </p:txBody>
      </p:sp>
      <p:pic>
        <p:nvPicPr>
          <p:cNvPr id="9" name="Picture 8"/>
          <p:cNvPicPr>
            <a:picLocks noChangeAspect="1"/>
          </p:cNvPicPr>
          <p:nvPr/>
        </p:nvPicPr>
        <p:blipFill>
          <a:blip r:embed="rId4">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277459" y="2349000"/>
            <a:ext cx="972973" cy="2160000"/>
          </a:xfrm>
          <a:prstGeom prst="rect">
            <a:avLst/>
          </a:prstGeom>
        </p:spPr>
      </p:pic>
    </p:spTree>
    <p:custDataLst>
      <p:tags r:id="rId1"/>
    </p:custDataLst>
    <p:extLst>
      <p:ext uri="{BB962C8B-B14F-4D97-AF65-F5344CB8AC3E}">
        <p14:creationId xmlns:p14="http://schemas.microsoft.com/office/powerpoint/2010/main" val="42251698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32241" y="4232630"/>
            <a:ext cx="2724321" cy="1092607"/>
          </a:xfrm>
          <a:prstGeom prst="rect">
            <a:avLst/>
          </a:prstGeom>
          <a:noFill/>
        </p:spPr>
        <p:txBody>
          <a:bodyPr wrap="square">
            <a:spAutoFit/>
          </a:bodyPr>
          <a:lstStyle/>
          <a:p>
            <a:pPr rtl="0" eaLnBrk="1" fontAlgn="auto" hangingPunct="1">
              <a:lnSpc>
                <a:spcPts val="2580"/>
              </a:lnSpc>
              <a:spcBef>
                <a:spcPts val="0"/>
              </a:spcBef>
              <a:spcAft>
                <a:spcPts val="0"/>
              </a:spcAft>
              <a:defRPr/>
            </a:pPr>
            <a:r>
              <a:rPr lang="es-AR" sz="1600">
                <a:solidFill>
                  <a:srgbClr val="5C5C5C"/>
                </a:solidFill>
                <a:latin typeface="Lato" panose="020F0502020204030203" pitchFamily="34" charset="0"/>
                <a:ea typeface="+mn-ea"/>
                <a:cs typeface="+mn-cs"/>
              </a:rPr>
              <a:t>+ 1 403 243 3285</a:t>
            </a:r>
          </a:p>
          <a:p>
            <a:pPr rtl="0" eaLnBrk="1" fontAlgn="auto" hangingPunct="1">
              <a:lnSpc>
                <a:spcPts val="2580"/>
              </a:lnSpc>
              <a:spcBef>
                <a:spcPts val="0"/>
              </a:spcBef>
              <a:spcAft>
                <a:spcPts val="0"/>
              </a:spcAft>
              <a:defRPr/>
            </a:pPr>
            <a:r>
              <a:rPr lang="es-AR" sz="1600">
                <a:solidFill>
                  <a:srgbClr val="5C5C5C"/>
                </a:solidFill>
                <a:latin typeface="Lato" panose="020F0502020204030203" pitchFamily="34" charset="0"/>
                <a:ea typeface="+mn-ea"/>
                <a:cs typeface="+mn-cs"/>
              </a:rPr>
              <a:t>support@cawst.org</a:t>
            </a:r>
          </a:p>
          <a:p>
            <a:pPr rtl="0" eaLnBrk="1" fontAlgn="auto" hangingPunct="1">
              <a:lnSpc>
                <a:spcPts val="2580"/>
              </a:lnSpc>
              <a:spcBef>
                <a:spcPts val="0"/>
              </a:spcBef>
              <a:spcAft>
                <a:spcPts val="0"/>
              </a:spcAft>
              <a:defRPr/>
            </a:pPr>
            <a:r>
              <a:rPr lang="es-AR" sz="1600">
                <a:solidFill>
                  <a:srgbClr val="5C5C5C"/>
                </a:solidFill>
                <a:latin typeface="Lato" panose="020F0502020204030203" pitchFamily="34" charset="0"/>
                <a:ea typeface="+mn-ea"/>
                <a:cs typeface="+mn-cs"/>
              </a:rPr>
              <a:t>cawst.org</a:t>
            </a:r>
          </a:p>
        </p:txBody>
      </p:sp>
    </p:spTree>
    <p:custDataLst>
      <p:tags r:id="rId1"/>
    </p:custDataLst>
    <p:extLst>
      <p:ext uri="{BB962C8B-B14F-4D97-AF65-F5344CB8AC3E}">
        <p14:creationId xmlns:p14="http://schemas.microsoft.com/office/powerpoint/2010/main" val="13734152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normAutofit/>
          </a:bodyPr>
          <a:lstStyle/>
          <a:p>
            <a:pPr rtl="0"/>
            <a:r>
              <a:rPr lang="es-AR"/>
              <a:t>Monitoreo</a:t>
            </a:r>
          </a:p>
        </p:txBody>
      </p:sp>
      <p:sp>
        <p:nvSpPr>
          <p:cNvPr id="5" name="Text Placeholder 4"/>
          <p:cNvSpPr>
            <a:spLocks noGrp="1"/>
          </p:cNvSpPr>
          <p:nvPr>
            <p:ph type="body" sz="quarter" idx="14"/>
          </p:nvPr>
        </p:nvSpPr>
        <p:spPr/>
        <p:txBody>
          <a:bodyPr/>
          <a:lstStyle/>
          <a:p>
            <a:pPr rtl="0"/>
            <a:r>
              <a:rPr lang="es-AR"/>
              <a:t>Módulo</a:t>
            </a:r>
          </a:p>
        </p:txBody>
      </p:sp>
      <p:sp>
        <p:nvSpPr>
          <p:cNvPr id="6" name="Text Placeholder 5"/>
          <p:cNvSpPr>
            <a:spLocks noGrp="1"/>
          </p:cNvSpPr>
          <p:nvPr>
            <p:ph type="body" sz="quarter" idx="15"/>
          </p:nvPr>
        </p:nvSpPr>
        <p:spPr/>
        <p:txBody>
          <a:bodyPr/>
          <a:lstStyle/>
          <a:p>
            <a:pPr rtl="0"/>
            <a:r>
              <a:rPr lang="es-AR"/>
              <a:t>2018</a:t>
            </a:r>
          </a:p>
        </p:txBody>
      </p:sp>
      <p:sp>
        <p:nvSpPr>
          <p:cNvPr id="7" name="Text Placeholder 6"/>
          <p:cNvSpPr>
            <a:spLocks noGrp="1"/>
          </p:cNvSpPr>
          <p:nvPr>
            <p:ph type="body" sz="quarter" idx="16"/>
          </p:nvPr>
        </p:nvSpPr>
        <p:spPr>
          <a:xfrm>
            <a:off x="2144036" y="3963012"/>
            <a:ext cx="1791149" cy="548874"/>
          </a:xfrm>
        </p:spPr>
        <p:txBody>
          <a:bodyPr>
            <a:normAutofit/>
          </a:bodyPr>
          <a:lstStyle/>
          <a:p>
            <a:pPr rtl="0"/>
            <a:r>
              <a:rPr lang="es-AR"/>
              <a:t>Septiembre</a:t>
            </a:r>
          </a:p>
        </p:txBody>
      </p:sp>
    </p:spTree>
    <p:custDataLst>
      <p:tags r:id="rId1"/>
    </p:custDataLst>
    <p:extLst>
      <p:ext uri="{BB962C8B-B14F-4D97-AF65-F5344CB8AC3E}">
        <p14:creationId xmlns:p14="http://schemas.microsoft.com/office/powerpoint/2010/main" val="19020463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solidFill>
            <a:srgbClr val="2B95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Title 12"/>
          <p:cNvSpPr txBox="1">
            <a:spLocks/>
          </p:cNvSpPr>
          <p:nvPr/>
        </p:nvSpPr>
        <p:spPr>
          <a:xfrm>
            <a:off x="1414018" y="2225675"/>
            <a:ext cx="8854523" cy="24066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kern="1200">
                <a:solidFill>
                  <a:srgbClr val="5C5C5C"/>
                </a:solidFill>
                <a:latin typeface="Lato Light" panose="020F0302020204030203" pitchFamily="34" charset="0"/>
                <a:ea typeface="+mj-ea"/>
                <a:cs typeface="+mj-cs"/>
              </a:defRPr>
            </a:lvl1pPr>
          </a:lstStyle>
          <a:p>
            <a:pPr rtl="0"/>
            <a:r>
              <a:rPr lang="es-AR" sz="8000">
                <a:solidFill>
                  <a:schemeClr val="bg1"/>
                </a:solidFill>
                <a:latin typeface="Merriweather Black" panose="00000A00000000000000" pitchFamily="2" charset="0"/>
              </a:rPr>
              <a:t>Introducción</a:t>
            </a:r>
          </a:p>
        </p:txBody>
      </p:sp>
      <p:pic>
        <p:nvPicPr>
          <p:cNvPr id="7" name="Picture 6"/>
          <p:cNvPicPr>
            <a:picLocks noChangeAspect="1"/>
          </p:cNvPicPr>
          <p:nvPr/>
        </p:nvPicPr>
        <p:blipFill>
          <a:blip r:embed="rId4">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277459" y="2349000"/>
            <a:ext cx="972973" cy="2160000"/>
          </a:xfrm>
          <a:prstGeom prst="rect">
            <a:avLst/>
          </a:prstGeom>
        </p:spPr>
      </p:pic>
    </p:spTree>
    <p:custDataLst>
      <p:tags r:id="rId1"/>
    </p:custDataLst>
    <p:extLst>
      <p:ext uri="{BB962C8B-B14F-4D97-AF65-F5344CB8AC3E}">
        <p14:creationId xmlns:p14="http://schemas.microsoft.com/office/powerpoint/2010/main" val="20518108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rtl="0"/>
            <a:r>
              <a:rPr lang="es-AR"/>
              <a:t>Objetivos de aprendizaje</a:t>
            </a:r>
          </a:p>
        </p:txBody>
      </p:sp>
      <p:sp>
        <p:nvSpPr>
          <p:cNvPr id="7" name="Text Placeholder 6"/>
          <p:cNvSpPr>
            <a:spLocks noGrp="1"/>
          </p:cNvSpPr>
          <p:nvPr>
            <p:ph type="body" sz="quarter" idx="11"/>
          </p:nvPr>
        </p:nvSpPr>
        <p:spPr>
          <a:xfrm>
            <a:off x="1596000" y="1710000"/>
            <a:ext cx="9000000" cy="4357687"/>
          </a:xfrm>
        </p:spPr>
        <p:txBody>
          <a:bodyPr>
            <a:normAutofit fontScale="92500"/>
          </a:bodyPr>
          <a:lstStyle/>
          <a:p>
            <a:pPr rtl="0"/>
            <a:r>
              <a:rPr lang="es-AR">
                <a:solidFill>
                  <a:schemeClr val="tx1"/>
                </a:solidFill>
              </a:rPr>
              <a:t>Debatir sobre la importancia del monitoreo.</a:t>
            </a:r>
          </a:p>
          <a:p>
            <a:pPr rtl="0"/>
            <a:r>
              <a:rPr lang="es-AR"/>
              <a:t>Identificar los productos/resultados, los efectos y el efecto final de un programa.</a:t>
            </a:r>
          </a:p>
          <a:p>
            <a:pPr rtl="0"/>
            <a:r>
              <a:rPr lang="es-AR"/>
              <a:t>Seleccionar indicadores adecuados para los productos/resultados y los efectos.</a:t>
            </a:r>
          </a:p>
          <a:p>
            <a:pPr rtl="0"/>
            <a:r>
              <a:rPr lang="es-AR"/>
              <a:t>Seleccionar una estrategia de muestreo y un método de recolección de datos.</a:t>
            </a:r>
          </a:p>
          <a:p>
            <a:pPr rtl="0"/>
            <a:r>
              <a:rPr lang="es-AR"/>
              <a:t>Explicar el proceso de diseño de un sistema de monitoreo para un programa de letrinas.</a:t>
            </a:r>
          </a:p>
        </p:txBody>
      </p:sp>
    </p:spTree>
    <p:custDataLst>
      <p:tags r:id="rId1"/>
    </p:custDataLst>
    <p:extLst>
      <p:ext uri="{BB962C8B-B14F-4D97-AF65-F5344CB8AC3E}">
        <p14:creationId xmlns:p14="http://schemas.microsoft.com/office/powerpoint/2010/main" val="18658980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29"/>
          </p:nvPr>
        </p:nvSpPr>
        <p:spPr/>
        <p:txBody>
          <a:bodyPr/>
          <a:lstStyle/>
          <a:p>
            <a:pPr rtl="0"/>
            <a:fld id="{A8350104-CE64-4EE9-82B1-554144FA4C7C}" type="slidenum">
              <a:rPr/>
              <a:pPr/>
              <a:t>6</a:t>
            </a:fld>
            <a:endParaRPr/>
          </a:p>
        </p:txBody>
      </p:sp>
      <p:sp>
        <p:nvSpPr>
          <p:cNvPr id="4" name="TextBox 3"/>
          <p:cNvSpPr txBox="1"/>
          <p:nvPr/>
        </p:nvSpPr>
        <p:spPr>
          <a:xfrm>
            <a:off x="1633939" y="1673599"/>
            <a:ext cx="8924122" cy="553998"/>
          </a:xfrm>
          <a:prstGeom prst="rect">
            <a:avLst/>
          </a:prstGeom>
          <a:noFill/>
        </p:spPr>
        <p:txBody>
          <a:bodyPr wrap="square" rtlCol="0">
            <a:spAutoFit/>
          </a:bodyPr>
          <a:lstStyle/>
          <a:p>
            <a:pPr algn="ctr" rtl="0"/>
            <a:r>
              <a:rPr lang="es-AR" sz="3000">
                <a:latin typeface="Merriweather Black" panose="00000A00000000000000" pitchFamily="2" charset="0"/>
              </a:rPr>
              <a:t>¿Qué es el monitoreo?</a:t>
            </a:r>
          </a:p>
        </p:txBody>
      </p:sp>
      <p:pic>
        <p:nvPicPr>
          <p:cNvPr id="9" name="Picture 8">
            <a:extLst>
              <a:ext uri="{FF2B5EF4-FFF2-40B4-BE49-F238E27FC236}">
                <a16:creationId xmlns:a16="http://schemas.microsoft.com/office/drawing/2014/main" id="{FCE7425A-CAE3-4403-8105-6C7738584D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1437" y="2479546"/>
            <a:ext cx="7259257" cy="2704855"/>
          </a:xfrm>
          <a:prstGeom prst="rect">
            <a:avLst/>
          </a:prstGeom>
        </p:spPr>
      </p:pic>
    </p:spTree>
    <p:custDataLst>
      <p:tags r:id="rId1"/>
    </p:custDataLst>
    <p:extLst>
      <p:ext uri="{BB962C8B-B14F-4D97-AF65-F5344CB8AC3E}">
        <p14:creationId xmlns:p14="http://schemas.microsoft.com/office/powerpoint/2010/main" val="31836283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63240" y="2766219"/>
            <a:ext cx="6065520" cy="1325563"/>
          </a:xfrm>
        </p:spPr>
        <p:txBody>
          <a:bodyPr>
            <a:normAutofit/>
          </a:bodyPr>
          <a:lstStyle/>
          <a:p>
            <a:pPr algn="ctr" rtl="0"/>
            <a:r>
              <a:rPr lang="es-AR" sz="3000" b="1">
                <a:solidFill>
                  <a:srgbClr val="24A4D6"/>
                </a:solidFill>
                <a:latin typeface="Merriweather Black" panose="00000A00000000000000" pitchFamily="2" charset="0"/>
              </a:rPr>
              <a:t>¿Por qué </a:t>
            </a:r>
            <a:r>
              <a:rPr lang="es-AR" sz="3000">
                <a:latin typeface="Merriweather Black" panose="00000A00000000000000" pitchFamily="2" charset="0"/>
              </a:rPr>
              <a:t>se debería monitorear?</a:t>
            </a:r>
          </a:p>
        </p:txBody>
      </p:sp>
      <p:sp>
        <p:nvSpPr>
          <p:cNvPr id="3" name="Slide Number Placeholder 2"/>
          <p:cNvSpPr>
            <a:spLocks noGrp="1"/>
          </p:cNvSpPr>
          <p:nvPr>
            <p:ph type="sldNum" sz="quarter" idx="10"/>
          </p:nvPr>
        </p:nvSpPr>
        <p:spPr/>
        <p:txBody>
          <a:bodyPr/>
          <a:lstStyle/>
          <a:p>
            <a:pPr rtl="0"/>
            <a:fld id="{A8350104-CE64-4EE9-82B1-554144FA4C7C}" type="slidenum">
              <a:rPr/>
              <a:pPr/>
              <a:t>7</a:t>
            </a:fld>
            <a:endParaRPr/>
          </a:p>
        </p:txBody>
      </p:sp>
    </p:spTree>
    <p:custDataLst>
      <p:tags r:id="rId1"/>
    </p:custDataLst>
    <p:extLst>
      <p:ext uri="{BB962C8B-B14F-4D97-AF65-F5344CB8AC3E}">
        <p14:creationId xmlns:p14="http://schemas.microsoft.com/office/powerpoint/2010/main" val="19612541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rtl="0"/>
            <a:fld id="{A8350104-CE64-4EE9-82B1-554144FA4C7C}" type="slidenum">
              <a:rPr/>
              <a:pPr/>
              <a:t>8</a:t>
            </a:fld>
            <a:endParaRPr/>
          </a:p>
        </p:txBody>
      </p:sp>
      <p:sp>
        <p:nvSpPr>
          <p:cNvPr id="4" name="Text Placeholder 3"/>
          <p:cNvSpPr>
            <a:spLocks noGrp="1"/>
          </p:cNvSpPr>
          <p:nvPr>
            <p:ph type="body" sz="quarter" idx="4294967295"/>
          </p:nvPr>
        </p:nvSpPr>
        <p:spPr>
          <a:xfrm>
            <a:off x="1283315" y="2917237"/>
            <a:ext cx="9625371" cy="1023527"/>
          </a:xfrm>
        </p:spPr>
        <p:txBody>
          <a:bodyPr anchor="ctr" anchorCtr="0">
            <a:normAutofit/>
          </a:bodyPr>
          <a:lstStyle/>
          <a:p>
            <a:pPr algn="ctr" rtl="0"/>
            <a:r>
              <a:rPr lang="es-AR" sz="3000">
                <a:solidFill>
                  <a:srgbClr val="24A4D6"/>
                </a:solidFill>
                <a:latin typeface="Merriweather Black" panose="00000A00000000000000" pitchFamily="2" charset="0"/>
              </a:rPr>
              <a:t>Monitoreo</a:t>
            </a:r>
            <a:r>
              <a:rPr lang="es-AR" sz="3000">
                <a:latin typeface="Merriweather Black" panose="00000A00000000000000" pitchFamily="2" charset="0"/>
              </a:rPr>
              <a:t> o </a:t>
            </a:r>
            <a:r>
              <a:rPr lang="es-AR" sz="3000">
                <a:solidFill>
                  <a:srgbClr val="24A4D6"/>
                </a:solidFill>
                <a:latin typeface="Merriweather Black" panose="00000A00000000000000" pitchFamily="2" charset="0"/>
              </a:rPr>
              <a:t>evaluación</a:t>
            </a:r>
            <a:r>
              <a:rPr lang="es-AR" sz="3000">
                <a:latin typeface="Merriweather Black" panose="00000A00000000000000" pitchFamily="2" charset="0"/>
              </a:rPr>
              <a:t>, ¿cuál es la diferencia?</a:t>
            </a:r>
          </a:p>
        </p:txBody>
      </p:sp>
    </p:spTree>
    <p:custDataLst>
      <p:tags r:id="rId1"/>
    </p:custDataLst>
    <p:extLst>
      <p:ext uri="{BB962C8B-B14F-4D97-AF65-F5344CB8AC3E}">
        <p14:creationId xmlns:p14="http://schemas.microsoft.com/office/powerpoint/2010/main" val="12275031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solidFill>
            <a:srgbClr val="555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TextBox 7"/>
          <p:cNvSpPr txBox="1"/>
          <p:nvPr/>
        </p:nvSpPr>
        <p:spPr>
          <a:xfrm>
            <a:off x="2733023" y="2133583"/>
            <a:ext cx="3098164" cy="1015663"/>
          </a:xfrm>
          <a:prstGeom prst="rect">
            <a:avLst/>
          </a:prstGeom>
          <a:noFill/>
        </p:spPr>
        <p:txBody>
          <a:bodyPr wrap="square" rtlCol="0">
            <a:spAutoFit/>
          </a:bodyPr>
          <a:lstStyle/>
          <a:p>
            <a:pPr marL="285750" indent="-285750" rtl="0">
              <a:buClr>
                <a:srgbClr val="37C6F4"/>
              </a:buClr>
              <a:buFont typeface="Wingdings" panose="05000000000000000000" pitchFamily="2" charset="2"/>
              <a:buChar char=""/>
            </a:pPr>
            <a:r>
              <a:rPr lang="es-AR" sz="2000" dirty="0">
                <a:solidFill>
                  <a:schemeClr val="bg1"/>
                </a:solidFill>
                <a:latin typeface="Lato" panose="020F0502020204030203" pitchFamily="34" charset="0"/>
              </a:rPr>
              <a:t>Estudio teórico</a:t>
            </a:r>
          </a:p>
          <a:p>
            <a:pPr marL="285750" indent="-285750" rtl="0">
              <a:buClr>
                <a:srgbClr val="37C6F4"/>
              </a:buClr>
              <a:buFont typeface="Wingdings" panose="05000000000000000000" pitchFamily="2" charset="2"/>
              <a:buChar char=""/>
            </a:pPr>
            <a:r>
              <a:rPr lang="es-AR" sz="2000" dirty="0">
                <a:solidFill>
                  <a:schemeClr val="bg1"/>
                </a:solidFill>
                <a:latin typeface="Lato" panose="020F0502020204030203" pitchFamily="34" charset="0"/>
              </a:rPr>
              <a:t>Diagramación de un programa de letrinas</a:t>
            </a:r>
          </a:p>
        </p:txBody>
      </p:sp>
      <p:pic>
        <p:nvPicPr>
          <p:cNvPr id="3" name="Picture 2">
            <a:extLst>
              <a:ext uri="{FF2B5EF4-FFF2-40B4-BE49-F238E27FC236}">
                <a16:creationId xmlns:a16="http://schemas.microsoft.com/office/drawing/2014/main" id="{4E3B7F59-ABAD-4944-94DC-346FDDC2070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65584" y="943897"/>
            <a:ext cx="5141593" cy="4970206"/>
          </a:xfrm>
          <a:prstGeom prst="rect">
            <a:avLst/>
          </a:prstGeom>
        </p:spPr>
      </p:pic>
    </p:spTree>
    <p:custDataLst>
      <p:tags r:id="rId1"/>
    </p:custDataLst>
    <p:extLst>
      <p:ext uri="{BB962C8B-B14F-4D97-AF65-F5344CB8AC3E}">
        <p14:creationId xmlns:p14="http://schemas.microsoft.com/office/powerpoint/2010/main" val="1113306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pjrMpVRA"/>
  <p:tag name="ARTICULATE_DESIGN_ID_CUSTOM DESIGN" val="20k0Qa46"/>
  <p:tag name="ARTICULATE_DESIGN_ID_MUST HAVE" val="6WdZdqAm"/>
  <p:tag name="ARTICULATE_DESIGN_ID_BOOKEND SLIDES" val="Rq9A0mjS"/>
  <p:tag name="ARTICULATE_DESIGN_ID_BODY SLIDES" val="XNYQGHuP"/>
  <p:tag name="ARTICULATE_DESIGN_ID_CAWST" val="xGtoLr5Y"/>
  <p:tag name="ARTICULATE_DESIGN_ID_1_CAWST" val="IVwwdRUM"/>
  <p:tag name="ARTICULATE_DESIGN_ID_CAWST TITLE" val="g7GuV4UH"/>
  <p:tag name="ARTICULATE_DESIGN_ID_CAWST CONTENT" val="67xEorTn"/>
  <p:tag name="ARTICULATE_PROJECT_OPEN" val="0"/>
  <p:tag name="ARTICULATE_SLIDE_COUNT" val="25"/>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CAWST Title">
  <a:themeElements>
    <a:clrScheme name="CAWST">
      <a:dk1>
        <a:srgbClr val="5C5C5C"/>
      </a:dk1>
      <a:lt1>
        <a:srgbClr val="FFFFFF"/>
      </a:lt1>
      <a:dk2>
        <a:srgbClr val="5C5C5C"/>
      </a:dk2>
      <a:lt2>
        <a:srgbClr val="FFFFFF"/>
      </a:lt2>
      <a:accent1>
        <a:srgbClr val="005478"/>
      </a:accent1>
      <a:accent2>
        <a:srgbClr val="B959A2"/>
      </a:accent2>
      <a:accent3>
        <a:srgbClr val="EB553D"/>
      </a:accent3>
      <a:accent4>
        <a:srgbClr val="F68D36"/>
      </a:accent4>
      <a:accent5>
        <a:srgbClr val="FEC441"/>
      </a:accent5>
      <a:accent6>
        <a:srgbClr val="B0A154"/>
      </a:accent6>
      <a:hlink>
        <a:srgbClr val="60BCE0"/>
      </a:hlink>
      <a:folHlink>
        <a:srgbClr val="60BCE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AWST Content">
  <a:themeElements>
    <a:clrScheme name="CAWST">
      <a:dk1>
        <a:srgbClr val="5C5C5C"/>
      </a:dk1>
      <a:lt1>
        <a:srgbClr val="FFFFFF"/>
      </a:lt1>
      <a:dk2>
        <a:srgbClr val="5C5C5C"/>
      </a:dk2>
      <a:lt2>
        <a:srgbClr val="FFFFFF"/>
      </a:lt2>
      <a:accent1>
        <a:srgbClr val="005478"/>
      </a:accent1>
      <a:accent2>
        <a:srgbClr val="B959A2"/>
      </a:accent2>
      <a:accent3>
        <a:srgbClr val="EB553D"/>
      </a:accent3>
      <a:accent4>
        <a:srgbClr val="F68D36"/>
      </a:accent4>
      <a:accent5>
        <a:srgbClr val="FEC441"/>
      </a:accent5>
      <a:accent6>
        <a:srgbClr val="B0A154"/>
      </a:accent6>
      <a:hlink>
        <a:srgbClr val="60BCE0"/>
      </a:hlink>
      <a:folHlink>
        <a:srgbClr val="60BCE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15910</TotalTime>
  <Words>725</Words>
  <Application>Microsoft Office PowerPoint</Application>
  <PresentationFormat>Widescreen</PresentationFormat>
  <Paragraphs>131</Paragraphs>
  <Slides>25</Slides>
  <Notes>19</Notes>
  <HiddenSlides>2</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25</vt:i4>
      </vt:variant>
    </vt:vector>
  </HeadingPairs>
  <TitlesOfParts>
    <vt:vector size="34" baseType="lpstr">
      <vt:lpstr>Lato</vt:lpstr>
      <vt:lpstr>Georgia</vt:lpstr>
      <vt:lpstr>Arial</vt:lpstr>
      <vt:lpstr>Calibri</vt:lpstr>
      <vt:lpstr>Merriweather Black</vt:lpstr>
      <vt:lpstr>Lato Light</vt:lpstr>
      <vt:lpstr>Wingdings</vt:lpstr>
      <vt:lpstr>CAWST Title</vt:lpstr>
      <vt:lpstr>CAWST Content</vt:lpstr>
      <vt:lpstr>PowerPoint Presentation</vt:lpstr>
      <vt:lpstr>PowerPoint Presentation</vt:lpstr>
      <vt:lpstr>PowerPoint Presentation</vt:lpstr>
      <vt:lpstr>PowerPoint Presentation</vt:lpstr>
      <vt:lpstr>Objetivos de aprendizaje</vt:lpstr>
      <vt:lpstr>PowerPoint Presentation</vt:lpstr>
      <vt:lpstr>¿Por qué se debería monitorear?</vt:lpstr>
      <vt:lpstr>PowerPoint Presentation</vt:lpstr>
      <vt:lpstr>PowerPoint Presentation</vt:lpstr>
      <vt:lpstr>Elaborar una cadena de resultados</vt:lpstr>
      <vt:lpstr>Cadena de resultados</vt:lpstr>
      <vt:lpstr>PowerPoint Presentation</vt:lpstr>
      <vt:lpstr>PowerPoint Presentation</vt:lpstr>
      <vt:lpstr>Selección de indicadores adecuados</vt:lpstr>
      <vt:lpstr>Ejemplos de indicadores en programas de letrinas</vt:lpstr>
      <vt:lpstr>PowerPoint Presentation</vt:lpstr>
      <vt:lpstr>PowerPoint Presentation</vt:lpstr>
      <vt:lpstr>Determinar la estrategia de muestreo</vt:lpstr>
      <vt:lpstr>Métodos y herramientas de recopilación de datos</vt:lpstr>
      <vt:lpstr>Ejemplos</vt:lpstr>
      <vt:lpstr>PowerPoint Presentation</vt:lpstr>
      <vt:lpstr>PowerPoint Presentation</vt:lpstr>
      <vt:lpstr>PowerPoint Presentation</vt:lpstr>
      <vt:lpstr>PowerPoint Presentation</vt:lpstr>
      <vt:lpstr>PowerPoint Presentation</vt:lpstr>
    </vt:vector>
  </TitlesOfParts>
  <Company>CAWST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Nigel Cutting</dc:creator>
  <cp:lastModifiedBy>Andrea Roach</cp:lastModifiedBy>
  <cp:revision>337</cp:revision>
  <dcterms:created xsi:type="dcterms:W3CDTF">2018-03-08T21:37:15Z</dcterms:created>
  <dcterms:modified xsi:type="dcterms:W3CDTF">2018-11-21T00:36:59Z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DB587DF5-7C43-4342-A267-070D3432918C</vt:lpwstr>
  </property>
  <property fmtid="{D5CDD505-2E9C-101B-9397-08002B2CF9AE}" pid="3" name="ArticulatePath">
    <vt:lpwstr>CAWST PP Template</vt:lpwstr>
  </property>
</Properties>
</file>