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5" r:id="rId2"/>
    <p:sldId id="274" r:id="rId3"/>
    <p:sldId id="256" r:id="rId4"/>
    <p:sldId id="257" r:id="rId5"/>
    <p:sldId id="272" r:id="rId6"/>
    <p:sldId id="259" r:id="rId7"/>
    <p:sldId id="261" r:id="rId8"/>
    <p:sldId id="263" r:id="rId9"/>
    <p:sldId id="273" r:id="rId10"/>
    <p:sldId id="271"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0018" autoAdjust="0"/>
  </p:normalViewPr>
  <p:slideViewPr>
    <p:cSldViewPr>
      <p:cViewPr varScale="1">
        <p:scale>
          <a:sx n="62" d="100"/>
          <a:sy n="62" d="100"/>
        </p:scale>
        <p:origin x="206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A559-7487-4D15-9CB0-3A69AA581CA9}" type="datetimeFigureOut">
              <a:rPr lang="en-US" smtClean="0"/>
              <a:t>12/28/2014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AEA86-A557-4C89-8350-6ED4D03115CE}" type="slidenum">
              <a:rPr lang="en-US" smtClean="0"/>
              <a:t>‹#›</a:t>
            </a:fld>
            <a:endParaRPr lang="en-US"/>
          </a:p>
        </p:txBody>
      </p:sp>
    </p:spTree>
    <p:extLst>
      <p:ext uri="{BB962C8B-B14F-4D97-AF65-F5344CB8AC3E}">
        <p14:creationId xmlns:p14="http://schemas.microsoft.com/office/powerpoint/2010/main" val="281198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FF4AEA86-A557-4C89-8350-6ED4D03115CE}" type="slidenum">
              <a:rPr/>
              <a:t>4</a:t>
            </a:fld>
            <a:endParaRPr/>
          </a:p>
        </p:txBody>
      </p:sp>
    </p:spTree>
    <p:extLst>
      <p:ext uri="{BB962C8B-B14F-4D97-AF65-F5344CB8AC3E}">
        <p14:creationId xmlns:p14="http://schemas.microsoft.com/office/powerpoint/2010/main" val="51488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En binômes, demandez aux participants de débattre du fait qu'ils sont ou non d'accord avec les définitions de l'assainissement et de l'assainissement environnemental. </a:t>
            </a:r>
            <a:r>
              <a:rPr sz="1200" kern="1200">
                <a:solidFill>
                  <a:schemeClr val="tx1"/>
                </a:solidFill>
                <a:latin typeface="+mn-lt"/>
                <a:ea typeface="+mn-ea"/>
                <a:cs typeface="+mn-cs"/>
              </a:rPr>
              <a:t>Demandez leur d’expliquer pourquoi.</a:t>
            </a:r>
            <a:r>
              <a:rPr/>
              <a:t> </a:t>
            </a:r>
          </a:p>
        </p:txBody>
      </p:sp>
      <p:sp>
        <p:nvSpPr>
          <p:cNvPr id="4" name="Slide Number Placeholder 3"/>
          <p:cNvSpPr>
            <a:spLocks noGrp="1"/>
          </p:cNvSpPr>
          <p:nvPr>
            <p:ph type="sldNum" sz="quarter" idx="10"/>
          </p:nvPr>
        </p:nvSpPr>
        <p:spPr/>
        <p:txBody>
          <a:bodyPr/>
          <a:lstStyle/>
          <a:p>
            <a:pPr rtl="0"/>
            <a:fld id="{FF4AEA86-A557-4C89-8350-6ED4D03115CE}" type="slidenum">
              <a:rPr/>
              <a:t>13</a:t>
            </a:fld>
            <a:endParaRPr/>
          </a:p>
        </p:txBody>
      </p:sp>
    </p:spTree>
    <p:extLst>
      <p:ext uri="{BB962C8B-B14F-4D97-AF65-F5344CB8AC3E}">
        <p14:creationId xmlns:p14="http://schemas.microsoft.com/office/powerpoint/2010/main" val="297053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Afrique</a:t>
            </a:r>
          </a:p>
        </p:txBody>
      </p:sp>
      <p:sp>
        <p:nvSpPr>
          <p:cNvPr id="4" name="Slide Number Placeholder 3"/>
          <p:cNvSpPr>
            <a:spLocks noGrp="1"/>
          </p:cNvSpPr>
          <p:nvPr>
            <p:ph type="sldNum" sz="quarter" idx="10"/>
          </p:nvPr>
        </p:nvSpPr>
        <p:spPr/>
        <p:txBody>
          <a:bodyPr/>
          <a:lstStyle/>
          <a:p>
            <a:pPr rtl="0"/>
            <a:fld id="{FF4AEA86-A557-4C89-8350-6ED4D03115CE}" type="slidenum">
              <a:rPr/>
              <a:t>5</a:t>
            </a:fld>
            <a:endParaRPr/>
          </a:p>
        </p:txBody>
      </p:sp>
    </p:spTree>
    <p:extLst>
      <p:ext uri="{BB962C8B-B14F-4D97-AF65-F5344CB8AC3E}">
        <p14:creationId xmlns:p14="http://schemas.microsoft.com/office/powerpoint/2010/main" val="86743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Caraïbes</a:t>
            </a:r>
            <a:r>
              <a:rPr baseline="0"/>
              <a:t> - </a:t>
            </a:r>
            <a:r>
              <a:rPr/>
              <a:t>Haïti</a:t>
            </a:r>
          </a:p>
        </p:txBody>
      </p:sp>
      <p:sp>
        <p:nvSpPr>
          <p:cNvPr id="4" name="Slide Number Placeholder 3"/>
          <p:cNvSpPr>
            <a:spLocks noGrp="1"/>
          </p:cNvSpPr>
          <p:nvPr>
            <p:ph type="sldNum" sz="quarter" idx="10"/>
          </p:nvPr>
        </p:nvSpPr>
        <p:spPr/>
        <p:txBody>
          <a:bodyPr/>
          <a:lstStyle/>
          <a:p>
            <a:pPr rtl="0"/>
            <a:fld id="{FF4AEA86-A557-4C89-8350-6ED4D03115CE}" type="slidenum">
              <a:rPr/>
              <a:t>6</a:t>
            </a:fld>
            <a:endParaRPr/>
          </a:p>
        </p:txBody>
      </p:sp>
    </p:spTree>
    <p:extLst>
      <p:ext uri="{BB962C8B-B14F-4D97-AF65-F5344CB8AC3E}">
        <p14:creationId xmlns:p14="http://schemas.microsoft.com/office/powerpoint/2010/main" val="3905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Amérique latine</a:t>
            </a:r>
          </a:p>
          <a:p>
            <a:endParaRPr lang="en-US" dirty="0"/>
          </a:p>
        </p:txBody>
      </p:sp>
      <p:sp>
        <p:nvSpPr>
          <p:cNvPr id="4" name="Slide Number Placeholder 3"/>
          <p:cNvSpPr>
            <a:spLocks noGrp="1"/>
          </p:cNvSpPr>
          <p:nvPr>
            <p:ph type="sldNum" sz="quarter" idx="10"/>
          </p:nvPr>
        </p:nvSpPr>
        <p:spPr/>
        <p:txBody>
          <a:bodyPr/>
          <a:lstStyle/>
          <a:p>
            <a:pPr rtl="0"/>
            <a:fld id="{FF4AEA86-A557-4C89-8350-6ED4D03115CE}" type="slidenum">
              <a:rPr/>
              <a:t>7</a:t>
            </a:fld>
            <a:endParaRPr/>
          </a:p>
        </p:txBody>
      </p:sp>
    </p:spTree>
    <p:extLst>
      <p:ext uri="{BB962C8B-B14F-4D97-AF65-F5344CB8AC3E}">
        <p14:creationId xmlns:p14="http://schemas.microsoft.com/office/powerpoint/2010/main" val="240632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Asie du Sud</a:t>
            </a:r>
          </a:p>
        </p:txBody>
      </p:sp>
      <p:sp>
        <p:nvSpPr>
          <p:cNvPr id="4" name="Slide Number Placeholder 3"/>
          <p:cNvSpPr>
            <a:spLocks noGrp="1"/>
          </p:cNvSpPr>
          <p:nvPr>
            <p:ph type="sldNum" sz="quarter" idx="10"/>
          </p:nvPr>
        </p:nvSpPr>
        <p:spPr/>
        <p:txBody>
          <a:bodyPr/>
          <a:lstStyle/>
          <a:p>
            <a:pPr rtl="0"/>
            <a:fld id="{FF4AEA86-A557-4C89-8350-6ED4D03115CE}" type="slidenum">
              <a:rPr/>
              <a:t>8</a:t>
            </a:fld>
            <a:endParaRPr/>
          </a:p>
        </p:txBody>
      </p:sp>
    </p:spTree>
    <p:extLst>
      <p:ext uri="{BB962C8B-B14F-4D97-AF65-F5344CB8AC3E}">
        <p14:creationId xmlns:p14="http://schemas.microsoft.com/office/powerpoint/2010/main" val="165933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Asie du Sud-Est</a:t>
            </a:r>
          </a:p>
        </p:txBody>
      </p:sp>
      <p:sp>
        <p:nvSpPr>
          <p:cNvPr id="4" name="Slide Number Placeholder 3"/>
          <p:cNvSpPr>
            <a:spLocks noGrp="1"/>
          </p:cNvSpPr>
          <p:nvPr>
            <p:ph type="sldNum" sz="quarter" idx="10"/>
          </p:nvPr>
        </p:nvSpPr>
        <p:spPr/>
        <p:txBody>
          <a:bodyPr/>
          <a:lstStyle/>
          <a:p>
            <a:pPr rtl="0"/>
            <a:fld id="{FF4AEA86-A557-4C89-8350-6ED4D03115CE}" type="slidenum">
              <a:rPr/>
              <a:t>9</a:t>
            </a:fld>
            <a:endParaRPr/>
          </a:p>
        </p:txBody>
      </p:sp>
    </p:spTree>
    <p:extLst>
      <p:ext uri="{BB962C8B-B14F-4D97-AF65-F5344CB8AC3E}">
        <p14:creationId xmlns:p14="http://schemas.microsoft.com/office/powerpoint/2010/main" val="21040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Asie du Sud-Ouest</a:t>
            </a:r>
          </a:p>
        </p:txBody>
      </p:sp>
      <p:sp>
        <p:nvSpPr>
          <p:cNvPr id="4" name="Slide Number Placeholder 3"/>
          <p:cNvSpPr>
            <a:spLocks noGrp="1"/>
          </p:cNvSpPr>
          <p:nvPr>
            <p:ph type="sldNum" sz="quarter" idx="10"/>
          </p:nvPr>
        </p:nvSpPr>
        <p:spPr/>
        <p:txBody>
          <a:bodyPr/>
          <a:lstStyle/>
          <a:p>
            <a:pPr rtl="0"/>
            <a:fld id="{FF4AEA86-A557-4C89-8350-6ED4D03115CE}" type="slidenum">
              <a:rPr/>
              <a:t>10</a:t>
            </a:fld>
            <a:endParaRPr/>
          </a:p>
        </p:txBody>
      </p:sp>
    </p:spTree>
    <p:extLst>
      <p:ext uri="{BB962C8B-B14F-4D97-AF65-F5344CB8AC3E}">
        <p14:creationId xmlns:p14="http://schemas.microsoft.com/office/powerpoint/2010/main" val="165933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baseline="0"/>
              <a:t>Demandez aux participants de prendre quelques minutes pour regarder les affiches sur la contamination dans les diapositives précédentes. </a:t>
            </a:r>
          </a:p>
          <a:p>
            <a:pPr marL="171450" indent="-171450">
              <a:buFont typeface="Arial" panose="020B0604020202020204" pitchFamily="34" charset="0"/>
              <a:buChar char="•"/>
            </a:pPr>
            <a:endParaRPr lang="en-CA" baseline="0" dirty="0" smtClean="0"/>
          </a:p>
          <a:p>
            <a:pPr marL="171450" indent="-171450" rtl="0">
              <a:buFont typeface="Arial" panose="020B0604020202020204" pitchFamily="34" charset="0"/>
              <a:buChar char="•"/>
            </a:pPr>
            <a:r>
              <a:rPr baseline="0"/>
              <a:t>Discutez des problèmes qu'ils constatent par rapport à l'assainissement, ainsi que des problèmes qui ne sont pas illustrés sur l'affiche.</a:t>
            </a:r>
            <a:r>
              <a:rPr/>
              <a:t> </a:t>
            </a:r>
          </a:p>
          <a:p>
            <a:pPr marL="0" indent="0">
              <a:buFont typeface="Arial" panose="020B0604020202020204" pitchFamily="34" charset="0"/>
              <a:buNone/>
            </a:pPr>
            <a:endParaRPr lang="en-CA" dirty="0" smtClean="0"/>
          </a:p>
          <a:p>
            <a:pPr marL="171450" indent="-171450" rtl="0">
              <a:buFont typeface="Arial" panose="020B0604020202020204" pitchFamily="34" charset="0"/>
              <a:buChar char="•"/>
            </a:pPr>
            <a:r>
              <a:rPr baseline="0"/>
              <a:t>Montrez la définition de l'assainissement environnemental après cette discussion.</a:t>
            </a:r>
          </a:p>
        </p:txBody>
      </p:sp>
      <p:sp>
        <p:nvSpPr>
          <p:cNvPr id="4" name="Slide Number Placeholder 3"/>
          <p:cNvSpPr>
            <a:spLocks noGrp="1"/>
          </p:cNvSpPr>
          <p:nvPr>
            <p:ph type="sldNum" sz="quarter" idx="10"/>
          </p:nvPr>
        </p:nvSpPr>
        <p:spPr/>
        <p:txBody>
          <a:bodyPr/>
          <a:lstStyle/>
          <a:p>
            <a:pPr rtl="0"/>
            <a:fld id="{FF4AEA86-A557-4C89-8350-6ED4D03115CE}" type="slidenum">
              <a:rPr/>
              <a:t>11</a:t>
            </a:fld>
            <a:endParaRPr/>
          </a:p>
        </p:txBody>
      </p:sp>
    </p:spTree>
    <p:extLst>
      <p:ext uri="{BB962C8B-B14F-4D97-AF65-F5344CB8AC3E}">
        <p14:creationId xmlns:p14="http://schemas.microsoft.com/office/powerpoint/2010/main" val="198587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Demandez aux participants quelle est la différence entre l'assainissement et l'assainissement environnemental.</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baseline="0"/>
              <a:t>L'assainissement se réfère uniquement à la gestion des excréments humains ; il désigne généralement les latrines.</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L'assainissement environnemental est une définition plus vaste de l'assainissement et tente d'inclure tous les aspects qui peuvent affecter la santé et le bien-être humains.</a:t>
            </a:r>
          </a:p>
        </p:txBody>
      </p:sp>
      <p:sp>
        <p:nvSpPr>
          <p:cNvPr id="4" name="Slide Number Placeholder 3"/>
          <p:cNvSpPr>
            <a:spLocks noGrp="1"/>
          </p:cNvSpPr>
          <p:nvPr>
            <p:ph type="sldNum" sz="quarter" idx="10"/>
          </p:nvPr>
        </p:nvSpPr>
        <p:spPr/>
        <p:txBody>
          <a:bodyPr/>
          <a:lstStyle/>
          <a:p>
            <a:pPr rtl="0"/>
            <a:fld id="{FF4AEA86-A557-4C89-8350-6ED4D03115CE}" type="slidenum">
              <a:rPr/>
              <a:t>12</a:t>
            </a:fld>
            <a:endParaRPr/>
          </a:p>
        </p:txBody>
      </p:sp>
    </p:spTree>
    <p:extLst>
      <p:ext uri="{BB962C8B-B14F-4D97-AF65-F5344CB8AC3E}">
        <p14:creationId xmlns:p14="http://schemas.microsoft.com/office/powerpoint/2010/main" val="186557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409762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0"/>
            <a:ext cx="5610224" cy="6858000"/>
          </a:xfrm>
          <a:prstGeom prst="rect">
            <a:avLst/>
          </a:prstGeom>
          <a:noFill/>
          <a:ln>
            <a:noFill/>
          </a:ln>
        </p:spPr>
      </p:pic>
    </p:spTree>
    <p:extLst>
      <p:ext uri="{BB962C8B-B14F-4D97-AF65-F5344CB8AC3E}">
        <p14:creationId xmlns:p14="http://schemas.microsoft.com/office/powerpoint/2010/main" val="3163372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sz="4000" b="1" dirty="0" err="1"/>
              <a:t>Qu'est-ce</a:t>
            </a:r>
            <a:r>
              <a:rPr sz="4000" b="1" dirty="0"/>
              <a:t> </a:t>
            </a:r>
            <a:r>
              <a:rPr sz="4000" b="1" dirty="0" err="1"/>
              <a:t>que</a:t>
            </a:r>
            <a:r>
              <a:rPr sz="4000" b="1" dirty="0"/>
              <a:t> </a:t>
            </a:r>
            <a:r>
              <a:rPr sz="4000" b="1" dirty="0" err="1"/>
              <a:t>l'assainissement</a:t>
            </a:r>
            <a:r>
              <a:rPr sz="4000" b="1" dirty="0"/>
              <a:t> </a:t>
            </a:r>
            <a:r>
              <a:rPr sz="4000" b="1" dirty="0" err="1"/>
              <a:t>environnemental</a:t>
            </a:r>
            <a:r>
              <a:rPr sz="4000" b="1" dirty="0"/>
              <a:t> ?</a:t>
            </a:r>
            <a:r>
              <a:rPr lang="en-CA" sz="4000" b="1" dirty="0" smtClean="0"/>
              <a:t/>
            </a:r>
            <a:br>
              <a:rPr lang="en-CA" sz="4000" b="1" dirty="0" smtClean="0"/>
            </a:br>
            <a:endParaRPr lang="en-CA" sz="4000" b="1" dirty="0" smtClean="0"/>
          </a:p>
        </p:txBody>
      </p:sp>
      <p:sp>
        <p:nvSpPr>
          <p:cNvPr id="3" name="Content Placeholder 2"/>
          <p:cNvSpPr>
            <a:spLocks noGrp="1"/>
          </p:cNvSpPr>
          <p:nvPr>
            <p:ph idx="1"/>
          </p:nvPr>
        </p:nvSpPr>
        <p:spPr/>
        <p:txBody>
          <a:bodyPr/>
          <a:lstStyle/>
          <a:p>
            <a:pPr rtl="0"/>
            <a:r>
              <a:rPr dirty="0" err="1"/>
              <a:t>Gestion</a:t>
            </a:r>
            <a:r>
              <a:rPr dirty="0"/>
              <a:t> des </a:t>
            </a:r>
            <a:r>
              <a:rPr dirty="0" err="1"/>
              <a:t>déjections</a:t>
            </a:r>
            <a:r>
              <a:rPr dirty="0"/>
              <a:t> </a:t>
            </a:r>
            <a:r>
              <a:rPr dirty="0" err="1"/>
              <a:t>humaines</a:t>
            </a:r>
            <a:r>
              <a:rPr dirty="0"/>
              <a:t> et </a:t>
            </a:r>
            <a:r>
              <a:rPr dirty="0" err="1"/>
              <a:t>animales</a:t>
            </a:r>
            <a:r>
              <a:rPr dirty="0"/>
              <a:t> (</a:t>
            </a:r>
            <a:r>
              <a:rPr dirty="0" err="1"/>
              <a:t>fèces</a:t>
            </a:r>
            <a:r>
              <a:rPr dirty="0"/>
              <a:t> et urine)</a:t>
            </a:r>
          </a:p>
          <a:p>
            <a:pPr rtl="0"/>
            <a:r>
              <a:rPr dirty="0" err="1"/>
              <a:t>Gestion</a:t>
            </a:r>
            <a:r>
              <a:rPr dirty="0"/>
              <a:t> des </a:t>
            </a:r>
            <a:r>
              <a:rPr dirty="0" err="1"/>
              <a:t>eaux</a:t>
            </a:r>
            <a:r>
              <a:rPr dirty="0"/>
              <a:t> </a:t>
            </a:r>
            <a:r>
              <a:rPr dirty="0" err="1"/>
              <a:t>usées</a:t>
            </a:r>
            <a:r>
              <a:rPr dirty="0"/>
              <a:t> </a:t>
            </a:r>
            <a:r>
              <a:rPr dirty="0" err="1"/>
              <a:t>domestiques</a:t>
            </a:r>
            <a:endParaRPr dirty="0"/>
          </a:p>
          <a:p>
            <a:pPr rtl="0"/>
            <a:r>
              <a:rPr dirty="0" err="1"/>
              <a:t>Gestion</a:t>
            </a:r>
            <a:r>
              <a:rPr dirty="0"/>
              <a:t> des </a:t>
            </a:r>
            <a:r>
              <a:rPr dirty="0" err="1"/>
              <a:t>déchets</a:t>
            </a:r>
            <a:r>
              <a:rPr dirty="0"/>
              <a:t> </a:t>
            </a:r>
            <a:r>
              <a:rPr dirty="0" err="1"/>
              <a:t>solides</a:t>
            </a:r>
            <a:endParaRPr dirty="0"/>
          </a:p>
          <a:p>
            <a:pPr rtl="0"/>
            <a:r>
              <a:rPr dirty="0" err="1"/>
              <a:t>Contrôle</a:t>
            </a:r>
            <a:r>
              <a:rPr dirty="0"/>
              <a:t> des </a:t>
            </a:r>
            <a:r>
              <a:rPr dirty="0" err="1"/>
              <a:t>vecteurs</a:t>
            </a:r>
            <a:endParaRPr dirty="0"/>
          </a:p>
          <a:p>
            <a:pPr rtl="0"/>
            <a:r>
              <a:rPr dirty="0"/>
              <a:t>Drainage des </a:t>
            </a:r>
            <a:r>
              <a:rPr dirty="0" err="1"/>
              <a:t>eaux</a:t>
            </a:r>
            <a:r>
              <a:rPr dirty="0"/>
              <a:t> </a:t>
            </a:r>
            <a:r>
              <a:rPr dirty="0" err="1"/>
              <a:t>pluviales</a:t>
            </a:r>
            <a:endParaRPr dirty="0"/>
          </a:p>
          <a:p>
            <a:endParaRPr lang="en-CA" dirty="0"/>
          </a:p>
        </p:txBody>
      </p:sp>
    </p:spTree>
    <p:extLst>
      <p:ext uri="{BB962C8B-B14F-4D97-AF65-F5344CB8AC3E}">
        <p14:creationId xmlns:p14="http://schemas.microsoft.com/office/powerpoint/2010/main" val="31696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Qu’est-ce que l’assainissement ?</a:t>
            </a:r>
          </a:p>
        </p:txBody>
      </p:sp>
      <p:sp>
        <p:nvSpPr>
          <p:cNvPr id="3" name="Content Placeholder 2"/>
          <p:cNvSpPr>
            <a:spLocks noGrp="1"/>
          </p:cNvSpPr>
          <p:nvPr>
            <p:ph idx="1"/>
          </p:nvPr>
        </p:nvSpPr>
        <p:spPr/>
        <p:txBody>
          <a:bodyPr/>
          <a:lstStyle/>
          <a:p>
            <a:pPr rtl="0"/>
            <a:r>
              <a:rPr/>
              <a:t>Gestion des déjections humaines et animales (fèces et urine)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92107" y="2514600"/>
            <a:ext cx="3359785" cy="4133850"/>
          </a:xfrm>
          <a:prstGeom prst="rect">
            <a:avLst/>
          </a:prstGeom>
          <a:solidFill>
            <a:srgbClr val="FFFFFF">
              <a:alpha val="0"/>
            </a:srgbClr>
          </a:solidFill>
          <a:ln>
            <a:noFill/>
          </a:ln>
        </p:spPr>
      </p:pic>
    </p:spTree>
    <p:extLst>
      <p:ext uri="{BB962C8B-B14F-4D97-AF65-F5344CB8AC3E}">
        <p14:creationId xmlns:p14="http://schemas.microsoft.com/office/powerpoint/2010/main" val="2206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Révision</a:t>
            </a:r>
          </a:p>
        </p:txBody>
      </p:sp>
      <p:sp>
        <p:nvSpPr>
          <p:cNvPr id="3" name="Content Placeholder 2"/>
          <p:cNvSpPr>
            <a:spLocks noGrp="1"/>
          </p:cNvSpPr>
          <p:nvPr>
            <p:ph idx="1"/>
          </p:nvPr>
        </p:nvSpPr>
        <p:spPr/>
        <p:txBody>
          <a:bodyPr/>
          <a:lstStyle/>
          <a:p>
            <a:pPr rtl="0"/>
            <a:r>
              <a:rPr sz="4400"/>
              <a:t>Débattez avec un partenaire du fait que vous êtes ou non d'accord avec les définitions de l'assainissement et de l'assainissement environnemental.</a:t>
            </a:r>
          </a:p>
        </p:txBody>
      </p:sp>
    </p:spTree>
    <p:extLst>
      <p:ext uri="{BB962C8B-B14F-4D97-AF65-F5344CB8AC3E}">
        <p14:creationId xmlns:p14="http://schemas.microsoft.com/office/powerpoint/2010/main" val="181668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894512" cy="4721292"/>
          </a:xfrm>
          <a:prstGeom prst="rect">
            <a:avLst/>
          </a:prstGeom>
        </p:spPr>
        <p:txBody>
          <a:bodyPr wrap="square">
            <a:spAutoFit/>
          </a:bodyPr>
          <a:lstStyle/>
          <a:p>
            <a:pPr algn="ctr" rtl="0">
              <a:spcBef>
                <a:spcPct val="20000"/>
              </a:spcBef>
              <a:defRPr/>
            </a:pPr>
            <a:r>
              <a:rPr sz="3200" kern="0" dirty="0" err="1">
                <a:solidFill>
                  <a:srgbClr val="000000"/>
                </a:solidFill>
                <a:latin typeface="Arial"/>
                <a:ea typeface="+mn-ea"/>
                <a:cs typeface="Arial"/>
              </a:rPr>
              <a:t>Cette</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présentation</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est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liée</a:t>
            </a:r>
            <a:r>
              <a:rPr sz="3200" kern="0" dirty="0">
                <a:solidFill>
                  <a:srgbClr val="000000"/>
                </a:solidFill>
                <a:latin typeface="Arial"/>
                <a:ea typeface="+mn-ea"/>
                <a:cs typeface="Arial"/>
              </a:rPr>
              <a:t> au plan de </a:t>
            </a:r>
            <a:r>
              <a:rPr sz="3200" kern="0" dirty="0" err="1">
                <a:solidFill>
                  <a:srgbClr val="000000"/>
                </a:solidFill>
                <a:latin typeface="Arial"/>
                <a:ea typeface="+mn-ea"/>
                <a:cs typeface="Arial"/>
              </a:rPr>
              <a:t>cours</a:t>
            </a:r>
            <a:r>
              <a:rPr sz="3200" kern="0" dirty="0">
                <a:solidFill>
                  <a:srgbClr val="000000"/>
                </a:solidFill>
                <a:latin typeface="Arial"/>
                <a:ea typeface="+mn-ea"/>
                <a:cs typeface="Arial"/>
              </a:rPr>
              <a:t> n° 3 : " Introduction à </a:t>
            </a:r>
            <a:r>
              <a:rPr sz="3200" kern="0" dirty="0" err="1">
                <a:solidFill>
                  <a:srgbClr val="000000"/>
                </a:solidFill>
                <a:latin typeface="Arial"/>
                <a:ea typeface="+mn-ea"/>
                <a:cs typeface="Arial"/>
              </a:rPr>
              <a:t>l'assainissement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environnemental</a:t>
            </a:r>
            <a:r>
              <a:rPr sz="3200" kern="0" dirty="0">
                <a:solidFill>
                  <a:srgbClr val="000000"/>
                </a:solidFill>
                <a:latin typeface="Arial"/>
                <a:ea typeface="+mn-ea"/>
                <a:cs typeface="Arial"/>
              </a:rPr>
              <a:t> " du " Manuel du </a:t>
            </a:r>
            <a:r>
              <a:rPr sz="3200" kern="0" dirty="0" err="1">
                <a:solidFill>
                  <a:srgbClr val="000000"/>
                </a:solidFill>
                <a:latin typeface="Arial"/>
                <a:ea typeface="+mn-ea"/>
                <a:cs typeface="Arial"/>
              </a:rPr>
              <a:t>formateur</a:t>
            </a:r>
            <a:r>
              <a:rPr sz="3200" kern="0" dirty="0">
                <a:solidFill>
                  <a:srgbClr val="000000"/>
                </a:solidFill>
                <a:latin typeface="Arial"/>
                <a:ea typeface="+mn-ea"/>
                <a:cs typeface="Arial"/>
              </a:rPr>
              <a:t> : introduction à </a:t>
            </a:r>
            <a:r>
              <a:rPr sz="3200" kern="0" dirty="0" err="1">
                <a:solidFill>
                  <a:srgbClr val="000000"/>
                </a:solidFill>
                <a:latin typeface="Arial"/>
                <a:ea typeface="+mn-ea"/>
                <a:cs typeface="Arial"/>
              </a:rPr>
              <a:t>l'assainissement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environnemental</a:t>
            </a:r>
            <a:r>
              <a:rPr sz="3200" kern="0" dirty="0">
                <a:solidFill>
                  <a:srgbClr val="000000"/>
                </a:solidFill>
                <a:latin typeface="Arial"/>
                <a:ea typeface="+mn-ea"/>
                <a:cs typeface="Arial"/>
              </a:rPr>
              <a:t> ".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dirty="0" err="1">
                <a:solidFill>
                  <a:srgbClr val="000000"/>
                </a:solidFill>
                <a:latin typeface="Arial"/>
                <a:ea typeface="+mn-ea"/>
                <a:cs typeface="Arial"/>
              </a:rPr>
              <a:t>Celui</a:t>
            </a:r>
            <a:r>
              <a:rPr sz="3200" kern="0" dirty="0">
                <a:solidFill>
                  <a:srgbClr val="000000"/>
                </a:solidFill>
                <a:latin typeface="Arial"/>
                <a:ea typeface="+mn-ea"/>
                <a:cs typeface="Arial"/>
              </a:rPr>
              <a:t>-ci </a:t>
            </a:r>
            <a:r>
              <a:rPr sz="3200" kern="0" dirty="0" err="1">
                <a:solidFill>
                  <a:srgbClr val="000000"/>
                </a:solidFill>
                <a:latin typeface="Arial"/>
                <a:ea typeface="+mn-ea"/>
                <a:cs typeface="Arial"/>
              </a:rPr>
              <a:t>est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disponible</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sur</a:t>
            </a:r>
            <a:r>
              <a:rPr sz="3200" kern="0" dirty="0">
                <a:solidFill>
                  <a:srgbClr val="000000"/>
                </a:solidFill>
                <a:latin typeface="Arial"/>
                <a:ea typeface="+mn-ea"/>
                <a:cs typeface="Arial"/>
              </a:rPr>
              <a:t> : </a:t>
            </a:r>
            <a:r>
              <a:rPr sz="3200" kern="0" dirty="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1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pPr rtl="0"/>
            <a:r>
              <a:rPr b="1">
                <a:solidFill>
                  <a:schemeClr val="accent2"/>
                </a:solidFill>
              </a:rPr>
              <a:t>Qu'est-ce que l'assainissement environnemental ?</a:t>
            </a:r>
            <a:r>
              <a:rPr lang="en-US" b="1" dirty="0" smtClean="0">
                <a:solidFill>
                  <a:schemeClr val="accent2"/>
                </a:solidFill>
              </a:rPr>
              <a:t/>
            </a:r>
            <a:br>
              <a:rPr lang="en-US" b="1" dirty="0" smtClean="0">
                <a:solidFill>
                  <a:schemeClr val="accent2"/>
                </a:solidFill>
              </a:rPr>
            </a:br>
            <a:endParaRPr lang="en-US" b="1" dirty="0" smtClean="0">
              <a:solidFill>
                <a:schemeClr val="accent2"/>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Résultats d'apprentissage</a:t>
            </a:r>
          </a:p>
        </p:txBody>
      </p:sp>
      <p:sp>
        <p:nvSpPr>
          <p:cNvPr id="3075" name="Rectangle 3"/>
          <p:cNvSpPr>
            <a:spLocks noGrp="1" noChangeArrowheads="1"/>
          </p:cNvSpPr>
          <p:nvPr>
            <p:ph type="body" idx="1"/>
          </p:nvPr>
        </p:nvSpPr>
        <p:spPr/>
        <p:txBody>
          <a:bodyPr/>
          <a:lstStyle/>
          <a:p>
            <a:pPr marL="514350" lvl="0" indent="-514350" rtl="0">
              <a:buFont typeface="+mj-lt"/>
              <a:buAutoNum type="arabicPeriod"/>
            </a:pPr>
            <a:r>
              <a:rPr/>
              <a:t>Identifier les différents aspects de l'assainissement environnemental.</a:t>
            </a:r>
          </a:p>
          <a:p>
            <a:pPr marL="514350" lvl="0" indent="-514350" rtl="0">
              <a:buFont typeface="+mj-lt"/>
              <a:buAutoNum type="arabicPeriod"/>
            </a:pPr>
            <a:r>
              <a:rPr/>
              <a:t>Expliquer la différence entre l'assainissement et l'assainissement environnemental.</a:t>
            </a:r>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0"/>
            <a:ext cx="5486400" cy="6781800"/>
          </a:xfrm>
          <a:prstGeom prst="rect">
            <a:avLst/>
          </a:prstGeom>
          <a:noFill/>
          <a:ln>
            <a:noFill/>
          </a:ln>
        </p:spPr>
      </p:pic>
    </p:spTree>
    <p:extLst>
      <p:ext uri="{BB962C8B-B14F-4D97-AF65-F5344CB8AC3E}">
        <p14:creationId xmlns:p14="http://schemas.microsoft.com/office/powerpoint/2010/main" val="336370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6200"/>
            <a:ext cx="5710237" cy="6695758"/>
          </a:xfrm>
          <a:prstGeom prst="rect">
            <a:avLst/>
          </a:prstGeom>
          <a:noFill/>
          <a:ln>
            <a:noFill/>
          </a:ln>
        </p:spPr>
      </p:pic>
    </p:spTree>
    <p:extLst>
      <p:ext uri="{BB962C8B-B14F-4D97-AF65-F5344CB8AC3E}">
        <p14:creationId xmlns:p14="http://schemas.microsoft.com/office/powerpoint/2010/main" val="307301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49665"/>
            <a:ext cx="5634037" cy="6572568"/>
          </a:xfrm>
          <a:prstGeom prst="rect">
            <a:avLst/>
          </a:prstGeom>
          <a:noFill/>
          <a:ln>
            <a:noFill/>
          </a:ln>
        </p:spPr>
      </p:pic>
    </p:spTree>
    <p:extLst>
      <p:ext uri="{BB962C8B-B14F-4D97-AF65-F5344CB8AC3E}">
        <p14:creationId xmlns:p14="http://schemas.microsoft.com/office/powerpoint/2010/main" val="2788575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46"/>
            <a:ext cx="5867400" cy="6828453"/>
          </a:xfrm>
          <a:prstGeom prst="rect">
            <a:avLst/>
          </a:prstGeom>
          <a:noFill/>
          <a:ln>
            <a:noFill/>
          </a:ln>
        </p:spPr>
      </p:pic>
    </p:spTree>
    <p:extLst>
      <p:ext uri="{BB962C8B-B14F-4D97-AF65-F5344CB8AC3E}">
        <p14:creationId xmlns:p14="http://schemas.microsoft.com/office/powerpoint/2010/main" val="6716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776"/>
            <a:ext cx="5791200" cy="6865776"/>
          </a:xfrm>
          <a:prstGeom prst="rect">
            <a:avLst/>
          </a:prstGeom>
          <a:noFill/>
          <a:ln>
            <a:noFill/>
          </a:ln>
        </p:spPr>
      </p:pic>
    </p:spTree>
    <p:extLst>
      <p:ext uri="{BB962C8B-B14F-4D97-AF65-F5344CB8AC3E}">
        <p14:creationId xmlns:p14="http://schemas.microsoft.com/office/powerpoint/2010/main" val="3508005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156</TotalTime>
  <Words>391</Words>
  <Application>Microsoft Office PowerPoint</Application>
  <PresentationFormat>On-screen Show (4:3)</PresentationFormat>
  <Paragraphs>89</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Template_Powerpoint Presentation_2010-11-29</vt:lpstr>
      <vt:lpstr>PowerPoint Presentation</vt:lpstr>
      <vt:lpstr>PowerPoint Presentation</vt:lpstr>
      <vt:lpstr>Qu'est-ce que l'assainissement environnemental ? </vt:lpstr>
      <vt:lpstr>Résultats d'apprentissage</vt:lpstr>
      <vt:lpstr>PowerPoint Presentation</vt:lpstr>
      <vt:lpstr>PowerPoint Presentation</vt:lpstr>
      <vt:lpstr>PowerPoint Presentation</vt:lpstr>
      <vt:lpstr>PowerPoint Presentation</vt:lpstr>
      <vt:lpstr>PowerPoint Presentation</vt:lpstr>
      <vt:lpstr>PowerPoint Presentation</vt:lpstr>
      <vt:lpstr>Qu'est-ce que l'assainissement environnemental ? </vt:lpstr>
      <vt:lpstr>Qu’est-ce que l’assainissement ?</vt:lpstr>
      <vt:lpstr>Révision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20</cp:revision>
  <dcterms:created xsi:type="dcterms:W3CDTF">2010-12-14T21:01:02Z</dcterms:created>
  <dcterms:modified xsi:type="dcterms:W3CDTF">2014-12-29T05:51:52Z</dcterms:modified>
</cp:coreProperties>
</file>