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94" r:id="rId2"/>
    <p:sldId id="267" r:id="rId3"/>
    <p:sldId id="273" r:id="rId4"/>
    <p:sldId id="281" r:id="rId5"/>
    <p:sldId id="274" r:id="rId6"/>
    <p:sldId id="275" r:id="rId7"/>
    <p:sldId id="278" r:id="rId8"/>
    <p:sldId id="292" r:id="rId9"/>
    <p:sldId id="285"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859" autoAdjust="0"/>
  </p:normalViewPr>
  <p:slideViewPr>
    <p:cSldViewPr>
      <p:cViewPr varScale="1">
        <p:scale>
          <a:sx n="72" d="100"/>
          <a:sy n="72" d="100"/>
        </p:scale>
        <p:origin x="1762"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229AE62-C5DD-42EE-B6D5-118279B1A1E0}" type="datetimeFigureOut">
              <a:rPr lang="en-US"/>
              <a:pPr>
                <a:defRPr/>
              </a:pPr>
              <a:t>10/3/2015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A5C0755-F8BA-448E-9D1A-A307A01409BB}" type="slidenum">
              <a:rPr lang="en-US"/>
              <a:pPr>
                <a:defRPr/>
              </a:pPr>
              <a:t>‹#›</a:t>
            </a:fld>
            <a:endParaRPr lang="en-US"/>
          </a:p>
        </p:txBody>
      </p:sp>
    </p:spTree>
    <p:extLst>
      <p:ext uri="{BB962C8B-B14F-4D97-AF65-F5344CB8AC3E}">
        <p14:creationId xmlns:p14="http://schemas.microsoft.com/office/powerpoint/2010/main" val="3333363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rtl="0" eaLnBrk="1" fontAlgn="base" hangingPunct="1">
              <a:spcBef>
                <a:spcPct val="0"/>
              </a:spcBef>
              <a:spcAft>
                <a:spcPct val="0"/>
              </a:spcAft>
            </a:pPr>
            <a:fld id="{90008EA7-2269-46B7-8811-65A27784D7FB}" type="slidenum">
              <a:rPr>
                <a:latin typeface="Arial" charset="0"/>
                <a:cs typeface="Arial" charset="0"/>
              </a:rPr>
              <a:pPr rtl="0" eaLnBrk="1" fontAlgn="base" hangingPunct="1">
                <a:spcBef>
                  <a:spcPct val="0"/>
                </a:spcBef>
                <a:spcAft>
                  <a:spcPct val="0"/>
                </a:spcAft>
              </a:pPr>
              <a:t>3</a:t>
            </a:fld>
            <a:endParaRPr>
              <a:latin typeface="Arial" charset="0"/>
              <a:cs typeface="Arial" charset="0"/>
            </a:endParaRPr>
          </a:p>
        </p:txBody>
      </p:sp>
    </p:spTree>
    <p:extLst>
      <p:ext uri="{BB962C8B-B14F-4D97-AF65-F5344CB8AC3E}">
        <p14:creationId xmlns:p14="http://schemas.microsoft.com/office/powerpoint/2010/main" val="3569131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rtl="0" eaLnBrk="1" fontAlgn="base" hangingPunct="1">
              <a:spcBef>
                <a:spcPct val="0"/>
              </a:spcBef>
              <a:spcAft>
                <a:spcPct val="0"/>
              </a:spcAft>
            </a:pPr>
            <a:fld id="{898A851C-B39C-4510-AD3E-957F7049BFE0}" type="slidenum">
              <a:rPr>
                <a:latin typeface="Arial" charset="0"/>
                <a:cs typeface="Arial" charset="0"/>
              </a:rPr>
              <a:pPr rtl="0" eaLnBrk="1" fontAlgn="base" hangingPunct="1">
                <a:spcBef>
                  <a:spcPct val="0"/>
                </a:spcBef>
                <a:spcAft>
                  <a:spcPct val="0"/>
                </a:spcAft>
              </a:pPr>
              <a:t>4</a:t>
            </a:fld>
            <a:endParaRPr>
              <a:latin typeface="Arial" charset="0"/>
              <a:cs typeface="Arial" charset="0"/>
            </a:endParaRPr>
          </a:p>
        </p:txBody>
      </p:sp>
    </p:spTree>
    <p:extLst>
      <p:ext uri="{BB962C8B-B14F-4D97-AF65-F5344CB8AC3E}">
        <p14:creationId xmlns:p14="http://schemas.microsoft.com/office/powerpoint/2010/main" val="2359184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rtl="0" eaLnBrk="1" fontAlgn="base" hangingPunct="1">
              <a:spcBef>
                <a:spcPct val="0"/>
              </a:spcBef>
              <a:spcAft>
                <a:spcPct val="0"/>
              </a:spcAft>
            </a:pPr>
            <a:fld id="{DBE53E77-6D27-4B79-BA44-27E63F7E21C7}" type="slidenum">
              <a:rPr>
                <a:latin typeface="Arial" charset="0"/>
                <a:cs typeface="Arial" charset="0"/>
              </a:rPr>
              <a:pPr rtl="0" eaLnBrk="1" fontAlgn="base" hangingPunct="1">
                <a:spcBef>
                  <a:spcPct val="0"/>
                </a:spcBef>
                <a:spcAft>
                  <a:spcPct val="0"/>
                </a:spcAft>
              </a:pPr>
              <a:t>5</a:t>
            </a:fld>
            <a:endParaRPr>
              <a:latin typeface="Arial" charset="0"/>
              <a:cs typeface="Arial" charset="0"/>
            </a:endParaRPr>
          </a:p>
        </p:txBody>
      </p:sp>
    </p:spTree>
    <p:extLst>
      <p:ext uri="{BB962C8B-B14F-4D97-AF65-F5344CB8AC3E}">
        <p14:creationId xmlns:p14="http://schemas.microsoft.com/office/powerpoint/2010/main" val="3125920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rtl="0" eaLnBrk="1" fontAlgn="base" hangingPunct="1">
              <a:spcBef>
                <a:spcPct val="0"/>
              </a:spcBef>
              <a:spcAft>
                <a:spcPct val="0"/>
              </a:spcAft>
            </a:pPr>
            <a:fld id="{04362F26-BABD-4632-A934-33632F2E8A6F}" type="slidenum">
              <a:rPr>
                <a:latin typeface="Arial" charset="0"/>
                <a:cs typeface="Arial" charset="0"/>
              </a:rPr>
              <a:pPr rtl="0" eaLnBrk="1" fontAlgn="base" hangingPunct="1">
                <a:spcBef>
                  <a:spcPct val="0"/>
                </a:spcBef>
                <a:spcAft>
                  <a:spcPct val="0"/>
                </a:spcAft>
              </a:pPr>
              <a:t>6</a:t>
            </a:fld>
            <a:endParaRPr>
              <a:latin typeface="Arial" charset="0"/>
              <a:cs typeface="Arial" charset="0"/>
            </a:endParaRPr>
          </a:p>
        </p:txBody>
      </p:sp>
    </p:spTree>
    <p:extLst>
      <p:ext uri="{BB962C8B-B14F-4D97-AF65-F5344CB8AC3E}">
        <p14:creationId xmlns:p14="http://schemas.microsoft.com/office/powerpoint/2010/main" val="4100943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rtl="0" eaLnBrk="1" fontAlgn="base" hangingPunct="1">
              <a:spcBef>
                <a:spcPct val="0"/>
              </a:spcBef>
              <a:spcAft>
                <a:spcPct val="0"/>
              </a:spcAft>
            </a:pPr>
            <a:fld id="{5631B1A2-E7D7-42AB-A3FE-7C2F5ACD8EDF}" type="slidenum">
              <a:rPr>
                <a:latin typeface="Arial" charset="0"/>
                <a:cs typeface="Arial" charset="0"/>
              </a:rPr>
              <a:pPr rtl="0" eaLnBrk="1" fontAlgn="base" hangingPunct="1">
                <a:spcBef>
                  <a:spcPct val="0"/>
                </a:spcBef>
                <a:spcAft>
                  <a:spcPct val="0"/>
                </a:spcAft>
              </a:pPr>
              <a:t>7</a:t>
            </a:fld>
            <a:endParaRPr>
              <a:latin typeface="Arial" charset="0"/>
              <a:cs typeface="Arial" charset="0"/>
            </a:endParaRPr>
          </a:p>
        </p:txBody>
      </p:sp>
    </p:spTree>
    <p:extLst>
      <p:ext uri="{BB962C8B-B14F-4D97-AF65-F5344CB8AC3E}">
        <p14:creationId xmlns:p14="http://schemas.microsoft.com/office/powerpoint/2010/main" val="3792116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rtl="0" eaLnBrk="1" fontAlgn="base" hangingPunct="1">
              <a:spcBef>
                <a:spcPct val="0"/>
              </a:spcBef>
              <a:spcAft>
                <a:spcPct val="0"/>
              </a:spcAft>
            </a:pPr>
            <a:fld id="{11495ECB-76DC-4013-BEF8-8CB5458569A4}" type="slidenum">
              <a:rPr>
                <a:latin typeface="Arial" charset="0"/>
                <a:cs typeface="Arial" charset="0"/>
              </a:rPr>
              <a:pPr rtl="0" eaLnBrk="1" fontAlgn="base" hangingPunct="1">
                <a:spcBef>
                  <a:spcPct val="0"/>
                </a:spcBef>
                <a:spcAft>
                  <a:spcPct val="0"/>
                </a:spcAft>
              </a:pPr>
              <a:t>8</a:t>
            </a:fld>
            <a:endParaRPr>
              <a:latin typeface="Arial" charset="0"/>
              <a:cs typeface="Arial" charset="0"/>
            </a:endParaRPr>
          </a:p>
        </p:txBody>
      </p:sp>
    </p:spTree>
    <p:extLst>
      <p:ext uri="{BB962C8B-B14F-4D97-AF65-F5344CB8AC3E}">
        <p14:creationId xmlns:p14="http://schemas.microsoft.com/office/powerpoint/2010/main" val="4080848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rtl="0" eaLnBrk="1" fontAlgn="base" hangingPunct="1">
              <a:spcBef>
                <a:spcPct val="0"/>
              </a:spcBef>
              <a:spcAft>
                <a:spcPct val="0"/>
              </a:spcAft>
            </a:pPr>
            <a:fld id="{A9364960-3DAE-4864-9DDB-AB726446CB83}" type="slidenum">
              <a:rPr>
                <a:latin typeface="Arial" charset="0"/>
                <a:cs typeface="Arial" charset="0"/>
              </a:rPr>
              <a:pPr rtl="0" eaLnBrk="1" fontAlgn="base" hangingPunct="1">
                <a:spcBef>
                  <a:spcPct val="0"/>
                </a:spcBef>
                <a:spcAft>
                  <a:spcPct val="0"/>
                </a:spcAft>
              </a:pPr>
              <a:t>9</a:t>
            </a:fld>
            <a:endParaRPr>
              <a:latin typeface="Arial" charset="0"/>
              <a:cs typeface="Arial" charset="0"/>
            </a:endParaRPr>
          </a:p>
        </p:txBody>
      </p:sp>
    </p:spTree>
    <p:extLst>
      <p:ext uri="{BB962C8B-B14F-4D97-AF65-F5344CB8AC3E}">
        <p14:creationId xmlns:p14="http://schemas.microsoft.com/office/powerpoint/2010/main" val="4047372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8B3424C-D46E-42EB-A8DB-15C7AC4C96AC}" type="datetimeFigureOut">
              <a:rPr lang="en-US"/>
              <a:pPr>
                <a:defRPr/>
              </a:pPr>
              <a:t>10/3/2015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06EF46-C134-4D87-9B34-28F1E4A3B630}" type="slidenum">
              <a:rPr lang="en-US"/>
              <a:pPr>
                <a:defRPr/>
              </a:pPr>
              <a:t>‹#›</a:t>
            </a:fld>
            <a:endParaRPr lang="en-US"/>
          </a:p>
        </p:txBody>
      </p:sp>
    </p:spTree>
    <p:extLst>
      <p:ext uri="{BB962C8B-B14F-4D97-AF65-F5344CB8AC3E}">
        <p14:creationId xmlns:p14="http://schemas.microsoft.com/office/powerpoint/2010/main" val="2523088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65C4115-E90F-4EC3-99C9-A1D75E5FC230}" type="datetimeFigureOut">
              <a:rPr lang="en-US"/>
              <a:pPr>
                <a:defRPr/>
              </a:pPr>
              <a:t>10/3/2015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C958B2-A006-4E31-A12E-8622C11737A8}" type="slidenum">
              <a:rPr lang="en-US"/>
              <a:pPr>
                <a:defRPr/>
              </a:pPr>
              <a:t>‹#›</a:t>
            </a:fld>
            <a:endParaRPr lang="en-US"/>
          </a:p>
        </p:txBody>
      </p:sp>
    </p:spTree>
    <p:extLst>
      <p:ext uri="{BB962C8B-B14F-4D97-AF65-F5344CB8AC3E}">
        <p14:creationId xmlns:p14="http://schemas.microsoft.com/office/powerpoint/2010/main" val="1743884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C2A6E09-C6FE-4D55-AAC0-B67748CA0C9C}" type="datetimeFigureOut">
              <a:rPr lang="en-US"/>
              <a:pPr>
                <a:defRPr/>
              </a:pPr>
              <a:t>10/3/2015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2ACBB8-9104-428F-9E9D-D63F941BA7F9}" type="slidenum">
              <a:rPr lang="en-US"/>
              <a:pPr>
                <a:defRPr/>
              </a:pPr>
              <a:t>‹#›</a:t>
            </a:fld>
            <a:endParaRPr lang="en-US"/>
          </a:p>
        </p:txBody>
      </p:sp>
    </p:spTree>
    <p:extLst>
      <p:ext uri="{BB962C8B-B14F-4D97-AF65-F5344CB8AC3E}">
        <p14:creationId xmlns:p14="http://schemas.microsoft.com/office/powerpoint/2010/main" val="394931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95C9F85-9542-48EF-AE39-89B114DAD28E}" type="datetimeFigureOut">
              <a:rPr lang="en-US"/>
              <a:pPr>
                <a:defRPr/>
              </a:pPr>
              <a:t>10/3/2015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C681D9-A5E6-4943-8F5C-DE260AA3195B}" type="slidenum">
              <a:rPr lang="en-US"/>
              <a:pPr>
                <a:defRPr/>
              </a:pPr>
              <a:t>‹#›</a:t>
            </a:fld>
            <a:endParaRPr lang="en-US"/>
          </a:p>
        </p:txBody>
      </p:sp>
    </p:spTree>
    <p:extLst>
      <p:ext uri="{BB962C8B-B14F-4D97-AF65-F5344CB8AC3E}">
        <p14:creationId xmlns:p14="http://schemas.microsoft.com/office/powerpoint/2010/main" val="1079109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C69BD83-613D-4567-A058-F35DC50609CF}" type="datetimeFigureOut">
              <a:rPr lang="en-US"/>
              <a:pPr>
                <a:defRPr/>
              </a:pPr>
              <a:t>10/3/2015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AA0895-5858-4BD1-98E4-722EA187D7CE}" type="slidenum">
              <a:rPr lang="en-US"/>
              <a:pPr>
                <a:defRPr/>
              </a:pPr>
              <a:t>‹#›</a:t>
            </a:fld>
            <a:endParaRPr lang="en-US"/>
          </a:p>
        </p:txBody>
      </p:sp>
    </p:spTree>
    <p:extLst>
      <p:ext uri="{BB962C8B-B14F-4D97-AF65-F5344CB8AC3E}">
        <p14:creationId xmlns:p14="http://schemas.microsoft.com/office/powerpoint/2010/main" val="3748851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F635867-FD97-4264-AD69-D21548C92E0F}" type="datetimeFigureOut">
              <a:rPr lang="en-US"/>
              <a:pPr>
                <a:defRPr/>
              </a:pPr>
              <a:t>10/3/2015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DB5716B-CD92-4F62-BEB4-7680C34CFAA1}" type="slidenum">
              <a:rPr lang="en-US"/>
              <a:pPr>
                <a:defRPr/>
              </a:pPr>
              <a:t>‹#›</a:t>
            </a:fld>
            <a:endParaRPr lang="en-US"/>
          </a:p>
        </p:txBody>
      </p:sp>
    </p:spTree>
    <p:extLst>
      <p:ext uri="{BB962C8B-B14F-4D97-AF65-F5344CB8AC3E}">
        <p14:creationId xmlns:p14="http://schemas.microsoft.com/office/powerpoint/2010/main" val="1481687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B12D939-CC21-4E78-90EB-AA56D14F201E}" type="datetimeFigureOut">
              <a:rPr lang="en-US"/>
              <a:pPr>
                <a:defRPr/>
              </a:pPr>
              <a:t>10/3/2015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085BDB4-2B64-4688-A052-7D68C34299E0}" type="slidenum">
              <a:rPr lang="en-US"/>
              <a:pPr>
                <a:defRPr/>
              </a:pPr>
              <a:t>‹#›</a:t>
            </a:fld>
            <a:endParaRPr lang="en-US"/>
          </a:p>
        </p:txBody>
      </p:sp>
    </p:spTree>
    <p:extLst>
      <p:ext uri="{BB962C8B-B14F-4D97-AF65-F5344CB8AC3E}">
        <p14:creationId xmlns:p14="http://schemas.microsoft.com/office/powerpoint/2010/main" val="54711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0FF7D17-967C-409C-B421-24EBB2149E92}" type="datetimeFigureOut">
              <a:rPr lang="en-US"/>
              <a:pPr>
                <a:defRPr/>
              </a:pPr>
              <a:t>10/3/2015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4C19918-9B4B-47CE-AAC3-BC478EF02588}" type="slidenum">
              <a:rPr lang="en-US"/>
              <a:pPr>
                <a:defRPr/>
              </a:pPr>
              <a:t>‹#›</a:t>
            </a:fld>
            <a:endParaRPr lang="en-US"/>
          </a:p>
        </p:txBody>
      </p:sp>
    </p:spTree>
    <p:extLst>
      <p:ext uri="{BB962C8B-B14F-4D97-AF65-F5344CB8AC3E}">
        <p14:creationId xmlns:p14="http://schemas.microsoft.com/office/powerpoint/2010/main" val="558976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213146D-8239-470C-991A-870BE4822DC8}" type="datetimeFigureOut">
              <a:rPr lang="en-US"/>
              <a:pPr>
                <a:defRPr/>
              </a:pPr>
              <a:t>10/3/2015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C05F16D-6A8B-43DA-970C-4C26DFD664BF}" type="slidenum">
              <a:rPr lang="en-US"/>
              <a:pPr>
                <a:defRPr/>
              </a:pPr>
              <a:t>‹#›</a:t>
            </a:fld>
            <a:endParaRPr lang="en-US"/>
          </a:p>
        </p:txBody>
      </p:sp>
    </p:spTree>
    <p:extLst>
      <p:ext uri="{BB962C8B-B14F-4D97-AF65-F5344CB8AC3E}">
        <p14:creationId xmlns:p14="http://schemas.microsoft.com/office/powerpoint/2010/main" val="582536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03CC16-A95C-4F42-A05A-D6A65860B7D1}" type="datetimeFigureOut">
              <a:rPr lang="en-US"/>
              <a:pPr>
                <a:defRPr/>
              </a:pPr>
              <a:t>10/3/2015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FEB14C-E9BF-4D18-9AC3-9BD428961F2F}" type="slidenum">
              <a:rPr lang="en-US"/>
              <a:pPr>
                <a:defRPr/>
              </a:pPr>
              <a:t>‹#›</a:t>
            </a:fld>
            <a:endParaRPr lang="en-US"/>
          </a:p>
        </p:txBody>
      </p:sp>
    </p:spTree>
    <p:extLst>
      <p:ext uri="{BB962C8B-B14F-4D97-AF65-F5344CB8AC3E}">
        <p14:creationId xmlns:p14="http://schemas.microsoft.com/office/powerpoint/2010/main" val="358371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00F726C-E950-47DA-B2C5-9C1A65F1B03B}" type="datetimeFigureOut">
              <a:rPr lang="en-US"/>
              <a:pPr>
                <a:defRPr/>
              </a:pPr>
              <a:t>10/3/2015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B9E91A-4107-4FEA-943D-384D79E1D8EB}" type="slidenum">
              <a:rPr lang="en-US"/>
              <a:pPr>
                <a:defRPr/>
              </a:pPr>
              <a:t>‹#›</a:t>
            </a:fld>
            <a:endParaRPr lang="en-US"/>
          </a:p>
        </p:txBody>
      </p:sp>
    </p:spTree>
    <p:extLst>
      <p:ext uri="{BB962C8B-B14F-4D97-AF65-F5344CB8AC3E}">
        <p14:creationId xmlns:p14="http://schemas.microsoft.com/office/powerpoint/2010/main" val="226337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40FA5E4-2565-4998-9327-778E6ABEF930}" type="datetimeFigureOut">
              <a:rPr lang="en-US"/>
              <a:pPr>
                <a:defRPr/>
              </a:pPr>
              <a:t>10/3/2015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44D47AE-89E6-4307-BA61-0C462303586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13.jpeg"/><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fr-FR" sz="1100" dirty="0" smtClean="0"/>
          </a:p>
          <a:p>
            <a:pPr algn="ctr" rtl="0">
              <a:tabLst>
                <a:tab pos="1196975" algn="l"/>
              </a:tabLst>
            </a:pPr>
            <a:r>
              <a:rPr lang="fr-FR" sz="1100" dirty="0" smtClean="0"/>
              <a:t>12, 2916 – </a:t>
            </a:r>
            <a:r>
              <a:rPr lang="fr-FR" sz="1100" dirty="0" err="1" smtClean="0"/>
              <a:t>5</a:t>
            </a:r>
            <a:r>
              <a:rPr lang="fr-FR" sz="1100" baseline="30000" dirty="0" err="1" smtClean="0"/>
              <a:t>th</a:t>
            </a:r>
            <a:r>
              <a:rPr lang="fr-FR" sz="1100" dirty="0" smtClean="0"/>
              <a:t> Avenue</a:t>
            </a:r>
          </a:p>
          <a:p>
            <a:pPr algn="ctr" rtl="0">
              <a:tabLst>
                <a:tab pos="1196975" algn="l"/>
              </a:tabLst>
            </a:pPr>
            <a:r>
              <a:rPr lang="fr-FR" sz="1100" dirty="0" smtClean="0"/>
              <a:t>Calgary, Alberta, </a:t>
            </a:r>
            <a:r>
              <a:rPr lang="fr-FR" sz="1100" dirty="0" err="1" smtClean="0"/>
              <a:t>T2A</a:t>
            </a:r>
            <a:r>
              <a:rPr lang="fr-FR" sz="1100" dirty="0" smtClean="0"/>
              <a:t> </a:t>
            </a:r>
            <a:r>
              <a:rPr lang="fr-FR" sz="1100" dirty="0" err="1" smtClean="0"/>
              <a:t>6K4</a:t>
            </a:r>
            <a:r>
              <a:rPr lang="fr-FR" sz="1100" dirty="0" smtClean="0"/>
              <a:t>, Canada</a:t>
            </a:r>
          </a:p>
          <a:p>
            <a:pPr algn="ctr" rtl="0">
              <a:tabLst>
                <a:tab pos="1196975" algn="l"/>
              </a:tabLst>
            </a:pPr>
            <a:r>
              <a:rPr lang="fr-FR" sz="1100" dirty="0" smtClean="0"/>
              <a:t>Tél : + 1 (403) 243-3285, Fax : + 1 (403) 243-6199</a:t>
            </a:r>
          </a:p>
          <a:p>
            <a:pPr algn="ctr" rtl="0">
              <a:tabLst>
                <a:tab pos="1196975" algn="l"/>
              </a:tabLst>
            </a:pPr>
            <a:r>
              <a:rPr lang="fr-FR" sz="1100" dirty="0" smtClean="0"/>
              <a:t>E-mail : cawst@cawst.org, Site web : </a:t>
            </a:r>
            <a:r>
              <a:rPr lang="fr-FR" sz="1100" dirty="0" smtClean="0">
                <a:hlinkClick r:id="rId3"/>
              </a:rPr>
              <a:t>www.cawst.org</a:t>
            </a:r>
          </a:p>
          <a:p>
            <a:pPr algn="ctr">
              <a:tabLst>
                <a:tab pos="1196975" algn="l"/>
              </a:tabLst>
            </a:pPr>
            <a:endParaRPr lang="fr-FR" sz="1100" dirty="0" smtClean="0"/>
          </a:p>
          <a:p>
            <a:pPr rtl="0"/>
            <a:r>
              <a:rPr lang="fr-FR" sz="800" dirty="0" smtClean="0"/>
              <a:t>CAWST (Centre for </a:t>
            </a:r>
            <a:r>
              <a:rPr lang="fr-FR" sz="800" dirty="0" err="1" smtClean="0"/>
              <a:t>Affordable</a:t>
            </a:r>
            <a:r>
              <a:rPr lang="fr-FR" sz="800" dirty="0" smtClean="0"/>
              <a:t> Water and </a:t>
            </a:r>
            <a:r>
              <a:rPr lang="fr-FR" sz="800" dirty="0" err="1" smtClean="0"/>
              <a:t>Sanitation</a:t>
            </a:r>
            <a:r>
              <a:rPr lang="fr-FR" sz="800" dirty="0" smtClean="0"/>
              <a:t> </a:t>
            </a:r>
            <a:r>
              <a:rPr lang="fr-FR" sz="800" dirty="0" err="1" smtClean="0"/>
              <a:t>Technology</a:t>
            </a:r>
            <a:r>
              <a:rPr lang="fr-FR" sz="800" dirty="0" smtClean="0"/>
              <a:t> - Centre pour les Technologies d'Eau et Assainissement à Faible Coût) est un organisme à but non lucratif proposant des services de formation et de conseil aux organisations qui travaillent directement avec les populations des pays en développement n'ayant pas accès à l'eau potable et à un assainissement de base.</a:t>
            </a:r>
          </a:p>
          <a:p>
            <a:pPr rtl="0"/>
            <a:r>
              <a:rPr lang="fr-FR" sz="800" dirty="0" smtClean="0"/>
              <a:t> </a:t>
            </a:r>
          </a:p>
          <a:p>
            <a:pPr rtl="0"/>
            <a:r>
              <a:rPr lang="fr-FR" sz="800" dirty="0" smtClean="0"/>
              <a:t>L'une des stratégies fondamentales de CAWST est de diffuser ces connaissances concernant l'eau, afin d'en faire un savoir courant. Ceci peut être réalisé, en partie, par le développement et la distribution gratuite de matériels d'éducation dans le but d'augmenter la disponibilité de l'information pour ceux qui en ont le plus besoin.</a:t>
            </a:r>
          </a:p>
          <a:p>
            <a:pPr rtl="0"/>
            <a:r>
              <a:rPr lang="fr-FR" sz="800" dirty="0" smtClean="0"/>
              <a:t> </a:t>
            </a:r>
          </a:p>
          <a:p>
            <a:pPr rtl="0"/>
            <a:r>
              <a:rPr lang="fr-FR" sz="800" dirty="0" smtClean="0"/>
              <a:t>Le contenu de ce document est libre et sous licence Creative Commons Attribution Works 3.0 Unported. Pour voir une copie de cette autorisation, veuillez visiter : http://creativecommons.org/licenses/by/3.0, ou écrivez à Creative Commons : 171 Second Street, Suite 300, San Francisco, </a:t>
            </a:r>
            <a:r>
              <a:rPr lang="fr-FR" sz="800" dirty="0" err="1" smtClean="0"/>
              <a:t>California</a:t>
            </a:r>
            <a:r>
              <a:rPr lang="fr-FR" sz="800" dirty="0" smtClean="0"/>
              <a:t> 94105, USA. </a:t>
            </a:r>
          </a:p>
          <a:p>
            <a:pPr rtl="0"/>
            <a:r>
              <a:rPr lang="fr-FR" sz="800" dirty="0" smtClean="0"/>
              <a:t> </a:t>
            </a:r>
          </a:p>
          <a:p>
            <a:pPr rtl="0"/>
            <a:r>
              <a:rPr lang="fr-FR" sz="800" dirty="0" smtClean="0"/>
              <a:t>		Vous êtes libre de :</a:t>
            </a:r>
          </a:p>
          <a:p>
            <a:pPr marL="2000250" lvl="4" indent="-171450" rtl="0">
              <a:buFont typeface="Arial" pitchFamily="34" charset="0"/>
              <a:buChar char="•"/>
            </a:pPr>
            <a:r>
              <a:rPr lang="fr-FR" sz="800" dirty="0" smtClean="0"/>
              <a:t>Partager - copier, distribuer et transmettre ce document.</a:t>
            </a:r>
          </a:p>
          <a:p>
            <a:pPr marL="2000250" lvl="4" indent="-171450" rtl="0">
              <a:buFont typeface="Arial" pitchFamily="34" charset="0"/>
              <a:buChar char="•"/>
            </a:pPr>
            <a:r>
              <a:rPr lang="fr-FR" sz="800" dirty="0" smtClean="0"/>
              <a:t>Modifier – adapter de document</a:t>
            </a:r>
          </a:p>
          <a:p>
            <a:pPr rtl="0"/>
            <a:r>
              <a:rPr lang="fr-FR" sz="800" dirty="0" smtClean="0"/>
              <a:t> </a:t>
            </a:r>
          </a:p>
          <a:p>
            <a:pPr rtl="0"/>
            <a:r>
              <a:rPr lang="fr-FR" sz="800" dirty="0" smtClean="0"/>
              <a:t>		Sous les conditions suivantes :</a:t>
            </a:r>
          </a:p>
          <a:p>
            <a:pPr marL="2000250" lvl="4" indent="-171450" rtl="0">
              <a:buFont typeface="Arial" pitchFamily="34" charset="0"/>
              <a:buChar char="•"/>
            </a:pPr>
            <a:r>
              <a:rPr lang="fr-FR" sz="800" dirty="0" smtClean="0"/>
              <a:t>Indication de la source. Vous devez indiquer que CAWST est l'auteur original de ce document. Veuillez aussi inclure notre site internet : www.cawst.org</a:t>
            </a:r>
          </a:p>
          <a:p>
            <a:pPr algn="ctr">
              <a:tabLst>
                <a:tab pos="1196975" algn="l"/>
              </a:tabLst>
            </a:pPr>
            <a:endParaRPr lang="fr-FR" sz="800" dirty="0" smtClean="0"/>
          </a:p>
          <a:p>
            <a:pPr rtl="0">
              <a:tabLst>
                <a:tab pos="1196975" algn="l"/>
              </a:tabLst>
            </a:pPr>
            <a:r>
              <a:rPr lang="fr-FR" sz="800" dirty="0" smtClean="0"/>
              <a:t>CAWST publiera périodiquement des mises à jour de ce document. Pour cette raison, nous ne recommandons pas que vous proposiez ce document en téléchargement sur votre site web.</a:t>
            </a:r>
          </a:p>
          <a:p>
            <a:pPr>
              <a:tabLst>
                <a:tab pos="1196975" algn="l"/>
              </a:tabLst>
            </a:pPr>
            <a:endParaRPr lang="fr-FR" sz="8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rtl="0"/>
            <a:endParaRPr lang="fr-FR" sz="900" b="1" dirty="0" smtClean="0"/>
          </a:p>
          <a:p>
            <a:pPr rtl="0"/>
            <a:r>
              <a:rPr lang="fr-FR" sz="900" b="1" dirty="0" smtClean="0"/>
              <a:t>CAWST et ses administrateurs, employés, entrepreneurs et bénévoles n'assument aucune responsabilité et ne donnent aucune garantie en ce qui concerne les résultats qui peuvent être obtenus de l'utilisation des informations fournies.</a:t>
            </a:r>
            <a:endParaRPr lang="fr-FR" sz="900" b="1"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130491"/>
            <a:ext cx="5328592" cy="2031325"/>
          </a:xfrm>
          <a:prstGeom prst="rect">
            <a:avLst/>
          </a:prstGeom>
          <a:noFill/>
          <a:ln w="15875">
            <a:solidFill>
              <a:schemeClr val="tx1"/>
            </a:solidFill>
          </a:ln>
        </p:spPr>
        <p:txBody>
          <a:bodyPr wrap="square" rtlCol="0">
            <a:spAutoFit/>
          </a:bodyPr>
          <a:lstStyle/>
          <a:p>
            <a:pPr rtl="0"/>
            <a:r>
              <a:rPr lang="fr-FR" sz="1600" b="1" dirty="0" smtClean="0"/>
              <a:t> </a:t>
            </a:r>
            <a:r>
              <a:rPr lang="fr-FR" sz="1050" b="1" dirty="0" smtClean="0"/>
              <a:t> Tenez-vous informé et obtenez du support :</a:t>
            </a:r>
          </a:p>
          <a:p>
            <a:pPr marL="3028950" lvl="6" indent="-285750" rtl="0">
              <a:buFont typeface="Arial" pitchFamily="34" charset="0"/>
              <a:buChar char="•"/>
            </a:pPr>
            <a:r>
              <a:rPr lang="fr-FR" sz="1050" dirty="0" smtClean="0"/>
              <a:t>Dernières mises à jour de ce document :</a:t>
            </a:r>
          </a:p>
          <a:p>
            <a:pPr marL="3028950" lvl="6" indent="-285750" rtl="0">
              <a:buFont typeface="Arial" pitchFamily="34" charset="0"/>
              <a:buChar char="•"/>
            </a:pPr>
            <a:r>
              <a:rPr lang="fr-FR" sz="1050" dirty="0" smtClean="0"/>
              <a:t>Autres ressources sur les formations et les ateliers</a:t>
            </a:r>
          </a:p>
          <a:p>
            <a:pPr marL="3028950" lvl="6" indent="-285750" rtl="0">
              <a:buFont typeface="Arial" pitchFamily="34" charset="0"/>
              <a:buChar char="•"/>
            </a:pPr>
            <a:r>
              <a:rPr lang="fr-FR" sz="1050" dirty="0" smtClean="0"/>
              <a:t>Support pour l'utilisation de ce document dans votre travail</a:t>
            </a:r>
          </a:p>
          <a:p>
            <a:pPr rtl="0"/>
            <a:r>
              <a:rPr lang="fr-FR" sz="1050" dirty="0" smtClean="0"/>
              <a:t> </a:t>
            </a:r>
          </a:p>
          <a:p>
            <a:pPr rtl="0"/>
            <a:r>
              <a:rPr lang="fr-FR" sz="1050" i="1" dirty="0" smtClean="0"/>
              <a:t>CAWST fournit un tutorat et</a:t>
            </a:r>
          </a:p>
          <a:p>
            <a:pPr rtl="0"/>
            <a:r>
              <a:rPr lang="fr-FR" sz="1050" i="1" dirty="0" smtClean="0"/>
              <a:t>un accompagnement lors de la mise en œuvre de ses enseignements</a:t>
            </a:r>
          </a:p>
          <a:p>
            <a:pPr rtl="0"/>
            <a:r>
              <a:rPr lang="fr-FR" sz="1050" i="1" dirty="0" smtClean="0"/>
              <a:t>et outils de formation.</a:t>
            </a:r>
            <a:endParaRPr lang="fr-FR" sz="1050" i="1"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0278" y="4454183"/>
            <a:ext cx="4146699" cy="1383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rtl="0">
              <a:defRPr/>
            </a:pPr>
            <a:fld id="{CDBD6EE5-3F69-4B26-91EE-D3136B30152B}" type="slidenum">
              <a:rPr/>
              <a:pPr rtl="0">
                <a:defRPr/>
              </a:pPr>
              <a:t>1</a:t>
            </a:fld>
            <a:endParaRPr/>
          </a:p>
        </p:txBody>
      </p:sp>
    </p:spTree>
    <p:extLst>
      <p:ext uri="{BB962C8B-B14F-4D97-AF65-F5344CB8AC3E}">
        <p14:creationId xmlns:p14="http://schemas.microsoft.com/office/powerpoint/2010/main" val="337508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457200" y="1676400"/>
            <a:ext cx="8229600" cy="1371600"/>
          </a:xfrm>
        </p:spPr>
        <p:txBody>
          <a:bodyPr/>
          <a:lstStyle/>
          <a:p>
            <a:pPr rtl="0" eaLnBrk="1" hangingPunct="1"/>
            <a:r>
              <a:rPr b="1">
                <a:solidFill>
                  <a:schemeClr val="tx2"/>
                </a:solidFill>
                <a:latin typeface="Arial" charset="0"/>
                <a:cs typeface="Arial" charset="0"/>
              </a:rPr>
              <a:t>Couvercles</a:t>
            </a:r>
            <a:r>
              <a:rPr lang="en-US" b="1" smtClean="0">
                <a:solidFill>
                  <a:schemeClr val="tx2"/>
                </a:solidFill>
                <a:latin typeface="Arial" charset="0"/>
                <a:cs typeface="Arial" charset="0"/>
              </a:rPr>
              <a:t/>
            </a:r>
            <a:br>
              <a:rPr lang="en-US" b="1" smtClean="0">
                <a:solidFill>
                  <a:schemeClr val="tx2"/>
                </a:solidFill>
                <a:latin typeface="Arial" charset="0"/>
                <a:cs typeface="Arial" charset="0"/>
              </a:rPr>
            </a:br>
            <a:r>
              <a:rPr b="1">
                <a:solidFill>
                  <a:schemeClr val="tx2"/>
                </a:solidFill>
                <a:latin typeface="Arial" charset="0"/>
                <a:cs typeface="Arial" charset="0"/>
              </a:rPr>
              <a:t>-quelques exemples-</a:t>
            </a:r>
          </a:p>
        </p:txBody>
      </p:sp>
      <p:sp>
        <p:nvSpPr>
          <p:cNvPr id="5" name="Slide Number Placeholder 3"/>
          <p:cNvSpPr>
            <a:spLocks noGrp="1"/>
          </p:cNvSpPr>
          <p:nvPr>
            <p:ph type="sldNum" sz="quarter" idx="12"/>
          </p:nvPr>
        </p:nvSpPr>
        <p:spPr>
          <a:xfrm>
            <a:off x="3124200" y="6356350"/>
            <a:ext cx="2895600" cy="365125"/>
          </a:xfrm>
        </p:spPr>
        <p:txBody>
          <a:bodyPr/>
          <a:lstStyle/>
          <a:p>
            <a:pPr algn="ctr" rtl="0">
              <a:defRPr/>
            </a:pPr>
            <a:fld id="{8DC965FB-AEA7-44E5-9417-C806FA1864D9}" type="slidenum">
              <a:rPr/>
              <a:pPr algn="ctr" rtl="0">
                <a:defRPr/>
              </a:pPr>
              <a:t>2</a:t>
            </a:fld>
            <a:endParaRPr/>
          </a:p>
        </p:txBody>
      </p:sp>
      <p:pic>
        <p:nvPicPr>
          <p:cNvPr id="3076" name="Picture 5"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6"/>
          <p:cNvSpPr>
            <a:spLocks noChangeArrowheads="1"/>
          </p:cNvSpPr>
          <p:nvPr/>
        </p:nvSpPr>
        <p:spPr bwMode="auto">
          <a:xfrm>
            <a:off x="1371600" y="327660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chemeClr val="bg2"/>
              </a:buClr>
              <a:buSzPct val="75000"/>
              <a:buFont typeface="Wingdings" pitchFamily="2" charset="2"/>
              <a:buNone/>
            </a:pPr>
            <a:endParaRPr lang="en-US" sz="3000" b="1">
              <a:solidFill>
                <a:schemeClr val="accent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rtl="0" eaLnBrk="1" hangingPunct="1"/>
            <a:r>
              <a:rPr b="1">
                <a:solidFill>
                  <a:schemeClr val="tx2"/>
                </a:solidFill>
                <a:latin typeface="Arial" charset="0"/>
                <a:cs typeface="Arial" charset="0"/>
              </a:rPr>
              <a:t>Couvercle en béton</a:t>
            </a:r>
          </a:p>
        </p:txBody>
      </p:sp>
      <p:pic>
        <p:nvPicPr>
          <p:cNvPr id="4099"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C:\Documents and Settings\Sandy\My Documents\CAWST_2011\BSF Technician Workshop\Multimedia\Diffusers &amp; Lids\IMG_1379 (Lar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219200"/>
            <a:ext cx="5202238" cy="390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3" descr="C:\Documents and Settings\Sandy\My Documents\CAWST_2011\BSF Technician Workshop\Multimedia\Diffusers &amp; Lids\IMG_1480 (Large).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9200" y="3771900"/>
            <a:ext cx="3830638" cy="287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rtlCol="0">
            <a:normAutofit fontScale="90000"/>
          </a:bodyPr>
          <a:lstStyle/>
          <a:p>
            <a:pPr rtl="0" eaLnBrk="1" fontAlgn="auto" hangingPunct="1">
              <a:spcAft>
                <a:spcPts val="0"/>
              </a:spcAft>
              <a:defRPr/>
            </a:pPr>
            <a:r>
              <a:rPr b="1">
                <a:solidFill>
                  <a:schemeClr val="tx2"/>
                </a:solidFill>
                <a:latin typeface="Arial" pitchFamily="34" charset="0"/>
                <a:cs typeface="Arial" pitchFamily="34" charset="0"/>
              </a:rPr>
              <a:t>Couvercle en béton sculpté </a:t>
            </a:r>
            <a:r>
              <a:rPr lang="en-US" b="1" smtClean="0">
                <a:solidFill>
                  <a:schemeClr val="tx2"/>
                </a:solidFill>
                <a:latin typeface="Arial" pitchFamily="34" charset="0"/>
                <a:cs typeface="Arial" pitchFamily="34" charset="0"/>
              </a:rPr>
              <a:t/>
            </a:r>
            <a:br>
              <a:rPr lang="en-US" b="1" smtClean="0">
                <a:solidFill>
                  <a:schemeClr val="tx2"/>
                </a:solidFill>
                <a:latin typeface="Arial" pitchFamily="34" charset="0"/>
                <a:cs typeface="Arial" pitchFamily="34" charset="0"/>
              </a:rPr>
            </a:br>
            <a:r>
              <a:rPr b="1">
                <a:solidFill>
                  <a:schemeClr val="tx2"/>
                </a:solidFill>
                <a:latin typeface="Arial" pitchFamily="34" charset="0"/>
                <a:cs typeface="Arial" pitchFamily="34" charset="0"/>
              </a:rPr>
              <a:t>et poignée en bois</a:t>
            </a:r>
          </a:p>
        </p:txBody>
      </p:sp>
      <p:pic>
        <p:nvPicPr>
          <p:cNvPr id="5123"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5" descr="two_kids_happy_to_get_fitered_wa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576388"/>
            <a:ext cx="4876800" cy="49006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rtlCol="0">
            <a:normAutofit fontScale="90000"/>
          </a:bodyPr>
          <a:lstStyle/>
          <a:p>
            <a:pPr rtl="0" eaLnBrk="1" fontAlgn="auto" hangingPunct="1">
              <a:spcAft>
                <a:spcPts val="0"/>
              </a:spcAft>
              <a:defRPr/>
            </a:pPr>
            <a:r>
              <a:rPr b="1">
                <a:solidFill>
                  <a:schemeClr val="tx2"/>
                </a:solidFill>
                <a:latin typeface="Arial" pitchFamily="34" charset="0"/>
                <a:cs typeface="Arial" pitchFamily="34" charset="0"/>
              </a:rPr>
              <a:t>Couvercle en tôle</a:t>
            </a:r>
            <a:r>
              <a:rPr lang="en-US" b="1" smtClean="0">
                <a:solidFill>
                  <a:schemeClr val="tx2"/>
                </a:solidFill>
                <a:latin typeface="Arial" pitchFamily="34" charset="0"/>
                <a:cs typeface="Arial" pitchFamily="34" charset="0"/>
              </a:rPr>
              <a:t/>
            </a:r>
            <a:br>
              <a:rPr lang="en-US" b="1" smtClean="0">
                <a:solidFill>
                  <a:schemeClr val="tx2"/>
                </a:solidFill>
                <a:latin typeface="Arial" pitchFamily="34" charset="0"/>
                <a:cs typeface="Arial" pitchFamily="34" charset="0"/>
              </a:rPr>
            </a:br>
            <a:r>
              <a:rPr b="1">
                <a:solidFill>
                  <a:schemeClr val="tx2"/>
                </a:solidFill>
                <a:latin typeface="Arial" pitchFamily="34" charset="0"/>
                <a:cs typeface="Arial" pitchFamily="34" charset="0"/>
              </a:rPr>
              <a:t>avec poignée en bois</a:t>
            </a:r>
          </a:p>
        </p:txBody>
      </p:sp>
      <p:pic>
        <p:nvPicPr>
          <p:cNvPr id="6147"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3" descr="C:\Documents and Settings\Sandy\My Documents\CAWST_2011\BSF Technician Workshop\Multimedia\Diffusers &amp; Lids\IMG_3844 (Lar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1125" y="1628775"/>
            <a:ext cx="3749675"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rtlCol="0">
            <a:normAutofit fontScale="90000"/>
          </a:bodyPr>
          <a:lstStyle/>
          <a:p>
            <a:pPr rtl="0" eaLnBrk="1" fontAlgn="auto" hangingPunct="1">
              <a:spcAft>
                <a:spcPts val="0"/>
              </a:spcAft>
              <a:defRPr/>
            </a:pPr>
            <a:r>
              <a:rPr b="1">
                <a:solidFill>
                  <a:schemeClr val="tx2"/>
                </a:solidFill>
                <a:latin typeface="Arial" pitchFamily="34" charset="0"/>
                <a:cs typeface="Arial" pitchFamily="34" charset="0"/>
              </a:rPr>
              <a:t>Couvercle en tôle</a:t>
            </a:r>
            <a:r>
              <a:rPr lang="en-US" b="1" smtClean="0">
                <a:solidFill>
                  <a:schemeClr val="tx2"/>
                </a:solidFill>
                <a:latin typeface="Arial" pitchFamily="34" charset="0"/>
                <a:cs typeface="Arial" pitchFamily="34" charset="0"/>
              </a:rPr>
              <a:t/>
            </a:r>
            <a:br>
              <a:rPr lang="en-US" b="1" smtClean="0">
                <a:solidFill>
                  <a:schemeClr val="tx2"/>
                </a:solidFill>
                <a:latin typeface="Arial" pitchFamily="34" charset="0"/>
                <a:cs typeface="Arial" pitchFamily="34" charset="0"/>
              </a:rPr>
            </a:br>
            <a:r>
              <a:rPr b="1">
                <a:solidFill>
                  <a:schemeClr val="tx2"/>
                </a:solidFill>
                <a:latin typeface="Arial" pitchFamily="34" charset="0"/>
                <a:cs typeface="Arial" pitchFamily="34" charset="0"/>
              </a:rPr>
              <a:t>sans poignée</a:t>
            </a:r>
          </a:p>
        </p:txBody>
      </p:sp>
      <p:pic>
        <p:nvPicPr>
          <p:cNvPr id="7171"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2" descr="C:\Documents and Settings\Sandy\My Documents\CAWST_2011\BSF Technician Workshop\Multimedia\Diffusers &amp; Lids\IMG_5130 (Lar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0088" y="1828800"/>
            <a:ext cx="5202237" cy="390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rtl="0" eaLnBrk="1" hangingPunct="1"/>
            <a:r>
              <a:rPr b="1">
                <a:solidFill>
                  <a:schemeClr val="tx2"/>
                </a:solidFill>
                <a:latin typeface="Arial" charset="0"/>
                <a:cs typeface="Arial" charset="0"/>
              </a:rPr>
              <a:t>Couvercle en bois</a:t>
            </a:r>
          </a:p>
        </p:txBody>
      </p:sp>
      <p:pic>
        <p:nvPicPr>
          <p:cNvPr id="819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sdavis\Documents\BSF Project Implementation\pictures\Finished Filter_Balifokus Indonesi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034363"/>
            <a:ext cx="4451667" cy="273304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davis\Documents\BSF Project Implementation\pictures\LID_Pure Water for Haiti (PWH) 6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2034363"/>
            <a:ext cx="3693160" cy="27330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rtl="0" eaLnBrk="1" hangingPunct="1"/>
            <a:r>
              <a:rPr b="1">
                <a:solidFill>
                  <a:schemeClr val="tx2"/>
                </a:solidFill>
                <a:latin typeface="Arial" charset="0"/>
                <a:cs typeface="Arial" charset="0"/>
              </a:rPr>
              <a:t>Couvercle en bois sculpté</a:t>
            </a:r>
          </a:p>
        </p:txBody>
      </p:sp>
      <p:pic>
        <p:nvPicPr>
          <p:cNvPr id="9219"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3" descr="N:\Education Program Development\Workshops in Progress\Project Implementation for BSF\! Update Ideas\photos\Carved Li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1350" y="1550988"/>
            <a:ext cx="5321300" cy="431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rtl="0" eaLnBrk="1" hangingPunct="1"/>
            <a:r>
              <a:rPr b="1">
                <a:solidFill>
                  <a:schemeClr val="tx2"/>
                </a:solidFill>
                <a:latin typeface="Arial" charset="0"/>
                <a:cs typeface="Arial" charset="0"/>
              </a:rPr>
              <a:t>Révision</a:t>
            </a:r>
          </a:p>
        </p:txBody>
      </p:sp>
      <p:sp>
        <p:nvSpPr>
          <p:cNvPr id="19459" name="Content Placeholder 1"/>
          <p:cNvSpPr>
            <a:spLocks noGrp="1"/>
          </p:cNvSpPr>
          <p:nvPr>
            <p:ph idx="1"/>
          </p:nvPr>
        </p:nvSpPr>
        <p:spPr/>
        <p:txBody>
          <a:bodyPr/>
          <a:lstStyle/>
          <a:p>
            <a:pPr rtl="0" eaLnBrk="1" hangingPunct="1">
              <a:defRPr/>
            </a:pPr>
            <a:r>
              <a:rPr>
                <a:latin typeface="Arial" charset="0"/>
                <a:cs typeface="Arial" charset="0"/>
              </a:rPr>
              <a:t>Quel type de couvercle serait le mieux pour les ménages dans votre région ? </a:t>
            </a:r>
          </a:p>
          <a:p>
            <a:pPr marL="0" indent="0" rtl="0" eaLnBrk="1" hangingPunct="1">
              <a:buFont typeface="Arial" charset="0"/>
              <a:buNone/>
              <a:defRPr/>
            </a:pPr>
            <a:r>
              <a:rPr>
                <a:latin typeface="Arial" charset="0"/>
                <a:cs typeface="Arial" charset="0"/>
              </a:rPr>
              <a:t>	</a:t>
            </a:r>
            <a:r>
              <a:rPr i="1">
                <a:latin typeface="Arial" charset="0"/>
                <a:cs typeface="Arial" charset="0"/>
              </a:rPr>
              <a:t>Discutez-en avec un partenaire</a:t>
            </a:r>
          </a:p>
        </p:txBody>
      </p:sp>
      <p:pic>
        <p:nvPicPr>
          <p:cNvPr id="10244"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TotalTime>
  <Words>144</Words>
  <Application>Microsoft Office PowerPoint</Application>
  <PresentationFormat>On-screen Show (4:3)</PresentationFormat>
  <Paragraphs>64</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ＭＳ Ｐゴシック</vt:lpstr>
      <vt:lpstr>Arial</vt:lpstr>
      <vt:lpstr>Calibri</vt:lpstr>
      <vt:lpstr>Wingdings</vt:lpstr>
      <vt:lpstr>Office Theme</vt:lpstr>
      <vt:lpstr>PowerPoint Presentation</vt:lpstr>
      <vt:lpstr>Couvercles -quelques exemples-</vt:lpstr>
      <vt:lpstr>Couvercle en béton</vt:lpstr>
      <vt:lpstr>Couvercle en béton sculpté  et poignée en bois</vt:lpstr>
      <vt:lpstr>Couvercle en tôle avec poignée en bois</vt:lpstr>
      <vt:lpstr>Couvercle en tôle sans poignée</vt:lpstr>
      <vt:lpstr>Couvercle en bois</vt:lpstr>
      <vt:lpstr>Couvercle en bois sculpté</vt:lpstr>
      <vt:lpstr>Révision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mforan</dc:creator>
  <cp:lastModifiedBy>Andrea Roach</cp:lastModifiedBy>
  <cp:revision>30</cp:revision>
  <dcterms:created xsi:type="dcterms:W3CDTF">2010-11-22T18:37:35Z</dcterms:created>
  <dcterms:modified xsi:type="dcterms:W3CDTF">2015-10-04T01:30:27Z</dcterms:modified>
</cp:coreProperties>
</file>