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2.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3.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4.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5.xml" ContentType="application/vnd.openxmlformats-officedocument.presentationml.notesSlide+xml"/>
  <Override PartName="/ppt/tags/tag38.xml" ContentType="application/vnd.openxmlformats-officedocument.presentationml.tags+xml"/>
  <Override PartName="/ppt/notesSlides/notesSlide6.xml" ContentType="application/vnd.openxmlformats-officedocument.presentationml.notesSlide+xml"/>
  <Override PartName="/ppt/tags/tag39.xml" ContentType="application/vnd.openxmlformats-officedocument.presentationml.tags+xml"/>
  <Override PartName="/ppt/notesSlides/notesSlide7.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4" r:id="rId2"/>
  </p:sldMasterIdLst>
  <p:notesMasterIdLst>
    <p:notesMasterId r:id="rId24"/>
  </p:notesMasterIdLst>
  <p:handoutMasterIdLst>
    <p:handoutMasterId r:id="rId25"/>
  </p:handoutMasterIdLst>
  <p:sldIdLst>
    <p:sldId id="272" r:id="rId3"/>
    <p:sldId id="271" r:id="rId4"/>
    <p:sldId id="275" r:id="rId5"/>
    <p:sldId id="277" r:id="rId6"/>
    <p:sldId id="276" r:id="rId7"/>
    <p:sldId id="282" r:id="rId8"/>
    <p:sldId id="281" r:id="rId9"/>
    <p:sldId id="270" r:id="rId10"/>
    <p:sldId id="274" r:id="rId11"/>
    <p:sldId id="283" r:id="rId12"/>
    <p:sldId id="285" r:id="rId13"/>
    <p:sldId id="284" r:id="rId14"/>
    <p:sldId id="286" r:id="rId15"/>
    <p:sldId id="263" r:id="rId16"/>
    <p:sldId id="287" r:id="rId17"/>
    <p:sldId id="288" r:id="rId18"/>
    <p:sldId id="289" r:id="rId19"/>
    <p:sldId id="290" r:id="rId20"/>
    <p:sldId id="278" r:id="rId21"/>
    <p:sldId id="273" r:id="rId22"/>
    <p:sldId id="257" r:id="rId23"/>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Cambria" panose="02040503050406030204" pitchFamily="18" charset="0"/>
      <p:regular r:id="rId30"/>
      <p:bold r:id="rId31"/>
      <p:italic r:id="rId32"/>
      <p:boldItalic r:id="rId33"/>
    </p:embeddedFont>
    <p:embeddedFont>
      <p:font typeface="Georgia" panose="02040502050405020303" pitchFamily="18" charset="0"/>
      <p:regular r:id="rId34"/>
      <p:bold r:id="rId35"/>
      <p:italic r:id="rId36"/>
      <p:boldItalic r:id="rId37"/>
    </p:embeddedFont>
    <p:embeddedFont>
      <p:font typeface="Lato" panose="020B0604020202020204" charset="0"/>
      <p:regular r:id="rId38"/>
      <p:bold r:id="rId39"/>
      <p:italic r:id="rId40"/>
      <p:boldItalic r:id="rId41"/>
    </p:embeddedFont>
    <p:embeddedFont>
      <p:font typeface="Lato Black" panose="020B0604020202020204" charset="0"/>
      <p:bold r:id="rId42"/>
      <p:boldItalic r:id="rId43"/>
    </p:embeddedFont>
    <p:embeddedFont>
      <p:font typeface="Lato Light" panose="020F0302020204030203" charset="0"/>
      <p:regular r:id="rId44"/>
      <p:italic r:id="rId45"/>
    </p:embeddedFont>
    <p:embeddedFont>
      <p:font typeface="Mangal" panose="02040503050203030202" pitchFamily="18" charset="0"/>
      <p:regular r:id="rId46"/>
      <p:bold r:id="rId47"/>
    </p:embeddedFont>
    <p:embeddedFont>
      <p:font typeface="Merriweather" panose="020B0604020202020204" charset="0"/>
      <p:regular r:id="rId48"/>
      <p:bold r:id="rId49"/>
      <p:italic r:id="rId50"/>
      <p:boldItalic r:id="rId51"/>
    </p:embeddedFont>
    <p:embeddedFont>
      <p:font typeface="Merriweather Light" panose="020B0604020202020204" charset="0"/>
      <p:regular r:id="rId52"/>
      <p:italic r:id="rId53"/>
    </p:embeddedFont>
    <p:embeddedFont>
      <p:font typeface="MS Mincho" panose="02020609040205080304" pitchFamily="49" charset="-128"/>
      <p:regular r:id="rId54"/>
    </p:embeddedFont>
  </p:embeddedFontLst>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Slides" id="{A37F6CFB-43EB-4462-A7BB-8FFAC74994C6}">
          <p14:sldIdLst>
            <p14:sldId id="272"/>
            <p14:sldId id="271"/>
            <p14:sldId id="275"/>
          </p14:sldIdLst>
        </p14:section>
        <p14:section name="Introduction" id="{2D390758-091C-4763-946A-0FB61F321358}">
          <p14:sldIdLst>
            <p14:sldId id="277"/>
          </p14:sldIdLst>
        </p14:section>
        <p14:section name="Brainstorm &amp; Presentation: Chlorine Products" id="{93268581-705C-4CF3-BA37-3C4142EFB0ED}">
          <p14:sldIdLst>
            <p14:sldId id="276"/>
            <p14:sldId id="282"/>
            <p14:sldId id="281"/>
            <p14:sldId id="270"/>
          </p14:sldIdLst>
        </p14:section>
        <p14:section name="Pair work &amp; presentation: how chlorine works" id="{DA69B5A6-317A-4D02-A73A-C3600F184E10}">
          <p14:sldIdLst>
            <p14:sldId id="274"/>
            <p14:sldId id="283"/>
            <p14:sldId id="285"/>
            <p14:sldId id="284"/>
            <p14:sldId id="286"/>
          </p14:sldIdLst>
        </p14:section>
        <p14:section name="Chlorine Dosing" id="{C1C70821-E6BE-4572-BCDA-20F826D3D18C}">
          <p14:sldIdLst>
            <p14:sldId id="263"/>
            <p14:sldId id="287"/>
            <p14:sldId id="288"/>
            <p14:sldId id="289"/>
            <p14:sldId id="290"/>
          </p14:sldIdLst>
        </p14:section>
        <p14:section name="Review" id="{A3F116B9-B127-46CE-97A8-BF243311DF93}">
          <p14:sldIdLst>
            <p14:sldId id="278"/>
          </p14:sldIdLst>
        </p14:section>
        <p14:section name="Final Slides" id="{009A79B0-7740-4875-9700-9B98ECD22D6D}">
          <p14:sldIdLst>
            <p14:sldId id="273"/>
            <p14:sldId id="257"/>
          </p14:sldIdLst>
        </p14:section>
      </p14:sectionLst>
    </p:ext>
    <p:ext uri="{EFAFB233-063F-42B5-8137-9DF3F51BA10A}">
      <p15:sldGuideLst xmlns:p15="http://schemas.microsoft.com/office/powerpoint/2012/main">
        <p15:guide id="1" orient="horz" pos="1820" userDrawn="1">
          <p15:clr>
            <a:srgbClr val="A4A3A4"/>
          </p15:clr>
        </p15:guide>
        <p15:guide id="2" pos="914" userDrawn="1">
          <p15:clr>
            <a:srgbClr val="A4A3A4"/>
          </p15:clr>
        </p15:guide>
        <p15:guide id="3" pos="67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Callander" initials="SC" lastIdx="41" clrIdx="0">
    <p:extLst>
      <p:ext uri="{19B8F6BF-5375-455C-9EA6-DF929625EA0E}">
        <p15:presenceInfo xmlns:p15="http://schemas.microsoft.com/office/powerpoint/2012/main" userId="5515d047bf69f4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7808E"/>
    <a:srgbClr val="898989"/>
    <a:srgbClr val="F68D36"/>
    <a:srgbClr val="24A4D6"/>
    <a:srgbClr val="5C5C5C"/>
    <a:srgbClr val="90D8F5"/>
    <a:srgbClr val="58C8DD"/>
    <a:srgbClr val="38C6F4"/>
    <a:srgbClr val="9DB2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0EF08C-11F0-4AD4-B0E6-9B702BDDE6A7}" v="227" dt="2018-06-22T16:39:10.516"/>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6" autoAdjust="0"/>
    <p:restoredTop sz="68613" autoAdjust="0"/>
  </p:normalViewPr>
  <p:slideViewPr>
    <p:cSldViewPr snapToGrid="0">
      <p:cViewPr varScale="1">
        <p:scale>
          <a:sx n="67" d="100"/>
          <a:sy n="67" d="100"/>
        </p:scale>
        <p:origin x="1205" y="67"/>
      </p:cViewPr>
      <p:guideLst>
        <p:guide orient="horz" pos="1820"/>
        <p:guide pos="914"/>
        <p:guide pos="6788"/>
      </p:guideLst>
    </p:cSldViewPr>
  </p:slideViewPr>
  <p:notesTextViewPr>
    <p:cViewPr>
      <p:scale>
        <a:sx n="1" d="1"/>
        <a:sy n="1" d="1"/>
      </p:scale>
      <p:origin x="0" y="0"/>
    </p:cViewPr>
  </p:notesTextViewPr>
  <p:notesViewPr>
    <p:cSldViewPr snapToGrid="0">
      <p:cViewPr varScale="1">
        <p:scale>
          <a:sx n="123" d="100"/>
          <a:sy n="123" d="100"/>
        </p:scale>
        <p:origin x="4048" y="8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font" Target="fonts/font28.fntdata"/><Relationship Id="rId58" Type="http://schemas.openxmlformats.org/officeDocument/2006/relationships/viewProps" Target="viewProps.xml"/><Relationship Id="rId5" Type="http://schemas.openxmlformats.org/officeDocument/2006/relationships/slide" Target="slides/slide3.xml"/><Relationship Id="rId61" Type="http://schemas.microsoft.com/office/2015/10/relationships/revisionInfo" Target="revisionInfo.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font" Target="fonts/font2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6.fntdata"/><Relationship Id="rId54"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02CD-B430-4A13-944B-7362646EDDB5}" type="datetimeFigureOut">
              <a:rPr lang="en-CA" smtClean="0"/>
              <a:t>2018-09-17</a:t>
            </a:fld>
            <a:endParaRPr lang="en-CA"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8B31B6-5D3E-4E20-913F-59CB8693585F}" type="slidenum">
              <a:rPr lang="en-CA" smtClean="0"/>
              <a:t>‹#›</a:t>
            </a:fld>
            <a:endParaRPr lang="en-CA" dirty="0"/>
          </a:p>
        </p:txBody>
      </p:sp>
    </p:spTree>
    <p:extLst>
      <p:ext uri="{BB962C8B-B14F-4D97-AF65-F5344CB8AC3E}">
        <p14:creationId xmlns:p14="http://schemas.microsoft.com/office/powerpoint/2010/main" val="891335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7B91C7-4AEC-449E-818A-A4D9364B6131}" type="datetimeFigureOut">
              <a:rPr lang="en-CA" smtClean="0"/>
              <a:t>2018-09-17</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CCCD06-B6AC-4C94-B410-82C167501725}" type="slidenum">
              <a:rPr lang="en-CA" smtClean="0"/>
              <a:t>‹#›</a:t>
            </a:fld>
            <a:endParaRPr lang="en-CA" dirty="0"/>
          </a:p>
        </p:txBody>
      </p:sp>
    </p:spTree>
    <p:extLst>
      <p:ext uri="{BB962C8B-B14F-4D97-AF65-F5344CB8AC3E}">
        <p14:creationId xmlns:p14="http://schemas.microsoft.com/office/powerpoint/2010/main" val="3895346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69CCCD06-B6AC-4C94-B410-82C167501725}" type="slidenum">
              <a:rPr/>
              <a:t>6</a:t>
            </a:fld>
            <a:endParaRPr/>
          </a:p>
        </p:txBody>
      </p:sp>
    </p:spTree>
    <p:extLst>
      <p:ext uri="{BB962C8B-B14F-4D97-AF65-F5344CB8AC3E}">
        <p14:creationId xmlns:p14="http://schemas.microsoft.com/office/powerpoint/2010/main" val="1817920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69CCCD06-B6AC-4C94-B410-82C167501725}" type="slidenum">
              <a:rPr/>
              <a:t>8</a:t>
            </a:fld>
            <a:endParaRPr/>
          </a:p>
        </p:txBody>
      </p:sp>
    </p:spTree>
    <p:extLst>
      <p:ext uri="{BB962C8B-B14F-4D97-AF65-F5344CB8AC3E}">
        <p14:creationId xmlns:p14="http://schemas.microsoft.com/office/powerpoint/2010/main" val="2214311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AR" sz="1200"/>
              <a:t>El cloro y el agua forman ácido clorhídrico, que reacciona con e inactiva a los microorganismos. La parte del cloro que reacciona con la materia orgánica y los microorganismos se la llama </a:t>
            </a:r>
            <a:r>
              <a:rPr lang="es-AR" sz="1200" b="1"/>
              <a:t>cloro consumido</a:t>
            </a:r>
            <a:r>
              <a:rPr lang="es-AR" sz="1200"/>
              <a:t>. </a:t>
            </a:r>
          </a:p>
          <a:p>
            <a:pPr rtl="0"/>
            <a:r>
              <a:rPr lang="es-AR" sz="1200"/>
              <a:t>Parte del cloro reacciona con los nitratos, el amoníaco y otra materia orgánica, y forma compuestos de cloro nuevos. A esta parte se la llama </a:t>
            </a:r>
            <a:r>
              <a:rPr lang="es-AR" sz="1200" b="1"/>
              <a:t>cloro combinado</a:t>
            </a:r>
            <a:r>
              <a:rPr lang="es-AR" sz="1200"/>
              <a:t>.</a:t>
            </a:r>
          </a:p>
          <a:p>
            <a:pPr rtl="0"/>
            <a:r>
              <a:rPr lang="es-AR" sz="1200"/>
              <a:t>El exceso de cloro que no se consume ni se combina permanece en el agua. A esta parte se la llama </a:t>
            </a:r>
            <a:r>
              <a:rPr lang="es-AR" sz="1200" b="1"/>
              <a:t>cloro residual libre</a:t>
            </a:r>
            <a:r>
              <a:rPr lang="es-AR" sz="1200"/>
              <a:t>. Evita que se vuelva a contaminar.</a:t>
            </a:r>
          </a:p>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10</a:t>
            </a:fld>
            <a:endParaRPr/>
          </a:p>
        </p:txBody>
      </p:sp>
    </p:spTree>
    <p:extLst>
      <p:ext uri="{BB962C8B-B14F-4D97-AF65-F5344CB8AC3E}">
        <p14:creationId xmlns:p14="http://schemas.microsoft.com/office/powerpoint/2010/main" val="981413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12</a:t>
            </a:fld>
            <a:endParaRPr/>
          </a:p>
        </p:txBody>
      </p:sp>
    </p:spTree>
    <p:extLst>
      <p:ext uri="{BB962C8B-B14F-4D97-AF65-F5344CB8AC3E}">
        <p14:creationId xmlns:p14="http://schemas.microsoft.com/office/powerpoint/2010/main" val="4032220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None/>
            </a:pPr>
            <a:r>
              <a:rPr lang="es-AR"/>
              <a:t>Requisitos:</a:t>
            </a:r>
          </a:p>
          <a:p>
            <a:pPr rtl="0"/>
            <a:r>
              <a:rPr lang="es-AR"/>
              <a:t>Debe conocer la concentración de cloro del producto</a:t>
            </a:r>
          </a:p>
          <a:p>
            <a:pPr rtl="0"/>
            <a:r>
              <a:rPr lang="es-AR"/>
              <a:t>Debe poder medir el CRL.</a:t>
            </a:r>
          </a:p>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16</a:t>
            </a:fld>
            <a:endParaRPr/>
          </a:p>
        </p:txBody>
      </p:sp>
    </p:spTree>
    <p:extLst>
      <p:ext uri="{BB962C8B-B14F-4D97-AF65-F5344CB8AC3E}">
        <p14:creationId xmlns:p14="http://schemas.microsoft.com/office/powerpoint/2010/main" val="2413741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a:t>El producto</a:t>
            </a:r>
            <a:r>
              <a:rPr lang="es-AR" baseline="0"/>
              <a:t> se debe diluir primero si es más concentrado. Prepare una solución del 1%.</a:t>
            </a:r>
          </a:p>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17</a:t>
            </a:fld>
            <a:endParaRPr/>
          </a:p>
        </p:txBody>
      </p:sp>
    </p:spTree>
    <p:extLst>
      <p:ext uri="{BB962C8B-B14F-4D97-AF65-F5344CB8AC3E}">
        <p14:creationId xmlns:p14="http://schemas.microsoft.com/office/powerpoint/2010/main" val="2967334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18</a:t>
            </a:fld>
            <a:endParaRPr/>
          </a:p>
        </p:txBody>
      </p:sp>
    </p:spTree>
    <p:extLst>
      <p:ext uri="{BB962C8B-B14F-4D97-AF65-F5344CB8AC3E}">
        <p14:creationId xmlns:p14="http://schemas.microsoft.com/office/powerpoint/2010/main" val="2612007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21</a:t>
            </a:fld>
            <a:endParaRPr/>
          </a:p>
        </p:txBody>
      </p:sp>
    </p:spTree>
    <p:extLst>
      <p:ext uri="{BB962C8B-B14F-4D97-AF65-F5344CB8AC3E}">
        <p14:creationId xmlns:p14="http://schemas.microsoft.com/office/powerpoint/2010/main" val="14830611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hyperlink" Target="https://resources.cawst.org/cc" TargetMode="External"/><Relationship Id="rId5" Type="http://schemas.openxmlformats.org/officeDocument/2006/relationships/hyperlink" Target="https://creativecommons.org/licenses/by-sa/4.0/" TargetMode="Externa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resources.cawst.org/cc" TargetMode="External"/><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hyperlink" Target="https://resources.cawst.org/cc" TargetMode="Externa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reative Commons">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8734" y="6132707"/>
            <a:ext cx="1227411" cy="429442"/>
          </a:xfrm>
          <a:prstGeom prst="rect">
            <a:avLst/>
          </a:prstGeom>
        </p:spPr>
      </p:pic>
      <p:pic>
        <p:nvPicPr>
          <p:cNvPr id="14" name="Picture 13"/>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9991934" y="5586545"/>
            <a:ext cx="1540815" cy="39664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a:xfrm>
            <a:off x="2595000" y="428413"/>
            <a:ext cx="7052400" cy="707886"/>
          </a:xfrm>
          <a:prstGeom prst="rect">
            <a:avLst/>
          </a:prstGeom>
          <a:noFill/>
        </p:spPr>
        <p:txBody>
          <a:bodyPr wrap="square" rtlCol="0">
            <a:spAutoFit/>
          </a:bodyPr>
          <a:lstStyle/>
          <a:p>
            <a:pPr rtl="0"/>
            <a:r>
              <a:rPr lang="es-AR" sz="4000"/>
              <a:t>Licencia Creative Commons</a:t>
            </a:r>
          </a:p>
        </p:txBody>
      </p:sp>
      <p:sp>
        <p:nvSpPr>
          <p:cNvPr id="17" name="TextBox 16"/>
          <p:cNvSpPr txBox="1"/>
          <p:nvPr userDrawn="1"/>
        </p:nvSpPr>
        <p:spPr>
          <a:xfrm>
            <a:off x="2595000" y="1174726"/>
            <a:ext cx="7052400" cy="861774"/>
          </a:xfrm>
          <a:prstGeom prst="rect">
            <a:avLst/>
          </a:prstGeom>
          <a:noFill/>
        </p:spPr>
        <p:txBody>
          <a:bodyPr wrap="square" rtlCol="0">
            <a:spAutoFit/>
          </a:bodyPr>
          <a:lstStyle/>
          <a:p>
            <a:pPr rtl="0"/>
            <a:r>
              <a:rPr lang="es-AR" sz="1600" dirty="0"/>
              <a:t>Este documento es de contenido abierto y está elaborado bajo la licencia </a:t>
            </a:r>
            <a:r>
              <a:rPr lang="es-AR" sz="1600" dirty="0" err="1">
                <a:hlinkClick r:id="rId5"/>
              </a:rPr>
              <a:t>Creative</a:t>
            </a:r>
            <a:r>
              <a:rPr lang="es-AR" sz="1600" dirty="0">
                <a:hlinkClick r:id="rId5"/>
              </a:rPr>
              <a:t> </a:t>
            </a:r>
            <a:r>
              <a:rPr lang="es-AR" sz="1600" dirty="0" err="1">
                <a:hlinkClick r:id="rId5"/>
              </a:rPr>
              <a:t>Commons</a:t>
            </a:r>
            <a:r>
              <a:rPr lang="es-AR" sz="1600" dirty="0">
                <a:hlinkClick r:id="rId5"/>
              </a:rPr>
              <a:t> Atribución-Compartir Igual 4.0 Internacional</a:t>
            </a:r>
            <a:r>
              <a:rPr lang="es-AR" sz="1600" dirty="0"/>
              <a:t> (CC </a:t>
            </a:r>
            <a:r>
              <a:rPr lang="es-AR" sz="1600" dirty="0" err="1"/>
              <a:t>BY</a:t>
            </a:r>
            <a:r>
              <a:rPr lang="es-AR" sz="1600" dirty="0"/>
              <a:t>-SA 4.0). </a:t>
            </a:r>
          </a:p>
          <a:p>
            <a:pPr rtl="0"/>
            <a:r>
              <a:rPr lang="es-AR" sz="1600" dirty="0"/>
              <a:t>Usted puede:</a:t>
            </a:r>
          </a:p>
        </p:txBody>
      </p:sp>
      <p:sp>
        <p:nvSpPr>
          <p:cNvPr id="21" name="TextBox 20"/>
          <p:cNvSpPr txBox="1"/>
          <p:nvPr userDrawn="1"/>
        </p:nvSpPr>
        <p:spPr>
          <a:xfrm>
            <a:off x="2595000" y="2106934"/>
            <a:ext cx="7052400" cy="830997"/>
          </a:xfrm>
          <a:prstGeom prst="rect">
            <a:avLst/>
          </a:prstGeom>
          <a:noFill/>
        </p:spPr>
        <p:txBody>
          <a:bodyPr wrap="square" rtlCol="0">
            <a:spAutoFit/>
          </a:bodyPr>
          <a:lstStyle/>
          <a:p>
            <a:pPr rtl="0"/>
            <a:r>
              <a:rPr lang="es-AR" sz="1600" dirty="0"/>
              <a:t>Compartir: copiar y redistribuir el material en cualquier medio o formato.</a:t>
            </a:r>
          </a:p>
          <a:p>
            <a:pPr rtl="0"/>
            <a:r>
              <a:rPr lang="es-AR" sz="1600" dirty="0"/>
              <a:t>Adaptar: editar, transformar y ampliar el material para cualquier fin, incluso comercial.</a:t>
            </a:r>
          </a:p>
        </p:txBody>
      </p:sp>
      <p:sp>
        <p:nvSpPr>
          <p:cNvPr id="22" name="TextBox 21"/>
          <p:cNvSpPr txBox="1"/>
          <p:nvPr userDrawn="1"/>
        </p:nvSpPr>
        <p:spPr>
          <a:xfrm>
            <a:off x="2595000" y="3048020"/>
            <a:ext cx="7052400" cy="2062103"/>
          </a:xfrm>
          <a:prstGeom prst="rect">
            <a:avLst/>
          </a:prstGeom>
          <a:noFill/>
        </p:spPr>
        <p:txBody>
          <a:bodyPr wrap="square" rtlCol="0">
            <a:spAutoFit/>
          </a:bodyPr>
          <a:lstStyle/>
          <a:p>
            <a:pPr rtl="0"/>
            <a:r>
              <a:rPr lang="es-AR" sz="1600" dirty="0"/>
              <a:t>Bajo las siguientes condiciones:</a:t>
            </a:r>
          </a:p>
          <a:p>
            <a:pPr rtl="0"/>
            <a:r>
              <a:rPr lang="es-AR" sz="1600" dirty="0"/>
              <a:t>Atribución: Usted debe darle crédito a CAWST de manera adecuada, proporcionando un enlace a la licencia e indicando si se han realizado cambios. Lo puede hacer de cualquier forma que sea razonable, pero no de una manera que sugiera que CAWST avala a su organización o el uso que le ha dado al documento. Acceda a una guía detallada aquí: </a:t>
            </a:r>
            <a:r>
              <a:rPr lang="es-AR" sz="1600" dirty="0">
                <a:hlinkClick r:id="rId6"/>
              </a:rPr>
              <a:t>resources.cawst.org/</a:t>
            </a:r>
            <a:r>
              <a:rPr lang="es-AR" sz="1600" dirty="0" err="1">
                <a:hlinkClick r:id="rId6"/>
              </a:rPr>
              <a:t>cc</a:t>
            </a:r>
            <a:endParaRPr lang="es-AR" sz="1600" dirty="0">
              <a:hlinkClick r:id="rId6"/>
            </a:endParaRPr>
          </a:p>
          <a:p>
            <a:pPr rtl="0"/>
            <a:r>
              <a:rPr lang="es-AR" sz="1600" dirty="0"/>
              <a:t>Compartir Igual: si usted edita, transforma o amplía esta obra, deberá distribuir el material nuevo usando la  </a:t>
            </a:r>
            <a:r>
              <a:rPr lang="es-AR" sz="1600" dirty="0">
                <a:hlinkClick r:id="rId5"/>
              </a:rPr>
              <a:t>misma licencia</a:t>
            </a:r>
            <a:r>
              <a:rPr lang="es-AR" sz="1600" dirty="0"/>
              <a:t>  que la obra original.</a:t>
            </a:r>
          </a:p>
        </p:txBody>
      </p:sp>
      <p:sp>
        <p:nvSpPr>
          <p:cNvPr id="23" name="TextBox 22"/>
          <p:cNvSpPr txBox="1"/>
          <p:nvPr userDrawn="1"/>
        </p:nvSpPr>
        <p:spPr>
          <a:xfrm>
            <a:off x="2595000" y="5365222"/>
            <a:ext cx="7052400" cy="830997"/>
          </a:xfrm>
          <a:prstGeom prst="rect">
            <a:avLst/>
          </a:prstGeom>
          <a:noFill/>
        </p:spPr>
        <p:txBody>
          <a:bodyPr wrap="square" rtlCol="0">
            <a:spAutoFit/>
          </a:bodyPr>
          <a:lstStyle/>
          <a:p>
            <a:pPr rtl="0"/>
            <a:r>
              <a:rPr lang="es-AR" sz="1600" dirty="0"/>
              <a:t>CAWST y sus directores, empleados, contratistas y voluntarios no asumen ninguna responsabilidad ni dan ninguna garantía respecto de los resultados que puedan obtenerse a partir del uso de la información proporcionada.</a:t>
            </a:r>
          </a:p>
        </p:txBody>
      </p:sp>
      <p:cxnSp>
        <p:nvCxnSpPr>
          <p:cNvPr id="25" name="Straight Connector 24"/>
          <p:cNvCxnSpPr/>
          <p:nvPr userDrawn="1"/>
        </p:nvCxnSpPr>
        <p:spPr>
          <a:xfrm>
            <a:off x="2592000" y="2098056"/>
            <a:ext cx="705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2592000" y="3033578"/>
            <a:ext cx="705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92000" y="5349812"/>
            <a:ext cx="7056000"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57136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9" name="Title 8"/>
          <p:cNvSpPr>
            <a:spLocks noGrp="1"/>
          </p:cNvSpPr>
          <p:nvPr>
            <p:ph type="title" hasCustomPrompt="1"/>
          </p:nvPr>
        </p:nvSpPr>
        <p:spPr/>
        <p:txBody>
          <a:bodyPr/>
          <a:lstStyle>
            <a:lvl1pPr>
              <a:defRPr/>
            </a:lvl1pPr>
          </a:lstStyle>
          <a:p>
            <a:r>
              <a:rPr lang="en-US" dirty="0"/>
              <a:t>Text Slide</a:t>
            </a:r>
            <a:endParaRPr lang="en-CA" dirty="0"/>
          </a:p>
        </p:txBody>
      </p:sp>
      <p:sp>
        <p:nvSpPr>
          <p:cNvPr id="10" name="Slide Number Placeholder 9"/>
          <p:cNvSpPr>
            <a:spLocks noGrp="1"/>
          </p:cNvSpPr>
          <p:nvPr>
            <p:ph type="sldNum" sz="quarter" idx="10"/>
          </p:nvPr>
        </p:nvSpPr>
        <p:spPr/>
        <p:txBody>
          <a:bodyPr/>
          <a:lstStyle/>
          <a:p>
            <a:fld id="{A8350104-CE64-4EE9-82B1-554144FA4C7C}" type="slidenum">
              <a:rPr lang="en-CA" smtClean="0"/>
              <a:pPr/>
              <a:t>‹#›</a:t>
            </a:fld>
            <a:endParaRPr lang="en-CA" dirty="0"/>
          </a:p>
        </p:txBody>
      </p:sp>
      <p:sp>
        <p:nvSpPr>
          <p:cNvPr id="12" name="Text Placeholder 11"/>
          <p:cNvSpPr>
            <a:spLocks noGrp="1"/>
          </p:cNvSpPr>
          <p:nvPr>
            <p:ph type="body" sz="quarter" idx="11"/>
          </p:nvPr>
        </p:nvSpPr>
        <p:spPr>
          <a:xfrm>
            <a:off x="1440000" y="1808163"/>
            <a:ext cx="9360000" cy="4357687"/>
          </a:xfrm>
        </p:spPr>
        <p:txBody>
          <a:bodyPr>
            <a:normAutofit/>
          </a:bodyPr>
          <a:lstStyle>
            <a:lvl1pPr marL="0" indent="0">
              <a:lnSpc>
                <a:spcPct val="150000"/>
              </a:lnSpc>
              <a:buNone/>
              <a:defRPr sz="2000"/>
            </a:lvl1pPr>
            <a:lvl2pPr marL="457200" indent="0">
              <a:lnSpc>
                <a:spcPct val="150000"/>
              </a:lnSpc>
              <a:buNone/>
              <a:defRPr sz="2000"/>
            </a:lvl2pPr>
            <a:lvl3pPr marL="914400" indent="0">
              <a:lnSpc>
                <a:spcPct val="150000"/>
              </a:lnSpc>
              <a:buNone/>
              <a:defRPr sz="2000"/>
            </a:lvl3pPr>
            <a:lvl4pPr marL="1371600" indent="0">
              <a:lnSpc>
                <a:spcPct val="150000"/>
              </a:lnSpc>
              <a:buNone/>
              <a:defRPr sz="2000"/>
            </a:lvl4pPr>
            <a:lvl5pPr marL="1828800" indent="0">
              <a:lnSpc>
                <a:spcPct val="150000"/>
              </a:lnSpc>
              <a:buNone/>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ustDataLst>
      <p:tags r:id="rId1"/>
    </p:custDataLst>
    <p:extLst>
      <p:ext uri="{BB962C8B-B14F-4D97-AF65-F5344CB8AC3E}">
        <p14:creationId xmlns:p14="http://schemas.microsoft.com/office/powerpoint/2010/main" val="566643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9" name="Title 8"/>
          <p:cNvSpPr>
            <a:spLocks noGrp="1"/>
          </p:cNvSpPr>
          <p:nvPr>
            <p:ph type="title" hasCustomPrompt="1"/>
          </p:nvPr>
        </p:nvSpPr>
        <p:spPr/>
        <p:txBody>
          <a:bodyPr/>
          <a:lstStyle>
            <a:lvl1pPr>
              <a:defRPr/>
            </a:lvl1pPr>
          </a:lstStyle>
          <a:p>
            <a:r>
              <a:rPr lang="en-US" dirty="0"/>
              <a:t>Bullet Slide</a:t>
            </a:r>
            <a:endParaRPr lang="en-CA" dirty="0"/>
          </a:p>
        </p:txBody>
      </p:sp>
      <p:sp>
        <p:nvSpPr>
          <p:cNvPr id="10" name="Slide Number Placeholder 9"/>
          <p:cNvSpPr>
            <a:spLocks noGrp="1"/>
          </p:cNvSpPr>
          <p:nvPr>
            <p:ph type="sldNum" sz="quarter" idx="10"/>
          </p:nvPr>
        </p:nvSpPr>
        <p:spPr/>
        <p:txBody>
          <a:bodyPr/>
          <a:lstStyle/>
          <a:p>
            <a:fld id="{A8350104-CE64-4EE9-82B1-554144FA4C7C}" type="slidenum">
              <a:rPr lang="en-CA" smtClean="0"/>
              <a:pPr/>
              <a:t>‹#›</a:t>
            </a:fld>
            <a:endParaRPr lang="en-CA" dirty="0"/>
          </a:p>
        </p:txBody>
      </p:sp>
      <p:sp>
        <p:nvSpPr>
          <p:cNvPr id="12" name="Text Placeholder 11"/>
          <p:cNvSpPr>
            <a:spLocks noGrp="1"/>
          </p:cNvSpPr>
          <p:nvPr>
            <p:ph type="body" sz="quarter" idx="11"/>
          </p:nvPr>
        </p:nvSpPr>
        <p:spPr>
          <a:xfrm>
            <a:off x="1440000" y="1808163"/>
            <a:ext cx="9360000" cy="4357687"/>
          </a:xfrm>
        </p:spPr>
        <p:txBody>
          <a:bodyPr>
            <a:normAutofit/>
          </a:bodyPr>
          <a:lstStyle>
            <a:lvl1pPr marL="342900" indent="-342900">
              <a:lnSpc>
                <a:spcPct val="150000"/>
              </a:lnSpc>
              <a:buFont typeface="Arial" panose="020B0604020202020204" pitchFamily="34" charset="0"/>
              <a:buChar char="•"/>
              <a:defRPr sz="2000"/>
            </a:lvl1pPr>
            <a:lvl2pPr marL="800100" indent="-342900">
              <a:lnSpc>
                <a:spcPct val="150000"/>
              </a:lnSpc>
              <a:buFont typeface="Arial" panose="020B0604020202020204" pitchFamily="34" charset="0"/>
              <a:buChar char="•"/>
              <a:defRPr sz="2000"/>
            </a:lvl2pPr>
            <a:lvl3pPr marL="1257300" indent="-342900">
              <a:lnSpc>
                <a:spcPct val="150000"/>
              </a:lnSpc>
              <a:buFont typeface="Arial" panose="020B0604020202020204" pitchFamily="34" charset="0"/>
              <a:buChar char="•"/>
              <a:defRPr sz="2000"/>
            </a:lvl3pPr>
            <a:lvl4pPr marL="1714500" indent="-342900">
              <a:lnSpc>
                <a:spcPct val="150000"/>
              </a:lnSpc>
              <a:buFont typeface="Arial" panose="020B0604020202020204" pitchFamily="34" charset="0"/>
              <a:buChar char="•"/>
              <a:defRPr sz="2000"/>
            </a:lvl4pPr>
            <a:lvl5pPr marL="2171700" indent="-342900">
              <a:lnSpc>
                <a:spcPct val="150000"/>
              </a:lnSpc>
              <a:buFont typeface="Arial" panose="020B0604020202020204" pitchFamily="34" charset="0"/>
              <a:buChar char="•"/>
              <a:defRPr sz="2000"/>
            </a:lvl5pPr>
          </a:lstStyle>
          <a:p>
            <a:pPr lvl="0"/>
            <a:r>
              <a:rPr lang="en-US" dirty="0"/>
              <a:t>Edit Master text styles</a:t>
            </a:r>
          </a:p>
        </p:txBody>
      </p:sp>
    </p:spTree>
    <p:custDataLst>
      <p:tags r:id="rId1"/>
    </p:custDataLst>
    <p:extLst>
      <p:ext uri="{BB962C8B-B14F-4D97-AF65-F5344CB8AC3E}">
        <p14:creationId xmlns:p14="http://schemas.microsoft.com/office/powerpoint/2010/main" val="3761039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umber Slide">
    <p:spTree>
      <p:nvGrpSpPr>
        <p:cNvPr id="1" name=""/>
        <p:cNvGrpSpPr/>
        <p:nvPr/>
      </p:nvGrpSpPr>
      <p:grpSpPr>
        <a:xfrm>
          <a:off x="0" y="0"/>
          <a:ext cx="0" cy="0"/>
          <a:chOff x="0" y="0"/>
          <a:chExt cx="0" cy="0"/>
        </a:xfrm>
      </p:grpSpPr>
      <p:sp>
        <p:nvSpPr>
          <p:cNvPr id="9" name="Title 8"/>
          <p:cNvSpPr>
            <a:spLocks noGrp="1"/>
          </p:cNvSpPr>
          <p:nvPr>
            <p:ph type="title" hasCustomPrompt="1"/>
          </p:nvPr>
        </p:nvSpPr>
        <p:spPr/>
        <p:txBody>
          <a:bodyPr/>
          <a:lstStyle>
            <a:lvl1pPr>
              <a:defRPr/>
            </a:lvl1pPr>
          </a:lstStyle>
          <a:p>
            <a:r>
              <a:rPr lang="en-US" dirty="0"/>
              <a:t>Number Slide</a:t>
            </a:r>
            <a:endParaRPr lang="en-CA" dirty="0"/>
          </a:p>
        </p:txBody>
      </p:sp>
      <p:sp>
        <p:nvSpPr>
          <p:cNvPr id="10" name="Slide Number Placeholder 9"/>
          <p:cNvSpPr>
            <a:spLocks noGrp="1"/>
          </p:cNvSpPr>
          <p:nvPr>
            <p:ph type="sldNum" sz="quarter" idx="10"/>
          </p:nvPr>
        </p:nvSpPr>
        <p:spPr/>
        <p:txBody>
          <a:bodyPr/>
          <a:lstStyle/>
          <a:p>
            <a:fld id="{A8350104-CE64-4EE9-82B1-554144FA4C7C}" type="slidenum">
              <a:rPr lang="en-CA" smtClean="0"/>
              <a:pPr/>
              <a:t>‹#›</a:t>
            </a:fld>
            <a:endParaRPr lang="en-CA" dirty="0"/>
          </a:p>
        </p:txBody>
      </p:sp>
      <p:sp>
        <p:nvSpPr>
          <p:cNvPr id="12" name="Text Placeholder 11"/>
          <p:cNvSpPr>
            <a:spLocks noGrp="1"/>
          </p:cNvSpPr>
          <p:nvPr>
            <p:ph type="body" sz="quarter" idx="11"/>
          </p:nvPr>
        </p:nvSpPr>
        <p:spPr>
          <a:xfrm>
            <a:off x="1440000" y="1808163"/>
            <a:ext cx="9360000" cy="4357687"/>
          </a:xfrm>
        </p:spPr>
        <p:txBody>
          <a:bodyPr>
            <a:normAutofit/>
          </a:bodyPr>
          <a:lstStyle>
            <a:lvl1pPr marL="457200" indent="-457200">
              <a:lnSpc>
                <a:spcPct val="150000"/>
              </a:lnSpc>
              <a:buFont typeface="+mj-lt"/>
              <a:buAutoNum type="arabicPeriod"/>
              <a:defRPr sz="2000"/>
            </a:lvl1pPr>
            <a:lvl2pPr marL="800100" indent="-342900">
              <a:lnSpc>
                <a:spcPct val="150000"/>
              </a:lnSpc>
              <a:buFont typeface="Arial" panose="020B0604020202020204" pitchFamily="34" charset="0"/>
              <a:buChar char="•"/>
              <a:defRPr sz="2000"/>
            </a:lvl2pPr>
            <a:lvl3pPr marL="1257300" indent="-342900">
              <a:lnSpc>
                <a:spcPct val="150000"/>
              </a:lnSpc>
              <a:buFont typeface="Arial" panose="020B0604020202020204" pitchFamily="34" charset="0"/>
              <a:buChar char="•"/>
              <a:defRPr sz="2000"/>
            </a:lvl3pPr>
            <a:lvl4pPr marL="1714500" indent="-342900">
              <a:lnSpc>
                <a:spcPct val="150000"/>
              </a:lnSpc>
              <a:buFont typeface="Arial" panose="020B0604020202020204" pitchFamily="34" charset="0"/>
              <a:buChar char="•"/>
              <a:defRPr sz="2000"/>
            </a:lvl4pPr>
            <a:lvl5pPr marL="2171700" indent="-342900">
              <a:lnSpc>
                <a:spcPct val="150000"/>
              </a:lnSpc>
              <a:buFont typeface="Arial" panose="020B0604020202020204" pitchFamily="34" charset="0"/>
              <a:buChar char="•"/>
              <a:defRPr sz="2000"/>
            </a:lvl5pPr>
          </a:lstStyle>
          <a:p>
            <a:pPr lvl="0"/>
            <a:r>
              <a:rPr lang="en-US" dirty="0"/>
              <a:t>Edit Master text styles</a:t>
            </a:r>
          </a:p>
        </p:txBody>
      </p:sp>
    </p:spTree>
    <p:custDataLst>
      <p:tags r:id="rId1"/>
    </p:custDataLst>
    <p:extLst>
      <p:ext uri="{BB962C8B-B14F-4D97-AF65-F5344CB8AC3E}">
        <p14:creationId xmlns:p14="http://schemas.microsoft.com/office/powerpoint/2010/main" val="1944217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p:txBody>
          <a:bodyPr/>
          <a:lstStyle/>
          <a:p>
            <a:fld id="{A8350104-CE64-4EE9-82B1-554144FA4C7C}" type="slidenum">
              <a:rPr lang="en-CA" smtClean="0"/>
              <a:pPr/>
              <a:t>‹#›</a:t>
            </a:fld>
            <a:endParaRPr lang="en-CA" dirty="0"/>
          </a:p>
        </p:txBody>
      </p:sp>
      <p:sp>
        <p:nvSpPr>
          <p:cNvPr id="2" name="Rectangle 1"/>
          <p:cNvSpPr/>
          <p:nvPr userDrawn="1"/>
        </p:nvSpPr>
        <p:spPr>
          <a:xfrm>
            <a:off x="1418736" y="1010425"/>
            <a:ext cx="9360000" cy="46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extBox 2"/>
          <p:cNvSpPr txBox="1"/>
          <p:nvPr userDrawn="1"/>
        </p:nvSpPr>
        <p:spPr>
          <a:xfrm>
            <a:off x="1078480" y="228605"/>
            <a:ext cx="1802944" cy="4708981"/>
          </a:xfrm>
          <a:prstGeom prst="rect">
            <a:avLst/>
          </a:prstGeom>
          <a:noFill/>
        </p:spPr>
        <p:txBody>
          <a:bodyPr wrap="square" rtlCol="0">
            <a:spAutoFit/>
          </a:bodyPr>
          <a:lstStyle/>
          <a:p>
            <a:r>
              <a:rPr lang="en-US" sz="30000" dirty="0">
                <a:solidFill>
                  <a:schemeClr val="bg1"/>
                </a:solidFill>
                <a:latin typeface="Georgia" panose="02040502050405020303" pitchFamily="18" charset="0"/>
              </a:rPr>
              <a:t>“</a:t>
            </a:r>
          </a:p>
        </p:txBody>
      </p:sp>
      <p:sp>
        <p:nvSpPr>
          <p:cNvPr id="7" name="TextBox 6"/>
          <p:cNvSpPr txBox="1"/>
          <p:nvPr userDrawn="1"/>
        </p:nvSpPr>
        <p:spPr>
          <a:xfrm>
            <a:off x="9361244" y="-956930"/>
            <a:ext cx="1802944" cy="9325630"/>
          </a:xfrm>
          <a:prstGeom prst="rect">
            <a:avLst/>
          </a:prstGeom>
          <a:noFill/>
        </p:spPr>
        <p:txBody>
          <a:bodyPr wrap="square" rtlCol="0">
            <a:spAutoFit/>
          </a:bodyPr>
          <a:lstStyle/>
          <a:p>
            <a:r>
              <a:rPr lang="en-US" sz="30000" dirty="0">
                <a:solidFill>
                  <a:schemeClr val="bg1"/>
                </a:solidFill>
                <a:latin typeface="Georgia" panose="02040502050405020303" pitchFamily="18" charset="0"/>
              </a:rPr>
              <a:t>“”</a:t>
            </a:r>
          </a:p>
        </p:txBody>
      </p:sp>
      <p:sp>
        <p:nvSpPr>
          <p:cNvPr id="12" name="Text Placeholder 11"/>
          <p:cNvSpPr>
            <a:spLocks noGrp="1"/>
          </p:cNvSpPr>
          <p:nvPr>
            <p:ph type="body" sz="quarter" idx="11" hasCustomPrompt="1"/>
          </p:nvPr>
        </p:nvSpPr>
        <p:spPr>
          <a:xfrm>
            <a:off x="2009555" y="2137141"/>
            <a:ext cx="8176438" cy="2540272"/>
          </a:xfrm>
        </p:spPr>
        <p:txBody>
          <a:bodyPr>
            <a:normAutofit/>
          </a:bodyPr>
          <a:lstStyle>
            <a:lvl1pPr marL="0" indent="0">
              <a:lnSpc>
                <a:spcPct val="150000"/>
              </a:lnSpc>
              <a:buNone/>
              <a:defRPr sz="2000">
                <a:solidFill>
                  <a:schemeClr val="bg1"/>
                </a:solidFill>
              </a:defRPr>
            </a:lvl1pPr>
            <a:lvl2pPr marL="457200" indent="0">
              <a:lnSpc>
                <a:spcPct val="150000"/>
              </a:lnSpc>
              <a:buNone/>
              <a:defRPr sz="2000">
                <a:solidFill>
                  <a:schemeClr val="bg1"/>
                </a:solidFill>
              </a:defRPr>
            </a:lvl2pPr>
            <a:lvl3pPr marL="914400" indent="0">
              <a:lnSpc>
                <a:spcPct val="150000"/>
              </a:lnSpc>
              <a:buNone/>
              <a:defRPr sz="2000">
                <a:solidFill>
                  <a:schemeClr val="bg1"/>
                </a:solidFill>
              </a:defRPr>
            </a:lvl3pPr>
            <a:lvl4pPr marL="1371600" indent="0">
              <a:lnSpc>
                <a:spcPct val="150000"/>
              </a:lnSpc>
              <a:buNone/>
              <a:defRPr sz="2000">
                <a:solidFill>
                  <a:schemeClr val="bg1"/>
                </a:solidFill>
              </a:defRPr>
            </a:lvl4pPr>
            <a:lvl5pPr marL="1828800" indent="0">
              <a:lnSpc>
                <a:spcPct val="150000"/>
              </a:lnSpc>
              <a:buNone/>
              <a:defRPr sz="2000">
                <a:solidFill>
                  <a:schemeClr val="bg1"/>
                </a:solidFill>
              </a:defRPr>
            </a:lvl5pPr>
          </a:lstStyle>
          <a:p>
            <a:pPr lvl="0"/>
            <a:r>
              <a:rPr lang="en-CA" dirty="0"/>
              <a:t>We buy a bottle of water in the city, where clean water comes out in its taps. You know, back in 1965, if someone said to the average person, 'You know in thirty years you are going to buy water in plastic bottles and pay more for that water than for gasoline?' Everybody would look at you like you're completely out of your mind.</a:t>
            </a:r>
          </a:p>
        </p:txBody>
      </p:sp>
      <p:sp>
        <p:nvSpPr>
          <p:cNvPr id="6" name="Text Placeholder 5"/>
          <p:cNvSpPr>
            <a:spLocks noGrp="1"/>
          </p:cNvSpPr>
          <p:nvPr>
            <p:ph type="body" sz="quarter" idx="12" hasCustomPrompt="1"/>
          </p:nvPr>
        </p:nvSpPr>
        <p:spPr>
          <a:xfrm>
            <a:off x="2388292" y="4472472"/>
            <a:ext cx="3055937" cy="552450"/>
          </a:xfrm>
        </p:spPr>
        <p:txBody>
          <a:bodyPr>
            <a:noAutofit/>
          </a:bodyPr>
          <a:lstStyle>
            <a:lvl1pPr>
              <a:defRPr sz="1600" i="1">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 Paul Watson</a:t>
            </a:r>
            <a:endParaRPr lang="en-CA" dirty="0"/>
          </a:p>
        </p:txBody>
      </p:sp>
    </p:spTree>
    <p:custDataLst>
      <p:tags r:id="rId1"/>
    </p:custDataLst>
    <p:extLst>
      <p:ext uri="{BB962C8B-B14F-4D97-AF65-F5344CB8AC3E}">
        <p14:creationId xmlns:p14="http://schemas.microsoft.com/office/powerpoint/2010/main" val="3088248908"/>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59" userDrawn="1">
          <p15:clr>
            <a:srgbClr val="FBAE40"/>
          </p15:clr>
        </p15:guide>
        <p15:guide id="4" pos="132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6 Poi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Six Point Slide</a:t>
            </a:r>
            <a:endParaRPr lang="en-CA" dirty="0"/>
          </a:p>
        </p:txBody>
      </p:sp>
      <p:sp>
        <p:nvSpPr>
          <p:cNvPr id="7" name="Text Placeholder 4"/>
          <p:cNvSpPr>
            <a:spLocks noGrp="1"/>
          </p:cNvSpPr>
          <p:nvPr>
            <p:ph type="body" sz="quarter" idx="26"/>
          </p:nvPr>
        </p:nvSpPr>
        <p:spPr>
          <a:xfrm>
            <a:off x="1643124" y="2488612"/>
            <a:ext cx="4071368" cy="936363"/>
          </a:xfrm>
        </p:spPr>
        <p:txBody>
          <a:bodyPr>
            <a:normAutofit/>
          </a:bodyPr>
          <a:lstStyle>
            <a:lvl1pPr marL="0" indent="0">
              <a:lnSpc>
                <a:spcPct val="100000"/>
              </a:lnSpc>
              <a:buFont typeface="Arial" panose="020B0604020202020204" pitchFamily="34" charset="0"/>
              <a:buNone/>
              <a:defRPr sz="2000">
                <a:solidFill>
                  <a:srgbClr val="5C5C5C"/>
                </a:solidFill>
                <a:latin typeface="Lato" panose="020F0502020204030203" pitchFamily="34" charset="0"/>
              </a:defRPr>
            </a:lvl1pPr>
          </a:lstStyle>
          <a:p>
            <a:pPr lvl="0"/>
            <a:r>
              <a:rPr lang="en-US" dirty="0"/>
              <a:t>Edit Master text styles</a:t>
            </a:r>
          </a:p>
        </p:txBody>
      </p:sp>
      <p:sp>
        <p:nvSpPr>
          <p:cNvPr id="8" name="Text Placeholder 4"/>
          <p:cNvSpPr>
            <a:spLocks noGrp="1"/>
          </p:cNvSpPr>
          <p:nvPr>
            <p:ph type="body" sz="quarter" idx="27" hasCustomPrompt="1"/>
          </p:nvPr>
        </p:nvSpPr>
        <p:spPr>
          <a:xfrm>
            <a:off x="1643124" y="2135784"/>
            <a:ext cx="4071368" cy="352828"/>
          </a:xfrm>
        </p:spPr>
        <p:txBody>
          <a:bodyPr>
            <a:noAutofit/>
          </a:bodyPr>
          <a:lstStyle>
            <a:lvl1pPr marL="0" indent="0">
              <a:lnSpc>
                <a:spcPct val="100000"/>
              </a:lnSpc>
              <a:buNone/>
              <a:defRPr sz="2000" b="1">
                <a:solidFill>
                  <a:srgbClr val="5C5C5C"/>
                </a:solidFill>
                <a:latin typeface="Lato" panose="020F0502020204030203" pitchFamily="34" charset="0"/>
              </a:defRPr>
            </a:lvl1pPr>
          </a:lstStyle>
          <a:p>
            <a:pPr lvl="0"/>
            <a:r>
              <a:rPr lang="en-US" dirty="0"/>
              <a:t>Add Your Title</a:t>
            </a:r>
          </a:p>
        </p:txBody>
      </p:sp>
      <p:sp>
        <p:nvSpPr>
          <p:cNvPr id="10" name="Text Placeholder 4"/>
          <p:cNvSpPr>
            <a:spLocks noGrp="1"/>
          </p:cNvSpPr>
          <p:nvPr>
            <p:ph type="body" sz="quarter" idx="29" hasCustomPrompt="1"/>
          </p:nvPr>
        </p:nvSpPr>
        <p:spPr>
          <a:xfrm>
            <a:off x="1643124" y="3428192"/>
            <a:ext cx="4071368" cy="352828"/>
          </a:xfrm>
        </p:spPr>
        <p:txBody>
          <a:bodyPr>
            <a:noAutofit/>
          </a:bodyPr>
          <a:lstStyle>
            <a:lvl1pPr marL="0" indent="0">
              <a:lnSpc>
                <a:spcPct val="100000"/>
              </a:lnSpc>
              <a:buNone/>
              <a:defRPr sz="2000" b="1">
                <a:solidFill>
                  <a:srgbClr val="5C5C5C"/>
                </a:solidFill>
                <a:latin typeface="Lato" panose="020F0502020204030203" pitchFamily="34" charset="0"/>
              </a:defRPr>
            </a:lvl1pPr>
          </a:lstStyle>
          <a:p>
            <a:pPr lvl="0"/>
            <a:r>
              <a:rPr lang="en-US" dirty="0"/>
              <a:t>Add Your Title</a:t>
            </a:r>
          </a:p>
        </p:txBody>
      </p:sp>
      <p:sp>
        <p:nvSpPr>
          <p:cNvPr id="12" name="Text Placeholder 4"/>
          <p:cNvSpPr>
            <a:spLocks noGrp="1"/>
          </p:cNvSpPr>
          <p:nvPr>
            <p:ph type="body" sz="quarter" idx="31" hasCustomPrompt="1"/>
          </p:nvPr>
        </p:nvSpPr>
        <p:spPr>
          <a:xfrm>
            <a:off x="1643124" y="4716651"/>
            <a:ext cx="4071368" cy="352828"/>
          </a:xfrm>
        </p:spPr>
        <p:txBody>
          <a:bodyPr>
            <a:noAutofit/>
          </a:bodyPr>
          <a:lstStyle>
            <a:lvl1pPr marL="0" indent="0">
              <a:lnSpc>
                <a:spcPct val="100000"/>
              </a:lnSpc>
              <a:buNone/>
              <a:defRPr sz="2000" b="1">
                <a:solidFill>
                  <a:srgbClr val="5C5C5C"/>
                </a:solidFill>
                <a:latin typeface="Lato" panose="020F0502020204030203" pitchFamily="34" charset="0"/>
              </a:defRPr>
            </a:lvl1pPr>
          </a:lstStyle>
          <a:p>
            <a:pPr lvl="0"/>
            <a:r>
              <a:rPr lang="en-US" dirty="0"/>
              <a:t>Add Your Title</a:t>
            </a:r>
          </a:p>
        </p:txBody>
      </p:sp>
      <p:sp>
        <p:nvSpPr>
          <p:cNvPr id="14" name="Text Placeholder 4"/>
          <p:cNvSpPr>
            <a:spLocks noGrp="1"/>
          </p:cNvSpPr>
          <p:nvPr>
            <p:ph type="body" sz="quarter" idx="33" hasCustomPrompt="1"/>
          </p:nvPr>
        </p:nvSpPr>
        <p:spPr>
          <a:xfrm>
            <a:off x="6897010" y="2136516"/>
            <a:ext cx="4071368" cy="352828"/>
          </a:xfrm>
        </p:spPr>
        <p:txBody>
          <a:bodyPr>
            <a:noAutofit/>
          </a:bodyPr>
          <a:lstStyle>
            <a:lvl1pPr marL="0" indent="0">
              <a:lnSpc>
                <a:spcPct val="100000"/>
              </a:lnSpc>
              <a:buNone/>
              <a:defRPr sz="2000" b="1">
                <a:solidFill>
                  <a:srgbClr val="5C5C5C"/>
                </a:solidFill>
                <a:latin typeface="Lato" panose="020F0502020204030203" pitchFamily="34" charset="0"/>
              </a:defRPr>
            </a:lvl1pPr>
          </a:lstStyle>
          <a:p>
            <a:pPr lvl="0"/>
            <a:r>
              <a:rPr lang="en-US" dirty="0"/>
              <a:t>Add Your Title</a:t>
            </a:r>
          </a:p>
        </p:txBody>
      </p:sp>
      <p:sp>
        <p:nvSpPr>
          <p:cNvPr id="16" name="Text Placeholder 4"/>
          <p:cNvSpPr>
            <a:spLocks noGrp="1"/>
          </p:cNvSpPr>
          <p:nvPr>
            <p:ph type="body" sz="quarter" idx="35" hasCustomPrompt="1"/>
          </p:nvPr>
        </p:nvSpPr>
        <p:spPr>
          <a:xfrm>
            <a:off x="6897010" y="3428192"/>
            <a:ext cx="4071368" cy="352828"/>
          </a:xfrm>
        </p:spPr>
        <p:txBody>
          <a:bodyPr>
            <a:noAutofit/>
          </a:bodyPr>
          <a:lstStyle>
            <a:lvl1pPr marL="0" indent="0">
              <a:lnSpc>
                <a:spcPct val="100000"/>
              </a:lnSpc>
              <a:buNone/>
              <a:defRPr sz="2000" b="1">
                <a:solidFill>
                  <a:srgbClr val="5C5C5C"/>
                </a:solidFill>
                <a:latin typeface="Lato" panose="020F0502020204030203" pitchFamily="34" charset="0"/>
              </a:defRPr>
            </a:lvl1pPr>
          </a:lstStyle>
          <a:p>
            <a:pPr lvl="0"/>
            <a:r>
              <a:rPr lang="en-US" dirty="0"/>
              <a:t>Add Your Title</a:t>
            </a:r>
          </a:p>
        </p:txBody>
      </p:sp>
      <p:sp>
        <p:nvSpPr>
          <p:cNvPr id="18" name="Text Placeholder 4"/>
          <p:cNvSpPr>
            <a:spLocks noGrp="1"/>
          </p:cNvSpPr>
          <p:nvPr>
            <p:ph type="body" sz="quarter" idx="37" hasCustomPrompt="1"/>
          </p:nvPr>
        </p:nvSpPr>
        <p:spPr>
          <a:xfrm>
            <a:off x="6897010" y="4716651"/>
            <a:ext cx="4071368" cy="352828"/>
          </a:xfrm>
        </p:spPr>
        <p:txBody>
          <a:bodyPr>
            <a:noAutofit/>
          </a:bodyPr>
          <a:lstStyle>
            <a:lvl1pPr marL="0" indent="0">
              <a:lnSpc>
                <a:spcPct val="100000"/>
              </a:lnSpc>
              <a:buNone/>
              <a:defRPr sz="2000" b="1">
                <a:solidFill>
                  <a:srgbClr val="5C5C5C"/>
                </a:solidFill>
                <a:latin typeface="Lato" panose="020F0502020204030203" pitchFamily="34" charset="0"/>
              </a:defRPr>
            </a:lvl1pPr>
          </a:lstStyle>
          <a:p>
            <a:pPr lvl="0"/>
            <a:r>
              <a:rPr lang="en-US" dirty="0"/>
              <a:t>Add Your Title</a:t>
            </a:r>
          </a:p>
        </p:txBody>
      </p:sp>
      <p:sp>
        <p:nvSpPr>
          <p:cNvPr id="25" name="Slide Number Placeholder 24"/>
          <p:cNvSpPr>
            <a:spLocks noGrp="1"/>
          </p:cNvSpPr>
          <p:nvPr>
            <p:ph type="sldNum" sz="quarter" idx="38"/>
          </p:nvPr>
        </p:nvSpPr>
        <p:spPr/>
        <p:txBody>
          <a:bodyPr/>
          <a:lstStyle/>
          <a:p>
            <a:fld id="{A8350104-CE64-4EE9-82B1-554144FA4C7C}" type="slidenum">
              <a:rPr lang="en-CA" smtClean="0"/>
              <a:pPr/>
              <a:t>‹#›</a:t>
            </a:fld>
            <a:endParaRPr lang="en-CA" dirty="0"/>
          </a:p>
        </p:txBody>
      </p:sp>
      <p:sp>
        <p:nvSpPr>
          <p:cNvPr id="28" name="Text Placeholder 4"/>
          <p:cNvSpPr>
            <a:spLocks noGrp="1"/>
          </p:cNvSpPr>
          <p:nvPr>
            <p:ph type="body" sz="quarter" idx="40"/>
          </p:nvPr>
        </p:nvSpPr>
        <p:spPr>
          <a:xfrm>
            <a:off x="1643124" y="3780799"/>
            <a:ext cx="4071368" cy="936363"/>
          </a:xfrm>
        </p:spPr>
        <p:txBody>
          <a:bodyPr>
            <a:normAutofit/>
          </a:bodyPr>
          <a:lstStyle>
            <a:lvl1pPr marL="0" indent="0">
              <a:lnSpc>
                <a:spcPct val="100000"/>
              </a:lnSpc>
              <a:buFont typeface="Arial" panose="020B0604020202020204" pitchFamily="34" charset="0"/>
              <a:buNone/>
              <a:defRPr sz="2000">
                <a:solidFill>
                  <a:srgbClr val="5C5C5C"/>
                </a:solidFill>
                <a:latin typeface="Lato" panose="020F0502020204030203" pitchFamily="34" charset="0"/>
              </a:defRPr>
            </a:lvl1pPr>
          </a:lstStyle>
          <a:p>
            <a:pPr lvl="0"/>
            <a:r>
              <a:rPr lang="en-US" dirty="0"/>
              <a:t>Edit Master text styles</a:t>
            </a:r>
          </a:p>
        </p:txBody>
      </p:sp>
      <p:sp>
        <p:nvSpPr>
          <p:cNvPr id="30" name="Text Placeholder 4"/>
          <p:cNvSpPr>
            <a:spLocks noGrp="1"/>
          </p:cNvSpPr>
          <p:nvPr>
            <p:ph type="body" sz="quarter" idx="42"/>
          </p:nvPr>
        </p:nvSpPr>
        <p:spPr>
          <a:xfrm>
            <a:off x="1643124" y="5069258"/>
            <a:ext cx="4071368" cy="936363"/>
          </a:xfrm>
        </p:spPr>
        <p:txBody>
          <a:bodyPr>
            <a:normAutofit/>
          </a:bodyPr>
          <a:lstStyle>
            <a:lvl1pPr marL="0" indent="0">
              <a:lnSpc>
                <a:spcPct val="100000"/>
              </a:lnSpc>
              <a:buFont typeface="Arial" panose="020B0604020202020204" pitchFamily="34" charset="0"/>
              <a:buNone/>
              <a:defRPr sz="2000">
                <a:solidFill>
                  <a:srgbClr val="5C5C5C"/>
                </a:solidFill>
                <a:latin typeface="Lato" panose="020F0502020204030203" pitchFamily="34" charset="0"/>
              </a:defRPr>
            </a:lvl1pPr>
          </a:lstStyle>
          <a:p>
            <a:pPr lvl="0"/>
            <a:r>
              <a:rPr lang="en-US" dirty="0"/>
              <a:t>Edit Master text styles</a:t>
            </a:r>
          </a:p>
        </p:txBody>
      </p:sp>
      <p:sp>
        <p:nvSpPr>
          <p:cNvPr id="32" name="Text Placeholder 4"/>
          <p:cNvSpPr>
            <a:spLocks noGrp="1"/>
          </p:cNvSpPr>
          <p:nvPr>
            <p:ph type="body" sz="quarter" idx="43"/>
          </p:nvPr>
        </p:nvSpPr>
        <p:spPr>
          <a:xfrm>
            <a:off x="6897010" y="2488612"/>
            <a:ext cx="4071368" cy="936363"/>
          </a:xfrm>
        </p:spPr>
        <p:txBody>
          <a:bodyPr>
            <a:normAutofit/>
          </a:bodyPr>
          <a:lstStyle>
            <a:lvl1pPr marL="0" indent="0">
              <a:lnSpc>
                <a:spcPct val="100000"/>
              </a:lnSpc>
              <a:buFont typeface="Arial" panose="020B0604020202020204" pitchFamily="34" charset="0"/>
              <a:buNone/>
              <a:defRPr sz="2000">
                <a:solidFill>
                  <a:srgbClr val="5C5C5C"/>
                </a:solidFill>
                <a:latin typeface="Lato" panose="020F0502020204030203" pitchFamily="34" charset="0"/>
              </a:defRPr>
            </a:lvl1pPr>
          </a:lstStyle>
          <a:p>
            <a:pPr lvl="0"/>
            <a:r>
              <a:rPr lang="en-US" dirty="0"/>
              <a:t>Edit Master text styles</a:t>
            </a:r>
          </a:p>
        </p:txBody>
      </p:sp>
      <p:sp>
        <p:nvSpPr>
          <p:cNvPr id="33" name="Text Placeholder 4"/>
          <p:cNvSpPr>
            <a:spLocks noGrp="1"/>
          </p:cNvSpPr>
          <p:nvPr>
            <p:ph type="body" sz="quarter" idx="44"/>
          </p:nvPr>
        </p:nvSpPr>
        <p:spPr>
          <a:xfrm>
            <a:off x="6897010" y="3780799"/>
            <a:ext cx="4071368" cy="936363"/>
          </a:xfrm>
        </p:spPr>
        <p:txBody>
          <a:bodyPr>
            <a:normAutofit/>
          </a:bodyPr>
          <a:lstStyle>
            <a:lvl1pPr marL="0" indent="0">
              <a:lnSpc>
                <a:spcPct val="100000"/>
              </a:lnSpc>
              <a:buFont typeface="Arial" panose="020B0604020202020204" pitchFamily="34" charset="0"/>
              <a:buNone/>
              <a:defRPr sz="2000">
                <a:solidFill>
                  <a:srgbClr val="5C5C5C"/>
                </a:solidFill>
                <a:latin typeface="Lato" panose="020F0502020204030203" pitchFamily="34" charset="0"/>
              </a:defRPr>
            </a:lvl1pPr>
          </a:lstStyle>
          <a:p>
            <a:pPr lvl="0"/>
            <a:r>
              <a:rPr lang="en-US" dirty="0"/>
              <a:t>Edit Master text styles</a:t>
            </a:r>
          </a:p>
        </p:txBody>
      </p:sp>
      <p:sp>
        <p:nvSpPr>
          <p:cNvPr id="34" name="Text Placeholder 4"/>
          <p:cNvSpPr>
            <a:spLocks noGrp="1"/>
          </p:cNvSpPr>
          <p:nvPr>
            <p:ph type="body" sz="quarter" idx="45"/>
          </p:nvPr>
        </p:nvSpPr>
        <p:spPr>
          <a:xfrm>
            <a:off x="6897010" y="5069258"/>
            <a:ext cx="4071368" cy="936363"/>
          </a:xfrm>
        </p:spPr>
        <p:txBody>
          <a:bodyPr>
            <a:normAutofit/>
          </a:bodyPr>
          <a:lstStyle>
            <a:lvl1pPr marL="0" indent="0">
              <a:lnSpc>
                <a:spcPct val="100000"/>
              </a:lnSpc>
              <a:buFont typeface="Arial" panose="020B0604020202020204" pitchFamily="34" charset="0"/>
              <a:buNone/>
              <a:defRPr sz="2000">
                <a:solidFill>
                  <a:srgbClr val="5C5C5C"/>
                </a:solidFill>
                <a:latin typeface="Lato" panose="020F0502020204030203" pitchFamily="34" charset="0"/>
              </a:defRPr>
            </a:lvl1pPr>
          </a:lstStyle>
          <a:p>
            <a:pPr lvl="0"/>
            <a:r>
              <a:rPr lang="en-US" dirty="0"/>
              <a:t>Edit Master text styles</a:t>
            </a:r>
          </a:p>
        </p:txBody>
      </p:sp>
      <p:sp>
        <p:nvSpPr>
          <p:cNvPr id="37" name="Oval 36"/>
          <p:cNvSpPr/>
          <p:nvPr userDrawn="1"/>
        </p:nvSpPr>
        <p:spPr bwMode="auto">
          <a:xfrm>
            <a:off x="1151457" y="2217364"/>
            <a:ext cx="215900" cy="217487"/>
          </a:xfrm>
          <a:prstGeom prst="ellipse">
            <a:avLst/>
          </a:prstGeom>
          <a:solidFill>
            <a:srgbClr val="005478"/>
          </a:solidFill>
          <a:ln>
            <a:noFill/>
          </a:ln>
        </p:spPr>
        <p:txBody>
          <a:bodyPr lIns="68580" tIns="34290" rIns="68580" bIns="34290"/>
          <a:lstStyle/>
          <a:p>
            <a:pPr algn="ctr" eaLnBrk="1" fontAlgn="auto" hangingPunct="1">
              <a:spcBef>
                <a:spcPts val="0"/>
              </a:spcBef>
              <a:spcAft>
                <a:spcPts val="0"/>
              </a:spcAft>
              <a:defRPr/>
            </a:pPr>
            <a:endParaRPr lang="en-US" sz="1350" dirty="0">
              <a:latin typeface="+mn-lt"/>
              <a:ea typeface="+mn-ea"/>
              <a:cs typeface="+mn-cs"/>
            </a:endParaRPr>
          </a:p>
        </p:txBody>
      </p:sp>
      <p:sp>
        <p:nvSpPr>
          <p:cNvPr id="38" name="Oval 37"/>
          <p:cNvSpPr/>
          <p:nvPr userDrawn="1"/>
        </p:nvSpPr>
        <p:spPr bwMode="auto">
          <a:xfrm>
            <a:off x="1151457" y="3478770"/>
            <a:ext cx="215900" cy="215900"/>
          </a:xfrm>
          <a:prstGeom prst="ellipse">
            <a:avLst/>
          </a:prstGeom>
          <a:solidFill>
            <a:srgbClr val="27808E"/>
          </a:solidFill>
          <a:ln>
            <a:noFill/>
          </a:ln>
        </p:spPr>
        <p:txBody>
          <a:bodyPr lIns="68580" tIns="34290" rIns="68580" bIns="34290"/>
          <a:lstStyle/>
          <a:p>
            <a:pPr algn="ctr" eaLnBrk="1" fontAlgn="auto" hangingPunct="1">
              <a:spcBef>
                <a:spcPts val="0"/>
              </a:spcBef>
              <a:spcAft>
                <a:spcPts val="0"/>
              </a:spcAft>
              <a:defRPr/>
            </a:pPr>
            <a:endParaRPr lang="en-US" sz="1350" dirty="0">
              <a:latin typeface="+mn-lt"/>
              <a:ea typeface="+mn-ea"/>
              <a:cs typeface="+mn-cs"/>
            </a:endParaRPr>
          </a:p>
        </p:txBody>
      </p:sp>
      <p:sp>
        <p:nvSpPr>
          <p:cNvPr id="39" name="Oval 38"/>
          <p:cNvSpPr/>
          <p:nvPr userDrawn="1"/>
        </p:nvSpPr>
        <p:spPr bwMode="auto">
          <a:xfrm>
            <a:off x="1151457" y="4768751"/>
            <a:ext cx="215900" cy="217487"/>
          </a:xfrm>
          <a:prstGeom prst="ellipse">
            <a:avLst/>
          </a:prstGeom>
          <a:solidFill>
            <a:srgbClr val="24A4D6"/>
          </a:solidFill>
          <a:ln>
            <a:noFill/>
          </a:ln>
        </p:spPr>
        <p:txBody>
          <a:bodyPr lIns="68580" tIns="34290" rIns="68580" bIns="34290"/>
          <a:lstStyle/>
          <a:p>
            <a:pPr algn="ctr" eaLnBrk="1" fontAlgn="auto" hangingPunct="1">
              <a:spcBef>
                <a:spcPts val="0"/>
              </a:spcBef>
              <a:spcAft>
                <a:spcPts val="0"/>
              </a:spcAft>
              <a:defRPr/>
            </a:pPr>
            <a:endParaRPr lang="en-US" sz="1350" dirty="0">
              <a:latin typeface="+mn-lt"/>
              <a:ea typeface="+mn-ea"/>
              <a:cs typeface="+mn-cs"/>
            </a:endParaRPr>
          </a:p>
        </p:txBody>
      </p:sp>
    </p:spTree>
    <p:custDataLst>
      <p:tags r:id="rId1"/>
    </p:custDataLst>
    <p:extLst>
      <p:ext uri="{BB962C8B-B14F-4D97-AF65-F5344CB8AC3E}">
        <p14:creationId xmlns:p14="http://schemas.microsoft.com/office/powerpoint/2010/main" val="714070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Slide Number Placeholder 1"/>
          <p:cNvSpPr>
            <a:spLocks noGrp="1"/>
          </p:cNvSpPr>
          <p:nvPr>
            <p:ph type="sldNum" sz="quarter" idx="29"/>
          </p:nvPr>
        </p:nvSpPr>
        <p:spPr/>
        <p:txBody>
          <a:bodyPr/>
          <a:lstStyle/>
          <a:p>
            <a:fld id="{A8350104-CE64-4EE9-82B1-554144FA4C7C}" type="slidenum">
              <a:rPr lang="en-CA" smtClean="0"/>
              <a:pPr/>
              <a:t>‹#›</a:t>
            </a:fld>
            <a:endParaRPr lang="en-CA" dirty="0"/>
          </a:p>
        </p:txBody>
      </p:sp>
      <p:sp>
        <p:nvSpPr>
          <p:cNvPr id="3" name="Title 2"/>
          <p:cNvSpPr>
            <a:spLocks noGrp="1"/>
          </p:cNvSpPr>
          <p:nvPr>
            <p:ph type="title" hasCustomPrompt="1"/>
          </p:nvPr>
        </p:nvSpPr>
        <p:spPr/>
        <p:txBody>
          <a:bodyPr/>
          <a:lstStyle>
            <a:lvl1pPr>
              <a:defRPr baseline="0"/>
            </a:lvl1pPr>
          </a:lstStyle>
          <a:p>
            <a:r>
              <a:rPr lang="en-US" dirty="0"/>
              <a:t>Chart Slide</a:t>
            </a:r>
            <a:endParaRPr lang="en-CA" dirty="0"/>
          </a:p>
        </p:txBody>
      </p:sp>
      <p:sp>
        <p:nvSpPr>
          <p:cNvPr id="11" name="Chart Placeholder 6"/>
          <p:cNvSpPr>
            <a:spLocks noGrp="1"/>
          </p:cNvSpPr>
          <p:nvPr>
            <p:ph type="chart" sz="quarter" idx="30"/>
          </p:nvPr>
        </p:nvSpPr>
        <p:spPr>
          <a:xfrm>
            <a:off x="838200" y="1825625"/>
            <a:ext cx="10515600" cy="4351337"/>
          </a:xfrm>
        </p:spPr>
        <p:txBody>
          <a:bodyPr>
            <a:normAutofit/>
          </a:bodyPr>
          <a:lstStyle>
            <a:lvl1pPr marL="0" indent="0">
              <a:buNone/>
              <a:defRPr sz="2000">
                <a:solidFill>
                  <a:srgbClr val="5C5C5C"/>
                </a:solidFill>
              </a:defRPr>
            </a:lvl1pPr>
          </a:lstStyle>
          <a:p>
            <a:endParaRPr lang="en-CA" dirty="0"/>
          </a:p>
        </p:txBody>
      </p:sp>
    </p:spTree>
    <p:custDataLst>
      <p:tags r:id="rId1"/>
    </p:custDataLst>
    <p:extLst>
      <p:ext uri="{BB962C8B-B14F-4D97-AF65-F5344CB8AC3E}">
        <p14:creationId xmlns:p14="http://schemas.microsoft.com/office/powerpoint/2010/main" val="3985990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With Text Slide">
    <p:spTree>
      <p:nvGrpSpPr>
        <p:cNvPr id="1" name=""/>
        <p:cNvGrpSpPr/>
        <p:nvPr/>
      </p:nvGrpSpPr>
      <p:grpSpPr>
        <a:xfrm>
          <a:off x="0" y="0"/>
          <a:ext cx="0" cy="0"/>
          <a:chOff x="0" y="0"/>
          <a:chExt cx="0" cy="0"/>
        </a:xfrm>
      </p:grpSpPr>
      <p:sp>
        <p:nvSpPr>
          <p:cNvPr id="2" name="Slide Number Placeholder 1"/>
          <p:cNvSpPr>
            <a:spLocks noGrp="1"/>
          </p:cNvSpPr>
          <p:nvPr>
            <p:ph type="sldNum" sz="quarter" idx="29"/>
          </p:nvPr>
        </p:nvSpPr>
        <p:spPr/>
        <p:txBody>
          <a:bodyPr/>
          <a:lstStyle/>
          <a:p>
            <a:fld id="{A8350104-CE64-4EE9-82B1-554144FA4C7C}" type="slidenum">
              <a:rPr lang="en-CA" smtClean="0"/>
              <a:pPr/>
              <a:t>‹#›</a:t>
            </a:fld>
            <a:endParaRPr lang="en-CA" dirty="0"/>
          </a:p>
        </p:txBody>
      </p:sp>
      <p:sp>
        <p:nvSpPr>
          <p:cNvPr id="3" name="Title 2"/>
          <p:cNvSpPr>
            <a:spLocks noGrp="1"/>
          </p:cNvSpPr>
          <p:nvPr>
            <p:ph type="title" hasCustomPrompt="1"/>
          </p:nvPr>
        </p:nvSpPr>
        <p:spPr/>
        <p:txBody>
          <a:bodyPr/>
          <a:lstStyle>
            <a:lvl1pPr>
              <a:defRPr baseline="0"/>
            </a:lvl1pPr>
          </a:lstStyle>
          <a:p>
            <a:r>
              <a:rPr lang="en-US" dirty="0"/>
              <a:t>Chart With Text Slide</a:t>
            </a:r>
            <a:endParaRPr lang="en-CA" dirty="0"/>
          </a:p>
        </p:txBody>
      </p:sp>
      <p:sp>
        <p:nvSpPr>
          <p:cNvPr id="11" name="Chart Placeholder 6"/>
          <p:cNvSpPr>
            <a:spLocks noGrp="1"/>
          </p:cNvSpPr>
          <p:nvPr>
            <p:ph type="chart" sz="quarter" idx="30"/>
          </p:nvPr>
        </p:nvSpPr>
        <p:spPr>
          <a:xfrm>
            <a:off x="838200" y="1825625"/>
            <a:ext cx="7200000" cy="4351337"/>
          </a:xfrm>
        </p:spPr>
        <p:txBody>
          <a:bodyPr>
            <a:normAutofit/>
          </a:bodyPr>
          <a:lstStyle>
            <a:lvl1pPr marL="0" indent="0">
              <a:buNone/>
              <a:defRPr sz="2000">
                <a:solidFill>
                  <a:srgbClr val="5C5C5C"/>
                </a:solidFill>
              </a:defRPr>
            </a:lvl1pPr>
          </a:lstStyle>
          <a:p>
            <a:endParaRPr lang="en-CA" dirty="0"/>
          </a:p>
        </p:txBody>
      </p:sp>
      <p:sp>
        <p:nvSpPr>
          <p:cNvPr id="14" name="Text Placeholder 13"/>
          <p:cNvSpPr>
            <a:spLocks noGrp="1"/>
          </p:cNvSpPr>
          <p:nvPr>
            <p:ph type="body" sz="quarter" idx="31"/>
          </p:nvPr>
        </p:nvSpPr>
        <p:spPr>
          <a:xfrm>
            <a:off x="8201457" y="1825624"/>
            <a:ext cx="3135600" cy="4351337"/>
          </a:xfrm>
        </p:spPr>
        <p:txBody>
          <a:bodyPr>
            <a:normAutofit/>
          </a:bodyPr>
          <a:lstStyle>
            <a:lvl1pPr marL="0" indent="0">
              <a:lnSpc>
                <a:spcPct val="150000"/>
              </a:lnSpc>
              <a:buNone/>
              <a:defRPr sz="2000">
                <a:solidFill>
                  <a:srgbClr val="5C5C5C"/>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005324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8350104-CE64-4EE9-82B1-554144FA4C7C}" type="slidenum">
              <a:rPr lang="en-CA" smtClean="0"/>
              <a:pPr/>
              <a:t>‹#›</a:t>
            </a:fld>
            <a:endParaRPr lang="en-CA" dirty="0"/>
          </a:p>
        </p:txBody>
      </p:sp>
    </p:spTree>
    <p:custDataLst>
      <p:tags r:id="rId1"/>
    </p:custDataLst>
    <p:extLst>
      <p:ext uri="{BB962C8B-B14F-4D97-AF65-F5344CB8AC3E}">
        <p14:creationId xmlns:p14="http://schemas.microsoft.com/office/powerpoint/2010/main" val="2813697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8350104-CE64-4EE9-82B1-554144FA4C7C}" type="slidenum">
              <a:rPr lang="en-CA" smtClean="0"/>
              <a:pPr/>
              <a:t>‹#›</a:t>
            </a:fld>
            <a:endParaRPr lang="en-CA" dirty="0"/>
          </a:p>
        </p:txBody>
      </p:sp>
      <p:sp>
        <p:nvSpPr>
          <p:cNvPr id="3" name="Title 2"/>
          <p:cNvSpPr>
            <a:spLocks noGrp="1"/>
          </p:cNvSpPr>
          <p:nvPr>
            <p:ph type="title" hasCustomPrompt="1"/>
          </p:nvPr>
        </p:nvSpPr>
        <p:spPr>
          <a:xfrm>
            <a:off x="838200" y="365125"/>
            <a:ext cx="10515600" cy="1325563"/>
          </a:xfrm>
        </p:spPr>
        <p:txBody>
          <a:bodyPr/>
          <a:lstStyle>
            <a:lvl1pPr>
              <a:defRPr baseline="0"/>
            </a:lvl1pPr>
          </a:lstStyle>
          <a:p>
            <a:r>
              <a:rPr lang="en-US" dirty="0"/>
              <a:t>References</a:t>
            </a:r>
            <a:endParaRPr lang="en-CA" dirty="0"/>
          </a:p>
        </p:txBody>
      </p:sp>
      <p:sp>
        <p:nvSpPr>
          <p:cNvPr id="4" name="Text Placeholder 11"/>
          <p:cNvSpPr>
            <a:spLocks noGrp="1"/>
          </p:cNvSpPr>
          <p:nvPr>
            <p:ph type="body" sz="quarter" idx="11" hasCustomPrompt="1"/>
          </p:nvPr>
        </p:nvSpPr>
        <p:spPr>
          <a:xfrm>
            <a:off x="838200" y="1808163"/>
            <a:ext cx="10515600" cy="4357687"/>
          </a:xfrm>
        </p:spPr>
        <p:txBody>
          <a:bodyPr>
            <a:normAutofit/>
          </a:bodyPr>
          <a:lstStyle>
            <a:lvl1pPr marL="0" indent="0">
              <a:lnSpc>
                <a:spcPct val="150000"/>
              </a:lnSpc>
              <a:buNone/>
              <a:defRPr sz="2000"/>
            </a:lvl1pPr>
            <a:lvl2pPr marL="457200" indent="0">
              <a:lnSpc>
                <a:spcPct val="150000"/>
              </a:lnSpc>
              <a:buNone/>
              <a:defRPr sz="2000"/>
            </a:lvl2pPr>
            <a:lvl3pPr marL="914400" indent="0">
              <a:lnSpc>
                <a:spcPct val="150000"/>
              </a:lnSpc>
              <a:buNone/>
              <a:defRPr sz="2000"/>
            </a:lvl3pPr>
            <a:lvl4pPr marL="1371600" indent="0">
              <a:lnSpc>
                <a:spcPct val="150000"/>
              </a:lnSpc>
              <a:buNone/>
              <a:defRPr sz="2000"/>
            </a:lvl4pPr>
            <a:lvl5pPr marL="1828800" indent="0">
              <a:lnSpc>
                <a:spcPct val="150000"/>
              </a:lnSpc>
              <a:buNone/>
              <a:defRPr sz="2000"/>
            </a:lvl5pPr>
          </a:lstStyle>
          <a:p>
            <a:pPr marL="0" indent="0">
              <a:buNone/>
            </a:pPr>
            <a:r>
              <a:rPr lang="en-US" sz="2000" dirty="0"/>
              <a:t>Use APA formatting. Provide links when resource is online. Use shortened form for author list.</a:t>
            </a:r>
          </a:p>
        </p:txBody>
      </p:sp>
    </p:spTree>
    <p:custDataLst>
      <p:tags r:id="rId1"/>
    </p:custDataLst>
    <p:extLst>
      <p:ext uri="{BB962C8B-B14F-4D97-AF65-F5344CB8AC3E}">
        <p14:creationId xmlns:p14="http://schemas.microsoft.com/office/powerpoint/2010/main" val="3394768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sed with Lesson">
    <p:spTree>
      <p:nvGrpSpPr>
        <p:cNvPr id="1" name=""/>
        <p:cNvGrpSpPr/>
        <p:nvPr/>
      </p:nvGrpSpPr>
      <p:grpSpPr>
        <a:xfrm>
          <a:off x="0" y="0"/>
          <a:ext cx="0" cy="0"/>
          <a:chOff x="0" y="0"/>
          <a:chExt cx="0" cy="0"/>
        </a:xfrm>
      </p:grpSpPr>
      <p:sp>
        <p:nvSpPr>
          <p:cNvPr id="37" name="Text Placeholder 36"/>
          <p:cNvSpPr>
            <a:spLocks noGrp="1"/>
          </p:cNvSpPr>
          <p:nvPr>
            <p:ph type="body" sz="quarter" idx="13" hasCustomPrompt="1"/>
          </p:nvPr>
        </p:nvSpPr>
        <p:spPr>
          <a:xfrm>
            <a:off x="1305032" y="2199028"/>
            <a:ext cx="5527768" cy="2552972"/>
          </a:xfrm>
          <a:prstGeom prst="rect">
            <a:avLst/>
          </a:prstGeom>
        </p:spPr>
        <p:txBody>
          <a:bodyPr>
            <a:normAutofit/>
          </a:bodyPr>
          <a:lstStyle>
            <a:lvl1pPr marL="0" indent="0">
              <a:lnSpc>
                <a:spcPct val="100000"/>
              </a:lnSpc>
              <a:buNone/>
              <a:defRPr sz="3200" b="0">
                <a:solidFill>
                  <a:srgbClr val="5C5C5C"/>
                </a:solidFill>
              </a:defRPr>
            </a:lvl1pPr>
            <a:lvl5pPr marL="1828800" indent="0" algn="l">
              <a:buNone/>
              <a:defRPr/>
            </a:lvl5pPr>
          </a:lstStyle>
          <a:p>
            <a:r>
              <a:rPr lang="en-CA" dirty="0"/>
              <a:t>This presentation is used with Lesson Plan </a:t>
            </a:r>
            <a:br>
              <a:rPr lang="en-CA" dirty="0"/>
            </a:br>
            <a:r>
              <a:rPr lang="en-CA" dirty="0"/>
              <a:t>XX: Title of Lesson Plan in the </a:t>
            </a:r>
            <a:br>
              <a:rPr lang="en-CA" dirty="0"/>
            </a:br>
            <a:r>
              <a:rPr lang="en-CA" dirty="0"/>
              <a:t>Title of Workshop Trainer Manual</a:t>
            </a:r>
          </a:p>
        </p:txBody>
      </p:sp>
      <p:sp>
        <p:nvSpPr>
          <p:cNvPr id="41" name="Text Placeholder 36"/>
          <p:cNvSpPr>
            <a:spLocks noGrp="1"/>
          </p:cNvSpPr>
          <p:nvPr>
            <p:ph type="body" sz="quarter" idx="14" hasCustomPrompt="1"/>
          </p:nvPr>
        </p:nvSpPr>
        <p:spPr>
          <a:xfrm>
            <a:off x="1305032" y="4766400"/>
            <a:ext cx="5400000" cy="868906"/>
          </a:xfrm>
          <a:prstGeom prst="rect">
            <a:avLst/>
          </a:prstGeom>
        </p:spPr>
        <p:txBody>
          <a:bodyPr>
            <a:normAutofit/>
          </a:bodyPr>
          <a:lstStyle>
            <a:lvl1pPr marL="0" indent="0">
              <a:buNone/>
              <a:defRPr sz="1800" baseline="0"/>
            </a:lvl1pPr>
          </a:lstStyle>
          <a:p>
            <a:pPr marL="0" indent="0">
              <a:buNone/>
            </a:pPr>
            <a:r>
              <a:rPr lang="en-US" sz="1800" dirty="0">
                <a:solidFill>
                  <a:srgbClr val="5C5C5C"/>
                </a:solidFill>
                <a:latin typeface="Lato" charset="0"/>
                <a:ea typeface="Lato" charset="0"/>
                <a:cs typeface="Lato" charset="0"/>
              </a:rPr>
              <a:t>Available at </a:t>
            </a:r>
            <a:r>
              <a:rPr lang="en-CA" dirty="0">
                <a:latin typeface="Lato" panose="020F0502020204030203" pitchFamily="34" charset="0"/>
                <a:hlinkClick r:id="rId3"/>
              </a:rPr>
              <a:t>resources.cawst.org</a:t>
            </a:r>
            <a:endParaRPr lang="en-US" sz="1800" dirty="0">
              <a:solidFill>
                <a:srgbClr val="FF0000"/>
              </a:solidFill>
              <a:latin typeface="Lato" charset="0"/>
              <a:ea typeface="Lato" charset="0"/>
              <a:cs typeface="Lato" charset="0"/>
            </a:endParaRPr>
          </a:p>
        </p:txBody>
      </p:sp>
      <p:pic>
        <p:nvPicPr>
          <p:cNvPr id="5" name="Picture 4" descr="cawst_logo--high_res_full_name--colou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69941" y="2576470"/>
            <a:ext cx="4118371" cy="1481468"/>
          </a:xfrm>
          <a:prstGeom prst="rect">
            <a:avLst/>
          </a:prstGeom>
        </p:spPr>
      </p:pic>
    </p:spTree>
    <p:custDataLst>
      <p:tags r:id="rId1"/>
    </p:custDataLst>
    <p:extLst>
      <p:ext uri="{BB962C8B-B14F-4D97-AF65-F5344CB8AC3E}">
        <p14:creationId xmlns:p14="http://schemas.microsoft.com/office/powerpoint/2010/main" val="526415380"/>
      </p:ext>
    </p:extLst>
  </p:cSld>
  <p:clrMapOvr>
    <a:masterClrMapping/>
  </p:clrMapOvr>
  <p:extLst mod="1">
    <p:ext uri="{DCECCB84-F9BA-43D5-87BE-67443E8EF086}">
      <p15:sldGuideLst xmlns:p15="http://schemas.microsoft.com/office/powerpoint/2012/main">
        <p15:guide id="1" orient="horz" pos="1661">
          <p15:clr>
            <a:srgbClr val="FBAE40"/>
          </p15:clr>
        </p15:guide>
        <p15:guide id="2" pos="3840">
          <p15:clr>
            <a:srgbClr val="FBAE40"/>
          </p15:clr>
        </p15:guide>
        <p15:guide id="3" orient="horz" pos="2523">
          <p15:clr>
            <a:srgbClr val="FBAE40"/>
          </p15:clr>
        </p15:guide>
        <p15:guide id="4"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4" name="Picture 33" descr="cawst_logo--high_res_full_name--colou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69941" y="2576470"/>
            <a:ext cx="4118371" cy="1481468"/>
          </a:xfrm>
          <a:prstGeom prst="rect">
            <a:avLst/>
          </a:prstGeom>
        </p:spPr>
      </p:pic>
      <p:cxnSp>
        <p:nvCxnSpPr>
          <p:cNvPr id="8" name="Straight Connector 7"/>
          <p:cNvCxnSpPr/>
          <p:nvPr userDrawn="1"/>
        </p:nvCxnSpPr>
        <p:spPr>
          <a:xfrm>
            <a:off x="2080351" y="4053389"/>
            <a:ext cx="0" cy="352451"/>
          </a:xfrm>
          <a:prstGeom prst="line">
            <a:avLst/>
          </a:prstGeom>
          <a:ln w="22225">
            <a:solidFill>
              <a:srgbClr val="5C5C5C"/>
            </a:solidFill>
          </a:ln>
        </p:spPr>
        <p:style>
          <a:lnRef idx="1">
            <a:schemeClr val="accent1"/>
          </a:lnRef>
          <a:fillRef idx="0">
            <a:schemeClr val="accent1"/>
          </a:fillRef>
          <a:effectRef idx="0">
            <a:schemeClr val="accent1"/>
          </a:effectRef>
          <a:fontRef idx="minor">
            <a:schemeClr val="tx1"/>
          </a:fontRef>
        </p:style>
      </p:cxnSp>
      <p:sp>
        <p:nvSpPr>
          <p:cNvPr id="9" name="Text Placeholder 36"/>
          <p:cNvSpPr>
            <a:spLocks noGrp="1"/>
          </p:cNvSpPr>
          <p:nvPr>
            <p:ph type="body" sz="quarter" idx="13" hasCustomPrompt="1"/>
          </p:nvPr>
        </p:nvSpPr>
        <p:spPr>
          <a:xfrm>
            <a:off x="1305033" y="2544629"/>
            <a:ext cx="5399998" cy="884371"/>
          </a:xfrm>
          <a:prstGeom prst="rect">
            <a:avLst/>
          </a:prstGeom>
        </p:spPr>
        <p:txBody>
          <a:bodyPr>
            <a:normAutofit/>
          </a:bodyPr>
          <a:lstStyle>
            <a:lvl1pPr marL="0" indent="0">
              <a:buNone/>
              <a:defRPr sz="3200" b="1"/>
            </a:lvl1pPr>
            <a:lvl5pPr marL="1828800" indent="0" algn="l">
              <a:buNone/>
              <a:defRPr/>
            </a:lvl5pPr>
          </a:lstStyle>
          <a:p>
            <a:r>
              <a:rPr lang="en-CA" dirty="0"/>
              <a:t>PRESENTATION TITLE</a:t>
            </a:r>
          </a:p>
        </p:txBody>
      </p:sp>
      <p:sp>
        <p:nvSpPr>
          <p:cNvPr id="10" name="Text Placeholder 36"/>
          <p:cNvSpPr>
            <a:spLocks noGrp="1"/>
          </p:cNvSpPr>
          <p:nvPr>
            <p:ph type="body" sz="quarter" idx="14" hasCustomPrompt="1"/>
          </p:nvPr>
        </p:nvSpPr>
        <p:spPr>
          <a:xfrm>
            <a:off x="1305031" y="3138993"/>
            <a:ext cx="5400000" cy="868906"/>
          </a:xfrm>
          <a:prstGeom prst="rect">
            <a:avLst/>
          </a:prstGeom>
        </p:spPr>
        <p:txBody>
          <a:bodyPr>
            <a:normAutofit/>
          </a:bodyPr>
          <a:lstStyle>
            <a:lvl1pPr marL="0" indent="0">
              <a:buNone/>
              <a:defRPr sz="1800" baseline="0"/>
            </a:lvl1pPr>
          </a:lstStyle>
          <a:p>
            <a:r>
              <a:rPr lang="en-CA" dirty="0"/>
              <a:t>Presentation Subtitle</a:t>
            </a:r>
          </a:p>
        </p:txBody>
      </p:sp>
      <p:sp>
        <p:nvSpPr>
          <p:cNvPr id="11" name="Text Placeholder 36"/>
          <p:cNvSpPr>
            <a:spLocks noGrp="1"/>
          </p:cNvSpPr>
          <p:nvPr>
            <p:ph type="body" sz="quarter" idx="15" hasCustomPrompt="1"/>
          </p:nvPr>
        </p:nvSpPr>
        <p:spPr>
          <a:xfrm>
            <a:off x="1305031" y="3963012"/>
            <a:ext cx="751245" cy="548874"/>
          </a:xfrm>
          <a:prstGeom prst="rect">
            <a:avLst/>
          </a:prstGeom>
        </p:spPr>
        <p:txBody>
          <a:bodyPr>
            <a:normAutofit/>
          </a:bodyPr>
          <a:lstStyle>
            <a:lvl1pPr marL="0" indent="0">
              <a:buNone/>
              <a:defRPr sz="1800" b="1" baseline="0"/>
            </a:lvl1pPr>
          </a:lstStyle>
          <a:p>
            <a:pPr lvl="0"/>
            <a:r>
              <a:rPr lang="en-US" dirty="0"/>
              <a:t>2018</a:t>
            </a:r>
            <a:endParaRPr lang="en-CA" dirty="0"/>
          </a:p>
        </p:txBody>
      </p:sp>
      <p:sp>
        <p:nvSpPr>
          <p:cNvPr id="12" name="Text Placeholder 36"/>
          <p:cNvSpPr>
            <a:spLocks noGrp="1"/>
          </p:cNvSpPr>
          <p:nvPr>
            <p:ph type="body" sz="quarter" idx="16" hasCustomPrompt="1"/>
          </p:nvPr>
        </p:nvSpPr>
        <p:spPr>
          <a:xfrm>
            <a:off x="2144037" y="3963012"/>
            <a:ext cx="1122340" cy="548874"/>
          </a:xfrm>
          <a:prstGeom prst="rect">
            <a:avLst/>
          </a:prstGeom>
        </p:spPr>
        <p:txBody>
          <a:bodyPr>
            <a:normAutofit/>
          </a:bodyPr>
          <a:lstStyle>
            <a:lvl1pPr marL="0" indent="0">
              <a:buNone/>
              <a:defRPr sz="1800" b="1" baseline="0"/>
            </a:lvl1pPr>
          </a:lstStyle>
          <a:p>
            <a:pPr lvl="0"/>
            <a:r>
              <a:rPr lang="en-US" dirty="0"/>
              <a:t>APRIL</a:t>
            </a:r>
            <a:endParaRPr lang="en-CA" dirty="0"/>
          </a:p>
        </p:txBody>
      </p:sp>
    </p:spTree>
    <p:custDataLst>
      <p:tags r:id="rId1"/>
    </p:custDataLst>
    <p:extLst>
      <p:ext uri="{BB962C8B-B14F-4D97-AF65-F5344CB8AC3E}">
        <p14:creationId xmlns:p14="http://schemas.microsoft.com/office/powerpoint/2010/main" val="2123668887"/>
      </p:ext>
    </p:extLst>
  </p:cSld>
  <p:clrMapOvr>
    <a:masterClrMapping/>
  </p:clrMapOvr>
  <p:extLst mod="1">
    <p:ext uri="{DCECCB84-F9BA-43D5-87BE-67443E8EF086}">
      <p15:sldGuideLst xmlns:p15="http://schemas.microsoft.com/office/powerpoint/2012/main">
        <p15:guide id="1" orient="horz" pos="1797" userDrawn="1">
          <p15:clr>
            <a:srgbClr val="FBAE40"/>
          </p15:clr>
        </p15:guide>
        <p15:guide id="2" pos="3840" userDrawn="1">
          <p15:clr>
            <a:srgbClr val="FBAE40"/>
          </p15:clr>
        </p15:guide>
        <p15:guide id="3" orient="horz" pos="2523" userDrawn="1">
          <p15:clr>
            <a:srgbClr val="FBAE40"/>
          </p15:clr>
        </p15:guide>
        <p15:guide id="4"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9" name="Picture 38" descr="cawst_logo--high_res_full_name--colou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69941" y="2576470"/>
            <a:ext cx="4118371" cy="1481468"/>
          </a:xfrm>
          <a:prstGeom prst="rect">
            <a:avLst/>
          </a:prstGeom>
        </p:spPr>
      </p:pic>
      <p:grpSp>
        <p:nvGrpSpPr>
          <p:cNvPr id="6" name="Group 5"/>
          <p:cNvGrpSpPr/>
          <p:nvPr userDrawn="1"/>
        </p:nvGrpSpPr>
        <p:grpSpPr>
          <a:xfrm>
            <a:off x="1260639" y="1297621"/>
            <a:ext cx="6584399" cy="3954745"/>
            <a:chOff x="1305030" y="1484057"/>
            <a:chExt cx="5833601" cy="3954745"/>
          </a:xfrm>
        </p:grpSpPr>
        <p:grpSp>
          <p:nvGrpSpPr>
            <p:cNvPr id="3" name="Group 2"/>
            <p:cNvGrpSpPr/>
            <p:nvPr userDrawn="1"/>
          </p:nvGrpSpPr>
          <p:grpSpPr>
            <a:xfrm>
              <a:off x="1393810" y="4165152"/>
              <a:ext cx="246497" cy="1273650"/>
              <a:chOff x="7830583" y="4320000"/>
              <a:chExt cx="246497" cy="1273650"/>
            </a:xfrm>
          </p:grpSpPr>
          <p:sp>
            <p:nvSpPr>
              <p:cNvPr id="40" name="Freeform 39"/>
              <p:cNvSpPr>
                <a:spLocks noEditPoints="1"/>
              </p:cNvSpPr>
              <p:nvPr userDrawn="1"/>
            </p:nvSpPr>
            <p:spPr bwMode="auto">
              <a:xfrm>
                <a:off x="7831017" y="4662000"/>
                <a:ext cx="246063" cy="246063"/>
              </a:xfrm>
              <a:custGeom>
                <a:avLst/>
                <a:gdLst/>
                <a:ahLst/>
                <a:cxnLst>
                  <a:cxn ang="0">
                    <a:pos x="190" y="0"/>
                  </a:cxn>
                  <a:cxn ang="0">
                    <a:pos x="0" y="190"/>
                  </a:cxn>
                  <a:cxn ang="0">
                    <a:pos x="190" y="380"/>
                  </a:cxn>
                  <a:cxn ang="0">
                    <a:pos x="380" y="190"/>
                  </a:cxn>
                  <a:cxn ang="0">
                    <a:pos x="190" y="0"/>
                  </a:cxn>
                  <a:cxn ang="0">
                    <a:pos x="178" y="74"/>
                  </a:cxn>
                  <a:cxn ang="0">
                    <a:pos x="171" y="138"/>
                  </a:cxn>
                  <a:cxn ang="0">
                    <a:pos x="147" y="60"/>
                  </a:cxn>
                  <a:cxn ang="0">
                    <a:pos x="178" y="74"/>
                  </a:cxn>
                  <a:cxn ang="0">
                    <a:pos x="197" y="303"/>
                  </a:cxn>
                  <a:cxn ang="0">
                    <a:pos x="124" y="201"/>
                  </a:cxn>
                  <a:cxn ang="0">
                    <a:pos x="109" y="107"/>
                  </a:cxn>
                  <a:cxn ang="0">
                    <a:pos x="136" y="63"/>
                  </a:cxn>
                  <a:cxn ang="0">
                    <a:pos x="161" y="140"/>
                  </a:cxn>
                  <a:cxn ang="0">
                    <a:pos x="151" y="168"/>
                  </a:cxn>
                  <a:cxn ang="0">
                    <a:pos x="188" y="243"/>
                  </a:cxn>
                  <a:cxn ang="0">
                    <a:pos x="208" y="243"/>
                  </a:cxn>
                  <a:cxn ang="0">
                    <a:pos x="244" y="314"/>
                  </a:cxn>
                  <a:cxn ang="0">
                    <a:pos x="197" y="303"/>
                  </a:cxn>
                  <a:cxn ang="0">
                    <a:pos x="257" y="309"/>
                  </a:cxn>
                  <a:cxn ang="0">
                    <a:pos x="219" y="239"/>
                  </a:cxn>
                  <a:cxn ang="0">
                    <a:pos x="251" y="242"/>
                  </a:cxn>
                  <a:cxn ang="0">
                    <a:pos x="269" y="277"/>
                  </a:cxn>
                  <a:cxn ang="0">
                    <a:pos x="257" y="309"/>
                  </a:cxn>
                </a:cxnLst>
                <a:rect l="0" t="0" r="r" b="b"/>
                <a:pathLst>
                  <a:path w="380" h="380">
                    <a:moveTo>
                      <a:pt x="190" y="0"/>
                    </a:moveTo>
                    <a:cubicBezTo>
                      <a:pt x="85" y="0"/>
                      <a:pt x="0" y="85"/>
                      <a:pt x="0" y="190"/>
                    </a:cubicBezTo>
                    <a:cubicBezTo>
                      <a:pt x="0" y="295"/>
                      <a:pt x="85" y="380"/>
                      <a:pt x="190" y="380"/>
                    </a:cubicBezTo>
                    <a:cubicBezTo>
                      <a:pt x="295" y="380"/>
                      <a:pt x="380" y="295"/>
                      <a:pt x="380" y="190"/>
                    </a:cubicBezTo>
                    <a:cubicBezTo>
                      <a:pt x="380" y="85"/>
                      <a:pt x="295" y="0"/>
                      <a:pt x="190" y="0"/>
                    </a:cubicBezTo>
                    <a:close/>
                    <a:moveTo>
                      <a:pt x="178" y="74"/>
                    </a:moveTo>
                    <a:cubicBezTo>
                      <a:pt x="189" y="95"/>
                      <a:pt x="197" y="128"/>
                      <a:pt x="171" y="138"/>
                    </a:cubicBezTo>
                    <a:cubicBezTo>
                      <a:pt x="164" y="118"/>
                      <a:pt x="147" y="60"/>
                      <a:pt x="147" y="60"/>
                    </a:cubicBezTo>
                    <a:cubicBezTo>
                      <a:pt x="147" y="60"/>
                      <a:pt x="168" y="53"/>
                      <a:pt x="178" y="74"/>
                    </a:cubicBezTo>
                    <a:close/>
                    <a:moveTo>
                      <a:pt x="197" y="303"/>
                    </a:moveTo>
                    <a:cubicBezTo>
                      <a:pt x="180" y="290"/>
                      <a:pt x="145" y="253"/>
                      <a:pt x="124" y="201"/>
                    </a:cubicBezTo>
                    <a:cubicBezTo>
                      <a:pt x="112" y="173"/>
                      <a:pt x="109" y="142"/>
                      <a:pt x="109" y="107"/>
                    </a:cubicBezTo>
                    <a:cubicBezTo>
                      <a:pt x="110" y="76"/>
                      <a:pt x="123" y="67"/>
                      <a:pt x="136" y="63"/>
                    </a:cubicBezTo>
                    <a:cubicBezTo>
                      <a:pt x="161" y="140"/>
                      <a:pt x="161" y="140"/>
                      <a:pt x="161" y="140"/>
                    </a:cubicBezTo>
                    <a:cubicBezTo>
                      <a:pt x="161" y="140"/>
                      <a:pt x="144" y="146"/>
                      <a:pt x="151" y="168"/>
                    </a:cubicBezTo>
                    <a:cubicBezTo>
                      <a:pt x="151" y="168"/>
                      <a:pt x="157" y="206"/>
                      <a:pt x="188" y="243"/>
                    </a:cubicBezTo>
                    <a:cubicBezTo>
                      <a:pt x="192" y="250"/>
                      <a:pt x="199" y="250"/>
                      <a:pt x="208" y="243"/>
                    </a:cubicBezTo>
                    <a:cubicBezTo>
                      <a:pt x="214" y="260"/>
                      <a:pt x="244" y="314"/>
                      <a:pt x="244" y="314"/>
                    </a:cubicBezTo>
                    <a:cubicBezTo>
                      <a:pt x="244" y="314"/>
                      <a:pt x="225" y="322"/>
                      <a:pt x="197" y="303"/>
                    </a:cubicBezTo>
                    <a:close/>
                    <a:moveTo>
                      <a:pt x="257" y="309"/>
                    </a:moveTo>
                    <a:cubicBezTo>
                      <a:pt x="219" y="239"/>
                      <a:pt x="219" y="239"/>
                      <a:pt x="219" y="239"/>
                    </a:cubicBezTo>
                    <a:cubicBezTo>
                      <a:pt x="241" y="227"/>
                      <a:pt x="251" y="242"/>
                      <a:pt x="251" y="242"/>
                    </a:cubicBezTo>
                    <a:cubicBezTo>
                      <a:pt x="251" y="242"/>
                      <a:pt x="261" y="262"/>
                      <a:pt x="269" y="277"/>
                    </a:cubicBezTo>
                    <a:cubicBezTo>
                      <a:pt x="278" y="293"/>
                      <a:pt x="257" y="309"/>
                      <a:pt x="257" y="309"/>
                    </a:cubicBezTo>
                    <a:close/>
                  </a:path>
                </a:pathLst>
              </a:custGeom>
              <a:solidFill>
                <a:srgbClr val="24A4D6"/>
              </a:solid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41" name="Freeform 40"/>
              <p:cNvSpPr>
                <a:spLocks noEditPoints="1"/>
              </p:cNvSpPr>
              <p:nvPr userDrawn="1"/>
            </p:nvSpPr>
            <p:spPr bwMode="auto">
              <a:xfrm>
                <a:off x="7831017" y="5004000"/>
                <a:ext cx="246063" cy="244475"/>
              </a:xfrm>
              <a:custGeom>
                <a:avLst/>
                <a:gdLst/>
                <a:ahLst/>
                <a:cxnLst>
                  <a:cxn ang="0">
                    <a:pos x="190" y="0"/>
                  </a:cxn>
                  <a:cxn ang="0">
                    <a:pos x="0" y="190"/>
                  </a:cxn>
                  <a:cxn ang="0">
                    <a:pos x="190" y="380"/>
                  </a:cxn>
                  <a:cxn ang="0">
                    <a:pos x="380" y="190"/>
                  </a:cxn>
                  <a:cxn ang="0">
                    <a:pos x="190" y="0"/>
                  </a:cxn>
                  <a:cxn ang="0">
                    <a:pos x="275" y="274"/>
                  </a:cxn>
                  <a:cxn ang="0">
                    <a:pos x="122" y="274"/>
                  </a:cxn>
                  <a:cxn ang="0">
                    <a:pos x="108" y="270"/>
                  </a:cxn>
                  <a:cxn ang="0">
                    <a:pos x="167" y="204"/>
                  </a:cxn>
                  <a:cxn ang="0">
                    <a:pos x="192" y="224"/>
                  </a:cxn>
                  <a:cxn ang="0">
                    <a:pos x="218" y="205"/>
                  </a:cxn>
                  <a:cxn ang="0">
                    <a:pos x="280" y="273"/>
                  </a:cxn>
                  <a:cxn ang="0">
                    <a:pos x="275" y="274"/>
                  </a:cxn>
                  <a:cxn ang="0">
                    <a:pos x="137" y="167"/>
                  </a:cxn>
                  <a:cxn ang="0">
                    <a:pos x="137" y="149"/>
                  </a:cxn>
                  <a:cxn ang="0">
                    <a:pos x="252" y="148"/>
                  </a:cxn>
                  <a:cxn ang="0">
                    <a:pos x="252" y="170"/>
                  </a:cxn>
                  <a:cxn ang="0">
                    <a:pos x="193" y="211"/>
                  </a:cxn>
                  <a:cxn ang="0">
                    <a:pos x="137" y="167"/>
                  </a:cxn>
                  <a:cxn ang="0">
                    <a:pos x="292" y="262"/>
                  </a:cxn>
                  <a:cxn ang="0">
                    <a:pos x="232" y="195"/>
                  </a:cxn>
                  <a:cxn ang="0">
                    <a:pos x="285" y="158"/>
                  </a:cxn>
                  <a:cxn ang="0">
                    <a:pos x="194" y="83"/>
                  </a:cxn>
                  <a:cxn ang="0">
                    <a:pos x="105" y="158"/>
                  </a:cxn>
                  <a:cxn ang="0">
                    <a:pos x="154" y="194"/>
                  </a:cxn>
                  <a:cxn ang="0">
                    <a:pos x="97" y="258"/>
                  </a:cxn>
                  <a:cxn ang="0">
                    <a:pos x="95" y="246"/>
                  </a:cxn>
                  <a:cxn ang="0">
                    <a:pos x="95" y="156"/>
                  </a:cxn>
                  <a:cxn ang="0">
                    <a:pos x="182" y="81"/>
                  </a:cxn>
                  <a:cxn ang="0">
                    <a:pos x="207" y="81"/>
                  </a:cxn>
                  <a:cxn ang="0">
                    <a:pos x="294" y="154"/>
                  </a:cxn>
                  <a:cxn ang="0">
                    <a:pos x="294" y="248"/>
                  </a:cxn>
                  <a:cxn ang="0">
                    <a:pos x="292" y="262"/>
                  </a:cxn>
                </a:cxnLst>
                <a:rect l="0" t="0" r="r" b="b"/>
                <a:pathLst>
                  <a:path w="380" h="380">
                    <a:moveTo>
                      <a:pt x="190" y="0"/>
                    </a:moveTo>
                    <a:cubicBezTo>
                      <a:pt x="85" y="0"/>
                      <a:pt x="0" y="85"/>
                      <a:pt x="0" y="190"/>
                    </a:cubicBezTo>
                    <a:cubicBezTo>
                      <a:pt x="0" y="295"/>
                      <a:pt x="85" y="380"/>
                      <a:pt x="190" y="380"/>
                    </a:cubicBezTo>
                    <a:cubicBezTo>
                      <a:pt x="295" y="380"/>
                      <a:pt x="380" y="295"/>
                      <a:pt x="380" y="190"/>
                    </a:cubicBezTo>
                    <a:cubicBezTo>
                      <a:pt x="380" y="85"/>
                      <a:pt x="295" y="0"/>
                      <a:pt x="190" y="0"/>
                    </a:cubicBezTo>
                    <a:close/>
                    <a:moveTo>
                      <a:pt x="275" y="274"/>
                    </a:moveTo>
                    <a:cubicBezTo>
                      <a:pt x="249" y="274"/>
                      <a:pt x="122" y="274"/>
                      <a:pt x="122" y="274"/>
                    </a:cubicBezTo>
                    <a:cubicBezTo>
                      <a:pt x="122" y="274"/>
                      <a:pt x="115" y="274"/>
                      <a:pt x="108" y="270"/>
                    </a:cubicBezTo>
                    <a:cubicBezTo>
                      <a:pt x="167" y="204"/>
                      <a:pt x="167" y="204"/>
                      <a:pt x="167" y="204"/>
                    </a:cubicBezTo>
                    <a:cubicBezTo>
                      <a:pt x="192" y="224"/>
                      <a:pt x="192" y="224"/>
                      <a:pt x="192" y="224"/>
                    </a:cubicBezTo>
                    <a:cubicBezTo>
                      <a:pt x="218" y="205"/>
                      <a:pt x="218" y="205"/>
                      <a:pt x="218" y="205"/>
                    </a:cubicBezTo>
                    <a:cubicBezTo>
                      <a:pt x="280" y="273"/>
                      <a:pt x="280" y="273"/>
                      <a:pt x="280" y="273"/>
                    </a:cubicBezTo>
                    <a:cubicBezTo>
                      <a:pt x="278" y="273"/>
                      <a:pt x="277" y="274"/>
                      <a:pt x="275" y="274"/>
                    </a:cubicBezTo>
                    <a:close/>
                    <a:moveTo>
                      <a:pt x="137" y="167"/>
                    </a:moveTo>
                    <a:cubicBezTo>
                      <a:pt x="137" y="149"/>
                      <a:pt x="137" y="149"/>
                      <a:pt x="137" y="149"/>
                    </a:cubicBezTo>
                    <a:cubicBezTo>
                      <a:pt x="252" y="148"/>
                      <a:pt x="252" y="148"/>
                      <a:pt x="252" y="148"/>
                    </a:cubicBezTo>
                    <a:cubicBezTo>
                      <a:pt x="252" y="170"/>
                      <a:pt x="252" y="170"/>
                      <a:pt x="252" y="170"/>
                    </a:cubicBezTo>
                    <a:cubicBezTo>
                      <a:pt x="193" y="211"/>
                      <a:pt x="193" y="211"/>
                      <a:pt x="193" y="211"/>
                    </a:cubicBezTo>
                    <a:lnTo>
                      <a:pt x="137" y="167"/>
                    </a:lnTo>
                    <a:close/>
                    <a:moveTo>
                      <a:pt x="292" y="262"/>
                    </a:moveTo>
                    <a:cubicBezTo>
                      <a:pt x="232" y="195"/>
                      <a:pt x="232" y="195"/>
                      <a:pt x="232" y="195"/>
                    </a:cubicBezTo>
                    <a:cubicBezTo>
                      <a:pt x="285" y="158"/>
                      <a:pt x="285" y="158"/>
                      <a:pt x="285" y="158"/>
                    </a:cubicBezTo>
                    <a:cubicBezTo>
                      <a:pt x="194" y="83"/>
                      <a:pt x="194" y="83"/>
                      <a:pt x="194" y="83"/>
                    </a:cubicBezTo>
                    <a:cubicBezTo>
                      <a:pt x="105" y="158"/>
                      <a:pt x="105" y="158"/>
                      <a:pt x="105" y="158"/>
                    </a:cubicBezTo>
                    <a:cubicBezTo>
                      <a:pt x="154" y="194"/>
                      <a:pt x="154" y="194"/>
                      <a:pt x="154" y="194"/>
                    </a:cubicBezTo>
                    <a:cubicBezTo>
                      <a:pt x="97" y="258"/>
                      <a:pt x="97" y="258"/>
                      <a:pt x="97" y="258"/>
                    </a:cubicBezTo>
                    <a:cubicBezTo>
                      <a:pt x="95" y="254"/>
                      <a:pt x="95" y="251"/>
                      <a:pt x="95" y="246"/>
                    </a:cubicBezTo>
                    <a:cubicBezTo>
                      <a:pt x="95" y="218"/>
                      <a:pt x="95" y="156"/>
                      <a:pt x="95" y="156"/>
                    </a:cubicBezTo>
                    <a:cubicBezTo>
                      <a:pt x="182" y="81"/>
                      <a:pt x="182" y="81"/>
                      <a:pt x="182" y="81"/>
                    </a:cubicBezTo>
                    <a:cubicBezTo>
                      <a:pt x="182" y="81"/>
                      <a:pt x="194" y="68"/>
                      <a:pt x="207" y="81"/>
                    </a:cubicBezTo>
                    <a:cubicBezTo>
                      <a:pt x="222" y="96"/>
                      <a:pt x="294" y="154"/>
                      <a:pt x="294" y="154"/>
                    </a:cubicBezTo>
                    <a:cubicBezTo>
                      <a:pt x="294" y="248"/>
                      <a:pt x="294" y="248"/>
                      <a:pt x="294" y="248"/>
                    </a:cubicBezTo>
                    <a:cubicBezTo>
                      <a:pt x="294" y="248"/>
                      <a:pt x="295" y="256"/>
                      <a:pt x="292" y="262"/>
                    </a:cubicBezTo>
                    <a:close/>
                  </a:path>
                </a:pathLst>
              </a:custGeom>
              <a:solidFill>
                <a:srgbClr val="24A4D6"/>
              </a:solid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grpSp>
            <p:nvGrpSpPr>
              <p:cNvPr id="43" name="Group 42"/>
              <p:cNvGrpSpPr/>
              <p:nvPr userDrawn="1"/>
            </p:nvGrpSpPr>
            <p:grpSpPr>
              <a:xfrm>
                <a:off x="7830583" y="5346000"/>
                <a:ext cx="246460" cy="247650"/>
                <a:chOff x="882651" y="3267075"/>
                <a:chExt cx="328613" cy="330200"/>
              </a:xfrm>
              <a:solidFill>
                <a:srgbClr val="24A4D6"/>
              </a:solidFill>
            </p:grpSpPr>
            <p:sp>
              <p:nvSpPr>
                <p:cNvPr id="44" name="Freeform 10"/>
                <p:cNvSpPr>
                  <a:spLocks/>
                </p:cNvSpPr>
                <p:nvPr/>
              </p:nvSpPr>
              <p:spPr bwMode="auto">
                <a:xfrm>
                  <a:off x="1052513" y="3335338"/>
                  <a:ext cx="1588" cy="1587"/>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45" name="Freeform 11"/>
                <p:cNvSpPr>
                  <a:spLocks/>
                </p:cNvSpPr>
                <p:nvPr/>
              </p:nvSpPr>
              <p:spPr bwMode="auto">
                <a:xfrm>
                  <a:off x="1003301" y="3387725"/>
                  <a:ext cx="39688" cy="38100"/>
                </a:xfrm>
                <a:custGeom>
                  <a:avLst/>
                  <a:gdLst/>
                  <a:ahLst/>
                  <a:cxnLst>
                    <a:cxn ang="0">
                      <a:pos x="0" y="44"/>
                    </a:cxn>
                    <a:cxn ang="0">
                      <a:pos x="47" y="44"/>
                    </a:cxn>
                    <a:cxn ang="0">
                      <a:pos x="47" y="5"/>
                    </a:cxn>
                    <a:cxn ang="0">
                      <a:pos x="6" y="0"/>
                    </a:cxn>
                    <a:cxn ang="0">
                      <a:pos x="0" y="44"/>
                    </a:cxn>
                  </a:cxnLst>
                  <a:rect l="0" t="0" r="r" b="b"/>
                  <a:pathLst>
                    <a:path w="47" h="44">
                      <a:moveTo>
                        <a:pt x="0" y="44"/>
                      </a:moveTo>
                      <a:cubicBezTo>
                        <a:pt x="47" y="44"/>
                        <a:pt x="47" y="44"/>
                        <a:pt x="47" y="44"/>
                      </a:cubicBezTo>
                      <a:cubicBezTo>
                        <a:pt x="47" y="5"/>
                        <a:pt x="47" y="5"/>
                        <a:pt x="47" y="5"/>
                      </a:cubicBezTo>
                      <a:cubicBezTo>
                        <a:pt x="30" y="5"/>
                        <a:pt x="17" y="3"/>
                        <a:pt x="6" y="0"/>
                      </a:cubicBezTo>
                      <a:cubicBezTo>
                        <a:pt x="2" y="12"/>
                        <a:pt x="0" y="27"/>
                        <a:pt x="0" y="44"/>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46" name="Freeform 12"/>
                <p:cNvSpPr>
                  <a:spLocks/>
                </p:cNvSpPr>
                <p:nvPr/>
              </p:nvSpPr>
              <p:spPr bwMode="auto">
                <a:xfrm>
                  <a:off x="1003301" y="3435350"/>
                  <a:ext cx="39688" cy="36512"/>
                </a:xfrm>
                <a:custGeom>
                  <a:avLst/>
                  <a:gdLst/>
                  <a:ahLst/>
                  <a:cxnLst>
                    <a:cxn ang="0">
                      <a:pos x="6" y="42"/>
                    </a:cxn>
                    <a:cxn ang="0">
                      <a:pos x="47" y="35"/>
                    </a:cxn>
                    <a:cxn ang="0">
                      <a:pos x="47" y="0"/>
                    </a:cxn>
                    <a:cxn ang="0">
                      <a:pos x="0" y="0"/>
                    </a:cxn>
                    <a:cxn ang="0">
                      <a:pos x="6" y="42"/>
                    </a:cxn>
                  </a:cxnLst>
                  <a:rect l="0" t="0" r="r" b="b"/>
                  <a:pathLst>
                    <a:path w="47" h="42">
                      <a:moveTo>
                        <a:pt x="6" y="42"/>
                      </a:moveTo>
                      <a:cubicBezTo>
                        <a:pt x="18" y="38"/>
                        <a:pt x="31" y="36"/>
                        <a:pt x="47" y="35"/>
                      </a:cubicBezTo>
                      <a:cubicBezTo>
                        <a:pt x="47" y="0"/>
                        <a:pt x="47" y="0"/>
                        <a:pt x="47" y="0"/>
                      </a:cubicBezTo>
                      <a:cubicBezTo>
                        <a:pt x="0" y="0"/>
                        <a:pt x="0" y="0"/>
                        <a:pt x="0" y="0"/>
                      </a:cubicBezTo>
                      <a:cubicBezTo>
                        <a:pt x="0" y="8"/>
                        <a:pt x="2" y="24"/>
                        <a:pt x="6" y="42"/>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47" name="Freeform 13"/>
                <p:cNvSpPr>
                  <a:spLocks/>
                </p:cNvSpPr>
                <p:nvPr/>
              </p:nvSpPr>
              <p:spPr bwMode="auto">
                <a:xfrm>
                  <a:off x="1065213" y="3335338"/>
                  <a:ext cx="47625" cy="42862"/>
                </a:xfrm>
                <a:custGeom>
                  <a:avLst/>
                  <a:gdLst/>
                  <a:ahLst/>
                  <a:cxnLst>
                    <a:cxn ang="0">
                      <a:pos x="32" y="48"/>
                    </a:cxn>
                    <a:cxn ang="0">
                      <a:pos x="55" y="32"/>
                    </a:cxn>
                    <a:cxn ang="0">
                      <a:pos x="0" y="0"/>
                    </a:cxn>
                    <a:cxn ang="0">
                      <a:pos x="32" y="48"/>
                    </a:cxn>
                  </a:cxnLst>
                  <a:rect l="0" t="0" r="r" b="b"/>
                  <a:pathLst>
                    <a:path w="55" h="48">
                      <a:moveTo>
                        <a:pt x="32" y="48"/>
                      </a:moveTo>
                      <a:cubicBezTo>
                        <a:pt x="47" y="42"/>
                        <a:pt x="53" y="35"/>
                        <a:pt x="55" y="32"/>
                      </a:cubicBezTo>
                      <a:cubicBezTo>
                        <a:pt x="40" y="16"/>
                        <a:pt x="21" y="5"/>
                        <a:pt x="0" y="0"/>
                      </a:cubicBezTo>
                      <a:cubicBezTo>
                        <a:pt x="9" y="8"/>
                        <a:pt x="23" y="23"/>
                        <a:pt x="32" y="48"/>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48" name="Freeform 14"/>
                <p:cNvSpPr>
                  <a:spLocks/>
                </p:cNvSpPr>
                <p:nvPr/>
              </p:nvSpPr>
              <p:spPr bwMode="auto">
                <a:xfrm>
                  <a:off x="1009651" y="3335338"/>
                  <a:ext cx="33338" cy="47625"/>
                </a:xfrm>
                <a:custGeom>
                  <a:avLst/>
                  <a:gdLst/>
                  <a:ahLst/>
                  <a:cxnLst>
                    <a:cxn ang="0">
                      <a:pos x="37" y="4"/>
                    </a:cxn>
                    <a:cxn ang="0">
                      <a:pos x="0" y="51"/>
                    </a:cxn>
                    <a:cxn ang="0">
                      <a:pos x="38" y="55"/>
                    </a:cxn>
                    <a:cxn ang="0">
                      <a:pos x="38" y="0"/>
                    </a:cxn>
                    <a:cxn ang="0">
                      <a:pos x="35" y="0"/>
                    </a:cxn>
                    <a:cxn ang="0">
                      <a:pos x="37" y="4"/>
                    </a:cxn>
                  </a:cxnLst>
                  <a:rect l="0" t="0" r="r" b="b"/>
                  <a:pathLst>
                    <a:path w="38" h="55">
                      <a:moveTo>
                        <a:pt x="37" y="4"/>
                      </a:moveTo>
                      <a:cubicBezTo>
                        <a:pt x="36" y="5"/>
                        <a:pt x="14" y="16"/>
                        <a:pt x="0" y="51"/>
                      </a:cubicBezTo>
                      <a:cubicBezTo>
                        <a:pt x="10" y="53"/>
                        <a:pt x="23" y="55"/>
                        <a:pt x="38" y="55"/>
                      </a:cubicBezTo>
                      <a:cubicBezTo>
                        <a:pt x="38" y="0"/>
                        <a:pt x="38" y="0"/>
                        <a:pt x="38" y="0"/>
                      </a:cubicBezTo>
                      <a:cubicBezTo>
                        <a:pt x="37" y="0"/>
                        <a:pt x="36" y="0"/>
                        <a:pt x="35" y="0"/>
                      </a:cubicBezTo>
                      <a:lnTo>
                        <a:pt x="37" y="4"/>
                      </a:ln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49" name="Freeform 15"/>
                <p:cNvSpPr>
                  <a:spLocks/>
                </p:cNvSpPr>
                <p:nvPr/>
              </p:nvSpPr>
              <p:spPr bwMode="auto">
                <a:xfrm>
                  <a:off x="957263" y="3435350"/>
                  <a:ext cx="41275" cy="52387"/>
                </a:xfrm>
                <a:custGeom>
                  <a:avLst/>
                  <a:gdLst/>
                  <a:ahLst/>
                  <a:cxnLst>
                    <a:cxn ang="0">
                      <a:pos x="41" y="0"/>
                    </a:cxn>
                    <a:cxn ang="0">
                      <a:pos x="0" y="0"/>
                    </a:cxn>
                    <a:cxn ang="0">
                      <a:pos x="20" y="60"/>
                    </a:cxn>
                    <a:cxn ang="0">
                      <a:pos x="48" y="45"/>
                    </a:cxn>
                    <a:cxn ang="0">
                      <a:pos x="41" y="0"/>
                    </a:cxn>
                  </a:cxnLst>
                  <a:rect l="0" t="0" r="r" b="b"/>
                  <a:pathLst>
                    <a:path w="48" h="60">
                      <a:moveTo>
                        <a:pt x="41" y="0"/>
                      </a:moveTo>
                      <a:cubicBezTo>
                        <a:pt x="0" y="0"/>
                        <a:pt x="0" y="0"/>
                        <a:pt x="0" y="0"/>
                      </a:cubicBezTo>
                      <a:cubicBezTo>
                        <a:pt x="1" y="22"/>
                        <a:pt x="8" y="43"/>
                        <a:pt x="20" y="60"/>
                      </a:cubicBezTo>
                      <a:cubicBezTo>
                        <a:pt x="24" y="57"/>
                        <a:pt x="34" y="51"/>
                        <a:pt x="48" y="45"/>
                      </a:cubicBezTo>
                      <a:cubicBezTo>
                        <a:pt x="43" y="26"/>
                        <a:pt x="41" y="9"/>
                        <a:pt x="41"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50" name="Freeform 16"/>
                <p:cNvSpPr>
                  <a:spLocks/>
                </p:cNvSpPr>
                <p:nvPr/>
              </p:nvSpPr>
              <p:spPr bwMode="auto">
                <a:xfrm>
                  <a:off x="1009651" y="3475038"/>
                  <a:ext cx="33338" cy="49212"/>
                </a:xfrm>
                <a:custGeom>
                  <a:avLst/>
                  <a:gdLst/>
                  <a:ahLst/>
                  <a:cxnLst>
                    <a:cxn ang="0">
                      <a:pos x="38" y="57"/>
                    </a:cxn>
                    <a:cxn ang="0">
                      <a:pos x="38" y="0"/>
                    </a:cxn>
                    <a:cxn ang="0">
                      <a:pos x="0" y="6"/>
                    </a:cxn>
                    <a:cxn ang="0">
                      <a:pos x="38" y="57"/>
                    </a:cxn>
                  </a:cxnLst>
                  <a:rect l="0" t="0" r="r" b="b"/>
                  <a:pathLst>
                    <a:path w="38" h="57">
                      <a:moveTo>
                        <a:pt x="38" y="57"/>
                      </a:moveTo>
                      <a:cubicBezTo>
                        <a:pt x="38" y="0"/>
                        <a:pt x="38" y="0"/>
                        <a:pt x="38" y="0"/>
                      </a:cubicBezTo>
                      <a:cubicBezTo>
                        <a:pt x="23" y="1"/>
                        <a:pt x="11" y="3"/>
                        <a:pt x="0" y="6"/>
                      </a:cubicBezTo>
                      <a:cubicBezTo>
                        <a:pt x="7" y="27"/>
                        <a:pt x="18" y="48"/>
                        <a:pt x="38" y="57"/>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51" name="Freeform 17"/>
                <p:cNvSpPr>
                  <a:spLocks/>
                </p:cNvSpPr>
                <p:nvPr/>
              </p:nvSpPr>
              <p:spPr bwMode="auto">
                <a:xfrm>
                  <a:off x="957263" y="3373438"/>
                  <a:ext cx="41275" cy="52387"/>
                </a:xfrm>
                <a:custGeom>
                  <a:avLst/>
                  <a:gdLst/>
                  <a:ahLst/>
                  <a:cxnLst>
                    <a:cxn ang="0">
                      <a:pos x="48" y="14"/>
                    </a:cxn>
                    <a:cxn ang="0">
                      <a:pos x="20" y="0"/>
                    </a:cxn>
                    <a:cxn ang="0">
                      <a:pos x="0" y="61"/>
                    </a:cxn>
                    <a:cxn ang="0">
                      <a:pos x="41" y="61"/>
                    </a:cxn>
                    <a:cxn ang="0">
                      <a:pos x="48" y="14"/>
                    </a:cxn>
                  </a:cxnLst>
                  <a:rect l="0" t="0" r="r" b="b"/>
                  <a:pathLst>
                    <a:path w="48" h="61">
                      <a:moveTo>
                        <a:pt x="48" y="14"/>
                      </a:moveTo>
                      <a:cubicBezTo>
                        <a:pt x="33" y="9"/>
                        <a:pt x="25" y="4"/>
                        <a:pt x="20" y="0"/>
                      </a:cubicBezTo>
                      <a:cubicBezTo>
                        <a:pt x="8" y="17"/>
                        <a:pt x="1" y="38"/>
                        <a:pt x="0" y="61"/>
                      </a:cubicBezTo>
                      <a:cubicBezTo>
                        <a:pt x="41" y="61"/>
                        <a:pt x="41" y="61"/>
                        <a:pt x="41" y="61"/>
                      </a:cubicBezTo>
                      <a:cubicBezTo>
                        <a:pt x="41" y="43"/>
                        <a:pt x="44" y="27"/>
                        <a:pt x="48" y="14"/>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52" name="Freeform 18"/>
                <p:cNvSpPr>
                  <a:spLocks/>
                </p:cNvSpPr>
                <p:nvPr/>
              </p:nvSpPr>
              <p:spPr bwMode="auto">
                <a:xfrm>
                  <a:off x="979488" y="3482975"/>
                  <a:ext cx="46038" cy="39687"/>
                </a:xfrm>
                <a:custGeom>
                  <a:avLst/>
                  <a:gdLst/>
                  <a:ahLst/>
                  <a:cxnLst>
                    <a:cxn ang="0">
                      <a:pos x="0" y="13"/>
                    </a:cxn>
                    <a:cxn ang="0">
                      <a:pos x="52" y="46"/>
                    </a:cxn>
                    <a:cxn ang="0">
                      <a:pos x="25" y="0"/>
                    </a:cxn>
                    <a:cxn ang="0">
                      <a:pos x="0" y="13"/>
                    </a:cxn>
                  </a:cxnLst>
                  <a:rect l="0" t="0" r="r" b="b"/>
                  <a:pathLst>
                    <a:path w="52" h="46">
                      <a:moveTo>
                        <a:pt x="0" y="13"/>
                      </a:moveTo>
                      <a:cubicBezTo>
                        <a:pt x="14" y="29"/>
                        <a:pt x="32" y="41"/>
                        <a:pt x="52" y="46"/>
                      </a:cubicBezTo>
                      <a:cubicBezTo>
                        <a:pt x="39" y="34"/>
                        <a:pt x="31" y="17"/>
                        <a:pt x="25" y="0"/>
                      </a:cubicBezTo>
                      <a:cubicBezTo>
                        <a:pt x="12" y="4"/>
                        <a:pt x="4" y="10"/>
                        <a:pt x="0" y="13"/>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53" name="Freeform 19"/>
                <p:cNvSpPr>
                  <a:spLocks/>
                </p:cNvSpPr>
                <p:nvPr/>
              </p:nvSpPr>
              <p:spPr bwMode="auto">
                <a:xfrm>
                  <a:off x="981076" y="3336925"/>
                  <a:ext cx="47625" cy="39687"/>
                </a:xfrm>
                <a:custGeom>
                  <a:avLst/>
                  <a:gdLst/>
                  <a:ahLst/>
                  <a:cxnLst>
                    <a:cxn ang="0">
                      <a:pos x="55" y="0"/>
                    </a:cxn>
                    <a:cxn ang="0">
                      <a:pos x="0" y="34"/>
                    </a:cxn>
                    <a:cxn ang="0">
                      <a:pos x="24" y="46"/>
                    </a:cxn>
                    <a:cxn ang="0">
                      <a:pos x="55" y="0"/>
                    </a:cxn>
                  </a:cxnLst>
                  <a:rect l="0" t="0" r="r" b="b"/>
                  <a:pathLst>
                    <a:path w="55" h="46">
                      <a:moveTo>
                        <a:pt x="55" y="0"/>
                      </a:moveTo>
                      <a:cubicBezTo>
                        <a:pt x="33" y="5"/>
                        <a:pt x="14" y="17"/>
                        <a:pt x="0" y="34"/>
                      </a:cubicBezTo>
                      <a:cubicBezTo>
                        <a:pt x="3" y="36"/>
                        <a:pt x="10" y="41"/>
                        <a:pt x="24" y="46"/>
                      </a:cubicBezTo>
                      <a:cubicBezTo>
                        <a:pt x="33" y="22"/>
                        <a:pt x="45" y="8"/>
                        <a:pt x="55"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54" name="Freeform 20"/>
                <p:cNvSpPr>
                  <a:spLocks/>
                </p:cNvSpPr>
                <p:nvPr/>
              </p:nvSpPr>
              <p:spPr bwMode="auto">
                <a:xfrm>
                  <a:off x="1095376" y="3370263"/>
                  <a:ext cx="42863" cy="55562"/>
                </a:xfrm>
                <a:custGeom>
                  <a:avLst/>
                  <a:gdLst/>
                  <a:ahLst/>
                  <a:cxnLst>
                    <a:cxn ang="0">
                      <a:pos x="6" y="64"/>
                    </a:cxn>
                    <a:cxn ang="0">
                      <a:pos x="50" y="64"/>
                    </a:cxn>
                    <a:cxn ang="0">
                      <a:pos x="27" y="0"/>
                    </a:cxn>
                    <a:cxn ang="0">
                      <a:pos x="0" y="18"/>
                    </a:cxn>
                    <a:cxn ang="0">
                      <a:pos x="6" y="64"/>
                    </a:cxn>
                  </a:cxnLst>
                  <a:rect l="0" t="0" r="r" b="b"/>
                  <a:pathLst>
                    <a:path w="50" h="64">
                      <a:moveTo>
                        <a:pt x="6" y="64"/>
                      </a:moveTo>
                      <a:cubicBezTo>
                        <a:pt x="50" y="64"/>
                        <a:pt x="50" y="64"/>
                        <a:pt x="50" y="64"/>
                      </a:cubicBezTo>
                      <a:cubicBezTo>
                        <a:pt x="49" y="40"/>
                        <a:pt x="41" y="18"/>
                        <a:pt x="27" y="0"/>
                      </a:cubicBezTo>
                      <a:cubicBezTo>
                        <a:pt x="23" y="5"/>
                        <a:pt x="15" y="12"/>
                        <a:pt x="0" y="18"/>
                      </a:cubicBezTo>
                      <a:cubicBezTo>
                        <a:pt x="4" y="31"/>
                        <a:pt x="6" y="46"/>
                        <a:pt x="6" y="64"/>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55" name="Freeform 21"/>
                <p:cNvSpPr>
                  <a:spLocks/>
                </p:cNvSpPr>
                <p:nvPr/>
              </p:nvSpPr>
              <p:spPr bwMode="auto">
                <a:xfrm>
                  <a:off x="1095376" y="3435350"/>
                  <a:ext cx="42863" cy="53975"/>
                </a:xfrm>
                <a:custGeom>
                  <a:avLst/>
                  <a:gdLst/>
                  <a:ahLst/>
                  <a:cxnLst>
                    <a:cxn ang="0">
                      <a:pos x="0" y="45"/>
                    </a:cxn>
                    <a:cxn ang="0">
                      <a:pos x="28" y="62"/>
                    </a:cxn>
                    <a:cxn ang="0">
                      <a:pos x="50" y="0"/>
                    </a:cxn>
                    <a:cxn ang="0">
                      <a:pos x="6" y="0"/>
                    </a:cxn>
                    <a:cxn ang="0">
                      <a:pos x="0" y="45"/>
                    </a:cxn>
                  </a:cxnLst>
                  <a:rect l="0" t="0" r="r" b="b"/>
                  <a:pathLst>
                    <a:path w="50" h="62">
                      <a:moveTo>
                        <a:pt x="0" y="45"/>
                      </a:moveTo>
                      <a:cubicBezTo>
                        <a:pt x="16" y="51"/>
                        <a:pt x="25" y="59"/>
                        <a:pt x="28" y="62"/>
                      </a:cubicBezTo>
                      <a:cubicBezTo>
                        <a:pt x="41" y="45"/>
                        <a:pt x="49" y="23"/>
                        <a:pt x="50" y="0"/>
                      </a:cubicBezTo>
                      <a:cubicBezTo>
                        <a:pt x="6" y="0"/>
                        <a:pt x="6" y="0"/>
                        <a:pt x="6" y="0"/>
                      </a:cubicBezTo>
                      <a:cubicBezTo>
                        <a:pt x="6" y="8"/>
                        <a:pt x="4" y="26"/>
                        <a:pt x="0" y="45"/>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56" name="Freeform 22"/>
                <p:cNvSpPr>
                  <a:spLocks/>
                </p:cNvSpPr>
                <p:nvPr/>
              </p:nvSpPr>
              <p:spPr bwMode="auto">
                <a:xfrm>
                  <a:off x="1066801" y="3482975"/>
                  <a:ext cx="47625" cy="41275"/>
                </a:xfrm>
                <a:custGeom>
                  <a:avLst/>
                  <a:gdLst/>
                  <a:ahLst/>
                  <a:cxnLst>
                    <a:cxn ang="0">
                      <a:pos x="0" y="48"/>
                    </a:cxn>
                    <a:cxn ang="0">
                      <a:pos x="54" y="16"/>
                    </a:cxn>
                    <a:cxn ang="0">
                      <a:pos x="29" y="0"/>
                    </a:cxn>
                    <a:cxn ang="0">
                      <a:pos x="0" y="48"/>
                    </a:cxn>
                  </a:cxnLst>
                  <a:rect l="0" t="0" r="r" b="b"/>
                  <a:pathLst>
                    <a:path w="54" h="48">
                      <a:moveTo>
                        <a:pt x="0" y="48"/>
                      </a:moveTo>
                      <a:cubicBezTo>
                        <a:pt x="21" y="43"/>
                        <a:pt x="39" y="32"/>
                        <a:pt x="54" y="16"/>
                      </a:cubicBezTo>
                      <a:cubicBezTo>
                        <a:pt x="52" y="14"/>
                        <a:pt x="44" y="7"/>
                        <a:pt x="29" y="0"/>
                      </a:cubicBezTo>
                      <a:cubicBezTo>
                        <a:pt x="23" y="18"/>
                        <a:pt x="14" y="36"/>
                        <a:pt x="0" y="48"/>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57" name="Freeform 23"/>
                <p:cNvSpPr>
                  <a:spLocks noEditPoints="1"/>
                </p:cNvSpPr>
                <p:nvPr/>
              </p:nvSpPr>
              <p:spPr bwMode="auto">
                <a:xfrm>
                  <a:off x="882651" y="3267075"/>
                  <a:ext cx="328613" cy="330200"/>
                </a:xfrm>
                <a:custGeom>
                  <a:avLst/>
                  <a:gdLst/>
                  <a:ahLst/>
                  <a:cxnLst>
                    <a:cxn ang="0">
                      <a:pos x="190" y="0"/>
                    </a:cxn>
                    <a:cxn ang="0">
                      <a:pos x="0" y="190"/>
                    </a:cxn>
                    <a:cxn ang="0">
                      <a:pos x="190" y="381"/>
                    </a:cxn>
                    <a:cxn ang="0">
                      <a:pos x="380" y="190"/>
                    </a:cxn>
                    <a:cxn ang="0">
                      <a:pos x="190" y="0"/>
                    </a:cxn>
                    <a:cxn ang="0">
                      <a:pos x="190" y="310"/>
                    </a:cxn>
                    <a:cxn ang="0">
                      <a:pos x="75" y="189"/>
                    </a:cxn>
                    <a:cxn ang="0">
                      <a:pos x="190" y="67"/>
                    </a:cxn>
                    <a:cxn ang="0">
                      <a:pos x="306" y="189"/>
                    </a:cxn>
                    <a:cxn ang="0">
                      <a:pos x="190" y="310"/>
                    </a:cxn>
                  </a:cxnLst>
                  <a:rect l="0" t="0" r="r" b="b"/>
                  <a:pathLst>
                    <a:path w="380" h="381">
                      <a:moveTo>
                        <a:pt x="190" y="0"/>
                      </a:moveTo>
                      <a:cubicBezTo>
                        <a:pt x="85" y="0"/>
                        <a:pt x="0" y="85"/>
                        <a:pt x="0" y="190"/>
                      </a:cubicBezTo>
                      <a:cubicBezTo>
                        <a:pt x="0" y="295"/>
                        <a:pt x="85" y="381"/>
                        <a:pt x="190" y="381"/>
                      </a:cubicBezTo>
                      <a:cubicBezTo>
                        <a:pt x="295" y="381"/>
                        <a:pt x="380" y="295"/>
                        <a:pt x="380" y="190"/>
                      </a:cubicBezTo>
                      <a:cubicBezTo>
                        <a:pt x="380" y="85"/>
                        <a:pt x="295" y="0"/>
                        <a:pt x="190" y="0"/>
                      </a:cubicBezTo>
                      <a:close/>
                      <a:moveTo>
                        <a:pt x="190" y="310"/>
                      </a:moveTo>
                      <a:cubicBezTo>
                        <a:pt x="127" y="310"/>
                        <a:pt x="75" y="256"/>
                        <a:pt x="75" y="189"/>
                      </a:cubicBezTo>
                      <a:cubicBezTo>
                        <a:pt x="75" y="121"/>
                        <a:pt x="127" y="67"/>
                        <a:pt x="190" y="67"/>
                      </a:cubicBezTo>
                      <a:cubicBezTo>
                        <a:pt x="254" y="67"/>
                        <a:pt x="306" y="121"/>
                        <a:pt x="306" y="189"/>
                      </a:cubicBezTo>
                      <a:cubicBezTo>
                        <a:pt x="306" y="256"/>
                        <a:pt x="254" y="310"/>
                        <a:pt x="190" y="31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58" name="Freeform 24"/>
                <p:cNvSpPr>
                  <a:spLocks/>
                </p:cNvSpPr>
                <p:nvPr/>
              </p:nvSpPr>
              <p:spPr bwMode="auto">
                <a:xfrm>
                  <a:off x="1052513" y="3340100"/>
                  <a:ext cx="30163" cy="42862"/>
                </a:xfrm>
                <a:custGeom>
                  <a:avLst/>
                  <a:gdLst/>
                  <a:ahLst/>
                  <a:cxnLst>
                    <a:cxn ang="0">
                      <a:pos x="0" y="0"/>
                    </a:cxn>
                    <a:cxn ang="0">
                      <a:pos x="0" y="51"/>
                    </a:cxn>
                    <a:cxn ang="0">
                      <a:pos x="35" y="47"/>
                    </a:cxn>
                    <a:cxn ang="0">
                      <a:pos x="0" y="0"/>
                    </a:cxn>
                  </a:cxnLst>
                  <a:rect l="0" t="0" r="r" b="b"/>
                  <a:pathLst>
                    <a:path w="35" h="51">
                      <a:moveTo>
                        <a:pt x="0" y="0"/>
                      </a:moveTo>
                      <a:cubicBezTo>
                        <a:pt x="0" y="51"/>
                        <a:pt x="0" y="51"/>
                        <a:pt x="0" y="51"/>
                      </a:cubicBezTo>
                      <a:cubicBezTo>
                        <a:pt x="14" y="50"/>
                        <a:pt x="26" y="49"/>
                        <a:pt x="35" y="47"/>
                      </a:cubicBezTo>
                      <a:cubicBezTo>
                        <a:pt x="24" y="16"/>
                        <a:pt x="6" y="3"/>
                        <a:pt x="0"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59" name="Freeform 25"/>
                <p:cNvSpPr>
                  <a:spLocks/>
                </p:cNvSpPr>
                <p:nvPr/>
              </p:nvSpPr>
              <p:spPr bwMode="auto">
                <a:xfrm>
                  <a:off x="1052513" y="3389313"/>
                  <a:ext cx="39688" cy="36512"/>
                </a:xfrm>
                <a:custGeom>
                  <a:avLst/>
                  <a:gdLst/>
                  <a:ahLst/>
                  <a:cxnLst>
                    <a:cxn ang="0">
                      <a:pos x="39" y="0"/>
                    </a:cxn>
                    <a:cxn ang="0">
                      <a:pos x="0" y="4"/>
                    </a:cxn>
                    <a:cxn ang="0">
                      <a:pos x="0" y="43"/>
                    </a:cxn>
                    <a:cxn ang="0">
                      <a:pos x="45" y="43"/>
                    </a:cxn>
                    <a:cxn ang="0">
                      <a:pos x="39" y="0"/>
                    </a:cxn>
                  </a:cxnLst>
                  <a:rect l="0" t="0" r="r" b="b"/>
                  <a:pathLst>
                    <a:path w="45" h="43">
                      <a:moveTo>
                        <a:pt x="39" y="0"/>
                      </a:moveTo>
                      <a:cubicBezTo>
                        <a:pt x="28" y="3"/>
                        <a:pt x="16" y="4"/>
                        <a:pt x="0" y="4"/>
                      </a:cubicBezTo>
                      <a:cubicBezTo>
                        <a:pt x="0" y="43"/>
                        <a:pt x="0" y="43"/>
                        <a:pt x="0" y="43"/>
                      </a:cubicBezTo>
                      <a:cubicBezTo>
                        <a:pt x="45" y="43"/>
                        <a:pt x="45" y="43"/>
                        <a:pt x="45" y="43"/>
                      </a:cubicBezTo>
                      <a:cubicBezTo>
                        <a:pt x="44" y="26"/>
                        <a:pt x="42" y="12"/>
                        <a:pt x="39"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60" name="Freeform 26"/>
                <p:cNvSpPr>
                  <a:spLocks/>
                </p:cNvSpPr>
                <p:nvPr/>
              </p:nvSpPr>
              <p:spPr bwMode="auto">
                <a:xfrm>
                  <a:off x="1052513" y="3435350"/>
                  <a:ext cx="38100" cy="34925"/>
                </a:xfrm>
                <a:custGeom>
                  <a:avLst/>
                  <a:gdLst/>
                  <a:ahLst/>
                  <a:cxnLst>
                    <a:cxn ang="0">
                      <a:pos x="44" y="0"/>
                    </a:cxn>
                    <a:cxn ang="0">
                      <a:pos x="0" y="0"/>
                    </a:cxn>
                    <a:cxn ang="0">
                      <a:pos x="0" y="35"/>
                    </a:cxn>
                    <a:cxn ang="0">
                      <a:pos x="38" y="41"/>
                    </a:cxn>
                    <a:cxn ang="0">
                      <a:pos x="44" y="0"/>
                    </a:cxn>
                  </a:cxnLst>
                  <a:rect l="0" t="0" r="r" b="b"/>
                  <a:pathLst>
                    <a:path w="44" h="41">
                      <a:moveTo>
                        <a:pt x="44" y="0"/>
                      </a:moveTo>
                      <a:cubicBezTo>
                        <a:pt x="0" y="0"/>
                        <a:pt x="0" y="0"/>
                        <a:pt x="0" y="0"/>
                      </a:cubicBezTo>
                      <a:cubicBezTo>
                        <a:pt x="0" y="35"/>
                        <a:pt x="0" y="35"/>
                        <a:pt x="0" y="35"/>
                      </a:cubicBezTo>
                      <a:cubicBezTo>
                        <a:pt x="15" y="36"/>
                        <a:pt x="28" y="38"/>
                        <a:pt x="38" y="41"/>
                      </a:cubicBezTo>
                      <a:cubicBezTo>
                        <a:pt x="42" y="24"/>
                        <a:pt x="44" y="8"/>
                        <a:pt x="44"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61" name="Freeform 27"/>
                <p:cNvSpPr>
                  <a:spLocks/>
                </p:cNvSpPr>
                <p:nvPr/>
              </p:nvSpPr>
              <p:spPr bwMode="auto">
                <a:xfrm>
                  <a:off x="1052513" y="3475038"/>
                  <a:ext cx="30163" cy="47625"/>
                </a:xfrm>
                <a:custGeom>
                  <a:avLst/>
                  <a:gdLst/>
                  <a:ahLst/>
                  <a:cxnLst>
                    <a:cxn ang="0">
                      <a:pos x="0" y="0"/>
                    </a:cxn>
                    <a:cxn ang="0">
                      <a:pos x="0" y="56"/>
                    </a:cxn>
                    <a:cxn ang="0">
                      <a:pos x="35" y="5"/>
                    </a:cxn>
                    <a:cxn ang="0">
                      <a:pos x="0" y="0"/>
                    </a:cxn>
                  </a:cxnLst>
                  <a:rect l="0" t="0" r="r" b="b"/>
                  <a:pathLst>
                    <a:path w="35" h="56">
                      <a:moveTo>
                        <a:pt x="0" y="0"/>
                      </a:moveTo>
                      <a:cubicBezTo>
                        <a:pt x="0" y="56"/>
                        <a:pt x="0" y="56"/>
                        <a:pt x="0" y="56"/>
                      </a:cubicBezTo>
                      <a:cubicBezTo>
                        <a:pt x="18" y="46"/>
                        <a:pt x="29" y="26"/>
                        <a:pt x="35" y="5"/>
                      </a:cubicBezTo>
                      <a:cubicBezTo>
                        <a:pt x="26" y="2"/>
                        <a:pt x="14" y="0"/>
                        <a:pt x="0"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grpSp>
          <p:sp>
            <p:nvSpPr>
              <p:cNvPr id="62" name="Freeform 28"/>
              <p:cNvSpPr>
                <a:spLocks noEditPoints="1"/>
              </p:cNvSpPr>
              <p:nvPr userDrawn="1"/>
            </p:nvSpPr>
            <p:spPr bwMode="auto">
              <a:xfrm>
                <a:off x="7831017" y="4320000"/>
                <a:ext cx="246063" cy="247650"/>
              </a:xfrm>
              <a:custGeom>
                <a:avLst/>
                <a:gdLst/>
                <a:ahLst/>
                <a:cxnLst>
                  <a:cxn ang="0">
                    <a:pos x="191" y="0"/>
                  </a:cxn>
                  <a:cxn ang="0">
                    <a:pos x="0" y="191"/>
                  </a:cxn>
                  <a:cxn ang="0">
                    <a:pos x="191" y="381"/>
                  </a:cxn>
                  <a:cxn ang="0">
                    <a:pos x="381" y="191"/>
                  </a:cxn>
                  <a:cxn ang="0">
                    <a:pos x="191" y="0"/>
                  </a:cxn>
                  <a:cxn ang="0">
                    <a:pos x="221" y="287"/>
                  </a:cxn>
                  <a:cxn ang="0">
                    <a:pos x="221" y="235"/>
                  </a:cxn>
                  <a:cxn ang="0">
                    <a:pos x="163" y="235"/>
                  </a:cxn>
                  <a:cxn ang="0">
                    <a:pos x="162" y="287"/>
                  </a:cxn>
                  <a:cxn ang="0">
                    <a:pos x="109" y="259"/>
                  </a:cxn>
                  <a:cxn ang="0">
                    <a:pos x="109" y="205"/>
                  </a:cxn>
                  <a:cxn ang="0">
                    <a:pos x="189" y="126"/>
                  </a:cxn>
                  <a:cxn ang="0">
                    <a:pos x="273" y="206"/>
                  </a:cxn>
                  <a:cxn ang="0">
                    <a:pos x="273" y="260"/>
                  </a:cxn>
                  <a:cxn ang="0">
                    <a:pos x="221" y="287"/>
                  </a:cxn>
                  <a:cxn ang="0">
                    <a:pos x="292" y="201"/>
                  </a:cxn>
                  <a:cxn ang="0">
                    <a:pos x="189" y="104"/>
                  </a:cxn>
                  <a:cxn ang="0">
                    <a:pos x="89" y="201"/>
                  </a:cxn>
                  <a:cxn ang="0">
                    <a:pos x="87" y="165"/>
                  </a:cxn>
                  <a:cxn ang="0">
                    <a:pos x="171" y="86"/>
                  </a:cxn>
                  <a:cxn ang="0">
                    <a:pos x="208" y="86"/>
                  </a:cxn>
                  <a:cxn ang="0">
                    <a:pos x="301" y="174"/>
                  </a:cxn>
                  <a:cxn ang="0">
                    <a:pos x="292" y="201"/>
                  </a:cxn>
                </a:cxnLst>
                <a:rect l="0" t="0" r="r" b="b"/>
                <a:pathLst>
                  <a:path w="381" h="381">
                    <a:moveTo>
                      <a:pt x="191" y="0"/>
                    </a:moveTo>
                    <a:cubicBezTo>
                      <a:pt x="86" y="0"/>
                      <a:pt x="0" y="85"/>
                      <a:pt x="0" y="191"/>
                    </a:cubicBezTo>
                    <a:cubicBezTo>
                      <a:pt x="0" y="296"/>
                      <a:pt x="86" y="381"/>
                      <a:pt x="191" y="381"/>
                    </a:cubicBezTo>
                    <a:cubicBezTo>
                      <a:pt x="296" y="381"/>
                      <a:pt x="381" y="296"/>
                      <a:pt x="381" y="191"/>
                    </a:cubicBezTo>
                    <a:cubicBezTo>
                      <a:pt x="381" y="85"/>
                      <a:pt x="296" y="0"/>
                      <a:pt x="191" y="0"/>
                    </a:cubicBezTo>
                    <a:close/>
                    <a:moveTo>
                      <a:pt x="221" y="287"/>
                    </a:moveTo>
                    <a:cubicBezTo>
                      <a:pt x="221" y="235"/>
                      <a:pt x="221" y="235"/>
                      <a:pt x="221" y="235"/>
                    </a:cubicBezTo>
                    <a:cubicBezTo>
                      <a:pt x="163" y="235"/>
                      <a:pt x="163" y="235"/>
                      <a:pt x="163" y="235"/>
                    </a:cubicBezTo>
                    <a:cubicBezTo>
                      <a:pt x="162" y="287"/>
                      <a:pt x="162" y="287"/>
                      <a:pt x="162" y="287"/>
                    </a:cubicBezTo>
                    <a:cubicBezTo>
                      <a:pt x="162" y="287"/>
                      <a:pt x="109" y="288"/>
                      <a:pt x="109" y="259"/>
                    </a:cubicBezTo>
                    <a:cubicBezTo>
                      <a:pt x="109" y="229"/>
                      <a:pt x="109" y="205"/>
                      <a:pt x="109" y="205"/>
                    </a:cubicBezTo>
                    <a:cubicBezTo>
                      <a:pt x="189" y="126"/>
                      <a:pt x="189" y="126"/>
                      <a:pt x="189" y="126"/>
                    </a:cubicBezTo>
                    <a:cubicBezTo>
                      <a:pt x="273" y="206"/>
                      <a:pt x="273" y="206"/>
                      <a:pt x="273" y="206"/>
                    </a:cubicBezTo>
                    <a:cubicBezTo>
                      <a:pt x="273" y="260"/>
                      <a:pt x="273" y="260"/>
                      <a:pt x="273" y="260"/>
                    </a:cubicBezTo>
                    <a:cubicBezTo>
                      <a:pt x="273" y="260"/>
                      <a:pt x="279" y="288"/>
                      <a:pt x="221" y="287"/>
                    </a:cubicBezTo>
                    <a:close/>
                    <a:moveTo>
                      <a:pt x="292" y="201"/>
                    </a:moveTo>
                    <a:cubicBezTo>
                      <a:pt x="189" y="104"/>
                      <a:pt x="189" y="104"/>
                      <a:pt x="189" y="104"/>
                    </a:cubicBezTo>
                    <a:cubicBezTo>
                      <a:pt x="89" y="201"/>
                      <a:pt x="89" y="201"/>
                      <a:pt x="89" y="201"/>
                    </a:cubicBezTo>
                    <a:cubicBezTo>
                      <a:pt x="67" y="183"/>
                      <a:pt x="87" y="165"/>
                      <a:pt x="87" y="165"/>
                    </a:cubicBezTo>
                    <a:cubicBezTo>
                      <a:pt x="87" y="165"/>
                      <a:pt x="153" y="102"/>
                      <a:pt x="171" y="86"/>
                    </a:cubicBezTo>
                    <a:cubicBezTo>
                      <a:pt x="188" y="71"/>
                      <a:pt x="208" y="86"/>
                      <a:pt x="208" y="86"/>
                    </a:cubicBezTo>
                    <a:cubicBezTo>
                      <a:pt x="208" y="86"/>
                      <a:pt x="287" y="158"/>
                      <a:pt x="301" y="174"/>
                    </a:cubicBezTo>
                    <a:cubicBezTo>
                      <a:pt x="315" y="189"/>
                      <a:pt x="292" y="201"/>
                      <a:pt x="292" y="201"/>
                    </a:cubicBezTo>
                    <a:close/>
                  </a:path>
                </a:pathLst>
              </a:custGeom>
              <a:solidFill>
                <a:srgbClr val="24A4D6"/>
              </a:solid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grpSp>
        <p:sp>
          <p:nvSpPr>
            <p:cNvPr id="4" name="TextBox 3"/>
            <p:cNvSpPr txBox="1"/>
            <p:nvPr userDrawn="1"/>
          </p:nvSpPr>
          <p:spPr>
            <a:xfrm>
              <a:off x="1305032" y="1484057"/>
              <a:ext cx="5833599" cy="584775"/>
            </a:xfrm>
            <a:prstGeom prst="rect">
              <a:avLst/>
            </a:prstGeom>
            <a:noFill/>
          </p:spPr>
          <p:txBody>
            <a:bodyPr wrap="square" rtlCol="0">
              <a:spAutoFit/>
            </a:bodyPr>
            <a:lstStyle/>
            <a:p>
              <a:pPr rtl="0"/>
              <a:r>
                <a:rPr lang="es-AR" sz="3200">
                  <a:latin typeface="Lato" panose="020F0502020204030203" pitchFamily="34" charset="0"/>
                </a:rPr>
                <a:t>¿Cómo recibir ayuda de CAWST?</a:t>
              </a:r>
            </a:p>
          </p:txBody>
        </p:sp>
        <p:sp>
          <p:nvSpPr>
            <p:cNvPr id="65" name="TextBox 64"/>
            <p:cNvSpPr txBox="1"/>
            <p:nvPr userDrawn="1"/>
          </p:nvSpPr>
          <p:spPr>
            <a:xfrm>
              <a:off x="1305030" y="2170922"/>
              <a:ext cx="5664911" cy="1754326"/>
            </a:xfrm>
            <a:prstGeom prst="rect">
              <a:avLst/>
            </a:prstGeom>
            <a:noFill/>
          </p:spPr>
          <p:txBody>
            <a:bodyPr wrap="square" rtlCol="0">
              <a:spAutoFit/>
            </a:bodyPr>
            <a:lstStyle/>
            <a:p>
              <a:pPr rtl="0"/>
              <a:r>
                <a:rPr lang="es-AR">
                  <a:latin typeface="Lato" panose="020F0502020204030203" pitchFamily="34" charset="0"/>
                </a:rPr>
                <a:t>Comuníquese con CAWST para obtener ayuda para usar y adaptar nuestros recursos de educación y capacitación para su trabajo. </a:t>
              </a:r>
            </a:p>
            <a:p>
              <a:endParaRPr lang="en-CA" dirty="0">
                <a:latin typeface="Lato" panose="020F0502020204030203" pitchFamily="34" charset="0"/>
              </a:endParaRPr>
            </a:p>
            <a:p>
              <a:pPr rtl="0"/>
              <a:r>
                <a:rPr lang="es-AR">
                  <a:latin typeface="Lato" panose="020F0502020204030203" pitchFamily="34" charset="0"/>
                </a:rPr>
                <a:t>Visite </a:t>
              </a:r>
              <a:r>
                <a:rPr lang="es-AR">
                  <a:latin typeface="Lato" panose="020F0502020204030203" pitchFamily="34" charset="0"/>
                  <a:hlinkClick r:id="rId4"/>
                </a:rPr>
                <a:t>resources.cawst.org</a:t>
              </a:r>
              <a:r>
                <a:rPr lang="es-AR">
                  <a:latin typeface="Lato" panose="020F0502020204030203" pitchFamily="34" charset="0"/>
                </a:rPr>
                <a:t> para obtener:</a:t>
              </a:r>
            </a:p>
            <a:p>
              <a:pPr rtl="0"/>
              <a:r>
                <a:rPr lang="es-AR">
                  <a:latin typeface="Lato" panose="020F0502020204030203" pitchFamily="34" charset="0"/>
                </a:rPr>
                <a:t>Últimas actualizaciones de este documento</a:t>
              </a:r>
            </a:p>
            <a:p>
              <a:pPr rtl="0"/>
              <a:r>
                <a:rPr lang="es-AR">
                  <a:latin typeface="Lato" panose="020F0502020204030203" pitchFamily="34" charset="0"/>
                </a:rPr>
                <a:t>Otros talleres y recursos de capacitación relacionados</a:t>
              </a:r>
            </a:p>
          </p:txBody>
        </p:sp>
      </p:grpSp>
      <p:sp>
        <p:nvSpPr>
          <p:cNvPr id="2" name="Rectangle 1"/>
          <p:cNvSpPr/>
          <p:nvPr userDrawn="1"/>
        </p:nvSpPr>
        <p:spPr>
          <a:xfrm>
            <a:off x="1732241" y="3877866"/>
            <a:ext cx="2515432" cy="425758"/>
          </a:xfrm>
          <a:prstGeom prst="rect">
            <a:avLst/>
          </a:prstGeom>
        </p:spPr>
        <p:txBody>
          <a:bodyPr wrap="none">
            <a:spAutoFit/>
          </a:bodyPr>
          <a:lstStyle/>
          <a:p>
            <a:pPr rtl="0" eaLnBrk="1" fontAlgn="auto" hangingPunct="1">
              <a:lnSpc>
                <a:spcPts val="2580"/>
              </a:lnSpc>
              <a:spcBef>
                <a:spcPts val="0"/>
              </a:spcBef>
              <a:spcAft>
                <a:spcPts val="0"/>
              </a:spcAft>
              <a:defRPr/>
            </a:pPr>
            <a:r>
              <a:rPr lang="es-AR" sz="1600">
                <a:solidFill>
                  <a:srgbClr val="5C5C5C"/>
                </a:solidFill>
                <a:latin typeface="Lato" panose="020F0502020204030203" pitchFamily="34" charset="0"/>
                <a:ea typeface="+mn-ea"/>
                <a:cs typeface="+mn-cs"/>
              </a:rPr>
              <a:t>Calgary</a:t>
            </a:r>
            <a:r>
              <a:rPr lang="es-AR" sz="1600" baseline="0">
                <a:solidFill>
                  <a:srgbClr val="5C5C5C"/>
                </a:solidFill>
                <a:latin typeface="Lato" panose="020F0502020204030203" pitchFamily="34" charset="0"/>
                <a:ea typeface="+mn-ea"/>
                <a:cs typeface="+mn-cs"/>
              </a:rPr>
              <a:t> </a:t>
            </a:r>
            <a:r>
              <a:rPr lang="es-AR" sz="1600" b="0" i="0" kern="1200">
                <a:solidFill>
                  <a:schemeClr val="tx1"/>
                </a:solidFill>
                <a:effectLst/>
                <a:latin typeface="Lato" panose="020F0502020204030203" pitchFamily="34" charset="0"/>
                <a:ea typeface="+mn-ea"/>
                <a:cs typeface="+mn-cs"/>
              </a:rPr>
              <a:t>· </a:t>
            </a:r>
            <a:r>
              <a:rPr lang="es-AR" sz="1600">
                <a:solidFill>
                  <a:srgbClr val="5C5C5C"/>
                </a:solidFill>
                <a:latin typeface="Lato" panose="020F0502020204030203" pitchFamily="34" charset="0"/>
                <a:ea typeface="+mn-ea"/>
                <a:cs typeface="+mn-cs"/>
              </a:rPr>
              <a:t>Alberta</a:t>
            </a:r>
            <a:r>
              <a:rPr lang="es-AR" sz="1600" b="0" i="0" kern="1200">
                <a:solidFill>
                  <a:schemeClr val="tx1"/>
                </a:solidFill>
                <a:effectLst/>
                <a:latin typeface="Lato" panose="020F0502020204030203" pitchFamily="34" charset="0"/>
                <a:ea typeface="+mn-ea"/>
                <a:cs typeface="+mn-cs"/>
              </a:rPr>
              <a:t> ·</a:t>
            </a:r>
            <a:r>
              <a:rPr lang="es-AR" sz="1600">
                <a:solidFill>
                  <a:srgbClr val="5C5C5C"/>
                </a:solidFill>
                <a:latin typeface="Lato" panose="020F0502020204030203" pitchFamily="34" charset="0"/>
                <a:ea typeface="+mn-ea"/>
                <a:cs typeface="+mn-cs"/>
              </a:rPr>
              <a:t> Canadá</a:t>
            </a:r>
          </a:p>
        </p:txBody>
      </p:sp>
    </p:spTree>
    <p:custDataLst>
      <p:tags r:id="rId1"/>
    </p:custDataLst>
    <p:extLst>
      <p:ext uri="{BB962C8B-B14F-4D97-AF65-F5344CB8AC3E}">
        <p14:creationId xmlns:p14="http://schemas.microsoft.com/office/powerpoint/2010/main" val="274126552"/>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23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8" name="Picture Placeholder 6"/>
          <p:cNvSpPr>
            <a:spLocks noGrp="1"/>
          </p:cNvSpPr>
          <p:nvPr>
            <p:ph type="pic" sz="quarter" idx="13"/>
          </p:nvPr>
        </p:nvSpPr>
        <p:spPr>
          <a:xfrm>
            <a:off x="0" y="0"/>
            <a:ext cx="12192000" cy="6858000"/>
          </a:xfrm>
        </p:spPr>
        <p:txBody>
          <a:bodyPr/>
          <a:lstStyle/>
          <a:p>
            <a:endParaRPr lang="en-CA" dirty="0"/>
          </a:p>
        </p:txBody>
      </p:sp>
      <p:sp>
        <p:nvSpPr>
          <p:cNvPr id="9" name="Text Placeholder 4"/>
          <p:cNvSpPr>
            <a:spLocks noGrp="1"/>
          </p:cNvSpPr>
          <p:nvPr>
            <p:ph type="body" sz="quarter" idx="28" hasCustomPrompt="1"/>
          </p:nvPr>
        </p:nvSpPr>
        <p:spPr>
          <a:xfrm>
            <a:off x="838200" y="6356349"/>
            <a:ext cx="10515600" cy="366115"/>
          </a:xfrm>
        </p:spPr>
        <p:txBody>
          <a:bodyPr>
            <a:normAutofit/>
          </a:bodyPr>
          <a:lstStyle>
            <a:lvl1pPr marL="0" indent="0">
              <a:lnSpc>
                <a:spcPct val="120000"/>
              </a:lnSpc>
              <a:buNone/>
              <a:defRPr sz="1400" b="0" i="1">
                <a:solidFill>
                  <a:schemeClr val="bg1"/>
                </a:solidFill>
                <a:latin typeface="Lato" panose="020F0502020204030203" pitchFamily="34" charset="0"/>
              </a:defRPr>
            </a:lvl1pPr>
          </a:lstStyle>
          <a:p>
            <a:pPr lvl="0"/>
            <a:r>
              <a:rPr lang="en-CA" dirty="0"/>
              <a:t>Source: Source of the Image</a:t>
            </a:r>
            <a:endParaRPr lang="en-US" dirty="0"/>
          </a:p>
        </p:txBody>
      </p:sp>
    </p:spTree>
    <p:custDataLst>
      <p:tags r:id="rId1"/>
    </p:custDataLst>
    <p:extLst>
      <p:ext uri="{BB962C8B-B14F-4D97-AF65-F5344CB8AC3E}">
        <p14:creationId xmlns:p14="http://schemas.microsoft.com/office/powerpoint/2010/main" val="1744481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alf Image Slide Horizontal">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
            <a:ext cx="12192000" cy="3429000"/>
          </a:xfrm>
        </p:spPr>
        <p:txBody>
          <a:bodyPr/>
          <a:lstStyle/>
          <a:p>
            <a:endParaRPr lang="en-CA" dirty="0"/>
          </a:p>
        </p:txBody>
      </p:sp>
      <p:sp>
        <p:nvSpPr>
          <p:cNvPr id="9" name="Rectangle 8"/>
          <p:cNvSpPr/>
          <p:nvPr userDrawn="1"/>
        </p:nvSpPr>
        <p:spPr bwMode="auto">
          <a:xfrm>
            <a:off x="5903912" y="3653856"/>
            <a:ext cx="384175" cy="34925"/>
          </a:xfrm>
          <a:prstGeom prst="rect">
            <a:avLst/>
          </a:prstGeom>
          <a:solidFill>
            <a:srgbClr val="3BC7F4"/>
          </a:solidFill>
          <a:ln>
            <a:noFill/>
          </a:ln>
        </p:spPr>
        <p:txBody>
          <a:bodyPr lIns="68580" tIns="34290" rIns="68580" bIns="34290"/>
          <a:lstStyle/>
          <a:p>
            <a:pPr algn="ctr" eaLnBrk="1" fontAlgn="auto" hangingPunct="1">
              <a:spcBef>
                <a:spcPts val="0"/>
              </a:spcBef>
              <a:spcAft>
                <a:spcPts val="0"/>
              </a:spcAft>
              <a:defRPr/>
            </a:pPr>
            <a:endParaRPr lang="en-US" sz="1350" dirty="0">
              <a:latin typeface="+mn-lt"/>
              <a:ea typeface="+mn-ea"/>
              <a:cs typeface="+mn-cs"/>
            </a:endParaRPr>
          </a:p>
        </p:txBody>
      </p:sp>
      <p:sp>
        <p:nvSpPr>
          <p:cNvPr id="10" name="Text Placeholder 4"/>
          <p:cNvSpPr>
            <a:spLocks noGrp="1"/>
          </p:cNvSpPr>
          <p:nvPr>
            <p:ph type="body" sz="quarter" idx="26" hasCustomPrompt="1"/>
          </p:nvPr>
        </p:nvSpPr>
        <p:spPr>
          <a:xfrm>
            <a:off x="1440000" y="4396360"/>
            <a:ext cx="9313200" cy="1022552"/>
          </a:xfrm>
        </p:spPr>
        <p:txBody>
          <a:bodyPr>
            <a:normAutofit/>
          </a:bodyPr>
          <a:lstStyle>
            <a:lvl1pPr marL="0" indent="0">
              <a:lnSpc>
                <a:spcPct val="150000"/>
              </a:lnSpc>
              <a:buNone/>
              <a:defRPr sz="2000">
                <a:solidFill>
                  <a:srgbClr val="5C5C5C"/>
                </a:solidFill>
                <a:latin typeface="Lato" panose="020F0502020204030203" pitchFamily="34" charset="0"/>
              </a:defRPr>
            </a:lvl1pPr>
          </a:lstStyle>
          <a:p>
            <a:pPr lvl="0"/>
            <a:r>
              <a:rPr lang="en-CA" dirty="0"/>
              <a:t>Caption for the image. This page is good when you have a few sentences as your caption as there’s more room for text.</a:t>
            </a:r>
            <a:endParaRPr lang="en-US" dirty="0"/>
          </a:p>
        </p:txBody>
      </p:sp>
      <p:sp>
        <p:nvSpPr>
          <p:cNvPr id="11" name="Text Placeholder 4"/>
          <p:cNvSpPr>
            <a:spLocks noGrp="1"/>
          </p:cNvSpPr>
          <p:nvPr>
            <p:ph type="body" sz="quarter" idx="27" hasCustomPrompt="1"/>
          </p:nvPr>
        </p:nvSpPr>
        <p:spPr>
          <a:xfrm>
            <a:off x="1440000" y="3913796"/>
            <a:ext cx="9313200" cy="478331"/>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1" baseline="0">
                <a:solidFill>
                  <a:srgbClr val="5C5C5C"/>
                </a:solidFill>
                <a:latin typeface="Lato" panose="020F0502020204030203"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Half Image Slide Horizontal</a:t>
            </a:r>
          </a:p>
        </p:txBody>
      </p:sp>
      <p:sp>
        <p:nvSpPr>
          <p:cNvPr id="12" name="Text Placeholder 4"/>
          <p:cNvSpPr>
            <a:spLocks noGrp="1"/>
          </p:cNvSpPr>
          <p:nvPr>
            <p:ph type="body" sz="quarter" idx="28" hasCustomPrompt="1"/>
          </p:nvPr>
        </p:nvSpPr>
        <p:spPr>
          <a:xfrm>
            <a:off x="1440000" y="5539015"/>
            <a:ext cx="9313200" cy="354106"/>
          </a:xfrm>
        </p:spPr>
        <p:txBody>
          <a:bodyPr>
            <a:normAutofit/>
          </a:bodyPr>
          <a:lstStyle>
            <a:lvl1pPr marL="0" indent="0">
              <a:lnSpc>
                <a:spcPct val="120000"/>
              </a:lnSpc>
              <a:buNone/>
              <a:defRPr sz="1400" b="0" i="1">
                <a:solidFill>
                  <a:srgbClr val="5C5C5C"/>
                </a:solidFill>
                <a:latin typeface="Lato" panose="020F0502020204030203" pitchFamily="34" charset="0"/>
              </a:defRPr>
            </a:lvl1pPr>
          </a:lstStyle>
          <a:p>
            <a:pPr lvl="0"/>
            <a:r>
              <a:rPr lang="en-CA" dirty="0"/>
              <a:t>Source: Source of the Image</a:t>
            </a:r>
            <a:endParaRPr lang="en-US" dirty="0"/>
          </a:p>
        </p:txBody>
      </p:sp>
      <p:sp>
        <p:nvSpPr>
          <p:cNvPr id="13" name="Slide Number Placeholder 12"/>
          <p:cNvSpPr>
            <a:spLocks noGrp="1"/>
          </p:cNvSpPr>
          <p:nvPr>
            <p:ph type="sldNum" sz="quarter" idx="29"/>
          </p:nvPr>
        </p:nvSpPr>
        <p:spPr/>
        <p:txBody>
          <a:bodyPr/>
          <a:lstStyle/>
          <a:p>
            <a:fld id="{A8350104-CE64-4EE9-82B1-554144FA4C7C}" type="slidenum">
              <a:rPr lang="en-CA" smtClean="0"/>
              <a:pPr/>
              <a:t>‹#›</a:t>
            </a:fld>
            <a:endParaRPr lang="en-CA" dirty="0"/>
          </a:p>
        </p:txBody>
      </p:sp>
    </p:spTree>
    <p:custDataLst>
      <p:tags r:id="rId1"/>
    </p:custDataLst>
    <p:extLst>
      <p:ext uri="{BB962C8B-B14F-4D97-AF65-F5344CB8AC3E}">
        <p14:creationId xmlns:p14="http://schemas.microsoft.com/office/powerpoint/2010/main" val="664147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alf Image Slide Vertical">
    <p:spTree>
      <p:nvGrpSpPr>
        <p:cNvPr id="1" name=""/>
        <p:cNvGrpSpPr/>
        <p:nvPr/>
      </p:nvGrpSpPr>
      <p:grpSpPr>
        <a:xfrm>
          <a:off x="0" y="0"/>
          <a:ext cx="0" cy="0"/>
          <a:chOff x="0" y="0"/>
          <a:chExt cx="0" cy="0"/>
        </a:xfrm>
      </p:grpSpPr>
      <p:sp>
        <p:nvSpPr>
          <p:cNvPr id="14" name="Picture Placeholder 7"/>
          <p:cNvSpPr>
            <a:spLocks noGrp="1"/>
          </p:cNvSpPr>
          <p:nvPr>
            <p:ph type="pic" sz="quarter" idx="13"/>
          </p:nvPr>
        </p:nvSpPr>
        <p:spPr>
          <a:xfrm>
            <a:off x="6120000" y="0"/>
            <a:ext cx="6072000" cy="6857999"/>
          </a:xfrm>
        </p:spPr>
        <p:txBody>
          <a:bodyPr/>
          <a:lstStyle/>
          <a:p>
            <a:endParaRPr lang="en-CA" dirty="0"/>
          </a:p>
        </p:txBody>
      </p:sp>
      <p:sp>
        <p:nvSpPr>
          <p:cNvPr id="15" name="Text Placeholder 4"/>
          <p:cNvSpPr>
            <a:spLocks noGrp="1"/>
          </p:cNvSpPr>
          <p:nvPr>
            <p:ph type="body" sz="quarter" idx="28" hasCustomPrompt="1"/>
          </p:nvPr>
        </p:nvSpPr>
        <p:spPr>
          <a:xfrm>
            <a:off x="6306378" y="6356349"/>
            <a:ext cx="5744818" cy="366115"/>
          </a:xfrm>
        </p:spPr>
        <p:txBody>
          <a:bodyPr>
            <a:normAutofit/>
          </a:bodyPr>
          <a:lstStyle>
            <a:lvl1pPr marL="0" indent="0">
              <a:lnSpc>
                <a:spcPct val="120000"/>
              </a:lnSpc>
              <a:buNone/>
              <a:defRPr sz="1400" b="0" i="1">
                <a:solidFill>
                  <a:schemeClr val="bg1"/>
                </a:solidFill>
                <a:latin typeface="Lato" panose="020F0502020204030203" pitchFamily="34" charset="0"/>
              </a:defRPr>
            </a:lvl1pPr>
          </a:lstStyle>
          <a:p>
            <a:pPr lvl="0"/>
            <a:r>
              <a:rPr lang="en-CA" dirty="0"/>
              <a:t>Source: Source of the Image</a:t>
            </a:r>
            <a:endParaRPr lang="en-US" dirty="0"/>
          </a:p>
        </p:txBody>
      </p:sp>
      <p:sp>
        <p:nvSpPr>
          <p:cNvPr id="16" name="Title 7"/>
          <p:cNvSpPr>
            <a:spLocks noGrp="1"/>
          </p:cNvSpPr>
          <p:nvPr>
            <p:ph type="title" hasCustomPrompt="1"/>
          </p:nvPr>
        </p:nvSpPr>
        <p:spPr>
          <a:xfrm>
            <a:off x="838200" y="365125"/>
            <a:ext cx="4860000" cy="1325563"/>
          </a:xfrm>
        </p:spPr>
        <p:txBody>
          <a:bodyPr/>
          <a:lstStyle>
            <a:lvl1pPr>
              <a:defRPr/>
            </a:lvl1pPr>
          </a:lstStyle>
          <a:p>
            <a:pPr lvl="0"/>
            <a:r>
              <a:rPr lang="en-US" dirty="0"/>
              <a:t>Half Image Slide Vertical</a:t>
            </a:r>
          </a:p>
        </p:txBody>
      </p:sp>
      <p:sp>
        <p:nvSpPr>
          <p:cNvPr id="17" name="Text Placeholder 13"/>
          <p:cNvSpPr>
            <a:spLocks noGrp="1"/>
          </p:cNvSpPr>
          <p:nvPr>
            <p:ph type="body" sz="quarter" idx="31"/>
          </p:nvPr>
        </p:nvSpPr>
        <p:spPr>
          <a:xfrm>
            <a:off x="838200" y="2005012"/>
            <a:ext cx="4860000" cy="4351337"/>
          </a:xfrm>
        </p:spPr>
        <p:txBody>
          <a:bodyPr>
            <a:normAutofit/>
          </a:bodyPr>
          <a:lstStyle>
            <a:lvl1pPr marL="0" indent="0">
              <a:lnSpc>
                <a:spcPct val="150000"/>
              </a:lnSpc>
              <a:buNone/>
              <a:defRPr sz="2000">
                <a:solidFill>
                  <a:srgbClr val="5C5C5C"/>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885894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x4 Image Slide">
    <p:spTree>
      <p:nvGrpSpPr>
        <p:cNvPr id="1" name=""/>
        <p:cNvGrpSpPr/>
        <p:nvPr/>
      </p:nvGrpSpPr>
      <p:grpSpPr>
        <a:xfrm>
          <a:off x="0" y="0"/>
          <a:ext cx="0" cy="0"/>
          <a:chOff x="0" y="0"/>
          <a:chExt cx="0" cy="0"/>
        </a:xfrm>
      </p:grpSpPr>
      <p:sp>
        <p:nvSpPr>
          <p:cNvPr id="9" name="Rectangle 8"/>
          <p:cNvSpPr/>
          <p:nvPr userDrawn="1"/>
        </p:nvSpPr>
        <p:spPr bwMode="auto">
          <a:xfrm>
            <a:off x="5903912" y="3653856"/>
            <a:ext cx="384175" cy="34925"/>
          </a:xfrm>
          <a:prstGeom prst="rect">
            <a:avLst/>
          </a:prstGeom>
          <a:solidFill>
            <a:srgbClr val="3BC7F4"/>
          </a:solidFill>
          <a:ln>
            <a:noFill/>
          </a:ln>
        </p:spPr>
        <p:txBody>
          <a:bodyPr lIns="68580" tIns="34290" rIns="68580" bIns="34290"/>
          <a:lstStyle/>
          <a:p>
            <a:pPr algn="ctr" eaLnBrk="1" fontAlgn="auto" hangingPunct="1">
              <a:spcBef>
                <a:spcPts val="0"/>
              </a:spcBef>
              <a:spcAft>
                <a:spcPts val="0"/>
              </a:spcAft>
              <a:defRPr/>
            </a:pPr>
            <a:endParaRPr lang="en-US" sz="1350" dirty="0">
              <a:latin typeface="+mn-lt"/>
              <a:ea typeface="+mn-ea"/>
              <a:cs typeface="+mn-cs"/>
            </a:endParaRPr>
          </a:p>
        </p:txBody>
      </p:sp>
      <p:sp>
        <p:nvSpPr>
          <p:cNvPr id="10" name="Text Placeholder 4"/>
          <p:cNvSpPr>
            <a:spLocks noGrp="1"/>
          </p:cNvSpPr>
          <p:nvPr>
            <p:ph type="body" sz="quarter" idx="26" hasCustomPrompt="1"/>
          </p:nvPr>
        </p:nvSpPr>
        <p:spPr>
          <a:xfrm>
            <a:off x="1440000" y="4396360"/>
            <a:ext cx="9313200" cy="1022552"/>
          </a:xfrm>
        </p:spPr>
        <p:txBody>
          <a:bodyPr>
            <a:normAutofit/>
          </a:bodyPr>
          <a:lstStyle>
            <a:lvl1pPr marL="0" indent="0">
              <a:lnSpc>
                <a:spcPct val="150000"/>
              </a:lnSpc>
              <a:buNone/>
              <a:defRPr sz="2000">
                <a:solidFill>
                  <a:srgbClr val="5C5C5C"/>
                </a:solidFill>
                <a:latin typeface="Lato" panose="020F0502020204030203" pitchFamily="34" charset="0"/>
              </a:defRPr>
            </a:lvl1pPr>
          </a:lstStyle>
          <a:p>
            <a:pPr lvl="0"/>
            <a:r>
              <a:rPr lang="en-CA" dirty="0"/>
              <a:t>Caption for the image. This page is good when you have a few sentences as your caption as there’s more room for text.</a:t>
            </a:r>
            <a:endParaRPr lang="en-US" dirty="0"/>
          </a:p>
        </p:txBody>
      </p:sp>
      <p:sp>
        <p:nvSpPr>
          <p:cNvPr id="11" name="Text Placeholder 4"/>
          <p:cNvSpPr>
            <a:spLocks noGrp="1"/>
          </p:cNvSpPr>
          <p:nvPr>
            <p:ph type="body" sz="quarter" idx="27" hasCustomPrompt="1"/>
          </p:nvPr>
        </p:nvSpPr>
        <p:spPr>
          <a:xfrm>
            <a:off x="1440000" y="3913796"/>
            <a:ext cx="9313200" cy="478331"/>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1" baseline="0">
                <a:solidFill>
                  <a:srgbClr val="5C5C5C"/>
                </a:solidFill>
                <a:latin typeface="Lato" panose="020F0502020204030203"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6x4 Image Slide</a:t>
            </a:r>
          </a:p>
        </p:txBody>
      </p:sp>
      <p:sp>
        <p:nvSpPr>
          <p:cNvPr id="12" name="Text Placeholder 4"/>
          <p:cNvSpPr>
            <a:spLocks noGrp="1"/>
          </p:cNvSpPr>
          <p:nvPr>
            <p:ph type="body" sz="quarter" idx="28" hasCustomPrompt="1"/>
          </p:nvPr>
        </p:nvSpPr>
        <p:spPr>
          <a:xfrm>
            <a:off x="1440000" y="5539015"/>
            <a:ext cx="9313200" cy="354106"/>
          </a:xfrm>
        </p:spPr>
        <p:txBody>
          <a:bodyPr>
            <a:normAutofit/>
          </a:bodyPr>
          <a:lstStyle>
            <a:lvl1pPr marL="0" indent="0">
              <a:lnSpc>
                <a:spcPct val="120000"/>
              </a:lnSpc>
              <a:buNone/>
              <a:defRPr sz="1400" b="0" i="1">
                <a:solidFill>
                  <a:srgbClr val="5C5C5C"/>
                </a:solidFill>
                <a:latin typeface="Lato" panose="020F0502020204030203" pitchFamily="34" charset="0"/>
              </a:defRPr>
            </a:lvl1pPr>
          </a:lstStyle>
          <a:p>
            <a:pPr lvl="0"/>
            <a:r>
              <a:rPr lang="en-CA" dirty="0"/>
              <a:t>Source: Source of the Image</a:t>
            </a:r>
            <a:endParaRPr lang="en-US" dirty="0"/>
          </a:p>
        </p:txBody>
      </p:sp>
      <p:sp>
        <p:nvSpPr>
          <p:cNvPr id="13" name="Slide Number Placeholder 12"/>
          <p:cNvSpPr>
            <a:spLocks noGrp="1"/>
          </p:cNvSpPr>
          <p:nvPr>
            <p:ph type="sldNum" sz="quarter" idx="29"/>
          </p:nvPr>
        </p:nvSpPr>
        <p:spPr/>
        <p:txBody>
          <a:bodyPr/>
          <a:lstStyle/>
          <a:p>
            <a:fld id="{A8350104-CE64-4EE9-82B1-554144FA4C7C}" type="slidenum">
              <a:rPr lang="en-CA" smtClean="0"/>
              <a:pPr/>
              <a:t>‹#›</a:t>
            </a:fld>
            <a:endParaRPr lang="en-CA" dirty="0"/>
          </a:p>
        </p:txBody>
      </p:sp>
      <p:sp>
        <p:nvSpPr>
          <p:cNvPr id="14" name="Picture Placeholder 7"/>
          <p:cNvSpPr>
            <a:spLocks noGrp="1"/>
          </p:cNvSpPr>
          <p:nvPr>
            <p:ph type="pic" sz="quarter" idx="13"/>
          </p:nvPr>
        </p:nvSpPr>
        <p:spPr>
          <a:xfrm>
            <a:off x="3736697" y="220717"/>
            <a:ext cx="4718607" cy="3145738"/>
          </a:xfrm>
        </p:spPr>
        <p:txBody>
          <a:bodyPr/>
          <a:lstStyle/>
          <a:p>
            <a:endParaRPr lang="en-CA" dirty="0"/>
          </a:p>
        </p:txBody>
      </p:sp>
    </p:spTree>
    <p:custDataLst>
      <p:tags r:id="rId1"/>
    </p:custDataLst>
    <p:extLst>
      <p:ext uri="{BB962C8B-B14F-4D97-AF65-F5344CB8AC3E}">
        <p14:creationId xmlns:p14="http://schemas.microsoft.com/office/powerpoint/2010/main" val="1459262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Image Slide">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lstStyle>
            <a:lvl1pPr>
              <a:defRPr/>
            </a:lvl1pPr>
          </a:lstStyle>
          <a:p>
            <a:pPr lvl="0"/>
            <a:r>
              <a:rPr lang="en-US" dirty="0"/>
              <a:t>Three Image Slide</a:t>
            </a:r>
          </a:p>
        </p:txBody>
      </p:sp>
      <p:sp>
        <p:nvSpPr>
          <p:cNvPr id="9" name="Slide Number Placeholder 8"/>
          <p:cNvSpPr>
            <a:spLocks noGrp="1"/>
          </p:cNvSpPr>
          <p:nvPr>
            <p:ph type="sldNum" sz="quarter" idx="10"/>
          </p:nvPr>
        </p:nvSpPr>
        <p:spPr/>
        <p:txBody>
          <a:bodyPr/>
          <a:lstStyle/>
          <a:p>
            <a:fld id="{A8350104-CE64-4EE9-82B1-554144FA4C7C}" type="slidenum">
              <a:rPr lang="en-CA" smtClean="0"/>
              <a:pPr/>
              <a:t>‹#›</a:t>
            </a:fld>
            <a:endParaRPr lang="en-CA" dirty="0"/>
          </a:p>
        </p:txBody>
      </p:sp>
      <p:sp>
        <p:nvSpPr>
          <p:cNvPr id="11" name="Picture Placeholder 10"/>
          <p:cNvSpPr>
            <a:spLocks noGrp="1"/>
          </p:cNvSpPr>
          <p:nvPr>
            <p:ph type="pic" sz="quarter" idx="11"/>
          </p:nvPr>
        </p:nvSpPr>
        <p:spPr>
          <a:xfrm>
            <a:off x="4836000" y="2169000"/>
            <a:ext cx="2520000" cy="2520000"/>
          </a:xfrm>
        </p:spPr>
        <p:txBody>
          <a:bodyPr/>
          <a:lstStyle/>
          <a:p>
            <a:endParaRPr lang="en-CA" dirty="0"/>
          </a:p>
        </p:txBody>
      </p:sp>
      <p:sp>
        <p:nvSpPr>
          <p:cNvPr id="12" name="Picture Placeholder 10"/>
          <p:cNvSpPr>
            <a:spLocks noGrp="1"/>
          </p:cNvSpPr>
          <p:nvPr>
            <p:ph type="pic" sz="quarter" idx="12"/>
          </p:nvPr>
        </p:nvSpPr>
        <p:spPr>
          <a:xfrm>
            <a:off x="8280000" y="2169000"/>
            <a:ext cx="2520000" cy="2520000"/>
          </a:xfrm>
        </p:spPr>
        <p:txBody>
          <a:bodyPr/>
          <a:lstStyle/>
          <a:p>
            <a:endParaRPr lang="en-CA" dirty="0"/>
          </a:p>
        </p:txBody>
      </p:sp>
      <p:sp>
        <p:nvSpPr>
          <p:cNvPr id="13" name="Picture Placeholder 10"/>
          <p:cNvSpPr>
            <a:spLocks noGrp="1"/>
          </p:cNvSpPr>
          <p:nvPr>
            <p:ph type="pic" sz="quarter" idx="13"/>
          </p:nvPr>
        </p:nvSpPr>
        <p:spPr>
          <a:xfrm>
            <a:off x="1440000" y="2169000"/>
            <a:ext cx="2520000" cy="2520000"/>
          </a:xfrm>
        </p:spPr>
        <p:txBody>
          <a:bodyPr/>
          <a:lstStyle/>
          <a:p>
            <a:endParaRPr lang="en-CA" dirty="0"/>
          </a:p>
        </p:txBody>
      </p:sp>
      <p:sp>
        <p:nvSpPr>
          <p:cNvPr id="14" name="Text Placeholder 4"/>
          <p:cNvSpPr>
            <a:spLocks noGrp="1"/>
          </p:cNvSpPr>
          <p:nvPr>
            <p:ph type="body" sz="quarter" idx="26"/>
          </p:nvPr>
        </p:nvSpPr>
        <p:spPr>
          <a:xfrm>
            <a:off x="1440000" y="5041828"/>
            <a:ext cx="2520000" cy="949623"/>
          </a:xfrm>
        </p:spPr>
        <p:txBody>
          <a:bodyPr>
            <a:normAutofit/>
          </a:bodyPr>
          <a:lstStyle>
            <a:lvl1pPr marL="0" indent="0">
              <a:lnSpc>
                <a:spcPct val="150000"/>
              </a:lnSpc>
              <a:buNone/>
              <a:defRPr sz="1800">
                <a:solidFill>
                  <a:srgbClr val="5C5C5C"/>
                </a:solidFill>
                <a:latin typeface="Lato" panose="020F0502020204030203" pitchFamily="34" charset="0"/>
              </a:defRPr>
            </a:lvl1pPr>
          </a:lstStyle>
          <a:p>
            <a:pPr lvl="0"/>
            <a:r>
              <a:rPr lang="en-US" dirty="0"/>
              <a:t>Edit Master text styles</a:t>
            </a:r>
          </a:p>
        </p:txBody>
      </p:sp>
      <p:sp>
        <p:nvSpPr>
          <p:cNvPr id="15" name="Text Placeholder 4"/>
          <p:cNvSpPr>
            <a:spLocks noGrp="1"/>
          </p:cNvSpPr>
          <p:nvPr>
            <p:ph type="body" sz="quarter" idx="27" hasCustomPrompt="1"/>
          </p:nvPr>
        </p:nvSpPr>
        <p:spPr>
          <a:xfrm>
            <a:off x="1440000" y="4646472"/>
            <a:ext cx="2520000" cy="352828"/>
          </a:xfrm>
        </p:spPr>
        <p:txBody>
          <a:bodyPr>
            <a:noAutofit/>
          </a:bodyPr>
          <a:lstStyle>
            <a:lvl1pPr marL="0" indent="0">
              <a:buNone/>
              <a:defRPr sz="1800" b="1">
                <a:solidFill>
                  <a:srgbClr val="5C5C5C"/>
                </a:solidFill>
                <a:latin typeface="Lato" panose="020F0502020204030203" pitchFamily="34" charset="0"/>
              </a:defRPr>
            </a:lvl1pPr>
          </a:lstStyle>
          <a:p>
            <a:pPr lvl="0"/>
            <a:r>
              <a:rPr lang="en-US" dirty="0"/>
              <a:t>Add Your Title</a:t>
            </a:r>
          </a:p>
        </p:txBody>
      </p:sp>
      <p:sp>
        <p:nvSpPr>
          <p:cNvPr id="16" name="Text Placeholder 4"/>
          <p:cNvSpPr>
            <a:spLocks noGrp="1"/>
          </p:cNvSpPr>
          <p:nvPr>
            <p:ph type="body" sz="quarter" idx="28"/>
          </p:nvPr>
        </p:nvSpPr>
        <p:spPr>
          <a:xfrm>
            <a:off x="4836000" y="5041828"/>
            <a:ext cx="2520000" cy="949623"/>
          </a:xfrm>
        </p:spPr>
        <p:txBody>
          <a:bodyPr>
            <a:normAutofit/>
          </a:bodyPr>
          <a:lstStyle>
            <a:lvl1pPr marL="0" indent="0">
              <a:lnSpc>
                <a:spcPct val="150000"/>
              </a:lnSpc>
              <a:buNone/>
              <a:defRPr sz="1800">
                <a:solidFill>
                  <a:srgbClr val="5C5C5C"/>
                </a:solidFill>
                <a:latin typeface="Lato" panose="020F0502020204030203" pitchFamily="34" charset="0"/>
              </a:defRPr>
            </a:lvl1pPr>
          </a:lstStyle>
          <a:p>
            <a:pPr lvl="0"/>
            <a:r>
              <a:rPr lang="en-US"/>
              <a:t>Edit Master text styles</a:t>
            </a:r>
          </a:p>
        </p:txBody>
      </p:sp>
      <p:sp>
        <p:nvSpPr>
          <p:cNvPr id="17" name="Text Placeholder 4"/>
          <p:cNvSpPr>
            <a:spLocks noGrp="1"/>
          </p:cNvSpPr>
          <p:nvPr>
            <p:ph type="body" sz="quarter" idx="29" hasCustomPrompt="1"/>
          </p:nvPr>
        </p:nvSpPr>
        <p:spPr>
          <a:xfrm>
            <a:off x="4836000" y="4646472"/>
            <a:ext cx="2520000" cy="352828"/>
          </a:xfrm>
        </p:spPr>
        <p:txBody>
          <a:bodyPr>
            <a:noAutofit/>
          </a:bodyPr>
          <a:lstStyle>
            <a:lvl1pPr marL="0" indent="0">
              <a:buNone/>
              <a:defRPr sz="1800" b="1">
                <a:solidFill>
                  <a:srgbClr val="5C5C5C"/>
                </a:solidFill>
                <a:latin typeface="Lato" panose="020F0502020204030203" pitchFamily="34" charset="0"/>
              </a:defRPr>
            </a:lvl1pPr>
          </a:lstStyle>
          <a:p>
            <a:pPr lvl="0"/>
            <a:r>
              <a:rPr lang="en-US" dirty="0"/>
              <a:t>Add Your Title</a:t>
            </a:r>
          </a:p>
        </p:txBody>
      </p:sp>
      <p:sp>
        <p:nvSpPr>
          <p:cNvPr id="18" name="Text Placeholder 4"/>
          <p:cNvSpPr>
            <a:spLocks noGrp="1"/>
          </p:cNvSpPr>
          <p:nvPr>
            <p:ph type="body" sz="quarter" idx="30"/>
          </p:nvPr>
        </p:nvSpPr>
        <p:spPr>
          <a:xfrm>
            <a:off x="8280000" y="5041828"/>
            <a:ext cx="2520000" cy="949623"/>
          </a:xfrm>
        </p:spPr>
        <p:txBody>
          <a:bodyPr>
            <a:normAutofit/>
          </a:bodyPr>
          <a:lstStyle>
            <a:lvl1pPr marL="0" indent="0">
              <a:lnSpc>
                <a:spcPct val="150000"/>
              </a:lnSpc>
              <a:buNone/>
              <a:defRPr sz="1800">
                <a:solidFill>
                  <a:srgbClr val="5C5C5C"/>
                </a:solidFill>
                <a:latin typeface="Lato" panose="020F0502020204030203" pitchFamily="34" charset="0"/>
              </a:defRPr>
            </a:lvl1pPr>
          </a:lstStyle>
          <a:p>
            <a:pPr lvl="0"/>
            <a:r>
              <a:rPr lang="en-US" dirty="0"/>
              <a:t>Edit Master text styles</a:t>
            </a:r>
          </a:p>
        </p:txBody>
      </p:sp>
      <p:sp>
        <p:nvSpPr>
          <p:cNvPr id="19" name="Text Placeholder 4"/>
          <p:cNvSpPr>
            <a:spLocks noGrp="1"/>
          </p:cNvSpPr>
          <p:nvPr>
            <p:ph type="body" sz="quarter" idx="31" hasCustomPrompt="1"/>
          </p:nvPr>
        </p:nvSpPr>
        <p:spPr>
          <a:xfrm>
            <a:off x="8280000" y="4646472"/>
            <a:ext cx="2520000" cy="352828"/>
          </a:xfrm>
        </p:spPr>
        <p:txBody>
          <a:bodyPr>
            <a:noAutofit/>
          </a:bodyPr>
          <a:lstStyle>
            <a:lvl1pPr marL="0" indent="0">
              <a:buNone/>
              <a:defRPr sz="1800" b="1">
                <a:solidFill>
                  <a:srgbClr val="5C5C5C"/>
                </a:solidFill>
                <a:latin typeface="Lato" panose="020F0502020204030203" pitchFamily="34" charset="0"/>
              </a:defRPr>
            </a:lvl1pPr>
          </a:lstStyle>
          <a:p>
            <a:pPr lvl="0"/>
            <a:r>
              <a:rPr lang="en-US" dirty="0"/>
              <a:t>Add Your Title</a:t>
            </a:r>
          </a:p>
        </p:txBody>
      </p:sp>
    </p:spTree>
    <p:custDataLst>
      <p:tags r:id="rId1"/>
    </p:custDataLst>
    <p:extLst>
      <p:ext uri="{BB962C8B-B14F-4D97-AF65-F5344CB8AC3E}">
        <p14:creationId xmlns:p14="http://schemas.microsoft.com/office/powerpoint/2010/main" val="16570079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image" Target="../media/image4.png"/><Relationship Id="rId2" Type="http://schemas.openxmlformats.org/officeDocument/2006/relationships/slideLayout" Target="../slideLayouts/slideLayout6.xml"/><Relationship Id="rId16" Type="http://schemas.openxmlformats.org/officeDocument/2006/relationships/tags" Target="../tags/tag7.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heme" Target="../theme/theme2.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ustDataLst>
      <p:tags r:id="rId6"/>
    </p:custDataLst>
    <p:extLst>
      <p:ext uri="{BB962C8B-B14F-4D97-AF65-F5344CB8AC3E}">
        <p14:creationId xmlns:p14="http://schemas.microsoft.com/office/powerpoint/2010/main" val="311605428"/>
      </p:ext>
    </p:extLst>
  </p:cSld>
  <p:clrMap bg1="lt1" tx1="dk1" bg2="lt2" tx2="dk2" accent1="accent1" accent2="accent2" accent3="accent3" accent4="accent4" accent5="accent5" accent6="accent6" hlink="hlink" folHlink="folHlink"/>
  <p:sldLayoutIdLst>
    <p:sldLayoutId id="2147483687" r:id="rId1"/>
    <p:sldLayoutId id="2147483686" r:id="rId2"/>
    <p:sldLayoutId id="2147483649" r:id="rId3"/>
    <p:sldLayoutId id="2147483650" r:id="rId4"/>
  </p:sldLayoutIdLst>
  <p:hf hdr="0" ftr="0" dt="0"/>
  <p:txStyles>
    <p:titleStyle>
      <a:lvl1pPr algn="l" defTabSz="914400" rtl="0" eaLnBrk="1" latinLnBrk="0" hangingPunct="1">
        <a:lnSpc>
          <a:spcPct val="90000"/>
        </a:lnSpc>
        <a:spcBef>
          <a:spcPct val="0"/>
        </a:spcBef>
        <a:buNone/>
        <a:defRPr sz="4000" kern="1200">
          <a:solidFill>
            <a:srgbClr val="5C5C5C"/>
          </a:solidFill>
          <a:latin typeface="Lato" panose="020F0502020204030203" pitchFamily="34" charset="0"/>
          <a:ea typeface="+mj-ea"/>
          <a:cs typeface="+mj-cs"/>
        </a:defRPr>
      </a:lvl1pPr>
    </p:titleStyle>
    <p:bodyStyle>
      <a:lvl1pPr marL="0" indent="0" algn="l" defTabSz="914400" rtl="0" eaLnBrk="1" latinLnBrk="0" hangingPunct="1">
        <a:lnSpc>
          <a:spcPct val="150000"/>
        </a:lnSpc>
        <a:spcBef>
          <a:spcPts val="1000"/>
        </a:spcBef>
        <a:buFont typeface="Arial" panose="020B0604020202020204" pitchFamily="34" charset="0"/>
        <a:buNone/>
        <a:defRPr sz="2000" kern="1200">
          <a:solidFill>
            <a:srgbClr val="5C5C5C"/>
          </a:solidFill>
          <a:latin typeface="Lato" panose="020F0502020204030203" pitchFamily="34" charset="0"/>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898989"/>
                </a:solidFill>
                <a:latin typeface="Lato" panose="020F0502020204030203" pitchFamily="34" charset="0"/>
              </a:defRPr>
            </a:lvl1pPr>
          </a:lstStyle>
          <a:p>
            <a:fld id="{F88DDB73-4218-4F15-8D62-9E4B0C1C689C}" type="slidenum">
              <a:rPr lang="en-CA" smtClean="0"/>
              <a:pPr/>
              <a:t>‹#›</a:t>
            </a:fld>
            <a:endParaRPr lang="en-CA" dirty="0"/>
          </a:p>
        </p:txBody>
      </p:sp>
      <p:pic>
        <p:nvPicPr>
          <p:cNvPr id="5" name="Picture 4"/>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728190"/>
            <a:ext cx="219474" cy="543914"/>
          </a:xfrm>
          <a:prstGeom prst="rect">
            <a:avLst/>
          </a:prstGeom>
        </p:spPr>
      </p:pic>
    </p:spTree>
    <p:custDataLst>
      <p:tags r:id="rId16"/>
    </p:custDataLst>
    <p:extLst>
      <p:ext uri="{BB962C8B-B14F-4D97-AF65-F5344CB8AC3E}">
        <p14:creationId xmlns:p14="http://schemas.microsoft.com/office/powerpoint/2010/main" val="3281868866"/>
      </p:ext>
    </p:extLst>
  </p:cSld>
  <p:clrMap bg1="lt1" tx1="dk1" bg2="lt2" tx2="dk2" accent1="accent1" accent2="accent2" accent3="accent3" accent4="accent4" accent5="accent5" accent6="accent6" hlink="hlink" folHlink="folHlink"/>
  <p:sldLayoutIdLst>
    <p:sldLayoutId id="2147483677" r:id="rId1"/>
    <p:sldLayoutId id="2147483691" r:id="rId2"/>
    <p:sldLayoutId id="2147483678" r:id="rId3"/>
    <p:sldLayoutId id="2147483692" r:id="rId4"/>
    <p:sldLayoutId id="2147483679" r:id="rId5"/>
    <p:sldLayoutId id="2147483680" r:id="rId6"/>
    <p:sldLayoutId id="2147483689" r:id="rId7"/>
    <p:sldLayoutId id="2147483690" r:id="rId8"/>
    <p:sldLayoutId id="2147483685" r:id="rId9"/>
    <p:sldLayoutId id="2147483681" r:id="rId10"/>
    <p:sldLayoutId id="2147483682" r:id="rId11"/>
    <p:sldLayoutId id="2147483683" r:id="rId12"/>
    <p:sldLayoutId id="2147483684" r:id="rId13"/>
    <p:sldLayoutId id="2147483688" r:id="rId14"/>
  </p:sldLayoutIdLst>
  <p:hf hdr="0" ftr="0" dt="0"/>
  <p:txStyles>
    <p:titleStyle>
      <a:lvl1pPr algn="l" defTabSz="914400" rtl="0" eaLnBrk="1" latinLnBrk="0" hangingPunct="1">
        <a:lnSpc>
          <a:spcPct val="90000"/>
        </a:lnSpc>
        <a:spcBef>
          <a:spcPct val="0"/>
        </a:spcBef>
        <a:buNone/>
        <a:defRPr sz="4000" kern="1200">
          <a:solidFill>
            <a:srgbClr val="5C5C5C"/>
          </a:solidFill>
          <a:latin typeface="Lato Light" panose="020F0302020204030203" pitchFamily="34" charset="0"/>
          <a:ea typeface="+mj-ea"/>
          <a:cs typeface="+mj-cs"/>
        </a:defRPr>
      </a:lvl1pPr>
    </p:titleStyle>
    <p:bodyStyle>
      <a:lvl1pPr marL="0" indent="0" algn="l" defTabSz="914400" rtl="0" eaLnBrk="1" latinLnBrk="0" hangingPunct="1">
        <a:lnSpc>
          <a:spcPct val="150000"/>
        </a:lnSpc>
        <a:spcBef>
          <a:spcPts val="1000"/>
        </a:spcBef>
        <a:buFont typeface="Arial" panose="020B0604020202020204" pitchFamily="34" charset="0"/>
        <a:buNone/>
        <a:defRPr sz="2000" kern="1200">
          <a:solidFill>
            <a:srgbClr val="5C5C5C"/>
          </a:solidFill>
          <a:latin typeface="Lato" panose="020F0502020204030203" pitchFamily="34" charset="0"/>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3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3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3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3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3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37.xml"/><Relationship Id="rId5" Type="http://schemas.microsoft.com/office/2007/relationships/hdphoto" Target="../media/hdphoto1.wdp"/><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tags" Target="../tags/tag3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39.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0.xml"/><Relationship Id="rId1" Type="http://schemas.openxmlformats.org/officeDocument/2006/relationships/tags" Target="../tags/tag40.xml"/></Relationships>
</file>

<file path=ppt/slides/_rels/slide2.xml.rels><?xml version="1.0" encoding="UTF-8" standalone="yes"?>
<Relationships xmlns="http://schemas.openxmlformats.org/package/2006/relationships"><Relationship Id="rId3" Type="http://schemas.openxmlformats.org/officeDocument/2006/relationships/hyperlink" Target="https://resources.cawst.org/cc" TargetMode="Externa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4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4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2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7.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6.tif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ags" Target="../tags/tag29.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971279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rtl="0"/>
            <a:fld id="{A8350104-CE64-4EE9-82B1-554144FA4C7C}" type="slidenum">
              <a:rPr/>
              <a:pPr/>
              <a:t>10</a:t>
            </a:fld>
            <a:endParaRPr/>
          </a:p>
        </p:txBody>
      </p:sp>
      <p:sp>
        <p:nvSpPr>
          <p:cNvPr id="6" name="Rectangle 5"/>
          <p:cNvSpPr/>
          <p:nvPr/>
        </p:nvSpPr>
        <p:spPr>
          <a:xfrm>
            <a:off x="955222" y="760292"/>
            <a:ext cx="10434005" cy="5596058"/>
          </a:xfrm>
          <a:prstGeom prst="rect">
            <a:avLst/>
          </a:prstGeom>
        </p:spPr>
      </p:sp>
      <p:sp>
        <p:nvSpPr>
          <p:cNvPr id="11" name="Rounded Rectangle 10"/>
          <p:cNvSpPr/>
          <p:nvPr/>
        </p:nvSpPr>
        <p:spPr>
          <a:xfrm>
            <a:off x="3857977" y="1337302"/>
            <a:ext cx="4500000" cy="1440000"/>
          </a:xfrm>
          <a:prstGeom prst="roundRect">
            <a:avLst/>
          </a:prstGeom>
          <a:solidFill>
            <a:srgbClr val="F68D36"/>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36830" lvl="0" indent="0" defTabSz="914400" rtl="0" eaLnBrk="1" fontAlgn="auto" latinLnBrk="0" hangingPunct="1">
              <a:spcBef>
                <a:spcPts val="0"/>
              </a:spcBef>
              <a:spcAft>
                <a:spcPts val="600"/>
              </a:spcAft>
              <a:buClrTx/>
              <a:buSzTx/>
              <a:buFontTx/>
              <a:buNone/>
              <a:tabLst/>
              <a:defRPr/>
            </a:pPr>
            <a:r>
              <a:rPr kumimoji="0" lang="es-AR" sz="2000" i="0" u="none" strike="noStrike" kern="0" cap="none" spc="0" normalizeH="0" baseline="0">
                <a:ln>
                  <a:noFill/>
                </a:ln>
                <a:solidFill>
                  <a:schemeClr val="bg1"/>
                </a:solidFill>
                <a:effectLst/>
                <a:uLnTx/>
                <a:uFillTx/>
                <a:latin typeface="Lato Black" panose="020F0A02020204030203" pitchFamily="34" charset="0"/>
                <a:ea typeface="MS Mincho"/>
                <a:cs typeface="Mangal"/>
              </a:rPr>
              <a:t>Cloro consumido</a:t>
            </a:r>
          </a:p>
          <a:p>
            <a:pPr marL="0" marR="36830" lvl="0" indent="0" defTabSz="914400" rtl="0" eaLnBrk="1" fontAlgn="auto" latinLnBrk="0" hangingPunct="1">
              <a:spcBef>
                <a:spcPts val="0"/>
              </a:spcBef>
              <a:spcAft>
                <a:spcPts val="600"/>
              </a:spcAft>
              <a:buClrTx/>
              <a:buSzTx/>
              <a:buFontTx/>
              <a:buNone/>
              <a:tabLst/>
              <a:defRPr/>
            </a:pPr>
            <a:r>
              <a:rPr kumimoji="0" lang="es-AR" sz="2000" b="0" i="0" u="none" strike="noStrike" kern="0" cap="none" spc="0" normalizeH="0" baseline="0">
                <a:ln>
                  <a:noFill/>
                </a:ln>
                <a:solidFill>
                  <a:schemeClr val="bg1"/>
                </a:solidFill>
                <a:effectLst/>
                <a:uLnTx/>
                <a:uFillTx/>
                <a:latin typeface="Lato" panose="020B0604020202020204" charset="0"/>
                <a:ea typeface="MS Mincho"/>
                <a:cs typeface="Mangal"/>
              </a:rPr>
              <a:t>Interviene en las reacciones con los microorganismos y la materia orgánica</a:t>
            </a:r>
          </a:p>
        </p:txBody>
      </p:sp>
      <p:sp>
        <p:nvSpPr>
          <p:cNvPr id="12" name="Rounded Rectangle 11"/>
          <p:cNvSpPr/>
          <p:nvPr/>
        </p:nvSpPr>
        <p:spPr>
          <a:xfrm>
            <a:off x="3857977" y="3126826"/>
            <a:ext cx="4500000" cy="1440000"/>
          </a:xfrm>
          <a:prstGeom prst="roundRect">
            <a:avLst/>
          </a:prstGeom>
          <a:solidFill>
            <a:srgbClr val="F68D36"/>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36830" lvl="0" indent="0" defTabSz="914400" rtl="0" eaLnBrk="1" fontAlgn="auto" latinLnBrk="0" hangingPunct="1">
              <a:spcBef>
                <a:spcPts val="0"/>
              </a:spcBef>
              <a:spcAft>
                <a:spcPts val="600"/>
              </a:spcAft>
              <a:buClrTx/>
              <a:buSzTx/>
              <a:buFontTx/>
              <a:buNone/>
              <a:tabLst/>
              <a:defRPr/>
            </a:pPr>
            <a:r>
              <a:rPr kumimoji="0" lang="es-AR" sz="2000" i="0" u="none" strike="noStrike" kern="0" cap="none" spc="0" normalizeH="0" baseline="0">
                <a:ln>
                  <a:noFill/>
                </a:ln>
                <a:solidFill>
                  <a:schemeClr val="bg1"/>
                </a:solidFill>
                <a:effectLst/>
                <a:uLnTx/>
                <a:uFillTx/>
                <a:latin typeface="Lato Black" panose="020F0A02020204030203" pitchFamily="34" charset="0"/>
                <a:ea typeface="MS Mincho"/>
                <a:cs typeface="Mangal"/>
              </a:rPr>
              <a:t>Cloro combinado</a:t>
            </a:r>
          </a:p>
          <a:p>
            <a:pPr marL="0" marR="36830" lvl="0" indent="0" defTabSz="914400" rtl="0" eaLnBrk="1" fontAlgn="auto" latinLnBrk="0" hangingPunct="1">
              <a:spcBef>
                <a:spcPts val="0"/>
              </a:spcBef>
              <a:spcAft>
                <a:spcPts val="600"/>
              </a:spcAft>
              <a:buClrTx/>
              <a:buSzTx/>
              <a:buFontTx/>
              <a:buNone/>
              <a:tabLst/>
              <a:defRPr/>
            </a:pPr>
            <a:r>
              <a:rPr kumimoji="0" lang="es-AR" sz="2000" b="0" i="0" u="none" strike="noStrike" kern="0" cap="none" spc="0" normalizeH="0" baseline="0">
                <a:ln>
                  <a:noFill/>
                </a:ln>
                <a:solidFill>
                  <a:schemeClr val="bg1"/>
                </a:solidFill>
                <a:effectLst/>
                <a:uLnTx/>
                <a:uFillTx/>
                <a:latin typeface="Lato" panose="020B0604020202020204" charset="0"/>
                <a:ea typeface="MS Mincho"/>
                <a:cs typeface="Mangal"/>
              </a:rPr>
              <a:t>Forma compuestos nuevos con los nitratos, el amoníaco y otra materia orgánica</a:t>
            </a:r>
          </a:p>
        </p:txBody>
      </p:sp>
      <p:sp>
        <p:nvSpPr>
          <p:cNvPr id="13" name="Rounded Rectangle 12"/>
          <p:cNvSpPr/>
          <p:nvPr/>
        </p:nvSpPr>
        <p:spPr>
          <a:xfrm>
            <a:off x="3857977" y="4916350"/>
            <a:ext cx="4500000" cy="1440000"/>
          </a:xfrm>
          <a:prstGeom prst="roundRect">
            <a:avLst/>
          </a:prstGeom>
          <a:solidFill>
            <a:srgbClr val="F68D36"/>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36830" lvl="0" indent="0" defTabSz="914400" rtl="0" eaLnBrk="1" fontAlgn="auto" latinLnBrk="0" hangingPunct="1">
              <a:spcBef>
                <a:spcPts val="0"/>
              </a:spcBef>
              <a:spcAft>
                <a:spcPts val="600"/>
              </a:spcAft>
              <a:buClrTx/>
              <a:buSzTx/>
              <a:buFontTx/>
              <a:buNone/>
              <a:tabLst/>
              <a:defRPr/>
            </a:pPr>
            <a:r>
              <a:rPr kumimoji="0" lang="es-AR" sz="2000" i="0" u="none" strike="noStrike" kern="0" cap="none" spc="0" normalizeH="0" baseline="0">
                <a:ln>
                  <a:noFill/>
                </a:ln>
                <a:solidFill>
                  <a:schemeClr val="bg1"/>
                </a:solidFill>
                <a:effectLst/>
                <a:uLnTx/>
                <a:uFillTx/>
                <a:latin typeface="Lato Black" panose="020F0A02020204030203" pitchFamily="34" charset="0"/>
                <a:ea typeface="MS Mincho"/>
                <a:cs typeface="Mangal"/>
              </a:rPr>
              <a:t>Cloro residual libre (CRL)</a:t>
            </a:r>
          </a:p>
          <a:p>
            <a:pPr marL="0" marR="36830" lvl="0" indent="0" defTabSz="914400" rtl="0" eaLnBrk="1" fontAlgn="auto" latinLnBrk="0" hangingPunct="1">
              <a:spcBef>
                <a:spcPts val="0"/>
              </a:spcBef>
              <a:spcAft>
                <a:spcPts val="600"/>
              </a:spcAft>
              <a:buClrTx/>
              <a:buSzTx/>
              <a:buFontTx/>
              <a:buNone/>
              <a:tabLst/>
              <a:defRPr/>
            </a:pPr>
            <a:r>
              <a:rPr kumimoji="0" lang="es-AR" sz="2000" b="0" i="0" u="none" strike="noStrike" kern="0" cap="none" spc="0" normalizeH="0" baseline="0">
                <a:ln>
                  <a:noFill/>
                </a:ln>
                <a:solidFill>
                  <a:schemeClr val="bg1"/>
                </a:solidFill>
                <a:effectLst/>
                <a:uLnTx/>
                <a:uFillTx/>
                <a:latin typeface="Lato" panose="020B0604020202020204" charset="0"/>
                <a:ea typeface="MS Mincho"/>
                <a:cs typeface="Mangal"/>
              </a:rPr>
              <a:t>Exceso de cloro que queda disponible para reaccionar con los agentes patógenos o la materia orgánica</a:t>
            </a:r>
          </a:p>
        </p:txBody>
      </p:sp>
      <p:sp>
        <p:nvSpPr>
          <p:cNvPr id="7" name="Rounded Rectangle 6"/>
          <p:cNvSpPr/>
          <p:nvPr/>
        </p:nvSpPr>
        <p:spPr>
          <a:xfrm>
            <a:off x="1192835" y="3126826"/>
            <a:ext cx="1440000" cy="1440000"/>
          </a:xfrm>
          <a:prstGeom prst="roundRect">
            <a:avLst/>
          </a:prstGeom>
          <a:solidFill>
            <a:srgbClr val="F68D36"/>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32385" lvl="0" indent="0" algn="ctr" defTabSz="914400" rtl="0" eaLnBrk="1" fontAlgn="auto" latinLnBrk="0" hangingPunct="1">
              <a:spcBef>
                <a:spcPts val="0"/>
              </a:spcBef>
              <a:spcAft>
                <a:spcPts val="600"/>
              </a:spcAft>
              <a:buClrTx/>
              <a:buSzTx/>
              <a:buFontTx/>
              <a:buNone/>
              <a:tabLst/>
              <a:defRPr/>
            </a:pPr>
            <a:r>
              <a:rPr kumimoji="0" lang="es-AR" sz="2000" b="1" i="0" u="none" strike="noStrike" kern="0" cap="none" spc="0" normalizeH="0" baseline="0">
                <a:ln>
                  <a:noFill/>
                </a:ln>
                <a:solidFill>
                  <a:schemeClr val="bg1"/>
                </a:solidFill>
                <a:effectLst/>
                <a:uLnTx/>
                <a:uFillTx/>
                <a:latin typeface="Lato Black" panose="020F0A02020204030203" pitchFamily="34" charset="0"/>
                <a:ea typeface="MS Mincho"/>
                <a:cs typeface="Mangal"/>
              </a:rPr>
              <a:t>Cloro inicial</a:t>
            </a:r>
          </a:p>
        </p:txBody>
      </p:sp>
      <p:sp>
        <p:nvSpPr>
          <p:cNvPr id="15" name="Rounded Rectangle 14"/>
          <p:cNvSpPr/>
          <p:nvPr/>
        </p:nvSpPr>
        <p:spPr>
          <a:xfrm>
            <a:off x="9739908" y="4066422"/>
            <a:ext cx="1980000" cy="1440000"/>
          </a:xfrm>
          <a:prstGeom prst="roundRect">
            <a:avLst/>
          </a:prstGeom>
          <a:solidFill>
            <a:srgbClr val="F68D36"/>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36830" lvl="0" indent="0" algn="ctr" defTabSz="914400" rtl="0" eaLnBrk="1" fontAlgn="auto" latinLnBrk="0" hangingPunct="1">
              <a:spcBef>
                <a:spcPts val="0"/>
              </a:spcBef>
              <a:spcAft>
                <a:spcPts val="600"/>
              </a:spcAft>
              <a:buClrTx/>
              <a:buSzTx/>
              <a:buFontTx/>
              <a:buNone/>
              <a:tabLst/>
              <a:defRPr/>
            </a:pPr>
            <a:r>
              <a:rPr kumimoji="0" lang="es-AR" sz="2000" b="1" i="0" u="none" strike="noStrike" kern="0" cap="none" spc="0" normalizeH="0" baseline="0">
                <a:ln>
                  <a:noFill/>
                </a:ln>
                <a:solidFill>
                  <a:schemeClr val="bg1"/>
                </a:solidFill>
                <a:effectLst/>
                <a:uLnTx/>
                <a:uFillTx/>
                <a:latin typeface="Lato Black" panose="020F0A02020204030203" pitchFamily="34" charset="0"/>
                <a:ea typeface="MS Mincho"/>
                <a:cs typeface="Mangal"/>
              </a:rPr>
              <a:t>Cloro total</a:t>
            </a:r>
          </a:p>
        </p:txBody>
      </p:sp>
      <p:cxnSp>
        <p:nvCxnSpPr>
          <p:cNvPr id="23" name="Straight Arrow Connector 22"/>
          <p:cNvCxnSpPr>
            <a:stCxn id="7" idx="3"/>
            <a:endCxn id="12" idx="1"/>
          </p:cNvCxnSpPr>
          <p:nvPr/>
        </p:nvCxnSpPr>
        <p:spPr>
          <a:xfrm>
            <a:off x="2632835" y="3846826"/>
            <a:ext cx="12251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a:endCxn id="11" idx="1"/>
          </p:cNvCxnSpPr>
          <p:nvPr/>
        </p:nvCxnSpPr>
        <p:spPr>
          <a:xfrm rot="5400000" flipH="1" flipV="1">
            <a:off x="2650077" y="2638927"/>
            <a:ext cx="1789524" cy="626275"/>
          </a:xfrm>
          <a:prstGeom prst="bentConnector2">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rot="16200000" flipH="1">
            <a:off x="2650077" y="4425832"/>
            <a:ext cx="1789524" cy="626275"/>
          </a:xfrm>
          <a:prstGeom prst="bentConnector2">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4" name="Right Brace 3"/>
          <p:cNvSpPr/>
          <p:nvPr/>
        </p:nvSpPr>
        <p:spPr>
          <a:xfrm>
            <a:off x="8407974" y="3680571"/>
            <a:ext cx="1172559" cy="2140528"/>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4" name="Title 12"/>
          <p:cNvSpPr>
            <a:spLocks noGrp="1"/>
          </p:cNvSpPr>
          <p:nvPr>
            <p:ph type="title"/>
          </p:nvPr>
        </p:nvSpPr>
        <p:spPr>
          <a:xfrm>
            <a:off x="624541" y="41559"/>
            <a:ext cx="10515600" cy="1325563"/>
          </a:xfrm>
        </p:spPr>
        <p:txBody>
          <a:bodyPr>
            <a:normAutofit/>
          </a:bodyPr>
          <a:lstStyle/>
          <a:p>
            <a:pPr rtl="0"/>
            <a:r>
              <a:rPr lang="es-AR" sz="3200"/>
              <a:t>Cómo funciona el cloro</a:t>
            </a:r>
          </a:p>
        </p:txBody>
      </p:sp>
    </p:spTree>
    <p:custDataLst>
      <p:tags r:id="rId1"/>
    </p:custDataLst>
    <p:extLst>
      <p:ext uri="{BB962C8B-B14F-4D97-AF65-F5344CB8AC3E}">
        <p14:creationId xmlns:p14="http://schemas.microsoft.com/office/powerpoint/2010/main" val="895192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1"/>
          <p:cNvSpPr txBox="1"/>
          <p:nvPr/>
        </p:nvSpPr>
        <p:spPr>
          <a:xfrm>
            <a:off x="516000" y="2349000"/>
            <a:ext cx="11160000" cy="2160000"/>
          </a:xfrm>
          <a:prstGeom prst="rect">
            <a:avLst/>
          </a:prstGeom>
          <a:solidFill>
            <a:srgbClr val="27808E"/>
          </a:solid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xmlns:c15="http://schemas.microsoft.com/office/drawing/2012/chart" xmlns:c="http://schemas.openxmlformats.org/drawingml/2006/chart"/>
            </a:ext>
          </a:extLst>
        </p:spPr>
        <p:style>
          <a:lnRef idx="0">
            <a:schemeClr val="accent1"/>
          </a:lnRef>
          <a:fillRef idx="0">
            <a:schemeClr val="accent1"/>
          </a:fillRef>
          <a:effectRef idx="0">
            <a:schemeClr val="accent1"/>
          </a:effectRef>
          <a:fontRef idx="minor">
            <a:schemeClr val="dk1"/>
          </a:fontRef>
        </p:style>
        <p:txBody>
          <a:bodyPr rot="0" spcFirstLastPara="0" vert="horz" wrap="square" lIns="270000" tIns="270000" rIns="270000" bIns="270000" numCol="1" spcCol="0" rtlCol="0" fromWordArt="0" anchor="ctr" anchorCtr="0" forceAA="0" compatLnSpc="1">
            <a:prstTxWarp prst="textNoShape">
              <a:avLst/>
            </a:prstTxWarp>
            <a:noAutofit/>
          </a:bodyPr>
          <a:lstStyle/>
          <a:p>
            <a:pPr marR="32385" algn="ctr" rtl="0">
              <a:spcAft>
                <a:spcPts val="600"/>
              </a:spcAft>
            </a:pPr>
            <a:r>
              <a:rPr lang="es-AR" sz="3200" b="1">
                <a:solidFill>
                  <a:srgbClr val="FFFFFF"/>
                </a:solidFill>
                <a:effectLst/>
                <a:latin typeface="Merriweather" panose="00000500000000000000" pitchFamily="2" charset="0"/>
                <a:ea typeface="MS Mincho"/>
                <a:cs typeface="Cambria" panose="02040503050406030204" pitchFamily="18" charset="0"/>
              </a:rPr>
              <a:t>Cloro combinado + cloro residual libre (CRL</a:t>
            </a:r>
            <a:r>
              <a:rPr lang="es-AR" sz="3200" b="1">
                <a:solidFill>
                  <a:srgbClr val="FFFFFF"/>
                </a:solidFill>
                <a:latin typeface="Merriweather" panose="00000500000000000000" pitchFamily="2" charset="0"/>
                <a:ea typeface="MS Mincho"/>
                <a:cs typeface="Cambria" panose="02040503050406030204" pitchFamily="18" charset="0"/>
              </a:rPr>
              <a:t>)</a:t>
            </a:r>
          </a:p>
          <a:p>
            <a:pPr marR="32385" algn="ctr" rtl="0">
              <a:spcAft>
                <a:spcPts val="600"/>
              </a:spcAft>
            </a:pPr>
            <a:r>
              <a:rPr lang="es-AR" sz="3200" b="1">
                <a:solidFill>
                  <a:srgbClr val="FFFFFF"/>
                </a:solidFill>
                <a:latin typeface="Merriweather" panose="00000500000000000000" pitchFamily="2" charset="0"/>
                <a:ea typeface="MS Mincho"/>
                <a:cs typeface="Cambria" panose="02040503050406030204" pitchFamily="18" charset="0"/>
              </a:rPr>
              <a:t>= cloro total </a:t>
            </a:r>
          </a:p>
        </p:txBody>
      </p:sp>
      <p:sp>
        <p:nvSpPr>
          <p:cNvPr id="9" name="Slide Number Placeholder 2"/>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r>
              <a:rPr lang="es-AR" sz="1200">
                <a:solidFill>
                  <a:srgbClr val="898989"/>
                </a:solidFill>
                <a:latin typeface="Lato" panose="020F0502020204030203" pitchFamily="34" charset="0"/>
              </a:rPr>
              <a:t>12</a:t>
            </a:r>
          </a:p>
        </p:txBody>
      </p:sp>
    </p:spTree>
    <p:custDataLst>
      <p:tags r:id="rId1"/>
    </p:custDataLst>
    <p:extLst>
      <p:ext uri="{BB962C8B-B14F-4D97-AF65-F5344CB8AC3E}">
        <p14:creationId xmlns:p14="http://schemas.microsoft.com/office/powerpoint/2010/main" val="1760641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rtl="0"/>
            <a:r>
              <a:rPr lang="es-AR"/>
              <a:t>Tiempo de contacto</a:t>
            </a:r>
          </a:p>
        </p:txBody>
      </p:sp>
      <p:sp>
        <p:nvSpPr>
          <p:cNvPr id="5" name="Text Placeholder 4"/>
          <p:cNvSpPr>
            <a:spLocks noGrp="1"/>
          </p:cNvSpPr>
          <p:nvPr>
            <p:ph type="body" sz="quarter" idx="31"/>
          </p:nvPr>
        </p:nvSpPr>
        <p:spPr>
          <a:xfrm>
            <a:off x="1800000" y="2355334"/>
            <a:ext cx="5468178" cy="2121663"/>
          </a:xfrm>
        </p:spPr>
        <p:txBody>
          <a:bodyPr>
            <a:normAutofit/>
          </a:bodyPr>
          <a:lstStyle/>
          <a:p>
            <a:pPr rtl="0">
              <a:lnSpc>
                <a:spcPct val="100000"/>
              </a:lnSpc>
            </a:pPr>
            <a:r>
              <a:rPr lang="es-AR" sz="2400"/>
              <a:t>Cuando se añade cloro al agua, se necesita tiempo para que reaccione e inactive a los agentes patógenos. Al tiempo que se debe esperar se lo llama </a:t>
            </a:r>
            <a:r>
              <a:rPr lang="es-AR" sz="2400" b="1"/>
              <a:t>tiempo de contacto</a:t>
            </a:r>
            <a:r>
              <a:rPr lang="es-AR" sz="2400"/>
              <a:t>. En condiciones normales, el tiempo de contacto es de 30 minutos. </a:t>
            </a:r>
          </a:p>
          <a:p>
            <a:pPr>
              <a:lnSpc>
                <a:spcPct val="100000"/>
              </a:lnSpc>
            </a:pPr>
            <a:endParaRPr lang="en-CA" sz="2400" dirty="0"/>
          </a:p>
        </p:txBody>
      </p:sp>
      <p:pic>
        <p:nvPicPr>
          <p:cNvPr id="6" name="Picture 5"/>
          <p:cNvPicPr/>
          <p:nvPr/>
        </p:nvPicPr>
        <p:blipFill>
          <a:blip r:embed="rId4" cstate="print">
            <a:extLst>
              <a:ext uri="{28A0092B-C50C-407E-A947-70E740481C1C}">
                <a14:useLocalDpi xmlns:a14="http://schemas.microsoft.com/office/drawing/2010/main"/>
              </a:ext>
            </a:extLst>
          </a:blip>
          <a:stretch>
            <a:fillRect/>
          </a:stretch>
        </p:blipFill>
        <p:spPr>
          <a:xfrm>
            <a:off x="7353301" y="906246"/>
            <a:ext cx="4006078" cy="5045509"/>
          </a:xfrm>
          <a:prstGeom prst="rect">
            <a:avLst/>
          </a:prstGeom>
        </p:spPr>
      </p:pic>
      <p:sp>
        <p:nvSpPr>
          <p:cNvPr id="8" name="Slide Number Placeholder 2"/>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r>
              <a:rPr lang="es-AR" sz="1200">
                <a:solidFill>
                  <a:srgbClr val="898989"/>
                </a:solidFill>
                <a:latin typeface="Lato" panose="020F0502020204030203" pitchFamily="34" charset="0"/>
              </a:rPr>
              <a:t>11</a:t>
            </a:r>
          </a:p>
        </p:txBody>
      </p:sp>
    </p:spTree>
    <p:custDataLst>
      <p:tags r:id="rId1"/>
    </p:custDataLst>
    <p:extLst>
      <p:ext uri="{BB962C8B-B14F-4D97-AF65-F5344CB8AC3E}">
        <p14:creationId xmlns:p14="http://schemas.microsoft.com/office/powerpoint/2010/main" val="3753155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s-AR"/>
              <a:t>Eficacia del cloro</a:t>
            </a:r>
          </a:p>
        </p:txBody>
      </p:sp>
      <p:sp>
        <p:nvSpPr>
          <p:cNvPr id="3" name="Slide Number Placeholder 2"/>
          <p:cNvSpPr>
            <a:spLocks noGrp="1"/>
          </p:cNvSpPr>
          <p:nvPr>
            <p:ph type="sldNum" sz="quarter" idx="10"/>
          </p:nvPr>
        </p:nvSpPr>
        <p:spPr/>
        <p:txBody>
          <a:bodyPr/>
          <a:lstStyle/>
          <a:p>
            <a:pPr rtl="0"/>
            <a:fld id="{A8350104-CE64-4EE9-82B1-554144FA4C7C}" type="slidenum">
              <a:rPr/>
              <a:pPr/>
              <a:t>13</a:t>
            </a:fld>
            <a:endParaRPr/>
          </a:p>
        </p:txBody>
      </p:sp>
      <p:sp>
        <p:nvSpPr>
          <p:cNvPr id="4" name="Text Placeholder 3"/>
          <p:cNvSpPr>
            <a:spLocks noGrp="1"/>
          </p:cNvSpPr>
          <p:nvPr>
            <p:ph type="body" sz="quarter" idx="11"/>
          </p:nvPr>
        </p:nvSpPr>
        <p:spPr>
          <a:xfrm>
            <a:off x="1440000" y="1800000"/>
            <a:ext cx="9360000" cy="4357687"/>
          </a:xfrm>
        </p:spPr>
        <p:txBody>
          <a:bodyPr>
            <a:normAutofit fontScale="85000" lnSpcReduction="20000"/>
          </a:bodyPr>
          <a:lstStyle/>
          <a:p>
            <a:pPr rtl="0"/>
            <a:r>
              <a:rPr lang="es-AR" sz="2400"/>
              <a:t>En un laboratorio, puede inactivar a más del 99,9% de las bacterias, virus y parásitos de giardia</a:t>
            </a:r>
            <a:r>
              <a:rPr lang="es-AR" sz="2400" baseline="30000"/>
              <a:t>1</a:t>
            </a:r>
            <a:r>
              <a:rPr lang="es-AR" sz="2400"/>
              <a:t> </a:t>
            </a:r>
          </a:p>
          <a:p>
            <a:pPr rtl="0"/>
            <a:r>
              <a:rPr lang="es-AR" sz="2400"/>
              <a:t>No siempre es tan eficaz en ámbitos domésticos como en condiciones controladas de laboratorio</a:t>
            </a:r>
            <a:r>
              <a:rPr lang="es-AR" sz="2400" baseline="30000"/>
              <a:t>2</a:t>
            </a:r>
          </a:p>
          <a:p>
            <a:pPr rtl="0"/>
            <a:r>
              <a:rPr lang="es-AR" sz="2400"/>
              <a:t>Algunos patógenos, como los ooquistes de Criptosporidium (protozoos) y los huevos de ascárides, son resistentes </a:t>
            </a:r>
            <a:r>
              <a:rPr lang="es-AR" sz="2400" baseline="30000"/>
              <a:t>3</a:t>
            </a:r>
          </a:p>
          <a:p>
            <a:pPr marL="0" indent="0">
              <a:buNone/>
            </a:pPr>
            <a:endParaRPr lang="en-US" dirty="0"/>
          </a:p>
          <a:p>
            <a:pPr rtl="0">
              <a:lnSpc>
                <a:spcPct val="110000"/>
              </a:lnSpc>
              <a:buAutoNum type="arabicPeriod"/>
            </a:pPr>
            <a:r>
              <a:rPr lang="es-AR" sz="1600"/>
              <a:t>Thurston-Enriquez et al., 2005; Vaughn et al., 1986; Zhao et al., 2001</a:t>
            </a:r>
          </a:p>
          <a:p>
            <a:pPr rtl="0">
              <a:lnSpc>
                <a:spcPct val="110000"/>
              </a:lnSpc>
              <a:buAutoNum type="arabicPeriod"/>
            </a:pPr>
            <a:r>
              <a:rPr lang="es-AR" sz="1600"/>
              <a:t>Levy et al., 2014</a:t>
            </a:r>
          </a:p>
          <a:p>
            <a:pPr rtl="0">
              <a:lnSpc>
                <a:spcPct val="110000"/>
              </a:lnSpc>
              <a:buAutoNum type="arabicPeriod"/>
            </a:pPr>
            <a:r>
              <a:rPr lang="es-AR" sz="1600"/>
              <a:t>Peletz et al., 2013; Krishnaswami, 1968; Oh et al., 2016</a:t>
            </a:r>
          </a:p>
          <a:p>
            <a:endParaRPr lang="en-CA" dirty="0"/>
          </a:p>
        </p:txBody>
      </p:sp>
    </p:spTree>
    <p:custDataLst>
      <p:tags r:id="rId1"/>
    </p:custDataLst>
    <p:extLst>
      <p:ext uri="{BB962C8B-B14F-4D97-AF65-F5344CB8AC3E}">
        <p14:creationId xmlns:p14="http://schemas.microsoft.com/office/powerpoint/2010/main" val="738098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pPr rtl="0"/>
            <a:r>
              <a:rPr lang="es-AR"/>
              <a:t>Opciones de dosificación de cloro</a:t>
            </a:r>
          </a:p>
        </p:txBody>
      </p:sp>
      <p:sp>
        <p:nvSpPr>
          <p:cNvPr id="2" name="Text Placeholder 1"/>
          <p:cNvSpPr>
            <a:spLocks noGrp="1"/>
          </p:cNvSpPr>
          <p:nvPr>
            <p:ph type="body" sz="quarter" idx="11"/>
          </p:nvPr>
        </p:nvSpPr>
        <p:spPr>
          <a:xfrm>
            <a:off x="1439999" y="1800000"/>
            <a:ext cx="9731583" cy="4357687"/>
          </a:xfrm>
        </p:spPr>
        <p:txBody>
          <a:bodyPr/>
          <a:lstStyle/>
          <a:p>
            <a:pPr marL="0" indent="0" rtl="0">
              <a:lnSpc>
                <a:spcPct val="100000"/>
              </a:lnSpc>
              <a:buNone/>
            </a:pPr>
            <a:r>
              <a:rPr lang="es-AR"/>
              <a:t>Objetivo: lograr la concentración objetivo de </a:t>
            </a:r>
            <a:r>
              <a:rPr lang="es-AR" b="1"/>
              <a:t>cloro residual libre (CRL) </a:t>
            </a:r>
            <a:r>
              <a:rPr lang="es-AR"/>
              <a:t> (generalmente 0,5 mg/L) después del tiempo de contacto </a:t>
            </a:r>
          </a:p>
          <a:p>
            <a:pPr marL="0" indent="0">
              <a:lnSpc>
                <a:spcPct val="100000"/>
              </a:lnSpc>
              <a:buNone/>
            </a:pPr>
            <a:endParaRPr lang="en-US" dirty="0"/>
          </a:p>
          <a:p>
            <a:pPr marL="0" indent="0" rtl="0">
              <a:buNone/>
            </a:pPr>
            <a:r>
              <a:rPr lang="es-AR">
                <a:solidFill>
                  <a:srgbClr val="27808E"/>
                </a:solidFill>
                <a:latin typeface="Lato Black" panose="020F0A02020204030203" pitchFamily="34" charset="0"/>
              </a:rPr>
              <a:t>En orden de preferencia:</a:t>
            </a:r>
          </a:p>
          <a:p>
            <a:pPr marL="914400" lvl="1" indent="-457200" rtl="0">
              <a:buFont typeface="+mj-lt"/>
              <a:buAutoNum type="arabicPeriod"/>
            </a:pPr>
            <a:r>
              <a:rPr lang="es-AR"/>
              <a:t>Siga las instrucciones de dosificación del fabricante.</a:t>
            </a:r>
          </a:p>
          <a:p>
            <a:pPr marL="914400" lvl="1" indent="-457200" rtl="0">
              <a:buFont typeface="+mj-lt"/>
              <a:buAutoNum type="arabicPeriod"/>
            </a:pPr>
            <a:r>
              <a:rPr lang="es-AR"/>
              <a:t>Si no hay instrucciones de dosificación, use el método de experimentación y medición. </a:t>
            </a:r>
          </a:p>
          <a:p>
            <a:pPr marL="914400" lvl="1" indent="-457200" rtl="0">
              <a:lnSpc>
                <a:spcPct val="100000"/>
              </a:lnSpc>
              <a:buFont typeface="+mj-lt"/>
              <a:buAutoNum type="arabicPeriod"/>
            </a:pPr>
            <a:r>
              <a:rPr lang="es-AR"/>
              <a:t>Si no hay instrucciones de dosificación y no puede medir el CRL, use una tabla de dosificación. </a:t>
            </a:r>
          </a:p>
          <a:p>
            <a:endParaRPr lang="en-CA" dirty="0"/>
          </a:p>
        </p:txBody>
      </p:sp>
      <p:sp>
        <p:nvSpPr>
          <p:cNvPr id="15" name="Slide Number Placeholder 14"/>
          <p:cNvSpPr>
            <a:spLocks noGrp="1"/>
          </p:cNvSpPr>
          <p:nvPr>
            <p:ph type="sldNum" sz="quarter" idx="4294967295"/>
          </p:nvPr>
        </p:nvSpPr>
        <p:spPr>
          <a:xfrm>
            <a:off x="9448800" y="6356350"/>
            <a:ext cx="2743200" cy="365125"/>
          </a:xfrm>
        </p:spPr>
        <p:txBody>
          <a:bodyPr/>
          <a:lstStyle/>
          <a:p>
            <a:pPr rtl="0"/>
            <a:fld id="{A8350104-CE64-4EE9-82B1-554144FA4C7C}" type="slidenum">
              <a:rPr/>
              <a:pPr/>
              <a:t>14</a:t>
            </a:fld>
            <a:endParaRPr/>
          </a:p>
        </p:txBody>
      </p:sp>
    </p:spTree>
    <p:custDataLst>
      <p:tags r:id="rId1"/>
    </p:custDataLst>
    <p:extLst>
      <p:ext uri="{BB962C8B-B14F-4D97-AF65-F5344CB8AC3E}">
        <p14:creationId xmlns:p14="http://schemas.microsoft.com/office/powerpoint/2010/main" val="3531926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s-AR"/>
              <a:t>Opción 1: instrucciones del fabricante</a:t>
            </a:r>
          </a:p>
        </p:txBody>
      </p:sp>
      <p:sp>
        <p:nvSpPr>
          <p:cNvPr id="3" name="Slide Number Placeholder 2"/>
          <p:cNvSpPr>
            <a:spLocks noGrp="1"/>
          </p:cNvSpPr>
          <p:nvPr>
            <p:ph type="sldNum" sz="quarter" idx="10"/>
          </p:nvPr>
        </p:nvSpPr>
        <p:spPr/>
        <p:txBody>
          <a:bodyPr/>
          <a:lstStyle/>
          <a:p>
            <a:pPr rtl="0"/>
            <a:fld id="{A8350104-CE64-4EE9-82B1-554144FA4C7C}" type="slidenum">
              <a:rPr/>
              <a:pPr/>
              <a:t>15</a:t>
            </a:fld>
            <a:endParaRPr/>
          </a:p>
        </p:txBody>
      </p:sp>
      <p:sp>
        <p:nvSpPr>
          <p:cNvPr id="4" name="Text Placeholder 3"/>
          <p:cNvSpPr>
            <a:spLocks noGrp="1"/>
          </p:cNvSpPr>
          <p:nvPr>
            <p:ph type="body" sz="quarter" idx="11"/>
          </p:nvPr>
        </p:nvSpPr>
        <p:spPr>
          <a:xfrm>
            <a:off x="1440000" y="1800000"/>
            <a:ext cx="8380894" cy="4357687"/>
          </a:xfrm>
        </p:spPr>
        <p:txBody>
          <a:bodyPr/>
          <a:lstStyle/>
          <a:p>
            <a:pPr rtl="0">
              <a:lnSpc>
                <a:spcPct val="100000"/>
              </a:lnSpc>
            </a:pPr>
            <a:r>
              <a:rPr lang="es-AR"/>
              <a:t>Agregue una dosis estándar al agua, agite el recipiente o revuelva el agua y espere el tiempo de contacto especificado.</a:t>
            </a:r>
          </a:p>
          <a:p>
            <a:pPr rtl="0">
              <a:lnSpc>
                <a:spcPct val="100000"/>
              </a:lnSpc>
            </a:pPr>
            <a:r>
              <a:rPr lang="es-AR"/>
              <a:t>Agregue siempre el producto de cloro al agua (no vierta el agua en productos de cloro concentrado).</a:t>
            </a:r>
          </a:p>
          <a:p>
            <a:pPr marL="0" indent="0">
              <a:buNone/>
            </a:pPr>
            <a:endParaRPr lang="en-CA" dirty="0"/>
          </a:p>
        </p:txBody>
      </p:sp>
    </p:spTree>
    <p:custDataLst>
      <p:tags r:id="rId1"/>
    </p:custDataLst>
    <p:extLst>
      <p:ext uri="{BB962C8B-B14F-4D97-AF65-F5344CB8AC3E}">
        <p14:creationId xmlns:p14="http://schemas.microsoft.com/office/powerpoint/2010/main" val="2616601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s-AR"/>
              <a:t>Opción 2: experimentación y medición</a:t>
            </a:r>
          </a:p>
        </p:txBody>
      </p:sp>
      <p:sp>
        <p:nvSpPr>
          <p:cNvPr id="3" name="Slide Number Placeholder 2"/>
          <p:cNvSpPr>
            <a:spLocks noGrp="1"/>
          </p:cNvSpPr>
          <p:nvPr>
            <p:ph type="sldNum" sz="quarter" idx="10"/>
          </p:nvPr>
        </p:nvSpPr>
        <p:spPr/>
        <p:txBody>
          <a:bodyPr/>
          <a:lstStyle/>
          <a:p>
            <a:pPr rtl="0"/>
            <a:fld id="{A8350104-CE64-4EE9-82B1-554144FA4C7C}" type="slidenum">
              <a:rPr/>
              <a:pPr/>
              <a:t>16</a:t>
            </a:fld>
            <a:endParaRPr/>
          </a:p>
        </p:txBody>
      </p:sp>
      <p:sp>
        <p:nvSpPr>
          <p:cNvPr id="4" name="Text Placeholder 3"/>
          <p:cNvSpPr>
            <a:spLocks noGrp="1"/>
          </p:cNvSpPr>
          <p:nvPr>
            <p:ph type="body" sz="quarter" idx="11"/>
          </p:nvPr>
        </p:nvSpPr>
        <p:spPr>
          <a:xfrm>
            <a:off x="1440000" y="1800000"/>
            <a:ext cx="6644127" cy="4357687"/>
          </a:xfrm>
        </p:spPr>
        <p:txBody>
          <a:bodyPr>
            <a:normAutofit/>
          </a:bodyPr>
          <a:lstStyle/>
          <a:p>
            <a:pPr marL="514350" indent="-514350" rtl="0">
              <a:buAutoNum type="arabicPeriod"/>
            </a:pPr>
            <a:r>
              <a:rPr lang="es-AR"/>
              <a:t>Llene 5 baldes con el mismo volumen de agua.</a:t>
            </a:r>
          </a:p>
          <a:p>
            <a:pPr marL="514350" indent="-514350" rtl="0">
              <a:lnSpc>
                <a:spcPct val="110000"/>
              </a:lnSpc>
              <a:buAutoNum type="arabicPeriod"/>
            </a:pPr>
            <a:r>
              <a:rPr lang="es-AR"/>
              <a:t>Añada una cantidad diferente del producto de cloro </a:t>
            </a:r>
            <a:br>
              <a:rPr lang="en-US" dirty="0"/>
            </a:br>
            <a:r>
              <a:rPr lang="es-AR"/>
              <a:t>a cada recipiente.</a:t>
            </a:r>
          </a:p>
          <a:p>
            <a:pPr marL="514350" indent="-514350" rtl="0">
              <a:buAutoNum type="arabicPeriod"/>
            </a:pPr>
            <a:r>
              <a:rPr lang="es-AR"/>
              <a:t>Espere 30 minutos.</a:t>
            </a:r>
          </a:p>
          <a:p>
            <a:pPr marL="514350" indent="-514350" rtl="0">
              <a:buAutoNum type="arabicPeriod"/>
            </a:pPr>
            <a:r>
              <a:rPr lang="es-AR"/>
              <a:t>Mida y registre el CRL de cada recipiente.</a:t>
            </a:r>
          </a:p>
          <a:p>
            <a:pPr marL="514350" indent="-514350" rtl="0">
              <a:lnSpc>
                <a:spcPct val="100000"/>
              </a:lnSpc>
              <a:buAutoNum type="arabicPeriod"/>
            </a:pPr>
            <a:r>
              <a:rPr lang="es-AR"/>
              <a:t>La dosis que es correcta da como resultado que el recipiente con CRL más cercano a 0,5 mg/L después de 30 minutos.</a:t>
            </a:r>
          </a:p>
          <a:p>
            <a:pPr marL="514350" indent="-514350" rtl="0">
              <a:buAutoNum type="arabicPeriod"/>
            </a:pPr>
            <a:r>
              <a:rPr lang="es-AR"/>
              <a:t>Repita estos pasos si es necesario.</a:t>
            </a:r>
          </a:p>
        </p:txBody>
      </p:sp>
      <p:pic>
        <p:nvPicPr>
          <p:cNvPr id="5" name="Picture 4"/>
          <p:cNvPicPr/>
          <p:nvPr/>
        </p:nvPicPr>
        <p:blipFill>
          <a:blip r:embed="rId4" cstate="print">
            <a:extLst>
              <a:ext uri="{BEBA8EAE-BF5A-486C-A8C5-ECC9F3942E4B}">
                <a14:imgProps xmlns:a14="http://schemas.microsoft.com/office/drawing/2010/main">
                  <a14:imgLayer r:embed="rId5">
                    <a14:imgEffect>
                      <a14:backgroundRemoval t="1500" b="97333" l="1364" r="97045"/>
                    </a14:imgEffect>
                  </a14:imgLayer>
                </a14:imgProps>
              </a:ext>
              <a:ext uri="{28A0092B-C50C-407E-A947-70E740481C1C}">
                <a14:useLocalDpi xmlns:a14="http://schemas.microsoft.com/office/drawing/2010/main"/>
              </a:ext>
            </a:extLst>
          </a:blip>
          <a:stretch>
            <a:fillRect/>
          </a:stretch>
        </p:blipFill>
        <p:spPr>
          <a:xfrm>
            <a:off x="7657617" y="2873832"/>
            <a:ext cx="4613538" cy="4025776"/>
          </a:xfrm>
          <a:prstGeom prst="rect">
            <a:avLst/>
          </a:prstGeom>
        </p:spPr>
      </p:pic>
    </p:spTree>
    <p:custDataLst>
      <p:tags r:id="rId1"/>
    </p:custDataLst>
    <p:extLst>
      <p:ext uri="{BB962C8B-B14F-4D97-AF65-F5344CB8AC3E}">
        <p14:creationId xmlns:p14="http://schemas.microsoft.com/office/powerpoint/2010/main" val="3009926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s-AR"/>
              <a:t>Opción 3: tabla de dosis estándar</a:t>
            </a:r>
          </a:p>
        </p:txBody>
      </p:sp>
      <p:sp>
        <p:nvSpPr>
          <p:cNvPr id="3" name="Slide Number Placeholder 2"/>
          <p:cNvSpPr>
            <a:spLocks noGrp="1"/>
          </p:cNvSpPr>
          <p:nvPr>
            <p:ph type="sldNum" sz="quarter" idx="10"/>
          </p:nvPr>
        </p:nvSpPr>
        <p:spPr/>
        <p:txBody>
          <a:bodyPr/>
          <a:lstStyle/>
          <a:p>
            <a:pPr rtl="0"/>
            <a:fld id="{A8350104-CE64-4EE9-82B1-554144FA4C7C}" type="slidenum">
              <a:rPr/>
              <a:pPr/>
              <a:t>17</a:t>
            </a:fld>
            <a:endParaRPr/>
          </a:p>
        </p:txBody>
      </p:sp>
      <p:sp>
        <p:nvSpPr>
          <p:cNvPr id="4" name="Text Placeholder 3"/>
          <p:cNvSpPr>
            <a:spLocks noGrp="1"/>
          </p:cNvSpPr>
          <p:nvPr>
            <p:ph type="body" sz="quarter" idx="11"/>
          </p:nvPr>
        </p:nvSpPr>
        <p:spPr>
          <a:xfrm>
            <a:off x="1440000" y="1704993"/>
            <a:ext cx="9360000" cy="1655719"/>
          </a:xfrm>
        </p:spPr>
        <p:txBody>
          <a:bodyPr>
            <a:normAutofit/>
          </a:bodyPr>
          <a:lstStyle/>
          <a:p>
            <a:pPr marL="0" indent="0" rtl="0">
              <a:buNone/>
            </a:pPr>
            <a:r>
              <a:rPr lang="es-AR"/>
              <a:t>Use una concentración inicial estándar:</a:t>
            </a:r>
            <a:r>
              <a:rPr lang="es-AR" baseline="30000"/>
              <a:t>1</a:t>
            </a:r>
          </a:p>
          <a:p>
            <a:pPr lvl="1" rtl="0"/>
            <a:r>
              <a:rPr lang="es-AR"/>
              <a:t>2,0 mg/L para turbidez baja</a:t>
            </a:r>
          </a:p>
          <a:p>
            <a:pPr lvl="1" rtl="0"/>
            <a:r>
              <a:rPr lang="es-AR"/>
              <a:t>4,0 – 5,0 mg/L para turbidez alta (10 – 100 UNT o un poco opaca)</a:t>
            </a:r>
          </a:p>
        </p:txBody>
      </p:sp>
      <p:graphicFrame>
        <p:nvGraphicFramePr>
          <p:cNvPr id="5" name="Table 4"/>
          <p:cNvGraphicFramePr>
            <a:graphicFrameLocks noGrp="1"/>
          </p:cNvGraphicFramePr>
          <p:nvPr>
            <p:extLst>
              <p:ext uri="{D42A27DB-BD31-4B8C-83A1-F6EECF244321}">
                <p14:modId xmlns:p14="http://schemas.microsoft.com/office/powerpoint/2010/main" val="1629480444"/>
              </p:ext>
            </p:extLst>
          </p:nvPr>
        </p:nvGraphicFramePr>
        <p:xfrm>
          <a:off x="706146" y="3434393"/>
          <a:ext cx="10779709" cy="2927655"/>
        </p:xfrm>
        <a:graphic>
          <a:graphicData uri="http://schemas.openxmlformats.org/drawingml/2006/table">
            <a:tbl>
              <a:tblPr firstCol="1" bandRow="1"/>
              <a:tblGrid>
                <a:gridCol w="2168154">
                  <a:extLst>
                    <a:ext uri="{9D8B030D-6E8A-4147-A177-3AD203B41FA5}">
                      <a16:colId xmlns:a16="http://schemas.microsoft.com/office/drawing/2014/main" val="1883011299"/>
                    </a:ext>
                  </a:extLst>
                </a:gridCol>
                <a:gridCol w="4234017">
                  <a:extLst>
                    <a:ext uri="{9D8B030D-6E8A-4147-A177-3AD203B41FA5}">
                      <a16:colId xmlns:a16="http://schemas.microsoft.com/office/drawing/2014/main" val="663468160"/>
                    </a:ext>
                  </a:extLst>
                </a:gridCol>
                <a:gridCol w="4377538">
                  <a:extLst>
                    <a:ext uri="{9D8B030D-6E8A-4147-A177-3AD203B41FA5}">
                      <a16:colId xmlns:a16="http://schemas.microsoft.com/office/drawing/2014/main" val="3374641744"/>
                    </a:ext>
                  </a:extLst>
                </a:gridCol>
              </a:tblGrid>
              <a:tr h="558910">
                <a:tc rowSpan="2">
                  <a:txBody>
                    <a:bodyPr/>
                    <a:lstStyle/>
                    <a:p>
                      <a:pPr marR="32385" algn="ctr" rtl="0">
                        <a:lnSpc>
                          <a:spcPct val="100000"/>
                        </a:lnSpc>
                        <a:spcAft>
                          <a:spcPts val="600"/>
                        </a:spcAft>
                      </a:pPr>
                      <a:r>
                        <a:rPr lang="es-AR" sz="2000" b="1">
                          <a:solidFill>
                            <a:srgbClr val="404040"/>
                          </a:solidFill>
                          <a:effectLst/>
                          <a:latin typeface="Lato" panose="020B0604020202020204" charset="0"/>
                          <a:ea typeface="MS Mincho"/>
                          <a:cs typeface="Mangal"/>
                        </a:rPr>
                        <a:t>% de concentración de cloro </a:t>
                      </a:r>
                      <a:br>
                        <a:rPr lang="en-CA" sz="2000" b="1" dirty="0">
                          <a:solidFill>
                            <a:srgbClr val="404040"/>
                          </a:solidFill>
                          <a:effectLst/>
                          <a:latin typeface="Lato" panose="020B0604020202020204" charset="0"/>
                          <a:ea typeface="MS Mincho"/>
                          <a:cs typeface="Mangal"/>
                        </a:rPr>
                      </a:br>
                      <a:r>
                        <a:rPr lang="es-AR" sz="2000" b="1">
                          <a:solidFill>
                            <a:srgbClr val="404040"/>
                          </a:solidFill>
                          <a:effectLst/>
                          <a:latin typeface="Lato" panose="020B0604020202020204" charset="0"/>
                          <a:ea typeface="MS Mincho"/>
                          <a:cs typeface="Mangal"/>
                        </a:rPr>
                        <a:t>del producto</a:t>
                      </a:r>
                    </a:p>
                  </a:txBody>
                  <a:tcPr marL="68580" marR="68580" marT="0" marB="0" anchor="ctr">
                    <a:lnL>
                      <a:noFill/>
                    </a:lnL>
                    <a:lnR w="12700" cap="flat" cmpd="sng" algn="ctr">
                      <a:solidFill>
                        <a:srgbClr val="9F9F9F"/>
                      </a:solidFill>
                      <a:prstDash val="solid"/>
                      <a:round/>
                      <a:headEnd type="none" w="med" len="med"/>
                      <a:tailEnd type="none" w="med" len="med"/>
                    </a:lnR>
                    <a:lnT>
                      <a:noFill/>
                    </a:lnT>
                    <a:lnB>
                      <a:noFill/>
                    </a:lnB>
                    <a:solidFill>
                      <a:srgbClr val="F2F2F2"/>
                    </a:solidFill>
                  </a:tcPr>
                </a:tc>
                <a:tc gridSpan="2">
                  <a:txBody>
                    <a:bodyPr/>
                    <a:lstStyle/>
                    <a:p>
                      <a:pPr marR="32385" algn="ctr" rtl="0">
                        <a:lnSpc>
                          <a:spcPct val="100000"/>
                        </a:lnSpc>
                        <a:spcAft>
                          <a:spcPts val="600"/>
                        </a:spcAft>
                      </a:pPr>
                      <a:r>
                        <a:rPr lang="es-AR" sz="2000" b="1">
                          <a:solidFill>
                            <a:srgbClr val="404040"/>
                          </a:solidFill>
                          <a:effectLst/>
                          <a:latin typeface="Lato" panose="020B0604020202020204" charset="0"/>
                          <a:ea typeface="MS Mincho"/>
                          <a:cs typeface="Mangal"/>
                        </a:rPr>
                        <a:t>Dosis de producto (ml) cada 20 L de agua</a:t>
                      </a:r>
                    </a:p>
                  </a:txBody>
                  <a:tcPr marL="68580" marR="68580" marT="0" marB="0" anchor="ctr">
                    <a:lnL w="12700" cap="flat" cmpd="sng" algn="ctr">
                      <a:solidFill>
                        <a:srgbClr val="9F9F9F"/>
                      </a:solidFill>
                      <a:prstDash val="solid"/>
                      <a:round/>
                      <a:headEnd type="none" w="med" len="med"/>
                      <a:tailEnd type="none" w="med" len="med"/>
                    </a:lnL>
                    <a:lnR>
                      <a:noFill/>
                    </a:lnR>
                    <a:lnT>
                      <a:noFill/>
                    </a:lnT>
                    <a:lnB>
                      <a:noFill/>
                    </a:lnB>
                    <a:solidFill>
                      <a:srgbClr val="F2F2F2"/>
                    </a:solidFill>
                  </a:tcPr>
                </a:tc>
                <a:tc hMerge="1">
                  <a:txBody>
                    <a:bodyPr/>
                    <a:lstStyle/>
                    <a:p>
                      <a:endParaRPr lang="en-CA"/>
                    </a:p>
                  </a:txBody>
                  <a:tcPr/>
                </a:tc>
                <a:extLst>
                  <a:ext uri="{0D108BD9-81ED-4DB2-BD59-A6C34878D82A}">
                    <a16:rowId xmlns:a16="http://schemas.microsoft.com/office/drawing/2014/main" val="2697323994"/>
                  </a:ext>
                </a:extLst>
              </a:tr>
              <a:tr h="514977">
                <a:tc vMerge="1">
                  <a:txBody>
                    <a:bodyPr/>
                    <a:lstStyle/>
                    <a:p>
                      <a:endParaRPr lang="en-CA"/>
                    </a:p>
                  </a:txBody>
                  <a:tcPr/>
                </a:tc>
                <a:tc>
                  <a:txBody>
                    <a:bodyPr/>
                    <a:lstStyle/>
                    <a:p>
                      <a:pPr marR="32385" algn="l" rtl="0">
                        <a:lnSpc>
                          <a:spcPct val="100000"/>
                        </a:lnSpc>
                        <a:spcAft>
                          <a:spcPts val="600"/>
                        </a:spcAft>
                      </a:pPr>
                      <a:r>
                        <a:rPr lang="es-AR" sz="2000" b="1" i="1">
                          <a:solidFill>
                            <a:srgbClr val="404040"/>
                          </a:solidFill>
                          <a:effectLst/>
                          <a:latin typeface="Lato" panose="020B0604020202020204" charset="0"/>
                          <a:ea typeface="MS Mincho"/>
                          <a:cs typeface="Mangal"/>
                        </a:rPr>
                        <a:t>Para una concentración inicial de 2,0 mg/L</a:t>
                      </a:r>
                    </a:p>
                  </a:txBody>
                  <a:tcPr marL="68580" marR="68580" marT="0" marB="0" anchor="ctr">
                    <a:lnL w="12700" cap="flat" cmpd="sng" algn="ctr">
                      <a:solidFill>
                        <a:srgbClr val="9F9F9F"/>
                      </a:solidFill>
                      <a:prstDash val="solid"/>
                      <a:round/>
                      <a:headEnd type="none" w="med" len="med"/>
                      <a:tailEnd type="none" w="med" len="med"/>
                    </a:lnL>
                    <a:lnR>
                      <a:noFill/>
                    </a:lnR>
                    <a:lnT>
                      <a:noFill/>
                    </a:lnT>
                    <a:lnB>
                      <a:noFill/>
                    </a:lnB>
                  </a:tcPr>
                </a:tc>
                <a:tc>
                  <a:txBody>
                    <a:bodyPr/>
                    <a:lstStyle/>
                    <a:p>
                      <a:pPr marR="32385" algn="l" rtl="0">
                        <a:lnSpc>
                          <a:spcPct val="100000"/>
                        </a:lnSpc>
                        <a:spcAft>
                          <a:spcPts val="600"/>
                        </a:spcAft>
                      </a:pPr>
                      <a:r>
                        <a:rPr lang="es-AR" sz="2000" b="1" i="1">
                          <a:solidFill>
                            <a:srgbClr val="404040"/>
                          </a:solidFill>
                          <a:effectLst/>
                          <a:latin typeface="Lato" panose="020B0604020202020204" charset="0"/>
                          <a:ea typeface="MS Mincho"/>
                          <a:cs typeface="Mangal"/>
                        </a:rPr>
                        <a:t>Para una concentración inicial de 5,0 mg/L </a:t>
                      </a:r>
                    </a:p>
                  </a:txBody>
                  <a:tcPr marL="68580" marR="68580" marT="0" marB="0" anchor="ctr">
                    <a:lnL>
                      <a:noFill/>
                    </a:lnL>
                    <a:lnR>
                      <a:noFill/>
                    </a:lnR>
                    <a:lnT>
                      <a:noFill/>
                    </a:lnT>
                    <a:lnB>
                      <a:noFill/>
                    </a:lnB>
                  </a:tcPr>
                </a:tc>
                <a:extLst>
                  <a:ext uri="{0D108BD9-81ED-4DB2-BD59-A6C34878D82A}">
                    <a16:rowId xmlns:a16="http://schemas.microsoft.com/office/drawing/2014/main" val="2213825171"/>
                  </a:ext>
                </a:extLst>
              </a:tr>
              <a:tr h="341691">
                <a:tc>
                  <a:txBody>
                    <a:bodyPr/>
                    <a:lstStyle/>
                    <a:p>
                      <a:pPr marR="32385" algn="ctr" rtl="0">
                        <a:lnSpc>
                          <a:spcPct val="100000"/>
                        </a:lnSpc>
                        <a:spcAft>
                          <a:spcPts val="600"/>
                        </a:spcAft>
                      </a:pPr>
                      <a:r>
                        <a:rPr lang="es-AR" sz="2000" b="1">
                          <a:solidFill>
                            <a:srgbClr val="404040"/>
                          </a:solidFill>
                          <a:effectLst/>
                          <a:latin typeface="Lato" panose="020B0604020202020204" charset="0"/>
                          <a:ea typeface="MS Mincho"/>
                          <a:cs typeface="Mangal"/>
                        </a:rPr>
                        <a:t>1%</a:t>
                      </a:r>
                    </a:p>
                  </a:txBody>
                  <a:tcPr marL="68580" marR="68580" marT="0" marB="0" anchor="ctr">
                    <a:lnL>
                      <a:noFill/>
                    </a:lnL>
                    <a:lnR w="12700" cap="flat" cmpd="sng" algn="ctr">
                      <a:solidFill>
                        <a:srgbClr val="9F9F9F"/>
                      </a:solidFill>
                      <a:prstDash val="solid"/>
                      <a:round/>
                      <a:headEnd type="none" w="med" len="med"/>
                      <a:tailEnd type="none" w="med" len="med"/>
                    </a:lnR>
                    <a:lnT>
                      <a:noFill/>
                    </a:lnT>
                    <a:lnB>
                      <a:noFill/>
                    </a:lnB>
                    <a:solidFill>
                      <a:srgbClr val="F2F2F2"/>
                    </a:solidFill>
                  </a:tcPr>
                </a:tc>
                <a:tc>
                  <a:txBody>
                    <a:bodyPr/>
                    <a:lstStyle/>
                    <a:p>
                      <a:pPr marR="32385" algn="ctr" rtl="0">
                        <a:lnSpc>
                          <a:spcPct val="100000"/>
                        </a:lnSpc>
                        <a:spcAft>
                          <a:spcPts val="600"/>
                        </a:spcAft>
                      </a:pPr>
                      <a:r>
                        <a:rPr lang="es-AR" sz="2000">
                          <a:solidFill>
                            <a:srgbClr val="404040"/>
                          </a:solidFill>
                          <a:effectLst/>
                          <a:latin typeface="Lato" panose="020B0604020202020204" charset="0"/>
                          <a:ea typeface="MS Mincho"/>
                          <a:cs typeface="Mangal"/>
                        </a:rPr>
                        <a:t>4,0</a:t>
                      </a:r>
                    </a:p>
                  </a:txBody>
                  <a:tcPr marL="68580" marR="68580" marT="0" marB="0" anchor="ctr">
                    <a:lnL w="12700" cap="flat" cmpd="sng" algn="ctr">
                      <a:solidFill>
                        <a:srgbClr val="9F9F9F"/>
                      </a:solidFill>
                      <a:prstDash val="solid"/>
                      <a:round/>
                      <a:headEnd type="none" w="med" len="med"/>
                      <a:tailEnd type="none" w="med" len="med"/>
                    </a:lnL>
                    <a:lnR>
                      <a:noFill/>
                    </a:lnR>
                    <a:lnT>
                      <a:noFill/>
                    </a:lnT>
                    <a:lnB>
                      <a:noFill/>
                    </a:lnB>
                    <a:solidFill>
                      <a:srgbClr val="F2F2F2"/>
                    </a:solidFill>
                  </a:tcPr>
                </a:tc>
                <a:tc>
                  <a:txBody>
                    <a:bodyPr/>
                    <a:lstStyle/>
                    <a:p>
                      <a:pPr marR="32385" algn="ctr" rtl="0">
                        <a:lnSpc>
                          <a:spcPct val="100000"/>
                        </a:lnSpc>
                        <a:spcAft>
                          <a:spcPts val="600"/>
                        </a:spcAft>
                      </a:pPr>
                      <a:r>
                        <a:rPr lang="es-AR" sz="2000">
                          <a:solidFill>
                            <a:srgbClr val="404040"/>
                          </a:solidFill>
                          <a:effectLst/>
                          <a:latin typeface="Lato" panose="020B0604020202020204" charset="0"/>
                          <a:ea typeface="MS Mincho"/>
                          <a:cs typeface="Mangal"/>
                        </a:rPr>
                        <a:t>10</a:t>
                      </a:r>
                    </a:p>
                  </a:txBody>
                  <a:tcPr marL="68580" marR="68580" marT="0" marB="0" anchor="ctr">
                    <a:lnL>
                      <a:noFill/>
                    </a:lnL>
                    <a:lnR>
                      <a:noFill/>
                    </a:lnR>
                    <a:lnT>
                      <a:noFill/>
                    </a:lnT>
                    <a:lnB>
                      <a:noFill/>
                    </a:lnB>
                    <a:solidFill>
                      <a:srgbClr val="F2F2F2"/>
                    </a:solidFill>
                  </a:tcPr>
                </a:tc>
                <a:extLst>
                  <a:ext uri="{0D108BD9-81ED-4DB2-BD59-A6C34878D82A}">
                    <a16:rowId xmlns:a16="http://schemas.microsoft.com/office/drawing/2014/main" val="3759093422"/>
                  </a:ext>
                </a:extLst>
              </a:tr>
              <a:tr h="341691">
                <a:tc>
                  <a:txBody>
                    <a:bodyPr/>
                    <a:lstStyle/>
                    <a:p>
                      <a:pPr marR="32385" algn="ctr" rtl="0">
                        <a:lnSpc>
                          <a:spcPct val="100000"/>
                        </a:lnSpc>
                        <a:spcAft>
                          <a:spcPts val="600"/>
                        </a:spcAft>
                      </a:pPr>
                      <a:r>
                        <a:rPr lang="es-AR" sz="2000" b="1">
                          <a:solidFill>
                            <a:srgbClr val="404040"/>
                          </a:solidFill>
                          <a:effectLst/>
                          <a:latin typeface="Lato" panose="020B0604020202020204" charset="0"/>
                          <a:ea typeface="MS Mincho"/>
                          <a:cs typeface="Mangal"/>
                        </a:rPr>
                        <a:t>2%</a:t>
                      </a:r>
                    </a:p>
                  </a:txBody>
                  <a:tcPr marL="68580" marR="68580" marT="0" marB="0" anchor="ctr">
                    <a:lnL>
                      <a:noFill/>
                    </a:lnL>
                    <a:lnR w="12700" cap="flat" cmpd="sng" algn="ctr">
                      <a:solidFill>
                        <a:srgbClr val="9F9F9F"/>
                      </a:solidFill>
                      <a:prstDash val="solid"/>
                      <a:round/>
                      <a:headEnd type="none" w="med" len="med"/>
                      <a:tailEnd type="none" w="med" len="med"/>
                    </a:lnR>
                    <a:lnT>
                      <a:noFill/>
                    </a:lnT>
                    <a:lnB>
                      <a:noFill/>
                    </a:lnB>
                  </a:tcPr>
                </a:tc>
                <a:tc>
                  <a:txBody>
                    <a:bodyPr/>
                    <a:lstStyle/>
                    <a:p>
                      <a:pPr marR="32385" algn="ctr" rtl="0">
                        <a:lnSpc>
                          <a:spcPct val="100000"/>
                        </a:lnSpc>
                        <a:spcAft>
                          <a:spcPts val="600"/>
                        </a:spcAft>
                      </a:pPr>
                      <a:r>
                        <a:rPr lang="es-AR" sz="2000">
                          <a:solidFill>
                            <a:srgbClr val="404040"/>
                          </a:solidFill>
                          <a:effectLst/>
                          <a:latin typeface="Lato" panose="020B0604020202020204" charset="0"/>
                          <a:ea typeface="MS Mincho"/>
                          <a:cs typeface="Mangal"/>
                        </a:rPr>
                        <a:t>2,0</a:t>
                      </a:r>
                    </a:p>
                  </a:txBody>
                  <a:tcPr marL="68580" marR="68580" marT="0" marB="0" anchor="ctr">
                    <a:lnL w="12700" cap="flat" cmpd="sng" algn="ctr">
                      <a:solidFill>
                        <a:srgbClr val="9F9F9F"/>
                      </a:solidFill>
                      <a:prstDash val="solid"/>
                      <a:round/>
                      <a:headEnd type="none" w="med" len="med"/>
                      <a:tailEnd type="none" w="med" len="med"/>
                    </a:lnL>
                    <a:lnR>
                      <a:noFill/>
                    </a:lnR>
                    <a:lnT>
                      <a:noFill/>
                    </a:lnT>
                    <a:lnB>
                      <a:noFill/>
                    </a:lnB>
                  </a:tcPr>
                </a:tc>
                <a:tc>
                  <a:txBody>
                    <a:bodyPr/>
                    <a:lstStyle/>
                    <a:p>
                      <a:pPr marR="32385" algn="ctr" rtl="0">
                        <a:lnSpc>
                          <a:spcPct val="100000"/>
                        </a:lnSpc>
                        <a:spcAft>
                          <a:spcPts val="600"/>
                        </a:spcAft>
                      </a:pPr>
                      <a:r>
                        <a:rPr lang="es-AR" sz="2000">
                          <a:solidFill>
                            <a:srgbClr val="404040"/>
                          </a:solidFill>
                          <a:effectLst/>
                          <a:latin typeface="Lato" panose="020B0604020202020204" charset="0"/>
                          <a:ea typeface="MS Mincho"/>
                          <a:cs typeface="Mangal"/>
                        </a:rPr>
                        <a:t>5,0</a:t>
                      </a:r>
                    </a:p>
                  </a:txBody>
                  <a:tcPr marL="68580" marR="68580" marT="0" marB="0" anchor="ctr">
                    <a:lnL>
                      <a:noFill/>
                    </a:lnL>
                    <a:lnR>
                      <a:noFill/>
                    </a:lnR>
                    <a:lnT>
                      <a:noFill/>
                    </a:lnT>
                    <a:lnB>
                      <a:noFill/>
                    </a:lnB>
                  </a:tcPr>
                </a:tc>
                <a:extLst>
                  <a:ext uri="{0D108BD9-81ED-4DB2-BD59-A6C34878D82A}">
                    <a16:rowId xmlns:a16="http://schemas.microsoft.com/office/drawing/2014/main" val="2297604375"/>
                  </a:ext>
                </a:extLst>
              </a:tr>
              <a:tr h="341691">
                <a:tc>
                  <a:txBody>
                    <a:bodyPr/>
                    <a:lstStyle/>
                    <a:p>
                      <a:pPr marR="32385" algn="ctr" rtl="0">
                        <a:lnSpc>
                          <a:spcPct val="100000"/>
                        </a:lnSpc>
                        <a:spcAft>
                          <a:spcPts val="600"/>
                        </a:spcAft>
                      </a:pPr>
                      <a:r>
                        <a:rPr lang="es-AR" sz="2000" b="1">
                          <a:solidFill>
                            <a:srgbClr val="404040"/>
                          </a:solidFill>
                          <a:effectLst/>
                          <a:latin typeface="Lato" panose="020B0604020202020204" charset="0"/>
                          <a:ea typeface="MS Mincho"/>
                          <a:cs typeface="Mangal"/>
                        </a:rPr>
                        <a:t>5%</a:t>
                      </a:r>
                    </a:p>
                  </a:txBody>
                  <a:tcPr marL="68580" marR="68580" marT="0" marB="0" anchor="ctr">
                    <a:lnL>
                      <a:noFill/>
                    </a:lnL>
                    <a:lnR w="12700" cap="flat" cmpd="sng" algn="ctr">
                      <a:solidFill>
                        <a:srgbClr val="9F9F9F"/>
                      </a:solidFill>
                      <a:prstDash val="solid"/>
                      <a:round/>
                      <a:headEnd type="none" w="med" len="med"/>
                      <a:tailEnd type="none" w="med" len="med"/>
                    </a:lnR>
                    <a:lnT>
                      <a:noFill/>
                    </a:lnT>
                    <a:lnB>
                      <a:noFill/>
                    </a:lnB>
                    <a:solidFill>
                      <a:srgbClr val="F2F2F2"/>
                    </a:solidFill>
                  </a:tcPr>
                </a:tc>
                <a:tc>
                  <a:txBody>
                    <a:bodyPr/>
                    <a:lstStyle/>
                    <a:p>
                      <a:pPr marR="32385" algn="ctr" rtl="0">
                        <a:lnSpc>
                          <a:spcPct val="100000"/>
                        </a:lnSpc>
                        <a:spcAft>
                          <a:spcPts val="600"/>
                        </a:spcAft>
                      </a:pPr>
                      <a:r>
                        <a:rPr lang="es-AR" sz="2000">
                          <a:solidFill>
                            <a:srgbClr val="404040"/>
                          </a:solidFill>
                          <a:effectLst/>
                          <a:latin typeface="Lato" panose="020B0604020202020204" charset="0"/>
                          <a:ea typeface="MS Mincho"/>
                          <a:cs typeface="Mangal"/>
                        </a:rPr>
                        <a:t>0,80</a:t>
                      </a:r>
                    </a:p>
                  </a:txBody>
                  <a:tcPr marL="68580" marR="68580" marT="0" marB="0" anchor="ctr">
                    <a:lnL w="12700" cap="flat" cmpd="sng" algn="ctr">
                      <a:solidFill>
                        <a:srgbClr val="9F9F9F"/>
                      </a:solidFill>
                      <a:prstDash val="solid"/>
                      <a:round/>
                      <a:headEnd type="none" w="med" len="med"/>
                      <a:tailEnd type="none" w="med" len="med"/>
                    </a:lnL>
                    <a:lnR>
                      <a:noFill/>
                    </a:lnR>
                    <a:lnT>
                      <a:noFill/>
                    </a:lnT>
                    <a:lnB>
                      <a:noFill/>
                    </a:lnB>
                    <a:solidFill>
                      <a:srgbClr val="F2F2F2"/>
                    </a:solidFill>
                  </a:tcPr>
                </a:tc>
                <a:tc>
                  <a:txBody>
                    <a:bodyPr/>
                    <a:lstStyle/>
                    <a:p>
                      <a:pPr marR="32385" algn="ctr" rtl="0">
                        <a:lnSpc>
                          <a:spcPct val="100000"/>
                        </a:lnSpc>
                        <a:spcAft>
                          <a:spcPts val="600"/>
                        </a:spcAft>
                      </a:pPr>
                      <a:r>
                        <a:rPr lang="es-AR" sz="2000">
                          <a:solidFill>
                            <a:srgbClr val="404040"/>
                          </a:solidFill>
                          <a:effectLst/>
                          <a:latin typeface="Lato" panose="020B0604020202020204" charset="0"/>
                          <a:ea typeface="MS Mincho"/>
                          <a:cs typeface="Mangal"/>
                        </a:rPr>
                        <a:t>2,0</a:t>
                      </a:r>
                    </a:p>
                  </a:txBody>
                  <a:tcPr marL="68580" marR="68580" marT="0" marB="0" anchor="ctr">
                    <a:lnL>
                      <a:noFill/>
                    </a:lnL>
                    <a:lnR>
                      <a:noFill/>
                    </a:lnR>
                    <a:lnT>
                      <a:noFill/>
                    </a:lnT>
                    <a:lnB>
                      <a:noFill/>
                    </a:lnB>
                    <a:solidFill>
                      <a:srgbClr val="F2F2F2"/>
                    </a:solidFill>
                  </a:tcPr>
                </a:tc>
                <a:extLst>
                  <a:ext uri="{0D108BD9-81ED-4DB2-BD59-A6C34878D82A}">
                    <a16:rowId xmlns:a16="http://schemas.microsoft.com/office/drawing/2014/main" val="3854334445"/>
                  </a:ext>
                </a:extLst>
              </a:tr>
              <a:tr h="341691">
                <a:tc>
                  <a:txBody>
                    <a:bodyPr/>
                    <a:lstStyle/>
                    <a:p>
                      <a:pPr marR="32385" algn="ctr" rtl="0">
                        <a:lnSpc>
                          <a:spcPct val="100000"/>
                        </a:lnSpc>
                        <a:spcAft>
                          <a:spcPts val="600"/>
                        </a:spcAft>
                      </a:pPr>
                      <a:r>
                        <a:rPr lang="es-AR" sz="2000" b="1">
                          <a:solidFill>
                            <a:srgbClr val="404040"/>
                          </a:solidFill>
                          <a:effectLst/>
                          <a:latin typeface="Lato" panose="020B0604020202020204" charset="0"/>
                          <a:ea typeface="MS Mincho"/>
                          <a:cs typeface="Mangal"/>
                        </a:rPr>
                        <a:t>10%</a:t>
                      </a:r>
                    </a:p>
                  </a:txBody>
                  <a:tcPr marL="68580" marR="68580" marT="0" marB="0" anchor="ctr">
                    <a:lnL>
                      <a:noFill/>
                    </a:lnL>
                    <a:lnR w="12700" cap="flat" cmpd="sng" algn="ctr">
                      <a:solidFill>
                        <a:srgbClr val="9F9F9F"/>
                      </a:solidFill>
                      <a:prstDash val="solid"/>
                      <a:round/>
                      <a:headEnd type="none" w="med" len="med"/>
                      <a:tailEnd type="none" w="med" len="med"/>
                    </a:lnR>
                    <a:lnT>
                      <a:noFill/>
                    </a:lnT>
                    <a:lnB>
                      <a:noFill/>
                    </a:lnB>
                  </a:tcPr>
                </a:tc>
                <a:tc>
                  <a:txBody>
                    <a:bodyPr/>
                    <a:lstStyle/>
                    <a:p>
                      <a:pPr marR="32385" algn="ctr" rtl="0">
                        <a:lnSpc>
                          <a:spcPct val="100000"/>
                        </a:lnSpc>
                        <a:spcAft>
                          <a:spcPts val="600"/>
                        </a:spcAft>
                      </a:pPr>
                      <a:r>
                        <a:rPr lang="es-AR" sz="2000">
                          <a:solidFill>
                            <a:srgbClr val="404040"/>
                          </a:solidFill>
                          <a:effectLst/>
                          <a:latin typeface="Lato" panose="020B0604020202020204" charset="0"/>
                          <a:ea typeface="MS Mincho"/>
                          <a:cs typeface="Mangal"/>
                        </a:rPr>
                        <a:t>0,40</a:t>
                      </a:r>
                    </a:p>
                  </a:txBody>
                  <a:tcPr marL="68580" marR="68580" marT="0" marB="0" anchor="ctr">
                    <a:lnL w="12700" cap="flat" cmpd="sng" algn="ctr">
                      <a:solidFill>
                        <a:srgbClr val="9F9F9F"/>
                      </a:solidFill>
                      <a:prstDash val="solid"/>
                      <a:round/>
                      <a:headEnd type="none" w="med" len="med"/>
                      <a:tailEnd type="none" w="med" len="med"/>
                    </a:lnL>
                    <a:lnR>
                      <a:noFill/>
                    </a:lnR>
                    <a:lnT>
                      <a:noFill/>
                    </a:lnT>
                    <a:lnB>
                      <a:noFill/>
                    </a:lnB>
                  </a:tcPr>
                </a:tc>
                <a:tc>
                  <a:txBody>
                    <a:bodyPr/>
                    <a:lstStyle/>
                    <a:p>
                      <a:pPr marR="32385" algn="ctr" rtl="0">
                        <a:lnSpc>
                          <a:spcPct val="100000"/>
                        </a:lnSpc>
                        <a:spcAft>
                          <a:spcPts val="600"/>
                        </a:spcAft>
                      </a:pPr>
                      <a:r>
                        <a:rPr lang="es-AR" sz="2000">
                          <a:solidFill>
                            <a:srgbClr val="404040"/>
                          </a:solidFill>
                          <a:effectLst/>
                          <a:latin typeface="Lato" panose="020B0604020202020204" charset="0"/>
                          <a:ea typeface="MS Mincho"/>
                          <a:cs typeface="Mangal"/>
                        </a:rPr>
                        <a:t>1,0</a:t>
                      </a:r>
                    </a:p>
                  </a:txBody>
                  <a:tcPr marL="68580" marR="68580" marT="0" marB="0" anchor="ctr">
                    <a:lnL>
                      <a:noFill/>
                    </a:lnL>
                    <a:lnR>
                      <a:noFill/>
                    </a:lnR>
                    <a:lnT>
                      <a:noFill/>
                    </a:lnT>
                    <a:lnB>
                      <a:noFill/>
                    </a:lnB>
                  </a:tcPr>
                </a:tc>
                <a:extLst>
                  <a:ext uri="{0D108BD9-81ED-4DB2-BD59-A6C34878D82A}">
                    <a16:rowId xmlns:a16="http://schemas.microsoft.com/office/drawing/2014/main" val="2901967383"/>
                  </a:ext>
                </a:extLst>
              </a:tr>
              <a:tr h="341691">
                <a:tc>
                  <a:txBody>
                    <a:bodyPr/>
                    <a:lstStyle/>
                    <a:p>
                      <a:pPr marR="32385" algn="ctr" rtl="0">
                        <a:lnSpc>
                          <a:spcPct val="100000"/>
                        </a:lnSpc>
                        <a:spcAft>
                          <a:spcPts val="600"/>
                        </a:spcAft>
                      </a:pPr>
                      <a:r>
                        <a:rPr lang="es-AR" sz="2000" b="1">
                          <a:solidFill>
                            <a:srgbClr val="404040"/>
                          </a:solidFill>
                          <a:effectLst/>
                          <a:latin typeface="Lato" panose="020B0604020202020204" charset="0"/>
                          <a:ea typeface="MS Mincho"/>
                          <a:cs typeface="Mangal"/>
                        </a:rPr>
                        <a:t>15%</a:t>
                      </a:r>
                    </a:p>
                  </a:txBody>
                  <a:tcPr marL="68580" marR="68580" marT="0" marB="0" anchor="ctr">
                    <a:lnL>
                      <a:noFill/>
                    </a:lnL>
                    <a:lnR w="12700" cap="flat" cmpd="sng" algn="ctr">
                      <a:solidFill>
                        <a:srgbClr val="9F9F9F"/>
                      </a:solidFill>
                      <a:prstDash val="solid"/>
                      <a:round/>
                      <a:headEnd type="none" w="med" len="med"/>
                      <a:tailEnd type="none" w="med" len="med"/>
                    </a:lnR>
                    <a:lnT>
                      <a:noFill/>
                    </a:lnT>
                    <a:lnB>
                      <a:noFill/>
                    </a:lnB>
                    <a:solidFill>
                      <a:srgbClr val="F2F2F2"/>
                    </a:solidFill>
                  </a:tcPr>
                </a:tc>
                <a:tc>
                  <a:txBody>
                    <a:bodyPr/>
                    <a:lstStyle/>
                    <a:p>
                      <a:pPr marR="32385" algn="ctr" rtl="0">
                        <a:lnSpc>
                          <a:spcPct val="100000"/>
                        </a:lnSpc>
                        <a:spcAft>
                          <a:spcPts val="600"/>
                        </a:spcAft>
                      </a:pPr>
                      <a:r>
                        <a:rPr lang="es-AR" sz="2000">
                          <a:solidFill>
                            <a:srgbClr val="404040"/>
                          </a:solidFill>
                          <a:effectLst/>
                          <a:latin typeface="Lato" panose="020B0604020202020204" charset="0"/>
                          <a:ea typeface="MS Mincho"/>
                          <a:cs typeface="Mangal"/>
                        </a:rPr>
                        <a:t>0,26</a:t>
                      </a:r>
                    </a:p>
                  </a:txBody>
                  <a:tcPr marL="68580" marR="68580" marT="0" marB="0" anchor="ctr">
                    <a:lnL w="12700" cap="flat" cmpd="sng" algn="ctr">
                      <a:solidFill>
                        <a:srgbClr val="9F9F9F"/>
                      </a:solidFill>
                      <a:prstDash val="solid"/>
                      <a:round/>
                      <a:headEnd type="none" w="med" len="med"/>
                      <a:tailEnd type="none" w="med" len="med"/>
                    </a:lnL>
                    <a:lnR>
                      <a:noFill/>
                    </a:lnR>
                    <a:lnT>
                      <a:noFill/>
                    </a:lnT>
                    <a:lnB>
                      <a:noFill/>
                    </a:lnB>
                    <a:solidFill>
                      <a:srgbClr val="F2F2F2"/>
                    </a:solidFill>
                  </a:tcPr>
                </a:tc>
                <a:tc>
                  <a:txBody>
                    <a:bodyPr/>
                    <a:lstStyle/>
                    <a:p>
                      <a:pPr marR="32385" algn="ctr" rtl="0">
                        <a:lnSpc>
                          <a:spcPct val="100000"/>
                        </a:lnSpc>
                        <a:spcAft>
                          <a:spcPts val="600"/>
                        </a:spcAft>
                      </a:pPr>
                      <a:r>
                        <a:rPr lang="es-AR" sz="2000">
                          <a:solidFill>
                            <a:srgbClr val="404040"/>
                          </a:solidFill>
                          <a:effectLst/>
                          <a:latin typeface="Lato" panose="020B0604020202020204" charset="0"/>
                          <a:ea typeface="MS Mincho"/>
                          <a:cs typeface="Mangal"/>
                        </a:rPr>
                        <a:t>0,66</a:t>
                      </a:r>
                    </a:p>
                  </a:txBody>
                  <a:tcPr marL="68580" marR="68580" marT="0" marB="0" anchor="ctr">
                    <a:lnL>
                      <a:noFill/>
                    </a:lnL>
                    <a:lnR>
                      <a:noFill/>
                    </a:lnR>
                    <a:lnT>
                      <a:noFill/>
                    </a:lnT>
                    <a:lnB>
                      <a:noFill/>
                    </a:lnB>
                    <a:solidFill>
                      <a:srgbClr val="F2F2F2"/>
                    </a:solidFill>
                  </a:tcPr>
                </a:tc>
                <a:extLst>
                  <a:ext uri="{0D108BD9-81ED-4DB2-BD59-A6C34878D82A}">
                    <a16:rowId xmlns:a16="http://schemas.microsoft.com/office/drawing/2014/main" val="3514949386"/>
                  </a:ext>
                </a:extLst>
              </a:tr>
            </a:tbl>
          </a:graphicData>
        </a:graphic>
      </p:graphicFrame>
      <p:sp>
        <p:nvSpPr>
          <p:cNvPr id="6" name="TextBox 5"/>
          <p:cNvSpPr txBox="1"/>
          <p:nvPr/>
        </p:nvSpPr>
        <p:spPr>
          <a:xfrm>
            <a:off x="1440000" y="6385023"/>
            <a:ext cx="8030571" cy="307777"/>
          </a:xfrm>
          <a:prstGeom prst="rect">
            <a:avLst/>
          </a:prstGeom>
          <a:noFill/>
        </p:spPr>
        <p:txBody>
          <a:bodyPr wrap="square" rtlCol="0">
            <a:spAutoFit/>
          </a:bodyPr>
          <a:lstStyle/>
          <a:p>
            <a:pPr rtl="0"/>
            <a:r>
              <a:rPr lang="es-AR" sz="1400">
                <a:latin typeface="Lato" panose="020F0502020204030203" pitchFamily="34" charset="0"/>
              </a:rPr>
              <a:t>1. Branz et al., 2017</a:t>
            </a:r>
          </a:p>
        </p:txBody>
      </p:sp>
    </p:spTree>
    <p:custDataLst>
      <p:tags r:id="rId1"/>
    </p:custDataLst>
    <p:extLst>
      <p:ext uri="{BB962C8B-B14F-4D97-AF65-F5344CB8AC3E}">
        <p14:creationId xmlns:p14="http://schemas.microsoft.com/office/powerpoint/2010/main" val="2732368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90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58C8DD"/>
              </a:solidFill>
            </a:endParaRPr>
          </a:p>
        </p:txBody>
      </p:sp>
      <p:sp>
        <p:nvSpPr>
          <p:cNvPr id="2" name="Title 1"/>
          <p:cNvSpPr>
            <a:spLocks noGrp="1"/>
          </p:cNvSpPr>
          <p:nvPr>
            <p:ph type="title"/>
          </p:nvPr>
        </p:nvSpPr>
        <p:spPr>
          <a:xfrm>
            <a:off x="720000" y="1230560"/>
            <a:ext cx="7086690" cy="4396880"/>
          </a:xfrm>
        </p:spPr>
        <p:txBody>
          <a:bodyPr>
            <a:noAutofit/>
          </a:bodyPr>
          <a:lstStyle/>
          <a:p>
            <a:pPr rtl="0">
              <a:lnSpc>
                <a:spcPct val="100000"/>
              </a:lnSpc>
            </a:pPr>
            <a:r>
              <a:rPr lang="es-AR" sz="10000" dirty="0">
                <a:solidFill>
                  <a:schemeClr val="bg1"/>
                </a:solidFill>
                <a:latin typeface="Merriweather Light" panose="00000400000000000000" pitchFamily="2" charset="0"/>
              </a:rPr>
              <a:t>Preguntas de práctica (apunte)</a:t>
            </a:r>
          </a:p>
        </p:txBody>
      </p:sp>
    </p:spTree>
    <p:custDataLst>
      <p:tags r:id="rId1"/>
    </p:custDataLst>
    <p:extLst>
      <p:ext uri="{BB962C8B-B14F-4D97-AF65-F5344CB8AC3E}">
        <p14:creationId xmlns:p14="http://schemas.microsoft.com/office/powerpoint/2010/main" val="674987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rtl="0"/>
            <a:r>
              <a:rPr lang="es-AR"/>
              <a:t>Revisión: juego de roles de cloro y patógeno</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50104-CE64-4EE9-82B1-554144FA4C7C}" type="slidenum">
              <a:rPr kumimoji="0" sz="1200" b="0" i="0" u="none" strike="noStrike" kern="1200" cap="none" spc="0" normalizeH="0" baseline="0">
                <a:ln>
                  <a:noFill/>
                </a:ln>
                <a:solidFill>
                  <a:srgbClr val="898989"/>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sz="1200" b="0" i="0" u="none" strike="noStrike" kern="1200" cap="none" spc="0" normalizeH="0" baseline="0">
              <a:ln>
                <a:noFill/>
              </a:ln>
              <a:solidFill>
                <a:srgbClr val="898989"/>
              </a:solidFill>
              <a:effectLst/>
              <a:uLnTx/>
              <a:uFillTx/>
              <a:latin typeface="Lato" panose="020F0502020204030203" pitchFamily="34" charset="0"/>
              <a:ea typeface="+mn-ea"/>
              <a:cs typeface="+mn-cs"/>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46397" y="1690688"/>
            <a:ext cx="4687824" cy="4407408"/>
          </a:xfrm>
          <a:prstGeom prst="rect">
            <a:avLst/>
          </a:prstGeom>
        </p:spPr>
      </p:pic>
    </p:spTree>
    <p:custDataLst>
      <p:tags r:id="rId1"/>
    </p:custDataLst>
    <p:extLst>
      <p:ext uri="{BB962C8B-B14F-4D97-AF65-F5344CB8AC3E}">
        <p14:creationId xmlns:p14="http://schemas.microsoft.com/office/powerpoint/2010/main" val="3176341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normAutofit fontScale="85000" lnSpcReduction="20000"/>
          </a:bodyPr>
          <a:lstStyle/>
          <a:p>
            <a:pPr rtl="0"/>
            <a:r>
              <a:rPr lang="es-AR" dirty="0">
                <a:solidFill>
                  <a:schemeClr val="tx1"/>
                </a:solidFill>
              </a:rPr>
              <a:t>Esta presentación es para usar con el “Plan de lección: Dosificación de cloro” </a:t>
            </a:r>
          </a:p>
          <a:p>
            <a:pPr rtl="0"/>
            <a:r>
              <a:rPr lang="es-AR" dirty="0">
                <a:solidFill>
                  <a:schemeClr val="tx1"/>
                </a:solidFill>
              </a:rPr>
              <a:t>del manual del capacitador sobre Tratamiento del agua a nivel domiciliario y su almacenamiento seguro (TANDAS)</a:t>
            </a:r>
          </a:p>
          <a:p>
            <a:endParaRPr lang="en-CA" dirty="0"/>
          </a:p>
        </p:txBody>
      </p:sp>
      <p:sp>
        <p:nvSpPr>
          <p:cNvPr id="5" name="Text Placeholder 4"/>
          <p:cNvSpPr>
            <a:spLocks noGrp="1"/>
          </p:cNvSpPr>
          <p:nvPr>
            <p:ph type="body" sz="quarter" idx="14"/>
          </p:nvPr>
        </p:nvSpPr>
        <p:spPr/>
        <p:txBody>
          <a:bodyPr/>
          <a:lstStyle/>
          <a:p>
            <a:pPr rtl="0"/>
            <a:r>
              <a:rPr lang="es-AR">
                <a:latin typeface="Lato" charset="0"/>
                <a:ea typeface="Lato" charset="0"/>
                <a:cs typeface="Lato" charset="0"/>
              </a:rPr>
              <a:t>Disponible en </a:t>
            </a:r>
            <a:r>
              <a:rPr lang="es-AR">
                <a:hlinkClick r:id="rId3"/>
              </a:rPr>
              <a:t>resources.cawst.org</a:t>
            </a:r>
          </a:p>
        </p:txBody>
      </p:sp>
    </p:spTree>
    <p:custDataLst>
      <p:tags r:id="rId1"/>
    </p:custDataLst>
    <p:extLst>
      <p:ext uri="{BB962C8B-B14F-4D97-AF65-F5344CB8AC3E}">
        <p14:creationId xmlns:p14="http://schemas.microsoft.com/office/powerpoint/2010/main" val="2035805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rtl="0"/>
            <a:fld id="{A8350104-CE64-4EE9-82B1-554144FA4C7C}" type="slidenum">
              <a:rPr/>
              <a:pPr/>
              <a:t>20</a:t>
            </a:fld>
            <a:endParaRPr/>
          </a:p>
        </p:txBody>
      </p:sp>
      <p:sp>
        <p:nvSpPr>
          <p:cNvPr id="3" name="Title 2"/>
          <p:cNvSpPr>
            <a:spLocks noGrp="1"/>
          </p:cNvSpPr>
          <p:nvPr>
            <p:ph type="title"/>
          </p:nvPr>
        </p:nvSpPr>
        <p:spPr/>
        <p:txBody>
          <a:bodyPr/>
          <a:lstStyle/>
          <a:p>
            <a:pPr rtl="0"/>
            <a:r>
              <a:rPr lang="es-AR"/>
              <a:t>Bibliografía</a:t>
            </a:r>
          </a:p>
        </p:txBody>
      </p:sp>
      <p:sp>
        <p:nvSpPr>
          <p:cNvPr id="4" name="Text Placeholder 3"/>
          <p:cNvSpPr>
            <a:spLocks noGrp="1"/>
          </p:cNvSpPr>
          <p:nvPr>
            <p:ph type="body" sz="quarter" idx="11"/>
          </p:nvPr>
        </p:nvSpPr>
        <p:spPr>
          <a:xfrm>
            <a:off x="838200" y="1690688"/>
            <a:ext cx="10515600" cy="4475162"/>
          </a:xfrm>
        </p:spPr>
        <p:txBody>
          <a:bodyPr>
            <a:normAutofit fontScale="62500" lnSpcReduction="20000"/>
          </a:bodyPr>
          <a:lstStyle/>
          <a:p>
            <a:pPr marL="342900" indent="-342900" rtl="0">
              <a:buFont typeface="Arial" panose="020B0604020202020204" pitchFamily="34" charset="0"/>
              <a:buChar char="•"/>
            </a:pPr>
            <a:r>
              <a:rPr lang="es-AR"/>
              <a:t>Branz, A., Levine, M., Lehmann, L., Bastable, A., Ali, S. I., Kadir, K., … Lantagne, D. (2017). Chlorination of drinking water in emergencies: a review of knowledge to develop recommendations for implementation and research needed. </a:t>
            </a:r>
            <a:r>
              <a:rPr lang="es-AR" i="1"/>
              <a:t>Waterlines</a:t>
            </a:r>
            <a:r>
              <a:rPr lang="es-AR"/>
              <a:t>, </a:t>
            </a:r>
            <a:r>
              <a:rPr lang="es-AR" i="1"/>
              <a:t>36</a:t>
            </a:r>
            <a:r>
              <a:rPr lang="es-AR"/>
              <a:t>(1), 4–39. https://doi.org/10.3362/1756-3488.2017.002</a:t>
            </a:r>
          </a:p>
          <a:p>
            <a:pPr marL="342900" indent="-342900" rtl="0">
              <a:buFont typeface="Arial" panose="020B0604020202020204" pitchFamily="34" charset="0"/>
              <a:buChar char="•"/>
            </a:pPr>
            <a:r>
              <a:rPr lang="es-AR"/>
              <a:t>Levy, K., Anderson, L., Robb, K. A., Cevallos, W., Trueba, G. y Eisenberg, J. N. S. (2014). Household effectiveness vs. laboratory efficacy of point-of-use chlorination. </a:t>
            </a:r>
            <a:r>
              <a:rPr lang="es-AR" i="1"/>
              <a:t>Water Research</a:t>
            </a:r>
            <a:r>
              <a:rPr lang="es-AR"/>
              <a:t>, </a:t>
            </a:r>
            <a:r>
              <a:rPr lang="es-AR" i="1"/>
              <a:t>54</a:t>
            </a:r>
            <a:r>
              <a:rPr lang="es-AR"/>
              <a:t>, 69–77. https://doi.org/10.1016/j.watres.2014.01.037</a:t>
            </a:r>
          </a:p>
          <a:p>
            <a:pPr marL="342900" indent="-342900" rtl="0">
              <a:buFont typeface="Arial" panose="020B0604020202020204" pitchFamily="34" charset="0"/>
              <a:buChar char="•"/>
            </a:pPr>
            <a:r>
              <a:rPr lang="es-AR"/>
              <a:t>Oh, K.-S., Kim, G.-T., Ahn, K.-S. y Shin, S.-S. (2016). Effects of Disinfectants on Larval Development of Ascaris suum Eggs. </a:t>
            </a:r>
            <a:r>
              <a:rPr lang="es-AR" i="1"/>
              <a:t>The Korean Journal of Parasitology</a:t>
            </a:r>
            <a:r>
              <a:rPr lang="es-AR"/>
              <a:t>, </a:t>
            </a:r>
            <a:r>
              <a:rPr lang="es-AR" i="1"/>
              <a:t>54</a:t>
            </a:r>
            <a:r>
              <a:rPr lang="es-AR"/>
              <a:t>(1), 103–107. https://doi.org/10.3347/kjp.2016.54.1.103</a:t>
            </a:r>
          </a:p>
          <a:p>
            <a:pPr marL="342900" indent="-342900" rtl="0">
              <a:buFont typeface="Arial" panose="020B0604020202020204" pitchFamily="34" charset="0"/>
              <a:buChar char="•"/>
            </a:pPr>
            <a:r>
              <a:rPr lang="es-AR"/>
              <a:t>Peletz, R., Mahin, T., Elliott, M., Montgomery, M. y Clasen, T. (2013). Preventing cryptosporidiosis: the need for safe drinking water. </a:t>
            </a:r>
            <a:r>
              <a:rPr lang="es-AR" i="1"/>
              <a:t>Bulletin of the World Health Organization</a:t>
            </a:r>
            <a:r>
              <a:rPr lang="es-AR"/>
              <a:t>, </a:t>
            </a:r>
            <a:r>
              <a:rPr lang="es-AR" i="1"/>
              <a:t>91</a:t>
            </a:r>
            <a:r>
              <a:rPr lang="es-AR"/>
              <a:t>(4), 238–238. https://doi.org/10.2471/BLT.13.119990</a:t>
            </a:r>
          </a:p>
          <a:p>
            <a:pPr marL="342900" indent="-342900" rtl="0">
              <a:buFont typeface="Arial" panose="020B0604020202020204" pitchFamily="34" charset="0"/>
              <a:buChar char="•"/>
            </a:pPr>
            <a:r>
              <a:rPr lang="es-AR"/>
              <a:t>Thurston-Enriquez, J. A., Haas, C. N., Jacangelo, J. y Gerba, C. P. (2005). Inactivation of Enteric Adenovirus and Feline Calicivirus by Chlorine Dioxide. </a:t>
            </a:r>
            <a:r>
              <a:rPr lang="es-AR" i="1"/>
              <a:t>Applied and Environmental Microbiology</a:t>
            </a:r>
            <a:r>
              <a:rPr lang="es-AR"/>
              <a:t>, </a:t>
            </a:r>
            <a:r>
              <a:rPr lang="es-AR" i="1"/>
              <a:t>71</a:t>
            </a:r>
            <a:r>
              <a:rPr lang="es-AR"/>
              <a:t>(6), 3100–3105. https://doi.org/10.1128/AEM.71.6.3100-3105.2005</a:t>
            </a:r>
          </a:p>
          <a:p>
            <a:pPr marL="342900" indent="-342900" rtl="0">
              <a:buFont typeface="Arial" panose="020B0604020202020204" pitchFamily="34" charset="0"/>
              <a:buChar char="•"/>
            </a:pPr>
            <a:r>
              <a:rPr lang="es-AR"/>
              <a:t>Zhao, T., Doyle, M. P., Zhao, P., Blake, P. y Wu, F. M. (2001). Chlorine inactivation of Escherichia coli O157:H7 in water. </a:t>
            </a:r>
            <a:r>
              <a:rPr lang="es-AR" i="1"/>
              <a:t>Journal of Food Protection</a:t>
            </a:r>
            <a:r>
              <a:rPr lang="es-AR"/>
              <a:t>, </a:t>
            </a:r>
            <a:r>
              <a:rPr lang="es-AR" i="1"/>
              <a:t>64</a:t>
            </a:r>
            <a:r>
              <a:rPr lang="es-AR"/>
              <a:t>(10), 1607–1609.</a:t>
            </a:r>
          </a:p>
        </p:txBody>
      </p:sp>
    </p:spTree>
    <p:custDataLst>
      <p:tags r:id="rId1"/>
    </p:custDataLst>
    <p:extLst>
      <p:ext uri="{BB962C8B-B14F-4D97-AF65-F5344CB8AC3E}">
        <p14:creationId xmlns:p14="http://schemas.microsoft.com/office/powerpoint/2010/main" val="3860186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2241" y="4232630"/>
            <a:ext cx="2724321" cy="1092607"/>
          </a:xfrm>
          <a:prstGeom prst="rect">
            <a:avLst/>
          </a:prstGeom>
          <a:noFill/>
        </p:spPr>
        <p:txBody>
          <a:bodyPr wrap="square">
            <a:spAutoFit/>
          </a:bodyPr>
          <a:lstStyle/>
          <a:p>
            <a:pPr rtl="0" eaLnBrk="1" fontAlgn="auto" hangingPunct="1">
              <a:lnSpc>
                <a:spcPts val="2580"/>
              </a:lnSpc>
              <a:spcBef>
                <a:spcPts val="0"/>
              </a:spcBef>
              <a:spcAft>
                <a:spcPts val="0"/>
              </a:spcAft>
              <a:defRPr/>
            </a:pPr>
            <a:r>
              <a:rPr lang="es-AR" sz="1600">
                <a:solidFill>
                  <a:srgbClr val="5C5C5C"/>
                </a:solidFill>
                <a:latin typeface="Lato" panose="020F0502020204030203" pitchFamily="34" charset="0"/>
                <a:ea typeface="+mn-ea"/>
                <a:cs typeface="+mn-cs"/>
              </a:rPr>
              <a:t>+ 1 403 243 3285</a:t>
            </a:r>
          </a:p>
          <a:p>
            <a:pPr rtl="0" eaLnBrk="1" fontAlgn="auto" hangingPunct="1">
              <a:lnSpc>
                <a:spcPts val="2580"/>
              </a:lnSpc>
              <a:spcBef>
                <a:spcPts val="0"/>
              </a:spcBef>
              <a:spcAft>
                <a:spcPts val="0"/>
              </a:spcAft>
              <a:defRPr/>
            </a:pPr>
            <a:r>
              <a:rPr lang="es-AR" sz="1600">
                <a:solidFill>
                  <a:srgbClr val="5C5C5C"/>
                </a:solidFill>
                <a:latin typeface="Lato" panose="020F0502020204030203" pitchFamily="34" charset="0"/>
                <a:ea typeface="+mn-ea"/>
                <a:cs typeface="+mn-cs"/>
              </a:rPr>
              <a:t>cawst@cawst.org</a:t>
            </a:r>
          </a:p>
          <a:p>
            <a:pPr rtl="0" eaLnBrk="1" fontAlgn="auto" hangingPunct="1">
              <a:lnSpc>
                <a:spcPts val="2580"/>
              </a:lnSpc>
              <a:spcBef>
                <a:spcPts val="0"/>
              </a:spcBef>
              <a:spcAft>
                <a:spcPts val="0"/>
              </a:spcAft>
              <a:defRPr/>
            </a:pPr>
            <a:r>
              <a:rPr lang="es-AR" sz="1600">
                <a:solidFill>
                  <a:srgbClr val="5C5C5C"/>
                </a:solidFill>
                <a:latin typeface="Lato" panose="020F0502020204030203" pitchFamily="34" charset="0"/>
                <a:ea typeface="+mn-ea"/>
                <a:cs typeface="+mn-cs"/>
              </a:rPr>
              <a:t>cawst.org</a:t>
            </a:r>
          </a:p>
        </p:txBody>
      </p:sp>
    </p:spTree>
    <p:custDataLst>
      <p:tags r:id="rId1"/>
    </p:custDataLst>
    <p:extLst>
      <p:ext uri="{BB962C8B-B14F-4D97-AF65-F5344CB8AC3E}">
        <p14:creationId xmlns:p14="http://schemas.microsoft.com/office/powerpoint/2010/main" val="2787884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normAutofit/>
          </a:bodyPr>
          <a:lstStyle/>
          <a:p>
            <a:pPr rtl="0"/>
            <a:r>
              <a:rPr lang="es-AR"/>
              <a:t>Dosificación de cloro</a:t>
            </a:r>
          </a:p>
        </p:txBody>
      </p:sp>
      <p:sp>
        <p:nvSpPr>
          <p:cNvPr id="5" name="Text Placeholder 4"/>
          <p:cNvSpPr>
            <a:spLocks noGrp="1"/>
          </p:cNvSpPr>
          <p:nvPr>
            <p:ph type="body" sz="quarter" idx="14"/>
          </p:nvPr>
        </p:nvSpPr>
        <p:spPr/>
        <p:txBody>
          <a:bodyPr/>
          <a:lstStyle/>
          <a:p>
            <a:endParaRPr lang="en-CA" dirty="0"/>
          </a:p>
          <a:p>
            <a:endParaRPr lang="en-CA" dirty="0"/>
          </a:p>
        </p:txBody>
      </p:sp>
      <p:sp>
        <p:nvSpPr>
          <p:cNvPr id="6" name="Text Placeholder 5"/>
          <p:cNvSpPr>
            <a:spLocks noGrp="1"/>
          </p:cNvSpPr>
          <p:nvPr>
            <p:ph type="body" sz="quarter" idx="15"/>
          </p:nvPr>
        </p:nvSpPr>
        <p:spPr/>
        <p:txBody>
          <a:bodyPr/>
          <a:lstStyle/>
          <a:p>
            <a:pPr rtl="0"/>
            <a:r>
              <a:rPr lang="es-AR"/>
              <a:t>2018</a:t>
            </a:r>
          </a:p>
        </p:txBody>
      </p:sp>
      <p:sp>
        <p:nvSpPr>
          <p:cNvPr id="7" name="Text Placeholder 6"/>
          <p:cNvSpPr>
            <a:spLocks noGrp="1"/>
          </p:cNvSpPr>
          <p:nvPr>
            <p:ph type="body" sz="quarter" idx="16"/>
          </p:nvPr>
        </p:nvSpPr>
        <p:spPr/>
        <p:txBody>
          <a:bodyPr/>
          <a:lstStyle/>
          <a:p>
            <a:pPr rtl="0"/>
            <a:r>
              <a:rPr lang="es-AR"/>
              <a:t>Junio</a:t>
            </a:r>
          </a:p>
        </p:txBody>
      </p:sp>
    </p:spTree>
    <p:custDataLst>
      <p:tags r:id="rId1"/>
    </p:custDataLst>
    <p:extLst>
      <p:ext uri="{BB962C8B-B14F-4D97-AF65-F5344CB8AC3E}">
        <p14:creationId xmlns:p14="http://schemas.microsoft.com/office/powerpoint/2010/main" val="1902046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rtl="0"/>
            <a:r>
              <a:rPr lang="es-AR"/>
              <a:t>Objetivos de aprendizaje</a:t>
            </a:r>
          </a:p>
        </p:txBody>
      </p:sp>
      <p:sp>
        <p:nvSpPr>
          <p:cNvPr id="7" name="Text Placeholder 6"/>
          <p:cNvSpPr>
            <a:spLocks noGrp="1"/>
          </p:cNvSpPr>
          <p:nvPr>
            <p:ph type="body" sz="quarter" idx="11"/>
          </p:nvPr>
        </p:nvSpPr>
        <p:spPr>
          <a:xfrm>
            <a:off x="1530000" y="1980000"/>
            <a:ext cx="9360000" cy="4357687"/>
          </a:xfrm>
        </p:spPr>
        <p:txBody>
          <a:bodyPr>
            <a:normAutofit/>
          </a:bodyPr>
          <a:lstStyle/>
          <a:p>
            <a:pPr lvl="0" rtl="0"/>
            <a:r>
              <a:rPr lang="es-AR" sz="2500"/>
              <a:t>Describir cómo el cloro desinfecta el agua</a:t>
            </a:r>
          </a:p>
          <a:p>
            <a:pPr lvl="0" rtl="0"/>
            <a:r>
              <a:rPr lang="es-AR" sz="2500"/>
              <a:t>Comparar diferentes productos de cloro </a:t>
            </a:r>
          </a:p>
          <a:p>
            <a:pPr lvl="0" rtl="0"/>
            <a:r>
              <a:rPr lang="es-AR" sz="2500"/>
              <a:t>Calcular una dosis de cloro apropiada para situaciones dadas</a:t>
            </a:r>
          </a:p>
        </p:txBody>
      </p:sp>
      <p:sp>
        <p:nvSpPr>
          <p:cNvPr id="4" name="Slide Number Placeholder 2"/>
          <p:cNvSpPr>
            <a:spLocks noGrp="1"/>
          </p:cNvSpPr>
          <p:nvPr>
            <p:ph type="sldNum" sz="quarter" idx="10"/>
          </p:nvPr>
        </p:nvSpPr>
        <p:spPr>
          <a:xfrm>
            <a:off x="8610600" y="6356350"/>
            <a:ext cx="2743200" cy="365125"/>
          </a:xfrm>
        </p:spPr>
        <p:txBody>
          <a:bodyPr/>
          <a:lstStyle/>
          <a:p>
            <a:pPr rtl="0"/>
            <a:r>
              <a:rPr lang="es-AR"/>
              <a:t>4</a:t>
            </a:r>
          </a:p>
        </p:txBody>
      </p:sp>
    </p:spTree>
    <p:custDataLst>
      <p:tags r:id="rId1"/>
    </p:custDataLst>
    <p:extLst>
      <p:ext uri="{BB962C8B-B14F-4D97-AF65-F5344CB8AC3E}">
        <p14:creationId xmlns:p14="http://schemas.microsoft.com/office/powerpoint/2010/main" val="3673235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9DB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bg1"/>
              </a:solidFill>
            </a:endParaRPr>
          </a:p>
        </p:txBody>
      </p:sp>
      <p:sp>
        <p:nvSpPr>
          <p:cNvPr id="5" name="Title 4"/>
          <p:cNvSpPr>
            <a:spLocks noGrp="1"/>
          </p:cNvSpPr>
          <p:nvPr>
            <p:ph type="title"/>
          </p:nvPr>
        </p:nvSpPr>
        <p:spPr>
          <a:xfrm>
            <a:off x="720000" y="1537399"/>
            <a:ext cx="7367649" cy="3783202"/>
          </a:xfrm>
        </p:spPr>
        <p:txBody>
          <a:bodyPr>
            <a:noAutofit/>
          </a:bodyPr>
          <a:lstStyle/>
          <a:p>
            <a:pPr rtl="0">
              <a:lnSpc>
                <a:spcPct val="100000"/>
              </a:lnSpc>
            </a:pPr>
            <a:r>
              <a:rPr lang="es-AR" sz="6000">
                <a:solidFill>
                  <a:schemeClr val="bg1"/>
                </a:solidFill>
                <a:latin typeface="Merriweather" panose="00000500000000000000" pitchFamily="2" charset="0"/>
              </a:rPr>
              <a:t>¿Cuántos tipos de productos de cloro conoce?</a:t>
            </a:r>
          </a:p>
        </p:txBody>
      </p:sp>
    </p:spTree>
    <p:custDataLst>
      <p:tags r:id="rId1"/>
    </p:custDataLst>
    <p:extLst>
      <p:ext uri="{BB962C8B-B14F-4D97-AF65-F5344CB8AC3E}">
        <p14:creationId xmlns:p14="http://schemas.microsoft.com/office/powerpoint/2010/main" val="716011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566146463"/>
              </p:ext>
            </p:extLst>
          </p:nvPr>
        </p:nvGraphicFramePr>
        <p:xfrm>
          <a:off x="994065" y="701980"/>
          <a:ext cx="10524836" cy="6096000"/>
        </p:xfrm>
        <a:graphic>
          <a:graphicData uri="http://schemas.openxmlformats.org/drawingml/2006/table">
            <a:tbl>
              <a:tblPr firstRow="1" firstCol="1" bandRow="1"/>
              <a:tblGrid>
                <a:gridCol w="2679439">
                  <a:extLst>
                    <a:ext uri="{9D8B030D-6E8A-4147-A177-3AD203B41FA5}">
                      <a16:colId xmlns:a16="http://schemas.microsoft.com/office/drawing/2014/main" val="3847050582"/>
                    </a:ext>
                  </a:extLst>
                </a:gridCol>
                <a:gridCol w="3153594">
                  <a:extLst>
                    <a:ext uri="{9D8B030D-6E8A-4147-A177-3AD203B41FA5}">
                      <a16:colId xmlns:a16="http://schemas.microsoft.com/office/drawing/2014/main" val="2206887420"/>
                    </a:ext>
                  </a:extLst>
                </a:gridCol>
                <a:gridCol w="2012102">
                  <a:extLst>
                    <a:ext uri="{9D8B030D-6E8A-4147-A177-3AD203B41FA5}">
                      <a16:colId xmlns:a16="http://schemas.microsoft.com/office/drawing/2014/main" val="3924285391"/>
                    </a:ext>
                  </a:extLst>
                </a:gridCol>
                <a:gridCol w="2679701">
                  <a:extLst>
                    <a:ext uri="{9D8B030D-6E8A-4147-A177-3AD203B41FA5}">
                      <a16:colId xmlns:a16="http://schemas.microsoft.com/office/drawing/2014/main" val="3071961306"/>
                    </a:ext>
                  </a:extLst>
                </a:gridCol>
              </a:tblGrid>
              <a:tr h="511715">
                <a:tc>
                  <a:txBody>
                    <a:bodyPr/>
                    <a:lstStyle/>
                    <a:p>
                      <a:pPr marR="32385" rtl="0">
                        <a:lnSpc>
                          <a:spcPct val="100000"/>
                        </a:lnSpc>
                        <a:spcAft>
                          <a:spcPts val="600"/>
                        </a:spcAft>
                      </a:pPr>
                      <a:r>
                        <a:rPr lang="es-AR" sz="2000" b="1">
                          <a:solidFill>
                            <a:srgbClr val="404040"/>
                          </a:solidFill>
                          <a:effectLst/>
                          <a:latin typeface="Lato" panose="020B0604020202020204" charset="0"/>
                          <a:ea typeface="MS Mincho"/>
                          <a:cs typeface="Mangal"/>
                        </a:rPr>
                        <a:t>Producto</a:t>
                      </a:r>
                    </a:p>
                  </a:txBody>
                  <a:tcPr marL="68580" marR="68580" marT="0" marB="0" anchor="ctr">
                    <a:lnL>
                      <a:noFill/>
                    </a:lnL>
                    <a:lnR>
                      <a:noFill/>
                    </a:lnR>
                    <a:lnT>
                      <a:noFill/>
                    </a:lnT>
                    <a:lnB w="12700" cap="flat" cmpd="sng" algn="ctr">
                      <a:solidFill>
                        <a:srgbClr val="9F9F9F"/>
                      </a:solidFill>
                      <a:prstDash val="solid"/>
                      <a:round/>
                      <a:headEnd type="none" w="med" len="med"/>
                      <a:tailEnd type="none" w="med" len="med"/>
                    </a:lnB>
                  </a:tcPr>
                </a:tc>
                <a:tc>
                  <a:txBody>
                    <a:bodyPr/>
                    <a:lstStyle/>
                    <a:p>
                      <a:pPr marR="32385" rtl="0">
                        <a:lnSpc>
                          <a:spcPct val="100000"/>
                        </a:lnSpc>
                        <a:spcAft>
                          <a:spcPts val="600"/>
                        </a:spcAft>
                      </a:pPr>
                      <a:r>
                        <a:rPr lang="es-AR" sz="2000" b="1">
                          <a:solidFill>
                            <a:srgbClr val="404040"/>
                          </a:solidFill>
                          <a:effectLst/>
                          <a:latin typeface="Lato" panose="020B0604020202020204" charset="0"/>
                          <a:ea typeface="MS Mincho"/>
                          <a:cs typeface="Mangal"/>
                        </a:rPr>
                        <a:t>Concentración de cloro disponible (%)</a:t>
                      </a:r>
                    </a:p>
                  </a:txBody>
                  <a:tcPr marL="68580" marR="68580" marT="0" marB="0" anchor="ctr">
                    <a:lnL>
                      <a:noFill/>
                    </a:lnL>
                    <a:lnR>
                      <a:noFill/>
                    </a:lnR>
                    <a:lnT>
                      <a:noFill/>
                    </a:lnT>
                    <a:lnB w="12700" cap="flat" cmpd="sng" algn="ctr">
                      <a:solidFill>
                        <a:srgbClr val="9F9F9F"/>
                      </a:solidFill>
                      <a:prstDash val="solid"/>
                      <a:round/>
                      <a:headEnd type="none" w="med" len="med"/>
                      <a:tailEnd type="none" w="med" len="med"/>
                    </a:lnB>
                  </a:tcPr>
                </a:tc>
                <a:tc>
                  <a:txBody>
                    <a:bodyPr/>
                    <a:lstStyle/>
                    <a:p>
                      <a:pPr marR="32385" rtl="0">
                        <a:lnSpc>
                          <a:spcPct val="100000"/>
                        </a:lnSpc>
                        <a:spcAft>
                          <a:spcPts val="600"/>
                        </a:spcAft>
                      </a:pPr>
                      <a:r>
                        <a:rPr lang="es-AR" sz="2000" b="1">
                          <a:solidFill>
                            <a:srgbClr val="404040"/>
                          </a:solidFill>
                          <a:effectLst/>
                          <a:latin typeface="Lato" panose="020B0604020202020204" charset="0"/>
                          <a:ea typeface="MS Mincho"/>
                          <a:cs typeface="Mangal"/>
                        </a:rPr>
                        <a:t>Tipo de producto</a:t>
                      </a:r>
                    </a:p>
                  </a:txBody>
                  <a:tcPr marL="68580" marR="68580" marT="0" marB="0" anchor="ctr">
                    <a:lnL>
                      <a:noFill/>
                    </a:lnL>
                    <a:lnR>
                      <a:noFill/>
                    </a:lnR>
                    <a:lnT>
                      <a:noFill/>
                    </a:lnT>
                    <a:lnB w="12700" cap="flat" cmpd="sng" algn="ctr">
                      <a:solidFill>
                        <a:srgbClr val="9F9F9F"/>
                      </a:solidFill>
                      <a:prstDash val="solid"/>
                      <a:round/>
                      <a:headEnd type="none" w="med" len="med"/>
                      <a:tailEnd type="none" w="med" len="med"/>
                    </a:lnB>
                  </a:tcPr>
                </a:tc>
                <a:tc>
                  <a:txBody>
                    <a:bodyPr/>
                    <a:lstStyle/>
                    <a:p>
                      <a:pPr marR="32385" rtl="0">
                        <a:lnSpc>
                          <a:spcPct val="100000"/>
                        </a:lnSpc>
                        <a:spcAft>
                          <a:spcPts val="600"/>
                        </a:spcAft>
                      </a:pPr>
                      <a:r>
                        <a:rPr lang="es-AR" sz="2000" b="1">
                          <a:solidFill>
                            <a:srgbClr val="404040"/>
                          </a:solidFill>
                          <a:effectLst/>
                          <a:latin typeface="Lato" panose="020B0604020202020204" charset="0"/>
                          <a:ea typeface="MS Mincho"/>
                          <a:cs typeface="Mangal"/>
                        </a:rPr>
                        <a:t>Estabilidad</a:t>
                      </a:r>
                    </a:p>
                  </a:txBody>
                  <a:tcPr marL="68580" marR="68580" marT="0" marB="0" anchor="ctr">
                    <a:lnL>
                      <a:noFill/>
                    </a:lnL>
                    <a:lnR>
                      <a:noFill/>
                    </a:lnR>
                    <a:lnT>
                      <a:noFill/>
                    </a:lnT>
                    <a:lnB w="12700" cap="flat" cmpd="sng" algn="ctr">
                      <a:solidFill>
                        <a:srgbClr val="9F9F9F"/>
                      </a:solidFill>
                      <a:prstDash val="solid"/>
                      <a:round/>
                      <a:headEnd type="none" w="med" len="med"/>
                      <a:tailEnd type="none" w="med" len="med"/>
                    </a:lnB>
                  </a:tcPr>
                </a:tc>
                <a:extLst>
                  <a:ext uri="{0D108BD9-81ED-4DB2-BD59-A6C34878D82A}">
                    <a16:rowId xmlns:a16="http://schemas.microsoft.com/office/drawing/2014/main" val="4200007227"/>
                  </a:ext>
                </a:extLst>
              </a:tr>
              <a:tr h="1063024">
                <a:tc>
                  <a:txBody>
                    <a:bodyPr/>
                    <a:lstStyle/>
                    <a:p>
                      <a:pPr marR="32385" rtl="0">
                        <a:lnSpc>
                          <a:spcPct val="100000"/>
                        </a:lnSpc>
                        <a:spcAft>
                          <a:spcPts val="600"/>
                        </a:spcAft>
                      </a:pPr>
                      <a:r>
                        <a:rPr lang="es-AR" sz="2000" b="1">
                          <a:solidFill>
                            <a:srgbClr val="404040"/>
                          </a:solidFill>
                          <a:effectLst/>
                          <a:latin typeface="Lato" panose="020B0604020202020204" charset="0"/>
                          <a:ea typeface="MS Mincho"/>
                          <a:cs typeface="Mangal"/>
                        </a:rPr>
                        <a:t>Hipoclorito para pruebas de precisión (HTH)</a:t>
                      </a:r>
                    </a:p>
                  </a:txBody>
                  <a:tcPr marL="68580" marR="68580" marT="0" marB="0" anchor="ctr">
                    <a:lnL>
                      <a:noFill/>
                    </a:lnL>
                    <a:lnR w="12700" cap="flat" cmpd="sng" algn="ctr">
                      <a:solidFill>
                        <a:srgbClr val="9F9F9F"/>
                      </a:solidFill>
                      <a:prstDash val="solid"/>
                      <a:round/>
                      <a:headEnd type="none" w="med" len="med"/>
                      <a:tailEnd type="none" w="med" len="med"/>
                    </a:lnR>
                    <a:lnT w="12700" cap="flat" cmpd="sng" algn="ctr">
                      <a:solidFill>
                        <a:srgbClr val="9F9F9F"/>
                      </a:solidFill>
                      <a:prstDash val="solid"/>
                      <a:round/>
                      <a:headEnd type="none" w="med" len="med"/>
                      <a:tailEnd type="none" w="med" len="med"/>
                    </a:lnT>
                    <a:lnB>
                      <a:noFill/>
                    </a:lnB>
                    <a:solidFill>
                      <a:srgbClr val="F2F2F2"/>
                    </a:solidFill>
                  </a:tcPr>
                </a:tc>
                <a:tc>
                  <a:txBody>
                    <a:bodyPr/>
                    <a:lstStyle/>
                    <a:p>
                      <a:pPr marR="32385" rtl="0">
                        <a:lnSpc>
                          <a:spcPct val="100000"/>
                        </a:lnSpc>
                        <a:spcAft>
                          <a:spcPts val="600"/>
                        </a:spcAft>
                      </a:pPr>
                      <a:r>
                        <a:rPr lang="es-AR" sz="2000">
                          <a:solidFill>
                            <a:srgbClr val="404040"/>
                          </a:solidFill>
                          <a:effectLst/>
                          <a:latin typeface="Lato" panose="020B0604020202020204" charset="0"/>
                          <a:ea typeface="MS Mincho"/>
                          <a:cs typeface="Mangal"/>
                        </a:rPr>
                        <a:t>65-70%</a:t>
                      </a:r>
                    </a:p>
                  </a:txBody>
                  <a:tcPr marL="68580" marR="68580" marT="0" marB="0" anchor="ctr">
                    <a:lnL w="12700" cap="flat" cmpd="sng" algn="ctr">
                      <a:solidFill>
                        <a:srgbClr val="9F9F9F"/>
                      </a:solidFill>
                      <a:prstDash val="solid"/>
                      <a:round/>
                      <a:headEnd type="none" w="med" len="med"/>
                      <a:tailEnd type="none" w="med" len="med"/>
                    </a:lnL>
                    <a:lnR>
                      <a:noFill/>
                    </a:lnR>
                    <a:lnT w="12700" cap="flat" cmpd="sng" algn="ctr">
                      <a:solidFill>
                        <a:srgbClr val="9F9F9F"/>
                      </a:solidFill>
                      <a:prstDash val="solid"/>
                      <a:round/>
                      <a:headEnd type="none" w="med" len="med"/>
                      <a:tailEnd type="none" w="med" len="med"/>
                    </a:lnT>
                    <a:lnB>
                      <a:noFill/>
                    </a:lnB>
                    <a:solidFill>
                      <a:srgbClr val="F2F2F2"/>
                    </a:solidFill>
                  </a:tcPr>
                </a:tc>
                <a:tc>
                  <a:txBody>
                    <a:bodyPr/>
                    <a:lstStyle/>
                    <a:p>
                      <a:pPr marR="32385" rtl="0">
                        <a:lnSpc>
                          <a:spcPct val="100000"/>
                        </a:lnSpc>
                        <a:spcAft>
                          <a:spcPts val="0"/>
                        </a:spcAft>
                      </a:pPr>
                      <a:r>
                        <a:rPr lang="es-AR" sz="2000">
                          <a:solidFill>
                            <a:srgbClr val="404040"/>
                          </a:solidFill>
                          <a:effectLst/>
                          <a:latin typeface="Lato" panose="020B0604020202020204" charset="0"/>
                          <a:ea typeface="MS Mincho"/>
                          <a:cs typeface="Mangal"/>
                        </a:rPr>
                        <a:t>Generalmente en forma granular</a:t>
                      </a:r>
                    </a:p>
                    <a:p>
                      <a:pPr marL="123825" marR="32385" rtl="0">
                        <a:lnSpc>
                          <a:spcPct val="100000"/>
                        </a:lnSpc>
                        <a:spcAft>
                          <a:spcPts val="0"/>
                        </a:spcAft>
                      </a:pPr>
                      <a:r>
                        <a:rPr lang="es-AR" sz="2000">
                          <a:solidFill>
                            <a:srgbClr val="404040"/>
                          </a:solidFill>
                          <a:effectLst/>
                          <a:latin typeface="Lato" panose="020B0604020202020204" charset="0"/>
                          <a:ea typeface="MS Mincho"/>
                          <a:cs typeface="Mangal"/>
                        </a:rPr>
                        <a:t> </a:t>
                      </a:r>
                    </a:p>
                  </a:txBody>
                  <a:tcPr marL="68580" marR="68580" marT="0" marB="0" anchor="ctr">
                    <a:lnL>
                      <a:noFill/>
                    </a:lnL>
                    <a:lnR>
                      <a:noFill/>
                    </a:lnR>
                    <a:lnT w="12700" cap="flat" cmpd="sng" algn="ctr">
                      <a:solidFill>
                        <a:srgbClr val="9F9F9F"/>
                      </a:solidFill>
                      <a:prstDash val="solid"/>
                      <a:round/>
                      <a:headEnd type="none" w="med" len="med"/>
                      <a:tailEnd type="none" w="med" len="med"/>
                    </a:lnT>
                    <a:lnB>
                      <a:noFill/>
                    </a:lnB>
                    <a:solidFill>
                      <a:srgbClr val="F2F2F2"/>
                    </a:solidFill>
                  </a:tcPr>
                </a:tc>
                <a:tc>
                  <a:txBody>
                    <a:bodyPr/>
                    <a:lstStyle/>
                    <a:p>
                      <a:pPr marR="32385" rtl="0">
                        <a:lnSpc>
                          <a:spcPct val="100000"/>
                        </a:lnSpc>
                        <a:spcAft>
                          <a:spcPts val="0"/>
                        </a:spcAft>
                      </a:pPr>
                      <a:r>
                        <a:rPr lang="es-AR" sz="2000">
                          <a:solidFill>
                            <a:srgbClr val="404040"/>
                          </a:solidFill>
                          <a:effectLst/>
                          <a:latin typeface="Lato" panose="020B0604020202020204" charset="0"/>
                          <a:ea typeface="MS Mincho"/>
                          <a:cs typeface="Mangal"/>
                        </a:rPr>
                        <a:t>Estable</a:t>
                      </a:r>
                    </a:p>
                  </a:txBody>
                  <a:tcPr marL="68580" marR="68580" marT="0" marB="0" anchor="ctr">
                    <a:lnL>
                      <a:noFill/>
                    </a:lnL>
                    <a:lnR>
                      <a:noFill/>
                    </a:lnR>
                    <a:lnT w="12700" cap="flat" cmpd="sng" algn="ctr">
                      <a:solidFill>
                        <a:srgbClr val="9F9F9F"/>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987613788"/>
                  </a:ext>
                </a:extLst>
              </a:tr>
              <a:tr h="1102805">
                <a:tc>
                  <a:txBody>
                    <a:bodyPr/>
                    <a:lstStyle/>
                    <a:p>
                      <a:pPr marR="32385" rtl="0">
                        <a:lnSpc>
                          <a:spcPct val="100000"/>
                        </a:lnSpc>
                        <a:spcAft>
                          <a:spcPts val="600"/>
                        </a:spcAft>
                      </a:pPr>
                      <a:r>
                        <a:rPr lang="es-AR" sz="2000" b="1">
                          <a:solidFill>
                            <a:srgbClr val="404040"/>
                          </a:solidFill>
                          <a:effectLst/>
                          <a:latin typeface="Lato" panose="020B0604020202020204" charset="0"/>
                          <a:ea typeface="MS Mincho"/>
                          <a:cs typeface="Mangal"/>
                        </a:rPr>
                        <a:t>Cal clorada (lejía</a:t>
                      </a:r>
                      <a:r>
                        <a:rPr lang="es-AR" sz="2000" b="1" baseline="0">
                          <a:solidFill>
                            <a:srgbClr val="404040"/>
                          </a:solidFill>
                          <a:effectLst/>
                          <a:latin typeface="Lato" panose="020B0604020202020204" charset="0"/>
                          <a:ea typeface="MS Mincho"/>
                          <a:cs typeface="Mangal"/>
                        </a:rPr>
                        <a:t> en polvo)</a:t>
                      </a:r>
                    </a:p>
                  </a:txBody>
                  <a:tcPr marL="68580" marR="68580" marT="0" marB="0" anchor="ctr">
                    <a:lnL>
                      <a:noFill/>
                    </a:lnL>
                    <a:lnR w="12700" cap="flat" cmpd="sng" algn="ctr">
                      <a:solidFill>
                        <a:srgbClr val="9F9F9F"/>
                      </a:solidFill>
                      <a:prstDash val="solid"/>
                      <a:round/>
                      <a:headEnd type="none" w="med" len="med"/>
                      <a:tailEnd type="none" w="med" len="med"/>
                    </a:lnR>
                    <a:lnT>
                      <a:noFill/>
                    </a:lnT>
                    <a:lnB>
                      <a:noFill/>
                    </a:lnB>
                  </a:tcPr>
                </a:tc>
                <a:tc>
                  <a:txBody>
                    <a:bodyPr/>
                    <a:lstStyle/>
                    <a:p>
                      <a:pPr marR="32385" rtl="0">
                        <a:lnSpc>
                          <a:spcPct val="100000"/>
                        </a:lnSpc>
                        <a:spcAft>
                          <a:spcPts val="600"/>
                        </a:spcAft>
                      </a:pPr>
                      <a:r>
                        <a:rPr lang="es-AR" sz="2000">
                          <a:solidFill>
                            <a:srgbClr val="404040"/>
                          </a:solidFill>
                          <a:effectLst/>
                          <a:latin typeface="Lato" panose="020B0604020202020204" charset="0"/>
                          <a:ea typeface="MS Mincho"/>
                          <a:cs typeface="Mangal"/>
                        </a:rPr>
                        <a:t>25–30%</a:t>
                      </a:r>
                    </a:p>
                  </a:txBody>
                  <a:tcPr marL="68580" marR="68580" marT="0" marB="0" anchor="ctr">
                    <a:lnL w="12700" cap="flat" cmpd="sng" algn="ctr">
                      <a:solidFill>
                        <a:srgbClr val="9F9F9F"/>
                      </a:solidFill>
                      <a:prstDash val="solid"/>
                      <a:round/>
                      <a:headEnd type="none" w="med" len="med"/>
                      <a:tailEnd type="none" w="med" len="med"/>
                    </a:lnL>
                    <a:lnR>
                      <a:noFill/>
                    </a:lnR>
                    <a:lnT>
                      <a:noFill/>
                    </a:lnT>
                    <a:lnB>
                      <a:noFill/>
                    </a:lnB>
                  </a:tcPr>
                </a:tc>
                <a:tc>
                  <a:txBody>
                    <a:bodyPr/>
                    <a:lstStyle/>
                    <a:p>
                      <a:pPr marR="32385" rtl="0">
                        <a:lnSpc>
                          <a:spcPct val="100000"/>
                        </a:lnSpc>
                        <a:spcAft>
                          <a:spcPts val="0"/>
                        </a:spcAft>
                      </a:pPr>
                      <a:r>
                        <a:rPr lang="es-AR" sz="2000">
                          <a:solidFill>
                            <a:srgbClr val="404040"/>
                          </a:solidFill>
                          <a:effectLst/>
                          <a:latin typeface="Lato" panose="020B0604020202020204" charset="0"/>
                          <a:ea typeface="MS Mincho"/>
                          <a:cs typeface="Mangal"/>
                        </a:rPr>
                        <a:t>Generalmente en forma de polvo</a:t>
                      </a:r>
                    </a:p>
                    <a:p>
                      <a:pPr marR="32385" rtl="0">
                        <a:lnSpc>
                          <a:spcPct val="100000"/>
                        </a:lnSpc>
                        <a:spcAft>
                          <a:spcPts val="0"/>
                        </a:spcAft>
                      </a:pPr>
                      <a:r>
                        <a:rPr lang="es-AR" sz="2000">
                          <a:solidFill>
                            <a:srgbClr val="404040"/>
                          </a:solidFill>
                          <a:effectLst/>
                          <a:latin typeface="Lato" panose="020B0604020202020204" charset="0"/>
                          <a:ea typeface="MS Mincho"/>
                          <a:cs typeface="Mangal"/>
                        </a:rPr>
                        <a:t> </a:t>
                      </a:r>
                    </a:p>
                  </a:txBody>
                  <a:tcPr marL="68580" marR="68580" marT="0" marB="0" anchor="ctr">
                    <a:lnL>
                      <a:noFill/>
                    </a:lnL>
                    <a:lnR>
                      <a:noFill/>
                    </a:lnR>
                    <a:lnT>
                      <a:noFill/>
                    </a:lnT>
                    <a:lnB>
                      <a:noFill/>
                    </a:lnB>
                  </a:tcPr>
                </a:tc>
                <a:tc>
                  <a:txBody>
                    <a:bodyPr/>
                    <a:lstStyle/>
                    <a:p>
                      <a:pPr marR="32385" rtl="0">
                        <a:lnSpc>
                          <a:spcPct val="100000"/>
                        </a:lnSpc>
                        <a:spcAft>
                          <a:spcPts val="0"/>
                        </a:spcAft>
                      </a:pPr>
                      <a:r>
                        <a:rPr lang="es-AR" sz="2000">
                          <a:solidFill>
                            <a:srgbClr val="404040"/>
                          </a:solidFill>
                          <a:effectLst/>
                          <a:latin typeface="Lato" panose="020B0604020202020204" charset="0"/>
                          <a:ea typeface="MS Mincho"/>
                          <a:cs typeface="Mangal"/>
                        </a:rPr>
                        <a:t>No estable</a:t>
                      </a:r>
                    </a:p>
                  </a:txBody>
                  <a:tcPr marL="68580" marR="68580" marT="0" marB="0" anchor="ctr">
                    <a:lnL>
                      <a:noFill/>
                    </a:lnL>
                    <a:lnR>
                      <a:noFill/>
                    </a:lnR>
                    <a:lnT>
                      <a:noFill/>
                    </a:lnT>
                    <a:lnB>
                      <a:noFill/>
                    </a:lnB>
                  </a:tcPr>
                </a:tc>
                <a:extLst>
                  <a:ext uri="{0D108BD9-81ED-4DB2-BD59-A6C34878D82A}">
                    <a16:rowId xmlns:a16="http://schemas.microsoft.com/office/drawing/2014/main" val="2116949741"/>
                  </a:ext>
                </a:extLst>
              </a:tr>
              <a:tr h="1154612">
                <a:tc>
                  <a:txBody>
                    <a:bodyPr/>
                    <a:lstStyle/>
                    <a:p>
                      <a:pPr marR="32385" rtl="0">
                        <a:lnSpc>
                          <a:spcPct val="100000"/>
                        </a:lnSpc>
                        <a:spcAft>
                          <a:spcPts val="600"/>
                        </a:spcAft>
                      </a:pPr>
                      <a:r>
                        <a:rPr lang="es-AR" sz="2000" b="1">
                          <a:solidFill>
                            <a:srgbClr val="404040"/>
                          </a:solidFill>
                          <a:effectLst/>
                          <a:latin typeface="Lato" panose="020B0604020202020204" charset="0"/>
                          <a:ea typeface="MS Mincho"/>
                          <a:cs typeface="Mangal"/>
                        </a:rPr>
                        <a:t>Hipoclorito de sodio, (lejía de uso doméstico)</a:t>
                      </a:r>
                    </a:p>
                  </a:txBody>
                  <a:tcPr marL="68580" marR="68580" marT="0" marB="0" anchor="ctr">
                    <a:lnL>
                      <a:noFill/>
                    </a:lnL>
                    <a:lnR w="12700" cap="flat" cmpd="sng" algn="ctr">
                      <a:solidFill>
                        <a:srgbClr val="9F9F9F"/>
                      </a:solidFill>
                      <a:prstDash val="solid"/>
                      <a:round/>
                      <a:headEnd type="none" w="med" len="med"/>
                      <a:tailEnd type="none" w="med" len="med"/>
                    </a:lnR>
                    <a:lnT>
                      <a:noFill/>
                    </a:lnT>
                    <a:lnB>
                      <a:noFill/>
                    </a:lnB>
                    <a:solidFill>
                      <a:srgbClr val="F2F2F2"/>
                    </a:solidFill>
                  </a:tcPr>
                </a:tc>
                <a:tc>
                  <a:txBody>
                    <a:bodyPr/>
                    <a:lstStyle/>
                    <a:p>
                      <a:pPr marR="32385" rtl="0">
                        <a:lnSpc>
                          <a:spcPct val="100000"/>
                        </a:lnSpc>
                        <a:spcAft>
                          <a:spcPts val="600"/>
                        </a:spcAft>
                      </a:pPr>
                      <a:r>
                        <a:rPr lang="es-AR" sz="2000">
                          <a:solidFill>
                            <a:srgbClr val="404040"/>
                          </a:solidFill>
                          <a:effectLst/>
                          <a:latin typeface="Lato" panose="020B0604020202020204" charset="0"/>
                          <a:ea typeface="MS Mincho"/>
                          <a:cs typeface="Mangal"/>
                        </a:rPr>
                        <a:t>2,5–18%</a:t>
                      </a:r>
                    </a:p>
                  </a:txBody>
                  <a:tcPr marL="68580" marR="68580" marT="0" marB="0" anchor="ctr">
                    <a:lnL w="12700" cap="flat" cmpd="sng" algn="ctr">
                      <a:solidFill>
                        <a:srgbClr val="9F9F9F"/>
                      </a:solidFill>
                      <a:prstDash val="solid"/>
                      <a:round/>
                      <a:headEnd type="none" w="med" len="med"/>
                      <a:tailEnd type="none" w="med" len="med"/>
                    </a:lnL>
                    <a:lnR>
                      <a:noFill/>
                    </a:lnR>
                    <a:lnT>
                      <a:noFill/>
                    </a:lnT>
                    <a:lnB>
                      <a:noFill/>
                    </a:lnB>
                    <a:solidFill>
                      <a:srgbClr val="F2F2F2"/>
                    </a:solidFill>
                  </a:tcPr>
                </a:tc>
                <a:tc>
                  <a:txBody>
                    <a:bodyPr/>
                    <a:lstStyle/>
                    <a:p>
                      <a:pPr marR="32385" rtl="0">
                        <a:lnSpc>
                          <a:spcPct val="100000"/>
                        </a:lnSpc>
                        <a:spcAft>
                          <a:spcPts val="0"/>
                        </a:spcAft>
                      </a:pPr>
                      <a:r>
                        <a:rPr lang="es-AR" sz="2000">
                          <a:solidFill>
                            <a:srgbClr val="404040"/>
                          </a:solidFill>
                          <a:effectLst/>
                          <a:latin typeface="Lato" panose="020B0604020202020204" charset="0"/>
                          <a:ea typeface="MS Mincho"/>
                          <a:cs typeface="Mangal"/>
                        </a:rPr>
                        <a:t>Líquido </a:t>
                      </a:r>
                    </a:p>
                    <a:p>
                      <a:pPr marR="32385" rtl="0">
                        <a:lnSpc>
                          <a:spcPct val="100000"/>
                        </a:lnSpc>
                        <a:spcAft>
                          <a:spcPts val="0"/>
                        </a:spcAft>
                      </a:pPr>
                      <a:r>
                        <a:rPr lang="es-AR" sz="2000">
                          <a:solidFill>
                            <a:srgbClr val="404040"/>
                          </a:solidFill>
                          <a:effectLst/>
                          <a:latin typeface="Lato" panose="020B0604020202020204" charset="0"/>
                          <a:ea typeface="MS Mincho"/>
                          <a:cs typeface="Mangal"/>
                        </a:rPr>
                        <a:t> </a:t>
                      </a:r>
                    </a:p>
                  </a:txBody>
                  <a:tcPr marL="68580" marR="68580" marT="0" marB="0" anchor="ctr">
                    <a:lnL>
                      <a:noFill/>
                    </a:lnL>
                    <a:lnR>
                      <a:noFill/>
                    </a:lnR>
                    <a:lnT>
                      <a:noFill/>
                    </a:lnT>
                    <a:lnB>
                      <a:noFill/>
                    </a:lnB>
                    <a:solidFill>
                      <a:srgbClr val="F2F2F2"/>
                    </a:solidFill>
                  </a:tcPr>
                </a:tc>
                <a:tc>
                  <a:txBody>
                    <a:bodyPr/>
                    <a:lstStyle/>
                    <a:p>
                      <a:pPr marR="32385" rtl="0">
                        <a:lnSpc>
                          <a:spcPct val="100000"/>
                        </a:lnSpc>
                        <a:spcAft>
                          <a:spcPts val="0"/>
                        </a:spcAft>
                      </a:pPr>
                      <a:r>
                        <a:rPr lang="es-AR" sz="2000">
                          <a:solidFill>
                            <a:srgbClr val="404040"/>
                          </a:solidFill>
                          <a:effectLst/>
                          <a:latin typeface="Lato" panose="020B0604020202020204" charset="0"/>
                          <a:ea typeface="MS Mincho"/>
                          <a:cs typeface="Mangal"/>
                        </a:rPr>
                        <a:t>No es estable; usar antes de la fecha de vencimiento en la etiqueta</a:t>
                      </a:r>
                    </a:p>
                  </a:txBody>
                  <a:tcPr marL="68580" marR="68580" marT="0" marB="0" anchor="ctr">
                    <a:lnL>
                      <a:noFill/>
                    </a:lnL>
                    <a:lnR>
                      <a:noFill/>
                    </a:lnR>
                    <a:lnT>
                      <a:noFill/>
                    </a:lnT>
                    <a:lnB>
                      <a:noFill/>
                    </a:lnB>
                    <a:solidFill>
                      <a:srgbClr val="F2F2F2"/>
                    </a:solidFill>
                  </a:tcPr>
                </a:tc>
                <a:extLst>
                  <a:ext uri="{0D108BD9-81ED-4DB2-BD59-A6C34878D82A}">
                    <a16:rowId xmlns:a16="http://schemas.microsoft.com/office/drawing/2014/main" val="1267086809"/>
                  </a:ext>
                </a:extLst>
              </a:tr>
              <a:tr h="1023429">
                <a:tc>
                  <a:txBody>
                    <a:bodyPr/>
                    <a:lstStyle/>
                    <a:p>
                      <a:pPr marR="32385" rtl="0">
                        <a:lnSpc>
                          <a:spcPct val="100000"/>
                        </a:lnSpc>
                        <a:spcAft>
                          <a:spcPts val="600"/>
                        </a:spcAft>
                      </a:pPr>
                      <a:r>
                        <a:rPr lang="es-AR" sz="2000" b="1">
                          <a:solidFill>
                            <a:srgbClr val="404040"/>
                          </a:solidFill>
                          <a:effectLst/>
                          <a:latin typeface="Lato" panose="020B0604020202020204" charset="0"/>
                          <a:ea typeface="MS Mincho"/>
                          <a:cs typeface="Mangal"/>
                        </a:rPr>
                        <a:t>Dicloroisocianurato de sodio (NaDCC)</a:t>
                      </a:r>
                    </a:p>
                  </a:txBody>
                  <a:tcPr marL="68580" marR="68580" marT="0" marB="0" anchor="ctr">
                    <a:lnL>
                      <a:noFill/>
                    </a:lnL>
                    <a:lnR w="12700" cap="flat" cmpd="sng" algn="ctr">
                      <a:solidFill>
                        <a:srgbClr val="9F9F9F"/>
                      </a:solidFill>
                      <a:prstDash val="solid"/>
                      <a:round/>
                      <a:headEnd type="none" w="med" len="med"/>
                      <a:tailEnd type="none" w="med" len="med"/>
                    </a:lnR>
                    <a:lnT>
                      <a:noFill/>
                    </a:lnT>
                    <a:lnB>
                      <a:noFill/>
                    </a:lnB>
                  </a:tcPr>
                </a:tc>
                <a:tc>
                  <a:txBody>
                    <a:bodyPr/>
                    <a:lstStyle/>
                    <a:p>
                      <a:pPr marR="32385" rtl="0">
                        <a:lnSpc>
                          <a:spcPct val="100000"/>
                        </a:lnSpc>
                        <a:spcAft>
                          <a:spcPts val="600"/>
                        </a:spcAft>
                      </a:pPr>
                      <a:r>
                        <a:rPr lang="es-AR" sz="2000">
                          <a:solidFill>
                            <a:srgbClr val="404040"/>
                          </a:solidFill>
                          <a:effectLst/>
                          <a:latin typeface="Lato" panose="020B0604020202020204" charset="0"/>
                          <a:ea typeface="MS Mincho"/>
                          <a:cs typeface="Mangal"/>
                        </a:rPr>
                        <a:t>2,5–5 g de cloro activo por pastilla</a:t>
                      </a:r>
                    </a:p>
                    <a:p>
                      <a:pPr marR="32385" rtl="0">
                        <a:lnSpc>
                          <a:spcPct val="100000"/>
                        </a:lnSpc>
                        <a:spcAft>
                          <a:spcPts val="600"/>
                        </a:spcAft>
                      </a:pPr>
                      <a:r>
                        <a:rPr lang="es-AR" sz="2000">
                          <a:solidFill>
                            <a:srgbClr val="404040"/>
                          </a:solidFill>
                          <a:effectLst/>
                          <a:latin typeface="Lato" panose="020B0604020202020204" charset="0"/>
                          <a:ea typeface="MS Mincho"/>
                          <a:cs typeface="Mangal"/>
                        </a:rPr>
                        <a:t>(por lo general, 60-70%)</a:t>
                      </a:r>
                    </a:p>
                  </a:txBody>
                  <a:tcPr marL="68580" marR="68580" marT="0" marB="0" anchor="ctr">
                    <a:lnL w="12700" cap="flat" cmpd="sng" algn="ctr">
                      <a:solidFill>
                        <a:srgbClr val="9F9F9F"/>
                      </a:solidFill>
                      <a:prstDash val="solid"/>
                      <a:round/>
                      <a:headEnd type="none" w="med" len="med"/>
                      <a:tailEnd type="none" w="med" len="med"/>
                    </a:lnL>
                    <a:lnR>
                      <a:noFill/>
                    </a:lnR>
                    <a:lnT>
                      <a:noFill/>
                    </a:lnT>
                    <a:lnB>
                      <a:noFill/>
                    </a:lnB>
                  </a:tcPr>
                </a:tc>
                <a:tc>
                  <a:txBody>
                    <a:bodyPr/>
                    <a:lstStyle/>
                    <a:p>
                      <a:pPr marR="32385" rtl="0">
                        <a:lnSpc>
                          <a:spcPct val="100000"/>
                        </a:lnSpc>
                        <a:spcAft>
                          <a:spcPts val="0"/>
                        </a:spcAft>
                      </a:pPr>
                      <a:r>
                        <a:rPr lang="es-AR" sz="2000">
                          <a:solidFill>
                            <a:srgbClr val="404040"/>
                          </a:solidFill>
                          <a:effectLst/>
                          <a:latin typeface="Lato" panose="020B0604020202020204" charset="0"/>
                          <a:ea typeface="MS Mincho"/>
                          <a:cs typeface="Mangal"/>
                        </a:rPr>
                        <a:t>Generalmente en pastillas</a:t>
                      </a:r>
                    </a:p>
                    <a:p>
                      <a:pPr marR="32385" rtl="0">
                        <a:lnSpc>
                          <a:spcPct val="100000"/>
                        </a:lnSpc>
                        <a:spcAft>
                          <a:spcPts val="0"/>
                        </a:spcAft>
                      </a:pPr>
                      <a:r>
                        <a:rPr lang="es-AR" sz="2000">
                          <a:solidFill>
                            <a:srgbClr val="404040"/>
                          </a:solidFill>
                          <a:effectLst/>
                          <a:latin typeface="Lato" panose="020B0604020202020204" charset="0"/>
                          <a:ea typeface="MS Mincho"/>
                          <a:cs typeface="Mangal"/>
                        </a:rPr>
                        <a:t>(a veces se consigue en forma granular)</a:t>
                      </a:r>
                    </a:p>
                    <a:p>
                      <a:pPr marR="32385" rtl="0">
                        <a:lnSpc>
                          <a:spcPct val="100000"/>
                        </a:lnSpc>
                        <a:spcAft>
                          <a:spcPts val="0"/>
                        </a:spcAft>
                      </a:pPr>
                      <a:r>
                        <a:rPr lang="es-AR" sz="2000">
                          <a:solidFill>
                            <a:srgbClr val="404040"/>
                          </a:solidFill>
                          <a:effectLst/>
                          <a:latin typeface="Lato" panose="020B0604020202020204" charset="0"/>
                          <a:ea typeface="MS Mincho"/>
                          <a:cs typeface="Mangal"/>
                        </a:rPr>
                        <a:t> </a:t>
                      </a:r>
                    </a:p>
                  </a:txBody>
                  <a:tcPr marL="68580" marR="68580" marT="0" marB="0" anchor="ctr">
                    <a:lnL>
                      <a:noFill/>
                    </a:lnL>
                    <a:lnR>
                      <a:noFill/>
                    </a:lnR>
                    <a:lnT>
                      <a:noFill/>
                    </a:lnT>
                    <a:lnB>
                      <a:noFill/>
                    </a:lnB>
                  </a:tcPr>
                </a:tc>
                <a:tc>
                  <a:txBody>
                    <a:bodyPr/>
                    <a:lstStyle/>
                    <a:p>
                      <a:pPr marR="32385" rtl="0">
                        <a:lnSpc>
                          <a:spcPct val="100000"/>
                        </a:lnSpc>
                        <a:spcAft>
                          <a:spcPts val="0"/>
                        </a:spcAft>
                      </a:pPr>
                      <a:r>
                        <a:rPr lang="es-AR" sz="2000">
                          <a:solidFill>
                            <a:srgbClr val="404040"/>
                          </a:solidFill>
                          <a:effectLst/>
                          <a:latin typeface="Lato" panose="020B0604020202020204" charset="0"/>
                          <a:ea typeface="MS Mincho"/>
                          <a:cs typeface="Mangal"/>
                        </a:rPr>
                        <a:t>Muy estable (vida útil aproximada: 5 años) hasta que se disuelva en solución</a:t>
                      </a:r>
                    </a:p>
                  </a:txBody>
                  <a:tcPr marL="68580" marR="68580" marT="0" marB="0" anchor="ctr">
                    <a:lnL>
                      <a:noFill/>
                    </a:lnL>
                    <a:lnR>
                      <a:noFill/>
                    </a:lnR>
                    <a:lnT>
                      <a:noFill/>
                    </a:lnT>
                    <a:lnB>
                      <a:noFill/>
                    </a:lnB>
                  </a:tcPr>
                </a:tc>
                <a:extLst>
                  <a:ext uri="{0D108BD9-81ED-4DB2-BD59-A6C34878D82A}">
                    <a16:rowId xmlns:a16="http://schemas.microsoft.com/office/drawing/2014/main" val="2316814130"/>
                  </a:ext>
                </a:extLst>
              </a:tr>
            </a:tbl>
          </a:graphicData>
        </a:graphic>
      </p:graphicFrame>
      <p:sp>
        <p:nvSpPr>
          <p:cNvPr id="5" name="Slide Number Placeholder 2"/>
          <p:cNvSpPr>
            <a:spLocks noGrp="1"/>
          </p:cNvSpPr>
          <p:nvPr>
            <p:ph type="sldNum" sz="quarter" idx="10"/>
          </p:nvPr>
        </p:nvSpPr>
        <p:spPr>
          <a:xfrm>
            <a:off x="8610600" y="6356350"/>
            <a:ext cx="2743200" cy="365125"/>
          </a:xfrm>
        </p:spPr>
        <p:txBody>
          <a:bodyPr/>
          <a:lstStyle/>
          <a:p>
            <a:pPr rtl="0"/>
            <a:r>
              <a:rPr lang="es-AR"/>
              <a:t>6</a:t>
            </a:r>
          </a:p>
        </p:txBody>
      </p:sp>
    </p:spTree>
    <p:custDataLst>
      <p:tags r:id="rId1"/>
    </p:custDataLst>
    <p:extLst>
      <p:ext uri="{BB962C8B-B14F-4D97-AF65-F5344CB8AC3E}">
        <p14:creationId xmlns:p14="http://schemas.microsoft.com/office/powerpoint/2010/main" val="823877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00781" y="1186843"/>
            <a:ext cx="8402314" cy="3071147"/>
            <a:chOff x="2137562" y="124553"/>
            <a:chExt cx="8402314" cy="3071147"/>
          </a:xfrm>
        </p:grpSpPr>
        <p:pic>
          <p:nvPicPr>
            <p:cNvPr id="13" name="Picture 12"/>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16339" y="406919"/>
              <a:ext cx="1580261" cy="2776905"/>
            </a:xfrm>
            <a:prstGeom prst="rect">
              <a:avLst/>
            </a:prstGeom>
            <a:noFill/>
            <a:ln>
              <a:noFill/>
            </a:ln>
          </p:spPr>
        </p:pic>
        <p:pic>
          <p:nvPicPr>
            <p:cNvPr id="14" name="Picture 1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37562" y="124553"/>
              <a:ext cx="2013962" cy="3071147"/>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634515" y="1099219"/>
              <a:ext cx="3905361" cy="1901725"/>
            </a:xfrm>
            <a:prstGeom prst="rect">
              <a:avLst/>
            </a:prstGeom>
            <a:noFill/>
            <a:ln>
              <a:noFill/>
            </a:ln>
          </p:spPr>
        </p:pic>
      </p:grpSp>
      <p:sp>
        <p:nvSpPr>
          <p:cNvPr id="8" name="Text Placeholder 7"/>
          <p:cNvSpPr>
            <a:spLocks noGrp="1"/>
          </p:cNvSpPr>
          <p:nvPr>
            <p:ph type="body" sz="quarter" idx="4294967295"/>
          </p:nvPr>
        </p:nvSpPr>
        <p:spPr>
          <a:xfrm>
            <a:off x="1192966" y="4306368"/>
            <a:ext cx="9817945" cy="972215"/>
          </a:xfrm>
        </p:spPr>
        <p:txBody>
          <a:bodyPr>
            <a:noAutofit/>
          </a:bodyPr>
          <a:lstStyle/>
          <a:p>
            <a:pPr algn="ctr" rtl="0"/>
            <a:r>
              <a:rPr lang="es-AR" sz="3200">
                <a:latin typeface="Lato Black" panose="020F0A02020204030203" pitchFamily="34" charset="0"/>
              </a:rPr>
              <a:t>¿Qué producto(s) de cloro prefiere y por qué?</a:t>
            </a:r>
          </a:p>
        </p:txBody>
      </p:sp>
      <p:sp>
        <p:nvSpPr>
          <p:cNvPr id="9" name="Slide Number Placeholder 2"/>
          <p:cNvSpPr>
            <a:spLocks noGrp="1"/>
          </p:cNvSpPr>
          <p:nvPr>
            <p:ph type="sldNum" sz="quarter" idx="10"/>
          </p:nvPr>
        </p:nvSpPr>
        <p:spPr>
          <a:xfrm>
            <a:off x="8610600" y="6356350"/>
            <a:ext cx="2743200" cy="365125"/>
          </a:xfrm>
        </p:spPr>
        <p:txBody>
          <a:bodyPr/>
          <a:lstStyle/>
          <a:p>
            <a:pPr rtl="0"/>
            <a:r>
              <a:rPr lang="es-AR"/>
              <a:t>7</a:t>
            </a:r>
          </a:p>
        </p:txBody>
      </p:sp>
    </p:spTree>
    <p:custDataLst>
      <p:tags r:id="rId1"/>
    </p:custDataLst>
    <p:extLst>
      <p:ext uri="{BB962C8B-B14F-4D97-AF65-F5344CB8AC3E}">
        <p14:creationId xmlns:p14="http://schemas.microsoft.com/office/powerpoint/2010/main" val="2347863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rtl="0"/>
            <a:r>
              <a:rPr lang="es-AR"/>
              <a:t>Estabilidad de los productos de cloro</a:t>
            </a:r>
          </a:p>
        </p:txBody>
      </p:sp>
      <p:sp>
        <p:nvSpPr>
          <p:cNvPr id="3" name="Slide Number Placeholder 2"/>
          <p:cNvSpPr>
            <a:spLocks noGrp="1"/>
          </p:cNvSpPr>
          <p:nvPr>
            <p:ph type="sldNum" sz="quarter" idx="10"/>
          </p:nvPr>
        </p:nvSpPr>
        <p:spPr/>
        <p:txBody>
          <a:bodyPr/>
          <a:lstStyle/>
          <a:p>
            <a:pPr rtl="0"/>
            <a:fld id="{A8350104-CE64-4EE9-82B1-554144FA4C7C}" type="slidenum">
              <a:rPr/>
              <a:pPr/>
              <a:t>8</a:t>
            </a:fld>
            <a:endParaRPr/>
          </a:p>
        </p:txBody>
      </p:sp>
      <p:sp>
        <p:nvSpPr>
          <p:cNvPr id="6" name="Text Placeholder 4"/>
          <p:cNvSpPr>
            <a:spLocks noGrp="1"/>
          </p:cNvSpPr>
          <p:nvPr>
            <p:ph type="body" sz="quarter" idx="4294967295"/>
          </p:nvPr>
        </p:nvSpPr>
        <p:spPr>
          <a:xfrm>
            <a:off x="1033670" y="1800000"/>
            <a:ext cx="6686843" cy="4700587"/>
          </a:xfrm>
          <a:prstGeom prst="rect">
            <a:avLst/>
          </a:prstGeom>
        </p:spPr>
        <p:txBody>
          <a:bodyPr/>
          <a:lstStyle/>
          <a:p>
            <a:pPr marL="342900" indent="-342900" rtl="0">
              <a:buFont typeface="Arial" panose="020B0604020202020204" pitchFamily="34" charset="0"/>
              <a:buChar char="•"/>
            </a:pPr>
            <a:r>
              <a:rPr lang="es-AR"/>
              <a:t>Muchos productos de cloro (por ejemplo, la lejía) se degradan con el tiempo. </a:t>
            </a:r>
          </a:p>
          <a:p>
            <a:pPr marL="342900" indent="-342900" rtl="0">
              <a:lnSpc>
                <a:spcPct val="100000"/>
              </a:lnSpc>
              <a:buFont typeface="Arial" panose="020B0604020202020204" pitchFamily="34" charset="0"/>
              <a:buChar char="•"/>
            </a:pPr>
            <a:r>
              <a:rPr lang="es-AR"/>
              <a:t>Los productos estabilizados tienen sustancias químicas agregadas que los hacen durar más.</a:t>
            </a:r>
          </a:p>
          <a:p>
            <a:pPr marL="342900" indent="-342900" rtl="0">
              <a:buFont typeface="Arial" panose="020B0604020202020204" pitchFamily="34" charset="0"/>
              <a:buChar char="•"/>
            </a:pPr>
            <a:r>
              <a:rPr lang="es-AR"/>
              <a:t>Verifique siempre la fecha de vencimiento.</a:t>
            </a:r>
          </a:p>
        </p:txBody>
      </p:sp>
      <p:pic>
        <p:nvPicPr>
          <p:cNvPr id="7" name="Picture 6"/>
          <p:cNvPicPr/>
          <p:nvPr/>
        </p:nvPicPr>
        <p:blipFill>
          <a:blip r:embed="rId4"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7646394" y="1978991"/>
            <a:ext cx="4169553" cy="4415377"/>
          </a:xfrm>
          <a:prstGeom prst="rect">
            <a:avLst/>
          </a:prstGeom>
        </p:spPr>
      </p:pic>
    </p:spTree>
    <p:custDataLst>
      <p:tags r:id="rId1"/>
    </p:custDataLst>
    <p:extLst>
      <p:ext uri="{BB962C8B-B14F-4D97-AF65-F5344CB8AC3E}">
        <p14:creationId xmlns:p14="http://schemas.microsoft.com/office/powerpoint/2010/main" val="2333353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rtl="0"/>
            <a:r>
              <a:rPr lang="es-AR"/>
              <a:t>Juego de palabras</a:t>
            </a:r>
          </a:p>
        </p:txBody>
      </p:sp>
      <p:sp>
        <p:nvSpPr>
          <p:cNvPr id="3" name="Slide Number Placeholder 2"/>
          <p:cNvSpPr>
            <a:spLocks noGrp="1"/>
          </p:cNvSpPr>
          <p:nvPr>
            <p:ph type="sldNum" sz="quarter" idx="10"/>
          </p:nvPr>
        </p:nvSpPr>
        <p:spPr/>
        <p:txBody>
          <a:bodyPr/>
          <a:lstStyle/>
          <a:p>
            <a:pPr rtl="0"/>
            <a:fld id="{A8350104-CE64-4EE9-82B1-554144FA4C7C}" type="slidenum">
              <a:rPr/>
              <a:pPr/>
              <a:t>9</a:t>
            </a:fld>
            <a:endParaRPr/>
          </a:p>
        </p:txBody>
      </p:sp>
      <p:sp>
        <p:nvSpPr>
          <p:cNvPr id="14" name="Text Placeholder 13"/>
          <p:cNvSpPr>
            <a:spLocks noGrp="1"/>
          </p:cNvSpPr>
          <p:nvPr>
            <p:ph type="body" sz="quarter" idx="11"/>
          </p:nvPr>
        </p:nvSpPr>
        <p:spPr/>
        <p:txBody>
          <a:bodyPr>
            <a:normAutofit/>
          </a:bodyPr>
          <a:lstStyle/>
          <a:p>
            <a:pPr rtl="0"/>
            <a:r>
              <a:rPr lang="es-AR">
                <a:solidFill>
                  <a:srgbClr val="27808E"/>
                </a:solidFill>
                <a:latin typeface="Lato Black" panose="020F0A02020204030203" pitchFamily="34" charset="0"/>
              </a:rPr>
              <a:t>En parejas, discutan y definan tantas palabras como puedan:</a:t>
            </a:r>
          </a:p>
          <a:p>
            <a:pPr marL="342900" indent="-342900" rtl="0">
              <a:buFont typeface="Arial" panose="020B0604020202020204" pitchFamily="34" charset="0"/>
              <a:buChar char="•"/>
            </a:pPr>
            <a:r>
              <a:rPr lang="es-AR"/>
              <a:t>Cloro consumido</a:t>
            </a:r>
          </a:p>
          <a:p>
            <a:pPr marL="342900" indent="-342900" rtl="0">
              <a:buFont typeface="Arial" panose="020B0604020202020204" pitchFamily="34" charset="0"/>
              <a:buChar char="•"/>
            </a:pPr>
            <a:r>
              <a:rPr lang="es-AR"/>
              <a:t>Cloro combinado</a:t>
            </a:r>
          </a:p>
          <a:p>
            <a:pPr marL="342900" indent="-342900" rtl="0">
              <a:buFont typeface="Arial" panose="020B0604020202020204" pitchFamily="34" charset="0"/>
              <a:buChar char="•"/>
            </a:pPr>
            <a:r>
              <a:rPr lang="es-AR"/>
              <a:t>Cloro residual libre (CRL)</a:t>
            </a:r>
          </a:p>
          <a:p>
            <a:pPr marL="342900" indent="-342900" rtl="0">
              <a:buFont typeface="Arial" panose="020B0604020202020204" pitchFamily="34" charset="0"/>
              <a:buChar char="•"/>
            </a:pPr>
            <a:r>
              <a:rPr lang="es-AR"/>
              <a:t>Cloro total</a:t>
            </a:r>
          </a:p>
          <a:p>
            <a:pPr marL="342900" indent="-342900" rtl="0">
              <a:buFont typeface="Arial" panose="020B0604020202020204" pitchFamily="34" charset="0"/>
              <a:buChar char="•"/>
            </a:pPr>
            <a:r>
              <a:rPr lang="es-AR"/>
              <a:t>Tiempo de contacto</a:t>
            </a:r>
          </a:p>
        </p:txBody>
      </p:sp>
    </p:spTree>
    <p:custDataLst>
      <p:tags r:id="rId1"/>
    </p:custDataLst>
    <p:extLst>
      <p:ext uri="{BB962C8B-B14F-4D97-AF65-F5344CB8AC3E}">
        <p14:creationId xmlns:p14="http://schemas.microsoft.com/office/powerpoint/2010/main" val="4752995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pjrMpVRA"/>
  <p:tag name="ARTICULATE_DESIGN_ID_CUSTOM DESIGN" val="20k0Qa46"/>
  <p:tag name="ARTICULATE_DESIGN_ID_MUST HAVE" val="6WdZdqAm"/>
  <p:tag name="ARTICULATE_DESIGN_ID_BOOKEND SLIDES" val="Rq9A0mjS"/>
  <p:tag name="ARTICULATE_DESIGN_ID_BODY SLIDES" val="XNYQGHuP"/>
  <p:tag name="ARTICULATE_DESIGN_ID_CAWST" val="xGtoLr5Y"/>
  <p:tag name="ARTICULATE_DESIGN_ID_1_CAWST" val="IVwwdRUM"/>
  <p:tag name="ARTICULATE_DESIGN_ID_CAWST TITLE" val="g7GuV4UH"/>
  <p:tag name="ARTICULATE_DESIGN_ID_CAWST CONTENT" val="67xEorTn"/>
  <p:tag name="ARTICULATE_SLIDE_COUNT" val="2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AWST Title">
  <a:themeElements>
    <a:clrScheme name="CAWST">
      <a:dk1>
        <a:srgbClr val="5C5C5C"/>
      </a:dk1>
      <a:lt1>
        <a:srgbClr val="FFFFFF"/>
      </a:lt1>
      <a:dk2>
        <a:srgbClr val="5C5C5C"/>
      </a:dk2>
      <a:lt2>
        <a:srgbClr val="FFFFFF"/>
      </a:lt2>
      <a:accent1>
        <a:srgbClr val="005478"/>
      </a:accent1>
      <a:accent2>
        <a:srgbClr val="B959A2"/>
      </a:accent2>
      <a:accent3>
        <a:srgbClr val="EB553D"/>
      </a:accent3>
      <a:accent4>
        <a:srgbClr val="F68D36"/>
      </a:accent4>
      <a:accent5>
        <a:srgbClr val="FEC441"/>
      </a:accent5>
      <a:accent6>
        <a:srgbClr val="B0A154"/>
      </a:accent6>
      <a:hlink>
        <a:srgbClr val="60BCE0"/>
      </a:hlink>
      <a:folHlink>
        <a:srgbClr val="60BCE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WST Content">
  <a:themeElements>
    <a:clrScheme name="CAWST">
      <a:dk1>
        <a:srgbClr val="5C5C5C"/>
      </a:dk1>
      <a:lt1>
        <a:srgbClr val="FFFFFF"/>
      </a:lt1>
      <a:dk2>
        <a:srgbClr val="5C5C5C"/>
      </a:dk2>
      <a:lt2>
        <a:srgbClr val="FFFFFF"/>
      </a:lt2>
      <a:accent1>
        <a:srgbClr val="005478"/>
      </a:accent1>
      <a:accent2>
        <a:srgbClr val="B959A2"/>
      </a:accent2>
      <a:accent3>
        <a:srgbClr val="EB553D"/>
      </a:accent3>
      <a:accent4>
        <a:srgbClr val="F68D36"/>
      </a:accent4>
      <a:accent5>
        <a:srgbClr val="FEC441"/>
      </a:accent5>
      <a:accent6>
        <a:srgbClr val="B0A154"/>
      </a:accent6>
      <a:hlink>
        <a:srgbClr val="60BCE0"/>
      </a:hlink>
      <a:folHlink>
        <a:srgbClr val="60BCE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6520</TotalTime>
  <Words>1280</Words>
  <Application>Microsoft Office PowerPoint</Application>
  <PresentationFormat>Widescreen</PresentationFormat>
  <Paragraphs>153</Paragraphs>
  <Slides>21</Slides>
  <Notes>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21</vt:i4>
      </vt:variant>
    </vt:vector>
  </HeadingPairs>
  <TitlesOfParts>
    <vt:vector size="34" baseType="lpstr">
      <vt:lpstr>Cambria</vt:lpstr>
      <vt:lpstr>Mangal</vt:lpstr>
      <vt:lpstr>Lato Black</vt:lpstr>
      <vt:lpstr>Lato</vt:lpstr>
      <vt:lpstr>Lato Light</vt:lpstr>
      <vt:lpstr>Merriweather Light</vt:lpstr>
      <vt:lpstr>Merriweather</vt:lpstr>
      <vt:lpstr>MS Mincho</vt:lpstr>
      <vt:lpstr>Calibri</vt:lpstr>
      <vt:lpstr>Arial</vt:lpstr>
      <vt:lpstr>Georgia</vt:lpstr>
      <vt:lpstr>CAWST Title</vt:lpstr>
      <vt:lpstr>CAWST Content</vt:lpstr>
      <vt:lpstr>PowerPoint Presentation</vt:lpstr>
      <vt:lpstr>PowerPoint Presentation</vt:lpstr>
      <vt:lpstr>PowerPoint Presentation</vt:lpstr>
      <vt:lpstr>Objetivos de aprendizaje</vt:lpstr>
      <vt:lpstr>¿Cuántos tipos de productos de cloro conoce?</vt:lpstr>
      <vt:lpstr>PowerPoint Presentation</vt:lpstr>
      <vt:lpstr>PowerPoint Presentation</vt:lpstr>
      <vt:lpstr>Estabilidad de los productos de cloro</vt:lpstr>
      <vt:lpstr>Juego de palabras</vt:lpstr>
      <vt:lpstr>Cómo funciona el cloro</vt:lpstr>
      <vt:lpstr>PowerPoint Presentation</vt:lpstr>
      <vt:lpstr>Tiempo de contacto</vt:lpstr>
      <vt:lpstr>Eficacia del cloro</vt:lpstr>
      <vt:lpstr>Opciones de dosificación de cloro</vt:lpstr>
      <vt:lpstr>Opción 1: instrucciones del fabricante</vt:lpstr>
      <vt:lpstr>Opción 2: experimentación y medición</vt:lpstr>
      <vt:lpstr>Opción 3: tabla de dosis estándar</vt:lpstr>
      <vt:lpstr>Preguntas de práctica (apunte)</vt:lpstr>
      <vt:lpstr>Revisión: juego de roles de cloro y patógeno</vt:lpstr>
      <vt:lpstr>Bibliografía</vt:lpstr>
      <vt:lpstr>PowerPoint Presentation</vt:lpstr>
    </vt:vector>
  </TitlesOfParts>
  <Company>CAWST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Nigel Cutting</dc:creator>
  <cp:lastModifiedBy>Andrea Roach</cp:lastModifiedBy>
  <cp:revision>274</cp:revision>
  <dcterms:created xsi:type="dcterms:W3CDTF">2018-03-08T21:37:15Z</dcterms:created>
  <dcterms:modified xsi:type="dcterms:W3CDTF">2018-09-17T21:40:33Z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DB587DF5-7C43-4342-A267-070D3432918C</vt:lpwstr>
  </property>
  <property fmtid="{D5CDD505-2E9C-101B-9397-08002B2CF9AE}" pid="3" name="ArticulatePath">
    <vt:lpwstr>CAWST PP Template</vt:lpwstr>
  </property>
</Properties>
</file>