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AVI" ContentType="video/x-msvide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4.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webextensions/webextension1.xml" ContentType="application/vnd.ms-office.webextension+xml"/>
  <Override PartName="/ppt/notesSlides/notesSlide4.xml" ContentType="application/vnd.openxmlformats-officedocument.presentationml.notesSlide+xml"/>
  <Override PartName="/ppt/webextensions/webextension2.xml" ContentType="application/vnd.ms-office.webextension+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webextensions/webextension3.xml" ContentType="application/vnd.ms-office.webextension+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webextensions/webextension4.xml" ContentType="application/vnd.ms-office.webextension+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webextensions/webextension5.xml" ContentType="application/vnd.ms-office.webextension+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webextensions/webextension6.xml" ContentType="application/vnd.ms-office.webextension+xml"/>
  <Override PartName="/ppt/notesSlides/notesSlide29.xml" ContentType="application/vnd.openxmlformats-officedocument.presentationml.notesSlide+xml"/>
  <Override PartName="/ppt/webextensions/webextension7.xml" ContentType="application/vnd.ms-office.webextension+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webextensions/webextension8.xml" ContentType="application/vnd.ms-office.webextension+xml"/>
  <Override PartName="/ppt/notesSlides/notesSlide32.xml" ContentType="application/vnd.openxmlformats-officedocument.presentationml.notesSlide+xml"/>
  <Override PartName="/ppt/webextensions/webextension9.xml" ContentType="application/vnd.ms-office.webextension+xml"/>
  <Override PartName="/ppt/notesSlides/notesSlide33.xml" ContentType="application/vnd.openxmlformats-officedocument.presentationml.notesSlide+xml"/>
  <Override PartName="/ppt/webextensions/webextension10.xml" ContentType="application/vnd.ms-office.webextension+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webextensions/webextension11.xml" ContentType="application/vnd.ms-office.webextension+xml"/>
  <Override PartName="/ppt/notesSlides/notesSlide36.xml" ContentType="application/vnd.openxmlformats-officedocument.presentationml.notesSlide+xml"/>
  <Override PartName="/ppt/webextensions/webextension12.xml" ContentType="application/vnd.ms-office.webextension+xml"/>
  <Override PartName="/ppt/notesSlides/notesSlide37.xml" ContentType="application/vnd.openxmlformats-officedocument.presentationml.notesSlide+xml"/>
  <Override PartName="/ppt/webextensions/webextension13.xml" ContentType="application/vnd.ms-office.webextension+xml"/>
  <Override PartName="/ppt/notesSlides/notesSlide38.xml" ContentType="application/vnd.openxmlformats-officedocument.presentationml.notesSlide+xml"/>
  <Override PartName="/ppt/webextensions/webextension14.xml" ContentType="application/vnd.ms-office.webextension+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4" r:id="rId2"/>
  </p:sldMasterIdLst>
  <p:notesMasterIdLst>
    <p:notesMasterId r:id="rId48"/>
  </p:notesMasterIdLst>
  <p:handoutMasterIdLst>
    <p:handoutMasterId r:id="rId49"/>
  </p:handoutMasterIdLst>
  <p:sldIdLst>
    <p:sldId id="273" r:id="rId3"/>
    <p:sldId id="276" r:id="rId4"/>
    <p:sldId id="275" r:id="rId5"/>
    <p:sldId id="277" r:id="rId6"/>
    <p:sldId id="280" r:id="rId7"/>
    <p:sldId id="281" r:id="rId8"/>
    <p:sldId id="282" r:id="rId9"/>
    <p:sldId id="283" r:id="rId10"/>
    <p:sldId id="284" r:id="rId11"/>
    <p:sldId id="285" r:id="rId12"/>
    <p:sldId id="286" r:id="rId13"/>
    <p:sldId id="287" r:id="rId14"/>
    <p:sldId id="288" r:id="rId15"/>
    <p:sldId id="303" r:id="rId16"/>
    <p:sldId id="290" r:id="rId17"/>
    <p:sldId id="291" r:id="rId18"/>
    <p:sldId id="323" r:id="rId19"/>
    <p:sldId id="293" r:id="rId20"/>
    <p:sldId id="294" r:id="rId21"/>
    <p:sldId id="295" r:id="rId22"/>
    <p:sldId id="296" r:id="rId23"/>
    <p:sldId id="297" r:id="rId24"/>
    <p:sldId id="298" r:id="rId25"/>
    <p:sldId id="299" r:id="rId26"/>
    <p:sldId id="300" r:id="rId27"/>
    <p:sldId id="301" r:id="rId28"/>
    <p:sldId id="278" r:id="rId29"/>
    <p:sldId id="304" r:id="rId30"/>
    <p:sldId id="305" r:id="rId31"/>
    <p:sldId id="306" r:id="rId32"/>
    <p:sldId id="307" r:id="rId33"/>
    <p:sldId id="322" r:id="rId34"/>
    <p:sldId id="310" r:id="rId35"/>
    <p:sldId id="311" r:id="rId36"/>
    <p:sldId id="312" r:id="rId37"/>
    <p:sldId id="313" r:id="rId38"/>
    <p:sldId id="314" r:id="rId39"/>
    <p:sldId id="315" r:id="rId40"/>
    <p:sldId id="316" r:id="rId41"/>
    <p:sldId id="317" r:id="rId42"/>
    <p:sldId id="318" r:id="rId43"/>
    <p:sldId id="319" r:id="rId44"/>
    <p:sldId id="320" r:id="rId45"/>
    <p:sldId id="321" r:id="rId46"/>
    <p:sldId id="257" r:id="rId47"/>
  </p:sldIdLst>
  <p:sldSz cx="12192000" cy="6858000"/>
  <p:notesSz cx="6858000" cy="9144000"/>
  <p:embeddedFontLst>
    <p:embeddedFont>
      <p:font typeface="Calibri" panose="020F0502020204030204" pitchFamily="34" charset="0"/>
      <p:regular r:id="rId50"/>
      <p:bold r:id="rId51"/>
      <p:italic r:id="rId52"/>
      <p:boldItalic r:id="rId53"/>
    </p:embeddedFont>
    <p:embeddedFont>
      <p:font typeface="Lato" panose="020F0502020204030203" pitchFamily="34" charset="0"/>
      <p:regular r:id="rId54"/>
      <p:bold r:id="rId55"/>
      <p:italic r:id="rId56"/>
      <p:boldItalic r:id="rId57"/>
    </p:embeddedFont>
  </p:embeddedFontLst>
  <p:custDataLst>
    <p:tags r:id="rId5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914" userDrawn="1">
          <p15:clr>
            <a:srgbClr val="A4A3A4"/>
          </p15:clr>
        </p15:guide>
        <p15:guide id="3" pos="678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5C5C5C"/>
    <a:srgbClr val="90D8F5"/>
    <a:srgbClr val="58C8DD"/>
    <a:srgbClr val="38C6F4"/>
    <a:srgbClr val="24A4D6"/>
    <a:srgbClr val="27808E"/>
    <a:srgbClr val="9DB258"/>
    <a:srgbClr val="FEC441"/>
    <a:srgbClr val="F68D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82870"/>
  </p:normalViewPr>
  <p:slideViewPr>
    <p:cSldViewPr snapToGrid="0">
      <p:cViewPr varScale="1">
        <p:scale>
          <a:sx n="92" d="100"/>
          <a:sy n="92" d="100"/>
        </p:scale>
        <p:origin x="1240" y="168"/>
      </p:cViewPr>
      <p:guideLst>
        <p:guide orient="horz" pos="2160"/>
        <p:guide pos="914"/>
        <p:guide pos="6788"/>
      </p:guideLst>
    </p:cSldViewPr>
  </p:slideViewPr>
  <p:notesTextViewPr>
    <p:cViewPr>
      <p:scale>
        <a:sx n="1" d="1"/>
        <a:sy n="1" d="1"/>
      </p:scale>
      <p:origin x="0" y="0"/>
    </p:cViewPr>
  </p:notesTextViewPr>
  <p:notesViewPr>
    <p:cSldViewPr snapToGrid="0">
      <p:cViewPr varScale="1">
        <p:scale>
          <a:sx n="85" d="100"/>
          <a:sy n="85" d="100"/>
        </p:scale>
        <p:origin x="3804"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4.fntdata"/><Relationship Id="rId58" Type="http://schemas.openxmlformats.org/officeDocument/2006/relationships/tags" Target="tags/tag1.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56" Type="http://schemas.openxmlformats.org/officeDocument/2006/relationships/font" Target="fonts/font7.fntdata"/><Relationship Id="rId8" Type="http://schemas.openxmlformats.org/officeDocument/2006/relationships/slide" Target="slides/slide6.xml"/><Relationship Id="rId51" Type="http://schemas.openxmlformats.org/officeDocument/2006/relationships/font" Target="fonts/font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5.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 Id="rId57" Type="http://schemas.openxmlformats.org/officeDocument/2006/relationships/font" Target="fonts/font8.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3.fntdata"/><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7.xml"/><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56F02CD-B430-4A13-944B-7362646EDDB5}" type="datetimeFigureOut">
              <a:rPr lang="en-CA" smtClean="0"/>
              <a:t>2020-10-06</a:t>
            </a:fld>
            <a:endParaRPr lang="en-CA"/>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8B31B6-5D3E-4E20-913F-59CB8693585F}" type="slidenum">
              <a:rPr lang="en-CA" smtClean="0"/>
              <a:t>‹#›</a:t>
            </a:fld>
            <a:endParaRPr lang="en-CA"/>
          </a:p>
        </p:txBody>
      </p:sp>
    </p:spTree>
    <p:custDataLst>
      <p:tags r:id="rId2"/>
    </p:custDataLst>
    <p:extLst>
      <p:ext uri="{BB962C8B-B14F-4D97-AF65-F5344CB8AC3E}">
        <p14:creationId xmlns:p14="http://schemas.microsoft.com/office/powerpoint/2010/main" val="891335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7B91C7-4AEC-449E-818A-A4D9364B6131}" type="datetimeFigureOut">
              <a:rPr lang="en-CA" smtClean="0"/>
              <a:t>2020-10-06</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CCCD06-B6AC-4C94-B410-82C167501725}" type="slidenum">
              <a:rPr lang="en-CA" smtClean="0"/>
              <a:t>‹#›</a:t>
            </a:fld>
            <a:endParaRPr lang="en-CA"/>
          </a:p>
        </p:txBody>
      </p:sp>
    </p:spTree>
    <p:extLst>
      <p:ext uri="{BB962C8B-B14F-4D97-AF65-F5344CB8AC3E}">
        <p14:creationId xmlns:p14="http://schemas.microsoft.com/office/powerpoint/2010/main" val="3895346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Meet </a:t>
            </a:r>
            <a:r>
              <a:rPr lang="en-US" dirty="0" err="1"/>
              <a:t>Tikho</a:t>
            </a:r>
            <a:r>
              <a:rPr lang="en-US" dirty="0"/>
              <a:t> and Jenny. </a:t>
            </a:r>
            <a:r>
              <a:rPr lang="en-US" dirty="0" err="1"/>
              <a:t>Tikho</a:t>
            </a:r>
            <a:r>
              <a:rPr lang="en-US" baseline="0" dirty="0"/>
              <a:t> is from Zambia and Jenny is from Honduras. Although the two of them live in very different parts of the world both of their communities, are working hard to address challenges they have with water and sanitation. We are going to learn a bit about </a:t>
            </a:r>
            <a:r>
              <a:rPr lang="en-US" baseline="0" dirty="0" err="1"/>
              <a:t>Tikho</a:t>
            </a:r>
            <a:r>
              <a:rPr lang="en-US" baseline="0" dirty="0"/>
              <a:t>, and then about Jenny. Pay attention to see if you can pick out the similarities and differences in their lives. Also think about what you have in common with them.</a:t>
            </a:r>
            <a:endParaRPr lang="en-CA" dirty="0"/>
          </a:p>
          <a:p>
            <a:endParaRPr lang="en-US" dirty="0"/>
          </a:p>
        </p:txBody>
      </p:sp>
      <p:sp>
        <p:nvSpPr>
          <p:cNvPr id="4" name="Slide Number Placeholder 3"/>
          <p:cNvSpPr>
            <a:spLocks noGrp="1"/>
          </p:cNvSpPr>
          <p:nvPr>
            <p:ph type="sldNum" sz="quarter" idx="5"/>
          </p:nvPr>
        </p:nvSpPr>
        <p:spPr/>
        <p:txBody>
          <a:bodyPr/>
          <a:lstStyle/>
          <a:p>
            <a:fld id="{69CCCD06-B6AC-4C94-B410-82C167501725}" type="slidenum">
              <a:rPr lang="en-CA" smtClean="0"/>
              <a:t>2</a:t>
            </a:fld>
            <a:endParaRPr lang="en-CA"/>
          </a:p>
        </p:txBody>
      </p:sp>
    </p:spTree>
    <p:extLst>
      <p:ext uri="{BB962C8B-B14F-4D97-AF65-F5344CB8AC3E}">
        <p14:creationId xmlns:p14="http://schemas.microsoft.com/office/powerpoint/2010/main" val="3673135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After school </a:t>
            </a:r>
            <a:r>
              <a:rPr lang="en-US" sz="1200" dirty="0" err="1"/>
              <a:t>Tikho</a:t>
            </a:r>
            <a:r>
              <a:rPr lang="en-US" sz="1200" dirty="0"/>
              <a:t> likes to play with her friends. This is one of her friends holding a ball. Can anyone guess what the ball is made from?</a:t>
            </a:r>
          </a:p>
        </p:txBody>
      </p:sp>
      <p:sp>
        <p:nvSpPr>
          <p:cNvPr id="4" name="Slide Number Placeholder 3"/>
          <p:cNvSpPr>
            <a:spLocks noGrp="1"/>
          </p:cNvSpPr>
          <p:nvPr>
            <p:ph type="sldNum" sz="quarter" idx="5"/>
          </p:nvPr>
        </p:nvSpPr>
        <p:spPr/>
        <p:txBody>
          <a:bodyPr/>
          <a:lstStyle/>
          <a:p>
            <a:fld id="{69CCCD06-B6AC-4C94-B410-82C167501725}" type="slidenum">
              <a:rPr lang="en-CA" smtClean="0"/>
              <a:t>11</a:t>
            </a:fld>
            <a:endParaRPr lang="en-CA"/>
          </a:p>
        </p:txBody>
      </p:sp>
    </p:spTree>
    <p:extLst>
      <p:ext uri="{BB962C8B-B14F-4D97-AF65-F5344CB8AC3E}">
        <p14:creationId xmlns:p14="http://schemas.microsoft.com/office/powerpoint/2010/main" val="1304047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Here’s a video of </a:t>
            </a:r>
            <a:r>
              <a:rPr lang="en-US" sz="1200" dirty="0" err="1"/>
              <a:t>Tikho</a:t>
            </a:r>
            <a:r>
              <a:rPr lang="en-US" sz="1200" dirty="0"/>
              <a:t> and her friends playing dodge ball.</a:t>
            </a:r>
            <a:r>
              <a:rPr lang="en-US" sz="1200" baseline="0" dirty="0"/>
              <a:t> Can you spot the ball from the previous slide?</a:t>
            </a:r>
            <a:endParaRPr lang="en-US" sz="1200" dirty="0"/>
          </a:p>
        </p:txBody>
      </p:sp>
      <p:sp>
        <p:nvSpPr>
          <p:cNvPr id="4" name="Slide Number Placeholder 3"/>
          <p:cNvSpPr>
            <a:spLocks noGrp="1"/>
          </p:cNvSpPr>
          <p:nvPr>
            <p:ph type="sldNum" sz="quarter" idx="5"/>
          </p:nvPr>
        </p:nvSpPr>
        <p:spPr/>
        <p:txBody>
          <a:bodyPr/>
          <a:lstStyle/>
          <a:p>
            <a:fld id="{69CCCD06-B6AC-4C94-B410-82C167501725}" type="slidenum">
              <a:rPr lang="en-CA" smtClean="0"/>
              <a:t>12</a:t>
            </a:fld>
            <a:endParaRPr lang="en-CA"/>
          </a:p>
        </p:txBody>
      </p:sp>
    </p:spTree>
    <p:extLst>
      <p:ext uri="{BB962C8B-B14F-4D97-AF65-F5344CB8AC3E}">
        <p14:creationId xmlns:p14="http://schemas.microsoft.com/office/powerpoint/2010/main" val="23486460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Unfortunately, it’s not all play for </a:t>
            </a:r>
            <a:r>
              <a:rPr lang="en-US" sz="1200" dirty="0" err="1"/>
              <a:t>Tikho</a:t>
            </a:r>
            <a:r>
              <a:rPr lang="en-US" sz="1200" dirty="0"/>
              <a:t>. She also has to help out with the chores, just like we do. One of the big chores at </a:t>
            </a:r>
            <a:r>
              <a:rPr lang="en-US" sz="1200" dirty="0" err="1"/>
              <a:t>Tikho’s</a:t>
            </a:r>
            <a:r>
              <a:rPr lang="en-US" sz="1200" dirty="0"/>
              <a:t> home is fetching water. Everyday </a:t>
            </a:r>
            <a:r>
              <a:rPr lang="en-US" sz="1200" dirty="0" err="1"/>
              <a:t>Tikho</a:t>
            </a:r>
            <a:r>
              <a:rPr lang="en-US" sz="1200" dirty="0"/>
              <a:t> and her friends draw water from this hand dug well. Each person in the family uses about 20 </a:t>
            </a:r>
            <a:r>
              <a:rPr lang="en-US" sz="1200" dirty="0" err="1"/>
              <a:t>litres</a:t>
            </a:r>
            <a:r>
              <a:rPr lang="en-US" sz="1200" dirty="0"/>
              <a:t> of water a day, so her sister, mom and herself must gather 100 </a:t>
            </a:r>
            <a:r>
              <a:rPr lang="en-US" sz="1200" dirty="0" err="1"/>
              <a:t>litres</a:t>
            </a:r>
            <a:r>
              <a:rPr lang="en-US" sz="1200" dirty="0"/>
              <a:t> of water per day. That’s about 10 of the buckets that her friend is using</a:t>
            </a:r>
            <a:r>
              <a:rPr lang="en-US" sz="1200" baseline="0" dirty="0"/>
              <a:t> to pour </a:t>
            </a:r>
            <a:r>
              <a:rPr lang="en-US" sz="1200" dirty="0"/>
              <a:t>in this picture.</a:t>
            </a:r>
          </a:p>
        </p:txBody>
      </p:sp>
      <p:sp>
        <p:nvSpPr>
          <p:cNvPr id="4" name="Slide Number Placeholder 3"/>
          <p:cNvSpPr>
            <a:spLocks noGrp="1"/>
          </p:cNvSpPr>
          <p:nvPr>
            <p:ph type="sldNum" sz="quarter" idx="5"/>
          </p:nvPr>
        </p:nvSpPr>
        <p:spPr/>
        <p:txBody>
          <a:bodyPr/>
          <a:lstStyle/>
          <a:p>
            <a:fld id="{69CCCD06-B6AC-4C94-B410-82C167501725}" type="slidenum">
              <a:rPr lang="en-CA" smtClean="0"/>
              <a:t>13</a:t>
            </a:fld>
            <a:endParaRPr lang="en-CA"/>
          </a:p>
        </p:txBody>
      </p:sp>
    </p:spTree>
    <p:extLst>
      <p:ext uri="{BB962C8B-B14F-4D97-AF65-F5344CB8AC3E}">
        <p14:creationId xmlns:p14="http://schemas.microsoft.com/office/powerpoint/2010/main" val="2516261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is a video that </a:t>
            </a:r>
            <a:r>
              <a:rPr lang="en-US" sz="1200" dirty="0" err="1"/>
              <a:t>Tikho</a:t>
            </a:r>
            <a:r>
              <a:rPr lang="en-US" sz="1200" dirty="0"/>
              <a:t> took of her friend fetching water from one of the hand-dug wells.</a:t>
            </a:r>
          </a:p>
        </p:txBody>
      </p:sp>
      <p:sp>
        <p:nvSpPr>
          <p:cNvPr id="4" name="Slide Number Placeholder 3"/>
          <p:cNvSpPr>
            <a:spLocks noGrp="1"/>
          </p:cNvSpPr>
          <p:nvPr>
            <p:ph type="sldNum" sz="quarter" idx="5"/>
          </p:nvPr>
        </p:nvSpPr>
        <p:spPr/>
        <p:txBody>
          <a:bodyPr/>
          <a:lstStyle/>
          <a:p>
            <a:fld id="{69CCCD06-B6AC-4C94-B410-82C167501725}" type="slidenum">
              <a:rPr lang="en-CA" smtClean="0"/>
              <a:t>14</a:t>
            </a:fld>
            <a:endParaRPr lang="en-CA"/>
          </a:p>
        </p:txBody>
      </p:sp>
    </p:spTree>
    <p:extLst>
      <p:ext uri="{BB962C8B-B14F-4D97-AF65-F5344CB8AC3E}">
        <p14:creationId xmlns:p14="http://schemas.microsoft.com/office/powerpoint/2010/main" val="7124157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t>Tikho’s</a:t>
            </a:r>
            <a:r>
              <a:rPr lang="en-US" sz="1200" dirty="0"/>
              <a:t> friends are lucky that their walk is so short, as many people in other parts of Zambia and the world have to carry their water much greater distances. More than a quarter of the population in several countries of Sub-Saharan Africa takes longer than 30 minutes to make one water collection round trip. In many countries it is usually the children or the women that collect the water. In some places like this one,</a:t>
            </a:r>
            <a:r>
              <a:rPr lang="en-US" sz="1200" baseline="0" dirty="0"/>
              <a:t> people have to go to the river to collect water. In some places, they must take great care to avoid the alligators or crocodiles that can also be found be the river.</a:t>
            </a:r>
            <a:endParaRPr lang="en-US" sz="1200" i="1" dirty="0"/>
          </a:p>
        </p:txBody>
      </p:sp>
      <p:sp>
        <p:nvSpPr>
          <p:cNvPr id="4" name="Slide Number Placeholder 3"/>
          <p:cNvSpPr>
            <a:spLocks noGrp="1"/>
          </p:cNvSpPr>
          <p:nvPr>
            <p:ph type="sldNum" sz="quarter" idx="5"/>
          </p:nvPr>
        </p:nvSpPr>
        <p:spPr/>
        <p:txBody>
          <a:bodyPr/>
          <a:lstStyle/>
          <a:p>
            <a:fld id="{69CCCD06-B6AC-4C94-B410-82C167501725}" type="slidenum">
              <a:rPr lang="en-CA" smtClean="0"/>
              <a:t>15</a:t>
            </a:fld>
            <a:endParaRPr lang="en-CA"/>
          </a:p>
        </p:txBody>
      </p:sp>
    </p:spTree>
    <p:extLst>
      <p:ext uri="{BB962C8B-B14F-4D97-AF65-F5344CB8AC3E}">
        <p14:creationId xmlns:p14="http://schemas.microsoft.com/office/powerpoint/2010/main" val="2385977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One of the problems with the hand dug well that </a:t>
            </a:r>
            <a:r>
              <a:rPr lang="en-US" sz="1200" dirty="0" err="1"/>
              <a:t>Tikho</a:t>
            </a:r>
            <a:r>
              <a:rPr lang="en-US" sz="1200" dirty="0"/>
              <a:t> uses, and others like it, is that it can be easily contaminated. During the rainy season the rain washes things like feces from humans and animals into the well. The feces has germs</a:t>
            </a:r>
            <a:r>
              <a:rPr lang="en-US" sz="1200" baseline="0" dirty="0"/>
              <a:t> that can make people sick.</a:t>
            </a:r>
          </a:p>
          <a:p>
            <a:endParaRPr lang="en-US" sz="1200" dirty="0"/>
          </a:p>
          <a:p>
            <a:r>
              <a:rPr lang="en-US" sz="1200" dirty="0"/>
              <a:t>The other problem is that the bucket that is used to draw the water isn’t always clean, so it can also contaminate the water in the well.</a:t>
            </a:r>
          </a:p>
        </p:txBody>
      </p:sp>
      <p:sp>
        <p:nvSpPr>
          <p:cNvPr id="4" name="Slide Number Placeholder 3"/>
          <p:cNvSpPr>
            <a:spLocks noGrp="1"/>
          </p:cNvSpPr>
          <p:nvPr>
            <p:ph type="sldNum" sz="quarter" idx="5"/>
          </p:nvPr>
        </p:nvSpPr>
        <p:spPr/>
        <p:txBody>
          <a:bodyPr/>
          <a:lstStyle/>
          <a:p>
            <a:fld id="{69CCCD06-B6AC-4C94-B410-82C167501725}" type="slidenum">
              <a:rPr lang="en-CA" smtClean="0"/>
              <a:t>16</a:t>
            </a:fld>
            <a:endParaRPr lang="en-CA"/>
          </a:p>
        </p:txBody>
      </p:sp>
    </p:spTree>
    <p:extLst>
      <p:ext uri="{BB962C8B-B14F-4D97-AF65-F5344CB8AC3E}">
        <p14:creationId xmlns:p14="http://schemas.microsoft.com/office/powerpoint/2010/main" val="2038538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Tikho’s</a:t>
            </a:r>
            <a:r>
              <a:rPr lang="en-US" dirty="0"/>
              <a:t> mom Glady’s will tell you more about what is</a:t>
            </a:r>
            <a:r>
              <a:rPr lang="en-US" baseline="0" dirty="0"/>
              <a:t> contaminating their water source.</a:t>
            </a:r>
          </a:p>
          <a:p>
            <a:endParaRPr lang="en-US" baseline="0" dirty="0"/>
          </a:p>
          <a:p>
            <a:r>
              <a:rPr lang="en-US" baseline="0" dirty="0"/>
              <a:t>Do you know what fecal contamination is?</a:t>
            </a:r>
            <a:endParaRPr lang="en-US" dirty="0"/>
          </a:p>
        </p:txBody>
      </p:sp>
      <p:sp>
        <p:nvSpPr>
          <p:cNvPr id="4" name="Slide Number Placeholder 3"/>
          <p:cNvSpPr>
            <a:spLocks noGrp="1"/>
          </p:cNvSpPr>
          <p:nvPr>
            <p:ph type="sldNum" sz="quarter" idx="5"/>
          </p:nvPr>
        </p:nvSpPr>
        <p:spPr/>
        <p:txBody>
          <a:bodyPr/>
          <a:lstStyle/>
          <a:p>
            <a:fld id="{69CCCD06-B6AC-4C94-B410-82C167501725}" type="slidenum">
              <a:rPr lang="en-CA" smtClean="0"/>
              <a:t>17</a:t>
            </a:fld>
            <a:endParaRPr lang="en-CA"/>
          </a:p>
        </p:txBody>
      </p:sp>
    </p:spTree>
    <p:extLst>
      <p:ext uri="{BB962C8B-B14F-4D97-AF65-F5344CB8AC3E}">
        <p14:creationId xmlns:p14="http://schemas.microsoft.com/office/powerpoint/2010/main" val="34695936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7316">
              <a:defRPr/>
            </a:pPr>
            <a:r>
              <a:rPr lang="en-US" sz="1200" dirty="0"/>
              <a:t>In </a:t>
            </a:r>
            <a:r>
              <a:rPr lang="en-US" sz="1200" dirty="0" err="1"/>
              <a:t>Tikho’s</a:t>
            </a:r>
            <a:r>
              <a:rPr lang="en-US" sz="1200" dirty="0"/>
              <a:t> community many people were complaining of diarrhea and stomach aches, and they were getting colds frequently. </a:t>
            </a:r>
            <a:r>
              <a:rPr lang="en-US" sz="1200" dirty="0" err="1"/>
              <a:t>Tikho’s</a:t>
            </a:r>
            <a:r>
              <a:rPr lang="en-US" sz="1200" dirty="0"/>
              <a:t> mom told them that the sickness was coming from the dirty water.</a:t>
            </a:r>
          </a:p>
        </p:txBody>
      </p:sp>
      <p:sp>
        <p:nvSpPr>
          <p:cNvPr id="4" name="Slide Number Placeholder 3"/>
          <p:cNvSpPr>
            <a:spLocks noGrp="1"/>
          </p:cNvSpPr>
          <p:nvPr>
            <p:ph type="sldNum" sz="quarter" idx="5"/>
          </p:nvPr>
        </p:nvSpPr>
        <p:spPr/>
        <p:txBody>
          <a:bodyPr/>
          <a:lstStyle/>
          <a:p>
            <a:fld id="{69CCCD06-B6AC-4C94-B410-82C167501725}" type="slidenum">
              <a:rPr lang="en-CA" smtClean="0"/>
              <a:t>18</a:t>
            </a:fld>
            <a:endParaRPr lang="en-CA"/>
          </a:p>
        </p:txBody>
      </p:sp>
    </p:spTree>
    <p:extLst>
      <p:ext uri="{BB962C8B-B14F-4D97-AF65-F5344CB8AC3E}">
        <p14:creationId xmlns:p14="http://schemas.microsoft.com/office/powerpoint/2010/main" val="34887031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 a community they decided that they wanted to do something about the problem.</a:t>
            </a:r>
            <a:r>
              <a:rPr lang="en-US" sz="1200" baseline="0" dirty="0"/>
              <a:t> They realized that they needed to learn about why the water was making them sick, so t</a:t>
            </a:r>
            <a:r>
              <a:rPr lang="en-US" sz="1200" dirty="0"/>
              <a:t>hey asked </a:t>
            </a:r>
            <a:r>
              <a:rPr lang="en-US" sz="1200" dirty="0" err="1"/>
              <a:t>Tikho’s</a:t>
            </a:r>
            <a:r>
              <a:rPr lang="en-US" sz="1200" dirty="0"/>
              <a:t> mom, who knows a lot about</a:t>
            </a:r>
            <a:r>
              <a:rPr lang="en-US" sz="1200" baseline="0" dirty="0"/>
              <a:t> safe water and germs, for her help</a:t>
            </a:r>
            <a:r>
              <a:rPr lang="en-US" sz="1200" dirty="0"/>
              <a:t>. With her assistance, and the help</a:t>
            </a:r>
            <a:r>
              <a:rPr lang="en-US" sz="1200" baseline="0" dirty="0"/>
              <a:t> of the organization that she works with, people learned about how germs could make them sick. They also learned about handwashing.</a:t>
            </a:r>
          </a:p>
        </p:txBody>
      </p:sp>
      <p:sp>
        <p:nvSpPr>
          <p:cNvPr id="4" name="Slide Number Placeholder 3"/>
          <p:cNvSpPr>
            <a:spLocks noGrp="1"/>
          </p:cNvSpPr>
          <p:nvPr>
            <p:ph type="sldNum" sz="quarter" idx="5"/>
          </p:nvPr>
        </p:nvSpPr>
        <p:spPr/>
        <p:txBody>
          <a:bodyPr/>
          <a:lstStyle/>
          <a:p>
            <a:fld id="{69CCCD06-B6AC-4C94-B410-82C167501725}" type="slidenum">
              <a:rPr lang="en-CA" smtClean="0"/>
              <a:t>19</a:t>
            </a:fld>
            <a:endParaRPr lang="en-CA"/>
          </a:p>
        </p:txBody>
      </p:sp>
    </p:spTree>
    <p:extLst>
      <p:ext uri="{BB962C8B-B14F-4D97-AF65-F5344CB8AC3E}">
        <p14:creationId xmlns:p14="http://schemas.microsoft.com/office/powerpoint/2010/main" val="4716010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7316">
              <a:defRPr/>
            </a:pPr>
            <a:r>
              <a:rPr lang="en-US" sz="1200" baseline="0" dirty="0"/>
              <a:t>After learning about handwashing the community also talked about drinking water. That’s when </a:t>
            </a:r>
            <a:r>
              <a:rPr lang="en-US" sz="1200" baseline="0" dirty="0" err="1"/>
              <a:t>Tikho’s</a:t>
            </a:r>
            <a:r>
              <a:rPr lang="en-US" sz="1200" baseline="0" dirty="0"/>
              <a:t> mom told them about  the </a:t>
            </a:r>
            <a:r>
              <a:rPr lang="en-US" sz="1200" baseline="0" dirty="0" err="1"/>
              <a:t>biosand</a:t>
            </a:r>
            <a:r>
              <a:rPr lang="en-US" sz="1200" baseline="0" dirty="0"/>
              <a:t> filter, a low cost technology that they could use to make their water safe.</a:t>
            </a:r>
          </a:p>
          <a:p>
            <a:pPr defTabSz="937316">
              <a:defRPr/>
            </a:pPr>
            <a:endParaRPr lang="en-US" sz="1200" baseline="0" dirty="0"/>
          </a:p>
          <a:p>
            <a:pPr defTabSz="937316">
              <a:defRPr/>
            </a:pPr>
            <a:r>
              <a:rPr lang="en-US" sz="1200" baseline="0" dirty="0"/>
              <a:t>After learning about the benefits of the filter, many people built their own with the help of the organization where </a:t>
            </a:r>
            <a:r>
              <a:rPr lang="en-US" sz="1200" baseline="0" dirty="0" err="1"/>
              <a:t>Tikho’s</a:t>
            </a:r>
            <a:r>
              <a:rPr lang="en-US" sz="1200" baseline="0" dirty="0"/>
              <a:t> mom works. Now several families in the community have a </a:t>
            </a:r>
            <a:r>
              <a:rPr lang="en-US" sz="1200" baseline="0" dirty="0" err="1"/>
              <a:t>biosand</a:t>
            </a:r>
            <a:r>
              <a:rPr lang="en-US" sz="1200" baseline="0" dirty="0"/>
              <a:t> filter in their house.</a:t>
            </a:r>
          </a:p>
          <a:p>
            <a:pPr defTabSz="937316">
              <a:defRPr/>
            </a:pPr>
            <a:endParaRPr lang="en-US" sz="1200" baseline="0" dirty="0"/>
          </a:p>
          <a:p>
            <a:pPr defTabSz="937316">
              <a:defRPr/>
            </a:pPr>
            <a:r>
              <a:rPr lang="en-US" sz="1200" dirty="0" err="1"/>
              <a:t>Tikho’s</a:t>
            </a:r>
            <a:r>
              <a:rPr lang="en-US" sz="1200" dirty="0"/>
              <a:t> mom spends a lot of time visiting people</a:t>
            </a:r>
            <a:r>
              <a:rPr lang="en-US" sz="1200" baseline="0" dirty="0"/>
              <a:t> </a:t>
            </a:r>
            <a:r>
              <a:rPr lang="en-US" sz="1200" dirty="0"/>
              <a:t>to ensure that they are using their </a:t>
            </a:r>
            <a:r>
              <a:rPr lang="en-US" sz="1200" dirty="0" err="1"/>
              <a:t>biosand</a:t>
            </a:r>
            <a:r>
              <a:rPr lang="en-US" sz="1200" dirty="0"/>
              <a:t> filter correctly. She’s also teaching many of her friends, so that they can help to teach</a:t>
            </a:r>
            <a:r>
              <a:rPr lang="en-US" sz="1200" baseline="0" dirty="0"/>
              <a:t> others.</a:t>
            </a:r>
            <a:endParaRPr lang="en-US" sz="1200" dirty="0"/>
          </a:p>
        </p:txBody>
      </p:sp>
      <p:sp>
        <p:nvSpPr>
          <p:cNvPr id="4" name="Slide Number Placeholder 3"/>
          <p:cNvSpPr>
            <a:spLocks noGrp="1"/>
          </p:cNvSpPr>
          <p:nvPr>
            <p:ph type="sldNum" sz="quarter" idx="5"/>
          </p:nvPr>
        </p:nvSpPr>
        <p:spPr/>
        <p:txBody>
          <a:bodyPr/>
          <a:lstStyle/>
          <a:p>
            <a:fld id="{69CCCD06-B6AC-4C94-B410-82C167501725}" type="slidenum">
              <a:rPr lang="en-CA" smtClean="0"/>
              <a:t>20</a:t>
            </a:fld>
            <a:endParaRPr lang="en-CA"/>
          </a:p>
        </p:txBody>
      </p:sp>
    </p:spTree>
    <p:extLst>
      <p:ext uri="{BB962C8B-B14F-4D97-AF65-F5344CB8AC3E}">
        <p14:creationId xmlns:p14="http://schemas.microsoft.com/office/powerpoint/2010/main" val="313213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is </a:t>
            </a:r>
            <a:r>
              <a:rPr lang="en-US" sz="1200" dirty="0" err="1"/>
              <a:t>Tikhozenji</a:t>
            </a:r>
            <a:r>
              <a:rPr lang="en-US" sz="1200" dirty="0"/>
              <a:t> (Tee-</a:t>
            </a:r>
            <a:r>
              <a:rPr lang="en-US" sz="1200" dirty="0" err="1"/>
              <a:t>ko</a:t>
            </a:r>
            <a:r>
              <a:rPr lang="en-US" sz="1200" dirty="0"/>
              <a:t>-</a:t>
            </a:r>
            <a:r>
              <a:rPr lang="en-US" sz="1200" dirty="0" err="1"/>
              <a:t>zen</a:t>
            </a:r>
            <a:r>
              <a:rPr lang="en-US" sz="1200" dirty="0"/>
              <a:t>-gee) we will call her </a:t>
            </a:r>
            <a:r>
              <a:rPr lang="en-US" sz="1200" dirty="0" err="1"/>
              <a:t>Tikho</a:t>
            </a:r>
            <a:r>
              <a:rPr lang="en-US" sz="1200" dirty="0"/>
              <a:t> (Tee-</a:t>
            </a:r>
            <a:r>
              <a:rPr lang="en-US" sz="1200" dirty="0" err="1"/>
              <a:t>ko</a:t>
            </a:r>
            <a:r>
              <a:rPr lang="en-US" sz="1200" dirty="0"/>
              <a:t>) for short. </a:t>
            </a:r>
            <a:r>
              <a:rPr lang="en-US" sz="1200" dirty="0" err="1"/>
              <a:t>Tikho</a:t>
            </a:r>
            <a:r>
              <a:rPr lang="en-US" sz="1200" dirty="0"/>
              <a:t> is ten years old. She is going to introduce you to her community and what they are doing around the issues of water and sanitation.</a:t>
            </a:r>
          </a:p>
          <a:p>
            <a:endParaRPr lang="en-US" sz="1200" dirty="0"/>
          </a:p>
          <a:p>
            <a:r>
              <a:rPr lang="en-US" sz="1200" dirty="0" err="1"/>
              <a:t>Tikho</a:t>
            </a:r>
            <a:r>
              <a:rPr lang="en-US" sz="1200" dirty="0"/>
              <a:t> and her mother Gladys helped to create this presentation.</a:t>
            </a:r>
            <a:r>
              <a:rPr lang="en-US" sz="1200" baseline="0" dirty="0"/>
              <a:t> They took many of the photos and videos that you will see, and helped to plan what is in the presentation.</a:t>
            </a:r>
            <a:endParaRPr lang="en-US" dirty="0"/>
          </a:p>
        </p:txBody>
      </p:sp>
      <p:sp>
        <p:nvSpPr>
          <p:cNvPr id="4" name="Slide Number Placeholder 3"/>
          <p:cNvSpPr>
            <a:spLocks noGrp="1"/>
          </p:cNvSpPr>
          <p:nvPr>
            <p:ph type="sldNum" sz="quarter" idx="5"/>
          </p:nvPr>
        </p:nvSpPr>
        <p:spPr/>
        <p:txBody>
          <a:bodyPr/>
          <a:lstStyle/>
          <a:p>
            <a:fld id="{69CCCD06-B6AC-4C94-B410-82C167501725}" type="slidenum">
              <a:rPr lang="en-CA" smtClean="0"/>
              <a:t>3</a:t>
            </a:fld>
            <a:endParaRPr lang="en-CA"/>
          </a:p>
        </p:txBody>
      </p:sp>
    </p:spTree>
    <p:extLst>
      <p:ext uri="{BB962C8B-B14F-4D97-AF65-F5344CB8AC3E}">
        <p14:creationId xmlns:p14="http://schemas.microsoft.com/office/powerpoint/2010/main" val="22072261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what a </a:t>
            </a:r>
            <a:r>
              <a:rPr lang="en-US" dirty="0" err="1"/>
              <a:t>biosand</a:t>
            </a:r>
            <a:r>
              <a:rPr lang="en-US" dirty="0"/>
              <a:t> filter looks like on the inside. You</a:t>
            </a:r>
            <a:r>
              <a:rPr lang="en-US" baseline="0" dirty="0"/>
              <a:t> take off the lid and pour water into the filter. The water flows through the column of sand. The sand removes the pathogens in the water through a variety of different process. The gravel layers at the bottom of the sand stop the sand from coming out of the filter.</a:t>
            </a:r>
            <a:endParaRPr lang="en-CA" dirty="0"/>
          </a:p>
        </p:txBody>
      </p:sp>
      <p:sp>
        <p:nvSpPr>
          <p:cNvPr id="4" name="Slide Number Placeholder 3"/>
          <p:cNvSpPr>
            <a:spLocks noGrp="1"/>
          </p:cNvSpPr>
          <p:nvPr>
            <p:ph type="sldNum" sz="quarter" idx="5"/>
          </p:nvPr>
        </p:nvSpPr>
        <p:spPr/>
        <p:txBody>
          <a:bodyPr/>
          <a:lstStyle/>
          <a:p>
            <a:fld id="{69CCCD06-B6AC-4C94-B410-82C167501725}" type="slidenum">
              <a:rPr lang="en-CA" smtClean="0"/>
              <a:t>21</a:t>
            </a:fld>
            <a:endParaRPr lang="en-CA"/>
          </a:p>
        </p:txBody>
      </p:sp>
    </p:spTree>
    <p:extLst>
      <p:ext uri="{BB962C8B-B14F-4D97-AF65-F5344CB8AC3E}">
        <p14:creationId xmlns:p14="http://schemas.microsoft.com/office/powerpoint/2010/main" val="40125228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Once they learned</a:t>
            </a:r>
            <a:r>
              <a:rPr lang="en-US" sz="1200" baseline="0" dirty="0"/>
              <a:t> how to make their water safe, the community wanted to find out how they could stop contaminating the water.</a:t>
            </a:r>
            <a:endParaRPr lang="en-US" sz="1200" dirty="0"/>
          </a:p>
          <a:p>
            <a:endParaRPr lang="en-US" sz="1200" dirty="0"/>
          </a:p>
          <a:p>
            <a:r>
              <a:rPr lang="en-US" sz="1200" dirty="0"/>
              <a:t>For a long time most people in </a:t>
            </a:r>
            <a:r>
              <a:rPr lang="en-US" sz="1200" dirty="0" err="1"/>
              <a:t>Tikho’s</a:t>
            </a:r>
            <a:r>
              <a:rPr lang="en-US" sz="1200" dirty="0"/>
              <a:t> community went to the bathroom in places like this. Imagine what happens when people poop in the open and around the crops that they are harvesting. When it rains, all of the</a:t>
            </a:r>
            <a:r>
              <a:rPr lang="en-US" sz="1200" baseline="0" dirty="0"/>
              <a:t> poop washes into the wells and rivers where they get their drinking water.</a:t>
            </a:r>
            <a:endParaRPr lang="en-US" sz="1200" dirty="0"/>
          </a:p>
        </p:txBody>
      </p:sp>
      <p:sp>
        <p:nvSpPr>
          <p:cNvPr id="4" name="Slide Number Placeholder 3"/>
          <p:cNvSpPr>
            <a:spLocks noGrp="1"/>
          </p:cNvSpPr>
          <p:nvPr>
            <p:ph type="sldNum" sz="quarter" idx="5"/>
          </p:nvPr>
        </p:nvSpPr>
        <p:spPr/>
        <p:txBody>
          <a:bodyPr/>
          <a:lstStyle/>
          <a:p>
            <a:fld id="{69CCCD06-B6AC-4C94-B410-82C167501725}" type="slidenum">
              <a:rPr lang="en-CA" smtClean="0"/>
              <a:t>22</a:t>
            </a:fld>
            <a:endParaRPr lang="en-CA"/>
          </a:p>
        </p:txBody>
      </p:sp>
    </p:spTree>
    <p:extLst>
      <p:ext uri="{BB962C8B-B14F-4D97-AF65-F5344CB8AC3E}">
        <p14:creationId xmlns:p14="http://schemas.microsoft.com/office/powerpoint/2010/main" val="30243546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To</a:t>
            </a:r>
            <a:r>
              <a:rPr lang="en-US" sz="1200" baseline="0" dirty="0"/>
              <a:t> protect their water sources, many people in the community have </a:t>
            </a:r>
            <a:r>
              <a:rPr lang="en-US" sz="1200" dirty="0"/>
              <a:t>started to build latrines (outhouses)</a:t>
            </a:r>
            <a:r>
              <a:rPr lang="en-US" sz="1200" baseline="0" dirty="0"/>
              <a:t> </a:t>
            </a:r>
            <a:r>
              <a:rPr lang="en-US" sz="1200" dirty="0"/>
              <a:t>where they can use the bathroom. This is</a:t>
            </a:r>
            <a:r>
              <a:rPr lang="en-US" sz="1200" baseline="0" dirty="0"/>
              <a:t> </a:t>
            </a:r>
            <a:r>
              <a:rPr lang="en-US" sz="1200" baseline="0" dirty="0" err="1"/>
              <a:t>Tikho’s</a:t>
            </a:r>
            <a:r>
              <a:rPr lang="en-US" sz="1200" baseline="0" dirty="0"/>
              <a:t> latrine. It’s starting to fill up so they are building a new latrine beside it.</a:t>
            </a:r>
            <a:endParaRPr lang="en-US" sz="1200" dirty="0"/>
          </a:p>
        </p:txBody>
      </p:sp>
      <p:sp>
        <p:nvSpPr>
          <p:cNvPr id="4" name="Slide Number Placeholder 3"/>
          <p:cNvSpPr>
            <a:spLocks noGrp="1"/>
          </p:cNvSpPr>
          <p:nvPr>
            <p:ph type="sldNum" sz="quarter" idx="5"/>
          </p:nvPr>
        </p:nvSpPr>
        <p:spPr/>
        <p:txBody>
          <a:bodyPr/>
          <a:lstStyle/>
          <a:p>
            <a:fld id="{69CCCD06-B6AC-4C94-B410-82C167501725}" type="slidenum">
              <a:rPr lang="en-CA" smtClean="0"/>
              <a:t>23</a:t>
            </a:fld>
            <a:endParaRPr lang="en-CA"/>
          </a:p>
        </p:txBody>
      </p:sp>
    </p:spTree>
    <p:extLst>
      <p:ext uri="{BB962C8B-B14F-4D97-AF65-F5344CB8AC3E}">
        <p14:creationId xmlns:p14="http://schemas.microsoft.com/office/powerpoint/2010/main" val="33918088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At </a:t>
            </a:r>
            <a:r>
              <a:rPr lang="en-US" sz="1200" dirty="0" err="1"/>
              <a:t>Tikho’s</a:t>
            </a:r>
            <a:r>
              <a:rPr lang="en-US" sz="1200" dirty="0"/>
              <a:t> house they have a tippy tap instead of a sink to wash their hands. Its made by stringing an old bottle up on a tree, and poking a hole in the top. You can pull a rope and water comes out to wash your hands. </a:t>
            </a:r>
            <a:r>
              <a:rPr lang="en-US" sz="1200" dirty="0" err="1"/>
              <a:t>Tikho’s</a:t>
            </a:r>
            <a:r>
              <a:rPr lang="en-US" sz="1200" dirty="0"/>
              <a:t> mom is especially strict about having her and her brother and sister wash their hands after they use the washroom and before they eat or prepare food.</a:t>
            </a:r>
          </a:p>
        </p:txBody>
      </p:sp>
      <p:sp>
        <p:nvSpPr>
          <p:cNvPr id="4" name="Slide Number Placeholder 3"/>
          <p:cNvSpPr>
            <a:spLocks noGrp="1"/>
          </p:cNvSpPr>
          <p:nvPr>
            <p:ph type="sldNum" sz="quarter" idx="5"/>
          </p:nvPr>
        </p:nvSpPr>
        <p:spPr/>
        <p:txBody>
          <a:bodyPr/>
          <a:lstStyle/>
          <a:p>
            <a:fld id="{69CCCD06-B6AC-4C94-B410-82C167501725}" type="slidenum">
              <a:rPr lang="en-CA" smtClean="0"/>
              <a:t>24</a:t>
            </a:fld>
            <a:endParaRPr lang="en-CA"/>
          </a:p>
        </p:txBody>
      </p:sp>
    </p:spTree>
    <p:extLst>
      <p:ext uri="{BB962C8B-B14F-4D97-AF65-F5344CB8AC3E}">
        <p14:creationId xmlns:p14="http://schemas.microsoft.com/office/powerpoint/2010/main" val="25253981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Despite the challenges the community has faced, </a:t>
            </a:r>
            <a:r>
              <a:rPr lang="en-US" sz="1200" dirty="0" err="1"/>
              <a:t>Tikho</a:t>
            </a:r>
            <a:r>
              <a:rPr lang="en-US" sz="1200" dirty="0"/>
              <a:t> knows that her community can deal with the issues. The adults are learning about the issues…</a:t>
            </a:r>
          </a:p>
        </p:txBody>
      </p:sp>
      <p:sp>
        <p:nvSpPr>
          <p:cNvPr id="4" name="Slide Number Placeholder 3"/>
          <p:cNvSpPr>
            <a:spLocks noGrp="1"/>
          </p:cNvSpPr>
          <p:nvPr>
            <p:ph type="sldNum" sz="quarter" idx="5"/>
          </p:nvPr>
        </p:nvSpPr>
        <p:spPr/>
        <p:txBody>
          <a:bodyPr/>
          <a:lstStyle/>
          <a:p>
            <a:fld id="{69CCCD06-B6AC-4C94-B410-82C167501725}" type="slidenum">
              <a:rPr lang="en-CA" smtClean="0"/>
              <a:t>25</a:t>
            </a:fld>
            <a:endParaRPr lang="en-CA"/>
          </a:p>
        </p:txBody>
      </p:sp>
    </p:spTree>
    <p:extLst>
      <p:ext uri="{BB962C8B-B14F-4D97-AF65-F5344CB8AC3E}">
        <p14:creationId xmlns:p14="http://schemas.microsoft.com/office/powerpoint/2010/main" val="6842497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…and they are teaching the youth so that they can take action and make a difference in their community. In this picture </a:t>
            </a:r>
            <a:r>
              <a:rPr lang="en-US" sz="1200" dirty="0" err="1"/>
              <a:t>Tikho’s</a:t>
            </a:r>
            <a:r>
              <a:rPr lang="en-US" sz="1200" dirty="0"/>
              <a:t> mom and her co-worker Obi are teaching students how things like garbage and feces can wash into their water source when it rains.</a:t>
            </a:r>
          </a:p>
          <a:p>
            <a:endParaRPr lang="en-US" sz="1200" dirty="0"/>
          </a:p>
          <a:p>
            <a:r>
              <a:rPr lang="en-US" sz="1200" i="1" dirty="0"/>
              <a:t>Ask students,</a:t>
            </a:r>
            <a:r>
              <a:rPr lang="en-US" sz="1200" i="1" baseline="0" dirty="0"/>
              <a:t> to summarize what </a:t>
            </a:r>
            <a:r>
              <a:rPr lang="en-US" sz="1200" i="1" baseline="0" dirty="0" err="1"/>
              <a:t>Tikho’s</a:t>
            </a:r>
            <a:r>
              <a:rPr lang="en-US" sz="1200" i="1" baseline="0" dirty="0"/>
              <a:t> community has done to improve their access to safe water and sanitation.</a:t>
            </a:r>
            <a:endParaRPr lang="en-US" sz="1200" i="1" dirty="0"/>
          </a:p>
        </p:txBody>
      </p:sp>
      <p:sp>
        <p:nvSpPr>
          <p:cNvPr id="4" name="Slide Number Placeholder 3"/>
          <p:cNvSpPr>
            <a:spLocks noGrp="1"/>
          </p:cNvSpPr>
          <p:nvPr>
            <p:ph type="sldNum" sz="quarter" idx="5"/>
          </p:nvPr>
        </p:nvSpPr>
        <p:spPr/>
        <p:txBody>
          <a:bodyPr/>
          <a:lstStyle/>
          <a:p>
            <a:fld id="{69CCCD06-B6AC-4C94-B410-82C167501725}" type="slidenum">
              <a:rPr lang="en-CA" smtClean="0"/>
              <a:t>26</a:t>
            </a:fld>
            <a:endParaRPr lang="en-CA"/>
          </a:p>
        </p:txBody>
      </p:sp>
    </p:spTree>
    <p:extLst>
      <p:ext uri="{BB962C8B-B14F-4D97-AF65-F5344CB8AC3E}">
        <p14:creationId xmlns:p14="http://schemas.microsoft.com/office/powerpoint/2010/main" val="35095047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Jenny lives</a:t>
            </a:r>
            <a:r>
              <a:rPr lang="en-US" sz="1200" baseline="0" dirty="0"/>
              <a:t> on the other side of the world, but her community has many similarities to </a:t>
            </a:r>
            <a:r>
              <a:rPr lang="en-US" sz="1200" baseline="0" dirty="0" err="1"/>
              <a:t>Tikhos</a:t>
            </a:r>
            <a:r>
              <a:rPr lang="en-US" sz="1200" baseline="0" dirty="0"/>
              <a:t>, because both are working to overcome challenges with water and sanitation. As you listen Jenny’s story consider what her community has in common with </a:t>
            </a:r>
            <a:r>
              <a:rPr lang="en-US" sz="1200" baseline="0" dirty="0" err="1"/>
              <a:t>Tikho’s</a:t>
            </a:r>
            <a:r>
              <a:rPr lang="en-US" sz="1200" baseline="0" dirty="0"/>
              <a:t> story, and what things are different.</a:t>
            </a:r>
            <a:endParaRPr lang="en-US" dirty="0"/>
          </a:p>
        </p:txBody>
      </p:sp>
      <p:sp>
        <p:nvSpPr>
          <p:cNvPr id="4" name="Slide Number Placeholder 3"/>
          <p:cNvSpPr>
            <a:spLocks noGrp="1"/>
          </p:cNvSpPr>
          <p:nvPr>
            <p:ph type="sldNum" sz="quarter" idx="5"/>
          </p:nvPr>
        </p:nvSpPr>
        <p:spPr/>
        <p:txBody>
          <a:bodyPr/>
          <a:lstStyle/>
          <a:p>
            <a:fld id="{69CCCD06-B6AC-4C94-B410-82C167501725}" type="slidenum">
              <a:rPr lang="en-CA" smtClean="0"/>
              <a:t>27</a:t>
            </a:fld>
            <a:endParaRPr lang="en-CA"/>
          </a:p>
        </p:txBody>
      </p:sp>
    </p:spTree>
    <p:extLst>
      <p:ext uri="{BB962C8B-B14F-4D97-AF65-F5344CB8AC3E}">
        <p14:creationId xmlns:p14="http://schemas.microsoft.com/office/powerpoint/2010/main" val="16474797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Jenny lives in</a:t>
            </a:r>
            <a:r>
              <a:rPr lang="en-US" baseline="0" dirty="0"/>
              <a:t> a community called </a:t>
            </a:r>
            <a:r>
              <a:rPr lang="en-CA" baseline="0" dirty="0"/>
              <a:t>El Paraiso, which is near the larger centre of </a:t>
            </a:r>
            <a:r>
              <a:rPr lang="en-CA" baseline="0" dirty="0" err="1"/>
              <a:t>Trojes</a:t>
            </a:r>
            <a:r>
              <a:rPr lang="en-CA" baseline="0" dirty="0"/>
              <a:t> in the country of Honduras. Honduras is in Central America.</a:t>
            </a:r>
            <a:endParaRPr lang="en-US" baseline="0" dirty="0"/>
          </a:p>
        </p:txBody>
      </p:sp>
      <p:sp>
        <p:nvSpPr>
          <p:cNvPr id="4" name="Slide Number Placeholder 3"/>
          <p:cNvSpPr>
            <a:spLocks noGrp="1"/>
          </p:cNvSpPr>
          <p:nvPr>
            <p:ph type="sldNum" sz="quarter" idx="5"/>
          </p:nvPr>
        </p:nvSpPr>
        <p:spPr/>
        <p:txBody>
          <a:bodyPr/>
          <a:lstStyle/>
          <a:p>
            <a:fld id="{69CCCD06-B6AC-4C94-B410-82C167501725}" type="slidenum">
              <a:rPr lang="en-CA" smtClean="0"/>
              <a:t>28</a:t>
            </a:fld>
            <a:endParaRPr lang="en-CA"/>
          </a:p>
        </p:txBody>
      </p:sp>
    </p:spTree>
    <p:extLst>
      <p:ext uri="{BB962C8B-B14F-4D97-AF65-F5344CB8AC3E}">
        <p14:creationId xmlns:p14="http://schemas.microsoft.com/office/powerpoint/2010/main" val="40927368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meet</a:t>
            </a:r>
            <a:r>
              <a:rPr lang="en-US" baseline="0" dirty="0"/>
              <a:t> Jenny.</a:t>
            </a:r>
            <a:endParaRPr lang="en-CA" dirty="0"/>
          </a:p>
        </p:txBody>
      </p:sp>
      <p:sp>
        <p:nvSpPr>
          <p:cNvPr id="4" name="Slide Number Placeholder 3"/>
          <p:cNvSpPr>
            <a:spLocks noGrp="1"/>
          </p:cNvSpPr>
          <p:nvPr>
            <p:ph type="sldNum" sz="quarter" idx="5"/>
          </p:nvPr>
        </p:nvSpPr>
        <p:spPr/>
        <p:txBody>
          <a:bodyPr/>
          <a:lstStyle/>
          <a:p>
            <a:fld id="{69CCCD06-B6AC-4C94-B410-82C167501725}" type="slidenum">
              <a:rPr lang="en-CA" smtClean="0"/>
              <a:t>29</a:t>
            </a:fld>
            <a:endParaRPr lang="en-CA"/>
          </a:p>
        </p:txBody>
      </p:sp>
    </p:spTree>
    <p:extLst>
      <p:ext uri="{BB962C8B-B14F-4D97-AF65-F5344CB8AC3E}">
        <p14:creationId xmlns:p14="http://schemas.microsoft.com/office/powerpoint/2010/main" val="3507677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meet Jenny’s family.</a:t>
            </a:r>
            <a:endParaRPr lang="en-CA" dirty="0"/>
          </a:p>
        </p:txBody>
      </p:sp>
      <p:sp>
        <p:nvSpPr>
          <p:cNvPr id="4" name="Slide Number Placeholder 3"/>
          <p:cNvSpPr>
            <a:spLocks noGrp="1"/>
          </p:cNvSpPr>
          <p:nvPr>
            <p:ph type="sldNum" sz="quarter" idx="5"/>
          </p:nvPr>
        </p:nvSpPr>
        <p:spPr/>
        <p:txBody>
          <a:bodyPr/>
          <a:lstStyle/>
          <a:p>
            <a:fld id="{69CCCD06-B6AC-4C94-B410-82C167501725}" type="slidenum">
              <a:rPr lang="en-CA" smtClean="0"/>
              <a:t>30</a:t>
            </a:fld>
            <a:endParaRPr lang="en-CA"/>
          </a:p>
        </p:txBody>
      </p:sp>
    </p:spTree>
    <p:extLst>
      <p:ext uri="{BB962C8B-B14F-4D97-AF65-F5344CB8AC3E}">
        <p14:creationId xmlns:p14="http://schemas.microsoft.com/office/powerpoint/2010/main" val="2929941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6785"/>
            <a:r>
              <a:rPr lang="en-US" sz="1200" dirty="0"/>
              <a:t>Imagine that you are traveling to Zambia, a country located in the south eastern corner of Africa. We’re going to travel to a small community called </a:t>
            </a:r>
            <a:r>
              <a:rPr lang="en-US" sz="1200" dirty="0" err="1"/>
              <a:t>Mapalo</a:t>
            </a:r>
            <a:r>
              <a:rPr lang="en-US" sz="1200" dirty="0"/>
              <a:t>, located close to the city of Ndola, in northern Zambia.</a:t>
            </a:r>
          </a:p>
          <a:p>
            <a:pPr eaLnBrk="1" hangingPunct="1"/>
            <a:endParaRPr lang="en-US" sz="1200" dirty="0"/>
          </a:p>
          <a:p>
            <a:pPr eaLnBrk="1" hangingPunct="1"/>
            <a:r>
              <a:rPr lang="en-US" sz="1200" dirty="0"/>
              <a:t>If you look on a map, you won’t find a community called </a:t>
            </a:r>
            <a:r>
              <a:rPr lang="en-US" sz="1200" dirty="0" err="1"/>
              <a:t>Mapalo</a:t>
            </a:r>
            <a:r>
              <a:rPr lang="en-US" sz="1200" dirty="0"/>
              <a:t>, you will find a place called </a:t>
            </a:r>
            <a:r>
              <a:rPr lang="en-US" sz="1200" dirty="0" err="1"/>
              <a:t>Chipulukusu</a:t>
            </a:r>
            <a:r>
              <a:rPr lang="en-US" sz="1200" dirty="0"/>
              <a:t>, which means “wicked” or “cursed.” People in the community have renamed their settlement “</a:t>
            </a:r>
            <a:r>
              <a:rPr lang="en-US" sz="1200" dirty="0" err="1"/>
              <a:t>Mapalo</a:t>
            </a:r>
            <a:r>
              <a:rPr lang="en-US" sz="1200" dirty="0"/>
              <a:t>,” which means, “Blessing.” On this tour you will see how they are transforming their community from a curse to a blessing.</a:t>
            </a:r>
          </a:p>
        </p:txBody>
      </p:sp>
      <p:sp>
        <p:nvSpPr>
          <p:cNvPr id="4" name="Slide Number Placeholder 3"/>
          <p:cNvSpPr>
            <a:spLocks noGrp="1"/>
          </p:cNvSpPr>
          <p:nvPr>
            <p:ph type="sldNum" sz="quarter" idx="5"/>
          </p:nvPr>
        </p:nvSpPr>
        <p:spPr/>
        <p:txBody>
          <a:bodyPr/>
          <a:lstStyle/>
          <a:p>
            <a:fld id="{69CCCD06-B6AC-4C94-B410-82C167501725}" type="slidenum">
              <a:rPr lang="en-CA" smtClean="0"/>
              <a:t>4</a:t>
            </a:fld>
            <a:endParaRPr lang="en-CA"/>
          </a:p>
        </p:txBody>
      </p:sp>
    </p:spTree>
    <p:extLst>
      <p:ext uri="{BB962C8B-B14F-4D97-AF65-F5344CB8AC3E}">
        <p14:creationId xmlns:p14="http://schemas.microsoft.com/office/powerpoint/2010/main" val="38821969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Jenny’s house.</a:t>
            </a:r>
            <a:endParaRPr lang="en-CA" dirty="0"/>
          </a:p>
        </p:txBody>
      </p:sp>
      <p:sp>
        <p:nvSpPr>
          <p:cNvPr id="4" name="Slide Number Placeholder 3"/>
          <p:cNvSpPr>
            <a:spLocks noGrp="1"/>
          </p:cNvSpPr>
          <p:nvPr>
            <p:ph type="sldNum" sz="quarter" idx="5"/>
          </p:nvPr>
        </p:nvSpPr>
        <p:spPr/>
        <p:txBody>
          <a:bodyPr/>
          <a:lstStyle/>
          <a:p>
            <a:fld id="{69CCCD06-B6AC-4C94-B410-82C167501725}" type="slidenum">
              <a:rPr lang="en-CA" smtClean="0"/>
              <a:t>31</a:t>
            </a:fld>
            <a:endParaRPr lang="en-CA"/>
          </a:p>
        </p:txBody>
      </p:sp>
    </p:spTree>
    <p:extLst>
      <p:ext uri="{BB962C8B-B14F-4D97-AF65-F5344CB8AC3E}">
        <p14:creationId xmlns:p14="http://schemas.microsoft.com/office/powerpoint/2010/main" val="15949968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Jenny</a:t>
            </a:r>
            <a:r>
              <a:rPr lang="en-US" baseline="0" dirty="0"/>
              <a:t> is going to show us her bedroom. Think about how it is similar and different from </a:t>
            </a:r>
            <a:r>
              <a:rPr lang="en-US" baseline="0" dirty="0" err="1"/>
              <a:t>Tikho’s</a:t>
            </a:r>
            <a:r>
              <a:rPr lang="en-US" baseline="0" dirty="0"/>
              <a:t> room.</a:t>
            </a:r>
            <a:endParaRPr lang="en-CA" dirty="0"/>
          </a:p>
        </p:txBody>
      </p:sp>
      <p:sp>
        <p:nvSpPr>
          <p:cNvPr id="4" name="Slide Number Placeholder 3"/>
          <p:cNvSpPr>
            <a:spLocks noGrp="1"/>
          </p:cNvSpPr>
          <p:nvPr>
            <p:ph type="sldNum" sz="quarter" idx="5"/>
          </p:nvPr>
        </p:nvSpPr>
        <p:spPr/>
        <p:txBody>
          <a:bodyPr/>
          <a:lstStyle/>
          <a:p>
            <a:fld id="{69CCCD06-B6AC-4C94-B410-82C167501725}" type="slidenum">
              <a:rPr lang="en-CA" smtClean="0"/>
              <a:t>32</a:t>
            </a:fld>
            <a:endParaRPr lang="en-CA"/>
          </a:p>
        </p:txBody>
      </p:sp>
    </p:spTree>
    <p:extLst>
      <p:ext uri="{BB962C8B-B14F-4D97-AF65-F5344CB8AC3E}">
        <p14:creationId xmlns:p14="http://schemas.microsoft.com/office/powerpoint/2010/main" val="35299462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how Jenny</a:t>
            </a:r>
            <a:r>
              <a:rPr lang="en-US" baseline="0" dirty="0"/>
              <a:t> washes dishes. You’ll notice the tube beside her. This is bringing water into a basin where she scoops water to wash dishes. In many homes water flows intermittently (not all the time). People store water in the basin so they will have access to it when they need it. However, you’ll notice the basin is open, so the water in it isn’t safe to use as drinking water.</a:t>
            </a:r>
            <a:endParaRPr lang="en-CA" dirty="0"/>
          </a:p>
        </p:txBody>
      </p:sp>
      <p:sp>
        <p:nvSpPr>
          <p:cNvPr id="4" name="Slide Number Placeholder 3"/>
          <p:cNvSpPr>
            <a:spLocks noGrp="1"/>
          </p:cNvSpPr>
          <p:nvPr>
            <p:ph type="sldNum" sz="quarter" idx="5"/>
          </p:nvPr>
        </p:nvSpPr>
        <p:spPr/>
        <p:txBody>
          <a:bodyPr/>
          <a:lstStyle/>
          <a:p>
            <a:fld id="{69CCCD06-B6AC-4C94-B410-82C167501725}" type="slidenum">
              <a:rPr lang="en-CA" smtClean="0"/>
              <a:t>33</a:t>
            </a:fld>
            <a:endParaRPr lang="en-CA"/>
          </a:p>
        </p:txBody>
      </p:sp>
    </p:spTree>
    <p:extLst>
      <p:ext uri="{BB962C8B-B14F-4D97-AF65-F5344CB8AC3E}">
        <p14:creationId xmlns:p14="http://schemas.microsoft.com/office/powerpoint/2010/main" val="34185878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Like </a:t>
            </a:r>
            <a:r>
              <a:rPr lang="en-US" dirty="0" err="1"/>
              <a:t>Tikho</a:t>
            </a:r>
            <a:r>
              <a:rPr lang="en-US" dirty="0"/>
              <a:t>, Jenny</a:t>
            </a:r>
            <a:r>
              <a:rPr lang="en-US" baseline="0" dirty="0"/>
              <a:t> needs to treat the water that she drinks. She uses a </a:t>
            </a:r>
            <a:r>
              <a:rPr lang="en-US" baseline="0" dirty="0" err="1"/>
              <a:t>biosand</a:t>
            </a:r>
            <a:r>
              <a:rPr lang="en-US" baseline="0" dirty="0"/>
              <a:t> filter, just like </a:t>
            </a:r>
            <a:r>
              <a:rPr lang="en-US" baseline="0" dirty="0" err="1"/>
              <a:t>Tikho</a:t>
            </a:r>
            <a:r>
              <a:rPr lang="en-US" baseline="0" dirty="0"/>
              <a:t>. The difference is that the box the sand sits in is made of plastic, not of concrete.</a:t>
            </a:r>
            <a:endParaRPr lang="en-CA" dirty="0"/>
          </a:p>
        </p:txBody>
      </p:sp>
      <p:sp>
        <p:nvSpPr>
          <p:cNvPr id="4" name="Slide Number Placeholder 3"/>
          <p:cNvSpPr>
            <a:spLocks noGrp="1"/>
          </p:cNvSpPr>
          <p:nvPr>
            <p:ph type="sldNum" sz="quarter" idx="5"/>
          </p:nvPr>
        </p:nvSpPr>
        <p:spPr/>
        <p:txBody>
          <a:bodyPr/>
          <a:lstStyle/>
          <a:p>
            <a:fld id="{69CCCD06-B6AC-4C94-B410-82C167501725}" type="slidenum">
              <a:rPr lang="en-CA" smtClean="0"/>
              <a:t>34</a:t>
            </a:fld>
            <a:endParaRPr lang="en-CA"/>
          </a:p>
        </p:txBody>
      </p:sp>
    </p:spTree>
    <p:extLst>
      <p:ext uri="{BB962C8B-B14F-4D97-AF65-F5344CB8AC3E}">
        <p14:creationId xmlns:p14="http://schemas.microsoft.com/office/powerpoint/2010/main" val="19955029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Jenny’s school.</a:t>
            </a:r>
            <a:r>
              <a:rPr lang="en-US" baseline="0" dirty="0"/>
              <a:t> How is it different and similar from </a:t>
            </a:r>
            <a:r>
              <a:rPr lang="en-US" baseline="0" dirty="0" err="1"/>
              <a:t>Tikho’s</a:t>
            </a:r>
            <a:r>
              <a:rPr lang="en-US" baseline="0" dirty="0"/>
              <a:t> school.</a:t>
            </a:r>
            <a:endParaRPr lang="en-CA" dirty="0"/>
          </a:p>
        </p:txBody>
      </p:sp>
      <p:sp>
        <p:nvSpPr>
          <p:cNvPr id="4" name="Slide Number Placeholder 3"/>
          <p:cNvSpPr>
            <a:spLocks noGrp="1"/>
          </p:cNvSpPr>
          <p:nvPr>
            <p:ph type="sldNum" sz="quarter" idx="5"/>
          </p:nvPr>
        </p:nvSpPr>
        <p:spPr/>
        <p:txBody>
          <a:bodyPr/>
          <a:lstStyle/>
          <a:p>
            <a:fld id="{69CCCD06-B6AC-4C94-B410-82C167501725}" type="slidenum">
              <a:rPr lang="en-CA" smtClean="0"/>
              <a:t>35</a:t>
            </a:fld>
            <a:endParaRPr lang="en-CA"/>
          </a:p>
        </p:txBody>
      </p:sp>
    </p:spTree>
    <p:extLst>
      <p:ext uri="{BB962C8B-B14F-4D97-AF65-F5344CB8AC3E}">
        <p14:creationId xmlns:p14="http://schemas.microsoft.com/office/powerpoint/2010/main" val="31316273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a:t>
            </a:r>
            <a:r>
              <a:rPr lang="en-US" baseline="0" dirty="0"/>
              <a:t> Jenny’s school there was originally no access to water. Her and her classmates had to go down to this spring at the bottom of a steep hill to collect the water. This is a strenuous 10 minute walk. We cut down the length of the video to give you an idea of the terrain.</a:t>
            </a:r>
            <a:endParaRPr lang="en-CA" dirty="0"/>
          </a:p>
        </p:txBody>
      </p:sp>
      <p:sp>
        <p:nvSpPr>
          <p:cNvPr id="4" name="Slide Number Placeholder 3"/>
          <p:cNvSpPr>
            <a:spLocks noGrp="1"/>
          </p:cNvSpPr>
          <p:nvPr>
            <p:ph type="sldNum" sz="quarter" idx="5"/>
          </p:nvPr>
        </p:nvSpPr>
        <p:spPr/>
        <p:txBody>
          <a:bodyPr/>
          <a:lstStyle/>
          <a:p>
            <a:fld id="{69CCCD06-B6AC-4C94-B410-82C167501725}" type="slidenum">
              <a:rPr lang="en-CA" smtClean="0"/>
              <a:t>36</a:t>
            </a:fld>
            <a:endParaRPr lang="en-CA"/>
          </a:p>
        </p:txBody>
      </p:sp>
    </p:spTree>
    <p:extLst>
      <p:ext uri="{BB962C8B-B14F-4D97-AF65-F5344CB8AC3E}">
        <p14:creationId xmlns:p14="http://schemas.microsoft.com/office/powerpoint/2010/main" val="33860597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Thanks to the</a:t>
            </a:r>
            <a:r>
              <a:rPr lang="en-US" baseline="0" dirty="0"/>
              <a:t> efforts of the people in Jenny’s school, and an organization that works with CAWST, pure water for the world, Jenny’s school was able to install a rainwater harvesting tank. They now have access to water at the school. Just like the water at home, Jenny has to treat this water in a </a:t>
            </a:r>
            <a:r>
              <a:rPr lang="en-US" baseline="0" dirty="0" err="1"/>
              <a:t>biosand</a:t>
            </a:r>
            <a:r>
              <a:rPr lang="en-US" baseline="0" dirty="0"/>
              <a:t> filter found at her school.</a:t>
            </a:r>
            <a:endParaRPr lang="en-CA" dirty="0"/>
          </a:p>
        </p:txBody>
      </p:sp>
      <p:sp>
        <p:nvSpPr>
          <p:cNvPr id="4" name="Slide Number Placeholder 3"/>
          <p:cNvSpPr>
            <a:spLocks noGrp="1"/>
          </p:cNvSpPr>
          <p:nvPr>
            <p:ph type="sldNum" sz="quarter" idx="5"/>
          </p:nvPr>
        </p:nvSpPr>
        <p:spPr/>
        <p:txBody>
          <a:bodyPr/>
          <a:lstStyle/>
          <a:p>
            <a:fld id="{69CCCD06-B6AC-4C94-B410-82C167501725}" type="slidenum">
              <a:rPr lang="en-CA" smtClean="0"/>
              <a:t>37</a:t>
            </a:fld>
            <a:endParaRPr lang="en-CA"/>
          </a:p>
        </p:txBody>
      </p:sp>
    </p:spTree>
    <p:extLst>
      <p:ext uri="{BB962C8B-B14F-4D97-AF65-F5344CB8AC3E}">
        <p14:creationId xmlns:p14="http://schemas.microsoft.com/office/powerpoint/2010/main" val="19955770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water from the rainwater harvesting tank goes through a pipe where it is distributed to the bathrooms, to the handwashing station, and to a tap, where Jenny can get water to filter in the schools </a:t>
            </a:r>
            <a:r>
              <a:rPr lang="en-US" baseline="0" dirty="0" err="1"/>
              <a:t>biosand</a:t>
            </a:r>
            <a:r>
              <a:rPr lang="en-US" baseline="0" dirty="0"/>
              <a:t> filter.</a:t>
            </a:r>
            <a:endParaRPr lang="en-CA" dirty="0"/>
          </a:p>
        </p:txBody>
      </p:sp>
      <p:sp>
        <p:nvSpPr>
          <p:cNvPr id="4" name="Slide Number Placeholder 3"/>
          <p:cNvSpPr>
            <a:spLocks noGrp="1"/>
          </p:cNvSpPr>
          <p:nvPr>
            <p:ph type="sldNum" sz="quarter" idx="5"/>
          </p:nvPr>
        </p:nvSpPr>
        <p:spPr/>
        <p:txBody>
          <a:bodyPr/>
          <a:lstStyle/>
          <a:p>
            <a:fld id="{69CCCD06-B6AC-4C94-B410-82C167501725}" type="slidenum">
              <a:rPr lang="en-CA" smtClean="0"/>
              <a:t>38</a:t>
            </a:fld>
            <a:endParaRPr lang="en-CA"/>
          </a:p>
        </p:txBody>
      </p:sp>
    </p:spTree>
    <p:extLst>
      <p:ext uri="{BB962C8B-B14F-4D97-AF65-F5344CB8AC3E}">
        <p14:creationId xmlns:p14="http://schemas.microsoft.com/office/powerpoint/2010/main" val="10971342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Pure water for the world also</a:t>
            </a:r>
            <a:r>
              <a:rPr lang="en-US" baseline="0" dirty="0"/>
              <a:t> worked with the school to add new toilets. This is what her old latrine looked like.</a:t>
            </a:r>
            <a:endParaRPr lang="en-CA" dirty="0"/>
          </a:p>
        </p:txBody>
      </p:sp>
      <p:sp>
        <p:nvSpPr>
          <p:cNvPr id="4" name="Slide Number Placeholder 3"/>
          <p:cNvSpPr>
            <a:spLocks noGrp="1"/>
          </p:cNvSpPr>
          <p:nvPr>
            <p:ph type="sldNum" sz="quarter" idx="5"/>
          </p:nvPr>
        </p:nvSpPr>
        <p:spPr/>
        <p:txBody>
          <a:bodyPr/>
          <a:lstStyle/>
          <a:p>
            <a:fld id="{69CCCD06-B6AC-4C94-B410-82C167501725}" type="slidenum">
              <a:rPr lang="en-CA" smtClean="0"/>
              <a:t>39</a:t>
            </a:fld>
            <a:endParaRPr lang="en-CA"/>
          </a:p>
        </p:txBody>
      </p:sp>
    </p:spTree>
    <p:extLst>
      <p:ext uri="{BB962C8B-B14F-4D97-AF65-F5344CB8AC3E}">
        <p14:creationId xmlns:p14="http://schemas.microsoft.com/office/powerpoint/2010/main" val="12305636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this</a:t>
            </a:r>
            <a:r>
              <a:rPr lang="en-US" baseline="0" dirty="0"/>
              <a:t> is what they look like now.</a:t>
            </a:r>
            <a:endParaRPr lang="en-CA" dirty="0"/>
          </a:p>
        </p:txBody>
      </p:sp>
      <p:sp>
        <p:nvSpPr>
          <p:cNvPr id="4" name="Slide Number Placeholder 3"/>
          <p:cNvSpPr>
            <a:spLocks noGrp="1"/>
          </p:cNvSpPr>
          <p:nvPr>
            <p:ph type="sldNum" sz="quarter" idx="5"/>
          </p:nvPr>
        </p:nvSpPr>
        <p:spPr/>
        <p:txBody>
          <a:bodyPr/>
          <a:lstStyle/>
          <a:p>
            <a:fld id="{69CCCD06-B6AC-4C94-B410-82C167501725}" type="slidenum">
              <a:rPr lang="en-CA" smtClean="0"/>
              <a:t>40</a:t>
            </a:fld>
            <a:endParaRPr lang="en-CA"/>
          </a:p>
        </p:txBody>
      </p:sp>
    </p:spTree>
    <p:extLst>
      <p:ext uri="{BB962C8B-B14F-4D97-AF65-F5344CB8AC3E}">
        <p14:creationId xmlns:p14="http://schemas.microsoft.com/office/powerpoint/2010/main" val="1184898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is a short video of </a:t>
            </a:r>
            <a:r>
              <a:rPr lang="en-US" sz="1200" dirty="0" err="1"/>
              <a:t>Tikho</a:t>
            </a:r>
            <a:r>
              <a:rPr lang="en-US" sz="1200" dirty="0"/>
              <a:t> introducing herself.</a:t>
            </a:r>
          </a:p>
        </p:txBody>
      </p:sp>
      <p:sp>
        <p:nvSpPr>
          <p:cNvPr id="4" name="Slide Number Placeholder 3"/>
          <p:cNvSpPr>
            <a:spLocks noGrp="1"/>
          </p:cNvSpPr>
          <p:nvPr>
            <p:ph type="sldNum" sz="quarter" idx="5"/>
          </p:nvPr>
        </p:nvSpPr>
        <p:spPr/>
        <p:txBody>
          <a:bodyPr/>
          <a:lstStyle/>
          <a:p>
            <a:fld id="{69CCCD06-B6AC-4C94-B410-82C167501725}" type="slidenum">
              <a:rPr lang="en-CA" smtClean="0"/>
              <a:t>5</a:t>
            </a:fld>
            <a:endParaRPr lang="en-CA"/>
          </a:p>
        </p:txBody>
      </p:sp>
    </p:spTree>
    <p:extLst>
      <p:ext uri="{BB962C8B-B14F-4D97-AF65-F5344CB8AC3E}">
        <p14:creationId xmlns:p14="http://schemas.microsoft.com/office/powerpoint/2010/main" val="12158203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Tell students that they are going</a:t>
            </a:r>
            <a:r>
              <a:rPr lang="en-US" baseline="0" dirty="0"/>
              <a:t> to compare themselves with </a:t>
            </a:r>
            <a:r>
              <a:rPr lang="en-US" baseline="0" dirty="0" err="1"/>
              <a:t>Tikho</a:t>
            </a:r>
            <a:r>
              <a:rPr lang="en-US" baseline="0" dirty="0"/>
              <a:t> and Jenny.</a:t>
            </a:r>
            <a:endParaRPr lang="en-CA" dirty="0"/>
          </a:p>
        </p:txBody>
      </p:sp>
      <p:sp>
        <p:nvSpPr>
          <p:cNvPr id="4" name="Slide Number Placeholder 3"/>
          <p:cNvSpPr>
            <a:spLocks noGrp="1"/>
          </p:cNvSpPr>
          <p:nvPr>
            <p:ph type="sldNum" sz="quarter" idx="5"/>
          </p:nvPr>
        </p:nvSpPr>
        <p:spPr/>
        <p:txBody>
          <a:bodyPr/>
          <a:lstStyle/>
          <a:p>
            <a:fld id="{69CCCD06-B6AC-4C94-B410-82C167501725}" type="slidenum">
              <a:rPr lang="en-CA" smtClean="0"/>
              <a:t>41</a:t>
            </a:fld>
            <a:endParaRPr lang="en-CA"/>
          </a:p>
        </p:txBody>
      </p:sp>
    </p:spTree>
    <p:extLst>
      <p:ext uri="{BB962C8B-B14F-4D97-AF65-F5344CB8AC3E}">
        <p14:creationId xmlns:p14="http://schemas.microsoft.com/office/powerpoint/2010/main" val="12016935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Let’s look at one</a:t>
            </a:r>
            <a:r>
              <a:rPr lang="en-US" sz="1200" baseline="0" dirty="0"/>
              <a:t> of the differences and similarities between </a:t>
            </a:r>
            <a:r>
              <a:rPr lang="en-US" sz="1200" baseline="0" dirty="0" err="1"/>
              <a:t>Tikho</a:t>
            </a:r>
            <a:r>
              <a:rPr lang="en-US" sz="1200" baseline="0" dirty="0"/>
              <a:t>, Jenny, and the Average Canadian.</a:t>
            </a:r>
          </a:p>
          <a:p>
            <a:endParaRPr lang="en-US" sz="1200" baseline="0" dirty="0"/>
          </a:p>
          <a:p>
            <a:r>
              <a:rPr lang="en-US" sz="1200" baseline="0" dirty="0"/>
              <a:t>One of the things we have in common is that all of us use water. The difference is how much water we use. In this slide you can see that </a:t>
            </a:r>
            <a:r>
              <a:rPr lang="en-US" sz="1200" baseline="0" dirty="0" err="1"/>
              <a:t>Tikho</a:t>
            </a:r>
            <a:r>
              <a:rPr lang="en-US" sz="1200" baseline="0" dirty="0"/>
              <a:t> and Jenny use far less water than the average Canadian.</a:t>
            </a:r>
            <a:endParaRPr lang="en-US" sz="1200" dirty="0"/>
          </a:p>
          <a:p>
            <a:endParaRPr lang="en-US" sz="1200" baseline="0" dirty="0"/>
          </a:p>
          <a:p>
            <a:r>
              <a:rPr lang="en-US" sz="1200" baseline="0" dirty="0"/>
              <a:t>Why do you think the Jenny uses more water than </a:t>
            </a:r>
            <a:r>
              <a:rPr lang="en-US" sz="1200" baseline="0" dirty="0" err="1"/>
              <a:t>Tikho</a:t>
            </a:r>
            <a:r>
              <a:rPr lang="en-US" sz="1200" baseline="0" dirty="0"/>
              <a:t>? – </a:t>
            </a:r>
            <a:r>
              <a:rPr lang="en-US" sz="1200" i="1" baseline="0" dirty="0"/>
              <a:t>Most of the time she has water available in her home, whereas </a:t>
            </a:r>
            <a:r>
              <a:rPr lang="en-US" sz="1200" i="1" baseline="0" dirty="0" err="1"/>
              <a:t>Tikho</a:t>
            </a:r>
            <a:r>
              <a:rPr lang="en-US" sz="1200" i="1" baseline="0" dirty="0"/>
              <a:t> has to walk to collect water each time she uses.</a:t>
            </a:r>
          </a:p>
          <a:p>
            <a:endParaRPr lang="en-US" sz="1200" i="1" baseline="0" dirty="0"/>
          </a:p>
          <a:p>
            <a:r>
              <a:rPr lang="en-US" sz="1200" baseline="0" dirty="0"/>
              <a:t>Why do you think we use so much more water than </a:t>
            </a:r>
            <a:r>
              <a:rPr lang="en-US" sz="1200" baseline="0" dirty="0" err="1"/>
              <a:t>Tikho</a:t>
            </a:r>
            <a:r>
              <a:rPr lang="en-US" sz="1200" baseline="0" dirty="0"/>
              <a:t> and Jenny? –</a:t>
            </a:r>
            <a:r>
              <a:rPr lang="en-US" sz="1200" i="1" baseline="0" dirty="0"/>
              <a:t>Availability and habit.</a:t>
            </a:r>
          </a:p>
          <a:p>
            <a:endParaRPr lang="en-US" sz="1200" i="1" baseline="0" dirty="0"/>
          </a:p>
          <a:p>
            <a:r>
              <a:rPr lang="en-US" sz="1200" baseline="0" dirty="0"/>
              <a:t>How could we reduce our water consumption?</a:t>
            </a:r>
          </a:p>
        </p:txBody>
      </p:sp>
      <p:sp>
        <p:nvSpPr>
          <p:cNvPr id="4" name="Slide Number Placeholder 3"/>
          <p:cNvSpPr>
            <a:spLocks noGrp="1"/>
          </p:cNvSpPr>
          <p:nvPr>
            <p:ph type="sldNum" sz="quarter" idx="5"/>
          </p:nvPr>
        </p:nvSpPr>
        <p:spPr/>
        <p:txBody>
          <a:bodyPr/>
          <a:lstStyle/>
          <a:p>
            <a:fld id="{69CCCD06-B6AC-4C94-B410-82C167501725}" type="slidenum">
              <a:rPr lang="en-CA" smtClean="0"/>
              <a:t>42</a:t>
            </a:fld>
            <a:endParaRPr lang="en-CA"/>
          </a:p>
        </p:txBody>
      </p:sp>
    </p:spTree>
    <p:extLst>
      <p:ext uri="{BB962C8B-B14F-4D97-AF65-F5344CB8AC3E}">
        <p14:creationId xmlns:p14="http://schemas.microsoft.com/office/powerpoint/2010/main" val="16746287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use</a:t>
            </a:r>
            <a:r>
              <a:rPr lang="en-US" baseline="0" dirty="0"/>
              <a:t> the following diagram to learn more about what in our lives is the same and different from </a:t>
            </a:r>
            <a:r>
              <a:rPr lang="en-US" baseline="0" dirty="0" err="1"/>
              <a:t>Tikho</a:t>
            </a:r>
            <a:r>
              <a:rPr lang="en-US" baseline="0" dirty="0"/>
              <a:t> and Jenny.</a:t>
            </a:r>
          </a:p>
          <a:p>
            <a:endParaRPr lang="en-US" baseline="0" dirty="0"/>
          </a:p>
          <a:p>
            <a:r>
              <a:rPr lang="en-US" i="1" baseline="0" dirty="0"/>
              <a:t>Follow the instructions in the lesson plan, to create a Venn Diagram with students that compares aspects of their lives with </a:t>
            </a:r>
            <a:r>
              <a:rPr lang="en-US" i="1" baseline="0" dirty="0" err="1"/>
              <a:t>Tikho’s</a:t>
            </a:r>
            <a:r>
              <a:rPr lang="en-US" i="1" baseline="0" dirty="0"/>
              <a:t> and Jenny’s. Use the cards provided in the lesson plan for students in grades 1 – 3. You the next slide (45) if working with students in grades 4 – 6.</a:t>
            </a:r>
            <a:endParaRPr lang="en-CA" i="1" dirty="0"/>
          </a:p>
        </p:txBody>
      </p:sp>
      <p:sp>
        <p:nvSpPr>
          <p:cNvPr id="4" name="Slide Number Placeholder 3"/>
          <p:cNvSpPr>
            <a:spLocks noGrp="1"/>
          </p:cNvSpPr>
          <p:nvPr>
            <p:ph type="sldNum" sz="quarter" idx="5"/>
          </p:nvPr>
        </p:nvSpPr>
        <p:spPr/>
        <p:txBody>
          <a:bodyPr/>
          <a:lstStyle/>
          <a:p>
            <a:fld id="{69CCCD06-B6AC-4C94-B410-82C167501725}" type="slidenum">
              <a:rPr lang="en-CA" smtClean="0"/>
              <a:t>43</a:t>
            </a:fld>
            <a:endParaRPr lang="en-CA"/>
          </a:p>
        </p:txBody>
      </p:sp>
    </p:spTree>
    <p:extLst>
      <p:ext uri="{BB962C8B-B14F-4D97-AF65-F5344CB8AC3E}">
        <p14:creationId xmlns:p14="http://schemas.microsoft.com/office/powerpoint/2010/main" val="19380078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this</a:t>
            </a:r>
            <a:endParaRPr lang="en-CA" dirty="0"/>
          </a:p>
        </p:txBody>
      </p:sp>
      <p:sp>
        <p:nvSpPr>
          <p:cNvPr id="4" name="Slide Number Placeholder 3"/>
          <p:cNvSpPr>
            <a:spLocks noGrp="1"/>
          </p:cNvSpPr>
          <p:nvPr>
            <p:ph type="sldNum" sz="quarter" idx="5"/>
          </p:nvPr>
        </p:nvSpPr>
        <p:spPr/>
        <p:txBody>
          <a:bodyPr/>
          <a:lstStyle/>
          <a:p>
            <a:fld id="{69CCCD06-B6AC-4C94-B410-82C167501725}" type="slidenum">
              <a:rPr lang="en-CA" smtClean="0"/>
              <a:t>44</a:t>
            </a:fld>
            <a:endParaRPr lang="en-CA"/>
          </a:p>
        </p:txBody>
      </p:sp>
    </p:spTree>
    <p:extLst>
      <p:ext uri="{BB962C8B-B14F-4D97-AF65-F5344CB8AC3E}">
        <p14:creationId xmlns:p14="http://schemas.microsoft.com/office/powerpoint/2010/main" val="317846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is </a:t>
            </a:r>
            <a:r>
              <a:rPr lang="en-US" sz="1200" dirty="0" err="1"/>
              <a:t>Tikho’s</a:t>
            </a:r>
            <a:r>
              <a:rPr lang="en-US" sz="1200" dirty="0"/>
              <a:t> family. Her mom Gladys is in the middle of the picture, her grandma is on the left and her younger brother Daniel and sister Natasha are sitting in front of their mom.</a:t>
            </a:r>
          </a:p>
        </p:txBody>
      </p:sp>
      <p:sp>
        <p:nvSpPr>
          <p:cNvPr id="4" name="Slide Number Placeholder 3"/>
          <p:cNvSpPr>
            <a:spLocks noGrp="1"/>
          </p:cNvSpPr>
          <p:nvPr>
            <p:ph type="sldNum" sz="quarter" idx="5"/>
          </p:nvPr>
        </p:nvSpPr>
        <p:spPr/>
        <p:txBody>
          <a:bodyPr/>
          <a:lstStyle/>
          <a:p>
            <a:fld id="{69CCCD06-B6AC-4C94-B410-82C167501725}" type="slidenum">
              <a:rPr lang="en-CA" smtClean="0"/>
              <a:t>6</a:t>
            </a:fld>
            <a:endParaRPr lang="en-CA"/>
          </a:p>
        </p:txBody>
      </p:sp>
    </p:spTree>
    <p:extLst>
      <p:ext uri="{BB962C8B-B14F-4D97-AF65-F5344CB8AC3E}">
        <p14:creationId xmlns:p14="http://schemas.microsoft.com/office/powerpoint/2010/main" val="2254848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is the house where </a:t>
            </a:r>
            <a:r>
              <a:rPr lang="en-US" sz="1200" dirty="0" err="1"/>
              <a:t>Tikho</a:t>
            </a:r>
            <a:r>
              <a:rPr lang="en-US" sz="1200" dirty="0"/>
              <a:t> lives with her mother,</a:t>
            </a:r>
            <a:r>
              <a:rPr lang="en-US" sz="1200" baseline="0" dirty="0"/>
              <a:t> brother and sister. They sleep at this house, but spend most of their time at </a:t>
            </a:r>
            <a:r>
              <a:rPr lang="en-US" sz="1200" baseline="0" dirty="0" err="1"/>
              <a:t>Tikho’s</a:t>
            </a:r>
            <a:r>
              <a:rPr lang="en-US" sz="1200" baseline="0" dirty="0"/>
              <a:t> grandmothers house, which is just a stone’s throw away from their house.</a:t>
            </a:r>
            <a:endParaRPr lang="en-US" sz="1200" dirty="0"/>
          </a:p>
        </p:txBody>
      </p:sp>
      <p:sp>
        <p:nvSpPr>
          <p:cNvPr id="4" name="Slide Number Placeholder 3"/>
          <p:cNvSpPr>
            <a:spLocks noGrp="1"/>
          </p:cNvSpPr>
          <p:nvPr>
            <p:ph type="sldNum" sz="quarter" idx="5"/>
          </p:nvPr>
        </p:nvSpPr>
        <p:spPr/>
        <p:txBody>
          <a:bodyPr/>
          <a:lstStyle/>
          <a:p>
            <a:fld id="{69CCCD06-B6AC-4C94-B410-82C167501725}" type="slidenum">
              <a:rPr lang="en-CA" smtClean="0"/>
              <a:t>7</a:t>
            </a:fld>
            <a:endParaRPr lang="en-CA"/>
          </a:p>
        </p:txBody>
      </p:sp>
    </p:spTree>
    <p:extLst>
      <p:ext uri="{BB962C8B-B14F-4D97-AF65-F5344CB8AC3E}">
        <p14:creationId xmlns:p14="http://schemas.microsoft.com/office/powerpoint/2010/main" val="473100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Tikho</a:t>
            </a:r>
            <a:r>
              <a:rPr lang="en-US" baseline="0" dirty="0"/>
              <a:t> will show you the inside of her house.</a:t>
            </a:r>
            <a:endParaRPr lang="en-US" dirty="0"/>
          </a:p>
        </p:txBody>
      </p:sp>
      <p:sp>
        <p:nvSpPr>
          <p:cNvPr id="4" name="Slide Number Placeholder 3"/>
          <p:cNvSpPr>
            <a:spLocks noGrp="1"/>
          </p:cNvSpPr>
          <p:nvPr>
            <p:ph type="sldNum" sz="quarter" idx="5"/>
          </p:nvPr>
        </p:nvSpPr>
        <p:spPr/>
        <p:txBody>
          <a:bodyPr/>
          <a:lstStyle/>
          <a:p>
            <a:fld id="{69CCCD06-B6AC-4C94-B410-82C167501725}" type="slidenum">
              <a:rPr lang="en-CA" smtClean="0"/>
              <a:t>8</a:t>
            </a:fld>
            <a:endParaRPr lang="en-CA"/>
          </a:p>
        </p:txBody>
      </p:sp>
    </p:spTree>
    <p:extLst>
      <p:ext uri="{BB962C8B-B14F-4D97-AF65-F5344CB8AC3E}">
        <p14:creationId xmlns:p14="http://schemas.microsoft.com/office/powerpoint/2010/main" val="52842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photo of </a:t>
            </a:r>
            <a:r>
              <a:rPr lang="en-US" dirty="0" err="1"/>
              <a:t>Tikho’s</a:t>
            </a:r>
            <a:r>
              <a:rPr lang="en-US" dirty="0"/>
              <a:t> sister Natasha, and some of her friends in front</a:t>
            </a:r>
            <a:r>
              <a:rPr lang="en-US" baseline="0" dirty="0"/>
              <a:t> of their grandmother’s house where </a:t>
            </a:r>
            <a:r>
              <a:rPr lang="en-US" baseline="0" dirty="0" err="1"/>
              <a:t>Tikho</a:t>
            </a:r>
            <a:r>
              <a:rPr lang="en-US" baseline="0" dirty="0"/>
              <a:t> and her family spend most of their time.</a:t>
            </a:r>
            <a:endParaRPr lang="en-US" dirty="0"/>
          </a:p>
        </p:txBody>
      </p:sp>
      <p:sp>
        <p:nvSpPr>
          <p:cNvPr id="4" name="Slide Number Placeholder 3"/>
          <p:cNvSpPr>
            <a:spLocks noGrp="1"/>
          </p:cNvSpPr>
          <p:nvPr>
            <p:ph type="sldNum" sz="quarter" idx="5"/>
          </p:nvPr>
        </p:nvSpPr>
        <p:spPr/>
        <p:txBody>
          <a:bodyPr/>
          <a:lstStyle/>
          <a:p>
            <a:fld id="{69CCCD06-B6AC-4C94-B410-82C167501725}" type="slidenum">
              <a:rPr lang="en-CA" smtClean="0"/>
              <a:t>9</a:t>
            </a:fld>
            <a:endParaRPr lang="en-CA"/>
          </a:p>
        </p:txBody>
      </p:sp>
    </p:spTree>
    <p:extLst>
      <p:ext uri="{BB962C8B-B14F-4D97-AF65-F5344CB8AC3E}">
        <p14:creationId xmlns:p14="http://schemas.microsoft.com/office/powerpoint/2010/main" val="1424163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is </a:t>
            </a:r>
            <a:r>
              <a:rPr lang="en-US" sz="1200" dirty="0" err="1"/>
              <a:t>Chipulukuso</a:t>
            </a:r>
            <a:r>
              <a:rPr lang="en-US" sz="1200" dirty="0"/>
              <a:t> Basic School, the place where </a:t>
            </a:r>
            <a:r>
              <a:rPr lang="en-US" sz="1200" dirty="0" err="1"/>
              <a:t>Tikho</a:t>
            </a:r>
            <a:r>
              <a:rPr lang="en-US" sz="1200" dirty="0"/>
              <a:t> goes to school every day.</a:t>
            </a:r>
          </a:p>
        </p:txBody>
      </p:sp>
      <p:sp>
        <p:nvSpPr>
          <p:cNvPr id="4" name="Slide Number Placeholder 3"/>
          <p:cNvSpPr>
            <a:spLocks noGrp="1"/>
          </p:cNvSpPr>
          <p:nvPr>
            <p:ph type="sldNum" sz="quarter" idx="5"/>
          </p:nvPr>
        </p:nvSpPr>
        <p:spPr/>
        <p:txBody>
          <a:bodyPr/>
          <a:lstStyle/>
          <a:p>
            <a:fld id="{69CCCD06-B6AC-4C94-B410-82C167501725}" type="slidenum">
              <a:rPr lang="en-CA" smtClean="0"/>
              <a:t>10</a:t>
            </a:fld>
            <a:endParaRPr lang="en-CA"/>
          </a:p>
        </p:txBody>
      </p:sp>
    </p:spTree>
    <p:extLst>
      <p:ext uri="{BB962C8B-B14F-4D97-AF65-F5344CB8AC3E}">
        <p14:creationId xmlns:p14="http://schemas.microsoft.com/office/powerpoint/2010/main" val="19066280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4" name="Picture 33" descr="cawst_logo--high_res_full_name--colour.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69941" y="2576470"/>
            <a:ext cx="4118371" cy="1481468"/>
          </a:xfrm>
          <a:prstGeom prst="rect">
            <a:avLst/>
          </a:prstGeom>
        </p:spPr>
      </p:pic>
      <p:sp>
        <p:nvSpPr>
          <p:cNvPr id="37" name="Text Placeholder 36"/>
          <p:cNvSpPr>
            <a:spLocks noGrp="1"/>
          </p:cNvSpPr>
          <p:nvPr>
            <p:ph type="body" sz="quarter" idx="13" hasCustomPrompt="1"/>
          </p:nvPr>
        </p:nvSpPr>
        <p:spPr>
          <a:xfrm>
            <a:off x="1305033" y="2544629"/>
            <a:ext cx="5399998" cy="884371"/>
          </a:xfrm>
          <a:prstGeom prst="rect">
            <a:avLst/>
          </a:prstGeom>
        </p:spPr>
        <p:txBody>
          <a:bodyPr>
            <a:normAutofit/>
          </a:bodyPr>
          <a:lstStyle>
            <a:lvl1pPr marL="0" indent="0">
              <a:buNone/>
              <a:defRPr sz="3200" b="1"/>
            </a:lvl1pPr>
            <a:lvl5pPr marL="1828800" indent="0" algn="l">
              <a:buNone/>
              <a:defRPr/>
            </a:lvl5pPr>
          </a:lstStyle>
          <a:p>
            <a:r>
              <a:rPr lang="en-CA" dirty="0"/>
              <a:t>PRESENTATION TITLE</a:t>
            </a:r>
          </a:p>
        </p:txBody>
      </p:sp>
      <p:sp>
        <p:nvSpPr>
          <p:cNvPr id="41" name="Text Placeholder 36"/>
          <p:cNvSpPr>
            <a:spLocks noGrp="1"/>
          </p:cNvSpPr>
          <p:nvPr>
            <p:ph type="body" sz="quarter" idx="14" hasCustomPrompt="1"/>
          </p:nvPr>
        </p:nvSpPr>
        <p:spPr>
          <a:xfrm>
            <a:off x="1305031" y="3138993"/>
            <a:ext cx="5400000" cy="868906"/>
          </a:xfrm>
          <a:prstGeom prst="rect">
            <a:avLst/>
          </a:prstGeom>
        </p:spPr>
        <p:txBody>
          <a:bodyPr>
            <a:normAutofit/>
          </a:bodyPr>
          <a:lstStyle>
            <a:lvl1pPr marL="0" indent="0">
              <a:buNone/>
              <a:defRPr sz="1800" baseline="0"/>
            </a:lvl1pPr>
          </a:lstStyle>
          <a:p>
            <a:r>
              <a:rPr lang="en-CA" dirty="0"/>
              <a:t>Presentation Subtitle</a:t>
            </a:r>
          </a:p>
        </p:txBody>
      </p:sp>
      <p:sp>
        <p:nvSpPr>
          <p:cNvPr id="42" name="Text Placeholder 36"/>
          <p:cNvSpPr>
            <a:spLocks noGrp="1"/>
          </p:cNvSpPr>
          <p:nvPr>
            <p:ph type="body" sz="quarter" idx="15" hasCustomPrompt="1"/>
          </p:nvPr>
        </p:nvSpPr>
        <p:spPr>
          <a:xfrm>
            <a:off x="1305031" y="3963012"/>
            <a:ext cx="751245" cy="548874"/>
          </a:xfrm>
          <a:prstGeom prst="rect">
            <a:avLst/>
          </a:prstGeom>
        </p:spPr>
        <p:txBody>
          <a:bodyPr>
            <a:normAutofit/>
          </a:bodyPr>
          <a:lstStyle>
            <a:lvl1pPr marL="0" indent="0">
              <a:buNone/>
              <a:defRPr sz="1800" b="1" baseline="0"/>
            </a:lvl1pPr>
          </a:lstStyle>
          <a:p>
            <a:pPr lvl="0"/>
            <a:r>
              <a:rPr lang="en-US" dirty="0"/>
              <a:t>2018</a:t>
            </a:r>
            <a:endParaRPr lang="en-CA" dirty="0"/>
          </a:p>
        </p:txBody>
      </p:sp>
      <p:sp>
        <p:nvSpPr>
          <p:cNvPr id="43" name="Text Placeholder 36"/>
          <p:cNvSpPr>
            <a:spLocks noGrp="1"/>
          </p:cNvSpPr>
          <p:nvPr>
            <p:ph type="body" sz="quarter" idx="16" hasCustomPrompt="1"/>
          </p:nvPr>
        </p:nvSpPr>
        <p:spPr>
          <a:xfrm>
            <a:off x="2144037" y="3963012"/>
            <a:ext cx="1122340" cy="548874"/>
          </a:xfrm>
          <a:prstGeom prst="rect">
            <a:avLst/>
          </a:prstGeom>
        </p:spPr>
        <p:txBody>
          <a:bodyPr>
            <a:normAutofit/>
          </a:bodyPr>
          <a:lstStyle>
            <a:lvl1pPr marL="0" indent="0">
              <a:buNone/>
              <a:defRPr sz="1800" b="1" baseline="0"/>
            </a:lvl1pPr>
          </a:lstStyle>
          <a:p>
            <a:pPr lvl="0"/>
            <a:r>
              <a:rPr lang="en-US" dirty="0"/>
              <a:t>MAR 08</a:t>
            </a:r>
            <a:endParaRPr lang="en-CA" dirty="0"/>
          </a:p>
        </p:txBody>
      </p:sp>
    </p:spTree>
    <p:custDataLst>
      <p:tags r:id="rId1"/>
    </p:custDataLst>
    <p:extLst>
      <p:ext uri="{BB962C8B-B14F-4D97-AF65-F5344CB8AC3E}">
        <p14:creationId xmlns:p14="http://schemas.microsoft.com/office/powerpoint/2010/main" val="2123668887"/>
      </p:ext>
    </p:extLst>
  </p:cSld>
  <p:clrMapOvr>
    <a:masterClrMapping/>
  </p:clrMapOvr>
  <p:extLst mod="1">
    <p:ext uri="{DCECCB84-F9BA-43D5-87BE-67443E8EF086}">
      <p15:sldGuideLst xmlns:p15="http://schemas.microsoft.com/office/powerpoint/2012/main">
        <p15:guide id="1" orient="horz" pos="1661" userDrawn="1">
          <p15:clr>
            <a:srgbClr val="FBAE40"/>
          </p15:clr>
        </p15:guide>
        <p15:guide id="2" pos="3840" userDrawn="1">
          <p15:clr>
            <a:srgbClr val="FBAE40"/>
          </p15:clr>
        </p15:guide>
        <p15:guide id="3" orient="horz" pos="2523" userDrawn="1">
          <p15:clr>
            <a:srgbClr val="FBAE40"/>
          </p15:clr>
        </p15:guide>
        <p15:guide id="4" orient="horz" pos="216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2" name="TextBox 11"/>
          <p:cNvSpPr txBox="1"/>
          <p:nvPr userDrawn="1"/>
        </p:nvSpPr>
        <p:spPr>
          <a:xfrm>
            <a:off x="4392184" y="4536670"/>
            <a:ext cx="3411538" cy="715963"/>
          </a:xfrm>
          <a:prstGeom prst="rect">
            <a:avLst/>
          </a:prstGeom>
          <a:noFill/>
        </p:spPr>
        <p:txBody>
          <a:bodyPr wrap="none">
            <a:spAutoFit/>
          </a:bodyPr>
          <a:lstStyle/>
          <a:p>
            <a:pPr algn="ctr" eaLnBrk="1" fontAlgn="auto" hangingPunct="1">
              <a:spcBef>
                <a:spcPts val="0"/>
              </a:spcBef>
              <a:spcAft>
                <a:spcPts val="0"/>
              </a:spcAft>
              <a:defRPr/>
            </a:pPr>
            <a:r>
              <a:rPr lang="en-US" sz="4050" b="1" dirty="0">
                <a:solidFill>
                  <a:srgbClr val="5C5C5C"/>
                </a:solidFill>
                <a:latin typeface="Lato" panose="020F0502020204030203" pitchFamily="34" charset="0"/>
                <a:ea typeface="+mn-ea"/>
                <a:cs typeface="+mn-cs"/>
              </a:rPr>
              <a:t>THANK </a:t>
            </a:r>
            <a:r>
              <a:rPr lang="en-US" sz="4000" b="1" dirty="0">
                <a:solidFill>
                  <a:srgbClr val="5C5C5C"/>
                </a:solidFill>
                <a:latin typeface="Lato" panose="020F0502020204030203" pitchFamily="34" charset="0"/>
                <a:ea typeface="+mn-ea"/>
                <a:cs typeface="+mn-cs"/>
              </a:rPr>
              <a:t>YOU</a:t>
            </a:r>
            <a:r>
              <a:rPr lang="en-US" sz="4050" b="1" dirty="0">
                <a:solidFill>
                  <a:srgbClr val="5C5C5C"/>
                </a:solidFill>
                <a:latin typeface="Lato" panose="020F0502020204030203" pitchFamily="34" charset="0"/>
                <a:ea typeface="+mn-ea"/>
                <a:cs typeface="+mn-cs"/>
              </a:rPr>
              <a:t>!</a:t>
            </a:r>
          </a:p>
        </p:txBody>
      </p:sp>
      <p:grpSp>
        <p:nvGrpSpPr>
          <p:cNvPr id="2" name="Group 1"/>
          <p:cNvGrpSpPr/>
          <p:nvPr userDrawn="1"/>
        </p:nvGrpSpPr>
        <p:grpSpPr>
          <a:xfrm>
            <a:off x="1978182" y="2124881"/>
            <a:ext cx="3219022" cy="1447363"/>
            <a:chOff x="1978182" y="2234219"/>
            <a:chExt cx="3219022" cy="1447363"/>
          </a:xfrm>
        </p:grpSpPr>
        <p:sp>
          <p:nvSpPr>
            <p:cNvPr id="13" name="Freeform 12"/>
            <p:cNvSpPr>
              <a:spLocks noEditPoints="1"/>
            </p:cNvSpPr>
            <p:nvPr userDrawn="1"/>
          </p:nvSpPr>
          <p:spPr bwMode="auto">
            <a:xfrm>
              <a:off x="1978182" y="2700218"/>
              <a:ext cx="246063" cy="246063"/>
            </a:xfrm>
            <a:custGeom>
              <a:avLst/>
              <a:gdLst/>
              <a:ahLst/>
              <a:cxnLst>
                <a:cxn ang="0">
                  <a:pos x="190" y="0"/>
                </a:cxn>
                <a:cxn ang="0">
                  <a:pos x="0" y="190"/>
                </a:cxn>
                <a:cxn ang="0">
                  <a:pos x="190" y="380"/>
                </a:cxn>
                <a:cxn ang="0">
                  <a:pos x="380" y="190"/>
                </a:cxn>
                <a:cxn ang="0">
                  <a:pos x="190" y="0"/>
                </a:cxn>
                <a:cxn ang="0">
                  <a:pos x="178" y="74"/>
                </a:cxn>
                <a:cxn ang="0">
                  <a:pos x="171" y="138"/>
                </a:cxn>
                <a:cxn ang="0">
                  <a:pos x="147" y="60"/>
                </a:cxn>
                <a:cxn ang="0">
                  <a:pos x="178" y="74"/>
                </a:cxn>
                <a:cxn ang="0">
                  <a:pos x="197" y="303"/>
                </a:cxn>
                <a:cxn ang="0">
                  <a:pos x="124" y="201"/>
                </a:cxn>
                <a:cxn ang="0">
                  <a:pos x="109" y="107"/>
                </a:cxn>
                <a:cxn ang="0">
                  <a:pos x="136" y="63"/>
                </a:cxn>
                <a:cxn ang="0">
                  <a:pos x="161" y="140"/>
                </a:cxn>
                <a:cxn ang="0">
                  <a:pos x="151" y="168"/>
                </a:cxn>
                <a:cxn ang="0">
                  <a:pos x="188" y="243"/>
                </a:cxn>
                <a:cxn ang="0">
                  <a:pos x="208" y="243"/>
                </a:cxn>
                <a:cxn ang="0">
                  <a:pos x="244" y="314"/>
                </a:cxn>
                <a:cxn ang="0">
                  <a:pos x="197" y="303"/>
                </a:cxn>
                <a:cxn ang="0">
                  <a:pos x="257" y="309"/>
                </a:cxn>
                <a:cxn ang="0">
                  <a:pos x="219" y="239"/>
                </a:cxn>
                <a:cxn ang="0">
                  <a:pos x="251" y="242"/>
                </a:cxn>
                <a:cxn ang="0">
                  <a:pos x="269" y="277"/>
                </a:cxn>
                <a:cxn ang="0">
                  <a:pos x="257" y="309"/>
                </a:cxn>
              </a:cxnLst>
              <a:rect l="0" t="0" r="r" b="b"/>
              <a:pathLst>
                <a:path w="380" h="380">
                  <a:moveTo>
                    <a:pt x="190" y="0"/>
                  </a:moveTo>
                  <a:cubicBezTo>
                    <a:pt x="85" y="0"/>
                    <a:pt x="0" y="85"/>
                    <a:pt x="0" y="190"/>
                  </a:cubicBezTo>
                  <a:cubicBezTo>
                    <a:pt x="0" y="295"/>
                    <a:pt x="85" y="380"/>
                    <a:pt x="190" y="380"/>
                  </a:cubicBezTo>
                  <a:cubicBezTo>
                    <a:pt x="295" y="380"/>
                    <a:pt x="380" y="295"/>
                    <a:pt x="380" y="190"/>
                  </a:cubicBezTo>
                  <a:cubicBezTo>
                    <a:pt x="380" y="85"/>
                    <a:pt x="295" y="0"/>
                    <a:pt x="190" y="0"/>
                  </a:cubicBezTo>
                  <a:close/>
                  <a:moveTo>
                    <a:pt x="178" y="74"/>
                  </a:moveTo>
                  <a:cubicBezTo>
                    <a:pt x="189" y="95"/>
                    <a:pt x="197" y="128"/>
                    <a:pt x="171" y="138"/>
                  </a:cubicBezTo>
                  <a:cubicBezTo>
                    <a:pt x="164" y="118"/>
                    <a:pt x="147" y="60"/>
                    <a:pt x="147" y="60"/>
                  </a:cubicBezTo>
                  <a:cubicBezTo>
                    <a:pt x="147" y="60"/>
                    <a:pt x="168" y="53"/>
                    <a:pt x="178" y="74"/>
                  </a:cubicBezTo>
                  <a:close/>
                  <a:moveTo>
                    <a:pt x="197" y="303"/>
                  </a:moveTo>
                  <a:cubicBezTo>
                    <a:pt x="180" y="290"/>
                    <a:pt x="145" y="253"/>
                    <a:pt x="124" y="201"/>
                  </a:cubicBezTo>
                  <a:cubicBezTo>
                    <a:pt x="112" y="173"/>
                    <a:pt x="109" y="142"/>
                    <a:pt x="109" y="107"/>
                  </a:cubicBezTo>
                  <a:cubicBezTo>
                    <a:pt x="110" y="76"/>
                    <a:pt x="123" y="67"/>
                    <a:pt x="136" y="63"/>
                  </a:cubicBezTo>
                  <a:cubicBezTo>
                    <a:pt x="161" y="140"/>
                    <a:pt x="161" y="140"/>
                    <a:pt x="161" y="140"/>
                  </a:cubicBezTo>
                  <a:cubicBezTo>
                    <a:pt x="161" y="140"/>
                    <a:pt x="144" y="146"/>
                    <a:pt x="151" y="168"/>
                  </a:cubicBezTo>
                  <a:cubicBezTo>
                    <a:pt x="151" y="168"/>
                    <a:pt x="157" y="206"/>
                    <a:pt x="188" y="243"/>
                  </a:cubicBezTo>
                  <a:cubicBezTo>
                    <a:pt x="192" y="250"/>
                    <a:pt x="199" y="250"/>
                    <a:pt x="208" y="243"/>
                  </a:cubicBezTo>
                  <a:cubicBezTo>
                    <a:pt x="214" y="260"/>
                    <a:pt x="244" y="314"/>
                    <a:pt x="244" y="314"/>
                  </a:cubicBezTo>
                  <a:cubicBezTo>
                    <a:pt x="244" y="314"/>
                    <a:pt x="225" y="322"/>
                    <a:pt x="197" y="303"/>
                  </a:cubicBezTo>
                  <a:close/>
                  <a:moveTo>
                    <a:pt x="257" y="309"/>
                  </a:moveTo>
                  <a:cubicBezTo>
                    <a:pt x="219" y="239"/>
                    <a:pt x="219" y="239"/>
                    <a:pt x="219" y="239"/>
                  </a:cubicBezTo>
                  <a:cubicBezTo>
                    <a:pt x="241" y="227"/>
                    <a:pt x="251" y="242"/>
                    <a:pt x="251" y="242"/>
                  </a:cubicBezTo>
                  <a:cubicBezTo>
                    <a:pt x="251" y="242"/>
                    <a:pt x="261" y="262"/>
                    <a:pt x="269" y="277"/>
                  </a:cubicBezTo>
                  <a:cubicBezTo>
                    <a:pt x="278" y="293"/>
                    <a:pt x="257" y="309"/>
                    <a:pt x="257" y="309"/>
                  </a:cubicBezTo>
                  <a:close/>
                </a:path>
              </a:pathLst>
            </a:custGeom>
            <a:solidFill>
              <a:srgbClr val="3BC7F4"/>
            </a:solidFill>
            <a:ln w="9525">
              <a:noFill/>
              <a:round/>
              <a:headEnd/>
              <a:tailEnd/>
            </a:ln>
            <a:effectLst/>
          </p:spPr>
          <p:txBody>
            <a:bodyPr lIns="68580" tIns="34290" rIns="68580" bIns="34290"/>
            <a:lstStyle/>
            <a:p>
              <a:pPr eaLnBrk="1" fontAlgn="auto" hangingPunct="1">
                <a:spcBef>
                  <a:spcPts val="0"/>
                </a:spcBef>
                <a:spcAft>
                  <a:spcPts val="0"/>
                </a:spcAft>
                <a:defRPr/>
              </a:pPr>
              <a:endParaRPr lang="en-US" sz="1350">
                <a:solidFill>
                  <a:schemeClr val="bg1">
                    <a:lumMod val="50000"/>
                    <a:lumOff val="50000"/>
                  </a:schemeClr>
                </a:solidFill>
                <a:latin typeface="Lato" panose="020F0502020204030203" pitchFamily="34" charset="0"/>
                <a:ea typeface="+mn-ea"/>
                <a:cs typeface="+mn-cs"/>
              </a:endParaRPr>
            </a:p>
          </p:txBody>
        </p:sp>
        <p:sp>
          <p:nvSpPr>
            <p:cNvPr id="14" name="Freeform 13"/>
            <p:cNvSpPr>
              <a:spLocks noEditPoints="1"/>
            </p:cNvSpPr>
            <p:nvPr userDrawn="1"/>
          </p:nvSpPr>
          <p:spPr bwMode="auto">
            <a:xfrm>
              <a:off x="1978182" y="3065373"/>
              <a:ext cx="246063" cy="244475"/>
            </a:xfrm>
            <a:custGeom>
              <a:avLst/>
              <a:gdLst/>
              <a:ahLst/>
              <a:cxnLst>
                <a:cxn ang="0">
                  <a:pos x="190" y="0"/>
                </a:cxn>
                <a:cxn ang="0">
                  <a:pos x="0" y="190"/>
                </a:cxn>
                <a:cxn ang="0">
                  <a:pos x="190" y="380"/>
                </a:cxn>
                <a:cxn ang="0">
                  <a:pos x="380" y="190"/>
                </a:cxn>
                <a:cxn ang="0">
                  <a:pos x="190" y="0"/>
                </a:cxn>
                <a:cxn ang="0">
                  <a:pos x="275" y="274"/>
                </a:cxn>
                <a:cxn ang="0">
                  <a:pos x="122" y="274"/>
                </a:cxn>
                <a:cxn ang="0">
                  <a:pos x="108" y="270"/>
                </a:cxn>
                <a:cxn ang="0">
                  <a:pos x="167" y="204"/>
                </a:cxn>
                <a:cxn ang="0">
                  <a:pos x="192" y="224"/>
                </a:cxn>
                <a:cxn ang="0">
                  <a:pos x="218" y="205"/>
                </a:cxn>
                <a:cxn ang="0">
                  <a:pos x="280" y="273"/>
                </a:cxn>
                <a:cxn ang="0">
                  <a:pos x="275" y="274"/>
                </a:cxn>
                <a:cxn ang="0">
                  <a:pos x="137" y="167"/>
                </a:cxn>
                <a:cxn ang="0">
                  <a:pos x="137" y="149"/>
                </a:cxn>
                <a:cxn ang="0">
                  <a:pos x="252" y="148"/>
                </a:cxn>
                <a:cxn ang="0">
                  <a:pos x="252" y="170"/>
                </a:cxn>
                <a:cxn ang="0">
                  <a:pos x="193" y="211"/>
                </a:cxn>
                <a:cxn ang="0">
                  <a:pos x="137" y="167"/>
                </a:cxn>
                <a:cxn ang="0">
                  <a:pos x="292" y="262"/>
                </a:cxn>
                <a:cxn ang="0">
                  <a:pos x="232" y="195"/>
                </a:cxn>
                <a:cxn ang="0">
                  <a:pos x="285" y="158"/>
                </a:cxn>
                <a:cxn ang="0">
                  <a:pos x="194" y="83"/>
                </a:cxn>
                <a:cxn ang="0">
                  <a:pos x="105" y="158"/>
                </a:cxn>
                <a:cxn ang="0">
                  <a:pos x="154" y="194"/>
                </a:cxn>
                <a:cxn ang="0">
                  <a:pos x="97" y="258"/>
                </a:cxn>
                <a:cxn ang="0">
                  <a:pos x="95" y="246"/>
                </a:cxn>
                <a:cxn ang="0">
                  <a:pos x="95" y="156"/>
                </a:cxn>
                <a:cxn ang="0">
                  <a:pos x="182" y="81"/>
                </a:cxn>
                <a:cxn ang="0">
                  <a:pos x="207" y="81"/>
                </a:cxn>
                <a:cxn ang="0">
                  <a:pos x="294" y="154"/>
                </a:cxn>
                <a:cxn ang="0">
                  <a:pos x="294" y="248"/>
                </a:cxn>
                <a:cxn ang="0">
                  <a:pos x="292" y="262"/>
                </a:cxn>
              </a:cxnLst>
              <a:rect l="0" t="0" r="r" b="b"/>
              <a:pathLst>
                <a:path w="380" h="380">
                  <a:moveTo>
                    <a:pt x="190" y="0"/>
                  </a:moveTo>
                  <a:cubicBezTo>
                    <a:pt x="85" y="0"/>
                    <a:pt x="0" y="85"/>
                    <a:pt x="0" y="190"/>
                  </a:cubicBezTo>
                  <a:cubicBezTo>
                    <a:pt x="0" y="295"/>
                    <a:pt x="85" y="380"/>
                    <a:pt x="190" y="380"/>
                  </a:cubicBezTo>
                  <a:cubicBezTo>
                    <a:pt x="295" y="380"/>
                    <a:pt x="380" y="295"/>
                    <a:pt x="380" y="190"/>
                  </a:cubicBezTo>
                  <a:cubicBezTo>
                    <a:pt x="380" y="85"/>
                    <a:pt x="295" y="0"/>
                    <a:pt x="190" y="0"/>
                  </a:cubicBezTo>
                  <a:close/>
                  <a:moveTo>
                    <a:pt x="275" y="274"/>
                  </a:moveTo>
                  <a:cubicBezTo>
                    <a:pt x="249" y="274"/>
                    <a:pt x="122" y="274"/>
                    <a:pt x="122" y="274"/>
                  </a:cubicBezTo>
                  <a:cubicBezTo>
                    <a:pt x="122" y="274"/>
                    <a:pt x="115" y="274"/>
                    <a:pt x="108" y="270"/>
                  </a:cubicBezTo>
                  <a:cubicBezTo>
                    <a:pt x="167" y="204"/>
                    <a:pt x="167" y="204"/>
                    <a:pt x="167" y="204"/>
                  </a:cubicBezTo>
                  <a:cubicBezTo>
                    <a:pt x="192" y="224"/>
                    <a:pt x="192" y="224"/>
                    <a:pt x="192" y="224"/>
                  </a:cubicBezTo>
                  <a:cubicBezTo>
                    <a:pt x="218" y="205"/>
                    <a:pt x="218" y="205"/>
                    <a:pt x="218" y="205"/>
                  </a:cubicBezTo>
                  <a:cubicBezTo>
                    <a:pt x="280" y="273"/>
                    <a:pt x="280" y="273"/>
                    <a:pt x="280" y="273"/>
                  </a:cubicBezTo>
                  <a:cubicBezTo>
                    <a:pt x="278" y="273"/>
                    <a:pt x="277" y="274"/>
                    <a:pt x="275" y="274"/>
                  </a:cubicBezTo>
                  <a:close/>
                  <a:moveTo>
                    <a:pt x="137" y="167"/>
                  </a:moveTo>
                  <a:cubicBezTo>
                    <a:pt x="137" y="149"/>
                    <a:pt x="137" y="149"/>
                    <a:pt x="137" y="149"/>
                  </a:cubicBezTo>
                  <a:cubicBezTo>
                    <a:pt x="252" y="148"/>
                    <a:pt x="252" y="148"/>
                    <a:pt x="252" y="148"/>
                  </a:cubicBezTo>
                  <a:cubicBezTo>
                    <a:pt x="252" y="170"/>
                    <a:pt x="252" y="170"/>
                    <a:pt x="252" y="170"/>
                  </a:cubicBezTo>
                  <a:cubicBezTo>
                    <a:pt x="193" y="211"/>
                    <a:pt x="193" y="211"/>
                    <a:pt x="193" y="211"/>
                  </a:cubicBezTo>
                  <a:lnTo>
                    <a:pt x="137" y="167"/>
                  </a:lnTo>
                  <a:close/>
                  <a:moveTo>
                    <a:pt x="292" y="262"/>
                  </a:moveTo>
                  <a:cubicBezTo>
                    <a:pt x="232" y="195"/>
                    <a:pt x="232" y="195"/>
                    <a:pt x="232" y="195"/>
                  </a:cubicBezTo>
                  <a:cubicBezTo>
                    <a:pt x="285" y="158"/>
                    <a:pt x="285" y="158"/>
                    <a:pt x="285" y="158"/>
                  </a:cubicBezTo>
                  <a:cubicBezTo>
                    <a:pt x="194" y="83"/>
                    <a:pt x="194" y="83"/>
                    <a:pt x="194" y="83"/>
                  </a:cubicBezTo>
                  <a:cubicBezTo>
                    <a:pt x="105" y="158"/>
                    <a:pt x="105" y="158"/>
                    <a:pt x="105" y="158"/>
                  </a:cubicBezTo>
                  <a:cubicBezTo>
                    <a:pt x="154" y="194"/>
                    <a:pt x="154" y="194"/>
                    <a:pt x="154" y="194"/>
                  </a:cubicBezTo>
                  <a:cubicBezTo>
                    <a:pt x="97" y="258"/>
                    <a:pt x="97" y="258"/>
                    <a:pt x="97" y="258"/>
                  </a:cubicBezTo>
                  <a:cubicBezTo>
                    <a:pt x="95" y="254"/>
                    <a:pt x="95" y="251"/>
                    <a:pt x="95" y="246"/>
                  </a:cubicBezTo>
                  <a:cubicBezTo>
                    <a:pt x="95" y="218"/>
                    <a:pt x="95" y="156"/>
                    <a:pt x="95" y="156"/>
                  </a:cubicBezTo>
                  <a:cubicBezTo>
                    <a:pt x="182" y="81"/>
                    <a:pt x="182" y="81"/>
                    <a:pt x="182" y="81"/>
                  </a:cubicBezTo>
                  <a:cubicBezTo>
                    <a:pt x="182" y="81"/>
                    <a:pt x="194" y="68"/>
                    <a:pt x="207" y="81"/>
                  </a:cubicBezTo>
                  <a:cubicBezTo>
                    <a:pt x="222" y="96"/>
                    <a:pt x="294" y="154"/>
                    <a:pt x="294" y="154"/>
                  </a:cubicBezTo>
                  <a:cubicBezTo>
                    <a:pt x="294" y="248"/>
                    <a:pt x="294" y="248"/>
                    <a:pt x="294" y="248"/>
                  </a:cubicBezTo>
                  <a:cubicBezTo>
                    <a:pt x="294" y="248"/>
                    <a:pt x="295" y="256"/>
                    <a:pt x="292" y="262"/>
                  </a:cubicBezTo>
                  <a:close/>
                </a:path>
              </a:pathLst>
            </a:custGeom>
            <a:solidFill>
              <a:srgbClr val="3BC7F4"/>
            </a:solidFill>
            <a:ln w="9525">
              <a:noFill/>
              <a:round/>
              <a:headEnd/>
              <a:tailEnd/>
            </a:ln>
            <a:effectLst/>
          </p:spPr>
          <p:txBody>
            <a:bodyPr lIns="68580" tIns="34290" rIns="68580" bIns="34290"/>
            <a:lstStyle/>
            <a:p>
              <a:pPr eaLnBrk="1" fontAlgn="auto" hangingPunct="1">
                <a:spcBef>
                  <a:spcPts val="0"/>
                </a:spcBef>
                <a:spcAft>
                  <a:spcPts val="0"/>
                </a:spcAft>
                <a:defRPr/>
              </a:pPr>
              <a:endParaRPr lang="en-US" sz="1350">
                <a:solidFill>
                  <a:schemeClr val="bg1">
                    <a:lumMod val="50000"/>
                    <a:lumOff val="50000"/>
                  </a:schemeClr>
                </a:solidFill>
                <a:latin typeface="Lato" panose="020F0502020204030203" pitchFamily="34" charset="0"/>
                <a:ea typeface="+mn-ea"/>
                <a:cs typeface="+mn-cs"/>
              </a:endParaRPr>
            </a:p>
          </p:txBody>
        </p:sp>
        <p:grpSp>
          <p:nvGrpSpPr>
            <p:cNvPr id="15" name="Group 14"/>
            <p:cNvGrpSpPr/>
            <p:nvPr userDrawn="1"/>
          </p:nvGrpSpPr>
          <p:grpSpPr>
            <a:xfrm>
              <a:off x="1978182" y="3433932"/>
              <a:ext cx="246461" cy="247650"/>
              <a:chOff x="882651" y="3267075"/>
              <a:chExt cx="328613" cy="330200"/>
            </a:xfrm>
            <a:solidFill>
              <a:srgbClr val="3BC7F4"/>
            </a:solidFill>
            <a:effectLst/>
          </p:grpSpPr>
          <p:sp>
            <p:nvSpPr>
              <p:cNvPr id="16" name="Freeform 10"/>
              <p:cNvSpPr>
                <a:spLocks/>
              </p:cNvSpPr>
              <p:nvPr/>
            </p:nvSpPr>
            <p:spPr bwMode="auto">
              <a:xfrm>
                <a:off x="1052513" y="3335338"/>
                <a:ext cx="1588" cy="1587"/>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a:solidFill>
                    <a:schemeClr val="bg1">
                      <a:lumMod val="50000"/>
                      <a:lumOff val="50000"/>
                    </a:schemeClr>
                  </a:solidFill>
                  <a:latin typeface="Lato" panose="020F0502020204030203" pitchFamily="34" charset="0"/>
                  <a:ea typeface="+mn-ea"/>
                  <a:cs typeface="+mn-cs"/>
                </a:endParaRPr>
              </a:p>
            </p:txBody>
          </p:sp>
          <p:sp>
            <p:nvSpPr>
              <p:cNvPr id="17" name="Freeform 11"/>
              <p:cNvSpPr>
                <a:spLocks/>
              </p:cNvSpPr>
              <p:nvPr/>
            </p:nvSpPr>
            <p:spPr bwMode="auto">
              <a:xfrm>
                <a:off x="1003301" y="3387725"/>
                <a:ext cx="39688" cy="38100"/>
              </a:xfrm>
              <a:custGeom>
                <a:avLst/>
                <a:gdLst/>
                <a:ahLst/>
                <a:cxnLst>
                  <a:cxn ang="0">
                    <a:pos x="0" y="44"/>
                  </a:cxn>
                  <a:cxn ang="0">
                    <a:pos x="47" y="44"/>
                  </a:cxn>
                  <a:cxn ang="0">
                    <a:pos x="47" y="5"/>
                  </a:cxn>
                  <a:cxn ang="0">
                    <a:pos x="6" y="0"/>
                  </a:cxn>
                  <a:cxn ang="0">
                    <a:pos x="0" y="44"/>
                  </a:cxn>
                </a:cxnLst>
                <a:rect l="0" t="0" r="r" b="b"/>
                <a:pathLst>
                  <a:path w="47" h="44">
                    <a:moveTo>
                      <a:pt x="0" y="44"/>
                    </a:moveTo>
                    <a:cubicBezTo>
                      <a:pt x="47" y="44"/>
                      <a:pt x="47" y="44"/>
                      <a:pt x="47" y="44"/>
                    </a:cubicBezTo>
                    <a:cubicBezTo>
                      <a:pt x="47" y="5"/>
                      <a:pt x="47" y="5"/>
                      <a:pt x="47" y="5"/>
                    </a:cubicBezTo>
                    <a:cubicBezTo>
                      <a:pt x="30" y="5"/>
                      <a:pt x="17" y="3"/>
                      <a:pt x="6" y="0"/>
                    </a:cubicBezTo>
                    <a:cubicBezTo>
                      <a:pt x="2" y="12"/>
                      <a:pt x="0" y="27"/>
                      <a:pt x="0" y="44"/>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a:solidFill>
                    <a:schemeClr val="bg1">
                      <a:lumMod val="50000"/>
                      <a:lumOff val="50000"/>
                    </a:schemeClr>
                  </a:solidFill>
                  <a:latin typeface="Lato" panose="020F0502020204030203" pitchFamily="34" charset="0"/>
                  <a:ea typeface="+mn-ea"/>
                  <a:cs typeface="+mn-cs"/>
                </a:endParaRPr>
              </a:p>
            </p:txBody>
          </p:sp>
          <p:sp>
            <p:nvSpPr>
              <p:cNvPr id="18" name="Freeform 12"/>
              <p:cNvSpPr>
                <a:spLocks/>
              </p:cNvSpPr>
              <p:nvPr/>
            </p:nvSpPr>
            <p:spPr bwMode="auto">
              <a:xfrm>
                <a:off x="1003301" y="3435350"/>
                <a:ext cx="39688" cy="36512"/>
              </a:xfrm>
              <a:custGeom>
                <a:avLst/>
                <a:gdLst/>
                <a:ahLst/>
                <a:cxnLst>
                  <a:cxn ang="0">
                    <a:pos x="6" y="42"/>
                  </a:cxn>
                  <a:cxn ang="0">
                    <a:pos x="47" y="35"/>
                  </a:cxn>
                  <a:cxn ang="0">
                    <a:pos x="47" y="0"/>
                  </a:cxn>
                  <a:cxn ang="0">
                    <a:pos x="0" y="0"/>
                  </a:cxn>
                  <a:cxn ang="0">
                    <a:pos x="6" y="42"/>
                  </a:cxn>
                </a:cxnLst>
                <a:rect l="0" t="0" r="r" b="b"/>
                <a:pathLst>
                  <a:path w="47" h="42">
                    <a:moveTo>
                      <a:pt x="6" y="42"/>
                    </a:moveTo>
                    <a:cubicBezTo>
                      <a:pt x="18" y="38"/>
                      <a:pt x="31" y="36"/>
                      <a:pt x="47" y="35"/>
                    </a:cubicBezTo>
                    <a:cubicBezTo>
                      <a:pt x="47" y="0"/>
                      <a:pt x="47" y="0"/>
                      <a:pt x="47" y="0"/>
                    </a:cubicBezTo>
                    <a:cubicBezTo>
                      <a:pt x="0" y="0"/>
                      <a:pt x="0" y="0"/>
                      <a:pt x="0" y="0"/>
                    </a:cubicBezTo>
                    <a:cubicBezTo>
                      <a:pt x="0" y="8"/>
                      <a:pt x="2" y="24"/>
                      <a:pt x="6" y="42"/>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a:solidFill>
                    <a:schemeClr val="bg1">
                      <a:lumMod val="50000"/>
                      <a:lumOff val="50000"/>
                    </a:schemeClr>
                  </a:solidFill>
                  <a:latin typeface="Lato" panose="020F0502020204030203" pitchFamily="34" charset="0"/>
                  <a:ea typeface="+mn-ea"/>
                  <a:cs typeface="+mn-cs"/>
                </a:endParaRPr>
              </a:p>
            </p:txBody>
          </p:sp>
          <p:sp>
            <p:nvSpPr>
              <p:cNvPr id="19" name="Freeform 13"/>
              <p:cNvSpPr>
                <a:spLocks/>
              </p:cNvSpPr>
              <p:nvPr/>
            </p:nvSpPr>
            <p:spPr bwMode="auto">
              <a:xfrm>
                <a:off x="1065213" y="3335338"/>
                <a:ext cx="47625" cy="42862"/>
              </a:xfrm>
              <a:custGeom>
                <a:avLst/>
                <a:gdLst/>
                <a:ahLst/>
                <a:cxnLst>
                  <a:cxn ang="0">
                    <a:pos x="32" y="48"/>
                  </a:cxn>
                  <a:cxn ang="0">
                    <a:pos x="55" y="32"/>
                  </a:cxn>
                  <a:cxn ang="0">
                    <a:pos x="0" y="0"/>
                  </a:cxn>
                  <a:cxn ang="0">
                    <a:pos x="32" y="48"/>
                  </a:cxn>
                </a:cxnLst>
                <a:rect l="0" t="0" r="r" b="b"/>
                <a:pathLst>
                  <a:path w="55" h="48">
                    <a:moveTo>
                      <a:pt x="32" y="48"/>
                    </a:moveTo>
                    <a:cubicBezTo>
                      <a:pt x="47" y="42"/>
                      <a:pt x="53" y="35"/>
                      <a:pt x="55" y="32"/>
                    </a:cubicBezTo>
                    <a:cubicBezTo>
                      <a:pt x="40" y="16"/>
                      <a:pt x="21" y="5"/>
                      <a:pt x="0" y="0"/>
                    </a:cubicBezTo>
                    <a:cubicBezTo>
                      <a:pt x="9" y="8"/>
                      <a:pt x="23" y="23"/>
                      <a:pt x="32" y="48"/>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a:solidFill>
                    <a:schemeClr val="bg1">
                      <a:lumMod val="50000"/>
                      <a:lumOff val="50000"/>
                    </a:schemeClr>
                  </a:solidFill>
                  <a:latin typeface="Lato" panose="020F0502020204030203" pitchFamily="34" charset="0"/>
                  <a:ea typeface="+mn-ea"/>
                  <a:cs typeface="+mn-cs"/>
                </a:endParaRPr>
              </a:p>
            </p:txBody>
          </p:sp>
          <p:sp>
            <p:nvSpPr>
              <p:cNvPr id="20" name="Freeform 14"/>
              <p:cNvSpPr>
                <a:spLocks/>
              </p:cNvSpPr>
              <p:nvPr/>
            </p:nvSpPr>
            <p:spPr bwMode="auto">
              <a:xfrm>
                <a:off x="1009651" y="3335338"/>
                <a:ext cx="33338" cy="47625"/>
              </a:xfrm>
              <a:custGeom>
                <a:avLst/>
                <a:gdLst/>
                <a:ahLst/>
                <a:cxnLst>
                  <a:cxn ang="0">
                    <a:pos x="37" y="4"/>
                  </a:cxn>
                  <a:cxn ang="0">
                    <a:pos x="0" y="51"/>
                  </a:cxn>
                  <a:cxn ang="0">
                    <a:pos x="38" y="55"/>
                  </a:cxn>
                  <a:cxn ang="0">
                    <a:pos x="38" y="0"/>
                  </a:cxn>
                  <a:cxn ang="0">
                    <a:pos x="35" y="0"/>
                  </a:cxn>
                  <a:cxn ang="0">
                    <a:pos x="37" y="4"/>
                  </a:cxn>
                </a:cxnLst>
                <a:rect l="0" t="0" r="r" b="b"/>
                <a:pathLst>
                  <a:path w="38" h="55">
                    <a:moveTo>
                      <a:pt x="37" y="4"/>
                    </a:moveTo>
                    <a:cubicBezTo>
                      <a:pt x="36" y="5"/>
                      <a:pt x="14" y="16"/>
                      <a:pt x="0" y="51"/>
                    </a:cubicBezTo>
                    <a:cubicBezTo>
                      <a:pt x="10" y="53"/>
                      <a:pt x="23" y="55"/>
                      <a:pt x="38" y="55"/>
                    </a:cubicBezTo>
                    <a:cubicBezTo>
                      <a:pt x="38" y="0"/>
                      <a:pt x="38" y="0"/>
                      <a:pt x="38" y="0"/>
                    </a:cubicBezTo>
                    <a:cubicBezTo>
                      <a:pt x="37" y="0"/>
                      <a:pt x="36" y="0"/>
                      <a:pt x="35" y="0"/>
                    </a:cubicBezTo>
                    <a:lnTo>
                      <a:pt x="37" y="4"/>
                    </a:ln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a:solidFill>
                    <a:schemeClr val="bg1">
                      <a:lumMod val="50000"/>
                      <a:lumOff val="50000"/>
                    </a:schemeClr>
                  </a:solidFill>
                  <a:latin typeface="Lato" panose="020F0502020204030203" pitchFamily="34" charset="0"/>
                  <a:ea typeface="+mn-ea"/>
                  <a:cs typeface="+mn-cs"/>
                </a:endParaRPr>
              </a:p>
            </p:txBody>
          </p:sp>
          <p:sp>
            <p:nvSpPr>
              <p:cNvPr id="21" name="Freeform 15"/>
              <p:cNvSpPr>
                <a:spLocks/>
              </p:cNvSpPr>
              <p:nvPr/>
            </p:nvSpPr>
            <p:spPr bwMode="auto">
              <a:xfrm>
                <a:off x="957263" y="3435350"/>
                <a:ext cx="41275" cy="52387"/>
              </a:xfrm>
              <a:custGeom>
                <a:avLst/>
                <a:gdLst/>
                <a:ahLst/>
                <a:cxnLst>
                  <a:cxn ang="0">
                    <a:pos x="41" y="0"/>
                  </a:cxn>
                  <a:cxn ang="0">
                    <a:pos x="0" y="0"/>
                  </a:cxn>
                  <a:cxn ang="0">
                    <a:pos x="20" y="60"/>
                  </a:cxn>
                  <a:cxn ang="0">
                    <a:pos x="48" y="45"/>
                  </a:cxn>
                  <a:cxn ang="0">
                    <a:pos x="41" y="0"/>
                  </a:cxn>
                </a:cxnLst>
                <a:rect l="0" t="0" r="r" b="b"/>
                <a:pathLst>
                  <a:path w="48" h="60">
                    <a:moveTo>
                      <a:pt x="41" y="0"/>
                    </a:moveTo>
                    <a:cubicBezTo>
                      <a:pt x="0" y="0"/>
                      <a:pt x="0" y="0"/>
                      <a:pt x="0" y="0"/>
                    </a:cubicBezTo>
                    <a:cubicBezTo>
                      <a:pt x="1" y="22"/>
                      <a:pt x="8" y="43"/>
                      <a:pt x="20" y="60"/>
                    </a:cubicBezTo>
                    <a:cubicBezTo>
                      <a:pt x="24" y="57"/>
                      <a:pt x="34" y="51"/>
                      <a:pt x="48" y="45"/>
                    </a:cubicBezTo>
                    <a:cubicBezTo>
                      <a:pt x="43" y="26"/>
                      <a:pt x="41" y="9"/>
                      <a:pt x="41" y="0"/>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a:solidFill>
                    <a:schemeClr val="bg1">
                      <a:lumMod val="50000"/>
                      <a:lumOff val="50000"/>
                    </a:schemeClr>
                  </a:solidFill>
                  <a:latin typeface="Lato" panose="020F0502020204030203" pitchFamily="34" charset="0"/>
                  <a:ea typeface="+mn-ea"/>
                  <a:cs typeface="+mn-cs"/>
                </a:endParaRPr>
              </a:p>
            </p:txBody>
          </p:sp>
          <p:sp>
            <p:nvSpPr>
              <p:cNvPr id="22" name="Freeform 16"/>
              <p:cNvSpPr>
                <a:spLocks/>
              </p:cNvSpPr>
              <p:nvPr/>
            </p:nvSpPr>
            <p:spPr bwMode="auto">
              <a:xfrm>
                <a:off x="1009651" y="3475038"/>
                <a:ext cx="33338" cy="49212"/>
              </a:xfrm>
              <a:custGeom>
                <a:avLst/>
                <a:gdLst/>
                <a:ahLst/>
                <a:cxnLst>
                  <a:cxn ang="0">
                    <a:pos x="38" y="57"/>
                  </a:cxn>
                  <a:cxn ang="0">
                    <a:pos x="38" y="0"/>
                  </a:cxn>
                  <a:cxn ang="0">
                    <a:pos x="0" y="6"/>
                  </a:cxn>
                  <a:cxn ang="0">
                    <a:pos x="38" y="57"/>
                  </a:cxn>
                </a:cxnLst>
                <a:rect l="0" t="0" r="r" b="b"/>
                <a:pathLst>
                  <a:path w="38" h="57">
                    <a:moveTo>
                      <a:pt x="38" y="57"/>
                    </a:moveTo>
                    <a:cubicBezTo>
                      <a:pt x="38" y="0"/>
                      <a:pt x="38" y="0"/>
                      <a:pt x="38" y="0"/>
                    </a:cubicBezTo>
                    <a:cubicBezTo>
                      <a:pt x="23" y="1"/>
                      <a:pt x="11" y="3"/>
                      <a:pt x="0" y="6"/>
                    </a:cubicBezTo>
                    <a:cubicBezTo>
                      <a:pt x="7" y="27"/>
                      <a:pt x="18" y="48"/>
                      <a:pt x="38" y="57"/>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a:solidFill>
                    <a:schemeClr val="bg1">
                      <a:lumMod val="50000"/>
                      <a:lumOff val="50000"/>
                    </a:schemeClr>
                  </a:solidFill>
                  <a:latin typeface="Lato" panose="020F0502020204030203" pitchFamily="34" charset="0"/>
                  <a:ea typeface="+mn-ea"/>
                  <a:cs typeface="+mn-cs"/>
                </a:endParaRPr>
              </a:p>
            </p:txBody>
          </p:sp>
          <p:sp>
            <p:nvSpPr>
              <p:cNvPr id="23" name="Freeform 17"/>
              <p:cNvSpPr>
                <a:spLocks/>
              </p:cNvSpPr>
              <p:nvPr/>
            </p:nvSpPr>
            <p:spPr bwMode="auto">
              <a:xfrm>
                <a:off x="957263" y="3373438"/>
                <a:ext cx="41275" cy="52387"/>
              </a:xfrm>
              <a:custGeom>
                <a:avLst/>
                <a:gdLst/>
                <a:ahLst/>
                <a:cxnLst>
                  <a:cxn ang="0">
                    <a:pos x="48" y="14"/>
                  </a:cxn>
                  <a:cxn ang="0">
                    <a:pos x="20" y="0"/>
                  </a:cxn>
                  <a:cxn ang="0">
                    <a:pos x="0" y="61"/>
                  </a:cxn>
                  <a:cxn ang="0">
                    <a:pos x="41" y="61"/>
                  </a:cxn>
                  <a:cxn ang="0">
                    <a:pos x="48" y="14"/>
                  </a:cxn>
                </a:cxnLst>
                <a:rect l="0" t="0" r="r" b="b"/>
                <a:pathLst>
                  <a:path w="48" h="61">
                    <a:moveTo>
                      <a:pt x="48" y="14"/>
                    </a:moveTo>
                    <a:cubicBezTo>
                      <a:pt x="33" y="9"/>
                      <a:pt x="25" y="4"/>
                      <a:pt x="20" y="0"/>
                    </a:cubicBezTo>
                    <a:cubicBezTo>
                      <a:pt x="8" y="17"/>
                      <a:pt x="1" y="38"/>
                      <a:pt x="0" y="61"/>
                    </a:cubicBezTo>
                    <a:cubicBezTo>
                      <a:pt x="41" y="61"/>
                      <a:pt x="41" y="61"/>
                      <a:pt x="41" y="61"/>
                    </a:cubicBezTo>
                    <a:cubicBezTo>
                      <a:pt x="41" y="43"/>
                      <a:pt x="44" y="27"/>
                      <a:pt x="48" y="14"/>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a:solidFill>
                    <a:schemeClr val="bg1">
                      <a:lumMod val="50000"/>
                      <a:lumOff val="50000"/>
                    </a:schemeClr>
                  </a:solidFill>
                  <a:latin typeface="Lato" panose="020F0502020204030203" pitchFamily="34" charset="0"/>
                  <a:ea typeface="+mn-ea"/>
                  <a:cs typeface="+mn-cs"/>
                </a:endParaRPr>
              </a:p>
            </p:txBody>
          </p:sp>
          <p:sp>
            <p:nvSpPr>
              <p:cNvPr id="24" name="Freeform 18"/>
              <p:cNvSpPr>
                <a:spLocks/>
              </p:cNvSpPr>
              <p:nvPr/>
            </p:nvSpPr>
            <p:spPr bwMode="auto">
              <a:xfrm>
                <a:off x="979488" y="3482975"/>
                <a:ext cx="46038" cy="39687"/>
              </a:xfrm>
              <a:custGeom>
                <a:avLst/>
                <a:gdLst/>
                <a:ahLst/>
                <a:cxnLst>
                  <a:cxn ang="0">
                    <a:pos x="0" y="13"/>
                  </a:cxn>
                  <a:cxn ang="0">
                    <a:pos x="52" y="46"/>
                  </a:cxn>
                  <a:cxn ang="0">
                    <a:pos x="25" y="0"/>
                  </a:cxn>
                  <a:cxn ang="0">
                    <a:pos x="0" y="13"/>
                  </a:cxn>
                </a:cxnLst>
                <a:rect l="0" t="0" r="r" b="b"/>
                <a:pathLst>
                  <a:path w="52" h="46">
                    <a:moveTo>
                      <a:pt x="0" y="13"/>
                    </a:moveTo>
                    <a:cubicBezTo>
                      <a:pt x="14" y="29"/>
                      <a:pt x="32" y="41"/>
                      <a:pt x="52" y="46"/>
                    </a:cubicBezTo>
                    <a:cubicBezTo>
                      <a:pt x="39" y="34"/>
                      <a:pt x="31" y="17"/>
                      <a:pt x="25" y="0"/>
                    </a:cubicBezTo>
                    <a:cubicBezTo>
                      <a:pt x="12" y="4"/>
                      <a:pt x="4" y="10"/>
                      <a:pt x="0" y="13"/>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a:solidFill>
                    <a:schemeClr val="bg1">
                      <a:lumMod val="50000"/>
                      <a:lumOff val="50000"/>
                    </a:schemeClr>
                  </a:solidFill>
                  <a:latin typeface="Lato" panose="020F0502020204030203" pitchFamily="34" charset="0"/>
                  <a:ea typeface="+mn-ea"/>
                  <a:cs typeface="+mn-cs"/>
                </a:endParaRPr>
              </a:p>
            </p:txBody>
          </p:sp>
          <p:sp>
            <p:nvSpPr>
              <p:cNvPr id="25" name="Freeform 19"/>
              <p:cNvSpPr>
                <a:spLocks/>
              </p:cNvSpPr>
              <p:nvPr/>
            </p:nvSpPr>
            <p:spPr bwMode="auto">
              <a:xfrm>
                <a:off x="981076" y="3336925"/>
                <a:ext cx="47625" cy="39687"/>
              </a:xfrm>
              <a:custGeom>
                <a:avLst/>
                <a:gdLst/>
                <a:ahLst/>
                <a:cxnLst>
                  <a:cxn ang="0">
                    <a:pos x="55" y="0"/>
                  </a:cxn>
                  <a:cxn ang="0">
                    <a:pos x="0" y="34"/>
                  </a:cxn>
                  <a:cxn ang="0">
                    <a:pos x="24" y="46"/>
                  </a:cxn>
                  <a:cxn ang="0">
                    <a:pos x="55" y="0"/>
                  </a:cxn>
                </a:cxnLst>
                <a:rect l="0" t="0" r="r" b="b"/>
                <a:pathLst>
                  <a:path w="55" h="46">
                    <a:moveTo>
                      <a:pt x="55" y="0"/>
                    </a:moveTo>
                    <a:cubicBezTo>
                      <a:pt x="33" y="5"/>
                      <a:pt x="14" y="17"/>
                      <a:pt x="0" y="34"/>
                    </a:cubicBezTo>
                    <a:cubicBezTo>
                      <a:pt x="3" y="36"/>
                      <a:pt x="10" y="41"/>
                      <a:pt x="24" y="46"/>
                    </a:cubicBezTo>
                    <a:cubicBezTo>
                      <a:pt x="33" y="22"/>
                      <a:pt x="45" y="8"/>
                      <a:pt x="55" y="0"/>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a:solidFill>
                    <a:schemeClr val="bg1">
                      <a:lumMod val="50000"/>
                      <a:lumOff val="50000"/>
                    </a:schemeClr>
                  </a:solidFill>
                  <a:latin typeface="Lato" panose="020F0502020204030203" pitchFamily="34" charset="0"/>
                  <a:ea typeface="+mn-ea"/>
                  <a:cs typeface="+mn-cs"/>
                </a:endParaRPr>
              </a:p>
            </p:txBody>
          </p:sp>
          <p:sp>
            <p:nvSpPr>
              <p:cNvPr id="26" name="Freeform 20"/>
              <p:cNvSpPr>
                <a:spLocks/>
              </p:cNvSpPr>
              <p:nvPr/>
            </p:nvSpPr>
            <p:spPr bwMode="auto">
              <a:xfrm>
                <a:off x="1095376" y="3370263"/>
                <a:ext cx="42863" cy="55562"/>
              </a:xfrm>
              <a:custGeom>
                <a:avLst/>
                <a:gdLst/>
                <a:ahLst/>
                <a:cxnLst>
                  <a:cxn ang="0">
                    <a:pos x="6" y="64"/>
                  </a:cxn>
                  <a:cxn ang="0">
                    <a:pos x="50" y="64"/>
                  </a:cxn>
                  <a:cxn ang="0">
                    <a:pos x="27" y="0"/>
                  </a:cxn>
                  <a:cxn ang="0">
                    <a:pos x="0" y="18"/>
                  </a:cxn>
                  <a:cxn ang="0">
                    <a:pos x="6" y="64"/>
                  </a:cxn>
                </a:cxnLst>
                <a:rect l="0" t="0" r="r" b="b"/>
                <a:pathLst>
                  <a:path w="50" h="64">
                    <a:moveTo>
                      <a:pt x="6" y="64"/>
                    </a:moveTo>
                    <a:cubicBezTo>
                      <a:pt x="50" y="64"/>
                      <a:pt x="50" y="64"/>
                      <a:pt x="50" y="64"/>
                    </a:cubicBezTo>
                    <a:cubicBezTo>
                      <a:pt x="49" y="40"/>
                      <a:pt x="41" y="18"/>
                      <a:pt x="27" y="0"/>
                    </a:cubicBezTo>
                    <a:cubicBezTo>
                      <a:pt x="23" y="5"/>
                      <a:pt x="15" y="12"/>
                      <a:pt x="0" y="18"/>
                    </a:cubicBezTo>
                    <a:cubicBezTo>
                      <a:pt x="4" y="31"/>
                      <a:pt x="6" y="46"/>
                      <a:pt x="6" y="64"/>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a:solidFill>
                    <a:schemeClr val="bg1">
                      <a:lumMod val="50000"/>
                      <a:lumOff val="50000"/>
                    </a:schemeClr>
                  </a:solidFill>
                  <a:latin typeface="Lato" panose="020F0502020204030203" pitchFamily="34" charset="0"/>
                  <a:ea typeface="+mn-ea"/>
                  <a:cs typeface="+mn-cs"/>
                </a:endParaRPr>
              </a:p>
            </p:txBody>
          </p:sp>
          <p:sp>
            <p:nvSpPr>
              <p:cNvPr id="27" name="Freeform 21"/>
              <p:cNvSpPr>
                <a:spLocks/>
              </p:cNvSpPr>
              <p:nvPr/>
            </p:nvSpPr>
            <p:spPr bwMode="auto">
              <a:xfrm>
                <a:off x="1095376" y="3435350"/>
                <a:ext cx="42863" cy="53975"/>
              </a:xfrm>
              <a:custGeom>
                <a:avLst/>
                <a:gdLst/>
                <a:ahLst/>
                <a:cxnLst>
                  <a:cxn ang="0">
                    <a:pos x="0" y="45"/>
                  </a:cxn>
                  <a:cxn ang="0">
                    <a:pos x="28" y="62"/>
                  </a:cxn>
                  <a:cxn ang="0">
                    <a:pos x="50" y="0"/>
                  </a:cxn>
                  <a:cxn ang="0">
                    <a:pos x="6" y="0"/>
                  </a:cxn>
                  <a:cxn ang="0">
                    <a:pos x="0" y="45"/>
                  </a:cxn>
                </a:cxnLst>
                <a:rect l="0" t="0" r="r" b="b"/>
                <a:pathLst>
                  <a:path w="50" h="62">
                    <a:moveTo>
                      <a:pt x="0" y="45"/>
                    </a:moveTo>
                    <a:cubicBezTo>
                      <a:pt x="16" y="51"/>
                      <a:pt x="25" y="59"/>
                      <a:pt x="28" y="62"/>
                    </a:cubicBezTo>
                    <a:cubicBezTo>
                      <a:pt x="41" y="45"/>
                      <a:pt x="49" y="23"/>
                      <a:pt x="50" y="0"/>
                    </a:cubicBezTo>
                    <a:cubicBezTo>
                      <a:pt x="6" y="0"/>
                      <a:pt x="6" y="0"/>
                      <a:pt x="6" y="0"/>
                    </a:cubicBezTo>
                    <a:cubicBezTo>
                      <a:pt x="6" y="8"/>
                      <a:pt x="4" y="26"/>
                      <a:pt x="0" y="45"/>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a:solidFill>
                    <a:schemeClr val="bg1">
                      <a:lumMod val="50000"/>
                      <a:lumOff val="50000"/>
                    </a:schemeClr>
                  </a:solidFill>
                  <a:latin typeface="Lato" panose="020F0502020204030203" pitchFamily="34" charset="0"/>
                  <a:ea typeface="+mn-ea"/>
                  <a:cs typeface="+mn-cs"/>
                </a:endParaRPr>
              </a:p>
            </p:txBody>
          </p:sp>
          <p:sp>
            <p:nvSpPr>
              <p:cNvPr id="28" name="Freeform 22"/>
              <p:cNvSpPr>
                <a:spLocks/>
              </p:cNvSpPr>
              <p:nvPr/>
            </p:nvSpPr>
            <p:spPr bwMode="auto">
              <a:xfrm>
                <a:off x="1066801" y="3482975"/>
                <a:ext cx="47625" cy="41275"/>
              </a:xfrm>
              <a:custGeom>
                <a:avLst/>
                <a:gdLst/>
                <a:ahLst/>
                <a:cxnLst>
                  <a:cxn ang="0">
                    <a:pos x="0" y="48"/>
                  </a:cxn>
                  <a:cxn ang="0">
                    <a:pos x="54" y="16"/>
                  </a:cxn>
                  <a:cxn ang="0">
                    <a:pos x="29" y="0"/>
                  </a:cxn>
                  <a:cxn ang="0">
                    <a:pos x="0" y="48"/>
                  </a:cxn>
                </a:cxnLst>
                <a:rect l="0" t="0" r="r" b="b"/>
                <a:pathLst>
                  <a:path w="54" h="48">
                    <a:moveTo>
                      <a:pt x="0" y="48"/>
                    </a:moveTo>
                    <a:cubicBezTo>
                      <a:pt x="21" y="43"/>
                      <a:pt x="39" y="32"/>
                      <a:pt x="54" y="16"/>
                    </a:cubicBezTo>
                    <a:cubicBezTo>
                      <a:pt x="52" y="14"/>
                      <a:pt x="44" y="7"/>
                      <a:pt x="29" y="0"/>
                    </a:cubicBezTo>
                    <a:cubicBezTo>
                      <a:pt x="23" y="18"/>
                      <a:pt x="14" y="36"/>
                      <a:pt x="0" y="48"/>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a:solidFill>
                    <a:schemeClr val="bg1">
                      <a:lumMod val="50000"/>
                      <a:lumOff val="50000"/>
                    </a:schemeClr>
                  </a:solidFill>
                  <a:latin typeface="Lato" panose="020F0502020204030203" pitchFamily="34" charset="0"/>
                  <a:ea typeface="+mn-ea"/>
                  <a:cs typeface="+mn-cs"/>
                </a:endParaRPr>
              </a:p>
            </p:txBody>
          </p:sp>
          <p:sp>
            <p:nvSpPr>
              <p:cNvPr id="29" name="Freeform 23"/>
              <p:cNvSpPr>
                <a:spLocks noEditPoints="1"/>
              </p:cNvSpPr>
              <p:nvPr/>
            </p:nvSpPr>
            <p:spPr bwMode="auto">
              <a:xfrm>
                <a:off x="882651" y="3267075"/>
                <a:ext cx="328613" cy="330200"/>
              </a:xfrm>
              <a:custGeom>
                <a:avLst/>
                <a:gdLst/>
                <a:ahLst/>
                <a:cxnLst>
                  <a:cxn ang="0">
                    <a:pos x="190" y="0"/>
                  </a:cxn>
                  <a:cxn ang="0">
                    <a:pos x="0" y="190"/>
                  </a:cxn>
                  <a:cxn ang="0">
                    <a:pos x="190" y="381"/>
                  </a:cxn>
                  <a:cxn ang="0">
                    <a:pos x="380" y="190"/>
                  </a:cxn>
                  <a:cxn ang="0">
                    <a:pos x="190" y="0"/>
                  </a:cxn>
                  <a:cxn ang="0">
                    <a:pos x="190" y="310"/>
                  </a:cxn>
                  <a:cxn ang="0">
                    <a:pos x="75" y="189"/>
                  </a:cxn>
                  <a:cxn ang="0">
                    <a:pos x="190" y="67"/>
                  </a:cxn>
                  <a:cxn ang="0">
                    <a:pos x="306" y="189"/>
                  </a:cxn>
                  <a:cxn ang="0">
                    <a:pos x="190" y="310"/>
                  </a:cxn>
                </a:cxnLst>
                <a:rect l="0" t="0" r="r" b="b"/>
                <a:pathLst>
                  <a:path w="380" h="381">
                    <a:moveTo>
                      <a:pt x="190" y="0"/>
                    </a:moveTo>
                    <a:cubicBezTo>
                      <a:pt x="85" y="0"/>
                      <a:pt x="0" y="85"/>
                      <a:pt x="0" y="190"/>
                    </a:cubicBezTo>
                    <a:cubicBezTo>
                      <a:pt x="0" y="295"/>
                      <a:pt x="85" y="381"/>
                      <a:pt x="190" y="381"/>
                    </a:cubicBezTo>
                    <a:cubicBezTo>
                      <a:pt x="295" y="381"/>
                      <a:pt x="380" y="295"/>
                      <a:pt x="380" y="190"/>
                    </a:cubicBezTo>
                    <a:cubicBezTo>
                      <a:pt x="380" y="85"/>
                      <a:pt x="295" y="0"/>
                      <a:pt x="190" y="0"/>
                    </a:cubicBezTo>
                    <a:close/>
                    <a:moveTo>
                      <a:pt x="190" y="310"/>
                    </a:moveTo>
                    <a:cubicBezTo>
                      <a:pt x="127" y="310"/>
                      <a:pt x="75" y="256"/>
                      <a:pt x="75" y="189"/>
                    </a:cubicBezTo>
                    <a:cubicBezTo>
                      <a:pt x="75" y="121"/>
                      <a:pt x="127" y="67"/>
                      <a:pt x="190" y="67"/>
                    </a:cubicBezTo>
                    <a:cubicBezTo>
                      <a:pt x="254" y="67"/>
                      <a:pt x="306" y="121"/>
                      <a:pt x="306" y="189"/>
                    </a:cubicBezTo>
                    <a:cubicBezTo>
                      <a:pt x="306" y="256"/>
                      <a:pt x="254" y="310"/>
                      <a:pt x="190" y="310"/>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a:solidFill>
                    <a:schemeClr val="bg1">
                      <a:lumMod val="50000"/>
                      <a:lumOff val="50000"/>
                    </a:schemeClr>
                  </a:solidFill>
                  <a:latin typeface="Lato" panose="020F0502020204030203" pitchFamily="34" charset="0"/>
                  <a:ea typeface="+mn-ea"/>
                  <a:cs typeface="+mn-cs"/>
                </a:endParaRPr>
              </a:p>
            </p:txBody>
          </p:sp>
          <p:sp>
            <p:nvSpPr>
              <p:cNvPr id="30" name="Freeform 24"/>
              <p:cNvSpPr>
                <a:spLocks/>
              </p:cNvSpPr>
              <p:nvPr/>
            </p:nvSpPr>
            <p:spPr bwMode="auto">
              <a:xfrm>
                <a:off x="1052513" y="3340100"/>
                <a:ext cx="30163" cy="42862"/>
              </a:xfrm>
              <a:custGeom>
                <a:avLst/>
                <a:gdLst/>
                <a:ahLst/>
                <a:cxnLst>
                  <a:cxn ang="0">
                    <a:pos x="0" y="0"/>
                  </a:cxn>
                  <a:cxn ang="0">
                    <a:pos x="0" y="51"/>
                  </a:cxn>
                  <a:cxn ang="0">
                    <a:pos x="35" y="47"/>
                  </a:cxn>
                  <a:cxn ang="0">
                    <a:pos x="0" y="0"/>
                  </a:cxn>
                </a:cxnLst>
                <a:rect l="0" t="0" r="r" b="b"/>
                <a:pathLst>
                  <a:path w="35" h="51">
                    <a:moveTo>
                      <a:pt x="0" y="0"/>
                    </a:moveTo>
                    <a:cubicBezTo>
                      <a:pt x="0" y="51"/>
                      <a:pt x="0" y="51"/>
                      <a:pt x="0" y="51"/>
                    </a:cubicBezTo>
                    <a:cubicBezTo>
                      <a:pt x="14" y="50"/>
                      <a:pt x="26" y="49"/>
                      <a:pt x="35" y="47"/>
                    </a:cubicBezTo>
                    <a:cubicBezTo>
                      <a:pt x="24" y="16"/>
                      <a:pt x="6" y="3"/>
                      <a:pt x="0" y="0"/>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a:solidFill>
                    <a:schemeClr val="bg1">
                      <a:lumMod val="50000"/>
                      <a:lumOff val="50000"/>
                    </a:schemeClr>
                  </a:solidFill>
                  <a:latin typeface="Lato" panose="020F0502020204030203" pitchFamily="34" charset="0"/>
                  <a:ea typeface="+mn-ea"/>
                  <a:cs typeface="+mn-cs"/>
                </a:endParaRPr>
              </a:p>
            </p:txBody>
          </p:sp>
          <p:sp>
            <p:nvSpPr>
              <p:cNvPr id="31" name="Freeform 25"/>
              <p:cNvSpPr>
                <a:spLocks/>
              </p:cNvSpPr>
              <p:nvPr/>
            </p:nvSpPr>
            <p:spPr bwMode="auto">
              <a:xfrm>
                <a:off x="1052513" y="3389313"/>
                <a:ext cx="39688" cy="36512"/>
              </a:xfrm>
              <a:custGeom>
                <a:avLst/>
                <a:gdLst/>
                <a:ahLst/>
                <a:cxnLst>
                  <a:cxn ang="0">
                    <a:pos x="39" y="0"/>
                  </a:cxn>
                  <a:cxn ang="0">
                    <a:pos x="0" y="4"/>
                  </a:cxn>
                  <a:cxn ang="0">
                    <a:pos x="0" y="43"/>
                  </a:cxn>
                  <a:cxn ang="0">
                    <a:pos x="45" y="43"/>
                  </a:cxn>
                  <a:cxn ang="0">
                    <a:pos x="39" y="0"/>
                  </a:cxn>
                </a:cxnLst>
                <a:rect l="0" t="0" r="r" b="b"/>
                <a:pathLst>
                  <a:path w="45" h="43">
                    <a:moveTo>
                      <a:pt x="39" y="0"/>
                    </a:moveTo>
                    <a:cubicBezTo>
                      <a:pt x="28" y="3"/>
                      <a:pt x="16" y="4"/>
                      <a:pt x="0" y="4"/>
                    </a:cubicBezTo>
                    <a:cubicBezTo>
                      <a:pt x="0" y="43"/>
                      <a:pt x="0" y="43"/>
                      <a:pt x="0" y="43"/>
                    </a:cubicBezTo>
                    <a:cubicBezTo>
                      <a:pt x="45" y="43"/>
                      <a:pt x="45" y="43"/>
                      <a:pt x="45" y="43"/>
                    </a:cubicBezTo>
                    <a:cubicBezTo>
                      <a:pt x="44" y="26"/>
                      <a:pt x="42" y="12"/>
                      <a:pt x="39" y="0"/>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a:solidFill>
                    <a:schemeClr val="bg1">
                      <a:lumMod val="50000"/>
                      <a:lumOff val="50000"/>
                    </a:schemeClr>
                  </a:solidFill>
                  <a:latin typeface="Lato" panose="020F0502020204030203" pitchFamily="34" charset="0"/>
                  <a:ea typeface="+mn-ea"/>
                  <a:cs typeface="+mn-cs"/>
                </a:endParaRPr>
              </a:p>
            </p:txBody>
          </p:sp>
          <p:sp>
            <p:nvSpPr>
              <p:cNvPr id="32" name="Freeform 26"/>
              <p:cNvSpPr>
                <a:spLocks/>
              </p:cNvSpPr>
              <p:nvPr/>
            </p:nvSpPr>
            <p:spPr bwMode="auto">
              <a:xfrm>
                <a:off x="1052513" y="3435350"/>
                <a:ext cx="38100" cy="34925"/>
              </a:xfrm>
              <a:custGeom>
                <a:avLst/>
                <a:gdLst/>
                <a:ahLst/>
                <a:cxnLst>
                  <a:cxn ang="0">
                    <a:pos x="44" y="0"/>
                  </a:cxn>
                  <a:cxn ang="0">
                    <a:pos x="0" y="0"/>
                  </a:cxn>
                  <a:cxn ang="0">
                    <a:pos x="0" y="35"/>
                  </a:cxn>
                  <a:cxn ang="0">
                    <a:pos x="38" y="41"/>
                  </a:cxn>
                  <a:cxn ang="0">
                    <a:pos x="44" y="0"/>
                  </a:cxn>
                </a:cxnLst>
                <a:rect l="0" t="0" r="r" b="b"/>
                <a:pathLst>
                  <a:path w="44" h="41">
                    <a:moveTo>
                      <a:pt x="44" y="0"/>
                    </a:moveTo>
                    <a:cubicBezTo>
                      <a:pt x="0" y="0"/>
                      <a:pt x="0" y="0"/>
                      <a:pt x="0" y="0"/>
                    </a:cubicBezTo>
                    <a:cubicBezTo>
                      <a:pt x="0" y="35"/>
                      <a:pt x="0" y="35"/>
                      <a:pt x="0" y="35"/>
                    </a:cubicBezTo>
                    <a:cubicBezTo>
                      <a:pt x="15" y="36"/>
                      <a:pt x="28" y="38"/>
                      <a:pt x="38" y="41"/>
                    </a:cubicBezTo>
                    <a:cubicBezTo>
                      <a:pt x="42" y="24"/>
                      <a:pt x="44" y="8"/>
                      <a:pt x="44" y="0"/>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a:solidFill>
                    <a:schemeClr val="bg1">
                      <a:lumMod val="50000"/>
                      <a:lumOff val="50000"/>
                    </a:schemeClr>
                  </a:solidFill>
                  <a:latin typeface="Lato" panose="020F0502020204030203" pitchFamily="34" charset="0"/>
                  <a:ea typeface="+mn-ea"/>
                  <a:cs typeface="+mn-cs"/>
                </a:endParaRPr>
              </a:p>
            </p:txBody>
          </p:sp>
          <p:sp>
            <p:nvSpPr>
              <p:cNvPr id="33" name="Freeform 27"/>
              <p:cNvSpPr>
                <a:spLocks/>
              </p:cNvSpPr>
              <p:nvPr/>
            </p:nvSpPr>
            <p:spPr bwMode="auto">
              <a:xfrm>
                <a:off x="1052513" y="3475038"/>
                <a:ext cx="30163" cy="47625"/>
              </a:xfrm>
              <a:custGeom>
                <a:avLst/>
                <a:gdLst/>
                <a:ahLst/>
                <a:cxnLst>
                  <a:cxn ang="0">
                    <a:pos x="0" y="0"/>
                  </a:cxn>
                  <a:cxn ang="0">
                    <a:pos x="0" y="56"/>
                  </a:cxn>
                  <a:cxn ang="0">
                    <a:pos x="35" y="5"/>
                  </a:cxn>
                  <a:cxn ang="0">
                    <a:pos x="0" y="0"/>
                  </a:cxn>
                </a:cxnLst>
                <a:rect l="0" t="0" r="r" b="b"/>
                <a:pathLst>
                  <a:path w="35" h="56">
                    <a:moveTo>
                      <a:pt x="0" y="0"/>
                    </a:moveTo>
                    <a:cubicBezTo>
                      <a:pt x="0" y="56"/>
                      <a:pt x="0" y="56"/>
                      <a:pt x="0" y="56"/>
                    </a:cubicBezTo>
                    <a:cubicBezTo>
                      <a:pt x="18" y="46"/>
                      <a:pt x="29" y="26"/>
                      <a:pt x="35" y="5"/>
                    </a:cubicBezTo>
                    <a:cubicBezTo>
                      <a:pt x="26" y="2"/>
                      <a:pt x="14" y="0"/>
                      <a:pt x="0" y="0"/>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a:solidFill>
                    <a:schemeClr val="bg1">
                      <a:lumMod val="50000"/>
                      <a:lumOff val="50000"/>
                    </a:schemeClr>
                  </a:solidFill>
                  <a:latin typeface="Lato" panose="020F0502020204030203" pitchFamily="34" charset="0"/>
                  <a:ea typeface="+mn-ea"/>
                  <a:cs typeface="+mn-cs"/>
                </a:endParaRPr>
              </a:p>
            </p:txBody>
          </p:sp>
        </p:grpSp>
        <p:sp>
          <p:nvSpPr>
            <p:cNvPr id="34" name="Freeform 28"/>
            <p:cNvSpPr>
              <a:spLocks noEditPoints="1"/>
            </p:cNvSpPr>
            <p:nvPr userDrawn="1"/>
          </p:nvSpPr>
          <p:spPr bwMode="auto">
            <a:xfrm>
              <a:off x="1978182" y="2330992"/>
              <a:ext cx="246063" cy="247650"/>
            </a:xfrm>
            <a:custGeom>
              <a:avLst/>
              <a:gdLst/>
              <a:ahLst/>
              <a:cxnLst>
                <a:cxn ang="0">
                  <a:pos x="191" y="0"/>
                </a:cxn>
                <a:cxn ang="0">
                  <a:pos x="0" y="191"/>
                </a:cxn>
                <a:cxn ang="0">
                  <a:pos x="191" y="381"/>
                </a:cxn>
                <a:cxn ang="0">
                  <a:pos x="381" y="191"/>
                </a:cxn>
                <a:cxn ang="0">
                  <a:pos x="191" y="0"/>
                </a:cxn>
                <a:cxn ang="0">
                  <a:pos x="221" y="287"/>
                </a:cxn>
                <a:cxn ang="0">
                  <a:pos x="221" y="235"/>
                </a:cxn>
                <a:cxn ang="0">
                  <a:pos x="163" y="235"/>
                </a:cxn>
                <a:cxn ang="0">
                  <a:pos x="162" y="287"/>
                </a:cxn>
                <a:cxn ang="0">
                  <a:pos x="109" y="259"/>
                </a:cxn>
                <a:cxn ang="0">
                  <a:pos x="109" y="205"/>
                </a:cxn>
                <a:cxn ang="0">
                  <a:pos x="189" y="126"/>
                </a:cxn>
                <a:cxn ang="0">
                  <a:pos x="273" y="206"/>
                </a:cxn>
                <a:cxn ang="0">
                  <a:pos x="273" y="260"/>
                </a:cxn>
                <a:cxn ang="0">
                  <a:pos x="221" y="287"/>
                </a:cxn>
                <a:cxn ang="0">
                  <a:pos x="292" y="201"/>
                </a:cxn>
                <a:cxn ang="0">
                  <a:pos x="189" y="104"/>
                </a:cxn>
                <a:cxn ang="0">
                  <a:pos x="89" y="201"/>
                </a:cxn>
                <a:cxn ang="0">
                  <a:pos x="87" y="165"/>
                </a:cxn>
                <a:cxn ang="0">
                  <a:pos x="171" y="86"/>
                </a:cxn>
                <a:cxn ang="0">
                  <a:pos x="208" y="86"/>
                </a:cxn>
                <a:cxn ang="0">
                  <a:pos x="301" y="174"/>
                </a:cxn>
                <a:cxn ang="0">
                  <a:pos x="292" y="201"/>
                </a:cxn>
              </a:cxnLst>
              <a:rect l="0" t="0" r="r" b="b"/>
              <a:pathLst>
                <a:path w="381" h="381">
                  <a:moveTo>
                    <a:pt x="191" y="0"/>
                  </a:moveTo>
                  <a:cubicBezTo>
                    <a:pt x="86" y="0"/>
                    <a:pt x="0" y="85"/>
                    <a:pt x="0" y="191"/>
                  </a:cubicBezTo>
                  <a:cubicBezTo>
                    <a:pt x="0" y="296"/>
                    <a:pt x="86" y="381"/>
                    <a:pt x="191" y="381"/>
                  </a:cubicBezTo>
                  <a:cubicBezTo>
                    <a:pt x="296" y="381"/>
                    <a:pt x="381" y="296"/>
                    <a:pt x="381" y="191"/>
                  </a:cubicBezTo>
                  <a:cubicBezTo>
                    <a:pt x="381" y="85"/>
                    <a:pt x="296" y="0"/>
                    <a:pt x="191" y="0"/>
                  </a:cubicBezTo>
                  <a:close/>
                  <a:moveTo>
                    <a:pt x="221" y="287"/>
                  </a:moveTo>
                  <a:cubicBezTo>
                    <a:pt x="221" y="235"/>
                    <a:pt x="221" y="235"/>
                    <a:pt x="221" y="235"/>
                  </a:cubicBezTo>
                  <a:cubicBezTo>
                    <a:pt x="163" y="235"/>
                    <a:pt x="163" y="235"/>
                    <a:pt x="163" y="235"/>
                  </a:cubicBezTo>
                  <a:cubicBezTo>
                    <a:pt x="162" y="287"/>
                    <a:pt x="162" y="287"/>
                    <a:pt x="162" y="287"/>
                  </a:cubicBezTo>
                  <a:cubicBezTo>
                    <a:pt x="162" y="287"/>
                    <a:pt x="109" y="288"/>
                    <a:pt x="109" y="259"/>
                  </a:cubicBezTo>
                  <a:cubicBezTo>
                    <a:pt x="109" y="229"/>
                    <a:pt x="109" y="205"/>
                    <a:pt x="109" y="205"/>
                  </a:cubicBezTo>
                  <a:cubicBezTo>
                    <a:pt x="189" y="126"/>
                    <a:pt x="189" y="126"/>
                    <a:pt x="189" y="126"/>
                  </a:cubicBezTo>
                  <a:cubicBezTo>
                    <a:pt x="273" y="206"/>
                    <a:pt x="273" y="206"/>
                    <a:pt x="273" y="206"/>
                  </a:cubicBezTo>
                  <a:cubicBezTo>
                    <a:pt x="273" y="260"/>
                    <a:pt x="273" y="260"/>
                    <a:pt x="273" y="260"/>
                  </a:cubicBezTo>
                  <a:cubicBezTo>
                    <a:pt x="273" y="260"/>
                    <a:pt x="279" y="288"/>
                    <a:pt x="221" y="287"/>
                  </a:cubicBezTo>
                  <a:close/>
                  <a:moveTo>
                    <a:pt x="292" y="201"/>
                  </a:moveTo>
                  <a:cubicBezTo>
                    <a:pt x="189" y="104"/>
                    <a:pt x="189" y="104"/>
                    <a:pt x="189" y="104"/>
                  </a:cubicBezTo>
                  <a:cubicBezTo>
                    <a:pt x="89" y="201"/>
                    <a:pt x="89" y="201"/>
                    <a:pt x="89" y="201"/>
                  </a:cubicBezTo>
                  <a:cubicBezTo>
                    <a:pt x="67" y="183"/>
                    <a:pt x="87" y="165"/>
                    <a:pt x="87" y="165"/>
                  </a:cubicBezTo>
                  <a:cubicBezTo>
                    <a:pt x="87" y="165"/>
                    <a:pt x="153" y="102"/>
                    <a:pt x="171" y="86"/>
                  </a:cubicBezTo>
                  <a:cubicBezTo>
                    <a:pt x="188" y="71"/>
                    <a:pt x="208" y="86"/>
                    <a:pt x="208" y="86"/>
                  </a:cubicBezTo>
                  <a:cubicBezTo>
                    <a:pt x="208" y="86"/>
                    <a:pt x="287" y="158"/>
                    <a:pt x="301" y="174"/>
                  </a:cubicBezTo>
                  <a:cubicBezTo>
                    <a:pt x="315" y="189"/>
                    <a:pt x="292" y="201"/>
                    <a:pt x="292" y="201"/>
                  </a:cubicBezTo>
                  <a:close/>
                </a:path>
              </a:pathLst>
            </a:custGeom>
            <a:solidFill>
              <a:srgbClr val="3BC7F4"/>
            </a:solidFill>
            <a:ln w="9525">
              <a:noFill/>
              <a:round/>
              <a:headEnd/>
              <a:tailEnd/>
            </a:ln>
            <a:effectLst/>
          </p:spPr>
          <p:txBody>
            <a:bodyPr lIns="68580" tIns="34290" rIns="68580" bIns="34290"/>
            <a:lstStyle/>
            <a:p>
              <a:pPr eaLnBrk="1" fontAlgn="auto" hangingPunct="1">
                <a:spcBef>
                  <a:spcPts val="0"/>
                </a:spcBef>
                <a:spcAft>
                  <a:spcPts val="0"/>
                </a:spcAft>
                <a:defRPr/>
              </a:pPr>
              <a:endParaRPr lang="en-US" sz="1350">
                <a:solidFill>
                  <a:schemeClr val="bg1">
                    <a:lumMod val="50000"/>
                    <a:lumOff val="50000"/>
                  </a:schemeClr>
                </a:solidFill>
                <a:latin typeface="Lato" panose="020F0502020204030203" pitchFamily="34" charset="0"/>
                <a:ea typeface="+mn-ea"/>
                <a:cs typeface="+mn-cs"/>
              </a:endParaRPr>
            </a:p>
          </p:txBody>
        </p:sp>
        <p:sp>
          <p:nvSpPr>
            <p:cNvPr id="35" name="TextBox 34"/>
            <p:cNvSpPr txBox="1"/>
            <p:nvPr userDrawn="1"/>
          </p:nvSpPr>
          <p:spPr>
            <a:xfrm>
              <a:off x="2317204" y="2234219"/>
              <a:ext cx="2880000" cy="425758"/>
            </a:xfrm>
            <a:prstGeom prst="rect">
              <a:avLst/>
            </a:prstGeom>
            <a:noFill/>
          </p:spPr>
          <p:txBody>
            <a:bodyPr wrap="square">
              <a:spAutoFit/>
            </a:bodyPr>
            <a:lstStyle/>
            <a:p>
              <a:pPr eaLnBrk="1" fontAlgn="auto" hangingPunct="1">
                <a:lnSpc>
                  <a:spcPts val="2580"/>
                </a:lnSpc>
                <a:spcBef>
                  <a:spcPts val="0"/>
                </a:spcBef>
                <a:spcAft>
                  <a:spcPts val="0"/>
                </a:spcAft>
                <a:defRPr/>
              </a:pPr>
              <a:r>
                <a:rPr lang="en-US" sz="1600" dirty="0">
                  <a:solidFill>
                    <a:srgbClr val="5C5C5C"/>
                  </a:solidFill>
                  <a:latin typeface="Lato" panose="020F0502020204030203" pitchFamily="34" charset="0"/>
                  <a:ea typeface="+mn-ea"/>
                  <a:cs typeface="+mn-cs"/>
                </a:rPr>
                <a:t>Calgary</a:t>
              </a:r>
              <a:r>
                <a:rPr lang="en-US" sz="1600" baseline="0" dirty="0">
                  <a:solidFill>
                    <a:srgbClr val="5C5C5C"/>
                  </a:solidFill>
                  <a:latin typeface="Lato" panose="020F0502020204030203" pitchFamily="34" charset="0"/>
                  <a:ea typeface="+mn-ea"/>
                  <a:cs typeface="+mn-cs"/>
                </a:rPr>
                <a:t> </a:t>
              </a:r>
              <a:r>
                <a:rPr lang="en-CA" sz="1600" b="0" i="0" kern="1200" dirty="0">
                  <a:solidFill>
                    <a:schemeClr val="tx1"/>
                  </a:solidFill>
                  <a:effectLst/>
                  <a:latin typeface="Lato" panose="020F0502020204030203" pitchFamily="34" charset="0"/>
                  <a:ea typeface="+mn-ea"/>
                  <a:cs typeface="+mn-cs"/>
                </a:rPr>
                <a:t>· </a:t>
              </a:r>
              <a:r>
                <a:rPr lang="en-US" sz="1600" dirty="0">
                  <a:solidFill>
                    <a:srgbClr val="5C5C5C"/>
                  </a:solidFill>
                  <a:latin typeface="Lato" panose="020F0502020204030203" pitchFamily="34" charset="0"/>
                  <a:ea typeface="+mn-ea"/>
                  <a:cs typeface="+mn-cs"/>
                </a:rPr>
                <a:t>Alberta</a:t>
              </a:r>
              <a:r>
                <a:rPr lang="en-CA" sz="1600" b="0" i="0" kern="1200" dirty="0">
                  <a:solidFill>
                    <a:schemeClr val="tx1"/>
                  </a:solidFill>
                  <a:effectLst/>
                  <a:latin typeface="Lato" panose="020F0502020204030203" pitchFamily="34" charset="0"/>
                  <a:ea typeface="+mn-ea"/>
                  <a:cs typeface="+mn-cs"/>
                </a:rPr>
                <a:t> ·</a:t>
              </a:r>
              <a:r>
                <a:rPr lang="en-US" sz="1600" dirty="0">
                  <a:solidFill>
                    <a:srgbClr val="5C5C5C"/>
                  </a:solidFill>
                  <a:latin typeface="Lato" panose="020F0502020204030203" pitchFamily="34" charset="0"/>
                  <a:ea typeface="+mn-ea"/>
                  <a:cs typeface="+mn-cs"/>
                </a:rPr>
                <a:t> Canada</a:t>
              </a:r>
            </a:p>
          </p:txBody>
        </p:sp>
      </p:grpSp>
      <p:pic>
        <p:nvPicPr>
          <p:cNvPr id="42" name="Picture 41" descr="cawst_logo--high_res_full_name--colour.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24117" y="1930476"/>
            <a:ext cx="4118371" cy="1481468"/>
          </a:xfrm>
          <a:prstGeom prst="rect">
            <a:avLst/>
          </a:prstGeom>
        </p:spPr>
      </p:pic>
    </p:spTree>
    <p:custDataLst>
      <p:tags r:id="rId1"/>
    </p:custDataLst>
    <p:extLst>
      <p:ext uri="{BB962C8B-B14F-4D97-AF65-F5344CB8AC3E}">
        <p14:creationId xmlns:p14="http://schemas.microsoft.com/office/powerpoint/2010/main" val="274126552"/>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41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 Blank">
    <p:spTree>
      <p:nvGrpSpPr>
        <p:cNvPr id="1" name=""/>
        <p:cNvGrpSpPr/>
        <p:nvPr/>
      </p:nvGrpSpPr>
      <p:grpSpPr>
        <a:xfrm>
          <a:off x="0" y="0"/>
          <a:ext cx="0" cy="0"/>
          <a:chOff x="0" y="0"/>
          <a:chExt cx="0" cy="0"/>
        </a:xfrm>
      </p:grpSpPr>
      <p:sp>
        <p:nvSpPr>
          <p:cNvPr id="3" name="Slide Number Placeholder 4">
            <a:extLst>
              <a:ext uri="{FF2B5EF4-FFF2-40B4-BE49-F238E27FC236}">
                <a16:creationId xmlns:a16="http://schemas.microsoft.com/office/drawing/2014/main" id="{D1C0B187-E9E1-2441-BD77-20D3B1D3CDA1}"/>
              </a:ext>
            </a:extLst>
          </p:cNvPr>
          <p:cNvSpPr>
            <a:spLocks noGrp="1"/>
          </p:cNvSpPr>
          <p:nvPr>
            <p:ph type="sldNum" sz="quarter" idx="10"/>
          </p:nvPr>
        </p:nvSpPr>
        <p:spPr>
          <a:xfrm>
            <a:off x="8610600" y="6356350"/>
            <a:ext cx="2743200" cy="365125"/>
          </a:xfrm>
          <a:prstGeom prst="rect">
            <a:avLst/>
          </a:prstGeom>
        </p:spPr>
        <p:txBody>
          <a:bodyPr anchor="ctr" anchorCtr="0"/>
          <a:lstStyle>
            <a:lvl1pPr algn="r">
              <a:defRPr sz="1200">
                <a:solidFill>
                  <a:schemeClr val="tx1"/>
                </a:solidFill>
                <a:latin typeface="Lato" panose="020F0502020204030203" pitchFamily="34" charset="0"/>
                <a:ea typeface="Lato" panose="020F0502020204030203" pitchFamily="34" charset="0"/>
                <a:cs typeface="Lato" panose="020F0502020204030203" pitchFamily="34" charset="0"/>
              </a:defRPr>
            </a:lvl1pPr>
          </a:lstStyle>
          <a:p>
            <a:fld id="{A8350104-CE64-4EE9-82B1-554144FA4C7C}" type="slidenum">
              <a:rPr lang="en-CA" smtClean="0"/>
              <a:pPr/>
              <a:t>‹#›</a:t>
            </a:fld>
            <a:endParaRPr lang="en-CA"/>
          </a:p>
        </p:txBody>
      </p:sp>
    </p:spTree>
    <p:extLst>
      <p:ext uri="{BB962C8B-B14F-4D97-AF65-F5344CB8AC3E}">
        <p14:creationId xmlns:p14="http://schemas.microsoft.com/office/powerpoint/2010/main" val="79991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lvl1pPr>
              <a:defRPr>
                <a:solidFill>
                  <a:schemeClr val="tx1"/>
                </a:solidFill>
              </a:defRPr>
            </a:lvl1pPr>
          </a:lstStyle>
          <a:p>
            <a:fld id="{A8350104-CE64-4EE9-82B1-554144FA4C7C}" type="slidenum">
              <a:rPr lang="en-CA" smtClean="0"/>
              <a:pPr/>
              <a:t>‹#›</a:t>
            </a:fld>
            <a:endParaRPr lang="en-CA"/>
          </a:p>
        </p:txBody>
      </p:sp>
    </p:spTree>
    <p:custDataLst>
      <p:tags r:id="rId1"/>
    </p:custDataLst>
    <p:extLst>
      <p:ext uri="{BB962C8B-B14F-4D97-AF65-F5344CB8AC3E}">
        <p14:creationId xmlns:p14="http://schemas.microsoft.com/office/powerpoint/2010/main" val="281369766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ags" Target="../tags/tag2.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heme" Target="../theme/theme2.xml"/><Relationship Id="rId1" Type="http://schemas.openxmlformats.org/officeDocument/2006/relationships/slideLayout" Target="../slideLayouts/slideLayout4.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ustDataLst>
      <p:tags r:id="rId5"/>
    </p:custDataLst>
    <p:extLst>
      <p:ext uri="{BB962C8B-B14F-4D97-AF65-F5344CB8AC3E}">
        <p14:creationId xmlns:p14="http://schemas.microsoft.com/office/powerpoint/2010/main" val="3116054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85" r:id="rId3"/>
  </p:sldLayoutIdLst>
  <p:hf hdr="0" ftr="0" dt="0"/>
  <p:txStyles>
    <p:titleStyle>
      <a:lvl1pPr algn="l" defTabSz="914400" rtl="0" eaLnBrk="1" latinLnBrk="0" hangingPunct="1">
        <a:lnSpc>
          <a:spcPct val="90000"/>
        </a:lnSpc>
        <a:spcBef>
          <a:spcPct val="0"/>
        </a:spcBef>
        <a:buNone/>
        <a:defRPr sz="4000" kern="1200">
          <a:solidFill>
            <a:srgbClr val="5C5C5C"/>
          </a:solidFill>
          <a:latin typeface="Lato" panose="020F0502020204030203" pitchFamily="34" charset="0"/>
          <a:ea typeface="+mj-ea"/>
          <a:cs typeface="+mj-cs"/>
        </a:defRPr>
      </a:lvl1pPr>
    </p:titleStyle>
    <p:bodyStyle>
      <a:lvl1pPr marL="0" indent="0" algn="l" defTabSz="914400" rtl="0" eaLnBrk="1" latinLnBrk="0" hangingPunct="1">
        <a:lnSpc>
          <a:spcPct val="150000"/>
        </a:lnSpc>
        <a:spcBef>
          <a:spcPts val="1000"/>
        </a:spcBef>
        <a:buFont typeface="Arial" panose="020B0604020202020204" pitchFamily="34" charset="0"/>
        <a:buNone/>
        <a:defRPr sz="2000" kern="1200">
          <a:solidFill>
            <a:srgbClr val="5C5C5C"/>
          </a:solidFill>
          <a:latin typeface="Lato" panose="020F0502020204030203" pitchFamily="34" charset="0"/>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2000" kern="1200">
          <a:solidFill>
            <a:srgbClr val="5C5C5C"/>
          </a:solidFill>
          <a:latin typeface="Lato" panose="020F0502020204030203" pitchFamily="34" charset="0"/>
          <a:ea typeface="+mn-ea"/>
          <a:cs typeface="+mn-cs"/>
        </a:defRPr>
      </a:lvl2pPr>
      <a:lvl3pPr marL="914400" indent="0" algn="l" defTabSz="914400" rtl="0" eaLnBrk="1" latinLnBrk="0" hangingPunct="1">
        <a:lnSpc>
          <a:spcPct val="150000"/>
        </a:lnSpc>
        <a:spcBef>
          <a:spcPts val="500"/>
        </a:spcBef>
        <a:buFont typeface="Arial" panose="020B0604020202020204" pitchFamily="34" charset="0"/>
        <a:buNone/>
        <a:defRPr sz="2000" kern="1200">
          <a:solidFill>
            <a:srgbClr val="5C5C5C"/>
          </a:solidFill>
          <a:latin typeface="Lato" panose="020F050202020403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rgbClr val="5C5C5C"/>
          </a:solidFill>
          <a:latin typeface="Lato" panose="020F050202020403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rgbClr val="5C5C5C"/>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898989"/>
                </a:solidFill>
                <a:latin typeface="Lato" panose="020F0502020204030203" pitchFamily="34" charset="0"/>
              </a:defRPr>
            </a:lvl1pPr>
          </a:lstStyle>
          <a:p>
            <a:fld id="{F88DDB73-4218-4F15-8D62-9E4B0C1C689C}" type="slidenum">
              <a:rPr lang="en-CA" smtClean="0"/>
              <a:pPr/>
              <a:t>‹#›</a:t>
            </a:fld>
            <a:endParaRPr lang="en-CA" dirty="0"/>
          </a:p>
        </p:txBody>
      </p:sp>
      <p:pic>
        <p:nvPicPr>
          <p:cNvPr id="5" name="Picture 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728190"/>
            <a:ext cx="219474" cy="543914"/>
          </a:xfrm>
          <a:prstGeom prst="rect">
            <a:avLst/>
          </a:prstGeom>
        </p:spPr>
      </p:pic>
    </p:spTree>
    <p:custDataLst>
      <p:tags r:id="rId3"/>
    </p:custDataLst>
    <p:extLst>
      <p:ext uri="{BB962C8B-B14F-4D97-AF65-F5344CB8AC3E}">
        <p14:creationId xmlns:p14="http://schemas.microsoft.com/office/powerpoint/2010/main" val="3281868866"/>
      </p:ext>
    </p:extLst>
  </p:cSld>
  <p:clrMap bg1="lt1" tx1="dk1" bg2="lt2" tx2="dk2" accent1="accent1" accent2="accent2" accent3="accent3" accent4="accent4" accent5="accent5" accent6="accent6" hlink="hlink" folHlink="folHlink"/>
  <p:sldLayoutIdLst>
    <p:sldLayoutId id="2147483684" r:id="rId1"/>
  </p:sldLayoutIdLst>
  <p:hf hdr="0" ftr="0" dt="0"/>
  <p:txStyles>
    <p:titleStyle>
      <a:lvl1pPr algn="l" defTabSz="914400" rtl="0" eaLnBrk="1" latinLnBrk="0" hangingPunct="1">
        <a:lnSpc>
          <a:spcPct val="90000"/>
        </a:lnSpc>
        <a:spcBef>
          <a:spcPct val="0"/>
        </a:spcBef>
        <a:buNone/>
        <a:defRPr sz="4000" kern="1200">
          <a:solidFill>
            <a:srgbClr val="5C5C5C"/>
          </a:solidFill>
          <a:latin typeface="Lato" panose="020F0502020204030203" pitchFamily="34" charset="0"/>
          <a:ea typeface="+mj-ea"/>
          <a:cs typeface="+mj-cs"/>
        </a:defRPr>
      </a:lvl1pPr>
    </p:titleStyle>
    <p:bodyStyle>
      <a:lvl1pPr marL="0" indent="0" algn="l" defTabSz="914400" rtl="0" eaLnBrk="1" latinLnBrk="0" hangingPunct="1">
        <a:lnSpc>
          <a:spcPct val="150000"/>
        </a:lnSpc>
        <a:spcBef>
          <a:spcPts val="1000"/>
        </a:spcBef>
        <a:buFont typeface="Arial" panose="020B0604020202020204" pitchFamily="34" charset="0"/>
        <a:buNone/>
        <a:defRPr sz="2000" kern="1200">
          <a:solidFill>
            <a:srgbClr val="5C5C5C"/>
          </a:solidFill>
          <a:latin typeface="Lato" panose="020F0502020204030203" pitchFamily="34" charset="0"/>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2000" kern="1200">
          <a:solidFill>
            <a:srgbClr val="5C5C5C"/>
          </a:solidFill>
          <a:latin typeface="Lato" panose="020F0502020204030203" pitchFamily="34" charset="0"/>
          <a:ea typeface="+mn-ea"/>
          <a:cs typeface="+mn-cs"/>
        </a:defRPr>
      </a:lvl2pPr>
      <a:lvl3pPr marL="914400" indent="0" algn="l" defTabSz="914400" rtl="0" eaLnBrk="1" latinLnBrk="0" hangingPunct="1">
        <a:lnSpc>
          <a:spcPct val="150000"/>
        </a:lnSpc>
        <a:spcBef>
          <a:spcPts val="500"/>
        </a:spcBef>
        <a:buFont typeface="Arial" panose="020B0604020202020204" pitchFamily="34" charset="0"/>
        <a:buNone/>
        <a:defRPr sz="2000" kern="1200">
          <a:solidFill>
            <a:srgbClr val="5C5C5C"/>
          </a:solidFill>
          <a:latin typeface="Lato" panose="020F050202020403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rgbClr val="5C5C5C"/>
          </a:solidFill>
          <a:latin typeface="Lato" panose="020F050202020403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rgbClr val="5C5C5C"/>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microsoft.com/office/2011/relationships/webextension" Target="../webextensions/webextension4.xm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microsoft.com/office/2011/relationships/webextension" Target="../webextensions/webextension5.xm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17.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25.jpe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microsoft.com/office/2007/relationships/hdphoto" Target="../media/hdphoto5.wdp"/></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microsoft.com/office/2007/relationships/hdphoto" Target="../media/hdphoto6.wdp"/></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microsoft.com/office/2011/relationships/webextension" Target="../webextensions/webextension6.xml"/><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microsoft.com/office/2011/relationships/webextension" Target="../webextensions/webextension7.xml"/><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microsoft.com/office/2011/relationships/webextension" Target="../webextensions/webextension8.xml"/><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280.png"/></Relationships>
</file>

<file path=ppt/slides/_rels/slide33.xml.rels><?xml version="1.0" encoding="UTF-8" standalone="yes"?>
<Relationships xmlns="http://schemas.openxmlformats.org/package/2006/relationships"><Relationship Id="rId3" Type="http://schemas.microsoft.com/office/2011/relationships/webextension" Target="../webextensions/webextension9.xml"/><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microsoft.com/office/2011/relationships/webextension" Target="../webextensions/webextension10.xml"/><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microsoft.com/office/2007/relationships/hdphoto" Target="../media/hdphoto7.wdp"/></Relationships>
</file>

<file path=ppt/slides/_rels/slide36.xml.rels><?xml version="1.0" encoding="UTF-8" standalone="yes"?>
<Relationships xmlns="http://schemas.openxmlformats.org/package/2006/relationships"><Relationship Id="rId3" Type="http://schemas.microsoft.com/office/2011/relationships/webextension" Target="../webextensions/webextension11.xml"/><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microsoft.com/office/2011/relationships/webextension" Target="../webextensions/webextension12.xml"/><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300.png"/></Relationships>
</file>

<file path=ppt/slides/_rels/slide38.xml.rels><?xml version="1.0" encoding="UTF-8" standalone="yes"?>
<Relationships xmlns="http://schemas.openxmlformats.org/package/2006/relationships"><Relationship Id="rId3" Type="http://schemas.microsoft.com/office/2011/relationships/webextension" Target="../webextensions/webextension13.xml"/><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310.png"/></Relationships>
</file>

<file path=ppt/slides/_rels/slide39.xml.rels><?xml version="1.0" encoding="UTF-8" standalone="yes"?>
<Relationships xmlns="http://schemas.openxmlformats.org/package/2006/relationships"><Relationship Id="rId3" Type="http://schemas.microsoft.com/office/2011/relationships/webextension" Target="../webextensions/webextension14.xml"/><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320.png"/></Relationships>
</file>

<file path=ppt/slides/_rels/slide4.xml.rels><?xml version="1.0" encoding="UTF-8" standalone="yes"?>
<Relationships xmlns="http://schemas.openxmlformats.org/package/2006/relationships"><Relationship Id="rId3" Type="http://schemas.microsoft.com/office/2011/relationships/webextension" Target="../webextensions/webextension1.xm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microsoft.com/office/2007/relationships/hdphoto" Target="../media/hdphoto8.wdp"/></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4.jpeg"/></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44.jpeg"/><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5.xml.rels><?xml version="1.0" encoding="UTF-8" standalone="yes"?>
<Relationships xmlns="http://schemas.openxmlformats.org/package/2006/relationships"><Relationship Id="rId3" Type="http://schemas.microsoft.com/office/2011/relationships/webextension" Target="../webextensions/webextension2.xm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microsoft.com/office/2011/relationships/webextension" Target="../webextensions/webextension3.xm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p:cNvSpPr>
            <a:spLocks noGrp="1"/>
          </p:cNvSpPr>
          <p:nvPr>
            <p:ph type="body" sz="quarter" idx="13"/>
          </p:nvPr>
        </p:nvSpPr>
        <p:spPr>
          <a:xfrm>
            <a:off x="1305033" y="2713077"/>
            <a:ext cx="5399998" cy="884371"/>
          </a:xfrm>
          <a:prstGeom prst="rect">
            <a:avLst/>
          </a:prstGeom>
        </p:spPr>
        <p:txBody>
          <a:bodyPr/>
          <a:lstStyle/>
          <a:p>
            <a:r>
              <a:rPr lang="en-US" dirty="0" err="1"/>
              <a:t>Tikho</a:t>
            </a:r>
            <a:r>
              <a:rPr lang="en-US" dirty="0"/>
              <a:t> and Jenny’s Story</a:t>
            </a:r>
            <a:endParaRPr lang="en-CA" dirty="0"/>
          </a:p>
        </p:txBody>
      </p:sp>
      <p:sp>
        <p:nvSpPr>
          <p:cNvPr id="21" name="Text Placeholder 20"/>
          <p:cNvSpPr>
            <a:spLocks noGrp="1"/>
          </p:cNvSpPr>
          <p:nvPr>
            <p:ph type="body" sz="quarter" idx="15"/>
          </p:nvPr>
        </p:nvSpPr>
        <p:spPr>
          <a:xfrm>
            <a:off x="1305031" y="3505213"/>
            <a:ext cx="751245" cy="548874"/>
          </a:xfrm>
          <a:prstGeom prst="rect">
            <a:avLst/>
          </a:prstGeom>
        </p:spPr>
        <p:txBody>
          <a:bodyPr/>
          <a:lstStyle/>
          <a:p>
            <a:r>
              <a:rPr lang="en-US" dirty="0"/>
              <a:t>2020</a:t>
            </a:r>
            <a:endParaRPr lang="en-CA" dirty="0"/>
          </a:p>
        </p:txBody>
      </p:sp>
      <p:sp>
        <p:nvSpPr>
          <p:cNvPr id="22" name="Text Placeholder 21"/>
          <p:cNvSpPr>
            <a:spLocks noGrp="1"/>
          </p:cNvSpPr>
          <p:nvPr>
            <p:ph type="body" sz="quarter" idx="16"/>
          </p:nvPr>
        </p:nvSpPr>
        <p:spPr>
          <a:xfrm>
            <a:off x="2144037" y="3505213"/>
            <a:ext cx="1122340" cy="548874"/>
          </a:xfrm>
          <a:prstGeom prst="rect">
            <a:avLst/>
          </a:prstGeom>
        </p:spPr>
        <p:txBody>
          <a:bodyPr/>
          <a:lstStyle/>
          <a:p>
            <a:r>
              <a:rPr lang="en-US" dirty="0"/>
              <a:t>SEP</a:t>
            </a:r>
            <a:endParaRPr lang="en-CA" dirty="0"/>
          </a:p>
        </p:txBody>
      </p:sp>
      <p:cxnSp>
        <p:nvCxnSpPr>
          <p:cNvPr id="8" name="Straight Connector 7">
            <a:extLst>
              <a:ext uri="{FF2B5EF4-FFF2-40B4-BE49-F238E27FC236}">
                <a16:creationId xmlns:a16="http://schemas.microsoft.com/office/drawing/2014/main" id="{9E70942B-8FAC-5449-BFB2-12DF99D18D34}"/>
              </a:ext>
            </a:extLst>
          </p:cNvPr>
          <p:cNvCxnSpPr/>
          <p:nvPr/>
        </p:nvCxnSpPr>
        <p:spPr>
          <a:xfrm>
            <a:off x="2080351" y="3607020"/>
            <a:ext cx="0" cy="352451"/>
          </a:xfrm>
          <a:prstGeom prst="line">
            <a:avLst/>
          </a:prstGeom>
          <a:ln w="22225">
            <a:solidFill>
              <a:srgbClr val="5C5C5C"/>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24173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4" descr="IMG_3700">
            <a:extLst>
              <a:ext uri="{FF2B5EF4-FFF2-40B4-BE49-F238E27FC236}">
                <a16:creationId xmlns:a16="http://schemas.microsoft.com/office/drawing/2014/main" id="{7FEECC3C-0A3F-5045-B69D-78F8C3F8F4A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00" y="0"/>
            <a:ext cx="121932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407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BDB277-4044-6D45-96AC-5232D30A7780}"/>
              </a:ext>
            </a:extLst>
          </p:cNvPr>
          <p:cNvSpPr>
            <a:spLocks noGrp="1"/>
          </p:cNvSpPr>
          <p:nvPr>
            <p:ph type="sldNum" sz="quarter" idx="10"/>
          </p:nvPr>
        </p:nvSpPr>
        <p:spPr/>
        <p:txBody>
          <a:bodyPr/>
          <a:lstStyle/>
          <a:p>
            <a:fld id="{A8350104-CE64-4EE9-82B1-554144FA4C7C}" type="slidenum">
              <a:rPr lang="en-CA" smtClean="0"/>
              <a:pPr/>
              <a:t>11</a:t>
            </a:fld>
            <a:endParaRPr lang="en-CA" dirty="0"/>
          </a:p>
        </p:txBody>
      </p:sp>
      <p:pic>
        <p:nvPicPr>
          <p:cNvPr id="5" name="Picture 4">
            <a:extLst>
              <a:ext uri="{FF2B5EF4-FFF2-40B4-BE49-F238E27FC236}">
                <a16:creationId xmlns:a16="http://schemas.microsoft.com/office/drawing/2014/main" id="{6CC0888A-861B-464B-B5A2-55BCDDDB6FC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131484" y="0"/>
            <a:ext cx="592903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61243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3" name="Add-in 2">
                <a:extLst>
                  <a:ext uri="{FF2B5EF4-FFF2-40B4-BE49-F238E27FC236}">
                    <a16:creationId xmlns:a16="http://schemas.microsoft.com/office/drawing/2014/main" id="{D4D2C4F5-9932-6F44-A64B-B5E0B4A197F7}"/>
                  </a:ext>
                </a:extLst>
              </p:cNvPr>
              <p:cNvGraphicFramePr>
                <a:graphicFrameLocks noGrp="1"/>
              </p:cNvGraphicFramePr>
              <p:nvPr>
                <p:extLst>
                  <p:ext uri="{D42A27DB-BD31-4B8C-83A1-F6EECF244321}">
                    <p14:modId xmlns:p14="http://schemas.microsoft.com/office/powerpoint/2010/main" val="2536232489"/>
                  </p:ext>
                </p:extLst>
              </p:nvPr>
            </p:nvGraphicFramePr>
            <p:xfrm>
              <a:off x="0" y="0"/>
              <a:ext cx="12192000" cy="6857999"/>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3" name="Add-in 2">
                <a:extLst>
                  <a:ext uri="{FF2B5EF4-FFF2-40B4-BE49-F238E27FC236}">
                    <a16:creationId xmlns:a16="http://schemas.microsoft.com/office/drawing/2014/main" id="{D4D2C4F5-9932-6F44-A64B-B5E0B4A197F7}"/>
                  </a:ext>
                </a:extLst>
              </p:cNvPr>
              <p:cNvPicPr>
                <a:picLocks noGrp="1" noRot="1" noChangeAspect="1" noMove="1" noResize="1" noEditPoints="1" noAdjustHandles="1" noChangeArrowheads="1" noChangeShapeType="1"/>
              </p:cNvPicPr>
              <p:nvPr/>
            </p:nvPicPr>
            <p:blipFill>
              <a:blip r:embed="rId4"/>
              <a:stretch>
                <a:fillRect/>
              </a:stretch>
            </p:blipFill>
            <p:spPr>
              <a:xfrm>
                <a:off x="0" y="0"/>
                <a:ext cx="12192000" cy="6857999"/>
              </a:xfrm>
              <a:prstGeom prst="rect">
                <a:avLst/>
              </a:prstGeom>
            </p:spPr>
          </p:pic>
        </mc:Fallback>
      </mc:AlternateContent>
    </p:spTree>
    <p:extLst>
      <p:ext uri="{BB962C8B-B14F-4D97-AF65-F5344CB8AC3E}">
        <p14:creationId xmlns:p14="http://schemas.microsoft.com/office/powerpoint/2010/main" val="2388853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3715">
            <a:extLst>
              <a:ext uri="{FF2B5EF4-FFF2-40B4-BE49-F238E27FC236}">
                <a16:creationId xmlns:a16="http://schemas.microsoft.com/office/drawing/2014/main" id="{55C6D552-1FF2-374A-A016-5FF38880540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00" y="0"/>
            <a:ext cx="121932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0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3" name="Add-in 2">
                <a:extLst>
                  <a:ext uri="{FF2B5EF4-FFF2-40B4-BE49-F238E27FC236}">
                    <a16:creationId xmlns:a16="http://schemas.microsoft.com/office/drawing/2014/main" id="{26D66C49-BA19-B34D-8B64-1A836D8F6229}"/>
                  </a:ext>
                </a:extLst>
              </p:cNvPr>
              <p:cNvGraphicFramePr>
                <a:graphicFrameLocks noGrp="1"/>
              </p:cNvGraphicFramePr>
              <p:nvPr>
                <p:extLst>
                  <p:ext uri="{D42A27DB-BD31-4B8C-83A1-F6EECF244321}">
                    <p14:modId xmlns:p14="http://schemas.microsoft.com/office/powerpoint/2010/main" val="3140210912"/>
                  </p:ext>
                </p:extLst>
              </p:nvPr>
            </p:nvGraphicFramePr>
            <p:xfrm>
              <a:off x="0" y="0"/>
              <a:ext cx="12192000" cy="6857999"/>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3" name="Add-in 2">
                <a:extLst>
                  <a:ext uri="{FF2B5EF4-FFF2-40B4-BE49-F238E27FC236}">
                    <a16:creationId xmlns:a16="http://schemas.microsoft.com/office/drawing/2014/main" id="{26D66C49-BA19-B34D-8B64-1A836D8F6229}"/>
                  </a:ext>
                </a:extLst>
              </p:cNvPr>
              <p:cNvPicPr>
                <a:picLocks noGrp="1" noRot="1" noChangeAspect="1" noMove="1" noResize="1" noEditPoints="1" noAdjustHandles="1" noChangeArrowheads="1" noChangeShapeType="1"/>
              </p:cNvPicPr>
              <p:nvPr/>
            </p:nvPicPr>
            <p:blipFill>
              <a:blip r:embed="rId4"/>
              <a:stretch>
                <a:fillRect/>
              </a:stretch>
            </p:blipFill>
            <p:spPr>
              <a:xfrm>
                <a:off x="0" y="0"/>
                <a:ext cx="12192000" cy="6857999"/>
              </a:xfrm>
              <a:prstGeom prst="rect">
                <a:avLst/>
              </a:prstGeom>
            </p:spPr>
          </p:pic>
        </mc:Fallback>
      </mc:AlternateContent>
    </p:spTree>
    <p:extLst>
      <p:ext uri="{BB962C8B-B14F-4D97-AF65-F5344CB8AC3E}">
        <p14:creationId xmlns:p14="http://schemas.microsoft.com/office/powerpoint/2010/main" val="24248471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A0CC77-5958-0546-BE54-9F972729136D}"/>
              </a:ext>
            </a:extLst>
          </p:cNvPr>
          <p:cNvSpPr>
            <a:spLocks noGrp="1"/>
          </p:cNvSpPr>
          <p:nvPr>
            <p:ph type="sldNum" sz="quarter" idx="10"/>
          </p:nvPr>
        </p:nvSpPr>
        <p:spPr/>
        <p:txBody>
          <a:bodyPr/>
          <a:lstStyle/>
          <a:p>
            <a:fld id="{A8350104-CE64-4EE9-82B1-554144FA4C7C}" type="slidenum">
              <a:rPr lang="en-CA" smtClean="0"/>
              <a:pPr/>
              <a:t>15</a:t>
            </a:fld>
            <a:endParaRPr lang="en-CA"/>
          </a:p>
        </p:txBody>
      </p:sp>
      <p:pic>
        <p:nvPicPr>
          <p:cNvPr id="3" name="Picture 4" descr="varios children carrying water">
            <a:extLst>
              <a:ext uri="{FF2B5EF4-FFF2-40B4-BE49-F238E27FC236}">
                <a16:creationId xmlns:a16="http://schemas.microsoft.com/office/drawing/2014/main" id="{91961311-A158-1E46-AE38-298E1145394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801257" y="0"/>
            <a:ext cx="658948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47606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IMG_3716">
            <a:extLst>
              <a:ext uri="{FF2B5EF4-FFF2-40B4-BE49-F238E27FC236}">
                <a16:creationId xmlns:a16="http://schemas.microsoft.com/office/drawing/2014/main" id="{A1D4704D-2145-804D-9598-433E90E4F3E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121932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4734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VI_2348.AVI">
            <a:hlinkClick r:id="" action="ppaction://media"/>
            <a:extLst>
              <a:ext uri="{FF2B5EF4-FFF2-40B4-BE49-F238E27FC236}">
                <a16:creationId xmlns:a16="http://schemas.microsoft.com/office/drawing/2014/main" id="{5B5122A9-8FB3-3946-A827-5412414C5D8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a:stretch/>
        </p:blipFill>
        <p:spPr>
          <a:xfrm>
            <a:off x="1524000" y="-301"/>
            <a:ext cx="9144000" cy="6858603"/>
          </a:xfrm>
          <a:prstGeom prst="rect">
            <a:avLst/>
          </a:prstGeom>
        </p:spPr>
      </p:pic>
    </p:spTree>
    <p:extLst>
      <p:ext uri="{BB962C8B-B14F-4D97-AF65-F5344CB8AC3E}">
        <p14:creationId xmlns:p14="http://schemas.microsoft.com/office/powerpoint/2010/main" val="35607157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DABB72C-9F5D-6748-81B7-C099ACE92C66}"/>
              </a:ext>
            </a:extLst>
          </p:cNvPr>
          <p:cNvSpPr>
            <a:spLocks noGrp="1"/>
          </p:cNvSpPr>
          <p:nvPr>
            <p:ph type="sldNum" sz="quarter" idx="10"/>
          </p:nvPr>
        </p:nvSpPr>
        <p:spPr/>
        <p:txBody>
          <a:bodyPr/>
          <a:lstStyle/>
          <a:p>
            <a:fld id="{A8350104-CE64-4EE9-82B1-554144FA4C7C}" type="slidenum">
              <a:rPr lang="en-CA" smtClean="0"/>
              <a:pPr/>
              <a:t>18</a:t>
            </a:fld>
            <a:endParaRPr lang="en-CA"/>
          </a:p>
        </p:txBody>
      </p:sp>
      <p:pic>
        <p:nvPicPr>
          <p:cNvPr id="3" name="Picture 4" descr="Mom with sick child">
            <a:extLst>
              <a:ext uri="{FF2B5EF4-FFF2-40B4-BE49-F238E27FC236}">
                <a16:creationId xmlns:a16="http://schemas.microsoft.com/office/drawing/2014/main" id="{8427D2F9-62A8-5747-AD96-78D0B159D48E}"/>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a14:imgEffect>
                      <a14:sharpenSoften amount="12000"/>
                    </a14:imgEffect>
                  </a14:imgLayer>
                </a14:imgProps>
              </a:ext>
              <a:ext uri="{28A0092B-C50C-407E-A947-70E740481C1C}">
                <a14:useLocalDpi xmlns:a14="http://schemas.microsoft.com/office/drawing/2010/main"/>
              </a:ext>
            </a:extLst>
          </a:blip>
          <a:srcRect/>
          <a:stretch/>
        </p:blipFill>
        <p:spPr bwMode="auto">
          <a:xfrm>
            <a:off x="3362982" y="0"/>
            <a:ext cx="54660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9960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0BAF7BB3-E96F-0040-8BB3-FFD0C19A42B4}"/>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a14:imgEffect>
                      <a14:sharpenSoften amount="11000"/>
                    </a14:imgEffect>
                  </a14:imgLayer>
                </a14:imgProps>
              </a:ext>
              <a:ext uri="{28A0092B-C50C-407E-A947-70E740481C1C}">
                <a14:useLocalDpi xmlns:a14="http://schemas.microsoft.com/office/drawing/2010/main"/>
              </a:ext>
            </a:extLst>
          </a:blip>
          <a:srcRect/>
          <a:stretch/>
        </p:blipFill>
        <p:spPr bwMode="auto">
          <a:xfrm>
            <a:off x="-600" y="0"/>
            <a:ext cx="12193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1509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E3835C9-7BFA-0440-A481-ED843594130C}"/>
              </a:ext>
            </a:extLst>
          </p:cNvPr>
          <p:cNvSpPr>
            <a:spLocks noGrp="1"/>
          </p:cNvSpPr>
          <p:nvPr>
            <p:ph type="sldNum" sz="quarter" idx="10"/>
          </p:nvPr>
        </p:nvSpPr>
        <p:spPr/>
        <p:txBody>
          <a:bodyPr/>
          <a:lstStyle/>
          <a:p>
            <a:fld id="{A8350104-CE64-4EE9-82B1-554144FA4C7C}" type="slidenum">
              <a:rPr lang="en-CA" smtClean="0"/>
              <a:pPr/>
              <a:t>2</a:t>
            </a:fld>
            <a:endParaRPr lang="en-CA"/>
          </a:p>
        </p:txBody>
      </p:sp>
      <p:grpSp>
        <p:nvGrpSpPr>
          <p:cNvPr id="8" name="Group 7">
            <a:extLst>
              <a:ext uri="{FF2B5EF4-FFF2-40B4-BE49-F238E27FC236}">
                <a16:creationId xmlns:a16="http://schemas.microsoft.com/office/drawing/2014/main" id="{B8F82F4B-750F-1C4A-8CDC-EED01CB82C9F}"/>
              </a:ext>
            </a:extLst>
          </p:cNvPr>
          <p:cNvGrpSpPr/>
          <p:nvPr/>
        </p:nvGrpSpPr>
        <p:grpSpPr>
          <a:xfrm>
            <a:off x="2028941" y="666186"/>
            <a:ext cx="8018503" cy="5932021"/>
            <a:chOff x="2086997" y="684557"/>
            <a:chExt cx="8018503" cy="5932021"/>
          </a:xfrm>
        </p:grpSpPr>
        <p:grpSp>
          <p:nvGrpSpPr>
            <p:cNvPr id="5" name="Group 4">
              <a:extLst>
                <a:ext uri="{FF2B5EF4-FFF2-40B4-BE49-F238E27FC236}">
                  <a16:creationId xmlns:a16="http://schemas.microsoft.com/office/drawing/2014/main" id="{112823C2-A0E0-5549-81A0-43537D2913AD}"/>
                </a:ext>
              </a:extLst>
            </p:cNvPr>
            <p:cNvGrpSpPr/>
            <p:nvPr/>
          </p:nvGrpSpPr>
          <p:grpSpPr>
            <a:xfrm>
              <a:off x="2086998" y="684557"/>
              <a:ext cx="8018005" cy="5285690"/>
              <a:chOff x="2590681" y="509191"/>
              <a:chExt cx="8018005" cy="5285690"/>
            </a:xfrm>
          </p:grpSpPr>
          <p:pic>
            <p:nvPicPr>
              <p:cNvPr id="3" name="Picture 2">
                <a:extLst>
                  <a:ext uri="{FF2B5EF4-FFF2-40B4-BE49-F238E27FC236}">
                    <a16:creationId xmlns:a16="http://schemas.microsoft.com/office/drawing/2014/main" id="{ACEEE101-7FA1-3048-BC97-5FA01FE8D7AB}"/>
                  </a:ext>
                </a:extLst>
              </p:cNvPr>
              <p:cNvPicPr>
                <a:picLocks noChangeAspect="1"/>
              </p:cNvPicPr>
              <p:nvPr/>
            </p:nvPicPr>
            <p:blipFill>
              <a:blip r:embed="rId3"/>
              <a:stretch>
                <a:fillRect/>
              </a:stretch>
            </p:blipFill>
            <p:spPr>
              <a:xfrm>
                <a:off x="2590681" y="509191"/>
                <a:ext cx="3517697" cy="5285690"/>
              </a:xfrm>
              <a:prstGeom prst="rect">
                <a:avLst/>
              </a:prstGeom>
            </p:spPr>
          </p:pic>
          <p:pic>
            <p:nvPicPr>
              <p:cNvPr id="4" name="Picture 3">
                <a:extLst>
                  <a:ext uri="{FF2B5EF4-FFF2-40B4-BE49-F238E27FC236}">
                    <a16:creationId xmlns:a16="http://schemas.microsoft.com/office/drawing/2014/main" id="{EA319289-B59C-BD45-B820-630B68984CC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
              <a:stretch/>
            </p:blipFill>
            <p:spPr>
              <a:xfrm>
                <a:off x="7091486" y="509191"/>
                <a:ext cx="3517200" cy="5285690"/>
              </a:xfrm>
              <a:prstGeom prst="rect">
                <a:avLst/>
              </a:prstGeom>
            </p:spPr>
          </p:pic>
        </p:grpSp>
        <p:sp>
          <p:nvSpPr>
            <p:cNvPr id="6" name="TextBox 5">
              <a:extLst>
                <a:ext uri="{FF2B5EF4-FFF2-40B4-BE49-F238E27FC236}">
                  <a16:creationId xmlns:a16="http://schemas.microsoft.com/office/drawing/2014/main" id="{E25CC9FB-2B91-2441-9065-DBAE263B4BD3}"/>
                </a:ext>
              </a:extLst>
            </p:cNvPr>
            <p:cNvSpPr txBox="1"/>
            <p:nvPr/>
          </p:nvSpPr>
          <p:spPr>
            <a:xfrm>
              <a:off x="2086997" y="5970247"/>
              <a:ext cx="3517697" cy="646331"/>
            </a:xfrm>
            <a:prstGeom prst="rect">
              <a:avLst/>
            </a:prstGeom>
            <a:noFill/>
          </p:spPr>
          <p:txBody>
            <a:bodyPr wrap="square" rtlCol="0">
              <a:spAutoFit/>
            </a:bodyPr>
            <a:lstStyle/>
            <a:p>
              <a:pPr algn="ctr"/>
              <a:r>
                <a:rPr lang="en-US" sz="3600" dirty="0" err="1">
                  <a:latin typeface="Lato" panose="020F0502020204030203" pitchFamily="34" charset="0"/>
                  <a:ea typeface="Lato" panose="020F0502020204030203" pitchFamily="34" charset="0"/>
                  <a:cs typeface="Lato" panose="020F0502020204030203" pitchFamily="34" charset="0"/>
                </a:rPr>
                <a:t>Tikho</a:t>
              </a:r>
              <a:endParaRPr lang="en-US" sz="3600" dirty="0">
                <a:latin typeface="Lato" panose="020F0502020204030203" pitchFamily="34" charset="0"/>
                <a:ea typeface="Lato" panose="020F0502020204030203" pitchFamily="34" charset="0"/>
                <a:cs typeface="Lato" panose="020F0502020204030203" pitchFamily="34" charset="0"/>
              </a:endParaRPr>
            </a:p>
          </p:txBody>
        </p:sp>
        <p:sp>
          <p:nvSpPr>
            <p:cNvPr id="7" name="TextBox 6">
              <a:extLst>
                <a:ext uri="{FF2B5EF4-FFF2-40B4-BE49-F238E27FC236}">
                  <a16:creationId xmlns:a16="http://schemas.microsoft.com/office/drawing/2014/main" id="{9C681BEB-E6ED-AC48-BFC9-190DB5595C04}"/>
                </a:ext>
              </a:extLst>
            </p:cNvPr>
            <p:cNvSpPr txBox="1"/>
            <p:nvPr/>
          </p:nvSpPr>
          <p:spPr>
            <a:xfrm>
              <a:off x="6587803" y="5970246"/>
              <a:ext cx="3517697" cy="646331"/>
            </a:xfrm>
            <a:prstGeom prst="rect">
              <a:avLst/>
            </a:prstGeom>
            <a:noFill/>
          </p:spPr>
          <p:txBody>
            <a:bodyPr wrap="square" rtlCol="0">
              <a:spAutoFit/>
            </a:bodyPr>
            <a:lstStyle/>
            <a:p>
              <a:pPr algn="ctr"/>
              <a:r>
                <a:rPr lang="en-US" sz="3600" dirty="0">
                  <a:latin typeface="Lato" panose="020F0502020204030203" pitchFamily="34" charset="0"/>
                  <a:ea typeface="Lato" panose="020F0502020204030203" pitchFamily="34" charset="0"/>
                  <a:cs typeface="Lato" panose="020F0502020204030203" pitchFamily="34" charset="0"/>
                </a:rPr>
                <a:t>Jenny</a:t>
              </a:r>
            </a:p>
          </p:txBody>
        </p:sp>
      </p:grpSp>
    </p:spTree>
    <p:extLst>
      <p:ext uri="{BB962C8B-B14F-4D97-AF65-F5344CB8AC3E}">
        <p14:creationId xmlns:p14="http://schemas.microsoft.com/office/powerpoint/2010/main" val="3248474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9BC97F-F939-0248-ACC5-C83749BBA3CD}"/>
              </a:ext>
            </a:extLst>
          </p:cNvPr>
          <p:cNvSpPr>
            <a:spLocks noGrp="1"/>
          </p:cNvSpPr>
          <p:nvPr>
            <p:ph type="sldNum" sz="quarter" idx="10"/>
          </p:nvPr>
        </p:nvSpPr>
        <p:spPr/>
        <p:txBody>
          <a:bodyPr/>
          <a:lstStyle/>
          <a:p>
            <a:fld id="{A8350104-CE64-4EE9-82B1-554144FA4C7C}" type="slidenum">
              <a:rPr lang="en-CA" smtClean="0"/>
              <a:pPr/>
              <a:t>20</a:t>
            </a:fld>
            <a:endParaRPr lang="en-CA"/>
          </a:p>
        </p:txBody>
      </p:sp>
      <p:pic>
        <p:nvPicPr>
          <p:cNvPr id="3" name="Picture 2">
            <a:extLst>
              <a:ext uri="{FF2B5EF4-FFF2-40B4-BE49-F238E27FC236}">
                <a16:creationId xmlns:a16="http://schemas.microsoft.com/office/drawing/2014/main" id="{3A877F6E-CE20-2F4C-B331-E6E8F9E39026}"/>
              </a:ext>
            </a:extLst>
          </p:cNvPr>
          <p:cNvPicPr>
            <a:picLocks noChangeAspect="1"/>
          </p:cNvPicPr>
          <p:nvPr/>
        </p:nvPicPr>
        <p:blipFill rotWithShape="1">
          <a:blip r:embed="rId3" cstate="screen">
            <a:extLst>
              <a:ext uri="{BEBA8EAE-BF5A-486C-A8C5-ECC9F3942E4B}">
                <a14:imgProps xmlns:a14="http://schemas.microsoft.com/office/drawing/2010/main">
                  <a14:imgLayer>
                    <a14:imgEffect>
                      <a14:sharpenSoften amount="12000"/>
                    </a14:imgEffect>
                  </a14:imgLayer>
                </a14:imgProps>
              </a:ext>
              <a:ext uri="{28A0092B-C50C-407E-A947-70E740481C1C}">
                <a14:useLocalDpi xmlns:a14="http://schemas.microsoft.com/office/drawing/2010/main"/>
              </a:ext>
            </a:extLst>
          </a:blip>
          <a:srcRect/>
          <a:stretch/>
        </p:blipFill>
        <p:spPr>
          <a:xfrm>
            <a:off x="3510153" y="0"/>
            <a:ext cx="5171694" cy="6858000"/>
          </a:xfrm>
          <a:prstGeom prst="rect">
            <a:avLst/>
          </a:prstGeom>
        </p:spPr>
      </p:pic>
    </p:spTree>
    <p:extLst>
      <p:ext uri="{BB962C8B-B14F-4D97-AF65-F5344CB8AC3E}">
        <p14:creationId xmlns:p14="http://schemas.microsoft.com/office/powerpoint/2010/main" val="23328212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609760-1AEA-8747-A8C4-09B54A257A9E}"/>
              </a:ext>
            </a:extLst>
          </p:cNvPr>
          <p:cNvSpPr>
            <a:spLocks noGrp="1"/>
          </p:cNvSpPr>
          <p:nvPr>
            <p:ph type="sldNum" sz="quarter" idx="10"/>
          </p:nvPr>
        </p:nvSpPr>
        <p:spPr/>
        <p:txBody>
          <a:bodyPr/>
          <a:lstStyle/>
          <a:p>
            <a:fld id="{A8350104-CE64-4EE9-82B1-554144FA4C7C}" type="slidenum">
              <a:rPr lang="en-CA" smtClean="0"/>
              <a:pPr/>
              <a:t>21</a:t>
            </a:fld>
            <a:endParaRPr lang="en-CA"/>
          </a:p>
        </p:txBody>
      </p:sp>
      <p:pic>
        <p:nvPicPr>
          <p:cNvPr id="5" name="Picture 4">
            <a:extLst>
              <a:ext uri="{FF2B5EF4-FFF2-40B4-BE49-F238E27FC236}">
                <a16:creationId xmlns:a16="http://schemas.microsoft.com/office/drawing/2014/main" id="{4526367E-5A6C-FC4A-B23C-B7CD650C7E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06365" y="322046"/>
            <a:ext cx="2979271" cy="6213908"/>
          </a:xfrm>
          <a:prstGeom prst="rect">
            <a:avLst/>
          </a:prstGeom>
        </p:spPr>
      </p:pic>
    </p:spTree>
    <p:extLst>
      <p:ext uri="{BB962C8B-B14F-4D97-AF65-F5344CB8AC3E}">
        <p14:creationId xmlns:p14="http://schemas.microsoft.com/office/powerpoint/2010/main" val="227836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a:extLst>
              <a:ext uri="{FF2B5EF4-FFF2-40B4-BE49-F238E27FC236}">
                <a16:creationId xmlns:a16="http://schemas.microsoft.com/office/drawing/2014/main" id="{03221E97-6828-1D49-865B-403FB352AD8E}"/>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harpenSoften amount="14000"/>
                    </a14:imgEffect>
                    <a14:imgEffect>
                      <a14:colorTemperature colorTemp="7870"/>
                    </a14:imgEffect>
                    <a14:imgEffect>
                      <a14:saturation sat="113000"/>
                    </a14:imgEffect>
                    <a14:imgEffect>
                      <a14:brightnessContrast bright="1000" contrast="25000"/>
                    </a14:imgEffect>
                  </a14:imgLayer>
                </a14:imgProps>
              </a:ext>
              <a:ext uri="{28A0092B-C50C-407E-A947-70E740481C1C}">
                <a14:useLocalDpi xmlns:a14="http://schemas.microsoft.com/office/drawing/2010/main"/>
              </a:ext>
            </a:extLst>
          </a:blip>
          <a:srcRect/>
          <a:stretch/>
        </p:blipFill>
        <p:spPr bwMode="auto">
          <a:xfrm>
            <a:off x="-1" y="38610"/>
            <a:ext cx="12193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56056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5EE68E-82C7-014E-8F89-4204D77420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7417"/>
            <a:ext cx="12193200" cy="6858000"/>
          </a:xfrm>
          <a:prstGeom prst="rect">
            <a:avLst/>
          </a:prstGeom>
        </p:spPr>
      </p:pic>
    </p:spTree>
    <p:extLst>
      <p:ext uri="{BB962C8B-B14F-4D97-AF65-F5344CB8AC3E}">
        <p14:creationId xmlns:p14="http://schemas.microsoft.com/office/powerpoint/2010/main" val="29685034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Tippy tap 1">
            <a:extLst>
              <a:ext uri="{FF2B5EF4-FFF2-40B4-BE49-F238E27FC236}">
                <a16:creationId xmlns:a16="http://schemas.microsoft.com/office/drawing/2014/main" id="{35BD9A10-1F08-1F45-B93F-A817D6C1696C}"/>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harpenSoften amount="20000"/>
                    </a14:imgEffect>
                  </a14:imgLayer>
                </a14:imgProps>
              </a:ext>
              <a:ext uri="{28A0092B-C50C-407E-A947-70E740481C1C}">
                <a14:useLocalDpi xmlns:a14="http://schemas.microsoft.com/office/drawing/2010/main"/>
              </a:ext>
            </a:extLst>
          </a:blip>
          <a:srcRect/>
          <a:stretch/>
        </p:blipFill>
        <p:spPr bwMode="auto">
          <a:xfrm>
            <a:off x="0" y="0"/>
            <a:ext cx="6120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Tippy tap 2">
            <a:extLst>
              <a:ext uri="{FF2B5EF4-FFF2-40B4-BE49-F238E27FC236}">
                <a16:creationId xmlns:a16="http://schemas.microsoft.com/office/drawing/2014/main" id="{DA936B83-5A32-FB42-887F-83D4AE797D64}"/>
              </a:ext>
            </a:extLst>
          </p:cNvPr>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sharpenSoften amount="28000"/>
                    </a14:imgEffect>
                  </a14:imgLayer>
                </a14:imgProps>
              </a:ext>
              <a:ext uri="{28A0092B-C50C-407E-A947-70E740481C1C}">
                <a14:useLocalDpi xmlns:a14="http://schemas.microsoft.com/office/drawing/2010/main"/>
              </a:ext>
            </a:extLst>
          </a:blip>
          <a:srcRect/>
          <a:stretch/>
        </p:blipFill>
        <p:spPr bwMode="auto">
          <a:xfrm>
            <a:off x="6072000" y="0"/>
            <a:ext cx="6120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708729E-929B-7E49-A504-ADFA91391590}"/>
              </a:ext>
            </a:extLst>
          </p:cNvPr>
          <p:cNvSpPr/>
          <p:nvPr/>
        </p:nvSpPr>
        <p:spPr>
          <a:xfrm>
            <a:off x="6006000" y="0"/>
            <a:ext cx="18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A9CB0A3-8500-3444-A4EB-27B9C36A4A9A}"/>
              </a:ext>
            </a:extLst>
          </p:cNvPr>
          <p:cNvSpPr/>
          <p:nvPr/>
        </p:nvSpPr>
        <p:spPr>
          <a:xfrm>
            <a:off x="0" y="0"/>
            <a:ext cx="18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B234C30-B798-CF4D-8109-E9D6952FCAA1}"/>
              </a:ext>
            </a:extLst>
          </p:cNvPr>
          <p:cNvSpPr/>
          <p:nvPr/>
        </p:nvSpPr>
        <p:spPr>
          <a:xfrm>
            <a:off x="12012000" y="0"/>
            <a:ext cx="18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0A91FF9-006D-9A47-8266-27428BF3DA0A}"/>
              </a:ext>
            </a:extLst>
          </p:cNvPr>
          <p:cNvSpPr/>
          <p:nvPr/>
        </p:nvSpPr>
        <p:spPr>
          <a:xfrm>
            <a:off x="-600" y="0"/>
            <a:ext cx="121932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EDF801A-F322-8245-A1E6-0C738F25CD2A}"/>
              </a:ext>
            </a:extLst>
          </p:cNvPr>
          <p:cNvSpPr/>
          <p:nvPr/>
        </p:nvSpPr>
        <p:spPr>
          <a:xfrm>
            <a:off x="-600" y="6678000"/>
            <a:ext cx="121932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87948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1EA5C9A3-0300-F544-A5D8-FA9E129F8117}"/>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harpenSoften amount="45000"/>
                    </a14:imgEffect>
                  </a14:imgLayer>
                </a14:imgProps>
              </a:ext>
              <a:ext uri="{28A0092B-C50C-407E-A947-70E740481C1C}">
                <a14:useLocalDpi xmlns:a14="http://schemas.microsoft.com/office/drawing/2010/main"/>
              </a:ext>
            </a:extLst>
          </a:blip>
          <a:srcRect/>
          <a:stretch/>
        </p:blipFill>
        <p:spPr bwMode="auto">
          <a:xfrm>
            <a:off x="0" y="0"/>
            <a:ext cx="12193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15596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C41CE87B-055E-E541-AFDD-A698DCF35765}"/>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harpenSoften amount="42000"/>
                    </a14:imgEffect>
                  </a14:imgLayer>
                </a14:imgProps>
              </a:ext>
              <a:ext uri="{28A0092B-C50C-407E-A947-70E740481C1C}">
                <a14:useLocalDpi xmlns:a14="http://schemas.microsoft.com/office/drawing/2010/main"/>
              </a:ext>
            </a:extLst>
          </a:blip>
          <a:srcRect/>
          <a:stretch/>
        </p:blipFill>
        <p:spPr bwMode="auto">
          <a:xfrm>
            <a:off x="0" y="0"/>
            <a:ext cx="12193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5864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445A37-32EE-054A-9B7D-152127EFC207}"/>
              </a:ext>
            </a:extLst>
          </p:cNvPr>
          <p:cNvSpPr>
            <a:spLocks noGrp="1"/>
          </p:cNvSpPr>
          <p:nvPr>
            <p:ph type="sldNum" sz="quarter" idx="10"/>
          </p:nvPr>
        </p:nvSpPr>
        <p:spPr/>
        <p:txBody>
          <a:bodyPr/>
          <a:lstStyle/>
          <a:p>
            <a:fld id="{A8350104-CE64-4EE9-82B1-554144FA4C7C}" type="slidenum">
              <a:rPr lang="en-CA" smtClean="0"/>
              <a:pPr/>
              <a:t>27</a:t>
            </a:fld>
            <a:endParaRPr lang="en-CA"/>
          </a:p>
        </p:txBody>
      </p:sp>
      <p:pic>
        <p:nvPicPr>
          <p:cNvPr id="3" name="Picture 2">
            <a:extLst>
              <a:ext uri="{FF2B5EF4-FFF2-40B4-BE49-F238E27FC236}">
                <a16:creationId xmlns:a16="http://schemas.microsoft.com/office/drawing/2014/main" id="{F76B739A-3E7F-8D4D-AF08-04F26EBDC93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62000"/>
                    </a14:imgEffect>
                  </a14:imgLayer>
                </a14:imgProps>
              </a:ext>
              <a:ext uri="{28A0092B-C50C-407E-A947-70E740481C1C}">
                <a14:useLocalDpi xmlns:a14="http://schemas.microsoft.com/office/drawing/2010/main"/>
              </a:ext>
            </a:extLst>
          </a:blip>
          <a:srcRect l="-6"/>
          <a:stretch/>
        </p:blipFill>
        <p:spPr>
          <a:xfrm>
            <a:off x="0" y="0"/>
            <a:ext cx="7009200" cy="6858000"/>
          </a:xfrm>
          <a:prstGeom prst="rect">
            <a:avLst/>
          </a:prstGeom>
        </p:spPr>
      </p:pic>
      <p:sp>
        <p:nvSpPr>
          <p:cNvPr id="4" name="TextBox 3">
            <a:extLst>
              <a:ext uri="{FF2B5EF4-FFF2-40B4-BE49-F238E27FC236}">
                <a16:creationId xmlns:a16="http://schemas.microsoft.com/office/drawing/2014/main" id="{4151DF5C-E011-E54A-BBCB-0D704EB626B8}"/>
              </a:ext>
            </a:extLst>
          </p:cNvPr>
          <p:cNvSpPr txBox="1"/>
          <p:nvPr/>
        </p:nvSpPr>
        <p:spPr>
          <a:xfrm>
            <a:off x="6325170" y="2337819"/>
            <a:ext cx="3517697" cy="646331"/>
          </a:xfrm>
          <a:prstGeom prst="rect">
            <a:avLst/>
          </a:prstGeom>
          <a:noFill/>
        </p:spPr>
        <p:txBody>
          <a:bodyPr wrap="square" rtlCol="0">
            <a:spAutoFit/>
          </a:bodyPr>
          <a:lstStyle/>
          <a:p>
            <a:pPr algn="ctr"/>
            <a:r>
              <a:rPr lang="en-US" sz="3600" dirty="0">
                <a:latin typeface="Lato" panose="020F0502020204030203" pitchFamily="34" charset="0"/>
                <a:ea typeface="Lato" panose="020F0502020204030203" pitchFamily="34" charset="0"/>
                <a:cs typeface="Lato" panose="020F0502020204030203" pitchFamily="34" charset="0"/>
              </a:rPr>
              <a:t>Jenny</a:t>
            </a:r>
          </a:p>
        </p:txBody>
      </p:sp>
    </p:spTree>
    <p:extLst>
      <p:ext uri="{BB962C8B-B14F-4D97-AF65-F5344CB8AC3E}">
        <p14:creationId xmlns:p14="http://schemas.microsoft.com/office/powerpoint/2010/main" val="3107009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C473A3-E584-3C4E-A3E3-8E05B7096A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42044195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3" name="Add-in 2">
                <a:extLst>
                  <a:ext uri="{FF2B5EF4-FFF2-40B4-BE49-F238E27FC236}">
                    <a16:creationId xmlns:a16="http://schemas.microsoft.com/office/drawing/2014/main" id="{AE1967B8-48AB-404A-A565-726EFFF34367}"/>
                  </a:ext>
                </a:extLst>
              </p:cNvPr>
              <p:cNvGraphicFramePr>
                <a:graphicFrameLocks noGrp="1"/>
              </p:cNvGraphicFramePr>
              <p:nvPr>
                <p:extLst>
                  <p:ext uri="{D42A27DB-BD31-4B8C-83A1-F6EECF244321}">
                    <p14:modId xmlns:p14="http://schemas.microsoft.com/office/powerpoint/2010/main" val="583827749"/>
                  </p:ext>
                </p:extLst>
              </p:nvPr>
            </p:nvGraphicFramePr>
            <p:xfrm>
              <a:off x="0" y="0"/>
              <a:ext cx="12192000" cy="6857999"/>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3" name="Add-in 2">
                <a:extLst>
                  <a:ext uri="{FF2B5EF4-FFF2-40B4-BE49-F238E27FC236}">
                    <a16:creationId xmlns:a16="http://schemas.microsoft.com/office/drawing/2014/main" id="{AE1967B8-48AB-404A-A565-726EFFF34367}"/>
                  </a:ext>
                </a:extLst>
              </p:cNvPr>
              <p:cNvPicPr>
                <a:picLocks noGrp="1" noRot="1" noChangeAspect="1" noMove="1" noResize="1" noEditPoints="1" noAdjustHandles="1" noChangeArrowheads="1" noChangeShapeType="1"/>
              </p:cNvPicPr>
              <p:nvPr/>
            </p:nvPicPr>
            <p:blipFill>
              <a:blip r:embed="rId4"/>
              <a:stretch>
                <a:fillRect/>
              </a:stretch>
            </p:blipFill>
            <p:spPr>
              <a:xfrm>
                <a:off x="0" y="0"/>
                <a:ext cx="12192000" cy="6857999"/>
              </a:xfrm>
              <a:prstGeom prst="rect">
                <a:avLst/>
              </a:prstGeom>
            </p:spPr>
          </p:pic>
        </mc:Fallback>
      </mc:AlternateContent>
    </p:spTree>
    <p:extLst>
      <p:ext uri="{BB962C8B-B14F-4D97-AF65-F5344CB8AC3E}">
        <p14:creationId xmlns:p14="http://schemas.microsoft.com/office/powerpoint/2010/main" val="3850519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445A37-32EE-054A-9B7D-152127EFC207}"/>
              </a:ext>
            </a:extLst>
          </p:cNvPr>
          <p:cNvSpPr>
            <a:spLocks noGrp="1"/>
          </p:cNvSpPr>
          <p:nvPr>
            <p:ph type="sldNum" sz="quarter" idx="10"/>
          </p:nvPr>
        </p:nvSpPr>
        <p:spPr/>
        <p:txBody>
          <a:bodyPr/>
          <a:lstStyle/>
          <a:p>
            <a:fld id="{A8350104-CE64-4EE9-82B1-554144FA4C7C}" type="slidenum">
              <a:rPr lang="en-CA" smtClean="0"/>
              <a:pPr/>
              <a:t>3</a:t>
            </a:fld>
            <a:endParaRPr lang="en-CA"/>
          </a:p>
        </p:txBody>
      </p:sp>
      <p:pic>
        <p:nvPicPr>
          <p:cNvPr id="3" name="Picture 2">
            <a:extLst>
              <a:ext uri="{FF2B5EF4-FFF2-40B4-BE49-F238E27FC236}">
                <a16:creationId xmlns:a16="http://schemas.microsoft.com/office/drawing/2014/main" id="{6BB534F3-3D39-734D-8ACF-4B8ECA2CE54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7010400" cy="6858000"/>
          </a:xfrm>
          <a:prstGeom prst="rect">
            <a:avLst/>
          </a:prstGeom>
        </p:spPr>
      </p:pic>
      <p:sp>
        <p:nvSpPr>
          <p:cNvPr id="4" name="TextBox 3">
            <a:extLst>
              <a:ext uri="{FF2B5EF4-FFF2-40B4-BE49-F238E27FC236}">
                <a16:creationId xmlns:a16="http://schemas.microsoft.com/office/drawing/2014/main" id="{5085086A-6CB8-674B-AE60-55E6B4818E02}"/>
              </a:ext>
            </a:extLst>
          </p:cNvPr>
          <p:cNvSpPr txBox="1"/>
          <p:nvPr/>
        </p:nvSpPr>
        <p:spPr>
          <a:xfrm>
            <a:off x="6325170" y="2337819"/>
            <a:ext cx="3517697" cy="646331"/>
          </a:xfrm>
          <a:prstGeom prst="rect">
            <a:avLst/>
          </a:prstGeom>
          <a:noFill/>
        </p:spPr>
        <p:txBody>
          <a:bodyPr wrap="square" rtlCol="0">
            <a:spAutoFit/>
          </a:bodyPr>
          <a:lstStyle/>
          <a:p>
            <a:pPr algn="ctr"/>
            <a:r>
              <a:rPr lang="en-US" sz="3600" dirty="0" err="1">
                <a:latin typeface="Lato" panose="020F0502020204030203" pitchFamily="34" charset="0"/>
                <a:ea typeface="Lato" panose="020F0502020204030203" pitchFamily="34" charset="0"/>
                <a:cs typeface="Lato" panose="020F0502020204030203" pitchFamily="34" charset="0"/>
              </a:rPr>
              <a:t>Tikho</a:t>
            </a:r>
            <a:endParaRPr lang="en-US" sz="36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5903708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2" name="Add-in 1">
                <a:extLst>
                  <a:ext uri="{FF2B5EF4-FFF2-40B4-BE49-F238E27FC236}">
                    <a16:creationId xmlns:a16="http://schemas.microsoft.com/office/drawing/2014/main" id="{70D6E260-5EA4-A140-B73F-B799BB803A6D}"/>
                  </a:ext>
                </a:extLst>
              </p:cNvPr>
              <p:cNvGraphicFramePr>
                <a:graphicFrameLocks noGrp="1"/>
              </p:cNvGraphicFramePr>
              <p:nvPr>
                <p:extLst>
                  <p:ext uri="{D42A27DB-BD31-4B8C-83A1-F6EECF244321}">
                    <p14:modId xmlns:p14="http://schemas.microsoft.com/office/powerpoint/2010/main" val="1915374773"/>
                  </p:ext>
                </p:extLst>
              </p:nvPr>
            </p:nvGraphicFramePr>
            <p:xfrm>
              <a:off x="0" y="0"/>
              <a:ext cx="12192000" cy="6857999"/>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2" name="Add-in 1">
                <a:extLst>
                  <a:ext uri="{FF2B5EF4-FFF2-40B4-BE49-F238E27FC236}">
                    <a16:creationId xmlns:a16="http://schemas.microsoft.com/office/drawing/2014/main" id="{70D6E260-5EA4-A140-B73F-B799BB803A6D}"/>
                  </a:ext>
                </a:extLst>
              </p:cNvPr>
              <p:cNvPicPr>
                <a:picLocks noGrp="1" noRot="1" noChangeAspect="1" noMove="1" noResize="1" noEditPoints="1" noAdjustHandles="1" noChangeArrowheads="1" noChangeShapeType="1"/>
              </p:cNvPicPr>
              <p:nvPr/>
            </p:nvPicPr>
            <p:blipFill>
              <a:blip r:embed="rId4"/>
              <a:stretch>
                <a:fillRect/>
              </a:stretch>
            </p:blipFill>
            <p:spPr>
              <a:xfrm>
                <a:off x="0" y="0"/>
                <a:ext cx="12192000" cy="6857999"/>
              </a:xfrm>
              <a:prstGeom prst="rect">
                <a:avLst/>
              </a:prstGeom>
            </p:spPr>
          </p:pic>
        </mc:Fallback>
      </mc:AlternateContent>
    </p:spTree>
    <p:extLst>
      <p:ext uri="{BB962C8B-B14F-4D97-AF65-F5344CB8AC3E}">
        <p14:creationId xmlns:p14="http://schemas.microsoft.com/office/powerpoint/2010/main" val="21331730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B322E9-A5CB-EA46-B85B-69B51A5584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3739116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3" name="Add-in 2">
                <a:extLst>
                  <a:ext uri="{FF2B5EF4-FFF2-40B4-BE49-F238E27FC236}">
                    <a16:creationId xmlns:a16="http://schemas.microsoft.com/office/drawing/2014/main" id="{4ED4A661-BA69-7A41-B623-3B3567B08A1F}"/>
                  </a:ext>
                </a:extLst>
              </p:cNvPr>
              <p:cNvGraphicFramePr>
                <a:graphicFrameLocks noGrp="1"/>
              </p:cNvGraphicFramePr>
              <p:nvPr>
                <p:extLst>
                  <p:ext uri="{D42A27DB-BD31-4B8C-83A1-F6EECF244321}">
                    <p14:modId xmlns:p14="http://schemas.microsoft.com/office/powerpoint/2010/main" val="2865196656"/>
                  </p:ext>
                </p:extLst>
              </p:nvPr>
            </p:nvGraphicFramePr>
            <p:xfrm>
              <a:off x="0" y="0"/>
              <a:ext cx="12192000" cy="6857999"/>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3" name="Add-in 2">
                <a:extLst>
                  <a:ext uri="{FF2B5EF4-FFF2-40B4-BE49-F238E27FC236}">
                    <a16:creationId xmlns:a16="http://schemas.microsoft.com/office/drawing/2014/main" id="{4ED4A661-BA69-7A41-B623-3B3567B08A1F}"/>
                  </a:ext>
                </a:extLst>
              </p:cNvPr>
              <p:cNvPicPr>
                <a:picLocks noGrp="1" noRot="1" noChangeAspect="1" noMove="1" noResize="1" noEditPoints="1" noAdjustHandles="1" noChangeArrowheads="1" noChangeShapeType="1"/>
              </p:cNvPicPr>
              <p:nvPr/>
            </p:nvPicPr>
            <p:blipFill>
              <a:blip r:embed="rId4"/>
              <a:stretch>
                <a:fillRect/>
              </a:stretch>
            </p:blipFill>
            <p:spPr>
              <a:xfrm>
                <a:off x="0" y="0"/>
                <a:ext cx="12192000" cy="6857999"/>
              </a:xfrm>
              <a:prstGeom prst="rect">
                <a:avLst/>
              </a:prstGeom>
            </p:spPr>
          </p:pic>
        </mc:Fallback>
      </mc:AlternateContent>
    </p:spTree>
    <p:extLst>
      <p:ext uri="{BB962C8B-B14F-4D97-AF65-F5344CB8AC3E}">
        <p14:creationId xmlns:p14="http://schemas.microsoft.com/office/powerpoint/2010/main" val="33798857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3" name="Add-in 2">
                <a:extLst>
                  <a:ext uri="{FF2B5EF4-FFF2-40B4-BE49-F238E27FC236}">
                    <a16:creationId xmlns:a16="http://schemas.microsoft.com/office/drawing/2014/main" id="{AD12E915-C87B-FD4D-864F-D935ADCAC972}"/>
                  </a:ext>
                </a:extLst>
              </p:cNvPr>
              <p:cNvGraphicFramePr>
                <a:graphicFrameLocks noGrp="1"/>
              </p:cNvGraphicFramePr>
              <p:nvPr>
                <p:extLst>
                  <p:ext uri="{D42A27DB-BD31-4B8C-83A1-F6EECF244321}">
                    <p14:modId xmlns:p14="http://schemas.microsoft.com/office/powerpoint/2010/main" val="1179781728"/>
                  </p:ext>
                </p:extLst>
              </p:nvPr>
            </p:nvGraphicFramePr>
            <p:xfrm>
              <a:off x="0" y="0"/>
              <a:ext cx="12192000" cy="6857999"/>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3" name="Add-in 2">
                <a:extLst>
                  <a:ext uri="{FF2B5EF4-FFF2-40B4-BE49-F238E27FC236}">
                    <a16:creationId xmlns:a16="http://schemas.microsoft.com/office/drawing/2014/main" id="{AD12E915-C87B-FD4D-864F-D935ADCAC972}"/>
                  </a:ext>
                </a:extLst>
              </p:cNvPr>
              <p:cNvPicPr>
                <a:picLocks noGrp="1" noRot="1" noChangeAspect="1" noMove="1" noResize="1" noEditPoints="1" noAdjustHandles="1" noChangeArrowheads="1" noChangeShapeType="1"/>
              </p:cNvPicPr>
              <p:nvPr/>
            </p:nvPicPr>
            <p:blipFill>
              <a:blip r:embed="rId4"/>
              <a:stretch>
                <a:fillRect/>
              </a:stretch>
            </p:blipFill>
            <p:spPr>
              <a:xfrm>
                <a:off x="0" y="0"/>
                <a:ext cx="12192000" cy="6857999"/>
              </a:xfrm>
              <a:prstGeom prst="rect">
                <a:avLst/>
              </a:prstGeom>
            </p:spPr>
          </p:pic>
        </mc:Fallback>
      </mc:AlternateContent>
    </p:spTree>
    <p:extLst>
      <p:ext uri="{BB962C8B-B14F-4D97-AF65-F5344CB8AC3E}">
        <p14:creationId xmlns:p14="http://schemas.microsoft.com/office/powerpoint/2010/main" val="6154822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2" name="Add-in 1">
                <a:extLst>
                  <a:ext uri="{FF2B5EF4-FFF2-40B4-BE49-F238E27FC236}">
                    <a16:creationId xmlns:a16="http://schemas.microsoft.com/office/drawing/2014/main" id="{9108DD30-B37D-3D43-BA1F-93CED3BBC449}"/>
                  </a:ext>
                </a:extLst>
              </p:cNvPr>
              <p:cNvGraphicFramePr>
                <a:graphicFrameLocks noGrp="1"/>
              </p:cNvGraphicFramePr>
              <p:nvPr>
                <p:extLst>
                  <p:ext uri="{D42A27DB-BD31-4B8C-83A1-F6EECF244321}">
                    <p14:modId xmlns:p14="http://schemas.microsoft.com/office/powerpoint/2010/main" val="2767429184"/>
                  </p:ext>
                </p:extLst>
              </p:nvPr>
            </p:nvGraphicFramePr>
            <p:xfrm>
              <a:off x="0" y="0"/>
              <a:ext cx="12192000" cy="6857999"/>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2" name="Add-in 1">
                <a:extLst>
                  <a:ext uri="{FF2B5EF4-FFF2-40B4-BE49-F238E27FC236}">
                    <a16:creationId xmlns:a16="http://schemas.microsoft.com/office/drawing/2014/main" id="{9108DD30-B37D-3D43-BA1F-93CED3BBC449}"/>
                  </a:ext>
                </a:extLst>
              </p:cNvPr>
              <p:cNvPicPr>
                <a:picLocks noGrp="1" noRot="1" noChangeAspect="1" noMove="1" noResize="1" noEditPoints="1" noAdjustHandles="1" noChangeArrowheads="1" noChangeShapeType="1"/>
              </p:cNvPicPr>
              <p:nvPr/>
            </p:nvPicPr>
            <p:blipFill>
              <a:blip r:embed="rId4"/>
              <a:stretch>
                <a:fillRect/>
              </a:stretch>
            </p:blipFill>
            <p:spPr>
              <a:xfrm>
                <a:off x="0" y="0"/>
                <a:ext cx="12192000" cy="6857999"/>
              </a:xfrm>
              <a:prstGeom prst="rect">
                <a:avLst/>
              </a:prstGeom>
            </p:spPr>
          </p:pic>
        </mc:Fallback>
      </mc:AlternateContent>
    </p:spTree>
    <p:extLst>
      <p:ext uri="{BB962C8B-B14F-4D97-AF65-F5344CB8AC3E}">
        <p14:creationId xmlns:p14="http://schemas.microsoft.com/office/powerpoint/2010/main" val="14199322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286260-479E-FD43-BDD5-331D4C9748B5}"/>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1000"/>
                    </a14:imgEffect>
                    <a14:imgEffect>
                      <a14:brightnessContrast bright="8000" contrast="8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9347645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3" name="Add-in 2">
                <a:extLst>
                  <a:ext uri="{FF2B5EF4-FFF2-40B4-BE49-F238E27FC236}">
                    <a16:creationId xmlns:a16="http://schemas.microsoft.com/office/drawing/2014/main" id="{3AA771FE-97BC-A640-91B6-B39EA5CC0B17}"/>
                  </a:ext>
                </a:extLst>
              </p:cNvPr>
              <p:cNvGraphicFramePr>
                <a:graphicFrameLocks noGrp="1"/>
              </p:cNvGraphicFramePr>
              <p:nvPr>
                <p:extLst>
                  <p:ext uri="{D42A27DB-BD31-4B8C-83A1-F6EECF244321}">
                    <p14:modId xmlns:p14="http://schemas.microsoft.com/office/powerpoint/2010/main" val="2923271287"/>
                  </p:ext>
                </p:extLst>
              </p:nvPr>
            </p:nvGraphicFramePr>
            <p:xfrm>
              <a:off x="0" y="0"/>
              <a:ext cx="12192000" cy="6857999"/>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3" name="Add-in 2">
                <a:extLst>
                  <a:ext uri="{FF2B5EF4-FFF2-40B4-BE49-F238E27FC236}">
                    <a16:creationId xmlns:a16="http://schemas.microsoft.com/office/drawing/2014/main" id="{3AA771FE-97BC-A640-91B6-B39EA5CC0B17}"/>
                  </a:ext>
                </a:extLst>
              </p:cNvPr>
              <p:cNvPicPr>
                <a:picLocks noGrp="1" noRot="1" noChangeAspect="1" noMove="1" noResize="1" noEditPoints="1" noAdjustHandles="1" noChangeArrowheads="1" noChangeShapeType="1"/>
              </p:cNvPicPr>
              <p:nvPr/>
            </p:nvPicPr>
            <p:blipFill>
              <a:blip r:embed="rId4"/>
              <a:stretch>
                <a:fillRect/>
              </a:stretch>
            </p:blipFill>
            <p:spPr>
              <a:xfrm>
                <a:off x="0" y="0"/>
                <a:ext cx="12192000" cy="6857999"/>
              </a:xfrm>
              <a:prstGeom prst="rect">
                <a:avLst/>
              </a:prstGeom>
            </p:spPr>
          </p:pic>
        </mc:Fallback>
      </mc:AlternateContent>
    </p:spTree>
    <p:extLst>
      <p:ext uri="{BB962C8B-B14F-4D97-AF65-F5344CB8AC3E}">
        <p14:creationId xmlns:p14="http://schemas.microsoft.com/office/powerpoint/2010/main" val="14158831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2" name="Add-in 1">
                <a:extLst>
                  <a:ext uri="{FF2B5EF4-FFF2-40B4-BE49-F238E27FC236}">
                    <a16:creationId xmlns:a16="http://schemas.microsoft.com/office/drawing/2014/main" id="{87267533-542E-5044-AC5F-1002AAA27ECE}"/>
                  </a:ext>
                </a:extLst>
              </p:cNvPr>
              <p:cNvGraphicFramePr>
                <a:graphicFrameLocks noGrp="1"/>
              </p:cNvGraphicFramePr>
              <p:nvPr>
                <p:extLst>
                  <p:ext uri="{D42A27DB-BD31-4B8C-83A1-F6EECF244321}">
                    <p14:modId xmlns:p14="http://schemas.microsoft.com/office/powerpoint/2010/main" val="3607748798"/>
                  </p:ext>
                </p:extLst>
              </p:nvPr>
            </p:nvGraphicFramePr>
            <p:xfrm>
              <a:off x="0" y="0"/>
              <a:ext cx="12192000" cy="6857999"/>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2" name="Add-in 1">
                <a:extLst>
                  <a:ext uri="{FF2B5EF4-FFF2-40B4-BE49-F238E27FC236}">
                    <a16:creationId xmlns:a16="http://schemas.microsoft.com/office/drawing/2014/main" id="{87267533-542E-5044-AC5F-1002AAA27ECE}"/>
                  </a:ext>
                </a:extLst>
              </p:cNvPr>
              <p:cNvPicPr>
                <a:picLocks noGrp="1" noRot="1" noChangeAspect="1" noMove="1" noResize="1" noEditPoints="1" noAdjustHandles="1" noChangeArrowheads="1" noChangeShapeType="1"/>
              </p:cNvPicPr>
              <p:nvPr/>
            </p:nvPicPr>
            <p:blipFill>
              <a:blip r:embed="rId4"/>
              <a:stretch>
                <a:fillRect/>
              </a:stretch>
            </p:blipFill>
            <p:spPr>
              <a:xfrm>
                <a:off x="0" y="0"/>
                <a:ext cx="12192000" cy="6857999"/>
              </a:xfrm>
              <a:prstGeom prst="rect">
                <a:avLst/>
              </a:prstGeom>
            </p:spPr>
          </p:pic>
        </mc:Fallback>
      </mc:AlternateContent>
    </p:spTree>
    <p:extLst>
      <p:ext uri="{BB962C8B-B14F-4D97-AF65-F5344CB8AC3E}">
        <p14:creationId xmlns:p14="http://schemas.microsoft.com/office/powerpoint/2010/main" val="3223859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2" name="Add-in 1">
                <a:extLst>
                  <a:ext uri="{FF2B5EF4-FFF2-40B4-BE49-F238E27FC236}">
                    <a16:creationId xmlns:a16="http://schemas.microsoft.com/office/drawing/2014/main" id="{C80D9295-7E50-E54C-989C-DDB650B54A54}"/>
                  </a:ext>
                </a:extLst>
              </p:cNvPr>
              <p:cNvGraphicFramePr>
                <a:graphicFrameLocks noGrp="1"/>
              </p:cNvGraphicFramePr>
              <p:nvPr>
                <p:extLst>
                  <p:ext uri="{D42A27DB-BD31-4B8C-83A1-F6EECF244321}">
                    <p14:modId xmlns:p14="http://schemas.microsoft.com/office/powerpoint/2010/main" val="828391329"/>
                  </p:ext>
                </p:extLst>
              </p:nvPr>
            </p:nvGraphicFramePr>
            <p:xfrm>
              <a:off x="0" y="0"/>
              <a:ext cx="12192000" cy="6857999"/>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2" name="Add-in 1">
                <a:extLst>
                  <a:ext uri="{FF2B5EF4-FFF2-40B4-BE49-F238E27FC236}">
                    <a16:creationId xmlns:a16="http://schemas.microsoft.com/office/drawing/2014/main" id="{C80D9295-7E50-E54C-989C-DDB650B54A54}"/>
                  </a:ext>
                </a:extLst>
              </p:cNvPr>
              <p:cNvPicPr>
                <a:picLocks noGrp="1" noRot="1" noChangeAspect="1" noMove="1" noResize="1" noEditPoints="1" noAdjustHandles="1" noChangeArrowheads="1" noChangeShapeType="1"/>
              </p:cNvPicPr>
              <p:nvPr/>
            </p:nvPicPr>
            <p:blipFill>
              <a:blip r:embed="rId4"/>
              <a:stretch>
                <a:fillRect/>
              </a:stretch>
            </p:blipFill>
            <p:spPr>
              <a:xfrm>
                <a:off x="0" y="0"/>
                <a:ext cx="12192000" cy="6857999"/>
              </a:xfrm>
              <a:prstGeom prst="rect">
                <a:avLst/>
              </a:prstGeom>
            </p:spPr>
          </p:pic>
        </mc:Fallback>
      </mc:AlternateContent>
    </p:spTree>
    <p:extLst>
      <p:ext uri="{BB962C8B-B14F-4D97-AF65-F5344CB8AC3E}">
        <p14:creationId xmlns:p14="http://schemas.microsoft.com/office/powerpoint/2010/main" val="1505861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2" name="Add-in 1">
                <a:extLst>
                  <a:ext uri="{FF2B5EF4-FFF2-40B4-BE49-F238E27FC236}">
                    <a16:creationId xmlns:a16="http://schemas.microsoft.com/office/drawing/2014/main" id="{42959430-E6C2-5E49-B386-74CA21D94218}"/>
                  </a:ext>
                </a:extLst>
              </p:cNvPr>
              <p:cNvGraphicFramePr>
                <a:graphicFrameLocks noGrp="1"/>
              </p:cNvGraphicFramePr>
              <p:nvPr>
                <p:extLst>
                  <p:ext uri="{D42A27DB-BD31-4B8C-83A1-F6EECF244321}">
                    <p14:modId xmlns:p14="http://schemas.microsoft.com/office/powerpoint/2010/main" val="2094827100"/>
                  </p:ext>
                </p:extLst>
              </p:nvPr>
            </p:nvGraphicFramePr>
            <p:xfrm>
              <a:off x="0" y="0"/>
              <a:ext cx="12192000" cy="6857999"/>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2" name="Add-in 1">
                <a:extLst>
                  <a:ext uri="{FF2B5EF4-FFF2-40B4-BE49-F238E27FC236}">
                    <a16:creationId xmlns:a16="http://schemas.microsoft.com/office/drawing/2014/main" id="{42959430-E6C2-5E49-B386-74CA21D94218}"/>
                  </a:ext>
                </a:extLst>
              </p:cNvPr>
              <p:cNvPicPr>
                <a:picLocks noGrp="1" noRot="1" noChangeAspect="1" noMove="1" noResize="1" noEditPoints="1" noAdjustHandles="1" noChangeArrowheads="1" noChangeShapeType="1"/>
              </p:cNvPicPr>
              <p:nvPr/>
            </p:nvPicPr>
            <p:blipFill>
              <a:blip r:embed="rId4"/>
              <a:stretch>
                <a:fillRect/>
              </a:stretch>
            </p:blipFill>
            <p:spPr>
              <a:xfrm>
                <a:off x="0" y="0"/>
                <a:ext cx="12192000" cy="6857999"/>
              </a:xfrm>
              <a:prstGeom prst="rect">
                <a:avLst/>
              </a:prstGeom>
            </p:spPr>
          </p:pic>
        </mc:Fallback>
      </mc:AlternateContent>
    </p:spTree>
    <p:extLst>
      <p:ext uri="{BB962C8B-B14F-4D97-AF65-F5344CB8AC3E}">
        <p14:creationId xmlns:p14="http://schemas.microsoft.com/office/powerpoint/2010/main" val="3670281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Add-in 4">
                <a:extLst>
                  <a:ext uri="{FF2B5EF4-FFF2-40B4-BE49-F238E27FC236}">
                    <a16:creationId xmlns:a16="http://schemas.microsoft.com/office/drawing/2014/main" id="{14F199AF-282B-0844-B0F7-748690D7FC8D}"/>
                  </a:ext>
                </a:extLst>
              </p:cNvPr>
              <p:cNvGraphicFramePr>
                <a:graphicFrameLocks noGrp="1"/>
              </p:cNvGraphicFramePr>
              <p:nvPr>
                <p:extLst>
                  <p:ext uri="{D42A27DB-BD31-4B8C-83A1-F6EECF244321}">
                    <p14:modId xmlns:p14="http://schemas.microsoft.com/office/powerpoint/2010/main" val="1400056025"/>
                  </p:ext>
                </p:extLst>
              </p:nvPr>
            </p:nvGraphicFramePr>
            <p:xfrm>
              <a:off x="0" y="0"/>
              <a:ext cx="12192000" cy="6857999"/>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5" name="Add-in 4">
                <a:extLst>
                  <a:ext uri="{FF2B5EF4-FFF2-40B4-BE49-F238E27FC236}">
                    <a16:creationId xmlns:a16="http://schemas.microsoft.com/office/drawing/2014/main" id="{14F199AF-282B-0844-B0F7-748690D7FC8D}"/>
                  </a:ext>
                </a:extLst>
              </p:cNvPr>
              <p:cNvPicPr>
                <a:picLocks noGrp="1" noRot="1" noChangeAspect="1" noMove="1" noResize="1" noEditPoints="1" noAdjustHandles="1" noChangeArrowheads="1" noChangeShapeType="1"/>
              </p:cNvPicPr>
              <p:nvPr/>
            </p:nvPicPr>
            <p:blipFill>
              <a:blip r:embed="rId4"/>
              <a:stretch>
                <a:fillRect/>
              </a:stretch>
            </p:blipFill>
            <p:spPr>
              <a:xfrm>
                <a:off x="0" y="0"/>
                <a:ext cx="12192000" cy="6857999"/>
              </a:xfrm>
              <a:prstGeom prst="rect">
                <a:avLst/>
              </a:prstGeom>
            </p:spPr>
          </p:pic>
        </mc:Fallback>
      </mc:AlternateContent>
    </p:spTree>
    <p:extLst>
      <p:ext uri="{BB962C8B-B14F-4D97-AF65-F5344CB8AC3E}">
        <p14:creationId xmlns:p14="http://schemas.microsoft.com/office/powerpoint/2010/main" val="23320786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a:extLst>
              <a:ext uri="{FF2B5EF4-FFF2-40B4-BE49-F238E27FC236}">
                <a16:creationId xmlns:a16="http://schemas.microsoft.com/office/drawing/2014/main" id="{AF170F72-7D8B-7545-8399-F56C3A222763}"/>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36000"/>
                    </a14:imgEffect>
                    <a14:imgEffect>
                      <a14:brightnessContrast contrast="16000"/>
                    </a14:imgEffect>
                  </a14:imgLayer>
                </a14:imgProps>
              </a:ext>
              <a:ext uri="{28A0092B-C50C-407E-A947-70E740481C1C}">
                <a14:useLocalDpi xmlns:a14="http://schemas.microsoft.com/office/drawing/2010/main"/>
              </a:ext>
            </a:extLst>
          </a:blip>
          <a:srcRect/>
          <a:stretch/>
        </p:blipFill>
        <p:spPr>
          <a:xfrm>
            <a:off x="-600" y="0"/>
            <a:ext cx="12193200" cy="6858000"/>
          </a:xfrm>
          <a:prstGeom prst="rect">
            <a:avLst/>
          </a:prstGeom>
        </p:spPr>
      </p:pic>
    </p:spTree>
    <p:extLst>
      <p:ext uri="{BB962C8B-B14F-4D97-AF65-F5344CB8AC3E}">
        <p14:creationId xmlns:p14="http://schemas.microsoft.com/office/powerpoint/2010/main" val="40743309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0859AD-F25D-C242-B69D-B7036B5B71F4}"/>
              </a:ext>
            </a:extLst>
          </p:cNvPr>
          <p:cNvSpPr>
            <a:spLocks noGrp="1"/>
          </p:cNvSpPr>
          <p:nvPr>
            <p:ph type="sldNum" sz="quarter" idx="10"/>
          </p:nvPr>
        </p:nvSpPr>
        <p:spPr/>
        <p:txBody>
          <a:bodyPr/>
          <a:lstStyle/>
          <a:p>
            <a:fld id="{A8350104-CE64-4EE9-82B1-554144FA4C7C}" type="slidenum">
              <a:rPr lang="en-CA" smtClean="0"/>
              <a:pPr/>
              <a:t>41</a:t>
            </a:fld>
            <a:endParaRPr lang="en-CA"/>
          </a:p>
        </p:txBody>
      </p:sp>
      <p:grpSp>
        <p:nvGrpSpPr>
          <p:cNvPr id="4" name="Group 3">
            <a:extLst>
              <a:ext uri="{FF2B5EF4-FFF2-40B4-BE49-F238E27FC236}">
                <a16:creationId xmlns:a16="http://schemas.microsoft.com/office/drawing/2014/main" id="{C01D877A-3227-8F40-AB32-4E2F6219F23D}"/>
              </a:ext>
            </a:extLst>
          </p:cNvPr>
          <p:cNvGrpSpPr/>
          <p:nvPr/>
        </p:nvGrpSpPr>
        <p:grpSpPr>
          <a:xfrm>
            <a:off x="1016140" y="1814509"/>
            <a:ext cx="6485189" cy="4275215"/>
            <a:chOff x="2590681" y="509191"/>
            <a:chExt cx="8018005" cy="5285690"/>
          </a:xfrm>
        </p:grpSpPr>
        <p:pic>
          <p:nvPicPr>
            <p:cNvPr id="7" name="Picture 6">
              <a:extLst>
                <a:ext uri="{FF2B5EF4-FFF2-40B4-BE49-F238E27FC236}">
                  <a16:creationId xmlns:a16="http://schemas.microsoft.com/office/drawing/2014/main" id="{1B7673DC-1473-CA46-97ED-C1C6129683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90681" y="509191"/>
              <a:ext cx="3517697" cy="5285690"/>
            </a:xfrm>
            <a:prstGeom prst="rect">
              <a:avLst/>
            </a:prstGeom>
          </p:spPr>
        </p:pic>
        <p:pic>
          <p:nvPicPr>
            <p:cNvPr id="8" name="Picture 7">
              <a:extLst>
                <a:ext uri="{FF2B5EF4-FFF2-40B4-BE49-F238E27FC236}">
                  <a16:creationId xmlns:a16="http://schemas.microsoft.com/office/drawing/2014/main" id="{8D5DD318-9699-9A46-8ACD-15E780E5515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
            <a:stretch/>
          </p:blipFill>
          <p:spPr>
            <a:xfrm>
              <a:off x="7091486" y="509191"/>
              <a:ext cx="3517200" cy="5285690"/>
            </a:xfrm>
            <a:prstGeom prst="rect">
              <a:avLst/>
            </a:prstGeom>
          </p:spPr>
        </p:pic>
      </p:grpSp>
      <p:sp>
        <p:nvSpPr>
          <p:cNvPr id="5" name="TextBox 4">
            <a:extLst>
              <a:ext uri="{FF2B5EF4-FFF2-40B4-BE49-F238E27FC236}">
                <a16:creationId xmlns:a16="http://schemas.microsoft.com/office/drawing/2014/main" id="{494B7D12-AE8A-694F-A33D-5A99C685326A}"/>
              </a:ext>
            </a:extLst>
          </p:cNvPr>
          <p:cNvSpPr txBox="1"/>
          <p:nvPr/>
        </p:nvSpPr>
        <p:spPr>
          <a:xfrm>
            <a:off x="1016139" y="6089724"/>
            <a:ext cx="2845213" cy="646331"/>
          </a:xfrm>
          <a:prstGeom prst="rect">
            <a:avLst/>
          </a:prstGeom>
          <a:noFill/>
        </p:spPr>
        <p:txBody>
          <a:bodyPr wrap="square" rtlCol="0">
            <a:spAutoFit/>
          </a:bodyPr>
          <a:lstStyle/>
          <a:p>
            <a:pPr algn="ctr"/>
            <a:r>
              <a:rPr lang="en-US" sz="3600" dirty="0" err="1">
                <a:latin typeface="Lato" panose="020F0502020204030203" pitchFamily="34" charset="0"/>
                <a:ea typeface="Lato" panose="020F0502020204030203" pitchFamily="34" charset="0"/>
                <a:cs typeface="Lato" panose="020F0502020204030203" pitchFamily="34" charset="0"/>
              </a:rPr>
              <a:t>Tikho</a:t>
            </a:r>
            <a:endParaRPr lang="en-US" sz="3600" dirty="0">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F4C9F275-93B0-974A-8E41-C5B3EE744727}"/>
              </a:ext>
            </a:extLst>
          </p:cNvPr>
          <p:cNvSpPr txBox="1"/>
          <p:nvPr/>
        </p:nvSpPr>
        <p:spPr>
          <a:xfrm>
            <a:off x="4656518" y="6089723"/>
            <a:ext cx="2845213" cy="646331"/>
          </a:xfrm>
          <a:prstGeom prst="rect">
            <a:avLst/>
          </a:prstGeom>
          <a:noFill/>
        </p:spPr>
        <p:txBody>
          <a:bodyPr wrap="square" rtlCol="0">
            <a:spAutoFit/>
          </a:bodyPr>
          <a:lstStyle/>
          <a:p>
            <a:pPr algn="ctr"/>
            <a:r>
              <a:rPr lang="en-US" sz="3600" dirty="0">
                <a:latin typeface="Lato" panose="020F0502020204030203" pitchFamily="34" charset="0"/>
                <a:ea typeface="Lato" panose="020F0502020204030203" pitchFamily="34" charset="0"/>
                <a:cs typeface="Lato" panose="020F0502020204030203" pitchFamily="34" charset="0"/>
              </a:rPr>
              <a:t>Jenny</a:t>
            </a:r>
          </a:p>
        </p:txBody>
      </p:sp>
      <p:grpSp>
        <p:nvGrpSpPr>
          <p:cNvPr id="13" name="Group 12">
            <a:extLst>
              <a:ext uri="{FF2B5EF4-FFF2-40B4-BE49-F238E27FC236}">
                <a16:creationId xmlns:a16="http://schemas.microsoft.com/office/drawing/2014/main" id="{9AE7D08C-22C6-AC45-B1B1-68B9EB6EE8B3}"/>
              </a:ext>
            </a:extLst>
          </p:cNvPr>
          <p:cNvGrpSpPr/>
          <p:nvPr/>
        </p:nvGrpSpPr>
        <p:grpSpPr>
          <a:xfrm>
            <a:off x="7322291" y="1814510"/>
            <a:ext cx="4683275" cy="4750026"/>
            <a:chOff x="8388749" y="666187"/>
            <a:chExt cx="5790197" cy="5872725"/>
          </a:xfrm>
        </p:grpSpPr>
        <p:pic>
          <p:nvPicPr>
            <p:cNvPr id="10" name="Picture 9">
              <a:extLst>
                <a:ext uri="{FF2B5EF4-FFF2-40B4-BE49-F238E27FC236}">
                  <a16:creationId xmlns:a16="http://schemas.microsoft.com/office/drawing/2014/main" id="{541B48FC-E710-6647-9666-B420E3F64E6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88749" y="748715"/>
              <a:ext cx="5790197" cy="5790197"/>
            </a:xfrm>
            <a:prstGeom prst="rect">
              <a:avLst/>
            </a:prstGeom>
          </p:spPr>
        </p:pic>
        <p:sp>
          <p:nvSpPr>
            <p:cNvPr id="11" name="Rectangle 10">
              <a:extLst>
                <a:ext uri="{FF2B5EF4-FFF2-40B4-BE49-F238E27FC236}">
                  <a16:creationId xmlns:a16="http://schemas.microsoft.com/office/drawing/2014/main" id="{F1315160-A818-2145-A2BA-840906AFDA7E}"/>
                </a:ext>
              </a:extLst>
            </p:cNvPr>
            <p:cNvSpPr/>
            <p:nvPr/>
          </p:nvSpPr>
          <p:spPr>
            <a:xfrm>
              <a:off x="9525000" y="666187"/>
              <a:ext cx="3517697" cy="5285688"/>
            </a:xfrm>
            <a:prstGeom prst="rect">
              <a:avLst/>
            </a:prstGeom>
            <a:noFill/>
            <a:ln w="762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CAE96C4-8969-074D-878F-63E4B58BEF4D}"/>
                </a:ext>
              </a:extLst>
            </p:cNvPr>
            <p:cNvSpPr/>
            <p:nvPr/>
          </p:nvSpPr>
          <p:spPr>
            <a:xfrm>
              <a:off x="9525000" y="5214938"/>
              <a:ext cx="3517697" cy="718912"/>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3C86036D-07B6-4843-99B2-F57119E17E4A}"/>
              </a:ext>
            </a:extLst>
          </p:cNvPr>
          <p:cNvSpPr txBox="1"/>
          <p:nvPr/>
        </p:nvSpPr>
        <p:spPr>
          <a:xfrm>
            <a:off x="8240921" y="6089723"/>
            <a:ext cx="2845213" cy="646331"/>
          </a:xfrm>
          <a:prstGeom prst="rect">
            <a:avLst/>
          </a:prstGeom>
          <a:noFill/>
        </p:spPr>
        <p:txBody>
          <a:bodyPr wrap="square" rtlCol="0">
            <a:spAutoFit/>
          </a:bodyPr>
          <a:lstStyle/>
          <a:p>
            <a:pPr algn="ctr"/>
            <a:r>
              <a:rPr lang="en-US" sz="3600" dirty="0">
                <a:latin typeface="Lato" panose="020F0502020204030203" pitchFamily="34" charset="0"/>
                <a:ea typeface="Lato" panose="020F0502020204030203" pitchFamily="34" charset="0"/>
                <a:cs typeface="Lato" panose="020F0502020204030203" pitchFamily="34" charset="0"/>
              </a:rPr>
              <a:t>You</a:t>
            </a:r>
          </a:p>
        </p:txBody>
      </p:sp>
      <p:sp>
        <p:nvSpPr>
          <p:cNvPr id="16" name="Text Placeholder 1">
            <a:extLst>
              <a:ext uri="{FF2B5EF4-FFF2-40B4-BE49-F238E27FC236}">
                <a16:creationId xmlns:a16="http://schemas.microsoft.com/office/drawing/2014/main" id="{5F6DD400-5E7C-5044-943F-CD4144E0271E}"/>
              </a:ext>
            </a:extLst>
          </p:cNvPr>
          <p:cNvSpPr txBox="1">
            <a:spLocks/>
          </p:cNvSpPr>
          <p:nvPr/>
        </p:nvSpPr>
        <p:spPr>
          <a:xfrm>
            <a:off x="1016139" y="439131"/>
            <a:ext cx="10069996" cy="1193181"/>
          </a:xfrm>
          <a:prstGeom prst="rect">
            <a:avLst/>
          </a:prstGeom>
        </p:spPr>
        <p:txBody>
          <a:bodyPr lIns="0" tIns="0" rIns="0" bIns="0" anchor="ctr" anchorCtr="0"/>
          <a:lstStyle>
            <a:lvl1pPr marL="0" indent="0" algn="l" defTabSz="914400" rtl="0" eaLnBrk="1" latinLnBrk="0" hangingPunct="1">
              <a:lnSpc>
                <a:spcPct val="150000"/>
              </a:lnSpc>
              <a:spcBef>
                <a:spcPts val="1000"/>
              </a:spcBef>
              <a:buFont typeface="Arial" panose="020B0604020202020204" pitchFamily="34" charset="0"/>
              <a:buNone/>
              <a:defRPr sz="2000" kern="1200">
                <a:solidFill>
                  <a:srgbClr val="5C5C5C"/>
                </a:solidFill>
                <a:latin typeface="Lato" panose="020F0502020204030203" pitchFamily="34" charset="0"/>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2000" kern="1200">
                <a:solidFill>
                  <a:srgbClr val="5C5C5C"/>
                </a:solidFill>
                <a:latin typeface="Lato" panose="020F0502020204030203" pitchFamily="34" charset="0"/>
                <a:ea typeface="+mn-ea"/>
                <a:cs typeface="+mn-cs"/>
              </a:defRPr>
            </a:lvl2pPr>
            <a:lvl3pPr marL="914400" indent="0" algn="l" defTabSz="914400" rtl="0" eaLnBrk="1" latinLnBrk="0" hangingPunct="1">
              <a:lnSpc>
                <a:spcPct val="150000"/>
              </a:lnSpc>
              <a:spcBef>
                <a:spcPts val="500"/>
              </a:spcBef>
              <a:buFont typeface="Arial" panose="020B0604020202020204" pitchFamily="34" charset="0"/>
              <a:buNone/>
              <a:defRPr sz="2000" kern="1200">
                <a:solidFill>
                  <a:srgbClr val="5C5C5C"/>
                </a:solidFill>
                <a:latin typeface="Lato" panose="020F050202020403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rgbClr val="5C5C5C"/>
                </a:solidFill>
                <a:latin typeface="Lato" panose="020F050202020403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rgbClr val="5C5C5C"/>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3600" dirty="0"/>
              <a:t>What’s the same/different in </a:t>
            </a:r>
            <a:r>
              <a:rPr lang="en-US" sz="3600" dirty="0" err="1"/>
              <a:t>Tikho</a:t>
            </a:r>
            <a:r>
              <a:rPr lang="en-US" sz="3600" dirty="0"/>
              <a:t>, Jenny,</a:t>
            </a:r>
            <a:br>
              <a:rPr lang="en-US" sz="3600" dirty="0"/>
            </a:br>
            <a:r>
              <a:rPr lang="en-US" sz="3600" dirty="0"/>
              <a:t>and your lives? </a:t>
            </a:r>
            <a:endParaRPr lang="en-CA" sz="3600" dirty="0"/>
          </a:p>
        </p:txBody>
      </p:sp>
    </p:spTree>
    <p:extLst>
      <p:ext uri="{BB962C8B-B14F-4D97-AF65-F5344CB8AC3E}">
        <p14:creationId xmlns:p14="http://schemas.microsoft.com/office/powerpoint/2010/main" val="13548347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5995838D-A476-D041-912D-A08E3A540871}"/>
              </a:ext>
            </a:extLst>
          </p:cNvPr>
          <p:cNvGrpSpPr/>
          <p:nvPr/>
        </p:nvGrpSpPr>
        <p:grpSpPr>
          <a:xfrm>
            <a:off x="5060036" y="82827"/>
            <a:ext cx="6858000" cy="6858000"/>
            <a:chOff x="4238627" y="485780"/>
            <a:chExt cx="6858000" cy="6858000"/>
          </a:xfrm>
        </p:grpSpPr>
        <p:pic>
          <p:nvPicPr>
            <p:cNvPr id="10" name="Picture 9">
              <a:extLst>
                <a:ext uri="{FF2B5EF4-FFF2-40B4-BE49-F238E27FC236}">
                  <a16:creationId xmlns:a16="http://schemas.microsoft.com/office/drawing/2014/main" id="{CF9DA4B3-DCC0-B94E-8A93-B4EEF48693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38627" y="485780"/>
              <a:ext cx="6858000" cy="6858000"/>
            </a:xfrm>
            <a:prstGeom prst="rect">
              <a:avLst/>
            </a:prstGeom>
          </p:spPr>
        </p:pic>
        <p:sp>
          <p:nvSpPr>
            <p:cNvPr id="16" name="TextBox 15">
              <a:extLst>
                <a:ext uri="{FF2B5EF4-FFF2-40B4-BE49-F238E27FC236}">
                  <a16:creationId xmlns:a16="http://schemas.microsoft.com/office/drawing/2014/main" id="{86E4C6BA-2A35-DA41-9CA3-4EC7011096C4}"/>
                </a:ext>
              </a:extLst>
            </p:cNvPr>
            <p:cNvSpPr txBox="1"/>
            <p:nvPr/>
          </p:nvSpPr>
          <p:spPr>
            <a:xfrm>
              <a:off x="6245020" y="3260853"/>
              <a:ext cx="2845213" cy="1200329"/>
            </a:xfrm>
            <a:prstGeom prst="rect">
              <a:avLst/>
            </a:prstGeom>
            <a:noFill/>
          </p:spPr>
          <p:txBody>
            <a:bodyPr wrap="square" rtlCol="0">
              <a:spAutoFit/>
            </a:bodyPr>
            <a:lstStyle/>
            <a:p>
              <a:pPr algn="ctr"/>
              <a:r>
                <a:rPr lang="en-US" sz="3600" dirty="0">
                  <a:solidFill>
                    <a:schemeClr val="bg1"/>
                  </a:solidFill>
                  <a:latin typeface="Lato" panose="020F0502020204030203" pitchFamily="34" charset="0"/>
                  <a:ea typeface="Lato" panose="020F0502020204030203" pitchFamily="34" charset="0"/>
                  <a:cs typeface="Lato" panose="020F0502020204030203" pitchFamily="34" charset="0"/>
                </a:rPr>
                <a:t>251</a:t>
              </a:r>
            </a:p>
            <a:p>
              <a:pPr algn="ctr"/>
              <a:r>
                <a:rPr lang="en-US" sz="3600" dirty="0" err="1">
                  <a:solidFill>
                    <a:schemeClr val="bg1"/>
                  </a:solidFill>
                  <a:latin typeface="Lato" panose="020F0502020204030203" pitchFamily="34" charset="0"/>
                  <a:ea typeface="Lato" panose="020F0502020204030203" pitchFamily="34" charset="0"/>
                  <a:cs typeface="Lato" panose="020F0502020204030203" pitchFamily="34" charset="0"/>
                </a:rPr>
                <a:t>Litres</a:t>
              </a:r>
              <a:endParaRPr lang="en-US" sz="36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grpSp>
      <p:sp>
        <p:nvSpPr>
          <p:cNvPr id="2" name="Slide Number Placeholder 1">
            <a:extLst>
              <a:ext uri="{FF2B5EF4-FFF2-40B4-BE49-F238E27FC236}">
                <a16:creationId xmlns:a16="http://schemas.microsoft.com/office/drawing/2014/main" id="{72BF0195-B666-CE45-9341-BBE4F5BC6AFF}"/>
              </a:ext>
            </a:extLst>
          </p:cNvPr>
          <p:cNvSpPr>
            <a:spLocks noGrp="1"/>
          </p:cNvSpPr>
          <p:nvPr>
            <p:ph type="sldNum" sz="quarter" idx="10"/>
          </p:nvPr>
        </p:nvSpPr>
        <p:spPr/>
        <p:txBody>
          <a:bodyPr/>
          <a:lstStyle/>
          <a:p>
            <a:fld id="{A8350104-CE64-4EE9-82B1-554144FA4C7C}" type="slidenum">
              <a:rPr lang="en-CA" smtClean="0"/>
              <a:pPr/>
              <a:t>42</a:t>
            </a:fld>
            <a:endParaRPr lang="en-CA"/>
          </a:p>
        </p:txBody>
      </p:sp>
      <p:sp>
        <p:nvSpPr>
          <p:cNvPr id="4" name="Text Placeholder 1">
            <a:extLst>
              <a:ext uri="{FF2B5EF4-FFF2-40B4-BE49-F238E27FC236}">
                <a16:creationId xmlns:a16="http://schemas.microsoft.com/office/drawing/2014/main" id="{4689D3E7-C1BD-B74D-89C6-C2E6B04D85AC}"/>
              </a:ext>
            </a:extLst>
          </p:cNvPr>
          <p:cNvSpPr txBox="1">
            <a:spLocks/>
          </p:cNvSpPr>
          <p:nvPr/>
        </p:nvSpPr>
        <p:spPr>
          <a:xfrm>
            <a:off x="1016139" y="439131"/>
            <a:ext cx="10069996" cy="1193181"/>
          </a:xfrm>
          <a:prstGeom prst="rect">
            <a:avLst/>
          </a:prstGeom>
        </p:spPr>
        <p:txBody>
          <a:bodyPr lIns="0" tIns="0" rIns="0" bIns="0" anchor="ctr" anchorCtr="0"/>
          <a:lstStyle>
            <a:lvl1pPr marL="0" indent="0" algn="l" defTabSz="914400" rtl="0" eaLnBrk="1" latinLnBrk="0" hangingPunct="1">
              <a:lnSpc>
                <a:spcPct val="150000"/>
              </a:lnSpc>
              <a:spcBef>
                <a:spcPts val="1000"/>
              </a:spcBef>
              <a:buFont typeface="Arial" panose="020B0604020202020204" pitchFamily="34" charset="0"/>
              <a:buNone/>
              <a:defRPr sz="2000" kern="1200">
                <a:solidFill>
                  <a:srgbClr val="5C5C5C"/>
                </a:solidFill>
                <a:latin typeface="Lato" panose="020F0502020204030203" pitchFamily="34" charset="0"/>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2000" kern="1200">
                <a:solidFill>
                  <a:srgbClr val="5C5C5C"/>
                </a:solidFill>
                <a:latin typeface="Lato" panose="020F0502020204030203" pitchFamily="34" charset="0"/>
                <a:ea typeface="+mn-ea"/>
                <a:cs typeface="+mn-cs"/>
              </a:defRPr>
            </a:lvl2pPr>
            <a:lvl3pPr marL="914400" indent="0" algn="l" defTabSz="914400" rtl="0" eaLnBrk="1" latinLnBrk="0" hangingPunct="1">
              <a:lnSpc>
                <a:spcPct val="150000"/>
              </a:lnSpc>
              <a:spcBef>
                <a:spcPts val="500"/>
              </a:spcBef>
              <a:buFont typeface="Arial" panose="020B0604020202020204" pitchFamily="34" charset="0"/>
              <a:buNone/>
              <a:defRPr sz="2000" kern="1200">
                <a:solidFill>
                  <a:srgbClr val="5C5C5C"/>
                </a:solidFill>
                <a:latin typeface="Lato" panose="020F050202020403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rgbClr val="5C5C5C"/>
                </a:solidFill>
                <a:latin typeface="Lato" panose="020F050202020403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rgbClr val="5C5C5C"/>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3600" dirty="0"/>
              <a:t>Water Use Per Person Per Day</a:t>
            </a:r>
            <a:endParaRPr lang="en-CA" sz="3600" dirty="0"/>
          </a:p>
        </p:txBody>
      </p:sp>
      <p:pic>
        <p:nvPicPr>
          <p:cNvPr id="11" name="Picture 10">
            <a:extLst>
              <a:ext uri="{FF2B5EF4-FFF2-40B4-BE49-F238E27FC236}">
                <a16:creationId xmlns:a16="http://schemas.microsoft.com/office/drawing/2014/main" id="{7FEF8EE9-A7B3-6E41-9894-3A2229799B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30484" y="3178753"/>
            <a:ext cx="1364528" cy="1364528"/>
          </a:xfrm>
          <a:prstGeom prst="rect">
            <a:avLst/>
          </a:prstGeom>
        </p:spPr>
      </p:pic>
      <p:pic>
        <p:nvPicPr>
          <p:cNvPr id="12" name="Picture 11">
            <a:extLst>
              <a:ext uri="{FF2B5EF4-FFF2-40B4-BE49-F238E27FC236}">
                <a16:creationId xmlns:a16="http://schemas.microsoft.com/office/drawing/2014/main" id="{4D5CC02E-CC10-BB44-B82F-1CFBDC1EDC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51473" y="3580123"/>
            <a:ext cx="569440" cy="569440"/>
          </a:xfrm>
          <a:prstGeom prst="rect">
            <a:avLst/>
          </a:prstGeom>
        </p:spPr>
      </p:pic>
      <p:sp>
        <p:nvSpPr>
          <p:cNvPr id="13" name="TextBox 12">
            <a:extLst>
              <a:ext uri="{FF2B5EF4-FFF2-40B4-BE49-F238E27FC236}">
                <a16:creationId xmlns:a16="http://schemas.microsoft.com/office/drawing/2014/main" id="{081C77F8-6D25-C341-A273-BAB96CB0C2ED}"/>
              </a:ext>
            </a:extLst>
          </p:cNvPr>
          <p:cNvSpPr txBox="1"/>
          <p:nvPr/>
        </p:nvSpPr>
        <p:spPr>
          <a:xfrm>
            <a:off x="1017263" y="6089724"/>
            <a:ext cx="2845213" cy="646331"/>
          </a:xfrm>
          <a:prstGeom prst="rect">
            <a:avLst/>
          </a:prstGeom>
          <a:noFill/>
        </p:spPr>
        <p:txBody>
          <a:bodyPr wrap="square" rtlCol="0">
            <a:spAutoFit/>
          </a:bodyPr>
          <a:lstStyle/>
          <a:p>
            <a:r>
              <a:rPr lang="en-US" sz="3600" dirty="0" err="1">
                <a:latin typeface="Lato" panose="020F0502020204030203" pitchFamily="34" charset="0"/>
                <a:ea typeface="Lato" panose="020F0502020204030203" pitchFamily="34" charset="0"/>
                <a:cs typeface="Lato" panose="020F0502020204030203" pitchFamily="34" charset="0"/>
              </a:rPr>
              <a:t>Tikho</a:t>
            </a:r>
            <a:endParaRPr lang="en-US" sz="3600" dirty="0">
              <a:latin typeface="Lato" panose="020F0502020204030203" pitchFamily="34" charset="0"/>
              <a:ea typeface="Lato" panose="020F0502020204030203" pitchFamily="34" charset="0"/>
              <a:cs typeface="Lato" panose="020F0502020204030203" pitchFamily="34" charset="0"/>
            </a:endParaRPr>
          </a:p>
        </p:txBody>
      </p:sp>
      <p:sp>
        <p:nvSpPr>
          <p:cNvPr id="14" name="TextBox 13">
            <a:extLst>
              <a:ext uri="{FF2B5EF4-FFF2-40B4-BE49-F238E27FC236}">
                <a16:creationId xmlns:a16="http://schemas.microsoft.com/office/drawing/2014/main" id="{1068795A-A8AE-5547-95DF-CD64B707B4B3}"/>
              </a:ext>
            </a:extLst>
          </p:cNvPr>
          <p:cNvSpPr txBox="1"/>
          <p:nvPr/>
        </p:nvSpPr>
        <p:spPr>
          <a:xfrm>
            <a:off x="3180273" y="6089723"/>
            <a:ext cx="2845213" cy="646331"/>
          </a:xfrm>
          <a:prstGeom prst="rect">
            <a:avLst/>
          </a:prstGeom>
          <a:noFill/>
        </p:spPr>
        <p:txBody>
          <a:bodyPr wrap="square" rtlCol="0">
            <a:spAutoFit/>
          </a:bodyPr>
          <a:lstStyle/>
          <a:p>
            <a:pPr algn="ctr"/>
            <a:r>
              <a:rPr lang="en-US" sz="3600" dirty="0">
                <a:latin typeface="Lato" panose="020F0502020204030203" pitchFamily="34" charset="0"/>
                <a:ea typeface="Lato" panose="020F0502020204030203" pitchFamily="34" charset="0"/>
                <a:cs typeface="Lato" panose="020F0502020204030203" pitchFamily="34" charset="0"/>
              </a:rPr>
              <a:t>Jenny</a:t>
            </a:r>
          </a:p>
        </p:txBody>
      </p:sp>
      <p:sp>
        <p:nvSpPr>
          <p:cNvPr id="15" name="TextBox 14">
            <a:extLst>
              <a:ext uri="{FF2B5EF4-FFF2-40B4-BE49-F238E27FC236}">
                <a16:creationId xmlns:a16="http://schemas.microsoft.com/office/drawing/2014/main" id="{F2966119-F072-3E44-94EA-06D6C6D55A86}"/>
              </a:ext>
            </a:extLst>
          </p:cNvPr>
          <p:cNvSpPr txBox="1"/>
          <p:nvPr/>
        </p:nvSpPr>
        <p:spPr>
          <a:xfrm>
            <a:off x="6866303" y="6089723"/>
            <a:ext cx="3852069" cy="646331"/>
          </a:xfrm>
          <a:prstGeom prst="rect">
            <a:avLst/>
          </a:prstGeom>
          <a:noFill/>
        </p:spPr>
        <p:txBody>
          <a:bodyPr wrap="square" rtlCol="0">
            <a:spAutoFit/>
          </a:bodyPr>
          <a:lstStyle/>
          <a:p>
            <a:pPr algn="ctr"/>
            <a:r>
              <a:rPr lang="en-US" sz="3600" dirty="0">
                <a:latin typeface="Lato" panose="020F0502020204030203" pitchFamily="34" charset="0"/>
                <a:ea typeface="Lato" panose="020F0502020204030203" pitchFamily="34" charset="0"/>
                <a:cs typeface="Lato" panose="020F0502020204030203" pitchFamily="34" charset="0"/>
              </a:rPr>
              <a:t>Average Canadian</a:t>
            </a:r>
          </a:p>
        </p:txBody>
      </p:sp>
    </p:spTree>
    <p:extLst>
      <p:ext uri="{BB962C8B-B14F-4D97-AF65-F5344CB8AC3E}">
        <p14:creationId xmlns:p14="http://schemas.microsoft.com/office/powerpoint/2010/main" val="26447273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8D39AF-E5A4-B447-8404-B02E464A4083}"/>
              </a:ext>
            </a:extLst>
          </p:cNvPr>
          <p:cNvSpPr>
            <a:spLocks noGrp="1"/>
          </p:cNvSpPr>
          <p:nvPr>
            <p:ph type="sldNum" sz="quarter" idx="10"/>
          </p:nvPr>
        </p:nvSpPr>
        <p:spPr/>
        <p:txBody>
          <a:bodyPr/>
          <a:lstStyle/>
          <a:p>
            <a:fld id="{A8350104-CE64-4EE9-82B1-554144FA4C7C}" type="slidenum">
              <a:rPr lang="en-CA" smtClean="0"/>
              <a:pPr/>
              <a:t>43</a:t>
            </a:fld>
            <a:endParaRPr lang="en-CA"/>
          </a:p>
        </p:txBody>
      </p:sp>
      <p:sp>
        <p:nvSpPr>
          <p:cNvPr id="3" name="Text Placeholder 1">
            <a:extLst>
              <a:ext uri="{FF2B5EF4-FFF2-40B4-BE49-F238E27FC236}">
                <a16:creationId xmlns:a16="http://schemas.microsoft.com/office/drawing/2014/main" id="{BF4ECCE1-9309-7F4D-A6F1-9736853539C7}"/>
              </a:ext>
            </a:extLst>
          </p:cNvPr>
          <p:cNvSpPr txBox="1">
            <a:spLocks/>
          </p:cNvSpPr>
          <p:nvPr/>
        </p:nvSpPr>
        <p:spPr>
          <a:xfrm>
            <a:off x="1016139" y="439131"/>
            <a:ext cx="10069996" cy="1193181"/>
          </a:xfrm>
          <a:prstGeom prst="rect">
            <a:avLst/>
          </a:prstGeom>
        </p:spPr>
        <p:txBody>
          <a:bodyPr lIns="0" tIns="0" rIns="0" bIns="0" anchor="ctr" anchorCtr="0"/>
          <a:lstStyle>
            <a:lvl1pPr marL="0" indent="0" algn="l" defTabSz="914400" rtl="0" eaLnBrk="1" latinLnBrk="0" hangingPunct="1">
              <a:lnSpc>
                <a:spcPct val="150000"/>
              </a:lnSpc>
              <a:spcBef>
                <a:spcPts val="1000"/>
              </a:spcBef>
              <a:buFont typeface="Arial" panose="020B0604020202020204" pitchFamily="34" charset="0"/>
              <a:buNone/>
              <a:defRPr sz="2000" kern="1200">
                <a:solidFill>
                  <a:srgbClr val="5C5C5C"/>
                </a:solidFill>
                <a:latin typeface="Lato" panose="020F0502020204030203" pitchFamily="34" charset="0"/>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2000" kern="1200">
                <a:solidFill>
                  <a:srgbClr val="5C5C5C"/>
                </a:solidFill>
                <a:latin typeface="Lato" panose="020F0502020204030203" pitchFamily="34" charset="0"/>
                <a:ea typeface="+mn-ea"/>
                <a:cs typeface="+mn-cs"/>
              </a:defRPr>
            </a:lvl2pPr>
            <a:lvl3pPr marL="914400" indent="0" algn="l" defTabSz="914400" rtl="0" eaLnBrk="1" latinLnBrk="0" hangingPunct="1">
              <a:lnSpc>
                <a:spcPct val="150000"/>
              </a:lnSpc>
              <a:spcBef>
                <a:spcPts val="500"/>
              </a:spcBef>
              <a:buFont typeface="Arial" panose="020B0604020202020204" pitchFamily="34" charset="0"/>
              <a:buNone/>
              <a:defRPr sz="2000" kern="1200">
                <a:solidFill>
                  <a:srgbClr val="5C5C5C"/>
                </a:solidFill>
                <a:latin typeface="Lato" panose="020F050202020403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rgbClr val="5C5C5C"/>
                </a:solidFill>
                <a:latin typeface="Lato" panose="020F050202020403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rgbClr val="5C5C5C"/>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3600" dirty="0"/>
              <a:t>Compare</a:t>
            </a:r>
            <a:endParaRPr lang="en-CA" sz="3600" dirty="0"/>
          </a:p>
        </p:txBody>
      </p:sp>
      <p:grpSp>
        <p:nvGrpSpPr>
          <p:cNvPr id="20" name="Group 19">
            <a:extLst>
              <a:ext uri="{FF2B5EF4-FFF2-40B4-BE49-F238E27FC236}">
                <a16:creationId xmlns:a16="http://schemas.microsoft.com/office/drawing/2014/main" id="{8F706504-99CE-D744-8B34-8E004AD8B4D3}"/>
              </a:ext>
            </a:extLst>
          </p:cNvPr>
          <p:cNvGrpSpPr/>
          <p:nvPr/>
        </p:nvGrpSpPr>
        <p:grpSpPr>
          <a:xfrm>
            <a:off x="3157069" y="323439"/>
            <a:ext cx="7090005" cy="6296261"/>
            <a:chOff x="3157069" y="323439"/>
            <a:chExt cx="7090005" cy="6296261"/>
          </a:xfrm>
        </p:grpSpPr>
        <p:grpSp>
          <p:nvGrpSpPr>
            <p:cNvPr id="10" name="Group 9">
              <a:extLst>
                <a:ext uri="{FF2B5EF4-FFF2-40B4-BE49-F238E27FC236}">
                  <a16:creationId xmlns:a16="http://schemas.microsoft.com/office/drawing/2014/main" id="{06BB9FB9-DDA2-EE4B-803D-CEB355A000B3}"/>
                </a:ext>
              </a:extLst>
            </p:cNvPr>
            <p:cNvGrpSpPr/>
            <p:nvPr/>
          </p:nvGrpSpPr>
          <p:grpSpPr>
            <a:xfrm rot="10800000">
              <a:off x="3157069" y="323439"/>
              <a:ext cx="7090005" cy="6211124"/>
              <a:chOff x="2955589" y="910353"/>
              <a:chExt cx="6280822" cy="5502248"/>
            </a:xfrm>
          </p:grpSpPr>
          <p:sp>
            <p:nvSpPr>
              <p:cNvPr id="4" name="Oval 3">
                <a:extLst>
                  <a:ext uri="{FF2B5EF4-FFF2-40B4-BE49-F238E27FC236}">
                    <a16:creationId xmlns:a16="http://schemas.microsoft.com/office/drawing/2014/main" id="{8F4CBB51-031A-334B-94BC-D48F58426182}"/>
                  </a:ext>
                </a:extLst>
              </p:cNvPr>
              <p:cNvSpPr>
                <a:spLocks noChangeAspect="1"/>
              </p:cNvSpPr>
              <p:nvPr/>
            </p:nvSpPr>
            <p:spPr>
              <a:xfrm>
                <a:off x="4296000" y="910353"/>
                <a:ext cx="3600000" cy="3600000"/>
              </a:xfrm>
              <a:prstGeom prst="ellipse">
                <a:avLst/>
              </a:prstGeom>
              <a:noFill/>
              <a:ln w="762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4BF4B3B-4E89-BD4B-B5CF-1F5370233A44}"/>
                  </a:ext>
                </a:extLst>
              </p:cNvPr>
              <p:cNvGrpSpPr/>
              <p:nvPr/>
            </p:nvGrpSpPr>
            <p:grpSpPr>
              <a:xfrm>
                <a:off x="2955589" y="2812601"/>
                <a:ext cx="6280822" cy="3600000"/>
                <a:chOff x="3301909" y="2760195"/>
                <a:chExt cx="6280822" cy="3600000"/>
              </a:xfrm>
            </p:grpSpPr>
            <p:sp>
              <p:nvSpPr>
                <p:cNvPr id="6" name="Oval 5">
                  <a:extLst>
                    <a:ext uri="{FF2B5EF4-FFF2-40B4-BE49-F238E27FC236}">
                      <a16:creationId xmlns:a16="http://schemas.microsoft.com/office/drawing/2014/main" id="{5C1A99C0-0C87-8A48-BD96-CDF07D200C87}"/>
                    </a:ext>
                  </a:extLst>
                </p:cNvPr>
                <p:cNvSpPr>
                  <a:spLocks noChangeAspect="1"/>
                </p:cNvSpPr>
                <p:nvPr/>
              </p:nvSpPr>
              <p:spPr>
                <a:xfrm>
                  <a:off x="5982731" y="2760195"/>
                  <a:ext cx="3600000" cy="3600000"/>
                </a:xfrm>
                <a:prstGeom prst="ellipse">
                  <a:avLst/>
                </a:prstGeom>
                <a:noFill/>
                <a:ln w="762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EA36D3C-EF53-7D4A-836A-98FE0BB04BE9}"/>
                    </a:ext>
                  </a:extLst>
                </p:cNvPr>
                <p:cNvSpPr>
                  <a:spLocks noChangeAspect="1"/>
                </p:cNvSpPr>
                <p:nvPr/>
              </p:nvSpPr>
              <p:spPr>
                <a:xfrm>
                  <a:off x="3301909" y="2760195"/>
                  <a:ext cx="3600000" cy="3600000"/>
                </a:xfrm>
                <a:prstGeom prst="ellipse">
                  <a:avLst/>
                </a:prstGeom>
                <a:noFill/>
                <a:ln w="762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 name="Group 18">
              <a:extLst>
                <a:ext uri="{FF2B5EF4-FFF2-40B4-BE49-F238E27FC236}">
                  <a16:creationId xmlns:a16="http://schemas.microsoft.com/office/drawing/2014/main" id="{EBD1FB8D-49CA-3C41-8B58-A26EE9A732B8}"/>
                </a:ext>
              </a:extLst>
            </p:cNvPr>
            <p:cNvGrpSpPr/>
            <p:nvPr/>
          </p:nvGrpSpPr>
          <p:grpSpPr>
            <a:xfrm>
              <a:off x="5514738" y="4219867"/>
              <a:ext cx="2462683" cy="2399833"/>
              <a:chOff x="8164763" y="556268"/>
              <a:chExt cx="4766231" cy="4766231"/>
            </a:xfrm>
          </p:grpSpPr>
          <p:pic>
            <p:nvPicPr>
              <p:cNvPr id="12" name="Picture 11">
                <a:extLst>
                  <a:ext uri="{FF2B5EF4-FFF2-40B4-BE49-F238E27FC236}">
                    <a16:creationId xmlns:a16="http://schemas.microsoft.com/office/drawing/2014/main" id="{EB091A69-F8A5-4042-904D-7280A3CD24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64763" y="556268"/>
                <a:ext cx="4766231" cy="4766231"/>
              </a:xfrm>
              <a:prstGeom prst="rect">
                <a:avLst/>
              </a:prstGeom>
            </p:spPr>
          </p:pic>
          <p:sp>
            <p:nvSpPr>
              <p:cNvPr id="18" name="Rectangle 17">
                <a:extLst>
                  <a:ext uri="{FF2B5EF4-FFF2-40B4-BE49-F238E27FC236}">
                    <a16:creationId xmlns:a16="http://schemas.microsoft.com/office/drawing/2014/main" id="{8EFF05C3-7241-1143-BCC0-A97BF4A84D84}"/>
                  </a:ext>
                </a:extLst>
              </p:cNvPr>
              <p:cNvSpPr/>
              <p:nvPr/>
            </p:nvSpPr>
            <p:spPr>
              <a:xfrm>
                <a:off x="9063271" y="4315801"/>
                <a:ext cx="2929013" cy="3745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75AFD6-036E-7F4C-A1BD-84B595911F5E}"/>
                  </a:ext>
                </a:extLst>
              </p:cNvPr>
              <p:cNvSpPr/>
              <p:nvPr/>
            </p:nvSpPr>
            <p:spPr>
              <a:xfrm>
                <a:off x="9112285" y="1419413"/>
                <a:ext cx="2880000" cy="2880000"/>
              </a:xfrm>
              <a:prstGeom prst="rect">
                <a:avLst/>
              </a:prstGeom>
              <a:noFill/>
              <a:ln w="762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F503ACCC-36B7-BC41-8E6D-7A793F6EFC5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44929" y="710275"/>
              <a:ext cx="1488079" cy="1488079"/>
            </a:xfrm>
            <a:prstGeom prst="rect">
              <a:avLst/>
            </a:prstGeom>
          </p:spPr>
        </p:pic>
        <p:pic>
          <p:nvPicPr>
            <p:cNvPr id="17" name="Picture 16">
              <a:extLst>
                <a:ext uri="{FF2B5EF4-FFF2-40B4-BE49-F238E27FC236}">
                  <a16:creationId xmlns:a16="http://schemas.microsoft.com/office/drawing/2014/main" id="{9023474E-702A-174A-8CBA-6A79A98ED51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
            <a:stretch/>
          </p:blipFill>
          <p:spPr>
            <a:xfrm>
              <a:off x="7471133" y="710275"/>
              <a:ext cx="1488079" cy="1488079"/>
            </a:xfrm>
            <a:prstGeom prst="rect">
              <a:avLst/>
            </a:prstGeom>
          </p:spPr>
        </p:pic>
      </p:grpSp>
    </p:spTree>
    <p:extLst>
      <p:ext uri="{BB962C8B-B14F-4D97-AF65-F5344CB8AC3E}">
        <p14:creationId xmlns:p14="http://schemas.microsoft.com/office/powerpoint/2010/main" val="1397504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7EB83E-829E-554D-8F08-FC8599BA49A1}"/>
              </a:ext>
            </a:extLst>
          </p:cNvPr>
          <p:cNvSpPr>
            <a:spLocks noGrp="1"/>
          </p:cNvSpPr>
          <p:nvPr>
            <p:ph type="sldNum" sz="quarter" idx="10"/>
          </p:nvPr>
        </p:nvSpPr>
        <p:spPr/>
        <p:txBody>
          <a:bodyPr/>
          <a:lstStyle/>
          <a:p>
            <a:fld id="{A8350104-CE64-4EE9-82B1-554144FA4C7C}" type="slidenum">
              <a:rPr lang="en-CA" smtClean="0"/>
              <a:pPr/>
              <a:t>44</a:t>
            </a:fld>
            <a:endParaRPr lang="en-CA"/>
          </a:p>
        </p:txBody>
      </p:sp>
      <p:sp>
        <p:nvSpPr>
          <p:cNvPr id="4" name="TextBox 3">
            <a:extLst>
              <a:ext uri="{FF2B5EF4-FFF2-40B4-BE49-F238E27FC236}">
                <a16:creationId xmlns:a16="http://schemas.microsoft.com/office/drawing/2014/main" id="{B77304BA-3265-734D-8C89-D0CCBA5C5647}"/>
              </a:ext>
            </a:extLst>
          </p:cNvPr>
          <p:cNvSpPr txBox="1"/>
          <p:nvPr/>
        </p:nvSpPr>
        <p:spPr>
          <a:xfrm>
            <a:off x="2790000" y="3570755"/>
            <a:ext cx="1405053" cy="492443"/>
          </a:xfrm>
          <a:prstGeom prst="rect">
            <a:avLst/>
          </a:prstGeom>
          <a:noFill/>
        </p:spPr>
        <p:txBody>
          <a:bodyPr wrap="square" lIns="0" tIns="0" rIns="0" bIns="0" rtlCol="0" anchor="ctr" anchorCtr="0">
            <a:spAutoFit/>
          </a:bodyPr>
          <a:lstStyle/>
          <a:p>
            <a:r>
              <a:rPr lang="en-US" sz="3200" dirty="0">
                <a:solidFill>
                  <a:srgbClr val="5C5C5C"/>
                </a:solidFill>
                <a:latin typeface="Lato" charset="0"/>
                <a:ea typeface="Lato" charset="0"/>
                <a:cs typeface="Lato" charset="0"/>
              </a:rPr>
              <a:t>Home</a:t>
            </a:r>
            <a:endParaRPr lang="en-CA" sz="3200" dirty="0" err="1">
              <a:solidFill>
                <a:srgbClr val="5C5C5C"/>
              </a:solidFill>
              <a:latin typeface="Lato" charset="0"/>
              <a:ea typeface="Lato" charset="0"/>
              <a:cs typeface="Lato" charset="0"/>
            </a:endParaRPr>
          </a:p>
        </p:txBody>
      </p:sp>
      <p:sp>
        <p:nvSpPr>
          <p:cNvPr id="6" name="TextBox 5">
            <a:extLst>
              <a:ext uri="{FF2B5EF4-FFF2-40B4-BE49-F238E27FC236}">
                <a16:creationId xmlns:a16="http://schemas.microsoft.com/office/drawing/2014/main" id="{6CF40E1A-9AAA-B744-B5B2-CEC55926E3CC}"/>
              </a:ext>
            </a:extLst>
          </p:cNvPr>
          <p:cNvSpPr txBox="1"/>
          <p:nvPr/>
        </p:nvSpPr>
        <p:spPr>
          <a:xfrm>
            <a:off x="2790000" y="2056893"/>
            <a:ext cx="2412844" cy="492443"/>
          </a:xfrm>
          <a:prstGeom prst="rect">
            <a:avLst/>
          </a:prstGeom>
          <a:noFill/>
        </p:spPr>
        <p:txBody>
          <a:bodyPr wrap="square" lIns="0" tIns="0" rIns="0" bIns="0" rtlCol="0" anchor="ctr" anchorCtr="0">
            <a:spAutoFit/>
          </a:bodyPr>
          <a:lstStyle/>
          <a:p>
            <a:r>
              <a:rPr lang="en-US" sz="3200" dirty="0">
                <a:solidFill>
                  <a:srgbClr val="5C5C5C"/>
                </a:solidFill>
                <a:latin typeface="Lato" charset="0"/>
                <a:ea typeface="Lato" charset="0"/>
                <a:cs typeface="Lato" charset="0"/>
              </a:rPr>
              <a:t>School</a:t>
            </a:r>
            <a:endParaRPr lang="en-CA" sz="3200" dirty="0" err="1">
              <a:solidFill>
                <a:srgbClr val="5C5C5C"/>
              </a:solidFill>
              <a:latin typeface="Lato" charset="0"/>
              <a:ea typeface="Lato" charset="0"/>
              <a:cs typeface="Lato" charset="0"/>
            </a:endParaRPr>
          </a:p>
        </p:txBody>
      </p:sp>
      <p:pic>
        <p:nvPicPr>
          <p:cNvPr id="3" name="Content Placeholder 5">
            <a:extLst>
              <a:ext uri="{FF2B5EF4-FFF2-40B4-BE49-F238E27FC236}">
                <a16:creationId xmlns:a16="http://schemas.microsoft.com/office/drawing/2014/main" id="{762965F1-4BC8-3448-A1F5-DFE3F7688C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4863" y="2808761"/>
            <a:ext cx="2108762" cy="2108762"/>
          </a:xfrm>
          <a:prstGeom prst="rect">
            <a:avLst/>
          </a:prstGeom>
        </p:spPr>
      </p:pic>
      <p:pic>
        <p:nvPicPr>
          <p:cNvPr id="5" name="Picture 4">
            <a:extLst>
              <a:ext uri="{FF2B5EF4-FFF2-40B4-BE49-F238E27FC236}">
                <a16:creationId xmlns:a16="http://schemas.microsoft.com/office/drawing/2014/main" id="{6F4E38B8-5F14-1549-ABD7-38894F6D2CA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4249" y="1066717"/>
            <a:ext cx="2309991" cy="2309991"/>
          </a:xfrm>
          <a:prstGeom prst="rect">
            <a:avLst/>
          </a:prstGeom>
        </p:spPr>
      </p:pic>
      <p:pic>
        <p:nvPicPr>
          <p:cNvPr id="7" name="Picture 6">
            <a:extLst>
              <a:ext uri="{FF2B5EF4-FFF2-40B4-BE49-F238E27FC236}">
                <a16:creationId xmlns:a16="http://schemas.microsoft.com/office/drawing/2014/main" id="{6B6D9552-2809-5F43-9AD3-824D7D0B299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5884" y="4349577"/>
            <a:ext cx="2486721" cy="2486721"/>
          </a:xfrm>
          <a:prstGeom prst="rect">
            <a:avLst/>
          </a:prstGeom>
        </p:spPr>
      </p:pic>
      <p:sp>
        <p:nvSpPr>
          <p:cNvPr id="8" name="TextBox 7">
            <a:extLst>
              <a:ext uri="{FF2B5EF4-FFF2-40B4-BE49-F238E27FC236}">
                <a16:creationId xmlns:a16="http://schemas.microsoft.com/office/drawing/2014/main" id="{81CF50EB-2C9E-9D41-858F-B5096A4DDB5D}"/>
              </a:ext>
            </a:extLst>
          </p:cNvPr>
          <p:cNvSpPr txBox="1"/>
          <p:nvPr/>
        </p:nvSpPr>
        <p:spPr>
          <a:xfrm>
            <a:off x="2790000" y="5300549"/>
            <a:ext cx="2202718" cy="492443"/>
          </a:xfrm>
          <a:prstGeom prst="rect">
            <a:avLst/>
          </a:prstGeom>
          <a:noFill/>
        </p:spPr>
        <p:txBody>
          <a:bodyPr wrap="square" lIns="0" tIns="0" rIns="0" bIns="0" rtlCol="0" anchor="ctr" anchorCtr="0">
            <a:spAutoFit/>
          </a:bodyPr>
          <a:lstStyle/>
          <a:p>
            <a:r>
              <a:rPr lang="en-US" sz="3200" dirty="0">
                <a:solidFill>
                  <a:srgbClr val="5C5C5C"/>
                </a:solidFill>
                <a:latin typeface="Lato" charset="0"/>
                <a:ea typeface="Lato" charset="0"/>
                <a:cs typeface="Lato" charset="0"/>
              </a:rPr>
              <a:t>Family Life</a:t>
            </a:r>
            <a:endParaRPr lang="en-CA" sz="3200" dirty="0" err="1">
              <a:solidFill>
                <a:srgbClr val="5C5C5C"/>
              </a:solidFill>
              <a:latin typeface="Lato" charset="0"/>
              <a:ea typeface="Lato" charset="0"/>
              <a:cs typeface="Lato" charset="0"/>
            </a:endParaRPr>
          </a:p>
        </p:txBody>
      </p:sp>
      <p:pic>
        <p:nvPicPr>
          <p:cNvPr id="9" name="Picture 8">
            <a:extLst>
              <a:ext uri="{FF2B5EF4-FFF2-40B4-BE49-F238E27FC236}">
                <a16:creationId xmlns:a16="http://schemas.microsoft.com/office/drawing/2014/main" id="{998724FD-455C-4348-8E18-141FEA3B8D5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36931" y="1430036"/>
            <a:ext cx="1591914" cy="1591914"/>
          </a:xfrm>
          <a:prstGeom prst="rect">
            <a:avLst/>
          </a:prstGeom>
        </p:spPr>
      </p:pic>
      <p:sp>
        <p:nvSpPr>
          <p:cNvPr id="10" name="TextBox 9">
            <a:extLst>
              <a:ext uri="{FF2B5EF4-FFF2-40B4-BE49-F238E27FC236}">
                <a16:creationId xmlns:a16="http://schemas.microsoft.com/office/drawing/2014/main" id="{D04530F1-5304-D340-B3AD-1D782FB13780}"/>
              </a:ext>
            </a:extLst>
          </p:cNvPr>
          <p:cNvSpPr txBox="1"/>
          <p:nvPr/>
        </p:nvSpPr>
        <p:spPr>
          <a:xfrm>
            <a:off x="7969707" y="1397333"/>
            <a:ext cx="2086733" cy="1600438"/>
          </a:xfrm>
          <a:prstGeom prst="rect">
            <a:avLst/>
          </a:prstGeom>
          <a:noFill/>
        </p:spPr>
        <p:txBody>
          <a:bodyPr wrap="square" lIns="0" tIns="0" rIns="0" bIns="0" rtlCol="0" anchor="ctr" anchorCtr="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5C5C5C"/>
                </a:solidFill>
                <a:effectLst/>
                <a:uLnTx/>
                <a:uFillTx/>
                <a:latin typeface="Lato" charset="0"/>
                <a:ea typeface="Lato" charset="0"/>
                <a:cs typeface="Lato" charset="0"/>
              </a:rPr>
              <a:t>Water</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2400" dirty="0">
                <a:solidFill>
                  <a:srgbClr val="5C5C5C"/>
                </a:solidFill>
                <a:latin typeface="Lato" charset="0"/>
                <a:ea typeface="Lato" charset="0"/>
                <a:cs typeface="Lato" charset="0"/>
              </a:rPr>
              <a:t>Use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2400" dirty="0">
                <a:solidFill>
                  <a:srgbClr val="5C5C5C"/>
                </a:solidFill>
                <a:latin typeface="Lato" charset="0"/>
                <a:ea typeface="Lato" charset="0"/>
                <a:cs typeface="Lato" charset="0"/>
              </a:rPr>
              <a:t>Source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C5C5C"/>
                </a:solidFill>
                <a:effectLst/>
                <a:uLnTx/>
                <a:uFillTx/>
                <a:latin typeface="Lato" charset="0"/>
                <a:ea typeface="Lato" charset="0"/>
                <a:cs typeface="Lato" charset="0"/>
              </a:rPr>
              <a:t>Treatment</a:t>
            </a:r>
            <a:endParaRPr kumimoji="0" lang="en-CA" sz="2400" b="0" i="0" u="none" strike="noStrike" kern="1200" cap="none" spc="0" normalizeH="0" baseline="0" noProof="0" dirty="0" err="1">
              <a:ln>
                <a:noFill/>
              </a:ln>
              <a:solidFill>
                <a:srgbClr val="5C5C5C"/>
              </a:solidFill>
              <a:effectLst/>
              <a:uLnTx/>
              <a:uFillTx/>
              <a:latin typeface="Lato" charset="0"/>
              <a:ea typeface="Lato" charset="0"/>
              <a:cs typeface="Lato" charset="0"/>
            </a:endParaRPr>
          </a:p>
        </p:txBody>
      </p:sp>
      <p:pic>
        <p:nvPicPr>
          <p:cNvPr id="11" name="Picture 10">
            <a:extLst>
              <a:ext uri="{FF2B5EF4-FFF2-40B4-BE49-F238E27FC236}">
                <a16:creationId xmlns:a16="http://schemas.microsoft.com/office/drawing/2014/main" id="{1ADDCF91-AB3F-B849-A033-BEF76DA02C2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92320" y="2818556"/>
            <a:ext cx="2081135" cy="2081135"/>
          </a:xfrm>
          <a:prstGeom prst="rect">
            <a:avLst/>
          </a:prstGeom>
        </p:spPr>
      </p:pic>
      <p:sp>
        <p:nvSpPr>
          <p:cNvPr id="12" name="TextBox 11">
            <a:extLst>
              <a:ext uri="{FF2B5EF4-FFF2-40B4-BE49-F238E27FC236}">
                <a16:creationId xmlns:a16="http://schemas.microsoft.com/office/drawing/2014/main" id="{5365FBE7-80AD-2545-BF07-EA457E7454A3}"/>
              </a:ext>
            </a:extLst>
          </p:cNvPr>
          <p:cNvSpPr txBox="1"/>
          <p:nvPr/>
        </p:nvSpPr>
        <p:spPr>
          <a:xfrm>
            <a:off x="7969707" y="3612902"/>
            <a:ext cx="1232211" cy="492443"/>
          </a:xfrm>
          <a:prstGeom prst="rect">
            <a:avLst/>
          </a:prstGeom>
          <a:noFill/>
        </p:spPr>
        <p:txBody>
          <a:bodyPr wrap="square" lIns="0" tIns="0" rIns="0" bIns="0" rtlCol="0" anchor="ctr" anchorCtr="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5C5C5C"/>
                </a:solidFill>
                <a:effectLst/>
                <a:uLnTx/>
                <a:uFillTx/>
                <a:latin typeface="Lato" charset="0"/>
                <a:ea typeface="Lato" charset="0"/>
                <a:cs typeface="Lato" charset="0"/>
              </a:rPr>
              <a:t>Toilet</a:t>
            </a:r>
            <a:endParaRPr kumimoji="0" lang="en-CA" sz="3200" b="0" i="0" u="none" strike="noStrike" kern="1200" cap="none" spc="0" normalizeH="0" baseline="0" noProof="0" dirty="0" err="1">
              <a:ln>
                <a:noFill/>
              </a:ln>
              <a:solidFill>
                <a:srgbClr val="5C5C5C"/>
              </a:solidFill>
              <a:effectLst/>
              <a:uLnTx/>
              <a:uFillTx/>
              <a:latin typeface="Lato" charset="0"/>
              <a:ea typeface="Lato" charset="0"/>
              <a:cs typeface="Lato" charset="0"/>
            </a:endParaRPr>
          </a:p>
        </p:txBody>
      </p:sp>
      <p:pic>
        <p:nvPicPr>
          <p:cNvPr id="13" name="Picture 12">
            <a:extLst>
              <a:ext uri="{FF2B5EF4-FFF2-40B4-BE49-F238E27FC236}">
                <a16:creationId xmlns:a16="http://schemas.microsoft.com/office/drawing/2014/main" id="{ED28527A-AFE8-0C4E-B254-E600801C126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236246" y="4696296"/>
            <a:ext cx="1793282" cy="1793282"/>
          </a:xfrm>
          <a:prstGeom prst="rect">
            <a:avLst/>
          </a:prstGeom>
        </p:spPr>
      </p:pic>
      <p:sp>
        <p:nvSpPr>
          <p:cNvPr id="14" name="TextBox 13">
            <a:extLst>
              <a:ext uri="{FF2B5EF4-FFF2-40B4-BE49-F238E27FC236}">
                <a16:creationId xmlns:a16="http://schemas.microsoft.com/office/drawing/2014/main" id="{A4C2335A-CAAC-A34E-AB5B-24E1E7A09621}"/>
              </a:ext>
            </a:extLst>
          </p:cNvPr>
          <p:cNvSpPr txBox="1"/>
          <p:nvPr/>
        </p:nvSpPr>
        <p:spPr>
          <a:xfrm>
            <a:off x="8029486" y="4808106"/>
            <a:ext cx="2767654" cy="1477328"/>
          </a:xfrm>
          <a:prstGeom prst="rect">
            <a:avLst/>
          </a:prstGeom>
          <a:noFill/>
        </p:spPr>
        <p:txBody>
          <a:bodyPr wrap="square" lIns="0" tIns="0" rIns="0" bIns="0" rtlCol="0" anchor="ctr" anchorCtr="0">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5C5C5C"/>
                </a:solidFill>
                <a:effectLst/>
                <a:uLnTx/>
                <a:uFillTx/>
                <a:latin typeface="Lato" charset="0"/>
                <a:ea typeface="Lato" charset="0"/>
                <a:cs typeface="Lato" charset="0"/>
              </a:rPr>
              <a:t>Actions to improve water and sanitation</a:t>
            </a:r>
            <a:endParaRPr kumimoji="0" lang="en-CA" sz="3200" b="0" i="0" u="none" strike="noStrike" kern="1200" cap="none" spc="0" normalizeH="0" baseline="0" noProof="0" dirty="0" err="1">
              <a:ln>
                <a:noFill/>
              </a:ln>
              <a:solidFill>
                <a:srgbClr val="5C5C5C"/>
              </a:solidFill>
              <a:effectLst/>
              <a:uLnTx/>
              <a:uFillTx/>
              <a:latin typeface="Lato" charset="0"/>
              <a:ea typeface="Lato" charset="0"/>
              <a:cs typeface="Lato" charset="0"/>
            </a:endParaRPr>
          </a:p>
        </p:txBody>
      </p:sp>
      <p:sp>
        <p:nvSpPr>
          <p:cNvPr id="15" name="Text Placeholder 1">
            <a:extLst>
              <a:ext uri="{FF2B5EF4-FFF2-40B4-BE49-F238E27FC236}">
                <a16:creationId xmlns:a16="http://schemas.microsoft.com/office/drawing/2014/main" id="{AB7C28D1-DA92-9845-9B09-F8DF0C7696C8}"/>
              </a:ext>
            </a:extLst>
          </p:cNvPr>
          <p:cNvSpPr txBox="1">
            <a:spLocks/>
          </p:cNvSpPr>
          <p:nvPr/>
        </p:nvSpPr>
        <p:spPr>
          <a:xfrm>
            <a:off x="1016139" y="439131"/>
            <a:ext cx="10069996" cy="1193181"/>
          </a:xfrm>
          <a:prstGeom prst="rect">
            <a:avLst/>
          </a:prstGeom>
        </p:spPr>
        <p:txBody>
          <a:bodyPr lIns="0" tIns="0" rIns="0" bIns="0" anchor="ctr" anchorCtr="0"/>
          <a:lstStyle>
            <a:lvl1pPr marL="0" indent="0" algn="l" defTabSz="914400" rtl="0" eaLnBrk="1" latinLnBrk="0" hangingPunct="1">
              <a:lnSpc>
                <a:spcPct val="150000"/>
              </a:lnSpc>
              <a:spcBef>
                <a:spcPts val="1000"/>
              </a:spcBef>
              <a:buFont typeface="Arial" panose="020B0604020202020204" pitchFamily="34" charset="0"/>
              <a:buNone/>
              <a:defRPr sz="2000" kern="1200">
                <a:solidFill>
                  <a:srgbClr val="5C5C5C"/>
                </a:solidFill>
                <a:latin typeface="Lato" panose="020F0502020204030203" pitchFamily="34" charset="0"/>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2000" kern="1200">
                <a:solidFill>
                  <a:srgbClr val="5C5C5C"/>
                </a:solidFill>
                <a:latin typeface="Lato" panose="020F0502020204030203" pitchFamily="34" charset="0"/>
                <a:ea typeface="+mn-ea"/>
                <a:cs typeface="+mn-cs"/>
              </a:defRPr>
            </a:lvl2pPr>
            <a:lvl3pPr marL="914400" indent="0" algn="l" defTabSz="914400" rtl="0" eaLnBrk="1" latinLnBrk="0" hangingPunct="1">
              <a:lnSpc>
                <a:spcPct val="150000"/>
              </a:lnSpc>
              <a:spcBef>
                <a:spcPts val="500"/>
              </a:spcBef>
              <a:buFont typeface="Arial" panose="020B0604020202020204" pitchFamily="34" charset="0"/>
              <a:buNone/>
              <a:defRPr sz="2000" kern="1200">
                <a:solidFill>
                  <a:srgbClr val="5C5C5C"/>
                </a:solidFill>
                <a:latin typeface="Lato" panose="020F050202020403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rgbClr val="5C5C5C"/>
                </a:solidFill>
                <a:latin typeface="Lato" panose="020F050202020403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rgbClr val="5C5C5C"/>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3600" dirty="0"/>
              <a:t>Compare the following:</a:t>
            </a:r>
            <a:endParaRPr lang="en-CA" sz="3600" dirty="0"/>
          </a:p>
        </p:txBody>
      </p:sp>
    </p:spTree>
    <p:extLst>
      <p:ext uri="{BB962C8B-B14F-4D97-AF65-F5344CB8AC3E}">
        <p14:creationId xmlns:p14="http://schemas.microsoft.com/office/powerpoint/2010/main" val="5057662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9909" y="2483758"/>
            <a:ext cx="2880000" cy="425758"/>
          </a:xfrm>
          <a:prstGeom prst="rect">
            <a:avLst/>
          </a:prstGeom>
          <a:noFill/>
        </p:spPr>
        <p:txBody>
          <a:bodyPr wrap="square">
            <a:spAutoFit/>
          </a:bodyPr>
          <a:lstStyle/>
          <a:p>
            <a:pPr eaLnBrk="1" fontAlgn="auto" hangingPunct="1">
              <a:lnSpc>
                <a:spcPts val="2580"/>
              </a:lnSpc>
              <a:spcBef>
                <a:spcPts val="0"/>
              </a:spcBef>
              <a:spcAft>
                <a:spcPts val="0"/>
              </a:spcAft>
              <a:defRPr/>
            </a:pPr>
            <a:r>
              <a:rPr lang="en-US" sz="1600" dirty="0">
                <a:solidFill>
                  <a:srgbClr val="5C5C5C"/>
                </a:solidFill>
                <a:latin typeface="Lato" panose="020F0502020204030203" pitchFamily="34" charset="0"/>
                <a:ea typeface="+mn-ea"/>
                <a:cs typeface="+mn-cs"/>
              </a:rPr>
              <a:t>+ 1 403 243 3285</a:t>
            </a:r>
          </a:p>
        </p:txBody>
      </p:sp>
      <p:sp>
        <p:nvSpPr>
          <p:cNvPr id="3" name="TextBox 2"/>
          <p:cNvSpPr txBox="1"/>
          <p:nvPr/>
        </p:nvSpPr>
        <p:spPr>
          <a:xfrm>
            <a:off x="2317203" y="2848739"/>
            <a:ext cx="2880000" cy="425758"/>
          </a:xfrm>
          <a:prstGeom prst="rect">
            <a:avLst/>
          </a:prstGeom>
          <a:noFill/>
        </p:spPr>
        <p:txBody>
          <a:bodyPr wrap="square">
            <a:spAutoFit/>
          </a:bodyPr>
          <a:lstStyle/>
          <a:p>
            <a:pPr eaLnBrk="1" fontAlgn="auto" hangingPunct="1">
              <a:lnSpc>
                <a:spcPts val="2580"/>
              </a:lnSpc>
              <a:spcBef>
                <a:spcPts val="0"/>
              </a:spcBef>
              <a:spcAft>
                <a:spcPts val="0"/>
              </a:spcAft>
              <a:defRPr/>
            </a:pPr>
            <a:r>
              <a:rPr lang="en-US" sz="1600" dirty="0">
                <a:solidFill>
                  <a:srgbClr val="5C5C5C"/>
                </a:solidFill>
                <a:latin typeface="Lato" panose="020F0502020204030203" pitchFamily="34" charset="0"/>
                <a:ea typeface="+mn-ea"/>
                <a:cs typeface="+mn-cs"/>
              </a:rPr>
              <a:t>cawst@cawst.org</a:t>
            </a:r>
          </a:p>
        </p:txBody>
      </p:sp>
      <p:sp>
        <p:nvSpPr>
          <p:cNvPr id="4" name="TextBox 3"/>
          <p:cNvSpPr txBox="1"/>
          <p:nvPr/>
        </p:nvSpPr>
        <p:spPr>
          <a:xfrm>
            <a:off x="2317203" y="3213367"/>
            <a:ext cx="2880000" cy="425758"/>
          </a:xfrm>
          <a:prstGeom prst="rect">
            <a:avLst/>
          </a:prstGeom>
          <a:noFill/>
        </p:spPr>
        <p:txBody>
          <a:bodyPr wrap="square">
            <a:spAutoFit/>
          </a:bodyPr>
          <a:lstStyle/>
          <a:p>
            <a:pPr eaLnBrk="1" fontAlgn="auto" hangingPunct="1">
              <a:lnSpc>
                <a:spcPts val="2580"/>
              </a:lnSpc>
              <a:spcBef>
                <a:spcPts val="0"/>
              </a:spcBef>
              <a:spcAft>
                <a:spcPts val="0"/>
              </a:spcAft>
              <a:defRPr/>
            </a:pPr>
            <a:r>
              <a:rPr lang="en-US" sz="1600" dirty="0">
                <a:solidFill>
                  <a:srgbClr val="5C5C5C"/>
                </a:solidFill>
                <a:latin typeface="Lato" panose="020F0502020204030203" pitchFamily="34" charset="0"/>
                <a:ea typeface="+mn-ea"/>
                <a:cs typeface="+mn-cs"/>
              </a:rPr>
              <a:t>cawst.org</a:t>
            </a:r>
          </a:p>
        </p:txBody>
      </p:sp>
    </p:spTree>
    <p:custDataLst>
      <p:tags r:id="rId1"/>
    </p:custDataLst>
    <p:extLst>
      <p:ext uri="{BB962C8B-B14F-4D97-AF65-F5344CB8AC3E}">
        <p14:creationId xmlns:p14="http://schemas.microsoft.com/office/powerpoint/2010/main" val="2787884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3" name="Add-in 2">
                <a:extLst>
                  <a:ext uri="{FF2B5EF4-FFF2-40B4-BE49-F238E27FC236}">
                    <a16:creationId xmlns:a16="http://schemas.microsoft.com/office/drawing/2014/main" id="{74CA21AB-18C3-7844-8181-23A6998BA575}"/>
                  </a:ext>
                </a:extLst>
              </p:cNvPr>
              <p:cNvGraphicFramePr>
                <a:graphicFrameLocks noGrp="1"/>
              </p:cNvGraphicFramePr>
              <p:nvPr>
                <p:extLst>
                  <p:ext uri="{D42A27DB-BD31-4B8C-83A1-F6EECF244321}">
                    <p14:modId xmlns:p14="http://schemas.microsoft.com/office/powerpoint/2010/main" val="1145952014"/>
                  </p:ext>
                </p:extLst>
              </p:nvPr>
            </p:nvGraphicFramePr>
            <p:xfrm>
              <a:off x="0" y="0"/>
              <a:ext cx="12192000" cy="685800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3" name="Add-in 2">
                <a:extLst>
                  <a:ext uri="{FF2B5EF4-FFF2-40B4-BE49-F238E27FC236}">
                    <a16:creationId xmlns:a16="http://schemas.microsoft.com/office/drawing/2014/main" id="{74CA21AB-18C3-7844-8181-23A6998BA575}"/>
                  </a:ext>
                </a:extLst>
              </p:cNvPr>
              <p:cNvPicPr>
                <a:picLocks noGrp="1" noRot="1" noChangeAspect="1" noMove="1" noResize="1" noEditPoints="1" noAdjustHandles="1" noChangeArrowheads="1" noChangeShapeType="1"/>
              </p:cNvPicPr>
              <p:nvPr/>
            </p:nvPicPr>
            <p:blipFill>
              <a:blip r:embed="rId4"/>
              <a:stretch>
                <a:fillRect/>
              </a:stretch>
            </p:blipFill>
            <p:spPr>
              <a:xfrm>
                <a:off x="0" y="0"/>
                <a:ext cx="12192000" cy="6858000"/>
              </a:xfrm>
              <a:prstGeom prst="rect">
                <a:avLst/>
              </a:prstGeom>
            </p:spPr>
          </p:pic>
        </mc:Fallback>
      </mc:AlternateContent>
    </p:spTree>
    <p:extLst>
      <p:ext uri="{BB962C8B-B14F-4D97-AF65-F5344CB8AC3E}">
        <p14:creationId xmlns:p14="http://schemas.microsoft.com/office/powerpoint/2010/main" val="4221087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D82326-E311-F641-8A65-0C2D255F27F1}"/>
              </a:ext>
            </a:extLst>
          </p:cNvPr>
          <p:cNvSpPr>
            <a:spLocks noGrp="1"/>
          </p:cNvSpPr>
          <p:nvPr>
            <p:ph type="sldNum" sz="quarter" idx="10"/>
          </p:nvPr>
        </p:nvSpPr>
        <p:spPr/>
        <p:txBody>
          <a:bodyPr/>
          <a:lstStyle/>
          <a:p>
            <a:fld id="{A8350104-CE64-4EE9-82B1-554144FA4C7C}" type="slidenum">
              <a:rPr lang="en-CA" smtClean="0"/>
              <a:pPr/>
              <a:t>6</a:t>
            </a:fld>
            <a:endParaRPr lang="en-CA" dirty="0"/>
          </a:p>
        </p:txBody>
      </p:sp>
      <p:pic>
        <p:nvPicPr>
          <p:cNvPr id="4" name="Picture 4" descr="Tito's family">
            <a:extLst>
              <a:ext uri="{FF2B5EF4-FFF2-40B4-BE49-F238E27FC236}">
                <a16:creationId xmlns:a16="http://schemas.microsoft.com/office/drawing/2014/main" id="{ABEE5979-7B07-CF48-90DD-83DD3A9800B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991853" y="0"/>
            <a:ext cx="620829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5693303-F456-064E-B054-BDC8DA707556}"/>
              </a:ext>
            </a:extLst>
          </p:cNvPr>
          <p:cNvSpPr txBox="1"/>
          <p:nvPr/>
        </p:nvSpPr>
        <p:spPr>
          <a:xfrm>
            <a:off x="9231546" y="3145421"/>
            <a:ext cx="1098378" cy="584775"/>
          </a:xfrm>
          <a:prstGeom prst="rect">
            <a:avLst/>
          </a:prstGeom>
          <a:noFill/>
        </p:spPr>
        <p:txBody>
          <a:bodyPr wrap="none" rtlCol="0">
            <a:spAutoFit/>
          </a:bodyPr>
          <a:lstStyle/>
          <a:p>
            <a:r>
              <a:rPr lang="en-US" sz="3200" dirty="0"/>
              <a:t>Tikho</a:t>
            </a:r>
            <a:endParaRPr lang="en-CA" sz="3200" dirty="0"/>
          </a:p>
        </p:txBody>
      </p:sp>
      <p:sp>
        <p:nvSpPr>
          <p:cNvPr id="6" name="TextBox 5">
            <a:extLst>
              <a:ext uri="{FF2B5EF4-FFF2-40B4-BE49-F238E27FC236}">
                <a16:creationId xmlns:a16="http://schemas.microsoft.com/office/drawing/2014/main" id="{F15F74DE-272D-8847-8548-9FEDC1BBFB83}"/>
              </a:ext>
            </a:extLst>
          </p:cNvPr>
          <p:cNvSpPr txBox="1"/>
          <p:nvPr/>
        </p:nvSpPr>
        <p:spPr>
          <a:xfrm>
            <a:off x="9231546" y="311257"/>
            <a:ext cx="2302810" cy="1077218"/>
          </a:xfrm>
          <a:prstGeom prst="rect">
            <a:avLst/>
          </a:prstGeom>
          <a:noFill/>
        </p:spPr>
        <p:txBody>
          <a:bodyPr wrap="none" rtlCol="0">
            <a:spAutoFit/>
          </a:bodyPr>
          <a:lstStyle/>
          <a:p>
            <a:r>
              <a:rPr lang="en-US" sz="3200" dirty="0"/>
              <a:t>Gladys</a:t>
            </a:r>
            <a:br>
              <a:rPr lang="en-US" sz="3200" dirty="0"/>
            </a:br>
            <a:r>
              <a:rPr lang="en-US" sz="3200" dirty="0" err="1"/>
              <a:t>Tikho’s</a:t>
            </a:r>
            <a:r>
              <a:rPr lang="en-US" sz="3200" dirty="0"/>
              <a:t> mom</a:t>
            </a:r>
            <a:endParaRPr lang="en-CA" sz="3200" dirty="0"/>
          </a:p>
        </p:txBody>
      </p:sp>
      <p:sp>
        <p:nvSpPr>
          <p:cNvPr id="7" name="TextBox 6">
            <a:extLst>
              <a:ext uri="{FF2B5EF4-FFF2-40B4-BE49-F238E27FC236}">
                <a16:creationId xmlns:a16="http://schemas.microsoft.com/office/drawing/2014/main" id="{EA516F9D-3C93-2446-9861-EB3EAD8D829B}"/>
              </a:ext>
            </a:extLst>
          </p:cNvPr>
          <p:cNvSpPr txBox="1"/>
          <p:nvPr/>
        </p:nvSpPr>
        <p:spPr>
          <a:xfrm>
            <a:off x="1291793" y="661181"/>
            <a:ext cx="1668662" cy="1077218"/>
          </a:xfrm>
          <a:prstGeom prst="rect">
            <a:avLst/>
          </a:prstGeom>
          <a:noFill/>
        </p:spPr>
        <p:txBody>
          <a:bodyPr wrap="none" rtlCol="0">
            <a:spAutoFit/>
          </a:bodyPr>
          <a:lstStyle/>
          <a:p>
            <a:pPr algn="r"/>
            <a:r>
              <a:rPr lang="en-US" sz="3200" dirty="0" err="1"/>
              <a:t>Tikho’s</a:t>
            </a:r>
            <a:br>
              <a:rPr lang="en-US" sz="3200" dirty="0"/>
            </a:br>
            <a:r>
              <a:rPr lang="en-US" sz="3200" dirty="0"/>
              <a:t>grandma</a:t>
            </a:r>
            <a:endParaRPr lang="en-CA" sz="3200" dirty="0"/>
          </a:p>
        </p:txBody>
      </p:sp>
      <p:sp>
        <p:nvSpPr>
          <p:cNvPr id="8" name="TextBox 7">
            <a:extLst>
              <a:ext uri="{FF2B5EF4-FFF2-40B4-BE49-F238E27FC236}">
                <a16:creationId xmlns:a16="http://schemas.microsoft.com/office/drawing/2014/main" id="{557A69CB-95D7-304A-B874-F6835FCB0946}"/>
              </a:ext>
            </a:extLst>
          </p:cNvPr>
          <p:cNvSpPr txBox="1"/>
          <p:nvPr/>
        </p:nvSpPr>
        <p:spPr>
          <a:xfrm>
            <a:off x="281439" y="1943693"/>
            <a:ext cx="2698559" cy="1077218"/>
          </a:xfrm>
          <a:prstGeom prst="rect">
            <a:avLst/>
          </a:prstGeom>
          <a:noFill/>
        </p:spPr>
        <p:txBody>
          <a:bodyPr wrap="none" rtlCol="0">
            <a:spAutoFit/>
          </a:bodyPr>
          <a:lstStyle/>
          <a:p>
            <a:pPr algn="r"/>
            <a:r>
              <a:rPr lang="en-US" sz="3200" dirty="0"/>
              <a:t>Daniel</a:t>
            </a:r>
            <a:br>
              <a:rPr lang="en-US" sz="3200" dirty="0"/>
            </a:br>
            <a:r>
              <a:rPr lang="en-US" sz="3200" dirty="0" err="1"/>
              <a:t>Tikho’s</a:t>
            </a:r>
            <a:r>
              <a:rPr lang="en-US" sz="3200" dirty="0"/>
              <a:t> brother</a:t>
            </a:r>
            <a:endParaRPr lang="en-CA" sz="3200" dirty="0"/>
          </a:p>
        </p:txBody>
      </p:sp>
      <p:sp>
        <p:nvSpPr>
          <p:cNvPr id="9" name="TextBox 8">
            <a:extLst>
              <a:ext uri="{FF2B5EF4-FFF2-40B4-BE49-F238E27FC236}">
                <a16:creationId xmlns:a16="http://schemas.microsoft.com/office/drawing/2014/main" id="{12F7E7A6-A142-A045-B7A1-50324AF18355}"/>
              </a:ext>
            </a:extLst>
          </p:cNvPr>
          <p:cNvSpPr txBox="1"/>
          <p:nvPr/>
        </p:nvSpPr>
        <p:spPr>
          <a:xfrm>
            <a:off x="9231546" y="1495557"/>
            <a:ext cx="2319418" cy="1077218"/>
          </a:xfrm>
          <a:prstGeom prst="rect">
            <a:avLst/>
          </a:prstGeom>
          <a:noFill/>
        </p:spPr>
        <p:txBody>
          <a:bodyPr wrap="none" rtlCol="0">
            <a:spAutoFit/>
          </a:bodyPr>
          <a:lstStyle/>
          <a:p>
            <a:r>
              <a:rPr lang="en-US" sz="3200" dirty="0"/>
              <a:t>Natasha</a:t>
            </a:r>
            <a:br>
              <a:rPr lang="en-US" sz="3200" dirty="0"/>
            </a:br>
            <a:r>
              <a:rPr lang="en-US" sz="3200" dirty="0" err="1"/>
              <a:t>Tikho’s</a:t>
            </a:r>
            <a:r>
              <a:rPr lang="en-US" sz="3200" dirty="0"/>
              <a:t> sister</a:t>
            </a:r>
            <a:endParaRPr lang="en-CA" sz="3200" dirty="0"/>
          </a:p>
        </p:txBody>
      </p:sp>
      <p:cxnSp>
        <p:nvCxnSpPr>
          <p:cNvPr id="11" name="Straight Arrow Connector 10">
            <a:extLst>
              <a:ext uri="{FF2B5EF4-FFF2-40B4-BE49-F238E27FC236}">
                <a16:creationId xmlns:a16="http://schemas.microsoft.com/office/drawing/2014/main" id="{032C49BF-CAEF-9441-956F-1E1E13AA952F}"/>
              </a:ext>
            </a:extLst>
          </p:cNvPr>
          <p:cNvCxnSpPr/>
          <p:nvPr/>
        </p:nvCxnSpPr>
        <p:spPr>
          <a:xfrm>
            <a:off x="3135086" y="2482302"/>
            <a:ext cx="2438400" cy="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ACBD357-6A37-9F4A-BB71-3B3E773416CE}"/>
              </a:ext>
            </a:extLst>
          </p:cNvPr>
          <p:cNvCxnSpPr>
            <a:cxnSpLocks/>
          </p:cNvCxnSpPr>
          <p:nvPr/>
        </p:nvCxnSpPr>
        <p:spPr>
          <a:xfrm flipH="1">
            <a:off x="6821715" y="843389"/>
            <a:ext cx="2177142" cy="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56F3F31-A66D-7C4F-B1F0-C6C1BF54833A}"/>
              </a:ext>
            </a:extLst>
          </p:cNvPr>
          <p:cNvCxnSpPr>
            <a:cxnSpLocks/>
          </p:cNvCxnSpPr>
          <p:nvPr/>
        </p:nvCxnSpPr>
        <p:spPr>
          <a:xfrm flipH="1">
            <a:off x="8389257" y="2030851"/>
            <a:ext cx="609600" cy="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BF9735F-C45B-0948-BA92-B584012FE2CE}"/>
              </a:ext>
            </a:extLst>
          </p:cNvPr>
          <p:cNvCxnSpPr>
            <a:cxnSpLocks/>
          </p:cNvCxnSpPr>
          <p:nvPr/>
        </p:nvCxnSpPr>
        <p:spPr>
          <a:xfrm>
            <a:off x="3135086" y="1199790"/>
            <a:ext cx="522514" cy="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821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33A6E5-8B39-B642-8D22-17E75D5C7E10}"/>
              </a:ext>
            </a:extLst>
          </p:cNvPr>
          <p:cNvPicPr>
            <a:picLocks noChangeAspect="1"/>
          </p:cNvPicPr>
          <p:nvPr/>
        </p:nvPicPr>
        <p:blipFill rotWithShape="1">
          <a:blip r:embed="rId3" cstate="screen">
            <a:extLst>
              <a:ext uri="{BEBA8EAE-BF5A-486C-A8C5-ECC9F3942E4B}">
                <a14:imgProps xmlns:a14="http://schemas.microsoft.com/office/drawing/2010/main">
                  <a14:imgLayer>
                    <a14:imgEffect>
                      <a14:sharpenSoften amount="38000"/>
                    </a14:imgEffect>
                    <a14:imgEffect>
                      <a14:brightnessContrast bright="19000" contrast="11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349608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3" name="Add-in 2">
                <a:extLst>
                  <a:ext uri="{FF2B5EF4-FFF2-40B4-BE49-F238E27FC236}">
                    <a16:creationId xmlns:a16="http://schemas.microsoft.com/office/drawing/2014/main" id="{BC3B06B2-152A-E740-AF36-D2D99D2632E6}"/>
                  </a:ext>
                </a:extLst>
              </p:cNvPr>
              <p:cNvGraphicFramePr>
                <a:graphicFrameLocks noGrp="1"/>
              </p:cNvGraphicFramePr>
              <p:nvPr>
                <p:extLst>
                  <p:ext uri="{D42A27DB-BD31-4B8C-83A1-F6EECF244321}">
                    <p14:modId xmlns:p14="http://schemas.microsoft.com/office/powerpoint/2010/main" val="1349071111"/>
                  </p:ext>
                </p:extLst>
              </p:nvPr>
            </p:nvGraphicFramePr>
            <p:xfrm>
              <a:off x="0" y="0"/>
              <a:ext cx="12192000" cy="6857999"/>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3" name="Add-in 2">
                <a:extLst>
                  <a:ext uri="{FF2B5EF4-FFF2-40B4-BE49-F238E27FC236}">
                    <a16:creationId xmlns:a16="http://schemas.microsoft.com/office/drawing/2014/main" id="{BC3B06B2-152A-E740-AF36-D2D99D2632E6}"/>
                  </a:ext>
                </a:extLst>
              </p:cNvPr>
              <p:cNvPicPr>
                <a:picLocks noGrp="1" noRot="1" noChangeAspect="1" noMove="1" noResize="1" noEditPoints="1" noAdjustHandles="1" noChangeArrowheads="1" noChangeShapeType="1"/>
              </p:cNvPicPr>
              <p:nvPr/>
            </p:nvPicPr>
            <p:blipFill>
              <a:blip r:embed="rId4"/>
              <a:stretch>
                <a:fillRect/>
              </a:stretch>
            </p:blipFill>
            <p:spPr>
              <a:xfrm>
                <a:off x="0" y="0"/>
                <a:ext cx="12192000" cy="6857999"/>
              </a:xfrm>
              <a:prstGeom prst="rect">
                <a:avLst/>
              </a:prstGeom>
            </p:spPr>
          </p:pic>
        </mc:Fallback>
      </mc:AlternateContent>
    </p:spTree>
    <p:extLst>
      <p:ext uri="{BB962C8B-B14F-4D97-AF65-F5344CB8AC3E}">
        <p14:creationId xmlns:p14="http://schemas.microsoft.com/office/powerpoint/2010/main" val="1431920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F2E014-F972-F845-AAAA-2CE0D16ECDCE}"/>
              </a:ext>
            </a:extLst>
          </p:cNvPr>
          <p:cNvPicPr>
            <a:picLocks noChangeAspect="1"/>
          </p:cNvPicPr>
          <p:nvPr/>
        </p:nvPicPr>
        <p:blipFill rotWithShape="1">
          <a:blip r:embed="rId3" cstate="screen">
            <a:extLst>
              <a:ext uri="{BEBA8EAE-BF5A-486C-A8C5-ECC9F3942E4B}">
                <a14:imgProps xmlns:a14="http://schemas.microsoft.com/office/drawing/2010/main">
                  <a14:imgLayer>
                    <a14:imgEffect>
                      <a14:sharpenSoften amount="33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2053032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pjrMpVRA"/>
  <p:tag name="ARTICULATE_DESIGN_ID_CUSTOM DESIGN" val="20k0Qa46"/>
  <p:tag name="ARTICULATE_DESIGN_ID_MUST HAVE" val="6WdZdqAm"/>
  <p:tag name="ARTICULATE_DESIGN_ID_BOOKEND SLIDES" val="Rq9A0mjS"/>
  <p:tag name="ARTICULATE_DESIGN_ID_BODY SLIDES" val="XNYQGHuP"/>
  <p:tag name="ARTICULATE_DESIGN_ID_CAWST" val="xGtoLr5Y"/>
  <p:tag name="ARTICULATE_DESIGN_ID_1_CAWST" val="IVwwdRUM"/>
  <p:tag name="ARTICULATE_DESIGN_ID_CAWST TITLE" val="g7GuV4UH"/>
  <p:tag name="ARTICULATE_DESIGN_ID_CAWST CONTENT" val="67xEorTn"/>
  <p:tag name="ARTICULATE_SLIDE_COUNT" val="13"/>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AWST Title">
  <a:themeElements>
    <a:clrScheme name="CAWST">
      <a:dk1>
        <a:srgbClr val="5C5C5C"/>
      </a:dk1>
      <a:lt1>
        <a:srgbClr val="FFFFFF"/>
      </a:lt1>
      <a:dk2>
        <a:srgbClr val="5C5C5C"/>
      </a:dk2>
      <a:lt2>
        <a:srgbClr val="FFFFFF"/>
      </a:lt2>
      <a:accent1>
        <a:srgbClr val="005478"/>
      </a:accent1>
      <a:accent2>
        <a:srgbClr val="B959A2"/>
      </a:accent2>
      <a:accent3>
        <a:srgbClr val="EB553D"/>
      </a:accent3>
      <a:accent4>
        <a:srgbClr val="F68D36"/>
      </a:accent4>
      <a:accent5>
        <a:srgbClr val="FEC441"/>
      </a:accent5>
      <a:accent6>
        <a:srgbClr val="B0A154"/>
      </a:accent6>
      <a:hlink>
        <a:srgbClr val="60BCE0"/>
      </a:hlink>
      <a:folHlink>
        <a:srgbClr val="60BCE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AWST Content">
  <a:themeElements>
    <a:clrScheme name="CAWST">
      <a:dk1>
        <a:srgbClr val="5C5C5C"/>
      </a:dk1>
      <a:lt1>
        <a:srgbClr val="FFFFFF"/>
      </a:lt1>
      <a:dk2>
        <a:srgbClr val="5C5C5C"/>
      </a:dk2>
      <a:lt2>
        <a:srgbClr val="FFFFFF"/>
      </a:lt2>
      <a:accent1>
        <a:srgbClr val="005478"/>
      </a:accent1>
      <a:accent2>
        <a:srgbClr val="B959A2"/>
      </a:accent2>
      <a:accent3>
        <a:srgbClr val="EB553D"/>
      </a:accent3>
      <a:accent4>
        <a:srgbClr val="F68D36"/>
      </a:accent4>
      <a:accent5>
        <a:srgbClr val="FEC441"/>
      </a:accent5>
      <a:accent6>
        <a:srgbClr val="B0A154"/>
      </a:accent6>
      <a:hlink>
        <a:srgbClr val="60BCE0"/>
      </a:hlink>
      <a:folHlink>
        <a:srgbClr val="60BCE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6.png"/></Relationships>
</file>

<file path=ppt/webextensions/_rels/webextension10.xml.rels><?xml version="1.0" encoding="UTF-8" standalone="yes"?>
<Relationships xmlns="http://schemas.openxmlformats.org/package/2006/relationships"><Relationship Id="rId1" Type="http://schemas.openxmlformats.org/officeDocument/2006/relationships/image" Target="../media/image10.png"/></Relationships>
</file>

<file path=ppt/webextensions/_rels/webextension11.xml.rels><?xml version="1.0" encoding="UTF-8" standalone="yes"?>
<Relationships xmlns="http://schemas.openxmlformats.org/package/2006/relationships"><Relationship Id="rId1" Type="http://schemas.openxmlformats.org/officeDocument/2006/relationships/image" Target="../media/image10.png"/></Relationships>
</file>

<file path=ppt/webextensions/_rels/webextension12.xml.rels><?xml version="1.0" encoding="UTF-8" standalone="yes"?>
<Relationships xmlns="http://schemas.openxmlformats.org/package/2006/relationships"><Relationship Id="rId1" Type="http://schemas.openxmlformats.org/officeDocument/2006/relationships/image" Target="../media/image33.png"/></Relationships>
</file>

<file path=ppt/webextensions/_rels/webextension13.xml.rels><?xml version="1.0" encoding="UTF-8" standalone="yes"?>
<Relationships xmlns="http://schemas.openxmlformats.org/package/2006/relationships"><Relationship Id="rId1" Type="http://schemas.openxmlformats.org/officeDocument/2006/relationships/image" Target="../media/image34.png"/></Relationships>
</file>

<file path=ppt/webextensions/_rels/webextension14.xml.rels><?xml version="1.0" encoding="UTF-8" standalone="yes"?>
<Relationships xmlns="http://schemas.openxmlformats.org/package/2006/relationships"><Relationship Id="rId1" Type="http://schemas.openxmlformats.org/officeDocument/2006/relationships/image" Target="../media/image35.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7.png"/></Relationships>
</file>

<file path=ppt/webextensions/_rels/webextension3.xml.rels><?xml version="1.0" encoding="UTF-8" standalone="yes"?>
<Relationships xmlns="http://schemas.openxmlformats.org/package/2006/relationships"><Relationship Id="rId1" Type="http://schemas.openxmlformats.org/officeDocument/2006/relationships/image" Target="../media/image10.png"/></Relationships>
</file>

<file path=ppt/webextensions/_rels/webextension4.xml.rels><?xml version="1.0" encoding="UTF-8" standalone="yes"?>
<Relationships xmlns="http://schemas.openxmlformats.org/package/2006/relationships"><Relationship Id="rId1" Type="http://schemas.openxmlformats.org/officeDocument/2006/relationships/image" Target="../media/image10.png"/></Relationships>
</file>

<file path=ppt/webextensions/_rels/webextension5.xml.rels><?xml version="1.0" encoding="UTF-8" standalone="yes"?>
<Relationships xmlns="http://schemas.openxmlformats.org/package/2006/relationships"><Relationship Id="rId1" Type="http://schemas.openxmlformats.org/officeDocument/2006/relationships/image" Target="../media/image10.png"/></Relationships>
</file>

<file path=ppt/webextensions/_rels/webextension6.xml.rels><?xml version="1.0" encoding="UTF-8" standalone="yes"?>
<Relationships xmlns="http://schemas.openxmlformats.org/package/2006/relationships"><Relationship Id="rId1" Type="http://schemas.openxmlformats.org/officeDocument/2006/relationships/image" Target="../media/image10.png"/></Relationships>
</file>

<file path=ppt/webextensions/_rels/webextension7.xml.rels><?xml version="1.0" encoding="UTF-8" standalone="yes"?>
<Relationships xmlns="http://schemas.openxmlformats.org/package/2006/relationships"><Relationship Id="rId1" Type="http://schemas.openxmlformats.org/officeDocument/2006/relationships/image" Target="../media/image10.png"/></Relationships>
</file>

<file path=ppt/webextensions/_rels/webextension8.xml.rels><?xml version="1.0" encoding="UTF-8" standalone="yes"?>
<Relationships xmlns="http://schemas.openxmlformats.org/package/2006/relationships"><Relationship Id="rId1" Type="http://schemas.openxmlformats.org/officeDocument/2006/relationships/image" Target="../media/image31.png"/></Relationships>
</file>

<file path=ppt/webextensions/_rels/webextension9.xml.rels><?xml version="1.0" encoding="UTF-8" standalone="yes"?>
<Relationships xmlns="http://schemas.openxmlformats.org/package/2006/relationships"><Relationship Id="rId1" Type="http://schemas.openxmlformats.org/officeDocument/2006/relationships/image" Target="../media/image10.png"/></Relationships>
</file>

<file path=ppt/webextensions/webextension1.xml><?xml version="1.0" encoding="utf-8"?>
<we:webextension xmlns:we="http://schemas.microsoft.com/office/webextensions/webextension/2010/11" id="{3F599AD1-49C4-744F-ADCA-ED3F34F3C064}">
  <we:reference id="wa104221182" version="3.3.0.0" store="en-US" storeType="OMEX"/>
  <we:alternateReferences>
    <we:reference id="WA104221182" version="3.3.0.0" store="WA104221182" storeType="OMEX"/>
  </we:alternateReferences>
  <we:properties>
    <we:property name="autoplay" value="0"/>
    <we:property name="endtime" value="0"/>
    <we:property name="slideId" value="277"/>
    <we:property name="starttime" value="0"/>
    <we:property name="vid" value="&quot;https://vimeo.com/455832027&quot;"/>
  </we:properties>
  <we:bindings/>
  <we:snapshot xmlns:r="http://schemas.openxmlformats.org/officeDocument/2006/relationships" r:embed="rId1"/>
</we:webextension>
</file>

<file path=ppt/webextensions/webextension10.xml><?xml version="1.0" encoding="utf-8"?>
<we:webextension xmlns:we="http://schemas.microsoft.com/office/webextensions/webextension/2010/11" id="{9A354E3C-EAA3-7746-A138-7F2A2B991E8E}">
  <we:reference id="wa104221182" version="3.3.0.0" store="en-US" storeType="OMEX"/>
  <we:alternateReferences>
    <we:reference id="WA104221182" version="3.3.0.0" store="WA104221182" storeType="OMEX"/>
  </we:alternateReferences>
  <we:properties>
    <we:property name="autoplay" value="0"/>
    <we:property name="endtime" value="0"/>
    <we:property name="slideId" value="311"/>
    <we:property name="starttime" value="0"/>
    <we:property name="vid" value="&quot;https://vimeo.com/410631471&quot;"/>
  </we:properties>
  <we:bindings/>
  <we:snapshot xmlns:r="http://schemas.openxmlformats.org/officeDocument/2006/relationships" r:embed="rId1"/>
</we:webextension>
</file>

<file path=ppt/webextensions/webextension11.xml><?xml version="1.0" encoding="utf-8"?>
<we:webextension xmlns:we="http://schemas.microsoft.com/office/webextensions/webextension/2010/11" id="{AA3FDABC-788D-C046-A2BB-40031AC3D59B}">
  <we:reference id="wa104221182" version="3.3.0.0" store="en-US" storeType="OMEX"/>
  <we:alternateReferences>
    <we:reference id="WA104221182" version="3.3.0.0" store="WA104221182" storeType="OMEX"/>
  </we:alternateReferences>
  <we:properties>
    <we:property name="slideId" value="313"/>
    <we:property name="vid" value="&quot;https://vimeo.com/462693845&quot;"/>
    <we:property name="autoplay" value="0"/>
    <we:property name="starttime" value="0"/>
    <we:property name="endtime" value="0"/>
  </we:properties>
  <we:bindings/>
  <we:snapshot xmlns:r="http://schemas.openxmlformats.org/officeDocument/2006/relationships" r:embed="rId1"/>
</we:webextension>
</file>

<file path=ppt/webextensions/webextension12.xml><?xml version="1.0" encoding="utf-8"?>
<we:webextension xmlns:we="http://schemas.microsoft.com/office/webextensions/webextension/2010/11" id="{A223D7CA-F3F7-F642-801C-2F66BF027BAA}">
  <we:reference id="wa104221182" version="3.3.0.0" store="en-US" storeType="OMEX"/>
  <we:alternateReferences>
    <we:reference id="WA104221182" version="3.3.0.0" store="WA104221182" storeType="OMEX"/>
  </we:alternateReferences>
  <we:properties>
    <we:property name="autoplay" value="0"/>
    <we:property name="endtime" value="0"/>
    <we:property name="starttime" value="0"/>
    <we:property name="vid" value="&quot;https://vimeo.com/410631773&quot;"/>
  </we:properties>
  <we:bindings/>
  <we:snapshot xmlns:r="http://schemas.openxmlformats.org/officeDocument/2006/relationships" r:embed="rId1"/>
</we:webextension>
</file>

<file path=ppt/webextensions/webextension13.xml><?xml version="1.0" encoding="utf-8"?>
<we:webextension xmlns:we="http://schemas.microsoft.com/office/webextensions/webextension/2010/11" id="{57952F5A-CD12-B94B-9878-F23063363BC2}">
  <we:reference id="wa104221182" version="3.3.0.0" store="en-US" storeType="OMEX"/>
  <we:alternateReferences>
    <we:reference id="WA104221182" version="3.3.0.0" store="WA104221182" storeType="OMEX"/>
  </we:alternateReferences>
  <we:properties>
    <we:property name="autoplay" value="0"/>
    <we:property name="endtime" value="0"/>
    <we:property name="starttime" value="0"/>
    <we:property name="vid" value="&quot;https://vimeo.com/410631870&quot;"/>
  </we:properties>
  <we:bindings/>
  <we:snapshot xmlns:r="http://schemas.openxmlformats.org/officeDocument/2006/relationships" r:embed="rId1"/>
</we:webextension>
</file>

<file path=ppt/webextensions/webextension14.xml><?xml version="1.0" encoding="utf-8"?>
<we:webextension xmlns:we="http://schemas.microsoft.com/office/webextensions/webextension/2010/11" id="{8EB46128-178E-5E49-87AE-3BD39F6CFF46}">
  <we:reference id="wa104221182" version="3.3.0.0" store="en-US" storeType="OMEX"/>
  <we:alternateReferences>
    <we:reference id="WA104221182" version="3.3.0.0" store="WA104221182" storeType="OMEX"/>
  </we:alternateReferences>
  <we:properties>
    <we:property name="autoplay" value="0"/>
    <we:property name="endtime" value="0"/>
    <we:property name="starttime" value="0"/>
    <we:property name="vid" value="&quot;https://vimeo.com/410632325&quot;"/>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A9AF0844-B1E0-7A49-BEA7-7D366A9438F1}">
  <we:reference id="wa104221182" version="3.3.0.0" store="en-US" storeType="OMEX"/>
  <we:alternateReferences>
    <we:reference id="WA104221182" version="3.3.0.0" store="WA104221182" storeType="OMEX"/>
  </we:alternateReferences>
  <we:properties>
    <we:property name="autoplay" value="0"/>
    <we:property name="endtime" value="0"/>
    <we:property name="slideId" value="280"/>
    <we:property name="starttime" value="0"/>
    <we:property name="vid" value="&quot;https://vimeo.com/455832547&quot;"/>
  </we:properties>
  <we:bindings/>
  <we:snapshot xmlns:r="http://schemas.openxmlformats.org/officeDocument/2006/relationships" r:embed="rId1"/>
</we:webextension>
</file>

<file path=ppt/webextensions/webextension3.xml><?xml version="1.0" encoding="utf-8"?>
<we:webextension xmlns:we="http://schemas.microsoft.com/office/webextensions/webextension/2010/11" id="{48365F03-FA8C-0B4B-83B1-F0961E8BD5BA}">
  <we:reference id="wa104221182" version="3.3.0.0" store="en-US" storeType="OMEX"/>
  <we:alternateReferences>
    <we:reference id="WA104221182" version="3.3.0.0" store="WA104221182" storeType="OMEX"/>
  </we:alternateReferences>
  <we:properties>
    <we:property name="autoplay" value="0"/>
    <we:property name="endtime" value="0"/>
    <we:property name="slideId" value="283"/>
    <we:property name="starttime" value="0"/>
    <we:property name="vid" value="&quot;https://vimeo.com/455832310&quot;"/>
  </we:properties>
  <we:bindings/>
  <we:snapshot xmlns:r="http://schemas.openxmlformats.org/officeDocument/2006/relationships" r:embed="rId1"/>
</we:webextension>
</file>

<file path=ppt/webextensions/webextension4.xml><?xml version="1.0" encoding="utf-8"?>
<we:webextension xmlns:we="http://schemas.microsoft.com/office/webextensions/webextension/2010/11" id="{6E3A0D14-19AA-1A48-A47B-6E9376FF37E1}">
  <we:reference id="wa104221182" version="3.3.0.0" store="en-US" storeType="OMEX"/>
  <we:alternateReferences>
    <we:reference id="WA104221182" version="3.3.0.0" store="WA104221182" storeType="OMEX"/>
  </we:alternateReferences>
  <we:properties>
    <we:property name="autoplay" value="0"/>
    <we:property name="endtime" value="0"/>
    <we:property name="slideId" value="287"/>
    <we:property name="starttime" value="0"/>
    <we:property name="vid" value="&quot;https://vimeo.com/455832386&quot;"/>
  </we:properties>
  <we:bindings/>
  <we:snapshot xmlns:r="http://schemas.openxmlformats.org/officeDocument/2006/relationships" r:embed="rId1"/>
</we:webextension>
</file>

<file path=ppt/webextensions/webextension5.xml><?xml version="1.0" encoding="utf-8"?>
<we:webextension xmlns:we="http://schemas.microsoft.com/office/webextensions/webextension/2010/11" id="{06E64850-93D6-554E-92E6-8429F1CEA6E1}">
  <we:reference id="wa104221182" version="3.3.0.0" store="en-US" storeType="OMEX"/>
  <we:alternateReferences>
    <we:reference id="WA104221182" version="3.3.0.0" store="WA104221182" storeType="OMEX"/>
  </we:alternateReferences>
  <we:properties>
    <we:property name="autoplay" value="0"/>
    <we:property name="endtime" value="0"/>
    <we:property name="slideId" value="303"/>
    <we:property name="starttime" value="0"/>
    <we:property name="vid" value="&quot;https://vimeo.com/455832611&quot;"/>
  </we:properties>
  <we:bindings/>
  <we:snapshot xmlns:r="http://schemas.openxmlformats.org/officeDocument/2006/relationships" r:embed="rId1"/>
</we:webextension>
</file>

<file path=ppt/webextensions/webextension6.xml><?xml version="1.0" encoding="utf-8"?>
<we:webextension xmlns:we="http://schemas.microsoft.com/office/webextensions/webextension/2010/11" id="{B2138021-D148-BB43-8899-C9290D252BCA}">
  <we:reference id="wa104221182" version="3.3.0.0" store="en-US" storeType="OMEX"/>
  <we:alternateReferences>
    <we:reference id="WA104221182" version="3.3.0.0" store="WA104221182" storeType="OMEX"/>
  </we:alternateReferences>
  <we:properties>
    <we:property name="autoplay" value="0"/>
    <we:property name="endtime" value="0"/>
    <we:property name="slideId" value="305"/>
    <we:property name="starttime" value="0"/>
    <we:property name="vid" value="&quot;https://vimeo.com/410630961&quot;"/>
  </we:properties>
  <we:bindings/>
  <we:snapshot xmlns:r="http://schemas.openxmlformats.org/officeDocument/2006/relationships" r:embed="rId1"/>
</we:webextension>
</file>

<file path=ppt/webextensions/webextension7.xml><?xml version="1.0" encoding="utf-8"?>
<we:webextension xmlns:we="http://schemas.microsoft.com/office/webextensions/webextension/2010/11" id="{DC27674F-5449-434A-A65A-D4B035EDAB5D}">
  <we:reference id="wa104221182" version="3.3.0.0" store="en-US" storeType="OMEX"/>
  <we:alternateReferences>
    <we:reference id="WA104221182" version="3.3.0.0" store="WA104221182" storeType="OMEX"/>
  </we:alternateReferences>
  <we:properties>
    <we:property name="autoplay" value="0"/>
    <we:property name="endtime" value="0"/>
    <we:property name="slideId" value="306"/>
    <we:property name="starttime" value="0"/>
    <we:property name="vid" value="&quot;https://vimeo.com/410631030&quot;"/>
  </we:properties>
  <we:bindings/>
  <we:snapshot xmlns:r="http://schemas.openxmlformats.org/officeDocument/2006/relationships" r:embed="rId1"/>
</we:webextension>
</file>

<file path=ppt/webextensions/webextension8.xml><?xml version="1.0" encoding="utf-8"?>
<we:webextension xmlns:we="http://schemas.microsoft.com/office/webextensions/webextension/2010/11" id="{213DED6D-F38E-2847-B315-816EE4288600}">
  <we:reference id="wa104221182" version="3.3.0.0" store="en-US" storeType="OMEX"/>
  <we:alternateReferences>
    <we:reference id="WA104221182" version="3.3.0.0" store="WA104221182" storeType="OMEX"/>
  </we:alternateReferences>
  <we:properties>
    <we:property name="autoplay" value="0"/>
    <we:property name="endtime" value="0"/>
    <we:property name="starttime" value="0"/>
    <we:property name="vid" value="&quot;https://vimeo.com/410631095&quot;"/>
  </we:properties>
  <we:bindings/>
  <we:snapshot xmlns:r="http://schemas.openxmlformats.org/officeDocument/2006/relationships" r:embed="rId1"/>
</we:webextension>
</file>

<file path=ppt/webextensions/webextension9.xml><?xml version="1.0" encoding="utf-8"?>
<we:webextension xmlns:we="http://schemas.microsoft.com/office/webextensions/webextension/2010/11" id="{FA46D3C1-6B64-D34D-B64C-19E57E2596A6}">
  <we:reference id="wa104221182" version="3.3.0.0" store="en-US" storeType="OMEX"/>
  <we:alternateReferences>
    <we:reference id="WA104221182" version="3.3.0.0" store="WA104221182" storeType="OMEX"/>
  </we:alternateReferences>
  <we:properties>
    <we:property name="autoplay" value="0"/>
    <we:property name="endtime" value="0"/>
    <we:property name="slideId" value="310"/>
    <we:property name="starttime" value="0"/>
    <we:property name="vid" value="&quot;https://vimeo.com/410631254&quot;"/>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otalTime>6137</TotalTime>
  <Words>2244</Words>
  <Application>Microsoft Macintosh PowerPoint</Application>
  <PresentationFormat>Widescreen</PresentationFormat>
  <Paragraphs>161</Paragraphs>
  <Slides>45</Slides>
  <Notes>43</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45</vt:i4>
      </vt:variant>
    </vt:vector>
  </HeadingPairs>
  <TitlesOfParts>
    <vt:vector size="50" baseType="lpstr">
      <vt:lpstr>Arial</vt:lpstr>
      <vt:lpstr>Lato</vt:lpstr>
      <vt:lpstr>Calibri</vt:lpstr>
      <vt:lpstr>CAWST Title</vt:lpstr>
      <vt:lpstr>CAWST Content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CAWST</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Nigel Cutting</dc:creator>
  <cp:lastModifiedBy>Nigel Cutting</cp:lastModifiedBy>
  <cp:revision>314</cp:revision>
  <dcterms:created xsi:type="dcterms:W3CDTF">2018-03-08T21:37:15Z</dcterms:created>
  <dcterms:modified xsi:type="dcterms:W3CDTF">2020-10-06T16:04:41Z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DB587DF5-7C43-4342-A267-070D3432918C</vt:lpwstr>
  </property>
  <property fmtid="{D5CDD505-2E9C-101B-9397-08002B2CF9AE}" pid="3" name="ArticulatePath">
    <vt:lpwstr>CAWST PP Template</vt:lpwstr>
  </property>
</Properties>
</file>