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94" r:id="rId3"/>
    <p:sldId id="267" r:id="rId4"/>
    <p:sldId id="27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59" autoAdjust="0"/>
  </p:normalViewPr>
  <p:slideViewPr>
    <p:cSldViewPr>
      <p:cViewPr varScale="1">
        <p:scale>
          <a:sx n="74" d="100"/>
          <a:sy n="74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29AE62-C5DD-42EE-B6D5-118279B1A1E0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5C0755-F8BA-448E-9D1A-A307A0140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363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8DC47-A447-435D-B31E-09F486250D12}" type="slidenum">
              <a:rPr>
                <a:solidFill>
                  <a:srgbClr val="000000"/>
                </a:solidFill>
              </a:rPr>
              <a:pPr/>
              <a:t>1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15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rtl="0" eaLnBrk="1" fontAlgn="base" hangingPunct="1">
              <a:spcBef>
                <a:spcPct val="0"/>
              </a:spcBef>
              <a:spcAft>
                <a:spcPct val="0"/>
              </a:spcAft>
            </a:pPr>
            <a:fld id="{90008EA7-2269-46B7-8811-65A27784D7FB}" type="slidenum">
              <a:rPr>
                <a:latin typeface="Arial" charset="0"/>
                <a:cs typeface="Arial" charset="0"/>
              </a:rPr>
              <a:pPr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64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3424C-D46E-42EB-A8DB-15C7AC4C96AC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EF46-C134-4D87-9B34-28F1E4A3B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08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4115-E90F-4EC3-99C9-A1D75E5FC230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958B2-A006-4E31-A12E-8622C1173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88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E09-C6FE-4D55-AAC0-B67748CA0C9C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ACBB8-9104-428F-9E9D-D63F941BA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31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E8B05-F4B2-4F8D-BED0-1DCFFF19A8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74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8C417-352C-4D21-9A3E-B994AA216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802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5EFBB-2439-4670-AC35-1DD755E3EB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699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7E82F-8134-4D18-9B73-22A4F7DEB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90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8480-D736-4EC3-8873-946025D659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376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3267-8171-4396-865D-E318E235B3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82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6EE5-3F69-4B26-91EE-D3136B3015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27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4C7A0-E00A-4BD0-AD0A-F213F8A49A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69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C9F85-9542-48EF-AE39-89B114DAD28E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681D9-A5E6-4943-8F5C-DE260AA31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109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D51F7-C30B-4FD6-8D3A-728CB56475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798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B4C23-F413-4EA5-8586-AA5332DC0E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986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660C-2626-4CD6-AA4B-79567619A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476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2009-04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4728D-7D88-49AE-BDF0-82E9F92884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24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9BD83-613D-4567-A058-F35DC50609CF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0895-5858-4BD1-98E4-722EA187D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885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5867-FD97-4264-AD69-D21548C92E0F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5716B-CD92-4F62-BEB4-7680C34CF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68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D939-CC21-4E78-90EB-AA56D14F201E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5BDB4-2B64-4688-A052-7D68C3429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11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7D17-967C-409C-B421-24EBB2149E92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9918-9B4B-47CE-AAC3-BC478EF02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97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146D-8239-470C-991A-870BE4822DC8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5F16D-6A8B-43DA-970C-4C26DFD66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53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CC16-A95C-4F42-A05A-D6A65860B7D1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B14C-E9BF-4D18-9AC3-9BD428961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71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726C-E950-47DA-B2C5-9C1A65F1B03B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9E91A-4107-4FEA-943D-384D79E1D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37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0FA5E4-2565-4998-9327-778E6ABEF930}" type="datetimeFigureOut">
              <a:rPr lang="en-US"/>
              <a:pPr>
                <a:defRPr/>
              </a:pPr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4D47AE-89E6-4307-BA61-0C4623035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cs typeface="Arial" charset="0"/>
              </a:rPr>
              <a:t>2009-04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0B713F8-0B9C-403B-A948-EE52D7B8F074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07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awst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WST_2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1377"/>
            <a:ext cx="3848100" cy="110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1264" y="677882"/>
            <a:ext cx="80772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tabLst>
                <a:tab pos="1196975" algn="l"/>
              </a:tabLst>
            </a:pP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12, 2916 – </a:t>
            </a:r>
            <a:r>
              <a:rPr lang="es-SV" sz="11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  <a:r>
              <a:rPr lang="es-SV" sz="1100" baseline="30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s-SV" sz="11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Avenue</a:t>
            </a:r>
            <a:endParaRPr lang="es-SV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tabLst>
                <a:tab pos="1196975" algn="l"/>
              </a:tabLst>
            </a:pP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Calgary, Alberta, </a:t>
            </a:r>
            <a:r>
              <a:rPr lang="es-SV" sz="11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T2A</a:t>
            </a: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s-SV" sz="11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6K4</a:t>
            </a: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Canadá</a:t>
            </a:r>
          </a:p>
          <a:p>
            <a:pPr algn="ctr">
              <a:tabLst>
                <a:tab pos="1196975" algn="l"/>
              </a:tabLst>
            </a:pP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Teléfono: + 1 (403) 243-3285, fax: + 1 (403) 243-6199</a:t>
            </a:r>
          </a:p>
          <a:p>
            <a:pPr algn="ctr">
              <a:tabLst>
                <a:tab pos="1196975" algn="l"/>
              </a:tabLst>
            </a:pP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  <a:hlinkClick r:id="rId4"/>
              </a:rPr>
              <a:t>Correo electrónico: cawst@cawst.org, sitio web: </a:t>
            </a:r>
            <a:r>
              <a:rPr lang="es-SV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www.cawst.org</a:t>
            </a:r>
          </a:p>
          <a:p>
            <a:pPr algn="ctr">
              <a:tabLst>
                <a:tab pos="1196975" algn="l"/>
              </a:tabLst>
            </a:pPr>
            <a:endParaRPr lang="es-SV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 Centro de Tecnologías Asequibles de Agua y Saneamiento (CAWST, por su sigla en inglés) es una organización sin fines de lucro con base en Calgary que proporciona capacitación y consultoría a organizaciones que trabajan directamente con poblaciones en países en desarrollo que carecen de acceso al agua limpia y al saneamiento básico.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Una de las principales estrategias de CAWST es hacer del conocimiento sobre agua un saber popular. Eso se logra, en parte, mediante el desarrollo y la distribución gratuita de materiales educativos con la intención de aumentar la disponibilidad de información para los que más lo necesitan.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Este documento es de contenido abierto y está elaborado bajo la licencia genérica Creative Commons Atribución 3.0. Para ver una copia de esa licencia, visite la página http://creativecommons.org/licenses/by/3.0/deed.es o envíe una carta a Creative Commons, 171 </a:t>
            </a:r>
            <a:r>
              <a:rPr lang="es-SV" sz="85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Second</a:t>
            </a:r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Street, Suite 300, San Francisco, California 94105, Estados Unidos. 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	Usted es libre de:</a:t>
            </a:r>
          </a:p>
          <a:p>
            <a:pPr marL="2000250" lvl="4" indent="-171450">
              <a:buFont typeface="Arial" pitchFamily="34" charset="0"/>
              <a:buChar char="•"/>
            </a:pPr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Compartir – copiar, distribuir y difundir este documento.</a:t>
            </a:r>
          </a:p>
          <a:p>
            <a:pPr marL="2000250" lvl="4" indent="-171450">
              <a:buFont typeface="Arial" pitchFamily="34" charset="0"/>
              <a:buChar char="•"/>
            </a:pPr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Editar – adaptar este documento.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</a:p>
          <a:p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	Bajo las siguientes condiciones:</a:t>
            </a:r>
          </a:p>
          <a:p>
            <a:pPr marL="2000250" lvl="4" indent="-171450">
              <a:buFont typeface="Arial" pitchFamily="34" charset="0"/>
              <a:buChar char="•"/>
            </a:pPr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Atribución. Deberá atribuírsele a CAWST el crédito de ser la fuente original del documento. Por favor, incluya la dirección a nuestro sitio web: www.cawst.org.</a:t>
            </a:r>
          </a:p>
          <a:p>
            <a:pPr algn="ctr">
              <a:tabLst>
                <a:tab pos="1196975" algn="l"/>
              </a:tabLst>
            </a:pPr>
            <a:endParaRPr lang="es-SV" sz="7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r>
              <a:rPr lang="es-SV" sz="85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CAWST actualizará este documento periódicamente. Por ese motivo, no se recomienda que lo almacene para descargarlo desde su sitio web.</a:t>
            </a:r>
          </a:p>
          <a:p>
            <a:pPr>
              <a:tabLst>
                <a:tab pos="1196975" algn="l"/>
              </a:tabLst>
            </a:pPr>
            <a:endParaRPr lang="es-SV" sz="85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105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tabLst>
                <a:tab pos="1196975" algn="l"/>
              </a:tabLst>
            </a:pPr>
            <a:endParaRPr lang="es-SV" sz="9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s-SV" sz="9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s-SV" sz="9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CAWST y sus directores, empleados, contratistas y voluntarios no asumen ninguna responsabilidad ni dan ninguna garantía respecto de los resultados que puedan obtenerse a partir del uso de la información proporcionada.</a:t>
            </a:r>
            <a:endParaRPr lang="es-SV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1092" y="3111252"/>
            <a:ext cx="1080120" cy="28803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100" y="3544850"/>
            <a:ext cx="936104" cy="360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4305137"/>
            <a:ext cx="6408712" cy="20621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b="1" dirty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Manténgase</a:t>
            </a:r>
            <a:r>
              <a:rPr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actualizado</a:t>
            </a:r>
            <a:r>
              <a:rPr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 y </a:t>
            </a:r>
            <a:r>
              <a:rPr sz="11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obtenga</a:t>
            </a:r>
            <a:r>
              <a:rPr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apoyo</a:t>
            </a:r>
            <a:r>
              <a:rPr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3028950" lvl="6" indent="-285750">
              <a:buFont typeface="Arial" pitchFamily="34" charset="0"/>
              <a:buChar char="•"/>
            </a:pP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Últimas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actualizaciones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este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documento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marL="3028950" lvl="6" indent="-285750">
              <a:buFont typeface="Arial" pitchFamily="34" charset="0"/>
              <a:buChar char="•"/>
            </a:pP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Otros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talleres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y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recursos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capacitación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relacionados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marL="3028950" lvl="6" indent="-285750">
              <a:buFont typeface="Arial" pitchFamily="34" charset="0"/>
              <a:buChar char="•"/>
            </a:pP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Apoyo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sobre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el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uso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este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documento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para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su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trabajo</a:t>
            </a:r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r>
              <a:rPr sz="1100" dirty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</a:p>
          <a:p>
            <a:endParaRPr lang="en-GB" sz="11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sz="11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CAWST </a:t>
            </a:r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provee</a:t>
            </a:r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mentoría</a:t>
            </a:r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 y</a:t>
            </a:r>
          </a:p>
          <a:p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asesoramiento</a:t>
            </a:r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sobre</a:t>
            </a:r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 el </a:t>
            </a:r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uso</a:t>
            </a:r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sus</a:t>
            </a:r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materiales</a:t>
            </a:r>
            <a:endParaRPr sz="1100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de </a:t>
            </a:r>
            <a:r>
              <a:rPr sz="1100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capacitación</a:t>
            </a:r>
            <a:r>
              <a:rPr sz="1100" i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35863"/>
            <a:ext cx="468052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2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371600"/>
          </a:xfrm>
        </p:spPr>
        <p:txBody>
          <a:bodyPr/>
          <a:lstStyle/>
          <a:p>
            <a:pPr rtl="0" eaLnBrk="1" hangingPunct="1"/>
            <a:r>
              <a:rPr b="1">
                <a:solidFill>
                  <a:schemeClr val="tx2"/>
                </a:solidFill>
                <a:latin typeface="Arial" charset="0"/>
                <a:cs typeface="Arial" charset="0"/>
              </a:rPr>
              <a:t>Filtro de bioarena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b="1">
                <a:solidFill>
                  <a:schemeClr val="tx2"/>
                </a:solidFill>
                <a:latin typeface="Arial" charset="0"/>
                <a:cs typeface="Arial" charset="0"/>
              </a:rPr>
              <a:t>Versiones del molde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 rtl="0">
              <a:defRPr/>
            </a:pPr>
            <a:fld id="{8DC965FB-AEA7-44E5-9417-C806FA1864D9}" type="slidenum">
              <a:rPr/>
              <a:pPr algn="ctr" rtl="0">
                <a:defRPr/>
              </a:pPr>
              <a:t>2</a:t>
            </a:fld>
            <a:endParaRPr/>
          </a:p>
        </p:txBody>
      </p:sp>
      <p:pic>
        <p:nvPicPr>
          <p:cNvPr id="3076" name="Picture 5" descr="CAWST Colo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24400"/>
            <a:ext cx="73914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371600" y="32766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b="1">
                <a:solidFill>
                  <a:schemeClr val="tx2"/>
                </a:solidFill>
                <a:latin typeface="Arial" charset="0"/>
                <a:cs typeface="Arial" charset="0"/>
              </a:rPr>
              <a:t>Moldes del filtro de bioarena</a:t>
            </a:r>
          </a:p>
        </p:txBody>
      </p:sp>
      <p:pic>
        <p:nvPicPr>
          <p:cNvPr id="4099" name="Picture 4" descr="CAWST Colour - no tex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93656"/>
            <a:ext cx="743745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43" r="35088" b="9166"/>
          <a:stretch/>
        </p:blipFill>
        <p:spPr bwMode="auto">
          <a:xfrm>
            <a:off x="3506773" y="1524000"/>
            <a:ext cx="2205134" cy="3524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759799" y="5181600"/>
            <a:ext cx="1699083" cy="506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Versión 10</a:t>
            </a:r>
            <a: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(con borde)</a:t>
            </a:r>
            <a: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del molde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27376" y="5181600"/>
            <a:ext cx="1626782" cy="496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Versión 10</a:t>
            </a:r>
            <a: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(sin borde)</a:t>
            </a:r>
            <a: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del molde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7790" y="1397860"/>
            <a:ext cx="2669010" cy="393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21856" y="5181600"/>
            <a:ext cx="1699083" cy="506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0">
              <a:spcBef>
                <a:spcPts val="0"/>
              </a:spcBef>
              <a:spcAft>
                <a:spcPts val="0"/>
              </a:spcAft>
            </a:pP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Versión 9 (con borde)</a:t>
            </a:r>
            <a: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/>
            </a:r>
            <a:br>
              <a:rPr lang="en-CA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</a:br>
            <a:r>
              <a:rPr b="1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del molde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7957" y="1562530"/>
            <a:ext cx="202562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118</Words>
  <Application>Microsoft Office PowerPoint</Application>
  <PresentationFormat>On-screen Show (4:3)</PresentationFormat>
  <Paragraphs>53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Default Design</vt:lpstr>
      <vt:lpstr>Slide 1</vt:lpstr>
      <vt:lpstr>Filtro de bioarena  Versiones del molde</vt:lpstr>
      <vt:lpstr>Moldes del filtro de bioarena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mforan</dc:creator>
  <cp:lastModifiedBy>The Minetts</cp:lastModifiedBy>
  <cp:revision>33</cp:revision>
  <dcterms:created xsi:type="dcterms:W3CDTF">2010-11-22T18:37:35Z</dcterms:created>
  <dcterms:modified xsi:type="dcterms:W3CDTF">2015-03-08T04:36:40Z</dcterms:modified>
</cp:coreProperties>
</file>