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0"/>
  </p:notesMasterIdLst>
  <p:sldIdLst>
    <p:sldId id="283" r:id="rId2"/>
    <p:sldId id="272" r:id="rId3"/>
    <p:sldId id="256" r:id="rId4"/>
    <p:sldId id="257" r:id="rId5"/>
    <p:sldId id="276" r:id="rId6"/>
    <p:sldId id="277" r:id="rId7"/>
    <p:sldId id="281" r:id="rId8"/>
    <p:sldId id="260" r:id="rId9"/>
    <p:sldId id="279" r:id="rId10"/>
    <p:sldId id="282" r:id="rId11"/>
    <p:sldId id="263" r:id="rId12"/>
    <p:sldId id="271" r:id="rId13"/>
    <p:sldId id="261" r:id="rId14"/>
    <p:sldId id="262" r:id="rId15"/>
    <p:sldId id="267" r:id="rId16"/>
    <p:sldId id="268" r:id="rId17"/>
    <p:sldId id="280" r:id="rId18"/>
    <p:sldId id="275" r:id="rId1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74" autoAdjust="0"/>
    <p:restoredTop sz="83485" autoAdjust="0"/>
  </p:normalViewPr>
  <p:slideViewPr>
    <p:cSldViewPr>
      <p:cViewPr varScale="1">
        <p:scale>
          <a:sx n="74" d="100"/>
          <a:sy n="74" d="100"/>
        </p:scale>
        <p:origin x="1738"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cs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cs typeface="Arial" charset="0"/>
              </a:defRPr>
            </a:lvl1pPr>
          </a:lstStyle>
          <a:p>
            <a:pPr>
              <a:defRPr/>
            </a:pPr>
            <a:fld id="{DE0A31EB-CD40-4922-A03D-3CC14F9AC116}" type="datetimeFigureOut">
              <a:rPr lang="en-US"/>
              <a:pPr>
                <a:defRPr/>
              </a:pPr>
              <a:t>7/29/2015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cs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charset="0"/>
                <a:cs typeface="Arial" charset="0"/>
              </a:defRPr>
            </a:lvl1pPr>
          </a:lstStyle>
          <a:p>
            <a:pPr>
              <a:defRPr/>
            </a:pPr>
            <a:fld id="{116C1371-78EB-4DFC-A1E3-591D8908AA77}" type="slidenum">
              <a:rPr lang="en-US"/>
              <a:pPr>
                <a:defRPr/>
              </a:pPr>
              <a:t>‹#›</a:t>
            </a:fld>
            <a:endParaRPr lang="en-US"/>
          </a:p>
        </p:txBody>
      </p:sp>
    </p:spTree>
    <p:extLst>
      <p:ext uri="{BB962C8B-B14F-4D97-AF65-F5344CB8AC3E}">
        <p14:creationId xmlns:p14="http://schemas.microsoft.com/office/powerpoint/2010/main" val="323456067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p:sp>
      <p:sp>
        <p:nvSpPr>
          <p:cNvPr id="26627" name="Notes Placeholder 2"/>
          <p:cNvSpPr>
            <a:spLocks noGrp="1"/>
          </p:cNvSpPr>
          <p:nvPr>
            <p:ph type="body" idx="1"/>
          </p:nvPr>
        </p:nvSpPr>
        <p:spPr>
          <a:noFill/>
          <a:extLst>
            <a:ext uri="{91240B29-F687-4F45-9708-019B960494DF}">
              <a14:hiddenLine xmlns:a14="http://schemas.microsoft.com/office/drawing/2010/main" w="9525">
                <a:solidFill>
                  <a:srgbClr val="808080"/>
                </a:solidFill>
                <a:miter lim="800000"/>
                <a:headEnd/>
                <a:tailEnd/>
              </a14:hiddenLine>
            </a:ext>
          </a:extLst>
        </p:spPr>
        <p:txBody>
          <a:bodyPr/>
          <a:lstStyle/>
          <a:p>
            <a:endParaRPr lang="en-CA" altLang="en-US" smtClean="0">
              <a:latin typeface="Times New Roman" panose="02020603050405020304" pitchFamily="18" charset="0"/>
            </a:endParaRPr>
          </a:p>
        </p:txBody>
      </p:sp>
      <p:sp>
        <p:nvSpPr>
          <p:cNvPr id="26628" name="Slide Number Placeholder 3"/>
          <p:cNvSpPr>
            <a:spLocks noGrp="1"/>
          </p:cNvSpPr>
          <p:nvPr>
            <p:ph type="sldNum" sz="quarter"/>
          </p:nvPr>
        </p:nvSpPr>
        <p:spPr>
          <a:noFill/>
        </p:spPr>
        <p:txBody>
          <a:bodyPr/>
          <a:lstStyle>
            <a:lvl1pPr eaLnBrk="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1pPr>
            <a:lvl2pPr eaLnBrk="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2pPr>
            <a:lvl3pPr eaLnBrk="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3pPr>
            <a:lvl4pPr eaLnBrk="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4pPr>
            <a:lvl5pPr eaLnBrk="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9pPr>
          </a:lstStyle>
          <a:p>
            <a:pPr eaLnBrk="1"/>
            <a:fld id="{28A0F96D-EF0D-4FBB-B995-85B9987A9EA7}" type="slidenum">
              <a:rPr lang="en-US" altLang="en-US">
                <a:solidFill>
                  <a:srgbClr val="000000"/>
                </a:solidFill>
                <a:latin typeface="Times New Roman" panose="02020603050405020304" pitchFamily="18" charset="0"/>
              </a:rPr>
              <a:pPr eaLnBrk="1"/>
              <a:t>1</a:t>
            </a:fld>
            <a:endParaRPr lang="en-US" altLang="en-US">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36064128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F7CBF2E0-CB5B-4592-968E-6B8174F82440}" type="slidenum">
              <a:rPr/>
              <a:pPr rtl="0" eaLnBrk="1" hangingPunct="1"/>
              <a:t>17</a:t>
            </a:fld>
            <a:endParaRPr/>
          </a:p>
        </p:txBody>
      </p:sp>
      <p:sp>
        <p:nvSpPr>
          <p:cNvPr id="2457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80" name="Rectangle 3"/>
          <p:cNvSpPr>
            <a:spLocks noGrp="1" noChangeArrowheads="1"/>
          </p:cNvSpPr>
          <p:nvPr>
            <p:ph type="body" idx="1"/>
          </p:nvPr>
        </p:nvSpPr>
        <p:spPr bwMode="auto">
          <a:xfrm>
            <a:off x="685800" y="4341813"/>
            <a:ext cx="5486400" cy="41163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rtl="0" eaLnBrk="1" hangingPunct="1">
              <a:spcBef>
                <a:spcPct val="0"/>
              </a:spcBef>
            </a:pPr>
            <a:r>
              <a:rPr/>
              <a:t>La letrina</a:t>
            </a:r>
            <a:r>
              <a:rPr baseline="0"/>
              <a:t> está a menos de 10 metros del pozo. Áreas peri-urbanas de Lusaka, Zambia.</a:t>
            </a:r>
          </a:p>
        </p:txBody>
      </p:sp>
    </p:spTree>
    <p:extLst>
      <p:ext uri="{BB962C8B-B14F-4D97-AF65-F5344CB8AC3E}">
        <p14:creationId xmlns:p14="http://schemas.microsoft.com/office/powerpoint/2010/main" val="22898779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lvl="0" indent="-171450" rtl="0">
              <a:buFont typeface="Arial" panose="020B0604020202020204" pitchFamily="34" charset="0"/>
              <a:buChar char="•"/>
            </a:pPr>
            <a:r>
              <a:rPr sz="1200" kern="1200">
                <a:solidFill>
                  <a:schemeClr val="tx1"/>
                </a:solidFill>
                <a:effectLst/>
                <a:latin typeface="+mn-lt"/>
                <a:ea typeface="+mn-ea"/>
                <a:cs typeface="+mn-cs"/>
              </a:rPr>
              <a:t>Explique a los participantes que dibujarán una letrina correctamente emplazada.</a:t>
            </a:r>
            <a:r>
              <a:rPr sz="1200" kern="1200" baseline="0">
                <a:solidFill>
                  <a:schemeClr val="tx1"/>
                </a:solidFill>
                <a:effectLst/>
                <a:latin typeface="+mn-lt"/>
                <a:ea typeface="+mn-ea"/>
                <a:cs typeface="+mn-cs"/>
              </a:rPr>
              <a:t> </a:t>
            </a:r>
            <a:r>
              <a:rPr sz="1200" kern="1200">
                <a:solidFill>
                  <a:schemeClr val="tx1"/>
                </a:solidFill>
                <a:effectLst/>
                <a:latin typeface="+mn-lt"/>
                <a:ea typeface="+mn-ea"/>
                <a:cs typeface="+mn-cs"/>
              </a:rPr>
              <a:t>Entregue una hoja de papel a cada participante. Pídales que dibujen un paisaje y una casa en algún lugar de su paisaje, pero no una letrina.</a:t>
            </a:r>
          </a:p>
          <a:p>
            <a:pPr marL="171450" lvl="0" indent="-171450" rtl="0">
              <a:buFont typeface="Arial" panose="020B0604020202020204" pitchFamily="34" charset="0"/>
              <a:buChar char="•"/>
            </a:pPr>
            <a:r>
              <a:rPr sz="1200" kern="1200">
                <a:solidFill>
                  <a:schemeClr val="tx1"/>
                </a:solidFill>
                <a:effectLst/>
                <a:latin typeface="+mn-lt"/>
                <a:ea typeface="+mn-ea"/>
                <a:cs typeface="+mn-cs"/>
              </a:rPr>
              <a:t>Pida a los participantes que intercambien los papeles.</a:t>
            </a:r>
          </a:p>
          <a:p>
            <a:pPr marL="171450" lvl="0" indent="-171450" rtl="0">
              <a:buFont typeface="Arial" panose="020B0604020202020204" pitchFamily="34" charset="0"/>
              <a:buChar char="•"/>
            </a:pPr>
            <a:r>
              <a:rPr sz="1200" kern="1200">
                <a:solidFill>
                  <a:schemeClr val="tx1"/>
                </a:solidFill>
                <a:effectLst/>
                <a:latin typeface="+mn-lt"/>
                <a:ea typeface="+mn-ea"/>
                <a:cs typeface="+mn-cs"/>
              </a:rPr>
              <a:t>Pida a los participantes que dibujen una letrina correctamente emplazada de acuerdo con las reglas y consideraciones del paisaje que recibieron. </a:t>
            </a:r>
          </a:p>
          <a:p>
            <a:pPr marL="171450" indent="-171450" rtl="0">
              <a:buFont typeface="Arial" panose="020B0604020202020204" pitchFamily="34" charset="0"/>
              <a:buChar char="•"/>
            </a:pPr>
            <a:r>
              <a:rPr sz="1200" kern="1200">
                <a:solidFill>
                  <a:schemeClr val="tx1"/>
                </a:solidFill>
                <a:effectLst/>
                <a:latin typeface="+mn-lt"/>
                <a:ea typeface="+mn-ea"/>
                <a:cs typeface="+mn-cs"/>
              </a:rPr>
              <a:t>Pida a los participantes que devuelvan su hoja de trabajo sobre diseño de almacenamiento de excrementos.  Pídales que piensen sobre sus elecciones y diseños basándose en la información nueva.  Anime a los participantes a realizar cualquier cambio necesario a sus diseños. </a:t>
            </a:r>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rtl="0" eaLnBrk="1" hangingPunct="1"/>
            <a:fld id="{E7BB4230-6794-4721-A0B8-DFF70F768D18}" type="slidenum">
              <a:rPr>
                <a:solidFill>
                  <a:prstClr val="black"/>
                </a:solidFill>
              </a:rPr>
              <a:pPr rtl="0" eaLnBrk="1" hangingPunct="1"/>
              <a:t>18</a:t>
            </a:fld>
            <a:endParaRPr>
              <a:solidFill>
                <a:prstClr val="black"/>
              </a:solidFill>
            </a:endParaRPr>
          </a:p>
        </p:txBody>
      </p:sp>
    </p:spTree>
    <p:extLst>
      <p:ext uri="{BB962C8B-B14F-4D97-AF65-F5344CB8AC3E}">
        <p14:creationId xmlns:p14="http://schemas.microsoft.com/office/powerpoint/2010/main" val="4394308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rtl="0" eaLnBrk="1" hangingPunct="1">
              <a:spcBef>
                <a:spcPct val="0"/>
              </a:spcBef>
            </a:pPr>
            <a:r>
              <a:rPr/>
              <a:t>El nivel freático más alto es durante la época de lluvias. </a:t>
            </a:r>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0C42744B-AB46-4910-8364-2CC4CADCE2D5}" type="slidenum">
              <a:rPr/>
              <a:pPr rtl="0" eaLnBrk="1" hangingPunct="1"/>
              <a:t>8</a:t>
            </a:fld>
            <a:endParaRPr/>
          </a:p>
        </p:txBody>
      </p:sp>
    </p:spTree>
    <p:extLst>
      <p:ext uri="{BB962C8B-B14F-4D97-AF65-F5344CB8AC3E}">
        <p14:creationId xmlns:p14="http://schemas.microsoft.com/office/powerpoint/2010/main" val="31982850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0C42744B-AB46-4910-8364-2CC4CADCE2D5}" type="slidenum">
              <a:rPr/>
              <a:pPr rtl="0" eaLnBrk="1" hangingPunct="1"/>
              <a:t>9</a:t>
            </a:fld>
            <a:endParaRPr/>
          </a:p>
        </p:txBody>
      </p:sp>
    </p:spTree>
    <p:extLst>
      <p:ext uri="{BB962C8B-B14F-4D97-AF65-F5344CB8AC3E}">
        <p14:creationId xmlns:p14="http://schemas.microsoft.com/office/powerpoint/2010/main" val="37550960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lvl="0" indent="-171450" rtl="0">
              <a:buFont typeface="Arial" panose="020B0604020202020204" pitchFamily="34" charset="0"/>
              <a:buChar char="•"/>
            </a:pPr>
            <a:r>
              <a:rPr sz="1100" i="0" kern="1200">
                <a:solidFill>
                  <a:schemeClr val="tx1"/>
                </a:solidFill>
                <a:effectLst/>
                <a:latin typeface="Arial" panose="020B0604020202020204" pitchFamily="34" charset="0"/>
                <a:ea typeface="+mn-ea"/>
                <a:cs typeface="Arial" panose="020B0604020202020204" pitchFamily="34" charset="0"/>
              </a:rPr>
              <a:t>Los suelos de granos gruesos, como la arena y la grava, permiten que el agua subterránea y los agentes patógenos viajen más lejos y más rápido. Esto se debe a que los espacios entre los granos son grandes. Los espacios entre granos pueden ser demasiado grandes para atrapar a muchos de los patógenos.</a:t>
            </a:r>
          </a:p>
          <a:p>
            <a:pPr marL="171450" lvl="0" indent="-171450" rtl="0">
              <a:buFont typeface="Arial" panose="020B0604020202020204" pitchFamily="34" charset="0"/>
              <a:buChar char="•"/>
            </a:pPr>
            <a:r>
              <a:rPr sz="1100" i="0" kern="1200">
                <a:solidFill>
                  <a:schemeClr val="tx1"/>
                </a:solidFill>
                <a:effectLst/>
                <a:latin typeface="Arial" panose="020B0604020202020204" pitchFamily="34" charset="0"/>
                <a:ea typeface="+mn-ea"/>
                <a:cs typeface="Arial" panose="020B0604020202020204" pitchFamily="34" charset="0"/>
              </a:rPr>
              <a:t>Los suelos de granos finos, como la arena fina, el limo y la arcilla, no permiten que el agua subterránea ni los agentes patógenos viajen tan rápido ni tan lejos. Cuanto más pequeños sean los espacios, más patógenos quedarán atrapados a medida que se muevan por el suelo. </a:t>
            </a:r>
          </a:p>
          <a:p>
            <a:pPr marL="171450" indent="-171450" eaLnBrk="1" hangingPunct="1">
              <a:spcBef>
                <a:spcPct val="0"/>
              </a:spcBef>
              <a:buFont typeface="Arial" panose="020B0604020202020204" pitchFamily="34" charset="0"/>
              <a:buChar char="•"/>
            </a:pPr>
            <a:endParaRPr lang="en-US" altLang="en-US" sz="1100" i="0" dirty="0" smtClean="0">
              <a:latin typeface="Arial" panose="020B0604020202020204" pitchFamily="34" charset="0"/>
              <a:cs typeface="Arial" panose="020B0604020202020204" pitchFamily="34" charset="0"/>
            </a:endParaRPr>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0C42744B-AB46-4910-8364-2CC4CADCE2D5}" type="slidenum">
              <a:rPr/>
              <a:pPr rtl="0" eaLnBrk="1" hangingPunct="1"/>
              <a:t>10</a:t>
            </a:fld>
            <a:endParaRPr/>
          </a:p>
        </p:txBody>
      </p:sp>
    </p:spTree>
    <p:extLst>
      <p:ext uri="{BB962C8B-B14F-4D97-AF65-F5344CB8AC3E}">
        <p14:creationId xmlns:p14="http://schemas.microsoft.com/office/powerpoint/2010/main" val="26735601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rtl="0"/>
            <a:r>
              <a:rPr sz="1200" i="1" kern="1200">
                <a:solidFill>
                  <a:schemeClr val="tx1"/>
                </a:solidFill>
                <a:effectLst/>
                <a:latin typeface="+mn-lt"/>
                <a:ea typeface="+mn-ea"/>
                <a:cs typeface="+mn-cs"/>
              </a:rPr>
              <a:t>A mayor distancia, mayor será el tiempo que necesitará el patógeno para recorrerla y es más probable que este muera o quede atrapado antes de llegar a la fuente de agua de consumo.</a:t>
            </a:r>
          </a:p>
          <a:p>
            <a:pPr lvl="0" rtl="0"/>
            <a:r>
              <a:rPr sz="1200" i="1" kern="1200">
                <a:solidFill>
                  <a:schemeClr val="tx1"/>
                </a:solidFill>
                <a:effectLst/>
                <a:latin typeface="+mn-lt"/>
                <a:ea typeface="+mn-ea"/>
                <a:cs typeface="+mn-cs"/>
              </a:rPr>
              <a:t>Las distancias de separación mínima entre la letrina y la fuente de agua de consumo se recomiendan según el tipo de suelo o roca.</a:t>
            </a:r>
          </a:p>
          <a:p>
            <a:pPr rtl="0"/>
            <a:r>
              <a:rPr sz="1200" i="1" kern="1200">
                <a:solidFill>
                  <a:schemeClr val="tx1"/>
                </a:solidFill>
                <a:effectLst/>
                <a:latin typeface="+mn-lt"/>
                <a:ea typeface="+mn-ea"/>
                <a:cs typeface="+mn-cs"/>
              </a:rPr>
              <a:t>Generalmente, se recomienda una separación de 30 metros entre una letrina y una fuente de agua de consumo. Esta distancia es adecuada en la mayoría de las circunstancias. No obstante, tal como ocurre con todas las recomendaciones generales, habrá oportunidades en las que esta distancia no sirva. En algunas ocasiones se podrán utilizar distancias menores y, en otras, el agua subterránea se contamina a pesar de los 30 metros de separación.</a:t>
            </a:r>
          </a:p>
        </p:txBody>
      </p:sp>
      <p:sp>
        <p:nvSpPr>
          <p:cNvPr id="4" name="Slide Number Placeholder 3"/>
          <p:cNvSpPr>
            <a:spLocks noGrp="1"/>
          </p:cNvSpPr>
          <p:nvPr>
            <p:ph type="sldNum" sz="quarter" idx="10"/>
          </p:nvPr>
        </p:nvSpPr>
        <p:spPr/>
        <p:txBody>
          <a:bodyPr/>
          <a:lstStyle/>
          <a:p>
            <a:pPr rtl="0">
              <a:defRPr/>
            </a:pPr>
            <a:fld id="{116C1371-78EB-4DFC-A1E3-591D8908AA77}" type="slidenum">
              <a:rPr/>
              <a:pPr rtl="0">
                <a:defRPr/>
              </a:pPr>
              <a:t>11</a:t>
            </a:fld>
            <a:endParaRPr/>
          </a:p>
        </p:txBody>
      </p:sp>
    </p:spTree>
    <p:extLst>
      <p:ext uri="{BB962C8B-B14F-4D97-AF65-F5344CB8AC3E}">
        <p14:creationId xmlns:p14="http://schemas.microsoft.com/office/powerpoint/2010/main" val="41485495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rtl="0">
              <a:buFont typeface="Arial" panose="020B0604020202020204" pitchFamily="34" charset="0"/>
              <a:buChar char="•"/>
            </a:pPr>
            <a:r>
              <a:rPr sz="1100" i="0" kern="1200">
                <a:solidFill>
                  <a:schemeClr val="tx1"/>
                </a:solidFill>
                <a:effectLst/>
                <a:latin typeface="Arial" panose="020B0604020202020204" pitchFamily="34" charset="0"/>
                <a:ea typeface="+mn-ea"/>
                <a:cs typeface="Arial" panose="020B0604020202020204" pitchFamily="34" charset="0"/>
              </a:rPr>
              <a:t>El agua subterránea por lo general fluye de forma descendente.</a:t>
            </a:r>
          </a:p>
          <a:p>
            <a:pPr marL="171450" indent="-171450" rtl="0">
              <a:buFont typeface="Arial" panose="020B0604020202020204" pitchFamily="34" charset="0"/>
              <a:buChar char="•"/>
            </a:pPr>
            <a:r>
              <a:rPr sz="1100" i="0" kern="1200">
                <a:solidFill>
                  <a:schemeClr val="tx1"/>
                </a:solidFill>
                <a:effectLst/>
                <a:latin typeface="Arial" panose="020B0604020202020204" pitchFamily="34" charset="0"/>
                <a:ea typeface="+mn-ea"/>
                <a:cs typeface="Arial" panose="020B0604020202020204" pitchFamily="34" charset="0"/>
              </a:rPr>
              <a:t>En zonas muy llanas, se deben realizar pruebas para determinar la dirección del flujo.</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sz="1100" i="0" kern="1200">
                <a:solidFill>
                  <a:schemeClr val="tx1"/>
                </a:solidFill>
                <a:effectLst/>
                <a:latin typeface="Arial" panose="020B0604020202020204" pitchFamily="34" charset="0"/>
                <a:ea typeface="+mn-ea"/>
                <a:cs typeface="Arial" panose="020B0604020202020204" pitchFamily="34" charset="0"/>
              </a:rPr>
              <a:t>Si la letrina está ubicada físicamente más abajo (cuesta abajo) que la fuente de agua, entonces es muy poco probable que la contaminación de la letrina represente un problema.</a:t>
            </a:r>
          </a:p>
          <a:p>
            <a:endParaRPr lang="en-CA" dirty="0"/>
          </a:p>
        </p:txBody>
      </p:sp>
      <p:sp>
        <p:nvSpPr>
          <p:cNvPr id="4" name="Slide Number Placeholder 3"/>
          <p:cNvSpPr>
            <a:spLocks noGrp="1"/>
          </p:cNvSpPr>
          <p:nvPr>
            <p:ph type="sldNum" sz="quarter" idx="10"/>
          </p:nvPr>
        </p:nvSpPr>
        <p:spPr/>
        <p:txBody>
          <a:bodyPr/>
          <a:lstStyle/>
          <a:p>
            <a:pPr rtl="0">
              <a:defRPr/>
            </a:pPr>
            <a:fld id="{116C1371-78EB-4DFC-A1E3-591D8908AA77}" type="slidenum">
              <a:rPr/>
              <a:pPr rtl="0">
                <a:defRPr/>
              </a:pPr>
              <a:t>13</a:t>
            </a:fld>
            <a:endParaRPr/>
          </a:p>
        </p:txBody>
      </p:sp>
    </p:spTree>
    <p:extLst>
      <p:ext uri="{BB962C8B-B14F-4D97-AF65-F5344CB8AC3E}">
        <p14:creationId xmlns:p14="http://schemas.microsoft.com/office/powerpoint/2010/main" val="33845915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a:t>La letrina está cuesta arriba del pozo.</a:t>
            </a:r>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9EB615CD-183A-40F9-9FF1-4E412CCC347B}" type="slidenum">
              <a:rPr/>
              <a:pPr rtl="0" eaLnBrk="1" hangingPunct="1"/>
              <a:t>14</a:t>
            </a:fld>
            <a:endParaRPr/>
          </a:p>
        </p:txBody>
      </p:sp>
    </p:spTree>
    <p:extLst>
      <p:ext uri="{BB962C8B-B14F-4D97-AF65-F5344CB8AC3E}">
        <p14:creationId xmlns:p14="http://schemas.microsoft.com/office/powerpoint/2010/main" val="1033309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F7CBF2E0-CB5B-4592-968E-6B8174F82440}" type="slidenum">
              <a:rPr/>
              <a:pPr rtl="0" eaLnBrk="1" hangingPunct="1"/>
              <a:t>15</a:t>
            </a:fld>
            <a:endParaRPr/>
          </a:p>
        </p:txBody>
      </p:sp>
      <p:sp>
        <p:nvSpPr>
          <p:cNvPr id="2457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80" name="Rectangle 3"/>
          <p:cNvSpPr>
            <a:spLocks noGrp="1" noChangeArrowheads="1"/>
          </p:cNvSpPr>
          <p:nvPr>
            <p:ph type="body" idx="1"/>
          </p:nvPr>
        </p:nvSpPr>
        <p:spPr bwMode="auto">
          <a:xfrm>
            <a:off x="685800" y="4341813"/>
            <a:ext cx="5486400" cy="41163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rtl="0" eaLnBrk="1" hangingPunct="1">
              <a:spcBef>
                <a:spcPct val="0"/>
              </a:spcBef>
            </a:pPr>
            <a:r>
              <a:rPr/>
              <a:t>La letrina</a:t>
            </a:r>
            <a:r>
              <a:rPr baseline="0"/>
              <a:t> está a menos de 10 metros del pozo.</a:t>
            </a:r>
          </a:p>
        </p:txBody>
      </p:sp>
    </p:spTree>
    <p:extLst>
      <p:ext uri="{BB962C8B-B14F-4D97-AF65-F5344CB8AC3E}">
        <p14:creationId xmlns:p14="http://schemas.microsoft.com/office/powerpoint/2010/main" val="42110034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rtl="0" eaLnBrk="1" hangingPunct="1">
              <a:spcBef>
                <a:spcPct val="0"/>
              </a:spcBef>
            </a:pPr>
            <a:r>
              <a:rPr/>
              <a:t>La letrina está cuesta arriba de la bomba manual.</a:t>
            </a:r>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1BA8C6BA-5DB5-46D1-9ACB-462F90239FCE}" type="slidenum">
              <a:rPr/>
              <a:pPr rtl="0" eaLnBrk="1" hangingPunct="1"/>
              <a:t>16</a:t>
            </a:fld>
            <a:endParaRPr/>
          </a:p>
        </p:txBody>
      </p:sp>
    </p:spTree>
    <p:extLst>
      <p:ext uri="{BB962C8B-B14F-4D97-AF65-F5344CB8AC3E}">
        <p14:creationId xmlns:p14="http://schemas.microsoft.com/office/powerpoint/2010/main" val="22573508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1D98BB9-A166-41AD-A6B9-B6DE753E8C3C}" type="slidenum">
              <a:rPr lang="en-US"/>
              <a:pPr>
                <a:defRPr/>
              </a:pPr>
              <a:t>‹#›</a:t>
            </a:fld>
            <a:endParaRPr lang="en-US"/>
          </a:p>
        </p:txBody>
      </p:sp>
    </p:spTree>
    <p:extLst>
      <p:ext uri="{BB962C8B-B14F-4D97-AF65-F5344CB8AC3E}">
        <p14:creationId xmlns:p14="http://schemas.microsoft.com/office/powerpoint/2010/main" val="32247308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47B2E36-BC24-4234-A276-10BD285FD1FC}" type="slidenum">
              <a:rPr lang="en-US"/>
              <a:pPr>
                <a:defRPr/>
              </a:pPr>
              <a:t>‹#›</a:t>
            </a:fld>
            <a:endParaRPr lang="en-US"/>
          </a:p>
        </p:txBody>
      </p:sp>
    </p:spTree>
    <p:extLst>
      <p:ext uri="{BB962C8B-B14F-4D97-AF65-F5344CB8AC3E}">
        <p14:creationId xmlns:p14="http://schemas.microsoft.com/office/powerpoint/2010/main" val="24413173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5A433AD-D939-415E-9256-6F051B6C1FEF}" type="slidenum">
              <a:rPr lang="en-US"/>
              <a:pPr>
                <a:defRPr/>
              </a:pPr>
              <a:t>‹#›</a:t>
            </a:fld>
            <a:endParaRPr lang="en-US"/>
          </a:p>
        </p:txBody>
      </p:sp>
    </p:spTree>
    <p:extLst>
      <p:ext uri="{BB962C8B-B14F-4D97-AF65-F5344CB8AC3E}">
        <p14:creationId xmlns:p14="http://schemas.microsoft.com/office/powerpoint/2010/main" val="30860740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4" descr="CAWST Colour - no text "/>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5929313"/>
            <a:ext cx="1487488"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solidFill>
                  <a:schemeClr val="accent2"/>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DD6657E-E196-4138-B167-98211D45D3F7}" type="slidenum">
              <a:rPr lang="en-US"/>
              <a:pPr>
                <a:defRPr/>
              </a:pPr>
              <a:t>‹#›</a:t>
            </a:fld>
            <a:endParaRPr lang="en-US"/>
          </a:p>
        </p:txBody>
      </p:sp>
    </p:spTree>
    <p:extLst>
      <p:ext uri="{BB962C8B-B14F-4D97-AF65-F5344CB8AC3E}">
        <p14:creationId xmlns:p14="http://schemas.microsoft.com/office/powerpoint/2010/main" val="38763832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E908D48-8D1E-4BA7-8396-0B36683EE531}" type="slidenum">
              <a:rPr lang="en-US"/>
              <a:pPr>
                <a:defRPr/>
              </a:pPr>
              <a:t>‹#›</a:t>
            </a:fld>
            <a:endParaRPr lang="en-US"/>
          </a:p>
        </p:txBody>
      </p:sp>
    </p:spTree>
    <p:extLst>
      <p:ext uri="{BB962C8B-B14F-4D97-AF65-F5344CB8AC3E}">
        <p14:creationId xmlns:p14="http://schemas.microsoft.com/office/powerpoint/2010/main" val="33944788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47799E9-21B5-4E68-998F-5D90282B6223}" type="slidenum">
              <a:rPr lang="en-US"/>
              <a:pPr>
                <a:defRPr/>
              </a:pPr>
              <a:t>‹#›</a:t>
            </a:fld>
            <a:endParaRPr lang="en-US"/>
          </a:p>
        </p:txBody>
      </p:sp>
    </p:spTree>
    <p:extLst>
      <p:ext uri="{BB962C8B-B14F-4D97-AF65-F5344CB8AC3E}">
        <p14:creationId xmlns:p14="http://schemas.microsoft.com/office/powerpoint/2010/main" val="28179574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4F103B6-587C-49AD-88E3-1A060AF26B76}" type="slidenum">
              <a:rPr lang="en-US"/>
              <a:pPr>
                <a:defRPr/>
              </a:pPr>
              <a:t>‹#›</a:t>
            </a:fld>
            <a:endParaRPr lang="en-US"/>
          </a:p>
        </p:txBody>
      </p:sp>
    </p:spTree>
    <p:extLst>
      <p:ext uri="{BB962C8B-B14F-4D97-AF65-F5344CB8AC3E}">
        <p14:creationId xmlns:p14="http://schemas.microsoft.com/office/powerpoint/2010/main" val="36075273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5F06A1D-74EC-4136-A78D-187DEEC14080}" type="slidenum">
              <a:rPr lang="en-US"/>
              <a:pPr>
                <a:defRPr/>
              </a:pPr>
              <a:t>‹#›</a:t>
            </a:fld>
            <a:endParaRPr lang="en-US"/>
          </a:p>
        </p:txBody>
      </p:sp>
    </p:spTree>
    <p:extLst>
      <p:ext uri="{BB962C8B-B14F-4D97-AF65-F5344CB8AC3E}">
        <p14:creationId xmlns:p14="http://schemas.microsoft.com/office/powerpoint/2010/main" val="21059537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D0ADE72F-9D90-4034-86C5-41580D403954}" type="slidenum">
              <a:rPr lang="en-US"/>
              <a:pPr>
                <a:defRPr/>
              </a:pPr>
              <a:t>‹#›</a:t>
            </a:fld>
            <a:endParaRPr lang="en-US"/>
          </a:p>
        </p:txBody>
      </p:sp>
    </p:spTree>
    <p:extLst>
      <p:ext uri="{BB962C8B-B14F-4D97-AF65-F5344CB8AC3E}">
        <p14:creationId xmlns:p14="http://schemas.microsoft.com/office/powerpoint/2010/main" val="15489830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DA4E77C-2C34-4EF5-9E81-4608FC1B7455}" type="slidenum">
              <a:rPr lang="en-US"/>
              <a:pPr>
                <a:defRPr/>
              </a:pPr>
              <a:t>‹#›</a:t>
            </a:fld>
            <a:endParaRPr lang="en-US"/>
          </a:p>
        </p:txBody>
      </p:sp>
    </p:spTree>
    <p:extLst>
      <p:ext uri="{BB962C8B-B14F-4D97-AF65-F5344CB8AC3E}">
        <p14:creationId xmlns:p14="http://schemas.microsoft.com/office/powerpoint/2010/main" val="40191833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99E0BC6-00FB-4CFD-B90D-C054D3D65008}" type="slidenum">
              <a:rPr lang="en-US"/>
              <a:pPr>
                <a:defRPr/>
              </a:pPr>
              <a:t>‹#›</a:t>
            </a:fld>
            <a:endParaRPr lang="en-US"/>
          </a:p>
        </p:txBody>
      </p:sp>
    </p:spTree>
    <p:extLst>
      <p:ext uri="{BB962C8B-B14F-4D97-AF65-F5344CB8AC3E}">
        <p14:creationId xmlns:p14="http://schemas.microsoft.com/office/powerpoint/2010/main" val="11619915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Arial" charset="0"/>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Arial" charset="0"/>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229600" y="6245225"/>
            <a:ext cx="4572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Arial" charset="0"/>
                <a:cs typeface="Arial" charset="0"/>
              </a:defRPr>
            </a:lvl1pPr>
          </a:lstStyle>
          <a:p>
            <a:pPr>
              <a:defRPr/>
            </a:pPr>
            <a:fld id="{E4196FEA-64C0-435C-8FA6-9D50325EC2F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8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hyperlink" Target="http://www.cawst.org/"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cawst.org/resources"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AWST_2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47950" y="11113"/>
            <a:ext cx="3848100" cy="1109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671513" y="677863"/>
            <a:ext cx="8077200" cy="6232525"/>
          </a:xfrm>
          <a:prstGeom prst="rect">
            <a:avLst/>
          </a:prstGeom>
          <a:noFill/>
        </p:spPr>
        <p:txBody>
          <a:bodyPr>
            <a:spAutoFit/>
          </a:bodyPr>
          <a:lstStyle/>
          <a:p>
            <a:pPr defTabSz="914400" hangingPunct="1">
              <a:lnSpc>
                <a:spcPct val="100000"/>
              </a:lnSpc>
              <a:buClrTx/>
              <a:buSzTx/>
              <a:buFontTx/>
              <a:buNone/>
              <a:defRPr/>
            </a:pPr>
            <a:endParaRPr lang="es-SV" sz="1100" dirty="0">
              <a:solidFill>
                <a:srgbClr val="000000"/>
              </a:solidFill>
              <a:latin typeface="Arial" charset="0"/>
              <a:ea typeface="Microsoft YaHei" charset="-122"/>
            </a:endParaRPr>
          </a:p>
          <a:p>
            <a:pPr algn="ctr" defTabSz="914400" hangingPunct="1">
              <a:lnSpc>
                <a:spcPct val="100000"/>
              </a:lnSpc>
              <a:buClrTx/>
              <a:buSzTx/>
              <a:buFontTx/>
              <a:buNone/>
              <a:tabLst>
                <a:tab pos="1196975" algn="l"/>
              </a:tabLst>
              <a:defRPr/>
            </a:pPr>
            <a:r>
              <a:rPr lang="es-SV" sz="1100" dirty="0">
                <a:solidFill>
                  <a:srgbClr val="000000"/>
                </a:solidFill>
                <a:latin typeface="Arial" charset="0"/>
                <a:ea typeface="Microsoft YaHei" charset="-122"/>
              </a:rPr>
              <a:t>12, 2916 – </a:t>
            </a:r>
            <a:r>
              <a:rPr lang="es-SV" sz="1100" dirty="0" err="1">
                <a:solidFill>
                  <a:srgbClr val="000000"/>
                </a:solidFill>
                <a:latin typeface="Arial" charset="0"/>
                <a:ea typeface="Microsoft YaHei" charset="-122"/>
              </a:rPr>
              <a:t>5</a:t>
            </a:r>
            <a:r>
              <a:rPr lang="es-SV" sz="1100" baseline="30000" dirty="0" err="1">
                <a:solidFill>
                  <a:srgbClr val="000000"/>
                </a:solidFill>
                <a:latin typeface="Arial" charset="0"/>
                <a:ea typeface="Microsoft YaHei" charset="-122"/>
              </a:rPr>
              <a:t>th</a:t>
            </a:r>
            <a:r>
              <a:rPr lang="es-SV" sz="1100" dirty="0">
                <a:solidFill>
                  <a:srgbClr val="000000"/>
                </a:solidFill>
                <a:latin typeface="Arial" charset="0"/>
                <a:ea typeface="Microsoft YaHei" charset="-122"/>
              </a:rPr>
              <a:t> </a:t>
            </a:r>
            <a:r>
              <a:rPr lang="es-SV" sz="1100" dirty="0" err="1">
                <a:solidFill>
                  <a:srgbClr val="000000"/>
                </a:solidFill>
                <a:latin typeface="Arial" charset="0"/>
                <a:ea typeface="Microsoft YaHei" charset="-122"/>
              </a:rPr>
              <a:t>Avenue</a:t>
            </a:r>
            <a:endParaRPr lang="es-SV" sz="1100" dirty="0">
              <a:solidFill>
                <a:srgbClr val="000000"/>
              </a:solidFill>
              <a:latin typeface="Arial" charset="0"/>
              <a:ea typeface="Microsoft YaHei" charset="-122"/>
            </a:endParaRPr>
          </a:p>
          <a:p>
            <a:pPr algn="ctr" defTabSz="914400" hangingPunct="1">
              <a:lnSpc>
                <a:spcPct val="100000"/>
              </a:lnSpc>
              <a:buClrTx/>
              <a:buSzTx/>
              <a:buFontTx/>
              <a:buNone/>
              <a:tabLst>
                <a:tab pos="1196975" algn="l"/>
              </a:tabLst>
              <a:defRPr/>
            </a:pPr>
            <a:r>
              <a:rPr lang="es-SV" sz="1100" dirty="0">
                <a:solidFill>
                  <a:srgbClr val="000000"/>
                </a:solidFill>
                <a:latin typeface="Arial" charset="0"/>
                <a:ea typeface="Microsoft YaHei" charset="-122"/>
              </a:rPr>
              <a:t>Calgary, Alberta, </a:t>
            </a:r>
            <a:r>
              <a:rPr lang="es-SV" sz="1100" dirty="0" err="1">
                <a:solidFill>
                  <a:srgbClr val="000000"/>
                </a:solidFill>
                <a:latin typeface="Arial" charset="0"/>
                <a:ea typeface="Microsoft YaHei" charset="-122"/>
              </a:rPr>
              <a:t>T2A</a:t>
            </a:r>
            <a:r>
              <a:rPr lang="es-SV" sz="1100" dirty="0">
                <a:solidFill>
                  <a:srgbClr val="000000"/>
                </a:solidFill>
                <a:latin typeface="Arial" charset="0"/>
                <a:ea typeface="Microsoft YaHei" charset="-122"/>
              </a:rPr>
              <a:t> </a:t>
            </a:r>
            <a:r>
              <a:rPr lang="es-SV" sz="1100" dirty="0" err="1">
                <a:solidFill>
                  <a:srgbClr val="000000"/>
                </a:solidFill>
                <a:latin typeface="Arial" charset="0"/>
                <a:ea typeface="Microsoft YaHei" charset="-122"/>
              </a:rPr>
              <a:t>6K4</a:t>
            </a:r>
            <a:r>
              <a:rPr lang="es-SV" sz="1100" dirty="0">
                <a:solidFill>
                  <a:srgbClr val="000000"/>
                </a:solidFill>
                <a:latin typeface="Arial" charset="0"/>
                <a:ea typeface="Microsoft YaHei" charset="-122"/>
              </a:rPr>
              <a:t>, Canadá</a:t>
            </a:r>
          </a:p>
          <a:p>
            <a:pPr algn="ctr" defTabSz="914400" hangingPunct="1">
              <a:lnSpc>
                <a:spcPct val="100000"/>
              </a:lnSpc>
              <a:buClrTx/>
              <a:buSzTx/>
              <a:buFontTx/>
              <a:buNone/>
              <a:tabLst>
                <a:tab pos="1196975" algn="l"/>
              </a:tabLst>
              <a:defRPr/>
            </a:pPr>
            <a:r>
              <a:rPr lang="es-SV" sz="1100" dirty="0">
                <a:solidFill>
                  <a:srgbClr val="000000"/>
                </a:solidFill>
                <a:latin typeface="Arial" charset="0"/>
                <a:ea typeface="Microsoft YaHei" charset="-122"/>
              </a:rPr>
              <a:t>Teléfono: + 1 (403) 243-3285, fax: + 1 (403) 243-6199</a:t>
            </a:r>
          </a:p>
          <a:p>
            <a:pPr algn="ctr" defTabSz="914400" hangingPunct="1">
              <a:lnSpc>
                <a:spcPct val="100000"/>
              </a:lnSpc>
              <a:buClrTx/>
              <a:buSzTx/>
              <a:buFontTx/>
              <a:buNone/>
              <a:tabLst>
                <a:tab pos="1196975" algn="l"/>
              </a:tabLst>
              <a:defRPr/>
            </a:pPr>
            <a:r>
              <a:rPr lang="es-SV" sz="1100" dirty="0">
                <a:solidFill>
                  <a:srgbClr val="000000"/>
                </a:solidFill>
                <a:latin typeface="Arial" charset="0"/>
                <a:ea typeface="Microsoft YaHei" charset="-122"/>
                <a:hlinkClick r:id="rId4"/>
              </a:rPr>
              <a:t>Correo electrónico: cawst@cawst.org, sitio web: </a:t>
            </a:r>
            <a:r>
              <a:rPr lang="es-SV" sz="1100" dirty="0">
                <a:solidFill>
                  <a:srgbClr val="000000"/>
                </a:solidFill>
                <a:latin typeface="Arial" charset="0"/>
                <a:ea typeface="Microsoft YaHei" charset="-122"/>
              </a:rPr>
              <a:t>www.cawst.org</a:t>
            </a:r>
          </a:p>
          <a:p>
            <a:pPr algn="ctr" defTabSz="914400" hangingPunct="1">
              <a:lnSpc>
                <a:spcPct val="100000"/>
              </a:lnSpc>
              <a:buClrTx/>
              <a:buSzTx/>
              <a:buFontTx/>
              <a:buNone/>
              <a:tabLst>
                <a:tab pos="1196975" algn="l"/>
              </a:tabLst>
              <a:defRPr/>
            </a:pPr>
            <a:endParaRPr lang="es-SV" sz="1100" dirty="0">
              <a:solidFill>
                <a:srgbClr val="000000"/>
              </a:solidFill>
              <a:latin typeface="Arial" charset="0"/>
              <a:ea typeface="Microsoft YaHei" charset="-122"/>
            </a:endParaRPr>
          </a:p>
          <a:p>
            <a:pPr defTabSz="914400" hangingPunct="1">
              <a:lnSpc>
                <a:spcPct val="100000"/>
              </a:lnSpc>
              <a:buClrTx/>
              <a:buSzTx/>
              <a:buFontTx/>
              <a:buNone/>
              <a:defRPr/>
            </a:pPr>
            <a:r>
              <a:rPr lang="es-SV" sz="850" dirty="0">
                <a:solidFill>
                  <a:srgbClr val="000000"/>
                </a:solidFill>
                <a:latin typeface="Arial" charset="0"/>
                <a:ea typeface="Microsoft YaHei" charset="-122"/>
              </a:rPr>
              <a:t>El Centro de Tecnologías Asequibles de Agua y Saneamiento (CAWST, por su sigla en inglés) es una organización sin fines de lucro con base en Calgary que proporciona capacitación y consultoría a organizaciones que trabajan directamente con poblaciones en países en desarrollo que carecen de acceso al agua limpia y al saneamiento básico.</a:t>
            </a:r>
          </a:p>
          <a:p>
            <a:pPr defTabSz="914400" hangingPunct="1">
              <a:lnSpc>
                <a:spcPct val="100000"/>
              </a:lnSpc>
              <a:buClrTx/>
              <a:buSzTx/>
              <a:buFontTx/>
              <a:buNone/>
              <a:defRPr/>
            </a:pPr>
            <a:r>
              <a:rPr lang="es-SV" sz="850" dirty="0">
                <a:solidFill>
                  <a:srgbClr val="000000"/>
                </a:solidFill>
                <a:latin typeface="Arial" charset="0"/>
                <a:ea typeface="Microsoft YaHei" charset="-122"/>
              </a:rPr>
              <a:t> </a:t>
            </a:r>
          </a:p>
          <a:p>
            <a:pPr defTabSz="914400" hangingPunct="1">
              <a:lnSpc>
                <a:spcPct val="100000"/>
              </a:lnSpc>
              <a:buClrTx/>
              <a:buSzTx/>
              <a:buFontTx/>
              <a:buNone/>
              <a:defRPr/>
            </a:pPr>
            <a:r>
              <a:rPr lang="es-SV" sz="850" dirty="0">
                <a:solidFill>
                  <a:srgbClr val="000000"/>
                </a:solidFill>
                <a:latin typeface="Arial" charset="0"/>
                <a:ea typeface="Microsoft YaHei" charset="-122"/>
              </a:rPr>
              <a:t>Una de las principales estrategias de CAWST es hacer del conocimiento sobre agua un saber popular. Eso se logra, en parte, mediante el desarrollo y la distribución gratuita de materiales educativos con la intención de aumentar la disponibilidad de información para los que más lo necesitan.</a:t>
            </a:r>
          </a:p>
          <a:p>
            <a:pPr defTabSz="914400" hangingPunct="1">
              <a:lnSpc>
                <a:spcPct val="100000"/>
              </a:lnSpc>
              <a:buClrTx/>
              <a:buSzTx/>
              <a:buFontTx/>
              <a:buNone/>
              <a:defRPr/>
            </a:pPr>
            <a:r>
              <a:rPr lang="es-SV" sz="850" dirty="0">
                <a:solidFill>
                  <a:srgbClr val="000000"/>
                </a:solidFill>
                <a:latin typeface="Arial" charset="0"/>
                <a:ea typeface="Microsoft YaHei" charset="-122"/>
              </a:rPr>
              <a:t> </a:t>
            </a:r>
          </a:p>
          <a:p>
            <a:pPr defTabSz="914400" hangingPunct="1">
              <a:lnSpc>
                <a:spcPct val="100000"/>
              </a:lnSpc>
              <a:buClrTx/>
              <a:buSzTx/>
              <a:buFontTx/>
              <a:buNone/>
              <a:defRPr/>
            </a:pPr>
            <a:r>
              <a:rPr lang="es-SV" sz="850" dirty="0">
                <a:solidFill>
                  <a:srgbClr val="000000"/>
                </a:solidFill>
                <a:latin typeface="Arial" charset="0"/>
                <a:ea typeface="Microsoft YaHei" charset="-122"/>
              </a:rPr>
              <a:t>Este documento es de contenido abierto y está elaborado bajo la licencia genérica Creative Commons Atribución 3.0. Para ver una copia de esa licencia, visite la página http://creativecommons.org/licenses/by/3.0/deed.es o envíe una carta a Creative Commons, 171 </a:t>
            </a:r>
            <a:r>
              <a:rPr lang="es-SV" sz="850" dirty="0" err="1">
                <a:solidFill>
                  <a:srgbClr val="000000"/>
                </a:solidFill>
                <a:latin typeface="Arial" charset="0"/>
                <a:ea typeface="Microsoft YaHei" charset="-122"/>
              </a:rPr>
              <a:t>Second</a:t>
            </a:r>
            <a:r>
              <a:rPr lang="es-SV" sz="850" dirty="0">
                <a:solidFill>
                  <a:srgbClr val="000000"/>
                </a:solidFill>
                <a:latin typeface="Arial" charset="0"/>
                <a:ea typeface="Microsoft YaHei" charset="-122"/>
              </a:rPr>
              <a:t> Street, Suite 300, San Francisco, California 94105, Estados Unidos. </a:t>
            </a:r>
          </a:p>
          <a:p>
            <a:pPr defTabSz="914400" hangingPunct="1">
              <a:lnSpc>
                <a:spcPct val="100000"/>
              </a:lnSpc>
              <a:buClrTx/>
              <a:buSzTx/>
              <a:buFontTx/>
              <a:buNone/>
              <a:defRPr/>
            </a:pPr>
            <a:r>
              <a:rPr lang="es-SV" sz="850" dirty="0">
                <a:solidFill>
                  <a:srgbClr val="000000"/>
                </a:solidFill>
                <a:latin typeface="Arial" charset="0"/>
                <a:ea typeface="Microsoft YaHei" charset="-122"/>
              </a:rPr>
              <a:t> </a:t>
            </a:r>
          </a:p>
          <a:p>
            <a:pPr defTabSz="914400" hangingPunct="1">
              <a:lnSpc>
                <a:spcPct val="100000"/>
              </a:lnSpc>
              <a:buClrTx/>
              <a:buSzTx/>
              <a:buFontTx/>
              <a:buNone/>
              <a:defRPr/>
            </a:pPr>
            <a:r>
              <a:rPr lang="es-SV" sz="850" dirty="0">
                <a:solidFill>
                  <a:srgbClr val="000000"/>
                </a:solidFill>
                <a:latin typeface="Arial" charset="0"/>
                <a:ea typeface="Microsoft YaHei" charset="-122"/>
              </a:rPr>
              <a:t>		Usted es libre de:</a:t>
            </a:r>
          </a:p>
          <a:p>
            <a:pPr marL="2000250" lvl="4" indent="-171450" defTabSz="914400" hangingPunct="1">
              <a:lnSpc>
                <a:spcPct val="100000"/>
              </a:lnSpc>
              <a:buClrTx/>
              <a:buSzTx/>
              <a:buFont typeface="Arial" pitchFamily="34" charset="0"/>
              <a:buChar char="•"/>
              <a:defRPr/>
            </a:pPr>
            <a:r>
              <a:rPr lang="es-SV" sz="850" dirty="0">
                <a:solidFill>
                  <a:srgbClr val="000000"/>
                </a:solidFill>
                <a:latin typeface="Arial" charset="0"/>
                <a:ea typeface="Microsoft YaHei" charset="-122"/>
              </a:rPr>
              <a:t>Compartir – copiar, distribuir y difundir este documento.</a:t>
            </a:r>
          </a:p>
          <a:p>
            <a:pPr marL="2000250" lvl="4" indent="-171450" defTabSz="914400" hangingPunct="1">
              <a:lnSpc>
                <a:spcPct val="100000"/>
              </a:lnSpc>
              <a:buClrTx/>
              <a:buSzTx/>
              <a:buFont typeface="Arial" pitchFamily="34" charset="0"/>
              <a:buChar char="•"/>
              <a:defRPr/>
            </a:pPr>
            <a:r>
              <a:rPr lang="es-SV" sz="850" dirty="0">
                <a:solidFill>
                  <a:srgbClr val="000000"/>
                </a:solidFill>
                <a:latin typeface="Arial" charset="0"/>
                <a:ea typeface="Microsoft YaHei" charset="-122"/>
              </a:rPr>
              <a:t>Editar – adaptar este documento.</a:t>
            </a:r>
          </a:p>
          <a:p>
            <a:pPr defTabSz="914400" hangingPunct="1">
              <a:lnSpc>
                <a:spcPct val="100000"/>
              </a:lnSpc>
              <a:buClrTx/>
              <a:buSzTx/>
              <a:buFontTx/>
              <a:buNone/>
              <a:defRPr/>
            </a:pPr>
            <a:r>
              <a:rPr lang="es-SV" sz="850" dirty="0">
                <a:solidFill>
                  <a:srgbClr val="000000"/>
                </a:solidFill>
                <a:latin typeface="Arial" charset="0"/>
                <a:ea typeface="Microsoft YaHei" charset="-122"/>
              </a:rPr>
              <a:t> </a:t>
            </a:r>
          </a:p>
          <a:p>
            <a:pPr defTabSz="914400" hangingPunct="1">
              <a:lnSpc>
                <a:spcPct val="100000"/>
              </a:lnSpc>
              <a:buClrTx/>
              <a:buSzTx/>
              <a:buFontTx/>
              <a:buNone/>
              <a:defRPr/>
            </a:pPr>
            <a:r>
              <a:rPr lang="es-SV" sz="850" dirty="0">
                <a:solidFill>
                  <a:srgbClr val="000000"/>
                </a:solidFill>
                <a:latin typeface="Arial" charset="0"/>
                <a:ea typeface="Microsoft YaHei" charset="-122"/>
              </a:rPr>
              <a:t>		Bajo las siguientes condiciones:</a:t>
            </a:r>
          </a:p>
          <a:p>
            <a:pPr marL="2000250" lvl="4" indent="-171450" defTabSz="914400" hangingPunct="1">
              <a:lnSpc>
                <a:spcPct val="100000"/>
              </a:lnSpc>
              <a:buClrTx/>
              <a:buSzTx/>
              <a:buFont typeface="Arial" pitchFamily="34" charset="0"/>
              <a:buChar char="•"/>
              <a:defRPr/>
            </a:pPr>
            <a:r>
              <a:rPr lang="es-SV" sz="850" dirty="0">
                <a:solidFill>
                  <a:srgbClr val="000000"/>
                </a:solidFill>
                <a:latin typeface="Arial" charset="0"/>
                <a:ea typeface="Microsoft YaHei" charset="-122"/>
              </a:rPr>
              <a:t>Atribución. Deberá atribuírsele a CAWST el crédito de ser la fuente original del documento. Por favor, incluya la dirección a nuestro sitio web: www.cawst.org.</a:t>
            </a:r>
          </a:p>
          <a:p>
            <a:pPr algn="ctr" defTabSz="914400" hangingPunct="1">
              <a:lnSpc>
                <a:spcPct val="100000"/>
              </a:lnSpc>
              <a:buClrTx/>
              <a:buSzTx/>
              <a:buFontTx/>
              <a:buNone/>
              <a:tabLst>
                <a:tab pos="1196975" algn="l"/>
              </a:tabLst>
              <a:defRPr/>
            </a:pPr>
            <a:endParaRPr lang="es-SV" sz="700" dirty="0">
              <a:solidFill>
                <a:srgbClr val="000000"/>
              </a:solidFill>
              <a:latin typeface="Arial" charset="0"/>
              <a:ea typeface="Microsoft YaHei" charset="-122"/>
            </a:endParaRPr>
          </a:p>
          <a:p>
            <a:pPr defTabSz="914400" hangingPunct="1">
              <a:lnSpc>
                <a:spcPct val="100000"/>
              </a:lnSpc>
              <a:buClrTx/>
              <a:buSzTx/>
              <a:buFontTx/>
              <a:buNone/>
              <a:tabLst>
                <a:tab pos="1196975" algn="l"/>
              </a:tabLst>
              <a:defRPr/>
            </a:pPr>
            <a:r>
              <a:rPr lang="es-SV" sz="850" dirty="0">
                <a:solidFill>
                  <a:srgbClr val="000000"/>
                </a:solidFill>
                <a:latin typeface="Arial" charset="0"/>
                <a:ea typeface="Microsoft YaHei" charset="-122"/>
              </a:rPr>
              <a:t>CAWST actualizará este documento periódicamente. Por ese motivo, no se recomienda que lo almacene para descargarlo desde su sitio web.</a:t>
            </a:r>
          </a:p>
          <a:p>
            <a:pPr defTabSz="914400" hangingPunct="1">
              <a:lnSpc>
                <a:spcPct val="100000"/>
              </a:lnSpc>
              <a:buClrTx/>
              <a:buSzTx/>
              <a:buFontTx/>
              <a:buNone/>
              <a:tabLst>
                <a:tab pos="1196975" algn="l"/>
              </a:tabLst>
              <a:defRPr/>
            </a:pPr>
            <a:endParaRPr lang="es-SV" sz="850" dirty="0">
              <a:solidFill>
                <a:srgbClr val="000000"/>
              </a:solidFill>
              <a:latin typeface="Arial" charset="0"/>
              <a:ea typeface="Microsoft YaHei" charset="-122"/>
            </a:endParaRPr>
          </a:p>
          <a:p>
            <a:pPr defTabSz="914400" hangingPunct="1">
              <a:lnSpc>
                <a:spcPct val="100000"/>
              </a:lnSpc>
              <a:buClrTx/>
              <a:buSzTx/>
              <a:buFontTx/>
              <a:buNone/>
              <a:tabLst>
                <a:tab pos="1196975" algn="l"/>
              </a:tabLst>
              <a:defRPr/>
            </a:pPr>
            <a:endParaRPr lang="es-SV" sz="900" dirty="0">
              <a:solidFill>
                <a:srgbClr val="000000"/>
              </a:solidFill>
              <a:latin typeface="Arial" charset="0"/>
              <a:ea typeface="Microsoft YaHei" charset="-122"/>
            </a:endParaRPr>
          </a:p>
          <a:p>
            <a:pPr defTabSz="914400" hangingPunct="1">
              <a:lnSpc>
                <a:spcPct val="100000"/>
              </a:lnSpc>
              <a:buClrTx/>
              <a:buSzTx/>
              <a:buFontTx/>
              <a:buNone/>
              <a:tabLst>
                <a:tab pos="1196975" algn="l"/>
              </a:tabLst>
              <a:defRPr/>
            </a:pPr>
            <a:endParaRPr lang="es-SV" sz="900" dirty="0">
              <a:solidFill>
                <a:srgbClr val="000000"/>
              </a:solidFill>
              <a:latin typeface="Arial" charset="0"/>
              <a:ea typeface="Microsoft YaHei" charset="-122"/>
            </a:endParaRPr>
          </a:p>
          <a:p>
            <a:pPr defTabSz="914400" hangingPunct="1">
              <a:lnSpc>
                <a:spcPct val="100000"/>
              </a:lnSpc>
              <a:buClrTx/>
              <a:buSzTx/>
              <a:buFontTx/>
              <a:buNone/>
              <a:tabLst>
                <a:tab pos="1196975" algn="l"/>
              </a:tabLst>
              <a:defRPr/>
            </a:pPr>
            <a:endParaRPr lang="es-SV" sz="900" dirty="0">
              <a:solidFill>
                <a:srgbClr val="000000"/>
              </a:solidFill>
              <a:latin typeface="Arial" charset="0"/>
              <a:ea typeface="Microsoft YaHei" charset="-122"/>
            </a:endParaRPr>
          </a:p>
          <a:p>
            <a:pPr defTabSz="914400" hangingPunct="1">
              <a:lnSpc>
                <a:spcPct val="100000"/>
              </a:lnSpc>
              <a:buClrTx/>
              <a:buSzTx/>
              <a:buFontTx/>
              <a:buNone/>
              <a:tabLst>
                <a:tab pos="1196975" algn="l"/>
              </a:tabLst>
              <a:defRPr/>
            </a:pPr>
            <a:endParaRPr lang="es-SV" sz="900" dirty="0">
              <a:solidFill>
                <a:srgbClr val="000000"/>
              </a:solidFill>
              <a:latin typeface="Arial" charset="0"/>
              <a:ea typeface="Microsoft YaHei" charset="-122"/>
            </a:endParaRPr>
          </a:p>
          <a:p>
            <a:pPr defTabSz="914400" hangingPunct="1">
              <a:lnSpc>
                <a:spcPct val="100000"/>
              </a:lnSpc>
              <a:buClrTx/>
              <a:buSzTx/>
              <a:buFontTx/>
              <a:buNone/>
              <a:tabLst>
                <a:tab pos="1196975" algn="l"/>
              </a:tabLst>
              <a:defRPr/>
            </a:pPr>
            <a:endParaRPr lang="es-SV" sz="900" dirty="0">
              <a:solidFill>
                <a:srgbClr val="000000"/>
              </a:solidFill>
              <a:latin typeface="Arial" charset="0"/>
              <a:ea typeface="Microsoft YaHei" charset="-122"/>
            </a:endParaRPr>
          </a:p>
          <a:p>
            <a:pPr defTabSz="914400" hangingPunct="1">
              <a:lnSpc>
                <a:spcPct val="100000"/>
              </a:lnSpc>
              <a:buClrTx/>
              <a:buSzTx/>
              <a:buFontTx/>
              <a:buNone/>
              <a:tabLst>
                <a:tab pos="1196975" algn="l"/>
              </a:tabLst>
              <a:defRPr/>
            </a:pPr>
            <a:endParaRPr lang="es-SV" sz="900" dirty="0">
              <a:solidFill>
                <a:srgbClr val="000000"/>
              </a:solidFill>
              <a:latin typeface="Arial" charset="0"/>
              <a:ea typeface="Microsoft YaHei" charset="-122"/>
            </a:endParaRPr>
          </a:p>
          <a:p>
            <a:pPr defTabSz="914400" hangingPunct="1">
              <a:lnSpc>
                <a:spcPct val="100000"/>
              </a:lnSpc>
              <a:buClrTx/>
              <a:buSzTx/>
              <a:buFontTx/>
              <a:buNone/>
              <a:tabLst>
                <a:tab pos="1196975" algn="l"/>
              </a:tabLst>
              <a:defRPr/>
            </a:pPr>
            <a:endParaRPr lang="es-SV" sz="1050" dirty="0">
              <a:solidFill>
                <a:srgbClr val="000000"/>
              </a:solidFill>
              <a:latin typeface="Arial" charset="0"/>
              <a:ea typeface="Microsoft YaHei" charset="-122"/>
            </a:endParaRPr>
          </a:p>
          <a:p>
            <a:pPr defTabSz="914400" hangingPunct="1">
              <a:lnSpc>
                <a:spcPct val="100000"/>
              </a:lnSpc>
              <a:buClrTx/>
              <a:buSzTx/>
              <a:buFontTx/>
              <a:buNone/>
              <a:tabLst>
                <a:tab pos="1196975" algn="l"/>
              </a:tabLst>
              <a:defRPr/>
            </a:pPr>
            <a:endParaRPr lang="es-SV" sz="900" dirty="0">
              <a:solidFill>
                <a:srgbClr val="000000"/>
              </a:solidFill>
              <a:latin typeface="Arial" charset="0"/>
              <a:ea typeface="Microsoft YaHei" charset="-122"/>
            </a:endParaRPr>
          </a:p>
          <a:p>
            <a:pPr defTabSz="914400" hangingPunct="1">
              <a:lnSpc>
                <a:spcPct val="100000"/>
              </a:lnSpc>
              <a:buClrTx/>
              <a:buSzTx/>
              <a:buFontTx/>
              <a:buNone/>
              <a:tabLst>
                <a:tab pos="1196975" algn="l"/>
              </a:tabLst>
              <a:defRPr/>
            </a:pPr>
            <a:endParaRPr lang="es-SV" sz="1200" dirty="0">
              <a:solidFill>
                <a:srgbClr val="000000"/>
              </a:solidFill>
              <a:latin typeface="Arial" charset="0"/>
              <a:ea typeface="Microsoft YaHei" charset="-122"/>
            </a:endParaRPr>
          </a:p>
          <a:p>
            <a:pPr defTabSz="914400" hangingPunct="1">
              <a:lnSpc>
                <a:spcPct val="100000"/>
              </a:lnSpc>
              <a:buClrTx/>
              <a:buSzTx/>
              <a:buFontTx/>
              <a:buNone/>
              <a:tabLst>
                <a:tab pos="1196975" algn="l"/>
              </a:tabLst>
              <a:defRPr/>
            </a:pPr>
            <a:endParaRPr lang="es-SV" sz="900" dirty="0">
              <a:solidFill>
                <a:srgbClr val="000000"/>
              </a:solidFill>
              <a:latin typeface="Arial" charset="0"/>
              <a:ea typeface="Microsoft YaHei" charset="-122"/>
            </a:endParaRPr>
          </a:p>
          <a:p>
            <a:pPr defTabSz="914400" hangingPunct="1">
              <a:lnSpc>
                <a:spcPct val="100000"/>
              </a:lnSpc>
              <a:buClrTx/>
              <a:buSzTx/>
              <a:buFontTx/>
              <a:buNone/>
              <a:tabLst>
                <a:tab pos="1196975" algn="l"/>
              </a:tabLst>
              <a:defRPr/>
            </a:pPr>
            <a:endParaRPr lang="es-SV" sz="900" dirty="0">
              <a:solidFill>
                <a:srgbClr val="000000"/>
              </a:solidFill>
              <a:latin typeface="Arial" charset="0"/>
              <a:ea typeface="Microsoft YaHei" charset="-122"/>
            </a:endParaRPr>
          </a:p>
          <a:p>
            <a:pPr defTabSz="914400" hangingPunct="1">
              <a:lnSpc>
                <a:spcPct val="100000"/>
              </a:lnSpc>
              <a:buClrTx/>
              <a:buSzTx/>
              <a:buFontTx/>
              <a:buNone/>
              <a:tabLst>
                <a:tab pos="1196975" algn="l"/>
              </a:tabLst>
              <a:defRPr/>
            </a:pPr>
            <a:endParaRPr lang="es-SV" sz="900" dirty="0">
              <a:solidFill>
                <a:srgbClr val="000000"/>
              </a:solidFill>
              <a:latin typeface="Arial" charset="0"/>
              <a:ea typeface="Microsoft YaHei" charset="-122"/>
            </a:endParaRPr>
          </a:p>
          <a:p>
            <a:pPr defTabSz="914400" hangingPunct="1">
              <a:lnSpc>
                <a:spcPct val="100000"/>
              </a:lnSpc>
              <a:buClrTx/>
              <a:buSzTx/>
              <a:buFontTx/>
              <a:buNone/>
              <a:tabLst>
                <a:tab pos="1196975" algn="l"/>
              </a:tabLst>
              <a:defRPr/>
            </a:pPr>
            <a:endParaRPr lang="es-SV" sz="900" dirty="0">
              <a:solidFill>
                <a:srgbClr val="000000"/>
              </a:solidFill>
              <a:latin typeface="Arial" charset="0"/>
              <a:ea typeface="Microsoft YaHei" charset="-122"/>
            </a:endParaRPr>
          </a:p>
          <a:p>
            <a:pPr defTabSz="914400" hangingPunct="1">
              <a:lnSpc>
                <a:spcPct val="100000"/>
              </a:lnSpc>
              <a:buClrTx/>
              <a:buSzTx/>
              <a:buFontTx/>
              <a:buNone/>
              <a:tabLst>
                <a:tab pos="1196975" algn="l"/>
              </a:tabLst>
              <a:defRPr/>
            </a:pPr>
            <a:endParaRPr lang="es-SV" sz="900" dirty="0">
              <a:solidFill>
                <a:srgbClr val="000000"/>
              </a:solidFill>
              <a:latin typeface="Arial" charset="0"/>
              <a:ea typeface="Microsoft YaHei" charset="-122"/>
            </a:endParaRPr>
          </a:p>
          <a:p>
            <a:pPr defTabSz="914400" hangingPunct="1">
              <a:lnSpc>
                <a:spcPct val="100000"/>
              </a:lnSpc>
              <a:buClrTx/>
              <a:buSzTx/>
              <a:buFontTx/>
              <a:buNone/>
              <a:defRPr/>
            </a:pPr>
            <a:r>
              <a:rPr lang="es-SV" sz="900" b="1" dirty="0">
                <a:solidFill>
                  <a:srgbClr val="000000"/>
                </a:solidFill>
                <a:latin typeface="Arial" charset="0"/>
                <a:ea typeface="Microsoft YaHei" charset="-122"/>
              </a:rPr>
              <a:t> </a:t>
            </a:r>
            <a:r>
              <a:rPr lang="es-SV" sz="900" dirty="0">
                <a:solidFill>
                  <a:srgbClr val="000000"/>
                </a:solidFill>
                <a:latin typeface="Arial" charset="0"/>
                <a:ea typeface="Microsoft YaHei" charset="-122"/>
              </a:rPr>
              <a:t>CAWST y sus directores, empleados, contratistas y voluntarios no asumen ninguna responsabilidad ni dan ninguna garantía respecto de los resultados que puedan obtenerse a partir del uso de la información proporcionada.</a:t>
            </a:r>
          </a:p>
        </p:txBody>
      </p:sp>
      <p:pic>
        <p:nvPicPr>
          <p:cNvPr id="1638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71575" y="3111500"/>
            <a:ext cx="10795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43013" y="3544888"/>
            <a:ext cx="936625"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1547664" y="4305137"/>
            <a:ext cx="6408712" cy="2062103"/>
          </a:xfrm>
          <a:prstGeom prst="rect">
            <a:avLst/>
          </a:prstGeom>
          <a:noFill/>
          <a:ln w="15875">
            <a:solidFill>
              <a:schemeClr val="tx1"/>
            </a:solidFill>
          </a:ln>
        </p:spPr>
        <p:txBody>
          <a:bodyPr>
            <a:spAutoFit/>
          </a:bodyPr>
          <a:lstStyle/>
          <a:p>
            <a:pPr defTabSz="914400" hangingPunct="1">
              <a:lnSpc>
                <a:spcPct val="100000"/>
              </a:lnSpc>
              <a:buClrTx/>
              <a:buSzTx/>
              <a:buFontTx/>
              <a:buNone/>
              <a:defRPr/>
            </a:pPr>
            <a:r>
              <a:rPr b="1" dirty="0">
                <a:solidFill>
                  <a:srgbClr val="000000"/>
                </a:solidFill>
                <a:latin typeface="Arial" charset="0"/>
                <a:ea typeface="Microsoft YaHei" charset="-122"/>
              </a:rPr>
              <a:t> </a:t>
            </a:r>
            <a:r>
              <a:rPr sz="1100" b="1" dirty="0">
                <a:solidFill>
                  <a:srgbClr val="000000"/>
                </a:solidFill>
                <a:latin typeface="Arial" charset="0"/>
                <a:ea typeface="Microsoft YaHei" charset="-122"/>
              </a:rPr>
              <a:t> </a:t>
            </a:r>
            <a:r>
              <a:rPr sz="1100" b="1" dirty="0" err="1">
                <a:solidFill>
                  <a:srgbClr val="000000"/>
                </a:solidFill>
                <a:latin typeface="Arial" charset="0"/>
                <a:ea typeface="Microsoft YaHei" charset="-122"/>
              </a:rPr>
              <a:t>Manténgase</a:t>
            </a:r>
            <a:r>
              <a:rPr sz="1100" b="1" dirty="0">
                <a:solidFill>
                  <a:srgbClr val="000000"/>
                </a:solidFill>
                <a:latin typeface="Arial" charset="0"/>
                <a:ea typeface="Microsoft YaHei" charset="-122"/>
              </a:rPr>
              <a:t> </a:t>
            </a:r>
            <a:r>
              <a:rPr sz="1100" b="1" dirty="0" err="1">
                <a:solidFill>
                  <a:srgbClr val="000000"/>
                </a:solidFill>
                <a:latin typeface="Arial" charset="0"/>
                <a:ea typeface="Microsoft YaHei" charset="-122"/>
              </a:rPr>
              <a:t>actualizado</a:t>
            </a:r>
            <a:r>
              <a:rPr sz="1100" b="1" dirty="0">
                <a:solidFill>
                  <a:srgbClr val="000000"/>
                </a:solidFill>
                <a:latin typeface="Arial" charset="0"/>
                <a:ea typeface="Microsoft YaHei" charset="-122"/>
              </a:rPr>
              <a:t> y </a:t>
            </a:r>
            <a:r>
              <a:rPr sz="1100" b="1" dirty="0" err="1">
                <a:solidFill>
                  <a:srgbClr val="000000"/>
                </a:solidFill>
                <a:latin typeface="Arial" charset="0"/>
                <a:ea typeface="Microsoft YaHei" charset="-122"/>
              </a:rPr>
              <a:t>obtenga</a:t>
            </a:r>
            <a:r>
              <a:rPr sz="1100" b="1" dirty="0">
                <a:solidFill>
                  <a:srgbClr val="000000"/>
                </a:solidFill>
                <a:latin typeface="Arial" charset="0"/>
                <a:ea typeface="Microsoft YaHei" charset="-122"/>
              </a:rPr>
              <a:t> </a:t>
            </a:r>
            <a:r>
              <a:rPr sz="1100" b="1" dirty="0" err="1">
                <a:solidFill>
                  <a:srgbClr val="000000"/>
                </a:solidFill>
                <a:latin typeface="Arial" charset="0"/>
                <a:ea typeface="Microsoft YaHei" charset="-122"/>
              </a:rPr>
              <a:t>apoyo</a:t>
            </a:r>
            <a:r>
              <a:rPr sz="1100" b="1" dirty="0">
                <a:solidFill>
                  <a:srgbClr val="000000"/>
                </a:solidFill>
                <a:latin typeface="Arial" charset="0"/>
                <a:ea typeface="Microsoft YaHei" charset="-122"/>
              </a:rPr>
              <a:t>:</a:t>
            </a:r>
          </a:p>
          <a:p>
            <a:pPr marL="3028950" lvl="6" indent="-285750">
              <a:buFont typeface="Arial" pitchFamily="34" charset="0"/>
              <a:buChar char="•"/>
              <a:defRPr/>
            </a:pPr>
            <a:r>
              <a:rPr sz="1100" dirty="0" err="1">
                <a:solidFill>
                  <a:srgbClr val="000000"/>
                </a:solidFill>
                <a:latin typeface="Arial" charset="0"/>
                <a:ea typeface="Microsoft YaHei" charset="-122"/>
              </a:rPr>
              <a:t>Últimas</a:t>
            </a:r>
            <a:r>
              <a:rPr sz="1100" dirty="0">
                <a:solidFill>
                  <a:srgbClr val="000000"/>
                </a:solidFill>
                <a:latin typeface="Arial" charset="0"/>
                <a:ea typeface="Microsoft YaHei" charset="-122"/>
              </a:rPr>
              <a:t> </a:t>
            </a:r>
            <a:r>
              <a:rPr sz="1100" dirty="0" err="1">
                <a:solidFill>
                  <a:srgbClr val="000000"/>
                </a:solidFill>
                <a:latin typeface="Arial" charset="0"/>
                <a:ea typeface="Microsoft YaHei" charset="-122"/>
              </a:rPr>
              <a:t>actualizaciones</a:t>
            </a:r>
            <a:r>
              <a:rPr sz="1100" dirty="0">
                <a:solidFill>
                  <a:srgbClr val="000000"/>
                </a:solidFill>
                <a:latin typeface="Arial" charset="0"/>
                <a:ea typeface="Microsoft YaHei" charset="-122"/>
              </a:rPr>
              <a:t> de </a:t>
            </a:r>
            <a:r>
              <a:rPr sz="1100" dirty="0" err="1">
                <a:solidFill>
                  <a:srgbClr val="000000"/>
                </a:solidFill>
                <a:latin typeface="Arial" charset="0"/>
                <a:ea typeface="Microsoft YaHei" charset="-122"/>
              </a:rPr>
              <a:t>este</a:t>
            </a:r>
            <a:r>
              <a:rPr sz="1100" dirty="0">
                <a:solidFill>
                  <a:srgbClr val="000000"/>
                </a:solidFill>
                <a:latin typeface="Arial" charset="0"/>
                <a:ea typeface="Microsoft YaHei" charset="-122"/>
              </a:rPr>
              <a:t> </a:t>
            </a:r>
            <a:r>
              <a:rPr sz="1100" dirty="0" err="1">
                <a:solidFill>
                  <a:srgbClr val="000000"/>
                </a:solidFill>
                <a:latin typeface="Arial" charset="0"/>
                <a:ea typeface="Microsoft YaHei" charset="-122"/>
              </a:rPr>
              <a:t>documento</a:t>
            </a:r>
            <a:r>
              <a:rPr sz="1100" dirty="0">
                <a:solidFill>
                  <a:srgbClr val="000000"/>
                </a:solidFill>
                <a:latin typeface="Arial" charset="0"/>
                <a:ea typeface="Microsoft YaHei" charset="-122"/>
              </a:rPr>
              <a:t>.</a:t>
            </a:r>
          </a:p>
          <a:p>
            <a:pPr marL="3028950" lvl="6" indent="-285750">
              <a:buFont typeface="Arial" pitchFamily="34" charset="0"/>
              <a:buChar char="•"/>
              <a:defRPr/>
            </a:pPr>
            <a:r>
              <a:rPr sz="1100" dirty="0" err="1">
                <a:solidFill>
                  <a:srgbClr val="000000"/>
                </a:solidFill>
                <a:latin typeface="Arial" charset="0"/>
                <a:ea typeface="Microsoft YaHei" charset="-122"/>
              </a:rPr>
              <a:t>Otros</a:t>
            </a:r>
            <a:r>
              <a:rPr sz="1100" dirty="0">
                <a:solidFill>
                  <a:srgbClr val="000000"/>
                </a:solidFill>
                <a:latin typeface="Arial" charset="0"/>
                <a:ea typeface="Microsoft YaHei" charset="-122"/>
              </a:rPr>
              <a:t> </a:t>
            </a:r>
            <a:r>
              <a:rPr sz="1100" dirty="0" err="1">
                <a:solidFill>
                  <a:srgbClr val="000000"/>
                </a:solidFill>
                <a:latin typeface="Arial" charset="0"/>
                <a:ea typeface="Microsoft YaHei" charset="-122"/>
              </a:rPr>
              <a:t>talleres</a:t>
            </a:r>
            <a:r>
              <a:rPr sz="1100" dirty="0">
                <a:solidFill>
                  <a:srgbClr val="000000"/>
                </a:solidFill>
                <a:latin typeface="Arial" charset="0"/>
                <a:ea typeface="Microsoft YaHei" charset="-122"/>
              </a:rPr>
              <a:t> y </a:t>
            </a:r>
            <a:r>
              <a:rPr sz="1100" dirty="0" err="1">
                <a:solidFill>
                  <a:srgbClr val="000000"/>
                </a:solidFill>
                <a:latin typeface="Arial" charset="0"/>
                <a:ea typeface="Microsoft YaHei" charset="-122"/>
              </a:rPr>
              <a:t>recursos</a:t>
            </a:r>
            <a:r>
              <a:rPr sz="1100" dirty="0">
                <a:solidFill>
                  <a:srgbClr val="000000"/>
                </a:solidFill>
                <a:latin typeface="Arial" charset="0"/>
                <a:ea typeface="Microsoft YaHei" charset="-122"/>
              </a:rPr>
              <a:t> de </a:t>
            </a:r>
            <a:r>
              <a:rPr sz="1100" dirty="0" err="1">
                <a:solidFill>
                  <a:srgbClr val="000000"/>
                </a:solidFill>
                <a:latin typeface="Arial" charset="0"/>
                <a:ea typeface="Microsoft YaHei" charset="-122"/>
              </a:rPr>
              <a:t>capacitación</a:t>
            </a:r>
            <a:r>
              <a:rPr sz="1100" dirty="0">
                <a:solidFill>
                  <a:srgbClr val="000000"/>
                </a:solidFill>
                <a:latin typeface="Arial" charset="0"/>
                <a:ea typeface="Microsoft YaHei" charset="-122"/>
              </a:rPr>
              <a:t> </a:t>
            </a:r>
            <a:r>
              <a:rPr sz="1100" dirty="0" err="1">
                <a:solidFill>
                  <a:srgbClr val="000000"/>
                </a:solidFill>
                <a:latin typeface="Arial" charset="0"/>
                <a:ea typeface="Microsoft YaHei" charset="-122"/>
              </a:rPr>
              <a:t>relacionados</a:t>
            </a:r>
            <a:r>
              <a:rPr sz="1100" dirty="0">
                <a:solidFill>
                  <a:srgbClr val="000000"/>
                </a:solidFill>
                <a:latin typeface="Arial" charset="0"/>
                <a:ea typeface="Microsoft YaHei" charset="-122"/>
              </a:rPr>
              <a:t>.</a:t>
            </a:r>
          </a:p>
          <a:p>
            <a:pPr marL="3028950" lvl="6" indent="-285750">
              <a:buFont typeface="Arial" pitchFamily="34" charset="0"/>
              <a:buChar char="•"/>
              <a:defRPr/>
            </a:pPr>
            <a:r>
              <a:rPr sz="1100" dirty="0" err="1">
                <a:solidFill>
                  <a:srgbClr val="000000"/>
                </a:solidFill>
                <a:latin typeface="Arial" charset="0"/>
                <a:ea typeface="Microsoft YaHei" charset="-122"/>
              </a:rPr>
              <a:t>Apoyo</a:t>
            </a:r>
            <a:r>
              <a:rPr sz="1100" dirty="0">
                <a:solidFill>
                  <a:srgbClr val="000000"/>
                </a:solidFill>
                <a:latin typeface="Arial" charset="0"/>
                <a:ea typeface="Microsoft YaHei" charset="-122"/>
              </a:rPr>
              <a:t> </a:t>
            </a:r>
            <a:r>
              <a:rPr sz="1100" dirty="0" err="1">
                <a:solidFill>
                  <a:srgbClr val="000000"/>
                </a:solidFill>
                <a:latin typeface="Arial" charset="0"/>
                <a:ea typeface="Microsoft YaHei" charset="-122"/>
              </a:rPr>
              <a:t>sobre</a:t>
            </a:r>
            <a:r>
              <a:rPr sz="1100" dirty="0">
                <a:solidFill>
                  <a:srgbClr val="000000"/>
                </a:solidFill>
                <a:latin typeface="Arial" charset="0"/>
                <a:ea typeface="Microsoft YaHei" charset="-122"/>
              </a:rPr>
              <a:t> el </a:t>
            </a:r>
            <a:r>
              <a:rPr sz="1100" dirty="0" err="1">
                <a:solidFill>
                  <a:srgbClr val="000000"/>
                </a:solidFill>
                <a:latin typeface="Arial" charset="0"/>
                <a:ea typeface="Microsoft YaHei" charset="-122"/>
              </a:rPr>
              <a:t>uso</a:t>
            </a:r>
            <a:r>
              <a:rPr sz="1100" dirty="0">
                <a:solidFill>
                  <a:srgbClr val="000000"/>
                </a:solidFill>
                <a:latin typeface="Arial" charset="0"/>
                <a:ea typeface="Microsoft YaHei" charset="-122"/>
              </a:rPr>
              <a:t> de </a:t>
            </a:r>
            <a:r>
              <a:rPr sz="1100" dirty="0" err="1">
                <a:solidFill>
                  <a:srgbClr val="000000"/>
                </a:solidFill>
                <a:latin typeface="Arial" charset="0"/>
                <a:ea typeface="Microsoft YaHei" charset="-122"/>
              </a:rPr>
              <a:t>este</a:t>
            </a:r>
            <a:r>
              <a:rPr sz="1100" dirty="0">
                <a:solidFill>
                  <a:srgbClr val="000000"/>
                </a:solidFill>
                <a:latin typeface="Arial" charset="0"/>
                <a:ea typeface="Microsoft YaHei" charset="-122"/>
              </a:rPr>
              <a:t> </a:t>
            </a:r>
            <a:r>
              <a:rPr sz="1100" dirty="0" err="1">
                <a:solidFill>
                  <a:srgbClr val="000000"/>
                </a:solidFill>
                <a:latin typeface="Arial" charset="0"/>
                <a:ea typeface="Microsoft YaHei" charset="-122"/>
              </a:rPr>
              <a:t>documento</a:t>
            </a:r>
            <a:r>
              <a:rPr sz="1100" dirty="0">
                <a:solidFill>
                  <a:srgbClr val="000000"/>
                </a:solidFill>
                <a:latin typeface="Arial" charset="0"/>
                <a:ea typeface="Microsoft YaHei" charset="-122"/>
              </a:rPr>
              <a:t> para </a:t>
            </a:r>
            <a:r>
              <a:rPr sz="1100" dirty="0" err="1">
                <a:solidFill>
                  <a:srgbClr val="000000"/>
                </a:solidFill>
                <a:latin typeface="Arial" charset="0"/>
                <a:ea typeface="Microsoft YaHei" charset="-122"/>
              </a:rPr>
              <a:t>su</a:t>
            </a:r>
            <a:r>
              <a:rPr sz="1100" dirty="0">
                <a:solidFill>
                  <a:srgbClr val="000000"/>
                </a:solidFill>
                <a:latin typeface="Arial" charset="0"/>
                <a:ea typeface="Microsoft YaHei" charset="-122"/>
              </a:rPr>
              <a:t> </a:t>
            </a:r>
            <a:r>
              <a:rPr sz="1100" dirty="0" err="1">
                <a:solidFill>
                  <a:srgbClr val="000000"/>
                </a:solidFill>
                <a:latin typeface="Arial" charset="0"/>
                <a:ea typeface="Microsoft YaHei" charset="-122"/>
              </a:rPr>
              <a:t>trabajo</a:t>
            </a:r>
            <a:r>
              <a:rPr sz="1100" dirty="0">
                <a:solidFill>
                  <a:srgbClr val="000000"/>
                </a:solidFill>
                <a:latin typeface="Arial" charset="0"/>
                <a:ea typeface="Microsoft YaHei" charset="-122"/>
              </a:rPr>
              <a:t>.</a:t>
            </a:r>
          </a:p>
          <a:p>
            <a:pPr defTabSz="914400" hangingPunct="1">
              <a:lnSpc>
                <a:spcPct val="100000"/>
              </a:lnSpc>
              <a:buClrTx/>
              <a:buSzTx/>
              <a:buFontTx/>
              <a:buNone/>
              <a:defRPr/>
            </a:pPr>
            <a:r>
              <a:rPr sz="1100" dirty="0">
                <a:solidFill>
                  <a:srgbClr val="000000"/>
                </a:solidFill>
                <a:latin typeface="Arial" charset="0"/>
                <a:ea typeface="Microsoft YaHei" charset="-122"/>
              </a:rPr>
              <a:t> </a:t>
            </a:r>
          </a:p>
          <a:p>
            <a:pPr defTabSz="914400" hangingPunct="1">
              <a:lnSpc>
                <a:spcPct val="100000"/>
              </a:lnSpc>
              <a:buClrTx/>
              <a:buSzTx/>
              <a:buFontTx/>
              <a:buNone/>
              <a:defRPr/>
            </a:pPr>
            <a:endParaRPr lang="en-GB" sz="1100" i="1" dirty="0">
              <a:solidFill>
                <a:srgbClr val="000000"/>
              </a:solidFill>
              <a:latin typeface="Arial" charset="0"/>
              <a:ea typeface="Microsoft YaHei" charset="-122"/>
            </a:endParaRPr>
          </a:p>
          <a:p>
            <a:pPr defTabSz="914400" hangingPunct="1">
              <a:lnSpc>
                <a:spcPct val="100000"/>
              </a:lnSpc>
              <a:buClrTx/>
              <a:buSzTx/>
              <a:buFontTx/>
              <a:buNone/>
              <a:defRPr/>
            </a:pPr>
            <a:r>
              <a:rPr sz="1100" i="1" dirty="0">
                <a:solidFill>
                  <a:srgbClr val="000000"/>
                </a:solidFill>
                <a:latin typeface="Arial" charset="0"/>
                <a:ea typeface="Microsoft YaHei" charset="-122"/>
              </a:rPr>
              <a:t>CAWST </a:t>
            </a:r>
            <a:r>
              <a:rPr sz="1100" i="1" dirty="0" err="1">
                <a:solidFill>
                  <a:srgbClr val="000000"/>
                </a:solidFill>
                <a:latin typeface="Arial" charset="0"/>
                <a:ea typeface="Microsoft YaHei" charset="-122"/>
              </a:rPr>
              <a:t>provee</a:t>
            </a:r>
            <a:r>
              <a:rPr sz="1100" i="1" dirty="0">
                <a:solidFill>
                  <a:srgbClr val="000000"/>
                </a:solidFill>
                <a:latin typeface="Arial" charset="0"/>
                <a:ea typeface="Microsoft YaHei" charset="-122"/>
              </a:rPr>
              <a:t> </a:t>
            </a:r>
            <a:r>
              <a:rPr sz="1100" i="1" dirty="0" err="1">
                <a:solidFill>
                  <a:srgbClr val="000000"/>
                </a:solidFill>
                <a:latin typeface="Arial" charset="0"/>
                <a:ea typeface="Microsoft YaHei" charset="-122"/>
              </a:rPr>
              <a:t>mentoría</a:t>
            </a:r>
            <a:r>
              <a:rPr sz="1100" i="1" dirty="0">
                <a:solidFill>
                  <a:srgbClr val="000000"/>
                </a:solidFill>
                <a:latin typeface="Arial" charset="0"/>
                <a:ea typeface="Microsoft YaHei" charset="-122"/>
              </a:rPr>
              <a:t> y</a:t>
            </a:r>
          </a:p>
          <a:p>
            <a:pPr defTabSz="914400" hangingPunct="1">
              <a:lnSpc>
                <a:spcPct val="100000"/>
              </a:lnSpc>
              <a:buClrTx/>
              <a:buSzTx/>
              <a:buFontTx/>
              <a:buNone/>
              <a:defRPr/>
            </a:pPr>
            <a:r>
              <a:rPr sz="1100" i="1" dirty="0" err="1">
                <a:solidFill>
                  <a:srgbClr val="000000"/>
                </a:solidFill>
                <a:latin typeface="Arial" charset="0"/>
                <a:ea typeface="Microsoft YaHei" charset="-122"/>
              </a:rPr>
              <a:t>asesoramiento</a:t>
            </a:r>
            <a:r>
              <a:rPr sz="1100" i="1" dirty="0">
                <a:solidFill>
                  <a:srgbClr val="000000"/>
                </a:solidFill>
                <a:latin typeface="Arial" charset="0"/>
                <a:ea typeface="Microsoft YaHei" charset="-122"/>
              </a:rPr>
              <a:t> </a:t>
            </a:r>
            <a:r>
              <a:rPr sz="1100" i="1" dirty="0" err="1">
                <a:solidFill>
                  <a:srgbClr val="000000"/>
                </a:solidFill>
                <a:latin typeface="Arial" charset="0"/>
                <a:ea typeface="Microsoft YaHei" charset="-122"/>
              </a:rPr>
              <a:t>sobre</a:t>
            </a:r>
            <a:r>
              <a:rPr sz="1100" i="1" dirty="0">
                <a:solidFill>
                  <a:srgbClr val="000000"/>
                </a:solidFill>
                <a:latin typeface="Arial" charset="0"/>
                <a:ea typeface="Microsoft YaHei" charset="-122"/>
              </a:rPr>
              <a:t> el </a:t>
            </a:r>
            <a:r>
              <a:rPr sz="1100" i="1" dirty="0" err="1">
                <a:solidFill>
                  <a:srgbClr val="000000"/>
                </a:solidFill>
                <a:latin typeface="Arial" charset="0"/>
                <a:ea typeface="Microsoft YaHei" charset="-122"/>
              </a:rPr>
              <a:t>uso</a:t>
            </a:r>
            <a:r>
              <a:rPr sz="1100" i="1" dirty="0">
                <a:solidFill>
                  <a:srgbClr val="000000"/>
                </a:solidFill>
                <a:latin typeface="Arial" charset="0"/>
                <a:ea typeface="Microsoft YaHei" charset="-122"/>
              </a:rPr>
              <a:t> de </a:t>
            </a:r>
            <a:r>
              <a:rPr sz="1100" i="1" dirty="0" err="1">
                <a:solidFill>
                  <a:srgbClr val="000000"/>
                </a:solidFill>
                <a:latin typeface="Arial" charset="0"/>
                <a:ea typeface="Microsoft YaHei" charset="-122"/>
              </a:rPr>
              <a:t>sus</a:t>
            </a:r>
            <a:r>
              <a:rPr sz="1100" i="1" dirty="0">
                <a:solidFill>
                  <a:srgbClr val="000000"/>
                </a:solidFill>
                <a:latin typeface="Arial" charset="0"/>
                <a:ea typeface="Microsoft YaHei" charset="-122"/>
              </a:rPr>
              <a:t> </a:t>
            </a:r>
            <a:r>
              <a:rPr sz="1100" i="1" dirty="0" err="1">
                <a:solidFill>
                  <a:srgbClr val="000000"/>
                </a:solidFill>
                <a:latin typeface="Arial" charset="0"/>
                <a:ea typeface="Microsoft YaHei" charset="-122"/>
              </a:rPr>
              <a:t>materiales</a:t>
            </a:r>
            <a:endParaRPr sz="1100" i="1" dirty="0">
              <a:solidFill>
                <a:srgbClr val="000000"/>
              </a:solidFill>
              <a:latin typeface="Arial" charset="0"/>
              <a:ea typeface="Microsoft YaHei" charset="-122"/>
            </a:endParaRPr>
          </a:p>
          <a:p>
            <a:pPr defTabSz="914400" hangingPunct="1">
              <a:lnSpc>
                <a:spcPct val="100000"/>
              </a:lnSpc>
              <a:buClrTx/>
              <a:buSzTx/>
              <a:buFontTx/>
              <a:buNone/>
              <a:defRPr/>
            </a:pPr>
            <a:r>
              <a:rPr sz="1100" i="1" dirty="0">
                <a:solidFill>
                  <a:srgbClr val="000000"/>
                </a:solidFill>
                <a:latin typeface="Arial" charset="0"/>
                <a:ea typeface="Microsoft YaHei" charset="-122"/>
              </a:rPr>
              <a:t>de </a:t>
            </a:r>
            <a:r>
              <a:rPr sz="1100" i="1" dirty="0" err="1">
                <a:solidFill>
                  <a:srgbClr val="000000"/>
                </a:solidFill>
                <a:latin typeface="Arial" charset="0"/>
                <a:ea typeface="Microsoft YaHei" charset="-122"/>
              </a:rPr>
              <a:t>capacitación</a:t>
            </a:r>
            <a:r>
              <a:rPr sz="1100" i="1" dirty="0">
                <a:solidFill>
                  <a:srgbClr val="000000"/>
                </a:solidFill>
                <a:latin typeface="Arial" charset="0"/>
                <a:ea typeface="Microsoft YaHei" charset="-122"/>
              </a:rPr>
              <a:t>.</a:t>
            </a:r>
          </a:p>
        </p:txBody>
      </p:sp>
      <p:pic>
        <p:nvPicPr>
          <p:cNvPr id="16391"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55875" y="4635500"/>
            <a:ext cx="4679950" cy="156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68280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457200" y="10332"/>
            <a:ext cx="8229600" cy="1143000"/>
          </a:xfrm>
        </p:spPr>
        <p:txBody>
          <a:bodyPr/>
          <a:lstStyle/>
          <a:p>
            <a:pPr rtl="0" eaLnBrk="1" hangingPunct="1"/>
            <a:r>
              <a:rPr b="1"/>
              <a:t>Tipo de suelo</a:t>
            </a:r>
          </a:p>
        </p:txBody>
      </p:sp>
      <p:sp>
        <p:nvSpPr>
          <p:cNvPr id="8197" name="Slide Number Placeholder 3"/>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rtl="0" eaLnBrk="1" hangingPunct="1">
              <a:spcBef>
                <a:spcPct val="0"/>
              </a:spcBef>
              <a:buFontTx/>
              <a:buNone/>
            </a:pPr>
            <a:fld id="{DBA8EAED-D75D-462C-88B4-5565F6361010}" type="slidenum">
              <a:rPr sz="1400"/>
              <a:pPr rtl="0" eaLnBrk="1" hangingPunct="1">
                <a:spcBef>
                  <a:spcPct val="0"/>
                </a:spcBef>
                <a:buFontTx/>
                <a:buNone/>
              </a:pPr>
              <a:t>10</a:t>
            </a:fld>
            <a:endParaRPr sz="140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1649396"/>
            <a:ext cx="3368040" cy="3368040"/>
          </a:xfrm>
          <a:prstGeom prst="rect">
            <a:avLst/>
          </a:prstGeom>
        </p:spPr>
      </p:pic>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53545" y="1376698"/>
            <a:ext cx="3080044" cy="226317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algn="ctr" dir="2700000" dist="35921" rotWithShape="0">
                    <a:schemeClr val="bg2"/>
                  </a:outerShdw>
                </a:effectLst>
              </a14:hiddenEffects>
            </a:ext>
          </a:extLst>
        </p:spPr>
      </p:pic>
      <p:pic>
        <p:nvPicPr>
          <p:cNvPr id="15"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14800" y="3863235"/>
            <a:ext cx="3100708" cy="230840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algn="ctr" dir="2700000" dist="35921" rotWithShape="0">
                    <a:schemeClr val="bg2"/>
                  </a:outerShdw>
                </a:effectLst>
              </a14:hiddenEffects>
            </a:ext>
          </a:extLst>
        </p:spPr>
      </p:pic>
      <p:sp>
        <p:nvSpPr>
          <p:cNvPr id="4" name="TextBox 3"/>
          <p:cNvSpPr txBox="1"/>
          <p:nvPr/>
        </p:nvSpPr>
        <p:spPr>
          <a:xfrm>
            <a:off x="7215508" y="1649396"/>
            <a:ext cx="1699892" cy="1200329"/>
          </a:xfrm>
          <a:prstGeom prst="rect">
            <a:avLst/>
          </a:prstGeom>
          <a:noFill/>
        </p:spPr>
        <p:txBody>
          <a:bodyPr wrap="square" rtlCol="0">
            <a:spAutoFit/>
          </a:bodyPr>
          <a:lstStyle/>
          <a:p>
            <a:pPr rtl="0"/>
            <a:r>
              <a:rPr/>
              <a:t>Granos grandes– más fácil que la contaminación penetre</a:t>
            </a:r>
          </a:p>
        </p:txBody>
      </p:sp>
      <p:sp>
        <p:nvSpPr>
          <p:cNvPr id="16" name="TextBox 15"/>
          <p:cNvSpPr txBox="1"/>
          <p:nvPr/>
        </p:nvSpPr>
        <p:spPr>
          <a:xfrm>
            <a:off x="7215508" y="4417271"/>
            <a:ext cx="1699892" cy="1200329"/>
          </a:xfrm>
          <a:prstGeom prst="rect">
            <a:avLst/>
          </a:prstGeom>
          <a:noFill/>
        </p:spPr>
        <p:txBody>
          <a:bodyPr wrap="square" rtlCol="0">
            <a:spAutoFit/>
          </a:bodyPr>
          <a:lstStyle/>
          <a:p>
            <a:pPr rtl="0"/>
            <a:r>
              <a:rPr/>
              <a:t>Granos menores – más difícil que la contaminación pase</a:t>
            </a:r>
          </a:p>
        </p:txBody>
      </p:sp>
      <p:cxnSp>
        <p:nvCxnSpPr>
          <p:cNvPr id="6" name="Curved Connector 5"/>
          <p:cNvCxnSpPr/>
          <p:nvPr/>
        </p:nvCxnSpPr>
        <p:spPr>
          <a:xfrm rot="5400000">
            <a:off x="5107141" y="1896435"/>
            <a:ext cx="1208895" cy="464026"/>
          </a:xfrm>
          <a:prstGeom prst="curvedConnector3">
            <a:avLst>
              <a:gd name="adj1" fmla="val 50000"/>
            </a:avLst>
          </a:prstGeom>
          <a:ln w="762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1" name="Curved Connector 20"/>
          <p:cNvCxnSpPr/>
          <p:nvPr/>
        </p:nvCxnSpPr>
        <p:spPr>
          <a:xfrm rot="5400000">
            <a:off x="5480966" y="4337966"/>
            <a:ext cx="696668" cy="228600"/>
          </a:xfrm>
          <a:prstGeom prst="curvedConnector3">
            <a:avLst>
              <a:gd name="adj1" fmla="val 32203"/>
            </a:avLst>
          </a:prstGeom>
          <a:ln w="762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648816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rtl="0" eaLnBrk="1" hangingPunct="1"/>
            <a:r>
              <a:rPr b="1"/>
              <a:t>Distancia horizontal de la fuente de agua</a:t>
            </a:r>
          </a:p>
        </p:txBody>
      </p:sp>
      <p:sp>
        <p:nvSpPr>
          <p:cNvPr id="10243" name="Content Placeholder 2"/>
          <p:cNvSpPr>
            <a:spLocks noGrp="1"/>
          </p:cNvSpPr>
          <p:nvPr>
            <p:ph idx="1"/>
          </p:nvPr>
        </p:nvSpPr>
        <p:spPr>
          <a:xfrm>
            <a:off x="457200" y="1992258"/>
            <a:ext cx="8229600" cy="4525963"/>
          </a:xfrm>
        </p:spPr>
        <p:txBody>
          <a:bodyPr/>
          <a:lstStyle/>
          <a:p>
            <a:pPr lvl="0" rtl="0"/>
            <a:r>
              <a:rPr b="1" u="sng"/>
              <a:t>Regla #4:</a:t>
            </a:r>
            <a:r>
              <a:rPr/>
              <a:t> Cuanto mayor sea la distancia horizontal entre la letrina y la fuente de agua de consumo, menor será el riesgo de contaminación.</a:t>
            </a:r>
            <a:r>
              <a:rPr b="1" u="sng"/>
              <a:t> </a:t>
            </a:r>
          </a:p>
          <a:p>
            <a:pPr rtl="0"/>
            <a:r>
              <a:rPr>
                <a:solidFill>
                  <a:srgbClr val="FF0000"/>
                </a:solidFill>
              </a:rPr>
              <a:t>10 metros es la distancia </a:t>
            </a:r>
            <a:r>
              <a:rPr/>
              <a:t>mínima, y con frecuencia 30 metros se recomienda.</a:t>
            </a:r>
          </a:p>
        </p:txBody>
      </p:sp>
      <p:sp>
        <p:nvSpPr>
          <p:cNvPr id="10244" name="Slide Number Placeholder 3"/>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rtl="0" eaLnBrk="1" hangingPunct="1">
              <a:spcBef>
                <a:spcPct val="0"/>
              </a:spcBef>
              <a:buFontTx/>
              <a:buNone/>
            </a:pPr>
            <a:fld id="{614DBFAA-7292-4D41-A1AF-061D5E7A8E6A}" type="slidenum">
              <a:rPr sz="1400"/>
              <a:pPr rtl="0" eaLnBrk="1" hangingPunct="1">
                <a:spcBef>
                  <a:spcPct val="0"/>
                </a:spcBef>
                <a:buFontTx/>
                <a:buNone/>
              </a:pPr>
              <a:t>11</a:t>
            </a:fld>
            <a:endParaRPr sz="140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endParaRPr lang="en-US" altLang="en-US" smtClean="0"/>
          </a:p>
        </p:txBody>
      </p:sp>
      <p:sp>
        <p:nvSpPr>
          <p:cNvPr id="12291" name="Rectangle 3"/>
          <p:cNvSpPr>
            <a:spLocks noGrp="1" noChangeArrowheads="1"/>
          </p:cNvSpPr>
          <p:nvPr>
            <p:ph type="body" idx="1"/>
          </p:nvPr>
        </p:nvSpPr>
        <p:spPr/>
        <p:txBody>
          <a:bodyPr/>
          <a:lstStyle/>
          <a:p>
            <a:pPr eaLnBrk="1" hangingPunct="1"/>
            <a:endParaRPr lang="en-US" altLang="en-US" smtClean="0"/>
          </a:p>
        </p:txBody>
      </p:sp>
      <p:grpSp>
        <p:nvGrpSpPr>
          <p:cNvPr id="12292" name="Group 4"/>
          <p:cNvGrpSpPr>
            <a:grpSpLocks/>
          </p:cNvGrpSpPr>
          <p:nvPr/>
        </p:nvGrpSpPr>
        <p:grpSpPr bwMode="auto">
          <a:xfrm>
            <a:off x="-533400" y="0"/>
            <a:ext cx="9677400" cy="7162800"/>
            <a:chOff x="1320" y="9000"/>
            <a:chExt cx="5324" cy="3780"/>
          </a:xfrm>
        </p:grpSpPr>
        <p:pic>
          <p:nvPicPr>
            <p:cNvPr id="12294" name="Picture 5" descr="sm 10 metres"/>
            <p:cNvPicPr>
              <a:picLocks noChangeAspect="1" noChangeArrowheads="1"/>
            </p:cNvPicPr>
            <p:nvPr/>
          </p:nvPicPr>
          <p:blipFill>
            <a:blip r:embed="rId2">
              <a:lum bright="18000"/>
              <a:extLst>
                <a:ext uri="{28A0092B-C50C-407E-A947-70E740481C1C}">
                  <a14:useLocalDpi xmlns:a14="http://schemas.microsoft.com/office/drawing/2010/main" val="0"/>
                </a:ext>
              </a:extLst>
            </a:blip>
            <a:srcRect/>
            <a:stretch>
              <a:fillRect/>
            </a:stretch>
          </p:blipFill>
          <p:spPr bwMode="auto">
            <a:xfrm>
              <a:off x="1680" y="9000"/>
              <a:ext cx="4964" cy="3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5" name="Text Box 6"/>
            <p:cNvSpPr txBox="1">
              <a:spLocks noChangeArrowheads="1"/>
            </p:cNvSpPr>
            <p:nvPr/>
          </p:nvSpPr>
          <p:spPr bwMode="auto">
            <a:xfrm>
              <a:off x="1320" y="12420"/>
              <a:ext cx="1680"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r" rtl="0" eaLnBrk="1" hangingPunct="1">
                <a:spcBef>
                  <a:spcPct val="0"/>
                </a:spcBef>
                <a:buFontTx/>
                <a:buNone/>
              </a:pPr>
              <a:r>
                <a:rPr sz="900">
                  <a:latin typeface="Times New Roman" pitchFamily="18" charset="0"/>
                </a:rPr>
                <a:t>Fuente: desconocida</a:t>
              </a:r>
            </a:p>
          </p:txBody>
        </p:sp>
      </p:grpSp>
      <p:sp>
        <p:nvSpPr>
          <p:cNvPr id="12293" name="Slide Number Placeholder 1"/>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rtl="0" eaLnBrk="1" hangingPunct="1">
              <a:spcBef>
                <a:spcPct val="0"/>
              </a:spcBef>
              <a:buFontTx/>
              <a:buNone/>
            </a:pPr>
            <a:fld id="{09BC2A1E-DF0B-4883-8F73-3DCA9217B164}" type="slidenum">
              <a:rPr sz="1400"/>
              <a:pPr rtl="0" eaLnBrk="1" hangingPunct="1">
                <a:spcBef>
                  <a:spcPct val="0"/>
                </a:spcBef>
                <a:buFontTx/>
                <a:buNone/>
              </a:pPr>
              <a:t>12</a:t>
            </a:fld>
            <a:endParaRPr sz="140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rtl="0" eaLnBrk="1" hangingPunct="1"/>
            <a:r>
              <a:rPr b="1"/>
              <a:t>¿Colina arriba o abajo?</a:t>
            </a:r>
          </a:p>
        </p:txBody>
      </p:sp>
      <p:sp>
        <p:nvSpPr>
          <p:cNvPr id="9219" name="Content Placeholder 2"/>
          <p:cNvSpPr>
            <a:spLocks noGrp="1"/>
          </p:cNvSpPr>
          <p:nvPr>
            <p:ph idx="1"/>
          </p:nvPr>
        </p:nvSpPr>
        <p:spPr/>
        <p:txBody>
          <a:bodyPr/>
          <a:lstStyle/>
          <a:p>
            <a:pPr lvl="0" rtl="0"/>
            <a:r>
              <a:rPr b="1" u="sng"/>
              <a:t>Regla #5: </a:t>
            </a:r>
            <a:r>
              <a:rPr b="1"/>
              <a:t> </a:t>
            </a:r>
            <a:r>
              <a:rPr/>
              <a:t>Situar las letrinas a un nivel </a:t>
            </a:r>
            <a:r>
              <a:rPr>
                <a:solidFill>
                  <a:srgbClr val="FF0000"/>
                </a:solidFill>
              </a:rPr>
              <a:t>más bajo</a:t>
            </a:r>
            <a:r>
              <a:rPr/>
              <a:t> que la fuente de agua de consumo. </a:t>
            </a:r>
          </a:p>
        </p:txBody>
      </p:sp>
      <p:sp>
        <p:nvSpPr>
          <p:cNvPr id="9221" name="Slide Number Placeholder 3"/>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rtl="0" eaLnBrk="1" hangingPunct="1">
              <a:spcBef>
                <a:spcPct val="0"/>
              </a:spcBef>
              <a:buFontTx/>
              <a:buNone/>
            </a:pPr>
            <a:fld id="{51E2531E-62A4-4A6C-A76C-ADFFF8C80CB8}" type="slidenum">
              <a:rPr sz="1400"/>
              <a:pPr rtl="0" eaLnBrk="1" hangingPunct="1">
                <a:spcBef>
                  <a:spcPct val="0"/>
                </a:spcBef>
                <a:buFontTx/>
                <a:buNone/>
              </a:pPr>
              <a:t>13</a:t>
            </a:fld>
            <a:endParaRPr sz="140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7800" y="2593457"/>
            <a:ext cx="6601746" cy="3715268"/>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rtl="0" eaLnBrk="1" hangingPunct="1"/>
            <a:r>
              <a:rPr b="1"/>
              <a:t>¿Qué está mal?</a:t>
            </a:r>
          </a:p>
        </p:txBody>
      </p:sp>
      <p:pic>
        <p:nvPicPr>
          <p:cNvPr id="1536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4300" y="1219200"/>
            <a:ext cx="7735399" cy="494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364" name="Slide Number Placeholder 2"/>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rtl="0" eaLnBrk="1" hangingPunct="1">
              <a:spcBef>
                <a:spcPct val="0"/>
              </a:spcBef>
              <a:buFontTx/>
              <a:buNone/>
            </a:pPr>
            <a:fld id="{DFE336A8-4F89-4B9A-BCF9-15FE76FC9E84}" type="slidenum">
              <a:rPr sz="1400"/>
              <a:pPr rtl="0" eaLnBrk="1" hangingPunct="1">
                <a:spcBef>
                  <a:spcPct val="0"/>
                </a:spcBef>
                <a:buFontTx/>
                <a:buNone/>
              </a:pPr>
              <a:t>14</a:t>
            </a:fld>
            <a:endParaRPr sz="140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rtl="0" eaLnBrk="1" hangingPunct="1"/>
            <a:r>
              <a:rPr b="1"/>
              <a:t>1</a:t>
            </a:r>
          </a:p>
        </p:txBody>
      </p:sp>
      <p:pic>
        <p:nvPicPr>
          <p:cNvPr id="16387" name="Picture 4" descr="Nepal - well in close proximity to latrine"/>
          <p:cNvPicPr>
            <a:picLocks noGrp="1" noChangeAspect="1" noChangeArrowheads="1"/>
          </p:cNvPicPr>
          <p:nvPr>
            <p:ph sz="half" idx="4294967295"/>
          </p:nvPr>
        </p:nvPicPr>
        <p:blipFill>
          <a:blip r:embed="rId3">
            <a:lum contrast="-24000"/>
            <a:extLst>
              <a:ext uri="{28A0092B-C50C-407E-A947-70E740481C1C}">
                <a14:useLocalDpi xmlns:a14="http://schemas.microsoft.com/office/drawing/2010/main" val="0"/>
              </a:ext>
            </a:extLst>
          </a:blip>
          <a:srcRect/>
          <a:stretch>
            <a:fillRect/>
          </a:stretch>
        </p:blipFill>
        <p:spPr>
          <a:xfrm>
            <a:off x="533400" y="1295400"/>
            <a:ext cx="8077200" cy="4613275"/>
          </a:xfrm>
          <a:noFill/>
          <a:ln w="12700">
            <a:solidFill>
              <a:srgbClr val="000000"/>
            </a:solidFill>
            <a:miter lim="800000"/>
            <a:headEnd/>
            <a:tailEnd/>
          </a:ln>
          <a:effectLst>
            <a:outerShdw dist="107763" dir="2700000" algn="ctr" rotWithShape="0">
              <a:srgbClr val="808080">
                <a:alpha val="50000"/>
              </a:srgbClr>
            </a:outerShdw>
          </a:effectLst>
          <a:extLst>
            <a:ext uri="{909E8E84-426E-40DD-AFC4-6F175D3DCCD1}">
              <a14:hiddenFill xmlns:a14="http://schemas.microsoft.com/office/drawing/2010/main">
                <a:solidFill>
                  <a:srgbClr val="FFFFFF"/>
                </a:solidFill>
              </a14:hiddenFill>
            </a:ext>
          </a:extLst>
        </p:spPr>
      </p:pic>
      <p:sp>
        <p:nvSpPr>
          <p:cNvPr id="16388" name="Slide Number Placeholder 1"/>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rtl="0" eaLnBrk="1" hangingPunct="1">
              <a:spcBef>
                <a:spcPct val="0"/>
              </a:spcBef>
              <a:buFontTx/>
              <a:buNone/>
            </a:pPr>
            <a:fld id="{7CA1ADB9-1214-43FC-A59D-1DC8CD4E8A33}" type="slidenum">
              <a:rPr sz="1400"/>
              <a:pPr rtl="0" eaLnBrk="1" hangingPunct="1">
                <a:spcBef>
                  <a:spcPct val="0"/>
                </a:spcBef>
                <a:buFontTx/>
                <a:buNone/>
              </a:pPr>
              <a:t>15</a:t>
            </a:fld>
            <a:endParaRPr sz="140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67532" y="152400"/>
            <a:ext cx="8229600" cy="1143000"/>
          </a:xfrm>
        </p:spPr>
        <p:txBody>
          <a:bodyPr/>
          <a:lstStyle/>
          <a:p>
            <a:pPr rtl="0" eaLnBrk="1" hangingPunct="1"/>
            <a:r>
              <a:rPr b="1"/>
              <a:t>1</a:t>
            </a:r>
          </a:p>
        </p:txBody>
      </p:sp>
      <p:pic>
        <p:nvPicPr>
          <p:cNvPr id="17411" name="Picture 4" descr="kutupalo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295400"/>
            <a:ext cx="6781800" cy="4632325"/>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7412" name="Slide Number Placeholder 1"/>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rtl="0" eaLnBrk="1" hangingPunct="1">
              <a:spcBef>
                <a:spcPct val="0"/>
              </a:spcBef>
              <a:buFontTx/>
              <a:buNone/>
            </a:pPr>
            <a:fld id="{2AA28BAB-86B7-4B18-A607-73B83A11E246}" type="slidenum">
              <a:rPr sz="1400"/>
              <a:pPr rtl="0" eaLnBrk="1" hangingPunct="1">
                <a:spcBef>
                  <a:spcPct val="0"/>
                </a:spcBef>
                <a:buFontTx/>
                <a:buNone/>
              </a:pPr>
              <a:t>16</a:t>
            </a:fld>
            <a:endParaRPr sz="140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57200" y="76200"/>
            <a:ext cx="8229600" cy="1143000"/>
          </a:xfrm>
        </p:spPr>
        <p:txBody>
          <a:bodyPr/>
          <a:lstStyle/>
          <a:p>
            <a:pPr rtl="0" eaLnBrk="1" hangingPunct="1"/>
            <a:r>
              <a:rPr b="1"/>
              <a:t>1</a:t>
            </a:r>
          </a:p>
        </p:txBody>
      </p:sp>
      <p:sp>
        <p:nvSpPr>
          <p:cNvPr id="16388" name="Slide Number Placeholder 1"/>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rtl="0" eaLnBrk="1" hangingPunct="1">
              <a:spcBef>
                <a:spcPct val="0"/>
              </a:spcBef>
              <a:buFontTx/>
              <a:buNone/>
            </a:pPr>
            <a:fld id="{7CA1ADB9-1214-43FC-A59D-1DC8CD4E8A33}" type="slidenum">
              <a:rPr sz="1400"/>
              <a:pPr rtl="0" eaLnBrk="1" hangingPunct="1">
                <a:spcBef>
                  <a:spcPct val="0"/>
                </a:spcBef>
                <a:buFontTx/>
                <a:buNone/>
              </a:pPr>
              <a:t>17</a:t>
            </a:fld>
            <a:endParaRPr sz="140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80373" y="1219200"/>
            <a:ext cx="5685297" cy="5026025"/>
          </a:xfrm>
          <a:prstGeom prst="rect">
            <a:avLst/>
          </a:prstGeom>
          <a:ln w="12700">
            <a:solidFill>
              <a:schemeClr val="tx1"/>
            </a:solidFill>
          </a:ln>
        </p:spPr>
      </p:pic>
      <p:sp>
        <p:nvSpPr>
          <p:cNvPr id="6" name="TextBox 5"/>
          <p:cNvSpPr txBox="1"/>
          <p:nvPr/>
        </p:nvSpPr>
        <p:spPr>
          <a:xfrm>
            <a:off x="5334000" y="6245225"/>
            <a:ext cx="2095500" cy="282356"/>
          </a:xfrm>
          <a:prstGeom prst="rect">
            <a:avLst/>
          </a:prstGeom>
          <a:noFill/>
        </p:spPr>
        <p:txBody>
          <a:bodyPr wrap="square" rtlCol="0">
            <a:spAutoFit/>
          </a:bodyPr>
          <a:lstStyle/>
          <a:p>
            <a:pPr rtl="0"/>
            <a:r>
              <a:rPr sz="1200"/>
              <a:t>(Fuente: Mayumbelo, 2006 )</a:t>
            </a:r>
          </a:p>
        </p:txBody>
      </p:sp>
    </p:spTree>
    <p:extLst>
      <p:ext uri="{BB962C8B-B14F-4D97-AF65-F5344CB8AC3E}">
        <p14:creationId xmlns:p14="http://schemas.microsoft.com/office/powerpoint/2010/main" val="21134439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rtl="0" eaLnBrk="1" hangingPunct="1"/>
            <a:r>
              <a:rPr b="1">
                <a:solidFill>
                  <a:schemeClr val="accent2"/>
                </a:solidFill>
              </a:rPr>
              <a:t> Resumen</a:t>
            </a:r>
          </a:p>
        </p:txBody>
      </p:sp>
      <p:sp>
        <p:nvSpPr>
          <p:cNvPr id="14339" name="Rectangle 3"/>
          <p:cNvSpPr>
            <a:spLocks noGrp="1" noChangeArrowheads="1"/>
          </p:cNvSpPr>
          <p:nvPr>
            <p:ph type="body" idx="1"/>
          </p:nvPr>
        </p:nvSpPr>
        <p:spPr>
          <a:xfrm>
            <a:off x="457200" y="1600200"/>
            <a:ext cx="8382000" cy="4525963"/>
          </a:xfrm>
        </p:spPr>
        <p:txBody>
          <a:bodyPr/>
          <a:lstStyle/>
          <a:p>
            <a:pPr rtl="0" eaLnBrk="1" hangingPunct="1"/>
            <a:r>
              <a:rPr/>
              <a:t>¿Cómo emplazó su letrina?</a:t>
            </a:r>
          </a:p>
        </p:txBody>
      </p:sp>
      <p:pic>
        <p:nvPicPr>
          <p:cNvPr id="40964" name="Picture 4" descr="CAWST Colour - no tex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929313"/>
            <a:ext cx="1487488"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23101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4800" y="1524000"/>
            <a:ext cx="8686800" cy="2751522"/>
          </a:xfrm>
          <a:prstGeom prst="rect">
            <a:avLst/>
          </a:prstGeom>
        </p:spPr>
        <p:txBody>
          <a:bodyPr wrap="square">
            <a:spAutoFit/>
          </a:bodyPr>
          <a:lstStyle/>
          <a:p>
            <a:pPr algn="ctr" rtl="0">
              <a:spcBef>
                <a:spcPct val="20000"/>
              </a:spcBef>
              <a:defRPr/>
            </a:pPr>
            <a:r>
              <a:rPr sz="3200" kern="0">
                <a:solidFill>
                  <a:srgbClr val="000000"/>
                </a:solidFill>
                <a:latin typeface="Arial"/>
                <a:cs typeface="Arial"/>
              </a:rPr>
              <a:t>Esta presentación se utiliza con el Plan de lección </a:t>
            </a:r>
            <a:r>
              <a:rPr sz="3200" kern="0">
                <a:latin typeface="Arial"/>
                <a:cs typeface="Arial"/>
              </a:rPr>
              <a:t>16:</a:t>
            </a:r>
            <a:r>
              <a:rPr sz="3200" kern="0">
                <a:solidFill>
                  <a:srgbClr val="000000"/>
                </a:solidFill>
                <a:latin typeface="Arial"/>
                <a:cs typeface="Arial"/>
              </a:rPr>
              <a:t> Emplazamiento de letrinas</a:t>
            </a:r>
            <a:r>
              <a:rPr sz="3200" kern="0">
                <a:solidFill>
                  <a:srgbClr val="FF0000"/>
                </a:solidFill>
                <a:latin typeface="Arial"/>
                <a:cs typeface="Arial"/>
              </a:rPr>
              <a:t> </a:t>
            </a:r>
            <a:r>
              <a:rPr sz="3200" kern="0">
                <a:solidFill>
                  <a:srgbClr val="000000"/>
                </a:solidFill>
                <a:latin typeface="Arial"/>
                <a:cs typeface="Arial"/>
              </a:rPr>
              <a:t>, del manual del formador para Diseño y construcción de letrinas. </a:t>
            </a:r>
          </a:p>
          <a:p>
            <a:pPr>
              <a:spcBef>
                <a:spcPct val="20000"/>
              </a:spcBef>
              <a:defRPr/>
            </a:pPr>
            <a:endParaRPr lang="en-US" sz="3200" kern="0" dirty="0">
              <a:solidFill>
                <a:srgbClr val="000000"/>
              </a:solidFill>
              <a:latin typeface="Arial"/>
              <a:cs typeface="Arial"/>
            </a:endParaRPr>
          </a:p>
          <a:p>
            <a:pPr algn="ctr" rtl="0">
              <a:spcBef>
                <a:spcPct val="20000"/>
              </a:spcBef>
              <a:defRPr/>
            </a:pPr>
            <a:r>
              <a:rPr sz="3200" kern="0">
                <a:solidFill>
                  <a:srgbClr val="000000"/>
                </a:solidFill>
                <a:latin typeface="Arial"/>
                <a:cs typeface="Arial"/>
              </a:rPr>
              <a:t>Disponible en </a:t>
            </a:r>
            <a:r>
              <a:rPr sz="3200" kern="0">
                <a:solidFill>
                  <a:srgbClr val="000000"/>
                </a:solidFill>
                <a:latin typeface="Arial"/>
                <a:cs typeface="Arial"/>
                <a:hlinkClick r:id="rId2"/>
              </a:rPr>
              <a:t>www.cawst.org/resources</a:t>
            </a:r>
          </a:p>
        </p:txBody>
      </p:sp>
      <p:pic>
        <p:nvPicPr>
          <p:cNvPr id="4099" name="Picture 4" descr="CAWST Colour - no tex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929313"/>
            <a:ext cx="1487488"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709613" y="2209800"/>
            <a:ext cx="7772400" cy="1470025"/>
          </a:xfrm>
        </p:spPr>
        <p:txBody>
          <a:bodyPr/>
          <a:lstStyle/>
          <a:p>
            <a:pPr rtl="0" eaLnBrk="1" hangingPunct="1"/>
            <a:r>
              <a:rPr b="1">
                <a:solidFill>
                  <a:schemeClr val="accent2"/>
                </a:solidFill>
              </a:rPr>
              <a:t>Emplazamiento de letrinas</a:t>
            </a:r>
          </a:p>
        </p:txBody>
      </p:sp>
      <p:pic>
        <p:nvPicPr>
          <p:cNvPr id="5123" name="Picture 4" descr="CAWST Colou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113" y="4724400"/>
            <a:ext cx="7391400" cy="195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rtl="0" eaLnBrk="1" hangingPunct="1"/>
            <a:r>
              <a:rPr b="1"/>
              <a:t>Objetivos de aprendizaje</a:t>
            </a:r>
          </a:p>
        </p:txBody>
      </p:sp>
      <p:sp>
        <p:nvSpPr>
          <p:cNvPr id="6147" name="Rectangle 3"/>
          <p:cNvSpPr>
            <a:spLocks noGrp="1" noChangeArrowheads="1"/>
          </p:cNvSpPr>
          <p:nvPr>
            <p:ph type="body" idx="1"/>
          </p:nvPr>
        </p:nvSpPr>
        <p:spPr/>
        <p:txBody>
          <a:bodyPr/>
          <a:lstStyle/>
          <a:p>
            <a:pPr marL="514350" lvl="0" indent="-514350" rtl="0">
              <a:buFont typeface="+mj-lt"/>
              <a:buAutoNum type="arabicPeriod"/>
            </a:pPr>
            <a:r>
              <a:rPr/>
              <a:t>Enumerar las reglas generales para emplazar una letrina adecuadamente.</a:t>
            </a:r>
          </a:p>
          <a:p>
            <a:pPr marL="514350" lvl="0" indent="-514350" rtl="0">
              <a:buFont typeface="+mj-lt"/>
              <a:buAutoNum type="arabicPeriod"/>
            </a:pPr>
            <a:r>
              <a:rPr/>
              <a:t>Comentar otras consideraciones para emplazar una letrina.</a:t>
            </a:r>
          </a:p>
          <a:p>
            <a:pPr marL="0" indent="0">
              <a:buNone/>
            </a:pPr>
            <a:endParaRPr lang="en-US" dirty="0"/>
          </a:p>
        </p:txBody>
      </p:sp>
      <p:pic>
        <p:nvPicPr>
          <p:cNvPr id="6148" name="Picture 4" descr="CAWST Colour - no text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929313"/>
            <a:ext cx="1487488"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9" name="Slide Number Placeholder 1"/>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rtl="0" eaLnBrk="1" hangingPunct="1">
              <a:spcBef>
                <a:spcPct val="0"/>
              </a:spcBef>
              <a:buFontTx/>
              <a:buNone/>
            </a:pPr>
            <a:fld id="{902116C2-412D-4E93-AD4C-3867C1DADA2B}" type="slidenum">
              <a:rPr sz="1400"/>
              <a:pPr rtl="0" eaLnBrk="1" hangingPunct="1">
                <a:spcBef>
                  <a:spcPct val="0"/>
                </a:spcBef>
                <a:buFontTx/>
                <a:buNone/>
              </a:pPr>
              <a:t>4</a:t>
            </a:fld>
            <a:endParaRPr sz="140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65" y="50689"/>
            <a:ext cx="8229600" cy="1143000"/>
          </a:xfrm>
        </p:spPr>
        <p:txBody>
          <a:bodyPr/>
          <a:lstStyle/>
          <a:p>
            <a:pPr rtl="0"/>
            <a:r>
              <a:rPr b="1"/>
              <a:t>¿Qué es el agua subterránea?</a:t>
            </a:r>
          </a:p>
        </p:txBody>
      </p:sp>
      <p:sp>
        <p:nvSpPr>
          <p:cNvPr id="4" name="Slide Number Placeholder 3"/>
          <p:cNvSpPr>
            <a:spLocks noGrp="1"/>
          </p:cNvSpPr>
          <p:nvPr>
            <p:ph type="sldNum" sz="quarter" idx="12"/>
          </p:nvPr>
        </p:nvSpPr>
        <p:spPr/>
        <p:txBody>
          <a:bodyPr/>
          <a:lstStyle/>
          <a:p>
            <a:pPr rtl="0">
              <a:defRPr/>
            </a:pPr>
            <a:fld id="{FDD6657E-E196-4138-B167-98211D45D3F7}" type="slidenum">
              <a:rPr/>
              <a:pPr rtl="0">
                <a:defRPr/>
              </a:pPr>
              <a:t>5</a:t>
            </a:fld>
            <a:endParaRP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b="4961"/>
          <a:stretch/>
        </p:blipFill>
        <p:spPr>
          <a:xfrm>
            <a:off x="1074092" y="1066800"/>
            <a:ext cx="7018145" cy="5029200"/>
          </a:xfrm>
          <a:prstGeom prst="rect">
            <a:avLst/>
          </a:prstGeom>
        </p:spPr>
      </p:pic>
      <p:sp>
        <p:nvSpPr>
          <p:cNvPr id="6" name="TextBox 5"/>
          <p:cNvSpPr txBox="1"/>
          <p:nvPr/>
        </p:nvSpPr>
        <p:spPr>
          <a:xfrm>
            <a:off x="5809281" y="6182640"/>
            <a:ext cx="2667000" cy="276999"/>
          </a:xfrm>
          <a:prstGeom prst="rect">
            <a:avLst/>
          </a:prstGeom>
          <a:noFill/>
        </p:spPr>
        <p:txBody>
          <a:bodyPr wrap="square" rtlCol="0">
            <a:spAutoFit/>
          </a:bodyPr>
          <a:lstStyle/>
          <a:p>
            <a:pPr rtl="0"/>
            <a:r>
              <a:rPr sz="1200"/>
              <a:t>(Fuente: Tap Into Quality, 2012)</a:t>
            </a:r>
          </a:p>
        </p:txBody>
      </p:sp>
    </p:spTree>
    <p:extLst>
      <p:ext uri="{BB962C8B-B14F-4D97-AF65-F5344CB8AC3E}">
        <p14:creationId xmlns:p14="http://schemas.microsoft.com/office/powerpoint/2010/main" val="29465443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b="1"/>
              <a:t>Tipo de letrina</a:t>
            </a:r>
          </a:p>
        </p:txBody>
      </p:sp>
      <p:sp>
        <p:nvSpPr>
          <p:cNvPr id="4" name="Slide Number Placeholder 3"/>
          <p:cNvSpPr>
            <a:spLocks noGrp="1"/>
          </p:cNvSpPr>
          <p:nvPr>
            <p:ph type="sldNum" sz="quarter" idx="12"/>
          </p:nvPr>
        </p:nvSpPr>
        <p:spPr/>
        <p:txBody>
          <a:bodyPr/>
          <a:lstStyle/>
          <a:p>
            <a:pPr rtl="0">
              <a:defRPr/>
            </a:pPr>
            <a:fld id="{FDD6657E-E196-4138-B167-98211D45D3F7}" type="slidenum">
              <a:rPr/>
              <a:pPr rtl="0">
                <a:defRPr/>
              </a:pPr>
              <a:t>6</a:t>
            </a:fld>
            <a:endParaRPr/>
          </a:p>
        </p:txBody>
      </p:sp>
      <p:sp>
        <p:nvSpPr>
          <p:cNvPr id="5" name="Content Placeholder 2"/>
          <p:cNvSpPr>
            <a:spLocks noGrp="1"/>
          </p:cNvSpPr>
          <p:nvPr>
            <p:ph idx="1"/>
          </p:nvPr>
        </p:nvSpPr>
        <p:spPr>
          <a:xfrm>
            <a:off x="457200" y="1417638"/>
            <a:ext cx="8229600" cy="4525963"/>
          </a:xfrm>
        </p:spPr>
        <p:txBody>
          <a:bodyPr/>
          <a:lstStyle/>
          <a:p>
            <a:pPr rtl="0" eaLnBrk="1" hangingPunct="1"/>
            <a:r>
              <a:rPr/>
              <a:t>Las que infiltran el líquido hacia el suelo</a:t>
            </a:r>
          </a:p>
          <a:p>
            <a:pPr lvl="1" rtl="0" eaLnBrk="1" hangingPunct="1"/>
            <a:r>
              <a:rPr i="1"/>
              <a:t>Letrinas de fosa, fosas sépticas y letrina de pozo anegado (aqua privy)</a:t>
            </a:r>
          </a:p>
          <a:p>
            <a:pPr rtl="0" eaLnBrk="1" hangingPunct="1"/>
            <a:r>
              <a:rPr/>
              <a:t>Las que infiltran un mínimo de líquido </a:t>
            </a:r>
          </a:p>
          <a:p>
            <a:pPr lvl="1" rtl="0" eaLnBrk="1" hangingPunct="1"/>
            <a:r>
              <a:rPr i="1"/>
              <a:t>Letrinas de compostaje y de deshidratación</a:t>
            </a:r>
          </a:p>
          <a:p>
            <a:pPr rtl="0" eaLnBrk="1" hangingPunct="1"/>
            <a:r>
              <a:rPr/>
              <a:t>Las que contienen todo el líquido</a:t>
            </a:r>
          </a:p>
          <a:p>
            <a:pPr lvl="1" rtl="0" eaLnBrk="1" hangingPunct="1"/>
            <a:r>
              <a:rPr i="1"/>
              <a:t>Tanques de almacenamiento, recipientes extraíbles</a:t>
            </a:r>
          </a:p>
          <a:p>
            <a:pPr eaLnBrk="1" hangingPunct="1"/>
            <a:endParaRPr lang="en-US" altLang="en-US" dirty="0" smtClean="0"/>
          </a:p>
          <a:p>
            <a:pPr eaLnBrk="1" hangingPunct="1"/>
            <a:endParaRPr lang="en-US" altLang="en-US" dirty="0" smtClean="0"/>
          </a:p>
        </p:txBody>
      </p:sp>
    </p:spTree>
    <p:extLst>
      <p:ext uri="{BB962C8B-B14F-4D97-AF65-F5344CB8AC3E}">
        <p14:creationId xmlns:p14="http://schemas.microsoft.com/office/powerpoint/2010/main" val="30661423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b="1"/>
              <a:t>Tipo de letrina</a:t>
            </a:r>
          </a:p>
        </p:txBody>
      </p:sp>
      <p:sp>
        <p:nvSpPr>
          <p:cNvPr id="4" name="Slide Number Placeholder 3"/>
          <p:cNvSpPr>
            <a:spLocks noGrp="1"/>
          </p:cNvSpPr>
          <p:nvPr>
            <p:ph type="sldNum" sz="quarter" idx="12"/>
          </p:nvPr>
        </p:nvSpPr>
        <p:spPr/>
        <p:txBody>
          <a:bodyPr/>
          <a:lstStyle/>
          <a:p>
            <a:pPr rtl="0">
              <a:defRPr/>
            </a:pPr>
            <a:fld id="{FDD6657E-E196-4138-B167-98211D45D3F7}" type="slidenum">
              <a:rPr/>
              <a:pPr rtl="0">
                <a:defRPr/>
              </a:pPr>
              <a:t>7</a:t>
            </a:fld>
            <a:endParaRPr/>
          </a:p>
        </p:txBody>
      </p:sp>
      <p:sp>
        <p:nvSpPr>
          <p:cNvPr id="5" name="Content Placeholder 2"/>
          <p:cNvSpPr>
            <a:spLocks noGrp="1"/>
          </p:cNvSpPr>
          <p:nvPr>
            <p:ph idx="1"/>
          </p:nvPr>
        </p:nvSpPr>
        <p:spPr>
          <a:xfrm>
            <a:off x="457200" y="1417638"/>
            <a:ext cx="8229600" cy="4525963"/>
          </a:xfrm>
        </p:spPr>
        <p:txBody>
          <a:bodyPr/>
          <a:lstStyle/>
          <a:p>
            <a:pPr lvl="0" rtl="0"/>
            <a:r>
              <a:rPr b="1" u="sng"/>
              <a:t>Regla #1:</a:t>
            </a:r>
            <a:r>
              <a:rPr b="1"/>
              <a:t> </a:t>
            </a:r>
            <a:r>
              <a:rPr/>
              <a:t>Cuanto menos líquido en la fosa de la letrina, menor bajo sreá el riesgo de contaminación.</a:t>
            </a:r>
            <a:r>
              <a:rPr b="1" u="sng"/>
              <a:t> </a:t>
            </a:r>
          </a:p>
          <a:p>
            <a:pPr eaLnBrk="1" hangingPunct="1"/>
            <a:endParaRPr lang="en-CA" dirty="0" smtClean="0"/>
          </a:p>
          <a:p>
            <a:pPr rtl="0" eaLnBrk="1" hangingPunct="1"/>
            <a:r>
              <a:rPr/>
              <a:t>Letrinas húmedas (con arrastre de agua) – mucho líquido en la fosa</a:t>
            </a:r>
          </a:p>
          <a:p>
            <a:pPr eaLnBrk="1" hangingPunct="1"/>
            <a:endParaRPr lang="en-CA" dirty="0" smtClean="0"/>
          </a:p>
          <a:p>
            <a:pPr rtl="0" eaLnBrk="1" hangingPunct="1"/>
            <a:r>
              <a:rPr/>
              <a:t>Letrinas secas (evacuación seca) – menos líquido en la fosa</a:t>
            </a:r>
          </a:p>
          <a:p>
            <a:pPr eaLnBrk="1" hangingPunct="1"/>
            <a:endParaRPr lang="en-US" altLang="en-US" dirty="0" smtClean="0"/>
          </a:p>
          <a:p>
            <a:pPr eaLnBrk="1" hangingPunct="1"/>
            <a:endParaRPr lang="en-US" altLang="en-US" dirty="0" smtClean="0"/>
          </a:p>
        </p:txBody>
      </p:sp>
    </p:spTree>
    <p:extLst>
      <p:ext uri="{BB962C8B-B14F-4D97-AF65-F5344CB8AC3E}">
        <p14:creationId xmlns:p14="http://schemas.microsoft.com/office/powerpoint/2010/main" val="35928012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rtl="0" eaLnBrk="1" hangingPunct="1"/>
            <a:r>
              <a:rPr b="1"/>
              <a:t>Distancia del agua subterránea</a:t>
            </a:r>
          </a:p>
        </p:txBody>
      </p:sp>
      <p:sp>
        <p:nvSpPr>
          <p:cNvPr id="8195" name="Content Placeholder 2"/>
          <p:cNvSpPr>
            <a:spLocks noGrp="1"/>
          </p:cNvSpPr>
          <p:nvPr>
            <p:ph idx="1"/>
          </p:nvPr>
        </p:nvSpPr>
        <p:spPr/>
        <p:txBody>
          <a:bodyPr/>
          <a:lstStyle/>
          <a:p>
            <a:pPr rtl="0" eaLnBrk="1" hangingPunct="1"/>
            <a:r>
              <a:rPr b="1" u="sng"/>
              <a:t>Regla #2: </a:t>
            </a:r>
            <a:r>
              <a:rPr b="1"/>
              <a:t> </a:t>
            </a:r>
            <a:r>
              <a:rPr/>
              <a:t>El fondo de una fosa debe ser de por lo menos </a:t>
            </a:r>
            <a:r>
              <a:rPr>
                <a:solidFill>
                  <a:srgbClr val="FF0000"/>
                </a:solidFill>
              </a:rPr>
              <a:t>2 metros</a:t>
            </a:r>
            <a:r>
              <a:rPr/>
              <a:t> por encima del nivel freático anual más alto.</a:t>
            </a:r>
          </a:p>
          <a:p>
            <a:pPr eaLnBrk="1" hangingPunct="1"/>
            <a:endParaRPr lang="en-US" altLang="en-US" dirty="0" smtClean="0"/>
          </a:p>
          <a:p>
            <a:pPr eaLnBrk="1" hangingPunct="1"/>
            <a:endParaRPr lang="en-US" altLang="en-US" dirty="0" smtClean="0"/>
          </a:p>
        </p:txBody>
      </p:sp>
      <p:pic>
        <p:nvPicPr>
          <p:cNvPr id="819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3200400"/>
            <a:ext cx="4748945" cy="33901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197" name="Slide Number Placeholder 3"/>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rtl="0" eaLnBrk="1" hangingPunct="1">
              <a:spcBef>
                <a:spcPct val="0"/>
              </a:spcBef>
              <a:buFontTx/>
              <a:buNone/>
            </a:pPr>
            <a:fld id="{DBA8EAED-D75D-462C-88B4-5565F6361010}" type="slidenum">
              <a:rPr sz="1400"/>
              <a:pPr rtl="0" eaLnBrk="1" hangingPunct="1">
                <a:spcBef>
                  <a:spcPct val="0"/>
                </a:spcBef>
                <a:buFontTx/>
                <a:buNone/>
              </a:pPr>
              <a:t>8</a:t>
            </a:fld>
            <a:endParaRPr sz="1400"/>
          </a:p>
        </p:txBody>
      </p:sp>
      <p:sp>
        <p:nvSpPr>
          <p:cNvPr id="2" name="Left Brace 1"/>
          <p:cNvSpPr/>
          <p:nvPr/>
        </p:nvSpPr>
        <p:spPr>
          <a:xfrm>
            <a:off x="1905000" y="4114800"/>
            <a:ext cx="121919" cy="457200"/>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3" name="TextBox 2"/>
          <p:cNvSpPr txBox="1"/>
          <p:nvPr/>
        </p:nvSpPr>
        <p:spPr>
          <a:xfrm>
            <a:off x="1091345" y="4158734"/>
            <a:ext cx="813655" cy="369332"/>
          </a:xfrm>
          <a:prstGeom prst="rect">
            <a:avLst/>
          </a:prstGeom>
          <a:noFill/>
        </p:spPr>
        <p:txBody>
          <a:bodyPr wrap="square" rtlCol="0">
            <a:spAutoFit/>
          </a:bodyPr>
          <a:lstStyle/>
          <a:p>
            <a:pPr rtl="0"/>
            <a:r>
              <a:rPr/>
              <a:t>2 m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457200" y="10332"/>
            <a:ext cx="8229600" cy="1143000"/>
          </a:xfrm>
        </p:spPr>
        <p:txBody>
          <a:bodyPr/>
          <a:lstStyle/>
          <a:p>
            <a:pPr rtl="0" eaLnBrk="1" hangingPunct="1"/>
            <a:r>
              <a:rPr b="1"/>
              <a:t>Tipo de suelo</a:t>
            </a:r>
          </a:p>
        </p:txBody>
      </p:sp>
      <p:sp>
        <p:nvSpPr>
          <p:cNvPr id="8195" name="Content Placeholder 2"/>
          <p:cNvSpPr>
            <a:spLocks noGrp="1"/>
          </p:cNvSpPr>
          <p:nvPr>
            <p:ph idx="1"/>
          </p:nvPr>
        </p:nvSpPr>
        <p:spPr>
          <a:xfrm>
            <a:off x="457200" y="1007298"/>
            <a:ext cx="8229600" cy="4525963"/>
          </a:xfrm>
        </p:spPr>
        <p:txBody>
          <a:bodyPr/>
          <a:lstStyle/>
          <a:p>
            <a:pPr lvl="0" rtl="0"/>
            <a:r>
              <a:rPr sz="2800" b="1" u="sng" dirty="0" err="1"/>
              <a:t>Regla</a:t>
            </a:r>
            <a:r>
              <a:rPr sz="2800" b="1" u="sng" dirty="0"/>
              <a:t> #3: </a:t>
            </a:r>
            <a:r>
              <a:rPr sz="2800" b="1" dirty="0"/>
              <a:t> </a:t>
            </a:r>
            <a:r>
              <a:rPr sz="2800" dirty="0" err="1"/>
              <a:t>Cuanto</a:t>
            </a:r>
            <a:r>
              <a:rPr sz="2800" dirty="0"/>
              <a:t> </a:t>
            </a:r>
            <a:r>
              <a:rPr sz="2800" dirty="0" err="1"/>
              <a:t>menor</a:t>
            </a:r>
            <a:r>
              <a:rPr sz="2800" dirty="0"/>
              <a:t> sea el </a:t>
            </a:r>
            <a:r>
              <a:rPr sz="2800" dirty="0" err="1"/>
              <a:t>tamaño</a:t>
            </a:r>
            <a:r>
              <a:rPr sz="2800" dirty="0"/>
              <a:t> de </a:t>
            </a:r>
            <a:r>
              <a:rPr sz="2800" dirty="0" err="1"/>
              <a:t>los</a:t>
            </a:r>
            <a:r>
              <a:rPr sz="2800" dirty="0"/>
              <a:t> </a:t>
            </a:r>
            <a:r>
              <a:rPr sz="2800" dirty="0" err="1"/>
              <a:t>granos</a:t>
            </a:r>
            <a:r>
              <a:rPr sz="2800" dirty="0"/>
              <a:t> del </a:t>
            </a:r>
            <a:r>
              <a:rPr sz="2800" dirty="0" err="1"/>
              <a:t>suelo</a:t>
            </a:r>
            <a:r>
              <a:rPr sz="2800" dirty="0"/>
              <a:t>, </a:t>
            </a:r>
            <a:r>
              <a:rPr sz="2800" dirty="0" err="1"/>
              <a:t>menor</a:t>
            </a:r>
            <a:r>
              <a:rPr sz="2800" dirty="0"/>
              <a:t> </a:t>
            </a:r>
            <a:r>
              <a:rPr sz="2800" dirty="0" err="1"/>
              <a:t>será</a:t>
            </a:r>
            <a:r>
              <a:rPr sz="2800" dirty="0"/>
              <a:t> el </a:t>
            </a:r>
            <a:r>
              <a:rPr sz="2800" dirty="0" err="1"/>
              <a:t>riesgo</a:t>
            </a:r>
            <a:r>
              <a:rPr sz="2800" dirty="0"/>
              <a:t> de </a:t>
            </a:r>
            <a:r>
              <a:rPr sz="2800" dirty="0" err="1"/>
              <a:t>contaminación</a:t>
            </a:r>
            <a:r>
              <a:rPr sz="2800" dirty="0"/>
              <a:t>.</a:t>
            </a:r>
          </a:p>
          <a:p>
            <a:pPr marL="0" indent="0" eaLnBrk="1" hangingPunct="1">
              <a:buNone/>
            </a:pPr>
            <a:endParaRPr lang="en-US" altLang="en-US" sz="2800" dirty="0" smtClean="0"/>
          </a:p>
          <a:p>
            <a:pPr marL="0" indent="0" eaLnBrk="1" hangingPunct="1">
              <a:buNone/>
            </a:pPr>
            <a:endParaRPr lang="en-US" altLang="en-US" sz="2800" dirty="0" smtClean="0"/>
          </a:p>
        </p:txBody>
      </p:sp>
      <p:sp>
        <p:nvSpPr>
          <p:cNvPr id="8197" name="Slide Number Placeholder 3"/>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rtl="0" eaLnBrk="1" hangingPunct="1">
              <a:spcBef>
                <a:spcPct val="0"/>
              </a:spcBef>
              <a:buFontTx/>
              <a:buNone/>
            </a:pPr>
            <a:fld id="{DBA8EAED-D75D-462C-88B4-5565F6361010}" type="slidenum">
              <a:rPr sz="1400"/>
              <a:pPr rtl="0" eaLnBrk="1" hangingPunct="1">
                <a:spcBef>
                  <a:spcPct val="0"/>
                </a:spcBef>
                <a:buFontTx/>
                <a:buNone/>
              </a:pPr>
              <a:t>9</a:t>
            </a:fld>
            <a:endParaRPr sz="1400"/>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3391" t="23706" r="2400" b="16666"/>
          <a:stretch/>
        </p:blipFill>
        <p:spPr>
          <a:xfrm>
            <a:off x="952500" y="2385658"/>
            <a:ext cx="7239000" cy="3859567"/>
          </a:xfrm>
          <a:prstGeom prst="rect">
            <a:avLst/>
          </a:prstGeom>
        </p:spPr>
      </p:pic>
    </p:spTree>
    <p:extLst>
      <p:ext uri="{BB962C8B-B14F-4D97-AF65-F5344CB8AC3E}">
        <p14:creationId xmlns:p14="http://schemas.microsoft.com/office/powerpoint/2010/main" val="2461946383"/>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plate_Powerpoint Presentation_2010-11-29">
  <a:themeElements>
    <a:clrScheme name="Template_PowerPoint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emplate_PowerPoint Presentati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emplate_PowerPoint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emplate_PowerPoint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emplate_PowerPoint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emplate_PowerPoint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emplate_PowerPoint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emplate_PowerPoint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emplate_PowerPoint Presentatio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emplate_PowerPoint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emplate_PowerPoint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emplate_PowerPoint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emplate_PowerPoint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emplate_PowerPoint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Template_Powerpoint Presentation_2010-11-29</Template>
  <TotalTime>407</TotalTime>
  <Words>950</Words>
  <Application>Microsoft Office PowerPoint</Application>
  <PresentationFormat>On-screen Show (4:3)</PresentationFormat>
  <Paragraphs>130</Paragraphs>
  <Slides>18</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Microsoft YaHei</vt:lpstr>
      <vt:lpstr>Arial</vt:lpstr>
      <vt:lpstr>Calibri</vt:lpstr>
      <vt:lpstr>Times New Roman</vt:lpstr>
      <vt:lpstr>Template_Powerpoint Presentation_2010-11-29</vt:lpstr>
      <vt:lpstr>PowerPoint Presentation</vt:lpstr>
      <vt:lpstr>PowerPoint Presentation</vt:lpstr>
      <vt:lpstr>Emplazamiento de letrinas</vt:lpstr>
      <vt:lpstr>Objetivos de aprendizaje</vt:lpstr>
      <vt:lpstr>¿Qué es el agua subterránea?</vt:lpstr>
      <vt:lpstr>Tipo de letrina</vt:lpstr>
      <vt:lpstr>Tipo de letrina</vt:lpstr>
      <vt:lpstr>Distancia del agua subterránea</vt:lpstr>
      <vt:lpstr>Tipo de suelo</vt:lpstr>
      <vt:lpstr>Tipo de suelo</vt:lpstr>
      <vt:lpstr>Distancia horizontal de la fuente de agua</vt:lpstr>
      <vt:lpstr>PowerPoint Presentation</vt:lpstr>
      <vt:lpstr>¿Colina arriba o abajo?</vt:lpstr>
      <vt:lpstr>¿Qué está mal?</vt:lpstr>
      <vt:lpstr>1</vt:lpstr>
      <vt:lpstr>1</vt:lpstr>
      <vt:lpstr>1</vt:lpstr>
      <vt:lpstr> Resumen</vt:lpstr>
    </vt:vector>
  </TitlesOfParts>
  <Company>CAWST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Taryn Meyers</dc:creator>
  <cp:lastModifiedBy>Andrea Roach</cp:lastModifiedBy>
  <cp:revision>40</cp:revision>
  <dcterms:created xsi:type="dcterms:W3CDTF">2010-12-08T15:41:36Z</dcterms:created>
  <dcterms:modified xsi:type="dcterms:W3CDTF">2015-07-29T18:21:49Z</dcterms:modified>
</cp:coreProperties>
</file>