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8" r:id="rId2"/>
    <p:sldId id="294" r:id="rId3"/>
    <p:sldId id="289" r:id="rId4"/>
    <p:sldId id="273" r:id="rId5"/>
    <p:sldId id="297" r:id="rId6"/>
    <p:sldId id="290" r:id="rId7"/>
    <p:sldId id="295" r:id="rId8"/>
    <p:sldId id="291" r:id="rId9"/>
    <p:sldId id="292" r:id="rId10"/>
    <p:sldId id="29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59" autoAdjust="0"/>
  </p:normalViewPr>
  <p:slideViewPr>
    <p:cSldViewPr>
      <p:cViewPr varScale="1">
        <p:scale>
          <a:sx n="72" d="100"/>
          <a:sy n="72" d="100"/>
        </p:scale>
        <p:origin x="176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4379DA-2CDA-4F17-B1E3-CFEA3E8ADA24}" type="datetimeFigureOut">
              <a:rPr lang="en-US"/>
              <a:pPr>
                <a:defRPr/>
              </a:pPr>
              <a:t>10/3/2015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BF4EF7-839A-4C35-8F6E-798D5C1CA679}" type="slidenum">
              <a:rPr lang="en-US"/>
              <a:pPr>
                <a:defRPr/>
              </a:pPr>
              <a:t>‹#›</a:t>
            </a:fld>
            <a:endParaRPr lang="en-US"/>
          </a:p>
        </p:txBody>
      </p:sp>
    </p:spTree>
    <p:extLst>
      <p:ext uri="{BB962C8B-B14F-4D97-AF65-F5344CB8AC3E}">
        <p14:creationId xmlns:p14="http://schemas.microsoft.com/office/powerpoint/2010/main" val="2113906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161D9582-0FC9-4E0E-A80A-1B47E347B08F}" type="slidenum">
              <a:rPr>
                <a:latin typeface="Arial" charset="0"/>
                <a:cs typeface="Arial" charset="0"/>
              </a:rPr>
              <a:pPr rtl="0" eaLnBrk="1" fontAlgn="base" hangingPunct="1">
                <a:spcBef>
                  <a:spcPct val="0"/>
                </a:spcBef>
                <a:spcAft>
                  <a:spcPct val="0"/>
                </a:spcAft>
              </a:pPr>
              <a:t>3</a:t>
            </a:fld>
            <a:endParaRPr>
              <a:latin typeface="Arial" charset="0"/>
              <a:cs typeface="Arial" charset="0"/>
            </a:endParaRPr>
          </a:p>
        </p:txBody>
      </p:sp>
    </p:spTree>
    <p:extLst>
      <p:ext uri="{BB962C8B-B14F-4D97-AF65-F5344CB8AC3E}">
        <p14:creationId xmlns:p14="http://schemas.microsoft.com/office/powerpoint/2010/main" val="119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218E9F21-BA4B-420B-8766-C310E9CE432D}" type="slidenum">
              <a:rPr>
                <a:latin typeface="Arial" charset="0"/>
                <a:cs typeface="Arial" charset="0"/>
              </a:rPr>
              <a:pPr rtl="0" eaLnBrk="1" fontAlgn="base" hangingPunct="1">
                <a:spcBef>
                  <a:spcPct val="0"/>
                </a:spcBef>
                <a:spcAft>
                  <a:spcPct val="0"/>
                </a:spcAft>
              </a:pPr>
              <a:t>4</a:t>
            </a:fld>
            <a:endParaRPr>
              <a:latin typeface="Arial" charset="0"/>
              <a:cs typeface="Arial" charset="0"/>
            </a:endParaRPr>
          </a:p>
        </p:txBody>
      </p:sp>
    </p:spTree>
    <p:extLst>
      <p:ext uri="{BB962C8B-B14F-4D97-AF65-F5344CB8AC3E}">
        <p14:creationId xmlns:p14="http://schemas.microsoft.com/office/powerpoint/2010/main" val="282643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218E9F21-BA4B-420B-8766-C310E9CE432D}" type="slidenum">
              <a:rPr>
                <a:latin typeface="Arial" charset="0"/>
                <a:cs typeface="Arial" charset="0"/>
              </a:rPr>
              <a:pPr rtl="0" eaLnBrk="1" fontAlgn="base" hangingPunct="1">
                <a:spcBef>
                  <a:spcPct val="0"/>
                </a:spcBef>
                <a:spcAft>
                  <a:spcPct val="0"/>
                </a:spcAft>
              </a:pPr>
              <a:t>5</a:t>
            </a:fld>
            <a:endParaRPr>
              <a:latin typeface="Arial" charset="0"/>
              <a:cs typeface="Arial" charset="0"/>
            </a:endParaRPr>
          </a:p>
        </p:txBody>
      </p:sp>
    </p:spTree>
    <p:extLst>
      <p:ext uri="{BB962C8B-B14F-4D97-AF65-F5344CB8AC3E}">
        <p14:creationId xmlns:p14="http://schemas.microsoft.com/office/powerpoint/2010/main" val="198900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864611F9-17B0-4D21-A769-BE1BC0FE906A}" type="slidenum">
              <a:rPr>
                <a:latin typeface="Arial" charset="0"/>
                <a:cs typeface="Arial" charset="0"/>
              </a:rPr>
              <a:pPr rtl="0" eaLnBrk="1" fontAlgn="base" hangingPunct="1">
                <a:spcBef>
                  <a:spcPct val="0"/>
                </a:spcBef>
                <a:spcAft>
                  <a:spcPct val="0"/>
                </a:spcAft>
              </a:pPr>
              <a:t>6</a:t>
            </a:fld>
            <a:endParaRPr>
              <a:latin typeface="Arial" charset="0"/>
              <a:cs typeface="Arial" charset="0"/>
            </a:endParaRPr>
          </a:p>
        </p:txBody>
      </p:sp>
    </p:spTree>
    <p:extLst>
      <p:ext uri="{BB962C8B-B14F-4D97-AF65-F5344CB8AC3E}">
        <p14:creationId xmlns:p14="http://schemas.microsoft.com/office/powerpoint/2010/main" val="327098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0CDC55BF-6A85-4177-AA21-14FB7582A05B}" type="slidenum">
              <a:rPr>
                <a:latin typeface="Arial" charset="0"/>
                <a:cs typeface="Arial" charset="0"/>
              </a:rPr>
              <a:pPr rtl="0" eaLnBrk="1" fontAlgn="base" hangingPunct="1">
                <a:spcBef>
                  <a:spcPct val="0"/>
                </a:spcBef>
                <a:spcAft>
                  <a:spcPct val="0"/>
                </a:spcAft>
              </a:pPr>
              <a:t>7</a:t>
            </a:fld>
            <a:endParaRPr>
              <a:latin typeface="Arial" charset="0"/>
              <a:cs typeface="Arial" charset="0"/>
            </a:endParaRPr>
          </a:p>
        </p:txBody>
      </p:sp>
    </p:spTree>
    <p:extLst>
      <p:ext uri="{BB962C8B-B14F-4D97-AF65-F5344CB8AC3E}">
        <p14:creationId xmlns:p14="http://schemas.microsoft.com/office/powerpoint/2010/main" val="102487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0CDC55BF-6A85-4177-AA21-14FB7582A05B}" type="slidenum">
              <a:rPr>
                <a:latin typeface="Arial" charset="0"/>
                <a:cs typeface="Arial" charset="0"/>
              </a:rPr>
              <a:pPr rtl="0" eaLnBrk="1" fontAlgn="base" hangingPunct="1">
                <a:spcBef>
                  <a:spcPct val="0"/>
                </a:spcBef>
                <a:spcAft>
                  <a:spcPct val="0"/>
                </a:spcAft>
              </a:pPr>
              <a:t>8</a:t>
            </a:fld>
            <a:endParaRPr>
              <a:latin typeface="Arial" charset="0"/>
              <a:cs typeface="Arial" charset="0"/>
            </a:endParaRPr>
          </a:p>
        </p:txBody>
      </p:sp>
    </p:spTree>
    <p:extLst>
      <p:ext uri="{BB962C8B-B14F-4D97-AF65-F5344CB8AC3E}">
        <p14:creationId xmlns:p14="http://schemas.microsoft.com/office/powerpoint/2010/main" val="163295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9644E000-932E-4CCD-BC3A-2C2C1ED823C4}" type="slidenum">
              <a:rPr>
                <a:latin typeface="Arial" charset="0"/>
                <a:cs typeface="Arial" charset="0"/>
              </a:rPr>
              <a:pPr rtl="0" eaLnBrk="1" fontAlgn="base" hangingPunct="1">
                <a:spcBef>
                  <a:spcPct val="0"/>
                </a:spcBef>
                <a:spcAft>
                  <a:spcPct val="0"/>
                </a:spcAft>
              </a:pPr>
              <a:t>9</a:t>
            </a:fld>
            <a:endParaRPr>
              <a:latin typeface="Arial" charset="0"/>
              <a:cs typeface="Arial" charset="0"/>
            </a:endParaRPr>
          </a:p>
        </p:txBody>
      </p:sp>
    </p:spTree>
    <p:extLst>
      <p:ext uri="{BB962C8B-B14F-4D97-AF65-F5344CB8AC3E}">
        <p14:creationId xmlns:p14="http://schemas.microsoft.com/office/powerpoint/2010/main" val="41761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rtl="0" eaLnBrk="1" fontAlgn="base" hangingPunct="1">
              <a:spcBef>
                <a:spcPct val="0"/>
              </a:spcBef>
              <a:spcAft>
                <a:spcPct val="0"/>
              </a:spcAft>
            </a:pPr>
            <a:fld id="{9644E000-932E-4CCD-BC3A-2C2C1ED823C4}" type="slidenum">
              <a:rPr>
                <a:latin typeface="Arial" charset="0"/>
                <a:cs typeface="Arial" charset="0"/>
              </a:rPr>
              <a:pPr rtl="0" eaLnBrk="1" fontAlgn="base" hangingPunct="1">
                <a:spcBef>
                  <a:spcPct val="0"/>
                </a:spcBef>
                <a:spcAft>
                  <a:spcPct val="0"/>
                </a:spcAft>
              </a:pPr>
              <a:t>10</a:t>
            </a:fld>
            <a:endParaRPr>
              <a:latin typeface="Arial" charset="0"/>
              <a:cs typeface="Arial" charset="0"/>
            </a:endParaRPr>
          </a:p>
        </p:txBody>
      </p:sp>
    </p:spTree>
    <p:extLst>
      <p:ext uri="{BB962C8B-B14F-4D97-AF65-F5344CB8AC3E}">
        <p14:creationId xmlns:p14="http://schemas.microsoft.com/office/powerpoint/2010/main" val="89660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6A66EE-216F-4385-90D7-7CAC9B8A2EB4}"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4E54A-A106-4A81-A9CC-776251791585}" type="slidenum">
              <a:rPr lang="en-US"/>
              <a:pPr>
                <a:defRPr/>
              </a:pPr>
              <a:t>‹#›</a:t>
            </a:fld>
            <a:endParaRPr lang="en-US"/>
          </a:p>
        </p:txBody>
      </p:sp>
    </p:spTree>
    <p:extLst>
      <p:ext uri="{BB962C8B-B14F-4D97-AF65-F5344CB8AC3E}">
        <p14:creationId xmlns:p14="http://schemas.microsoft.com/office/powerpoint/2010/main" val="381267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26696B-82DA-49DC-A595-DF7CF984C7B4}"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79C1C0-9825-4B47-A1C0-8AA3519F8C76}" type="slidenum">
              <a:rPr lang="en-US"/>
              <a:pPr>
                <a:defRPr/>
              </a:pPr>
              <a:t>‹#›</a:t>
            </a:fld>
            <a:endParaRPr lang="en-US"/>
          </a:p>
        </p:txBody>
      </p:sp>
    </p:spTree>
    <p:extLst>
      <p:ext uri="{BB962C8B-B14F-4D97-AF65-F5344CB8AC3E}">
        <p14:creationId xmlns:p14="http://schemas.microsoft.com/office/powerpoint/2010/main" val="155369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7DE33E-CA90-4960-BF4B-BE63D547E14A}"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3FE2C6-9F6E-43C5-8AB0-19244F20D826}" type="slidenum">
              <a:rPr lang="en-US"/>
              <a:pPr>
                <a:defRPr/>
              </a:pPr>
              <a:t>‹#›</a:t>
            </a:fld>
            <a:endParaRPr lang="en-US"/>
          </a:p>
        </p:txBody>
      </p:sp>
    </p:spTree>
    <p:extLst>
      <p:ext uri="{BB962C8B-B14F-4D97-AF65-F5344CB8AC3E}">
        <p14:creationId xmlns:p14="http://schemas.microsoft.com/office/powerpoint/2010/main" val="299793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07FAB8-B8FF-4652-85FA-492219D90035}"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79C4F-FDB0-4ECC-8C47-32E7CBBC1A31}" type="slidenum">
              <a:rPr lang="en-US"/>
              <a:pPr>
                <a:defRPr/>
              </a:pPr>
              <a:t>‹#›</a:t>
            </a:fld>
            <a:endParaRPr lang="en-US"/>
          </a:p>
        </p:txBody>
      </p:sp>
    </p:spTree>
    <p:extLst>
      <p:ext uri="{BB962C8B-B14F-4D97-AF65-F5344CB8AC3E}">
        <p14:creationId xmlns:p14="http://schemas.microsoft.com/office/powerpoint/2010/main" val="222126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158831-AB41-43D9-9D6D-0EEB2D228E76}" type="datetimeFigureOut">
              <a:rPr lang="en-US"/>
              <a:pPr>
                <a:defRPr/>
              </a:pPr>
              <a:t>10/3/2015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7FAC0D-6B71-4BBB-BA6E-B6FF2A8B1A66}" type="slidenum">
              <a:rPr lang="en-US"/>
              <a:pPr>
                <a:defRPr/>
              </a:pPr>
              <a:t>‹#›</a:t>
            </a:fld>
            <a:endParaRPr lang="en-US"/>
          </a:p>
        </p:txBody>
      </p:sp>
    </p:spTree>
    <p:extLst>
      <p:ext uri="{BB962C8B-B14F-4D97-AF65-F5344CB8AC3E}">
        <p14:creationId xmlns:p14="http://schemas.microsoft.com/office/powerpoint/2010/main" val="219154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76DCDE-AFAC-477F-BB9A-9C4FAF264BC2}" type="datetimeFigureOut">
              <a:rPr lang="en-US"/>
              <a:pPr>
                <a:defRPr/>
              </a:pPr>
              <a:t>10/3/2015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A4C8D-8A66-4B97-86C4-116107A12B09}" type="slidenum">
              <a:rPr lang="en-US"/>
              <a:pPr>
                <a:defRPr/>
              </a:pPr>
              <a:t>‹#›</a:t>
            </a:fld>
            <a:endParaRPr lang="en-US"/>
          </a:p>
        </p:txBody>
      </p:sp>
    </p:spTree>
    <p:extLst>
      <p:ext uri="{BB962C8B-B14F-4D97-AF65-F5344CB8AC3E}">
        <p14:creationId xmlns:p14="http://schemas.microsoft.com/office/powerpoint/2010/main" val="217348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844DB9-EDFD-4061-A41B-E99C776B2C35}" type="datetimeFigureOut">
              <a:rPr lang="en-US"/>
              <a:pPr>
                <a:defRPr/>
              </a:pPr>
              <a:t>10/3/2015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E6C083-BF9A-4F1D-9FC7-0CC0CBE748F2}" type="slidenum">
              <a:rPr lang="en-US"/>
              <a:pPr>
                <a:defRPr/>
              </a:pPr>
              <a:t>‹#›</a:t>
            </a:fld>
            <a:endParaRPr lang="en-US"/>
          </a:p>
        </p:txBody>
      </p:sp>
    </p:spTree>
    <p:extLst>
      <p:ext uri="{BB962C8B-B14F-4D97-AF65-F5344CB8AC3E}">
        <p14:creationId xmlns:p14="http://schemas.microsoft.com/office/powerpoint/2010/main" val="226761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69B40D-1802-4833-B0D9-2FE11FD1119F}" type="datetimeFigureOut">
              <a:rPr lang="en-US"/>
              <a:pPr>
                <a:defRPr/>
              </a:pPr>
              <a:t>10/3/2015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3BCCAD-2E0B-4EA5-91B8-41C3A9060445}" type="slidenum">
              <a:rPr lang="en-US"/>
              <a:pPr>
                <a:defRPr/>
              </a:pPr>
              <a:t>‹#›</a:t>
            </a:fld>
            <a:endParaRPr lang="en-US"/>
          </a:p>
        </p:txBody>
      </p:sp>
      <p:pic>
        <p:nvPicPr>
          <p:cNvPr id="6" name="Picture 4" descr="CAWST Colour - no text "/>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65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E16D42-D1DC-4BAA-9156-DC9B5CBE68F4}" type="datetimeFigureOut">
              <a:rPr lang="en-US"/>
              <a:pPr>
                <a:defRPr/>
              </a:pPr>
              <a:t>10/3/2015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55CF81-174A-4027-B295-CC11ADBF32FE}" type="slidenum">
              <a:rPr lang="en-US"/>
              <a:pPr>
                <a:defRPr/>
              </a:pPr>
              <a:t>‹#›</a:t>
            </a:fld>
            <a:endParaRPr lang="en-US"/>
          </a:p>
        </p:txBody>
      </p:sp>
    </p:spTree>
    <p:extLst>
      <p:ext uri="{BB962C8B-B14F-4D97-AF65-F5344CB8AC3E}">
        <p14:creationId xmlns:p14="http://schemas.microsoft.com/office/powerpoint/2010/main" val="12306422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C030A8-EEDD-482B-9174-65645843EA68}" type="datetimeFigureOut">
              <a:rPr lang="en-US"/>
              <a:pPr>
                <a:defRPr/>
              </a:pPr>
              <a:t>10/3/2015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B99B19-3F0B-4889-B02E-5EE28A1216C6}" type="slidenum">
              <a:rPr lang="en-US"/>
              <a:pPr>
                <a:defRPr/>
              </a:pPr>
              <a:t>‹#›</a:t>
            </a:fld>
            <a:endParaRPr lang="en-US"/>
          </a:p>
        </p:txBody>
      </p:sp>
    </p:spTree>
    <p:extLst>
      <p:ext uri="{BB962C8B-B14F-4D97-AF65-F5344CB8AC3E}">
        <p14:creationId xmlns:p14="http://schemas.microsoft.com/office/powerpoint/2010/main" val="426491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315AE1-A2E9-4197-91DA-8AF057DA4393}" type="datetimeFigureOut">
              <a:rPr lang="en-US"/>
              <a:pPr>
                <a:defRPr/>
              </a:pPr>
              <a:t>10/3/2015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CA13A4-8053-4E1B-802F-6C7FC7752C07}" type="slidenum">
              <a:rPr lang="en-US"/>
              <a:pPr>
                <a:defRPr/>
              </a:pPr>
              <a:t>‹#›</a:t>
            </a:fld>
            <a:endParaRPr lang="en-US"/>
          </a:p>
        </p:txBody>
      </p:sp>
    </p:spTree>
    <p:extLst>
      <p:ext uri="{BB962C8B-B14F-4D97-AF65-F5344CB8AC3E}">
        <p14:creationId xmlns:p14="http://schemas.microsoft.com/office/powerpoint/2010/main" val="64154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CA01AAA-F981-4A24-A03C-99EED0D3454F}" type="datetimeFigureOut">
              <a:rPr lang="en-US"/>
              <a:pPr>
                <a:defRPr/>
              </a:pPr>
              <a:t>10/3/2015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7160FD-CEBC-425A-B7E7-5417EE02B9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1231594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Trieuse de sable électrique</a:t>
            </a:r>
          </a:p>
        </p:txBody>
      </p:sp>
      <p:sp>
        <p:nvSpPr>
          <p:cNvPr id="5" name="TextBox 4"/>
          <p:cNvSpPr txBox="1"/>
          <p:nvPr/>
        </p:nvSpPr>
        <p:spPr>
          <a:xfrm>
            <a:off x="7620000" y="6399992"/>
            <a:ext cx="978195" cy="369332"/>
          </a:xfrm>
          <a:prstGeom prst="rect">
            <a:avLst/>
          </a:prstGeom>
          <a:noFill/>
        </p:spPr>
        <p:txBody>
          <a:bodyPr wrap="square" rtlCol="0">
            <a:spAutoFit/>
          </a:bodyPr>
          <a:lstStyle/>
          <a:p>
            <a:pPr rtl="0"/>
            <a:r>
              <a:rPr/>
              <a:t>Pérou</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27"/>
            <a:ext cx="48768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sdavis\Documents\BSF Project Implementation\Resources\Scaling Up\Sand Sorter - from N-RL\Sand Sorters in countries\Peru Sand Sorter_2011\Peru Sand Sorter Pics\Looking insid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833844"/>
            <a:ext cx="2580640" cy="19354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davis\Documents\BSF Project Implementation\Resources\Scaling Up\Sand Sorter - from N-RL\Sand Sorters in countries\Peru Sand Sorter_2011\Peru Sand Sorter Pics\Peru Sand Sorter opera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69073"/>
            <a:ext cx="2667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0195" y="1263557"/>
            <a:ext cx="3048000" cy="340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4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457200" y="1676400"/>
            <a:ext cx="8229600" cy="1371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0" eaLnBrk="1" hangingPunct="1"/>
            <a:r>
              <a:rPr b="1">
                <a:solidFill>
                  <a:schemeClr val="tx2"/>
                </a:solidFill>
                <a:latin typeface="Arial" charset="0"/>
                <a:cs typeface="Arial" charset="0"/>
              </a:rPr>
              <a:t>Tamis</a:t>
            </a:r>
            <a:r>
              <a:rPr lang="en-US" b="1" smtClean="0">
                <a:solidFill>
                  <a:schemeClr val="tx2"/>
                </a:solidFill>
                <a:latin typeface="Arial" charset="0"/>
                <a:cs typeface="Arial" charset="0"/>
              </a:rPr>
              <a:t/>
            </a:r>
            <a:br>
              <a:rPr lang="en-US" b="1" smtClean="0">
                <a:solidFill>
                  <a:schemeClr val="tx2"/>
                </a:solidFill>
                <a:latin typeface="Arial" charset="0"/>
                <a:cs typeface="Arial" charset="0"/>
              </a:rPr>
            </a:br>
            <a:r>
              <a:rPr b="1">
                <a:solidFill>
                  <a:schemeClr val="tx2"/>
                </a:solidFill>
                <a:latin typeface="Arial" charset="0"/>
                <a:cs typeface="Arial" charset="0"/>
              </a:rPr>
              <a:t>-quelques exemples-</a:t>
            </a:r>
          </a:p>
        </p:txBody>
      </p:sp>
      <p:pic>
        <p:nvPicPr>
          <p:cNvPr id="9" name="Picture 5"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9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Tamis avec poignée en bois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096000" cy="457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50273" y="6011869"/>
            <a:ext cx="1140527" cy="369332"/>
          </a:xfrm>
          <a:prstGeom prst="rect">
            <a:avLst/>
          </a:prstGeom>
          <a:noFill/>
        </p:spPr>
        <p:txBody>
          <a:bodyPr wrap="square" rtlCol="0">
            <a:spAutoFit/>
          </a:bodyPr>
          <a:lstStyle/>
          <a:p>
            <a:pPr rtl="0"/>
            <a:r>
              <a:rPr/>
              <a:t>Zambie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Tamis avec cordes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5396261" cy="20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Tamis incliné</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09800"/>
            <a:ext cx="5264150" cy="300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899666"/>
            <a:ext cx="7391400" cy="646331"/>
          </a:xfrm>
          <a:prstGeom prst="rect">
            <a:avLst/>
          </a:prstGeom>
          <a:noFill/>
        </p:spPr>
        <p:txBody>
          <a:bodyPr wrap="square" rtlCol="0">
            <a:spAutoFit/>
          </a:bodyPr>
          <a:lstStyle/>
          <a:p>
            <a:pPr rtl="0"/>
            <a:r>
              <a:rPr/>
              <a:t>*Faites attention avec ce type de tamis ! Assurez-vous que tout le sable passe à travers le tamis et qu'il ne se mélange pas avec les autres tailles de sable en arrière du tamis !</a:t>
            </a:r>
          </a:p>
        </p:txBody>
      </p:sp>
    </p:spTree>
    <p:extLst>
      <p:ext uri="{BB962C8B-B14F-4D97-AF65-F5344CB8AC3E}">
        <p14:creationId xmlns:p14="http://schemas.microsoft.com/office/powerpoint/2010/main" val="1835369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Tamis de balançoire</a:t>
            </a:r>
          </a:p>
        </p:txBody>
      </p:sp>
      <p:pic>
        <p:nvPicPr>
          <p:cNvPr id="5122" name="Picture 2" descr="C:\Users\sdavis\Documents\BSF Project Implementation\pictures\RS26038_Honduras PWW si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371600"/>
            <a:ext cx="3987800" cy="5313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53139" y="6298645"/>
            <a:ext cx="1347861" cy="369332"/>
          </a:xfrm>
          <a:prstGeom prst="rect">
            <a:avLst/>
          </a:prstGeom>
          <a:noFill/>
        </p:spPr>
        <p:txBody>
          <a:bodyPr wrap="square" rtlCol="0">
            <a:spAutoFit/>
          </a:bodyPr>
          <a:lstStyle/>
          <a:p>
            <a:pPr rtl="0"/>
            <a:r>
              <a:rPr/>
              <a:t>Honduras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Tamis actionné par manivelle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4" t="17560"/>
          <a:stretch/>
        </p:blipFill>
        <p:spPr bwMode="auto">
          <a:xfrm>
            <a:off x="990600" y="1371600"/>
            <a:ext cx="7329820" cy="47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4651" y="6113979"/>
            <a:ext cx="2490861" cy="369332"/>
          </a:xfrm>
          <a:prstGeom prst="rect">
            <a:avLst/>
          </a:prstGeom>
          <a:noFill/>
        </p:spPr>
        <p:txBody>
          <a:bodyPr wrap="square" rtlCol="0">
            <a:spAutoFit/>
          </a:bodyPr>
          <a:lstStyle/>
          <a:p>
            <a:pPr rtl="0"/>
            <a:r>
              <a:rPr/>
              <a:t>Canada</a:t>
            </a:r>
          </a:p>
        </p:txBody>
      </p:sp>
    </p:spTree>
    <p:extLst>
      <p:ext uri="{BB962C8B-B14F-4D97-AF65-F5344CB8AC3E}">
        <p14:creationId xmlns:p14="http://schemas.microsoft.com/office/powerpoint/2010/main" val="100925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Tamis actionné par bicyclette</a:t>
            </a:r>
          </a:p>
        </p:txBody>
      </p:sp>
      <p:pic>
        <p:nvPicPr>
          <p:cNvPr id="1026" name="Picture 2" descr="C:\Users\sdavis\Documents\BSF Project Implementation\Resources\Scaling Up\rotary sand screen - bike powered Zambi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539" y="1357313"/>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5929313"/>
            <a:ext cx="2490861" cy="369332"/>
          </a:xfrm>
          <a:prstGeom prst="rect">
            <a:avLst/>
          </a:prstGeom>
          <a:noFill/>
        </p:spPr>
        <p:txBody>
          <a:bodyPr wrap="square" rtlCol="0">
            <a:spAutoFit/>
          </a:bodyPr>
          <a:lstStyle/>
          <a:p>
            <a:pPr rtl="0"/>
            <a:r>
              <a:rPr/>
              <a:t>Zambie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tx2"/>
                </a:solidFill>
                <a:latin typeface="Arial" charset="0"/>
                <a:cs typeface="Arial" charset="0"/>
              </a:rPr>
              <a:t>Trieuse de sable électrique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781800" cy="518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1" y="6399992"/>
            <a:ext cx="1143000" cy="369332"/>
          </a:xfrm>
          <a:prstGeom prst="rect">
            <a:avLst/>
          </a:prstGeom>
          <a:noFill/>
        </p:spPr>
        <p:txBody>
          <a:bodyPr wrap="square" rtlCol="0">
            <a:spAutoFit/>
          </a:bodyPr>
          <a:lstStyle/>
          <a:p>
            <a:pPr rtl="0"/>
            <a:r>
              <a:rPr/>
              <a:t>Zambie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153</Words>
  <Application>Microsoft Office PowerPoint</Application>
  <PresentationFormat>On-screen Show (4:3)</PresentationFormat>
  <Paragraphs>70</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ＭＳ Ｐゴシック</vt:lpstr>
      <vt:lpstr>Arial</vt:lpstr>
      <vt:lpstr>Calibri</vt:lpstr>
      <vt:lpstr>Office Theme</vt:lpstr>
      <vt:lpstr>PowerPoint Presentation</vt:lpstr>
      <vt:lpstr>PowerPoint Presentation</vt:lpstr>
      <vt:lpstr>Tamis avec poignée en bois</vt:lpstr>
      <vt:lpstr>Tamis avec cordes</vt:lpstr>
      <vt:lpstr>Tamis incliné</vt:lpstr>
      <vt:lpstr>Tamis de balançoire</vt:lpstr>
      <vt:lpstr>Tamis actionné par manivelle</vt:lpstr>
      <vt:lpstr>Tamis actionné par bicyclette</vt:lpstr>
      <vt:lpstr>Trieuse de sable électrique</vt:lpstr>
      <vt:lpstr>Trieuse de sable électrique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mforan</dc:creator>
  <cp:lastModifiedBy>Andrea Roach</cp:lastModifiedBy>
  <cp:revision>33</cp:revision>
  <dcterms:created xsi:type="dcterms:W3CDTF">2010-11-22T18:37:35Z</dcterms:created>
  <dcterms:modified xsi:type="dcterms:W3CDTF">2015-10-04T01:31:17Z</dcterms:modified>
</cp:coreProperties>
</file>