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2"/>
  </p:notesMasterIdLst>
  <p:handoutMasterIdLst>
    <p:handoutMasterId r:id="rId13"/>
  </p:handoutMasterIdLst>
  <p:sldIdLst>
    <p:sldId id="389" r:id="rId2"/>
    <p:sldId id="381" r:id="rId3"/>
    <p:sldId id="371" r:id="rId4"/>
    <p:sldId id="380" r:id="rId5"/>
    <p:sldId id="382" r:id="rId6"/>
    <p:sldId id="383" r:id="rId7"/>
    <p:sldId id="384" r:id="rId8"/>
    <p:sldId id="385" r:id="rId9"/>
    <p:sldId id="386" r:id="rId10"/>
    <p:sldId id="388"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24A4D6"/>
    <a:srgbClr val="38C6F4"/>
    <a:srgbClr val="018795"/>
    <a:srgbClr val="01BBCF"/>
    <a:srgbClr val="01DAF1"/>
    <a:srgbClr val="00FFFF"/>
    <a:srgbClr val="00D2CD"/>
    <a:srgbClr val="00A2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33" autoAdjust="0"/>
    <p:restoredTop sz="82288" autoAdjust="0"/>
  </p:normalViewPr>
  <p:slideViewPr>
    <p:cSldViewPr snapToGrid="0">
      <p:cViewPr>
        <p:scale>
          <a:sx n="80" d="100"/>
          <a:sy n="80" d="100"/>
        </p:scale>
        <p:origin x="1044" y="-3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18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15995214-BC83-564E-BF57-E1651F5388A7}" type="datetimeFigureOut">
              <a:rPr lang="en-US"/>
              <a:pPr>
                <a:defRPr/>
              </a:pPr>
              <a:t>4/24/2017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C2173794-5B20-E24C-A332-70A5FF976C02}" type="slidenum">
              <a:rPr lang="en-US"/>
              <a:pPr>
                <a:defRPr/>
              </a:pPr>
              <a:t>‹#›</a:t>
            </a:fld>
            <a:endParaRPr lang="en-US"/>
          </a:p>
        </p:txBody>
      </p:sp>
    </p:spTree>
    <p:extLst>
      <p:ext uri="{BB962C8B-B14F-4D97-AF65-F5344CB8AC3E}">
        <p14:creationId xmlns:p14="http://schemas.microsoft.com/office/powerpoint/2010/main" val="946985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fld id="{695A3583-3D31-B448-955A-A61B88DAB2C6}" type="datetimeFigureOut">
              <a:rPr lang="en-US"/>
              <a:pPr>
                <a:defRPr/>
              </a:pPr>
              <a:t>4/24/2017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mn-cs"/>
              </a:defRPr>
            </a:lvl1pPr>
          </a:lstStyle>
          <a:p>
            <a:pPr>
              <a:defRPr/>
            </a:pPr>
            <a:fld id="{650910F0-1EA9-DB47-AEE4-177CBEED2EE0}" type="slidenum">
              <a:rPr lang="en-US"/>
              <a:pPr>
                <a:defRPr/>
              </a:pPr>
              <a:t>‹#›</a:t>
            </a:fld>
            <a:endParaRPr lang="en-US"/>
          </a:p>
        </p:txBody>
      </p:sp>
    </p:spTree>
    <p:extLst>
      <p:ext uri="{BB962C8B-B14F-4D97-AF65-F5344CB8AC3E}">
        <p14:creationId xmlns:p14="http://schemas.microsoft.com/office/powerpoint/2010/main" val="1751213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650910F0-1EA9-DB47-AEE4-177CBEED2EE0}" type="slidenum">
              <a:rPr lang="en-US" smtClean="0"/>
              <a:pPr>
                <a:defRPr/>
              </a:pPr>
              <a:t>1</a:t>
            </a:fld>
            <a:endParaRPr lang="en-US"/>
          </a:p>
        </p:txBody>
      </p:sp>
    </p:spTree>
    <p:extLst>
      <p:ext uri="{BB962C8B-B14F-4D97-AF65-F5344CB8AC3E}">
        <p14:creationId xmlns:p14="http://schemas.microsoft.com/office/powerpoint/2010/main" val="174673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Los grupos de interés pueden organizar la cadena de servicios de gestión de lodos fecales de muchas maneras. </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Los sistemas que tienen más grupos de interés involucrados serán más complejos sin importar quienes sean los otros actores. </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Dado que toda la cadena de servicios de saneamiento está interrelacionada, es fundamental que las funciones y las responsabilidades de los grupos de interés estén claramente definidas. Una de las principales razones para el fracaso de la gestión de lodos fecales es la superposición o la falta de claridad de las responsabilidades. </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Esto es diferente de la gestión de aguas residuales, donde las aguas residuales se transportan a través del alcantarillado y frecuentemente solo un grupo de interés está a cargo de todo el sistema.</a:t>
            </a:r>
          </a:p>
        </p:txBody>
      </p:sp>
      <p:sp>
        <p:nvSpPr>
          <p:cNvPr id="4" name="Slide Number Placeholder 3"/>
          <p:cNvSpPr>
            <a:spLocks noGrp="1"/>
          </p:cNvSpPr>
          <p:nvPr>
            <p:ph type="sldNum" sz="quarter" idx="10"/>
          </p:nvPr>
        </p:nvSpPr>
        <p:spPr/>
        <p:txBody>
          <a:bodyPr/>
          <a:lstStyle/>
          <a:p>
            <a:pPr rtl="0">
              <a:defRPr/>
            </a:pPr>
            <a:fld id="{650910F0-1EA9-DB47-AEE4-177CBEED2EE0}" type="slidenum">
              <a:rPr/>
              <a:pPr rtl="0">
                <a:defRPr/>
              </a:pPr>
              <a:t>5</a:t>
            </a:fld>
            <a:endParaRPr/>
          </a:p>
        </p:txBody>
      </p:sp>
    </p:spTree>
    <p:extLst>
      <p:ext uri="{BB962C8B-B14F-4D97-AF65-F5344CB8AC3E}">
        <p14:creationId xmlns:p14="http://schemas.microsoft.com/office/powerpoint/2010/main" val="343997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sz="1200" i="0" kern="1200">
                <a:solidFill>
                  <a:schemeClr val="tx1"/>
                </a:solidFill>
                <a:effectLst/>
                <a:latin typeface="+mn-lt"/>
                <a:ea typeface="ＭＳ Ｐゴシック" charset="0"/>
                <a:cs typeface="ＭＳ Ｐゴシック" charset="0"/>
              </a:rPr>
              <a:t>- Apoyo presupuestario: transferencia financiera entre grupos de interés para cubrir total o parcialmente el presupuesto de funcionamiento del grupo de interés.</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Inversión de capital: una transferencia financiera única que se realiza al principio del proyecto para cubrir materiales, mano de obra y gastos relacionados (por ej., para un camión de succión o una planta de tratamiento de lodos fecales). </a:t>
            </a:r>
          </a:p>
          <a:p>
            <a:pPr lvl="0" rtl="0"/>
            <a:r>
              <a:rPr sz="1200" i="0" kern="1200">
                <a:solidFill>
                  <a:schemeClr val="tx1"/>
                </a:solidFill>
                <a:effectLst/>
                <a:latin typeface="+mn-lt"/>
                <a:ea typeface="ＭＳ Ｐゴシック" charset="0"/>
                <a:cs typeface="ＭＳ Ｐゴシック" charset="0"/>
              </a:rPr>
              <a:t> </a:t>
            </a:r>
          </a:p>
          <a:p>
            <a:pPr lvl="0" rtl="0"/>
            <a:r>
              <a:rPr sz="1200" i="0" kern="1200">
                <a:solidFill>
                  <a:schemeClr val="tx1"/>
                </a:solidFill>
                <a:effectLst/>
                <a:latin typeface="+mn-lt"/>
                <a:ea typeface="ＭＳ Ｐゴシック" charset="0"/>
                <a:cs typeface="ＭＳ Ｐゴシック" charset="0"/>
              </a:rPr>
              <a:t>- Tarifa de descarga: transferencia financiera que pagan los proveedores de servicio de recolección y transporte a cambio de un permiso de descarga de lodos fecales en algún tipo de establecimiento, como una planta de tratamiento. </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Incentivo por descarga: lo contrario a la tarifa de descarga. Una transferencia financiera al servicio de recolección y transporte a cambio de la descarga de lodos fecales en algún tipo de planta.</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Licencia de explotación: (también conocida como licencia de descarga)</a:t>
            </a:r>
            <a:r>
              <a:rPr sz="1200" i="0" kern="1200" baseline="0">
                <a:solidFill>
                  <a:schemeClr val="tx1"/>
                </a:solidFill>
                <a:effectLst/>
                <a:latin typeface="+mn-lt"/>
                <a:ea typeface="ＭＳ Ｐゴシック" charset="0"/>
                <a:cs typeface="ＭＳ Ｐゴシック" charset="0"/>
              </a:rPr>
              <a:t> </a:t>
            </a:r>
            <a:r>
              <a:rPr sz="1200" i="0" kern="1200">
                <a:solidFill>
                  <a:schemeClr val="tx1"/>
                </a:solidFill>
                <a:effectLst/>
                <a:latin typeface="+mn-lt"/>
                <a:ea typeface="ＭＳ Ｐゴシック" charset="0"/>
                <a:cs typeface="ＭＳ Ｐゴシック" charset="0"/>
              </a:rPr>
              <a:t> transferencia financiera realizada por un grupo de interés a cambio de que se le permita operar en un área determinada (por ej., servicio de recolección y transporte).</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Tarifa de vaciado: transferencia financiera entre la familia y un proveedor de servicio a cambio de la recolección y el transporte de lodos fecales de un sistema de saneamiento in situ.</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Operación y mantenimiento: transferencia financiera que se debe pagar regularmente para operar y mantener el equipo como bombas, camiones, mangueras, etc. </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Precio de compra: transferencia financiera de un grupo de interés a otro a cambio de convertirse en el único propietario de un bien (por ej., un producto de tratamiento).</a:t>
            </a:r>
          </a:p>
          <a:p>
            <a:pPr lvl="0"/>
            <a:endParaRPr lang="en-CA" sz="1200" i="0" kern="1200" dirty="0">
              <a:solidFill>
                <a:schemeClr val="tx1"/>
              </a:solidFill>
              <a:effectLst/>
              <a:latin typeface="+mn-lt"/>
              <a:ea typeface="ＭＳ Ｐゴシック" charset="0"/>
              <a:cs typeface="ＭＳ Ｐゴシック" charset="0"/>
            </a:endParaRPr>
          </a:p>
          <a:p>
            <a:pPr lvl="0" rtl="0"/>
            <a:r>
              <a:rPr sz="1200" i="0" kern="1200">
                <a:solidFill>
                  <a:schemeClr val="tx1"/>
                </a:solidFill>
                <a:effectLst/>
                <a:latin typeface="+mn-lt"/>
                <a:ea typeface="ＭＳ Ｐゴシック" charset="0"/>
                <a:cs typeface="ＭＳ Ｐゴシック" charset="0"/>
              </a:rPr>
              <a:t>- Impuesto de saneamiento: transferencia financiera que se cobra una vez o regularmente a cambio de un servicio ambiental como la conexión al alcantarillado o el agua o el vaciado de lodos fecales de un sistema de saneamiento in situ.</a:t>
            </a:r>
          </a:p>
        </p:txBody>
      </p:sp>
      <p:sp>
        <p:nvSpPr>
          <p:cNvPr id="4" name="Slide Number Placeholder 3"/>
          <p:cNvSpPr>
            <a:spLocks noGrp="1"/>
          </p:cNvSpPr>
          <p:nvPr>
            <p:ph type="sldNum" sz="quarter" idx="10"/>
          </p:nvPr>
        </p:nvSpPr>
        <p:spPr/>
        <p:txBody>
          <a:bodyPr/>
          <a:lstStyle/>
          <a:p>
            <a:pPr rtl="0">
              <a:defRPr/>
            </a:pPr>
            <a:fld id="{650910F0-1EA9-DB47-AEE4-177CBEED2EE0}" type="slidenum">
              <a:rPr/>
              <a:pPr rtl="0">
                <a:defRPr/>
              </a:pPr>
              <a:t>6</a:t>
            </a:fld>
            <a:endParaRPr/>
          </a:p>
        </p:txBody>
      </p:sp>
    </p:spTree>
    <p:extLst>
      <p:ext uri="{BB962C8B-B14F-4D97-AF65-F5344CB8AC3E}">
        <p14:creationId xmlns:p14="http://schemas.microsoft.com/office/powerpoint/2010/main" val="343997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rtl="0">
              <a:buFontTx/>
              <a:buChar char="-"/>
            </a:pPr>
            <a:r>
              <a:rPr sz="1200" i="0" kern="1200">
                <a:solidFill>
                  <a:schemeClr val="tx1"/>
                </a:solidFill>
                <a:effectLst/>
                <a:latin typeface="+mn-lt"/>
                <a:ea typeface="ＭＳ Ｐゴシック" charset="0"/>
                <a:cs typeface="ＭＳ Ｐゴシック" charset="0"/>
              </a:rPr>
              <a:t>Los diferentes componentes del sistema de gestión de lodos fecales se muestra en la parte superior del diagrama en azul.</a:t>
            </a:r>
          </a:p>
          <a:p>
            <a:pPr marL="171450" lvl="0" indent="-171450" rtl="0">
              <a:buFontTx/>
              <a:buChar char="-"/>
            </a:pPr>
            <a:r>
              <a:rPr sz="1200" i="0" kern="1200">
                <a:solidFill>
                  <a:schemeClr val="tx1"/>
                </a:solidFill>
                <a:effectLst/>
                <a:latin typeface="+mn-lt"/>
                <a:ea typeface="ＭＳ Ｐゴシック" charset="0"/>
                <a:cs typeface="ＭＳ Ｐゴシック" charset="0"/>
              </a:rPr>
              <a:t>El grupo de interés relacionado se muestra en verde.</a:t>
            </a:r>
          </a:p>
          <a:p>
            <a:pPr marL="171450" lvl="0" indent="-171450" rtl="0">
              <a:buFontTx/>
              <a:buChar char="-"/>
            </a:pPr>
            <a:r>
              <a:rPr sz="1200" i="0" kern="1200">
                <a:solidFill>
                  <a:schemeClr val="tx1"/>
                </a:solidFill>
                <a:effectLst/>
                <a:latin typeface="+mn-lt"/>
                <a:ea typeface="ＭＳ Ｐゴシック" charset="0"/>
                <a:cs typeface="ＭＳ Ｐゴシック" charset="0"/>
              </a:rPr>
              <a:t>El tipo de transferencia se indica con un óvalo amarillo</a:t>
            </a:r>
          </a:p>
          <a:p>
            <a:pPr marL="171450" lvl="0" indent="-171450" rtl="0">
              <a:buFontTx/>
              <a:buChar char="-"/>
            </a:pPr>
            <a:r>
              <a:rPr sz="1200" i="0" kern="1200">
                <a:solidFill>
                  <a:schemeClr val="tx1"/>
                </a:solidFill>
                <a:effectLst/>
                <a:latin typeface="+mn-lt"/>
                <a:ea typeface="ＭＳ Ｐゴシック" charset="0"/>
                <a:cs typeface="ＭＳ Ｐゴシック" charset="0"/>
              </a:rPr>
              <a:t>La dirección de la flecha entre los grupos de interés indica la dirección del pago </a:t>
            </a:r>
          </a:p>
          <a:p>
            <a:endParaRPr lang="en-US" dirty="0"/>
          </a:p>
        </p:txBody>
      </p:sp>
      <p:sp>
        <p:nvSpPr>
          <p:cNvPr id="4" name="Slide Number Placeholder 3"/>
          <p:cNvSpPr>
            <a:spLocks noGrp="1"/>
          </p:cNvSpPr>
          <p:nvPr>
            <p:ph type="sldNum" sz="quarter" idx="10"/>
          </p:nvPr>
        </p:nvSpPr>
        <p:spPr/>
        <p:txBody>
          <a:bodyPr/>
          <a:lstStyle/>
          <a:p>
            <a:pPr rtl="0">
              <a:defRPr/>
            </a:pPr>
            <a:fld id="{650910F0-1EA9-DB47-AEE4-177CBEED2EE0}" type="slidenum">
              <a:rPr/>
              <a:pPr rtl="0">
                <a:defRPr/>
              </a:pPr>
              <a:t>7</a:t>
            </a:fld>
            <a:endParaRPr/>
          </a:p>
        </p:txBody>
      </p:sp>
    </p:spTree>
    <p:extLst>
      <p:ext uri="{BB962C8B-B14F-4D97-AF65-F5344CB8AC3E}">
        <p14:creationId xmlns:p14="http://schemas.microsoft.com/office/powerpoint/2010/main" val="2132512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sz="1200" b="1" i="0" u="sng" kern="1200">
                <a:solidFill>
                  <a:schemeClr val="tx1"/>
                </a:solidFill>
                <a:effectLst/>
                <a:latin typeface="+mn-lt"/>
                <a:ea typeface="ＭＳ Ｐゴシック" charset="0"/>
                <a:cs typeface="ＭＳ Ｐゴシック" charset="0"/>
              </a:rPr>
              <a:t>Modelo:</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familia paga a una empresa privada una tarifa de vaciado a cambio de retirar los lodos fecales de su tecnología de saneamiento in situ. </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empresa privada paga una tarifa de descarga a la empresa de servicio público por el permiso para descargar los lodos fecales en las instalaciones de servicios públicos.</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El usuario del producto de tratamiento de lodos fecales paga un precio de compra a la empresa de servicio público.</a:t>
            </a:r>
          </a:p>
          <a:p>
            <a:pPr lvl="0"/>
            <a:endParaRPr lang="en-CA" sz="1200" b="0" i="0" kern="1200" dirty="0">
              <a:solidFill>
                <a:schemeClr val="tx1"/>
              </a:solidFill>
              <a:effectLst/>
              <a:latin typeface="+mn-lt"/>
              <a:ea typeface="ＭＳ Ｐゴシック" charset="0"/>
              <a:cs typeface="ＭＳ Ｐゴシック" charset="0"/>
            </a:endParaRPr>
          </a:p>
          <a:p>
            <a:pPr lvl="0" rtl="0"/>
            <a:r>
              <a:rPr sz="1200" b="1" i="0" u="sng" kern="1200">
                <a:solidFill>
                  <a:schemeClr val="tx1"/>
                </a:solidFill>
                <a:effectLst/>
                <a:latin typeface="+mn-lt"/>
                <a:ea typeface="ＭＳ Ｐゴシック" charset="0"/>
                <a:cs typeface="ＭＳ Ｐゴシック" charset="0"/>
              </a:rPr>
              <a:t>Posibles consecuencias negativas de este modelo:</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empresa privada cobra una tarifa de vaciado alta a los clientes para pagar la tarifa de descarga, excluyendo a los pobres.</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empresa privada evita pagar la tarifa de descarga y descarga los lodos fecales de manera ilegal directamente en medioambiente.</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El servicio público no tiene apoyo del gobierno; menos supervisión administrativa y menos calidad de tratamiento y cumplimiento de las regulaciones.</a:t>
            </a:r>
          </a:p>
          <a:p>
            <a:endParaRPr lang="en-US" dirty="0"/>
          </a:p>
        </p:txBody>
      </p:sp>
      <p:sp>
        <p:nvSpPr>
          <p:cNvPr id="4" name="Slide Number Placeholder 3"/>
          <p:cNvSpPr>
            <a:spLocks noGrp="1"/>
          </p:cNvSpPr>
          <p:nvPr>
            <p:ph type="sldNum" sz="quarter" idx="10"/>
          </p:nvPr>
        </p:nvSpPr>
        <p:spPr/>
        <p:txBody>
          <a:bodyPr/>
          <a:lstStyle/>
          <a:p>
            <a:pPr rtl="0">
              <a:defRPr/>
            </a:pPr>
            <a:fld id="{650910F0-1EA9-DB47-AEE4-177CBEED2EE0}" type="slidenum">
              <a:rPr/>
              <a:pPr rtl="0">
                <a:defRPr/>
              </a:pPr>
              <a:t>8</a:t>
            </a:fld>
            <a:endParaRPr/>
          </a:p>
        </p:txBody>
      </p:sp>
    </p:spTree>
    <p:extLst>
      <p:ext uri="{BB962C8B-B14F-4D97-AF65-F5344CB8AC3E}">
        <p14:creationId xmlns:p14="http://schemas.microsoft.com/office/powerpoint/2010/main" val="2132512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sz="1200" b="1" i="0" u="sng" kern="1200">
                <a:solidFill>
                  <a:schemeClr val="tx1"/>
                </a:solidFill>
                <a:effectLst/>
                <a:latin typeface="+mn-lt"/>
                <a:ea typeface="ＭＳ Ｐゴシック" charset="0"/>
                <a:cs typeface="ＭＳ Ｐゴシック" charset="0"/>
              </a:rPr>
              <a:t>Modelo:</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familia paga a un proveedor de servicio privado una tarifa de vaciado para retirar los lodos fecales de su tecnología de saneamiento in situ.</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El proveedor de servicio privado paga una licencia de descarga (o licencia de explotación) a la autoridad gubernamental por permiso ilimitado (o semilimitado) para descargar los lodos fecales en el servicio público. </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familia paga a la autoridad gubernamental un impuesto de saneamiento.</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La autoridad gubernamental proporciona apoyo presupuestario a la empresa de servicio público.</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ＭＳ Ｐゴシック" charset="0"/>
              </a:rPr>
              <a:t>El usuario del producto de tratamiento de lodos fecales paga un precio de compra a la empresa de servicio público.</a:t>
            </a:r>
          </a:p>
          <a:p>
            <a:pPr lvl="0"/>
            <a:endParaRPr lang="en-CA" sz="1200" b="0" i="0" kern="1200" dirty="0">
              <a:solidFill>
                <a:schemeClr val="tx1"/>
              </a:solidFill>
              <a:effectLst/>
              <a:latin typeface="+mn-lt"/>
              <a:ea typeface="ＭＳ Ｐゴシック" charset="0"/>
              <a:cs typeface="ＭＳ Ｐゴシック" charset="0"/>
            </a:endParaRPr>
          </a:p>
          <a:p>
            <a:pPr lvl="0" rtl="0"/>
            <a:r>
              <a:rPr sz="1200" b="1" i="0" u="sng" kern="1200">
                <a:solidFill>
                  <a:schemeClr val="tx1"/>
                </a:solidFill>
                <a:effectLst/>
                <a:latin typeface="+mn-lt"/>
                <a:ea typeface="ＭＳ Ｐゴシック" charset="0"/>
                <a:cs typeface="ＭＳ Ｐゴシック" charset="0"/>
              </a:rPr>
              <a:t>Cómo este modelo reduce las consecuencias negativas del modelo anterior:</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mn-cs"/>
              </a:rPr>
              <a:t>El proveedor de servicio privado no tiene que pagar una tarifa de descarga cada vez que trae los lodos fecales al servicio público. Esto puede reducir la descarga ilegal de lodos fecales en el medioambiente.</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mn-cs"/>
              </a:rPr>
              <a:t>El servicio público recibe apoyo presupuestario de la licencia de descarga (o licencia de explotación)</a:t>
            </a:r>
            <a:r>
              <a:rPr sz="1200" i="1" kern="1200" baseline="0">
                <a:solidFill>
                  <a:schemeClr val="tx1"/>
                </a:solidFill>
                <a:effectLst/>
                <a:latin typeface="+mn-lt"/>
                <a:ea typeface="ＭＳ Ｐゴシック" charset="0"/>
                <a:cs typeface="+mn-cs"/>
              </a:rPr>
              <a:t> </a:t>
            </a:r>
            <a:r>
              <a:rPr sz="1200" i="1" kern="1200">
                <a:solidFill>
                  <a:schemeClr val="tx1"/>
                </a:solidFill>
                <a:effectLst/>
                <a:latin typeface="+mn-lt"/>
                <a:ea typeface="ＭＳ Ｐゴシック" charset="0"/>
                <a:cs typeface="+mn-cs"/>
              </a:rPr>
              <a:t>e impuestos de saneamiento. Esto podría aumentar los ingresos en comparación con la tarifa de descarga anterior.</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mn-cs"/>
              </a:rPr>
              <a:t>La autoridad gubernamental recibe información sobre los servicios de gestión de lodos fecales, como la cantidad de sistemas de saneamiento in situ que se vaciaron o de camiones de succión que trabajan en determinada área.</a:t>
            </a:r>
          </a:p>
          <a:p>
            <a:pPr marL="171450" lvl="0" indent="-171450" rtl="0">
              <a:buFont typeface="Arial" panose="020B0604020202020204" pitchFamily="34" charset="0"/>
              <a:buChar char="•"/>
            </a:pPr>
            <a:r>
              <a:rPr sz="1200" i="1" kern="1200">
                <a:solidFill>
                  <a:schemeClr val="tx1"/>
                </a:solidFill>
                <a:effectLst/>
                <a:latin typeface="+mn-lt"/>
                <a:ea typeface="ＭＳ Ｐゴシック" charset="0"/>
                <a:cs typeface="+mn-cs"/>
              </a:rPr>
              <a:t>La autoridad gubernamental reconoce y formaliza los servicios de gestión de lodos fecales. Este es el primer paso para mejorar el sector, establecer normas de la industria y mejorar las condiciones de trabajo.</a:t>
            </a:r>
          </a:p>
          <a:p>
            <a:endParaRPr lang="en-US" dirty="0"/>
          </a:p>
        </p:txBody>
      </p:sp>
      <p:sp>
        <p:nvSpPr>
          <p:cNvPr id="4" name="Slide Number Placeholder 3"/>
          <p:cNvSpPr>
            <a:spLocks noGrp="1"/>
          </p:cNvSpPr>
          <p:nvPr>
            <p:ph type="sldNum" sz="quarter" idx="10"/>
          </p:nvPr>
        </p:nvSpPr>
        <p:spPr/>
        <p:txBody>
          <a:bodyPr/>
          <a:lstStyle/>
          <a:p>
            <a:pPr rtl="0">
              <a:defRPr/>
            </a:pPr>
            <a:fld id="{650910F0-1EA9-DB47-AEE4-177CBEED2EE0}" type="slidenum">
              <a:rPr/>
              <a:pPr rtl="0">
                <a:defRPr/>
              </a:pPr>
              <a:t>9</a:t>
            </a:fld>
            <a:endParaRPr/>
          </a:p>
        </p:txBody>
      </p:sp>
    </p:spTree>
    <p:extLst>
      <p:ext uri="{BB962C8B-B14F-4D97-AF65-F5344CB8AC3E}">
        <p14:creationId xmlns:p14="http://schemas.microsoft.com/office/powerpoint/2010/main" val="2132512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cxnSp>
        <p:nvCxnSpPr>
          <p:cNvPr id="17" name="Straight Connector 16"/>
          <p:cNvCxnSpPr/>
          <p:nvPr userDrawn="1"/>
        </p:nvCxnSpPr>
        <p:spPr>
          <a:xfrm>
            <a:off x="1497013" y="3890963"/>
            <a:ext cx="0" cy="320675"/>
          </a:xfrm>
          <a:prstGeom prst="line">
            <a:avLst/>
          </a:prstGeom>
          <a:ln w="19050">
            <a:solidFill>
              <a:schemeClr val="bg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13"/>
          <p:cNvSpPr>
            <a:spLocks noGrp="1"/>
          </p:cNvSpPr>
          <p:nvPr>
            <p:ph type="body" sz="quarter" idx="13"/>
          </p:nvPr>
        </p:nvSpPr>
        <p:spPr>
          <a:xfrm>
            <a:off x="808075" y="3267680"/>
            <a:ext cx="4514009" cy="571539"/>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19" name="Text Placeholder 13"/>
          <p:cNvSpPr>
            <a:spLocks noGrp="1"/>
          </p:cNvSpPr>
          <p:nvPr>
            <p:ph type="body" sz="quarter" idx="14"/>
          </p:nvPr>
        </p:nvSpPr>
        <p:spPr>
          <a:xfrm>
            <a:off x="808075" y="2426677"/>
            <a:ext cx="4514009" cy="8216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20" name="Text Placeholder 4"/>
          <p:cNvSpPr>
            <a:spLocks noGrp="1"/>
          </p:cNvSpPr>
          <p:nvPr>
            <p:ph type="body" sz="quarter" idx="27" hasCustomPrompt="1"/>
          </p:nvPr>
        </p:nvSpPr>
        <p:spPr>
          <a:xfrm>
            <a:off x="1570790" y="3891150"/>
            <a:ext cx="1492559" cy="288709"/>
          </a:xfrm>
        </p:spPr>
        <p:txBody>
          <a:bodyPr>
            <a:noAutofit/>
          </a:bodyPr>
          <a:lstStyle>
            <a:lvl1pPr marL="0" indent="0">
              <a:buNone/>
              <a:defRPr sz="1600" b="1">
                <a:solidFill>
                  <a:srgbClr val="5C5C5C"/>
                </a:solidFill>
                <a:latin typeface="Lato" panose="020F0502020204030203" pitchFamily="34" charset="0"/>
              </a:defRPr>
            </a:lvl1pPr>
          </a:lstStyle>
          <a:p>
            <a:pPr lvl="0"/>
            <a:r>
              <a:rPr lang="en-US" dirty="0"/>
              <a:t>DEC 10</a:t>
            </a:r>
          </a:p>
        </p:txBody>
      </p:sp>
      <p:sp>
        <p:nvSpPr>
          <p:cNvPr id="21" name="Text Placeholder 4"/>
          <p:cNvSpPr>
            <a:spLocks noGrp="1"/>
          </p:cNvSpPr>
          <p:nvPr>
            <p:ph type="body" sz="quarter" idx="28" hasCustomPrompt="1"/>
          </p:nvPr>
        </p:nvSpPr>
        <p:spPr>
          <a:xfrm>
            <a:off x="802246" y="3888430"/>
            <a:ext cx="739122" cy="288709"/>
          </a:xfrm>
        </p:spPr>
        <p:txBody>
          <a:bodyPr>
            <a:noAutofit/>
          </a:bodyPr>
          <a:lstStyle>
            <a:lvl1pPr marL="0" indent="0" algn="l">
              <a:buNone/>
              <a:defRPr sz="1600" b="1">
                <a:solidFill>
                  <a:srgbClr val="5C5C5C"/>
                </a:solidFill>
                <a:latin typeface="Lato" panose="020F0502020204030203" pitchFamily="34" charset="0"/>
              </a:defRPr>
            </a:lvl1pPr>
          </a:lstStyle>
          <a:p>
            <a:pPr lvl="0"/>
            <a:r>
              <a:rPr lang="en-US" dirty="0"/>
              <a:t>2015</a:t>
            </a:r>
          </a:p>
        </p:txBody>
      </p:sp>
      <p:pic>
        <p:nvPicPr>
          <p:cNvPr id="8" name="Picture 7"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718908" y="4526230"/>
            <a:ext cx="2756877" cy="1930254"/>
          </a:xfrm>
          <a:prstGeom prst="rect">
            <a:avLst/>
          </a:prstGeom>
        </p:spPr>
      </p:pic>
    </p:spTree>
    <p:extLst>
      <p:ext uri="{BB962C8B-B14F-4D97-AF65-F5344CB8AC3E}">
        <p14:creationId xmlns:p14="http://schemas.microsoft.com/office/powerpoint/2010/main" val="1150614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xtra 05">
    <p:spTree>
      <p:nvGrpSpPr>
        <p:cNvPr id="1" name=""/>
        <p:cNvGrpSpPr/>
        <p:nvPr/>
      </p:nvGrpSpPr>
      <p:grpSpPr>
        <a:xfrm>
          <a:off x="0" y="0"/>
          <a:ext cx="0" cy="0"/>
          <a:chOff x="0" y="0"/>
          <a:chExt cx="0" cy="0"/>
        </a:xfrm>
      </p:grpSpPr>
      <p:cxnSp>
        <p:nvCxnSpPr>
          <p:cNvPr id="12" name="Straight Connector 11"/>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35" name="Text Placeholder 4"/>
          <p:cNvSpPr>
            <a:spLocks noGrp="1"/>
          </p:cNvSpPr>
          <p:nvPr>
            <p:ph type="body" sz="quarter" idx="16"/>
          </p:nvPr>
        </p:nvSpPr>
        <p:spPr>
          <a:xfrm>
            <a:off x="819548"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36" name="Text Placeholder 4"/>
          <p:cNvSpPr>
            <a:spLocks noGrp="1"/>
          </p:cNvSpPr>
          <p:nvPr>
            <p:ph type="body" sz="quarter" idx="17"/>
          </p:nvPr>
        </p:nvSpPr>
        <p:spPr>
          <a:xfrm>
            <a:off x="819548" y="2121239"/>
            <a:ext cx="1940469" cy="266502"/>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37" name="Text Placeholder 4"/>
          <p:cNvSpPr>
            <a:spLocks noGrp="1"/>
          </p:cNvSpPr>
          <p:nvPr>
            <p:ph type="body" sz="quarter" idx="18"/>
          </p:nvPr>
        </p:nvSpPr>
        <p:spPr>
          <a:xfrm>
            <a:off x="819548"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38" name="Text Placeholder 4"/>
          <p:cNvSpPr>
            <a:spLocks noGrp="1"/>
          </p:cNvSpPr>
          <p:nvPr>
            <p:ph type="body" sz="quarter" idx="19"/>
          </p:nvPr>
        </p:nvSpPr>
        <p:spPr>
          <a:xfrm>
            <a:off x="819548" y="3738670"/>
            <a:ext cx="1940469" cy="266502"/>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39" name="Text Placeholder 4"/>
          <p:cNvSpPr>
            <a:spLocks noGrp="1"/>
          </p:cNvSpPr>
          <p:nvPr>
            <p:ph type="body" sz="quarter" idx="20"/>
          </p:nvPr>
        </p:nvSpPr>
        <p:spPr>
          <a:xfrm>
            <a:off x="6088729" y="2474073"/>
            <a:ext cx="1940469" cy="996467"/>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40" name="Text Placeholder 4"/>
          <p:cNvSpPr>
            <a:spLocks noGrp="1"/>
          </p:cNvSpPr>
          <p:nvPr>
            <p:ph type="body" sz="quarter" idx="21"/>
          </p:nvPr>
        </p:nvSpPr>
        <p:spPr>
          <a:xfrm>
            <a:off x="6088729" y="2121239"/>
            <a:ext cx="1940469" cy="266502"/>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41" name="Text Placeholder 4"/>
          <p:cNvSpPr>
            <a:spLocks noGrp="1"/>
          </p:cNvSpPr>
          <p:nvPr>
            <p:ph type="body" sz="quarter" idx="22"/>
          </p:nvPr>
        </p:nvSpPr>
        <p:spPr>
          <a:xfrm>
            <a:off x="6088729" y="4091504"/>
            <a:ext cx="1940469" cy="996467"/>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42" name="Text Placeholder 4"/>
          <p:cNvSpPr>
            <a:spLocks noGrp="1"/>
          </p:cNvSpPr>
          <p:nvPr>
            <p:ph type="body" sz="quarter" idx="23"/>
          </p:nvPr>
        </p:nvSpPr>
        <p:spPr>
          <a:xfrm>
            <a:off x="6088729" y="3738670"/>
            <a:ext cx="1940469" cy="266502"/>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16" name="Slide Number Placeholder 8"/>
          <p:cNvSpPr>
            <a:spLocks noGrp="1"/>
          </p:cNvSpPr>
          <p:nvPr>
            <p:ph type="sldNum" sz="quarter" idx="24"/>
          </p:nvPr>
        </p:nvSpPr>
        <p:spPr/>
        <p:txBody>
          <a:bodyPr/>
          <a:lstStyle>
            <a:lvl1pPr>
              <a:defRPr>
                <a:solidFill>
                  <a:srgbClr val="5C5C5C"/>
                </a:solidFill>
              </a:defRPr>
            </a:lvl1pPr>
          </a:lstStyle>
          <a:p>
            <a:pPr>
              <a:defRPr/>
            </a:pPr>
            <a:fld id="{806022F9-A567-1447-9040-125492F64617}" type="slidenum">
              <a:rPr lang="en-US"/>
              <a:pPr>
                <a:defRPr/>
              </a:pPr>
              <a:t>‹#›</a:t>
            </a:fld>
            <a:endParaRPr lang="en-US"/>
          </a:p>
        </p:txBody>
      </p:sp>
      <p:pic>
        <p:nvPicPr>
          <p:cNvPr id="18" name="Picture 1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124550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xtra 06">
    <p:spTree>
      <p:nvGrpSpPr>
        <p:cNvPr id="1" name=""/>
        <p:cNvGrpSpPr/>
        <p:nvPr/>
      </p:nvGrpSpPr>
      <p:grpSpPr>
        <a:xfrm>
          <a:off x="0" y="0"/>
          <a:ext cx="0" cy="0"/>
          <a:chOff x="0" y="0"/>
          <a:chExt cx="0" cy="0"/>
        </a:xfrm>
      </p:grpSpPr>
      <p:cxnSp>
        <p:nvCxnSpPr>
          <p:cNvPr id="26" name="Straight Connector 25"/>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3" name="Picture Placeholder 2"/>
          <p:cNvSpPr>
            <a:spLocks noGrp="1"/>
          </p:cNvSpPr>
          <p:nvPr>
            <p:ph type="pic" sz="quarter" idx="15"/>
          </p:nvPr>
        </p:nvSpPr>
        <p:spPr>
          <a:xfrm>
            <a:off x="2790825" y="2286000"/>
            <a:ext cx="1532166" cy="2006600"/>
          </a:xfrm>
          <a:prstGeom prst="ellipse">
            <a:avLst/>
          </a:prstGeom>
        </p:spPr>
        <p:txBody>
          <a:bodyPr rtlCol="0">
            <a:normAutofit/>
          </a:bodyPr>
          <a:lstStyle>
            <a:lvl1pPr>
              <a:defRPr sz="675">
                <a:solidFill>
                  <a:srgbClr val="5C5C5C"/>
                </a:solidFill>
              </a:defRPr>
            </a:lvl1pPr>
          </a:lstStyle>
          <a:p>
            <a:pPr lvl="0"/>
            <a:r>
              <a:rPr lang="en-US" noProof="0"/>
              <a:t>Click icon to add picture</a:t>
            </a:r>
          </a:p>
        </p:txBody>
      </p:sp>
      <p:sp>
        <p:nvSpPr>
          <p:cNvPr id="5" name="Text Placeholder 4"/>
          <p:cNvSpPr>
            <a:spLocks noGrp="1"/>
          </p:cNvSpPr>
          <p:nvPr>
            <p:ph type="body" sz="quarter" idx="16"/>
          </p:nvPr>
        </p:nvSpPr>
        <p:spPr>
          <a:xfrm>
            <a:off x="270205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5" name="Text Placeholder 4"/>
          <p:cNvSpPr>
            <a:spLocks noGrp="1"/>
          </p:cNvSpPr>
          <p:nvPr>
            <p:ph type="body" sz="quarter" idx="17"/>
          </p:nvPr>
        </p:nvSpPr>
        <p:spPr>
          <a:xfrm>
            <a:off x="2702055" y="4486494"/>
            <a:ext cx="1709706"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17" name="Picture Placeholder 2"/>
          <p:cNvSpPr>
            <a:spLocks noGrp="1"/>
          </p:cNvSpPr>
          <p:nvPr>
            <p:ph type="pic" sz="quarter" idx="19"/>
          </p:nvPr>
        </p:nvSpPr>
        <p:spPr>
          <a:xfrm>
            <a:off x="6621235" y="2286000"/>
            <a:ext cx="1532166" cy="2006600"/>
          </a:xfrm>
          <a:prstGeom prst="ellipse">
            <a:avLst/>
          </a:prstGeom>
        </p:spPr>
        <p:txBody>
          <a:bodyPr rtlCol="0">
            <a:normAutofit/>
          </a:bodyPr>
          <a:lstStyle>
            <a:lvl1pPr>
              <a:defRPr sz="675">
                <a:solidFill>
                  <a:srgbClr val="5C5C5C"/>
                </a:solidFill>
              </a:defRPr>
            </a:lvl1pPr>
          </a:lstStyle>
          <a:p>
            <a:pPr lvl="0"/>
            <a:r>
              <a:rPr lang="en-US" noProof="0"/>
              <a:t>Click icon to add picture</a:t>
            </a:r>
          </a:p>
        </p:txBody>
      </p:sp>
      <p:sp>
        <p:nvSpPr>
          <p:cNvPr id="18" name="Text Placeholder 4"/>
          <p:cNvSpPr>
            <a:spLocks noGrp="1"/>
          </p:cNvSpPr>
          <p:nvPr>
            <p:ph type="body" sz="quarter" idx="20"/>
          </p:nvPr>
        </p:nvSpPr>
        <p:spPr>
          <a:xfrm>
            <a:off x="6532465"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9" name="Text Placeholder 4"/>
          <p:cNvSpPr>
            <a:spLocks noGrp="1"/>
          </p:cNvSpPr>
          <p:nvPr>
            <p:ph type="body" sz="quarter" idx="21"/>
          </p:nvPr>
        </p:nvSpPr>
        <p:spPr>
          <a:xfrm>
            <a:off x="6532465" y="4486494"/>
            <a:ext cx="1709706"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20" name="Picture Placeholder 2"/>
          <p:cNvSpPr>
            <a:spLocks noGrp="1"/>
          </p:cNvSpPr>
          <p:nvPr>
            <p:ph type="pic" sz="quarter" idx="22"/>
          </p:nvPr>
        </p:nvSpPr>
        <p:spPr>
          <a:xfrm>
            <a:off x="4706030" y="2286000"/>
            <a:ext cx="1532166" cy="2006600"/>
          </a:xfrm>
          <a:prstGeom prst="ellipse">
            <a:avLst/>
          </a:prstGeom>
        </p:spPr>
        <p:txBody>
          <a:bodyPr rtlCol="0">
            <a:normAutofit/>
          </a:bodyPr>
          <a:lstStyle>
            <a:lvl1pPr>
              <a:defRPr sz="675">
                <a:solidFill>
                  <a:srgbClr val="5C5C5C"/>
                </a:solidFill>
              </a:defRPr>
            </a:lvl1pPr>
          </a:lstStyle>
          <a:p>
            <a:pPr lvl="0"/>
            <a:r>
              <a:rPr lang="en-US" noProof="0"/>
              <a:t>Click icon to add picture</a:t>
            </a:r>
          </a:p>
        </p:txBody>
      </p:sp>
      <p:sp>
        <p:nvSpPr>
          <p:cNvPr id="21" name="Text Placeholder 4"/>
          <p:cNvSpPr>
            <a:spLocks noGrp="1"/>
          </p:cNvSpPr>
          <p:nvPr>
            <p:ph type="body" sz="quarter" idx="23"/>
          </p:nvPr>
        </p:nvSpPr>
        <p:spPr>
          <a:xfrm>
            <a:off x="4617260"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2" name="Text Placeholder 4"/>
          <p:cNvSpPr>
            <a:spLocks noGrp="1"/>
          </p:cNvSpPr>
          <p:nvPr>
            <p:ph type="body" sz="quarter" idx="24"/>
          </p:nvPr>
        </p:nvSpPr>
        <p:spPr>
          <a:xfrm>
            <a:off x="4617260" y="4486494"/>
            <a:ext cx="1709706"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23" name="Picture Placeholder 2"/>
          <p:cNvSpPr>
            <a:spLocks noGrp="1"/>
          </p:cNvSpPr>
          <p:nvPr>
            <p:ph type="pic" sz="quarter" idx="25"/>
          </p:nvPr>
        </p:nvSpPr>
        <p:spPr>
          <a:xfrm>
            <a:off x="853659" y="2286000"/>
            <a:ext cx="1532166" cy="2006600"/>
          </a:xfrm>
          <a:prstGeom prst="ellipse">
            <a:avLst/>
          </a:prstGeom>
        </p:spPr>
        <p:txBody>
          <a:bodyPr rtlCol="0">
            <a:normAutofit/>
          </a:bodyPr>
          <a:lstStyle>
            <a:lvl1pPr>
              <a:defRPr sz="675">
                <a:solidFill>
                  <a:srgbClr val="5C5C5C"/>
                </a:solidFill>
              </a:defRPr>
            </a:lvl1pPr>
          </a:lstStyle>
          <a:p>
            <a:pPr lvl="0"/>
            <a:r>
              <a:rPr lang="en-US" noProof="0"/>
              <a:t>Click icon to add picture</a:t>
            </a:r>
          </a:p>
        </p:txBody>
      </p:sp>
      <p:sp>
        <p:nvSpPr>
          <p:cNvPr id="24" name="Text Placeholder 4"/>
          <p:cNvSpPr>
            <a:spLocks noGrp="1"/>
          </p:cNvSpPr>
          <p:nvPr>
            <p:ph type="body" sz="quarter" idx="26"/>
          </p:nvPr>
        </p:nvSpPr>
        <p:spPr>
          <a:xfrm>
            <a:off x="764889" y="4839323"/>
            <a:ext cx="1709706"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5" name="Text Placeholder 4"/>
          <p:cNvSpPr>
            <a:spLocks noGrp="1"/>
          </p:cNvSpPr>
          <p:nvPr>
            <p:ph type="body" sz="quarter" idx="27"/>
          </p:nvPr>
        </p:nvSpPr>
        <p:spPr>
          <a:xfrm>
            <a:off x="764889" y="4486494"/>
            <a:ext cx="1709706"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30" name="Slide Number Placeholder 8"/>
          <p:cNvSpPr>
            <a:spLocks noGrp="1"/>
          </p:cNvSpPr>
          <p:nvPr>
            <p:ph type="sldNum" sz="quarter" idx="28"/>
          </p:nvPr>
        </p:nvSpPr>
        <p:spPr/>
        <p:txBody>
          <a:bodyPr/>
          <a:lstStyle>
            <a:lvl1pPr>
              <a:defRPr>
                <a:solidFill>
                  <a:srgbClr val="5C5C5C"/>
                </a:solidFill>
              </a:defRPr>
            </a:lvl1pPr>
          </a:lstStyle>
          <a:p>
            <a:pPr>
              <a:defRPr/>
            </a:pPr>
            <a:fld id="{76024F21-0231-5D49-A5CB-8E1A3FA61E4A}" type="slidenum">
              <a:rPr lang="en-US"/>
              <a:pPr>
                <a:defRPr/>
              </a:pPr>
              <a:t>‹#›</a:t>
            </a:fld>
            <a:endParaRPr lang="en-US"/>
          </a:p>
        </p:txBody>
      </p:sp>
      <p:pic>
        <p:nvPicPr>
          <p:cNvPr id="28" name="Picture 27"/>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75700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xtra 07">
    <p:spTree>
      <p:nvGrpSpPr>
        <p:cNvPr id="1" name=""/>
        <p:cNvGrpSpPr/>
        <p:nvPr/>
      </p:nvGrpSpPr>
      <p:grpSpPr>
        <a:xfrm>
          <a:off x="0" y="0"/>
          <a:ext cx="0" cy="0"/>
          <a:chOff x="0" y="0"/>
          <a:chExt cx="0" cy="0"/>
        </a:xfrm>
      </p:grpSpPr>
      <p:cxnSp>
        <p:nvCxnSpPr>
          <p:cNvPr id="11" name="Straight Connector 10"/>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5" name="Text Placeholder 4"/>
          <p:cNvSpPr>
            <a:spLocks noGrp="1"/>
          </p:cNvSpPr>
          <p:nvPr>
            <p:ph type="body" sz="quarter" idx="16"/>
          </p:nvPr>
        </p:nvSpPr>
        <p:spPr>
          <a:xfrm>
            <a:off x="723900"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5" name="Text Placeholder 4"/>
          <p:cNvSpPr>
            <a:spLocks noGrp="1"/>
          </p:cNvSpPr>
          <p:nvPr>
            <p:ph type="body" sz="quarter" idx="17"/>
          </p:nvPr>
        </p:nvSpPr>
        <p:spPr>
          <a:xfrm>
            <a:off x="723900" y="4486494"/>
            <a:ext cx="2476500"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16" name="Text Placeholder 4"/>
          <p:cNvSpPr>
            <a:spLocks noGrp="1"/>
          </p:cNvSpPr>
          <p:nvPr>
            <p:ph type="body" sz="quarter" idx="18"/>
          </p:nvPr>
        </p:nvSpPr>
        <p:spPr>
          <a:xfrm>
            <a:off x="710785" y="1325907"/>
            <a:ext cx="7585491" cy="1024259"/>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8" name="Text Placeholder 4"/>
          <p:cNvSpPr>
            <a:spLocks noGrp="1"/>
          </p:cNvSpPr>
          <p:nvPr>
            <p:ph type="body" sz="quarter" idx="20"/>
          </p:nvPr>
        </p:nvSpPr>
        <p:spPr>
          <a:xfrm>
            <a:off x="5819775"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9" name="Text Placeholder 4"/>
          <p:cNvSpPr>
            <a:spLocks noGrp="1"/>
          </p:cNvSpPr>
          <p:nvPr>
            <p:ph type="body" sz="quarter" idx="21"/>
          </p:nvPr>
        </p:nvSpPr>
        <p:spPr>
          <a:xfrm>
            <a:off x="5819775" y="4486494"/>
            <a:ext cx="2476500"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21" name="Text Placeholder 4"/>
          <p:cNvSpPr>
            <a:spLocks noGrp="1"/>
          </p:cNvSpPr>
          <p:nvPr>
            <p:ph type="body" sz="quarter" idx="23"/>
          </p:nvPr>
        </p:nvSpPr>
        <p:spPr>
          <a:xfrm>
            <a:off x="3271838" y="4839322"/>
            <a:ext cx="2476500" cy="1320743"/>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2" name="Text Placeholder 4"/>
          <p:cNvSpPr>
            <a:spLocks noGrp="1"/>
          </p:cNvSpPr>
          <p:nvPr>
            <p:ph type="body" sz="quarter" idx="24"/>
          </p:nvPr>
        </p:nvSpPr>
        <p:spPr>
          <a:xfrm>
            <a:off x="3271838" y="4486494"/>
            <a:ext cx="2476500" cy="288709"/>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17" name="Slide Number Placeholder 8"/>
          <p:cNvSpPr>
            <a:spLocks noGrp="1"/>
          </p:cNvSpPr>
          <p:nvPr>
            <p:ph type="sldNum" sz="quarter" idx="25"/>
          </p:nvPr>
        </p:nvSpPr>
        <p:spPr/>
        <p:txBody>
          <a:bodyPr/>
          <a:lstStyle>
            <a:lvl1pPr>
              <a:defRPr>
                <a:solidFill>
                  <a:srgbClr val="5C5C5C"/>
                </a:solidFill>
              </a:defRPr>
            </a:lvl1pPr>
          </a:lstStyle>
          <a:p>
            <a:pPr>
              <a:defRPr/>
            </a:pPr>
            <a:fld id="{06AB8FFC-F7AC-2E44-A853-100CEFBAC929}" type="slidenum">
              <a:rPr lang="en-US"/>
              <a:pPr>
                <a:defRPr/>
              </a:pPr>
              <a:t>‹#›</a:t>
            </a:fld>
            <a:endParaRPr lang="en-US"/>
          </a:p>
        </p:txBody>
      </p:sp>
      <p:pic>
        <p:nvPicPr>
          <p:cNvPr id="23" name="Picture 22"/>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64787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 08">
    <p:spTree>
      <p:nvGrpSpPr>
        <p:cNvPr id="1" name=""/>
        <p:cNvGrpSpPr/>
        <p:nvPr/>
      </p:nvGrpSpPr>
      <p:grpSpPr>
        <a:xfrm>
          <a:off x="0" y="0"/>
          <a:ext cx="0" cy="0"/>
          <a:chOff x="0" y="0"/>
          <a:chExt cx="0" cy="0"/>
        </a:xfrm>
      </p:grpSpPr>
      <p:cxnSp>
        <p:nvCxnSpPr>
          <p:cNvPr id="13" name="Straight Connector 12"/>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5" name="Text Placeholder 4"/>
          <p:cNvSpPr>
            <a:spLocks noGrp="1"/>
          </p:cNvSpPr>
          <p:nvPr>
            <p:ph type="body" sz="quarter" idx="16"/>
          </p:nvPr>
        </p:nvSpPr>
        <p:spPr>
          <a:xfrm>
            <a:off x="2647952"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5" name="Text Placeholder 4"/>
          <p:cNvSpPr>
            <a:spLocks noGrp="1"/>
          </p:cNvSpPr>
          <p:nvPr>
            <p:ph type="body" sz="quarter" idx="17"/>
          </p:nvPr>
        </p:nvSpPr>
        <p:spPr>
          <a:xfrm>
            <a:off x="2647952" y="4486494"/>
            <a:ext cx="1817915" cy="288709"/>
          </a:xfrm>
        </p:spPr>
        <p:txBody>
          <a:bodyPr>
            <a:noAutofit/>
          </a:bodyPr>
          <a:lstStyle>
            <a:lvl1pPr>
              <a:defRPr sz="1500" b="1">
                <a:solidFill>
                  <a:srgbClr val="5C5C5C"/>
                </a:solidFill>
                <a:latin typeface="Lato"/>
                <a:cs typeface="Lato"/>
              </a:defRPr>
            </a:lvl1pPr>
          </a:lstStyle>
          <a:p>
            <a:pPr lvl="0"/>
            <a:r>
              <a:rPr lang="en-US"/>
              <a:t>Click to edit Master text styles</a:t>
            </a:r>
          </a:p>
        </p:txBody>
      </p:sp>
      <p:sp>
        <p:nvSpPr>
          <p:cNvPr id="18" name="Text Placeholder 4"/>
          <p:cNvSpPr>
            <a:spLocks noGrp="1"/>
          </p:cNvSpPr>
          <p:nvPr>
            <p:ph type="body" sz="quarter" idx="20"/>
          </p:nvPr>
        </p:nvSpPr>
        <p:spPr>
          <a:xfrm>
            <a:off x="6478361"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19" name="Text Placeholder 4"/>
          <p:cNvSpPr>
            <a:spLocks noGrp="1"/>
          </p:cNvSpPr>
          <p:nvPr>
            <p:ph type="body" sz="quarter" idx="21"/>
          </p:nvPr>
        </p:nvSpPr>
        <p:spPr>
          <a:xfrm>
            <a:off x="6478361" y="4486494"/>
            <a:ext cx="1817915" cy="288709"/>
          </a:xfrm>
        </p:spPr>
        <p:txBody>
          <a:bodyPr>
            <a:noAutofit/>
          </a:bodyPr>
          <a:lstStyle>
            <a:lvl1pPr>
              <a:defRPr sz="1500" b="1">
                <a:solidFill>
                  <a:srgbClr val="5C5C5C"/>
                </a:solidFill>
                <a:latin typeface="Lato"/>
                <a:cs typeface="Lato"/>
              </a:defRPr>
            </a:lvl1pPr>
          </a:lstStyle>
          <a:p>
            <a:pPr lvl="0"/>
            <a:r>
              <a:rPr lang="en-US"/>
              <a:t>Click to edit Master text styles</a:t>
            </a:r>
          </a:p>
        </p:txBody>
      </p:sp>
      <p:sp>
        <p:nvSpPr>
          <p:cNvPr id="21" name="Text Placeholder 4"/>
          <p:cNvSpPr>
            <a:spLocks noGrp="1"/>
          </p:cNvSpPr>
          <p:nvPr>
            <p:ph type="body" sz="quarter" idx="23"/>
          </p:nvPr>
        </p:nvSpPr>
        <p:spPr>
          <a:xfrm>
            <a:off x="456315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2" name="Text Placeholder 4"/>
          <p:cNvSpPr>
            <a:spLocks noGrp="1"/>
          </p:cNvSpPr>
          <p:nvPr>
            <p:ph type="body" sz="quarter" idx="24"/>
          </p:nvPr>
        </p:nvSpPr>
        <p:spPr>
          <a:xfrm>
            <a:off x="4563156" y="4486494"/>
            <a:ext cx="1817915" cy="288709"/>
          </a:xfrm>
        </p:spPr>
        <p:txBody>
          <a:bodyPr>
            <a:noAutofit/>
          </a:bodyPr>
          <a:lstStyle>
            <a:lvl1pPr>
              <a:defRPr sz="1500" b="1">
                <a:solidFill>
                  <a:srgbClr val="5C5C5C"/>
                </a:solidFill>
                <a:latin typeface="Lato"/>
                <a:cs typeface="Lato"/>
              </a:defRPr>
            </a:lvl1pPr>
          </a:lstStyle>
          <a:p>
            <a:pPr lvl="0"/>
            <a:r>
              <a:rPr lang="en-US"/>
              <a:t>Click to edit Master text styles</a:t>
            </a:r>
          </a:p>
        </p:txBody>
      </p:sp>
      <p:sp>
        <p:nvSpPr>
          <p:cNvPr id="24" name="Text Placeholder 4"/>
          <p:cNvSpPr>
            <a:spLocks noGrp="1"/>
          </p:cNvSpPr>
          <p:nvPr>
            <p:ph type="body" sz="quarter" idx="26"/>
          </p:nvPr>
        </p:nvSpPr>
        <p:spPr>
          <a:xfrm>
            <a:off x="710786" y="4839323"/>
            <a:ext cx="1817915" cy="1079500"/>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5" name="Text Placeholder 4"/>
          <p:cNvSpPr>
            <a:spLocks noGrp="1"/>
          </p:cNvSpPr>
          <p:nvPr>
            <p:ph type="body" sz="quarter" idx="27"/>
          </p:nvPr>
        </p:nvSpPr>
        <p:spPr>
          <a:xfrm>
            <a:off x="710786" y="4486494"/>
            <a:ext cx="1817915" cy="288709"/>
          </a:xfrm>
        </p:spPr>
        <p:txBody>
          <a:bodyPr>
            <a:noAutofit/>
          </a:bodyPr>
          <a:lstStyle>
            <a:lvl1pPr>
              <a:defRPr sz="1500" b="1">
                <a:solidFill>
                  <a:srgbClr val="5C5C5C"/>
                </a:solidFill>
                <a:latin typeface="Lato"/>
                <a:cs typeface="Lato"/>
              </a:defRPr>
            </a:lvl1pPr>
          </a:lstStyle>
          <a:p>
            <a:pPr lvl="0"/>
            <a:r>
              <a:rPr lang="en-US"/>
              <a:t>Click to edit Master text styles</a:t>
            </a:r>
          </a:p>
        </p:txBody>
      </p:sp>
      <p:sp>
        <p:nvSpPr>
          <p:cNvPr id="27" name="Text Placeholder 4"/>
          <p:cNvSpPr>
            <a:spLocks noGrp="1"/>
          </p:cNvSpPr>
          <p:nvPr>
            <p:ph type="body" sz="quarter" idx="18"/>
          </p:nvPr>
        </p:nvSpPr>
        <p:spPr>
          <a:xfrm>
            <a:off x="710785" y="1325908"/>
            <a:ext cx="7585491" cy="756896"/>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20" name="Slide Number Placeholder 8"/>
          <p:cNvSpPr>
            <a:spLocks noGrp="1"/>
          </p:cNvSpPr>
          <p:nvPr>
            <p:ph type="sldNum" sz="quarter" idx="28"/>
          </p:nvPr>
        </p:nvSpPr>
        <p:spPr/>
        <p:txBody>
          <a:bodyPr/>
          <a:lstStyle>
            <a:lvl1pPr>
              <a:defRPr>
                <a:solidFill>
                  <a:srgbClr val="5C5C5C"/>
                </a:solidFill>
              </a:defRPr>
            </a:lvl1pPr>
          </a:lstStyle>
          <a:p>
            <a:pPr>
              <a:defRPr/>
            </a:pPr>
            <a:fld id="{7F040B77-2632-D940-A787-F9932E6D74ED}" type="slidenum">
              <a:rPr lang="en-US"/>
              <a:pPr>
                <a:defRPr/>
              </a:pPr>
              <a:t>‹#›</a:t>
            </a:fld>
            <a:endParaRPr lang="en-US"/>
          </a:p>
        </p:txBody>
      </p:sp>
      <p:pic>
        <p:nvPicPr>
          <p:cNvPr id="26" name="Picture 2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679896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 - Single Portofolio">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27" name="Text Placeholder 4"/>
          <p:cNvSpPr>
            <a:spLocks noGrp="1"/>
          </p:cNvSpPr>
          <p:nvPr>
            <p:ph type="body" sz="quarter" idx="18"/>
          </p:nvPr>
        </p:nvSpPr>
        <p:spPr>
          <a:xfrm>
            <a:off x="3657601" y="2082800"/>
            <a:ext cx="4778828" cy="2945974"/>
          </a:xfrm>
        </p:spPr>
        <p:txBody>
          <a:bodyPr>
            <a:normAutofit/>
          </a:bodyPr>
          <a:lstStyle>
            <a:lvl1pPr>
              <a:lnSpc>
                <a:spcPct val="120000"/>
              </a:lnSpc>
              <a:defRPr sz="1400">
                <a:solidFill>
                  <a:srgbClr val="5C5C5C"/>
                </a:solidFill>
                <a:latin typeface="Lato"/>
                <a:cs typeface="Lato"/>
              </a:defRPr>
            </a:lvl1pPr>
          </a:lstStyle>
          <a:p>
            <a:pPr lvl="0"/>
            <a:r>
              <a:rPr lang="en-US"/>
              <a:t>Click to edit Master text styles</a:t>
            </a:r>
          </a:p>
        </p:txBody>
      </p:sp>
      <p:sp>
        <p:nvSpPr>
          <p:cNvPr id="3" name="Picture Placeholder 2"/>
          <p:cNvSpPr>
            <a:spLocks noGrp="1"/>
          </p:cNvSpPr>
          <p:nvPr>
            <p:ph type="pic" sz="quarter" idx="19"/>
          </p:nvPr>
        </p:nvSpPr>
        <p:spPr>
          <a:xfrm>
            <a:off x="710785" y="1707299"/>
            <a:ext cx="2499141" cy="3657827"/>
          </a:xfrm>
        </p:spPr>
        <p:txBody>
          <a:bodyPr rtlCol="0">
            <a:normAutofit/>
          </a:bodyPr>
          <a:lstStyle>
            <a:lvl1pPr>
              <a:defRPr sz="1200">
                <a:solidFill>
                  <a:srgbClr val="5C5C5C"/>
                </a:solidFill>
              </a:defRPr>
            </a:lvl1pPr>
          </a:lstStyle>
          <a:p>
            <a:pPr lvl="0"/>
            <a:r>
              <a:rPr lang="en-US" noProof="0"/>
              <a:t>Click icon to add picture</a:t>
            </a:r>
          </a:p>
        </p:txBody>
      </p:sp>
      <p:sp>
        <p:nvSpPr>
          <p:cNvPr id="13" name="Text Placeholder 4"/>
          <p:cNvSpPr>
            <a:spLocks noGrp="1"/>
          </p:cNvSpPr>
          <p:nvPr>
            <p:ph type="body" sz="quarter" idx="24"/>
          </p:nvPr>
        </p:nvSpPr>
        <p:spPr>
          <a:xfrm>
            <a:off x="3657601" y="1707296"/>
            <a:ext cx="2390775" cy="375504"/>
          </a:xfrm>
        </p:spPr>
        <p:txBody>
          <a:bodyPr>
            <a:noAutofit/>
          </a:bodyPr>
          <a:lstStyle>
            <a:lvl1pPr>
              <a:defRPr sz="1600" b="1">
                <a:solidFill>
                  <a:srgbClr val="5C5C5C"/>
                </a:solidFill>
                <a:latin typeface="Lato"/>
                <a:cs typeface="Lato"/>
              </a:defRPr>
            </a:lvl1pPr>
          </a:lstStyle>
          <a:p>
            <a:pPr lvl="0"/>
            <a:r>
              <a:rPr lang="en-US"/>
              <a:t>Click to edit Master text styles</a:t>
            </a:r>
          </a:p>
        </p:txBody>
      </p:sp>
      <p:sp>
        <p:nvSpPr>
          <p:cNvPr id="10" name="Slide Number Placeholder 8"/>
          <p:cNvSpPr>
            <a:spLocks noGrp="1"/>
          </p:cNvSpPr>
          <p:nvPr>
            <p:ph type="sldNum" sz="quarter" idx="25"/>
          </p:nvPr>
        </p:nvSpPr>
        <p:spPr/>
        <p:txBody>
          <a:bodyPr/>
          <a:lstStyle>
            <a:lvl1pPr>
              <a:defRPr>
                <a:solidFill>
                  <a:srgbClr val="5C5C5C"/>
                </a:solidFill>
              </a:defRPr>
            </a:lvl1pPr>
          </a:lstStyle>
          <a:p>
            <a:pPr>
              <a:defRPr/>
            </a:pPr>
            <a:fld id="{20D58915-6786-DD43-AE48-D189400C2707}" type="slidenum">
              <a:rPr lang="en-US"/>
              <a:pPr>
                <a:defRPr/>
              </a:pPr>
              <a:t>‹#›</a:t>
            </a:fld>
            <a:endParaRPr lang="en-US"/>
          </a:p>
        </p:txBody>
      </p:sp>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926376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tra - Full Image Background">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a:t>Click icon to add picture</a:t>
            </a:r>
          </a:p>
        </p:txBody>
      </p:sp>
      <p:sp>
        <p:nvSpPr>
          <p:cNvPr id="4" name="Slide Number Placeholder 8"/>
          <p:cNvSpPr>
            <a:spLocks noGrp="1"/>
          </p:cNvSpPr>
          <p:nvPr>
            <p:ph type="sldNum" sz="quarter" idx="13"/>
          </p:nvPr>
        </p:nvSpPr>
        <p:spPr/>
        <p:txBody>
          <a:bodyPr/>
          <a:lstStyle>
            <a:lvl1pPr>
              <a:defRPr/>
            </a:lvl1pPr>
          </a:lstStyle>
          <a:p>
            <a:pPr>
              <a:defRPr/>
            </a:pPr>
            <a:fld id="{D93271AD-3E44-B34A-BFE3-F02C18C79885}" type="slidenum">
              <a:rPr lang="en-US"/>
              <a:pPr>
                <a:defRPr/>
              </a:pPr>
              <a:t>‹#›</a:t>
            </a:fld>
            <a:endParaRPr lang="en-US"/>
          </a:p>
        </p:txBody>
      </p:sp>
    </p:spTree>
    <p:extLst>
      <p:ext uri="{BB962C8B-B14F-4D97-AF65-F5344CB8AC3E}">
        <p14:creationId xmlns:p14="http://schemas.microsoft.com/office/powerpoint/2010/main" val="1185284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tra - Full Image Background 2">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6858000"/>
          </a:xfrm>
        </p:spPr>
        <p:txBody>
          <a:bodyPr rtlCol="0">
            <a:normAutofit/>
          </a:bodyPr>
          <a:lstStyle/>
          <a:p>
            <a:pPr lvl="0"/>
            <a:r>
              <a:rPr lang="en-US" noProof="0"/>
              <a:t>Click icon to add picture</a:t>
            </a:r>
            <a:endParaRPr lang="en-US" noProof="0" dirty="0"/>
          </a:p>
        </p:txBody>
      </p:sp>
      <p:sp>
        <p:nvSpPr>
          <p:cNvPr id="4" name="Text Placeholder 4"/>
          <p:cNvSpPr>
            <a:spLocks noGrp="1"/>
          </p:cNvSpPr>
          <p:nvPr>
            <p:ph type="body" sz="quarter" idx="16"/>
          </p:nvPr>
        </p:nvSpPr>
        <p:spPr>
          <a:xfrm>
            <a:off x="1204232"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a:t>Click to edit Master text styles</a:t>
            </a:r>
          </a:p>
        </p:txBody>
      </p:sp>
      <p:sp>
        <p:nvSpPr>
          <p:cNvPr id="5" name="Text Placeholder 4"/>
          <p:cNvSpPr>
            <a:spLocks noGrp="1"/>
          </p:cNvSpPr>
          <p:nvPr>
            <p:ph type="body" sz="quarter" idx="17"/>
          </p:nvPr>
        </p:nvSpPr>
        <p:spPr>
          <a:xfrm>
            <a:off x="1204232" y="4675180"/>
            <a:ext cx="1755321" cy="288709"/>
          </a:xfrm>
        </p:spPr>
        <p:txBody>
          <a:bodyPr>
            <a:noAutofit/>
          </a:bodyPr>
          <a:lstStyle>
            <a:lvl1pPr>
              <a:defRPr sz="1600" b="1">
                <a:solidFill>
                  <a:schemeClr val="tx2"/>
                </a:solidFill>
                <a:latin typeface="Lato"/>
                <a:cs typeface="Lato"/>
              </a:defRPr>
            </a:lvl1pPr>
          </a:lstStyle>
          <a:p>
            <a:pPr lvl="0"/>
            <a:r>
              <a:rPr lang="en-US"/>
              <a:t>Click to edit Master text styles</a:t>
            </a:r>
          </a:p>
        </p:txBody>
      </p:sp>
      <p:sp>
        <p:nvSpPr>
          <p:cNvPr id="6" name="Text Placeholder 4"/>
          <p:cNvSpPr>
            <a:spLocks noGrp="1"/>
          </p:cNvSpPr>
          <p:nvPr>
            <p:ph type="body" sz="quarter" idx="20"/>
          </p:nvPr>
        </p:nvSpPr>
        <p:spPr>
          <a:xfrm>
            <a:off x="6300107"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a:t>Click to edit Master text styles</a:t>
            </a:r>
          </a:p>
        </p:txBody>
      </p:sp>
      <p:sp>
        <p:nvSpPr>
          <p:cNvPr id="7" name="Text Placeholder 4"/>
          <p:cNvSpPr>
            <a:spLocks noGrp="1"/>
          </p:cNvSpPr>
          <p:nvPr>
            <p:ph type="body" sz="quarter" idx="21"/>
          </p:nvPr>
        </p:nvSpPr>
        <p:spPr>
          <a:xfrm>
            <a:off x="6300107" y="4675180"/>
            <a:ext cx="1755321" cy="288709"/>
          </a:xfrm>
        </p:spPr>
        <p:txBody>
          <a:bodyPr>
            <a:noAutofit/>
          </a:bodyPr>
          <a:lstStyle>
            <a:lvl1pPr>
              <a:defRPr sz="1600" b="1">
                <a:solidFill>
                  <a:schemeClr val="tx2"/>
                </a:solidFill>
                <a:latin typeface="Lato"/>
                <a:cs typeface="Lato"/>
              </a:defRPr>
            </a:lvl1pPr>
          </a:lstStyle>
          <a:p>
            <a:pPr lvl="0"/>
            <a:r>
              <a:rPr lang="en-US"/>
              <a:t>Click to edit Master text styles</a:t>
            </a:r>
          </a:p>
        </p:txBody>
      </p:sp>
      <p:sp>
        <p:nvSpPr>
          <p:cNvPr id="8" name="Text Placeholder 4"/>
          <p:cNvSpPr>
            <a:spLocks noGrp="1"/>
          </p:cNvSpPr>
          <p:nvPr>
            <p:ph type="body" sz="quarter" idx="23"/>
          </p:nvPr>
        </p:nvSpPr>
        <p:spPr>
          <a:xfrm>
            <a:off x="3752171" y="5028008"/>
            <a:ext cx="1755321" cy="1153953"/>
          </a:xfrm>
        </p:spPr>
        <p:txBody>
          <a:bodyPr>
            <a:normAutofit/>
          </a:bodyPr>
          <a:lstStyle>
            <a:lvl1pPr>
              <a:lnSpc>
                <a:spcPct val="120000"/>
              </a:lnSpc>
              <a:defRPr sz="1400">
                <a:solidFill>
                  <a:schemeClr val="tx2"/>
                </a:solidFill>
                <a:latin typeface="Lato"/>
                <a:cs typeface="Lato"/>
              </a:defRPr>
            </a:lvl1pPr>
          </a:lstStyle>
          <a:p>
            <a:pPr lvl="0"/>
            <a:r>
              <a:rPr lang="en-US"/>
              <a:t>Click to edit Master text styles</a:t>
            </a:r>
          </a:p>
        </p:txBody>
      </p:sp>
      <p:sp>
        <p:nvSpPr>
          <p:cNvPr id="10" name="Text Placeholder 4"/>
          <p:cNvSpPr>
            <a:spLocks noGrp="1"/>
          </p:cNvSpPr>
          <p:nvPr>
            <p:ph type="body" sz="quarter" idx="24"/>
          </p:nvPr>
        </p:nvSpPr>
        <p:spPr>
          <a:xfrm>
            <a:off x="3752171" y="4675180"/>
            <a:ext cx="1755321" cy="288709"/>
          </a:xfrm>
        </p:spPr>
        <p:txBody>
          <a:bodyPr>
            <a:noAutofit/>
          </a:bodyPr>
          <a:lstStyle>
            <a:lvl1pPr>
              <a:defRPr sz="1600" b="1">
                <a:solidFill>
                  <a:schemeClr val="tx2"/>
                </a:solidFill>
                <a:latin typeface="Lato"/>
                <a:cs typeface="Lato"/>
              </a:defRPr>
            </a:lvl1pPr>
          </a:lstStyle>
          <a:p>
            <a:pPr lvl="0"/>
            <a:r>
              <a:rPr lang="en-US"/>
              <a:t>Click to edit Master text styles</a:t>
            </a:r>
          </a:p>
        </p:txBody>
      </p:sp>
      <p:sp>
        <p:nvSpPr>
          <p:cNvPr id="9" name="Slide Number Placeholder 8"/>
          <p:cNvSpPr>
            <a:spLocks noGrp="1"/>
          </p:cNvSpPr>
          <p:nvPr>
            <p:ph type="sldNum" sz="quarter" idx="25"/>
          </p:nvPr>
        </p:nvSpPr>
        <p:spPr/>
        <p:txBody>
          <a:bodyPr/>
          <a:lstStyle>
            <a:lvl1pPr>
              <a:defRPr/>
            </a:lvl1pPr>
          </a:lstStyle>
          <a:p>
            <a:pPr>
              <a:defRPr/>
            </a:pPr>
            <a:fld id="{CCC60155-2CA0-8E49-85F7-A330F911031A}" type="slidenum">
              <a:rPr lang="en-US"/>
              <a:pPr>
                <a:defRPr/>
              </a:pPr>
              <a:t>‹#›</a:t>
            </a:fld>
            <a:endParaRPr lang="en-US"/>
          </a:p>
        </p:txBody>
      </p:sp>
    </p:spTree>
    <p:extLst>
      <p:ext uri="{BB962C8B-B14F-4D97-AF65-F5344CB8AC3E}">
        <p14:creationId xmlns:p14="http://schemas.microsoft.com/office/powerpoint/2010/main" val="439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sp>
        <p:nvSpPr>
          <p:cNvPr id="10" name="Text Placeholder 9"/>
          <p:cNvSpPr>
            <a:spLocks noGrp="1"/>
          </p:cNvSpPr>
          <p:nvPr>
            <p:ph type="body" sz="quarter" idx="17"/>
          </p:nvPr>
        </p:nvSpPr>
        <p:spPr>
          <a:xfrm>
            <a:off x="236538" y="1360488"/>
            <a:ext cx="8278812" cy="4700587"/>
          </a:xfrm>
        </p:spPr>
        <p:txBody>
          <a:bodyPr/>
          <a:lstStyle>
            <a:lvl1pPr>
              <a:defRPr>
                <a:solidFill>
                  <a:srgbClr val="5C5C5C"/>
                </a:solidFill>
              </a:defRPr>
            </a:lvl1pPr>
            <a:lvl2pPr>
              <a:defRPr>
                <a:solidFill>
                  <a:srgbClr val="5C5C5C"/>
                </a:solidFill>
              </a:defRPr>
            </a:lvl2pPr>
            <a:lvl3pPr>
              <a:defRPr>
                <a:solidFill>
                  <a:srgbClr val="5C5C5C"/>
                </a:solidFill>
              </a:defRPr>
            </a:lvl3pPr>
            <a:lvl4pPr>
              <a:defRPr>
                <a:solidFill>
                  <a:srgbClr val="5C5C5C"/>
                </a:solidFill>
              </a:defRPr>
            </a:lvl4pPr>
            <a:lvl5pPr>
              <a:defRPr>
                <a:solidFill>
                  <a:srgbClr val="5C5C5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03868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cxnSp>
        <p:nvCxnSpPr>
          <p:cNvPr id="4" name="Straight Connector 3"/>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8" name="Slide Number Placeholder 8"/>
          <p:cNvSpPr>
            <a:spLocks noGrp="1"/>
          </p:cNvSpPr>
          <p:nvPr>
            <p:ph type="sldNum" sz="quarter" idx="15"/>
          </p:nvPr>
        </p:nvSpPr>
        <p:spPr/>
        <p:txBody>
          <a:bodyPr/>
          <a:lstStyle>
            <a:lvl1pPr>
              <a:defRPr>
                <a:solidFill>
                  <a:srgbClr val="5C5C5C"/>
                </a:solidFill>
              </a:defRPr>
            </a:lvl1pPr>
          </a:lstStyle>
          <a:p>
            <a:pPr>
              <a:defRPr/>
            </a:pPr>
            <a:fld id="{6ABE3C77-D24E-DE4A-823C-96A11F015721}" type="slidenum">
              <a:rPr lang="en-US"/>
              <a:pPr>
                <a:defRPr/>
              </a:pPr>
              <a:t>‹#›</a:t>
            </a:fld>
            <a:endParaRPr lang="en-US"/>
          </a:p>
        </p:txBody>
      </p:sp>
      <p:pic>
        <p:nvPicPr>
          <p:cNvPr id="10"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4082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5" name="Text Placeholder 1"/>
          <p:cNvSpPr txBox="1">
            <a:spLocks/>
          </p:cNvSpPr>
          <p:nvPr userDrawn="1"/>
        </p:nvSpPr>
        <p:spPr bwMode="auto">
          <a:xfrm>
            <a:off x="233188" y="6076165"/>
            <a:ext cx="8374005" cy="227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c="http://schemas.openxmlformats.org/drawingml/2006/chart" xmlns:c15="http://schemas.microsoft.com/office/drawing/2012/chart"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1400" kern="1200">
                <a:solidFill>
                  <a:srgbClr val="5C5C5C"/>
                </a:solidFill>
                <a:latin typeface="Lato" panose="020F0502020204030203" pitchFamily="34" charset="0"/>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i="1" dirty="0"/>
              <a:t>Source: </a:t>
            </a:r>
            <a:r>
              <a:rPr lang="en-US" i="1" dirty="0"/>
              <a:t>Source of Image</a:t>
            </a:r>
          </a:p>
        </p:txBody>
      </p:sp>
      <p:sp>
        <p:nvSpPr>
          <p:cNvPr id="16"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17"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18" name="Slide Number Placeholder 8"/>
          <p:cNvSpPr>
            <a:spLocks noGrp="1"/>
          </p:cNvSpPr>
          <p:nvPr>
            <p:ph type="sldNum" sz="quarter" idx="15"/>
          </p:nvPr>
        </p:nvSpPr>
        <p:spPr>
          <a:xfrm>
            <a:off x="6457950" y="6356350"/>
            <a:ext cx="2057400" cy="365125"/>
          </a:xfrm>
        </p:spPr>
        <p:txBody>
          <a:bodyPr/>
          <a:lstStyle>
            <a:lvl1pPr>
              <a:defRPr>
                <a:solidFill>
                  <a:srgbClr val="5C5C5C"/>
                </a:solidFill>
                <a:latin typeface="Lato" charset="0"/>
              </a:defRPr>
            </a:lvl1pPr>
          </a:lstStyle>
          <a:p>
            <a:pPr>
              <a:defRPr/>
            </a:pPr>
            <a:fld id="{03EAF2E3-88B6-F341-875C-312C1CE63450}" type="slidenum">
              <a:rPr lang="en-US"/>
              <a:pPr>
                <a:defRPr/>
              </a:pPr>
              <a:t>‹#›</a:t>
            </a:fld>
            <a:endParaRPr lang="en-US"/>
          </a:p>
        </p:txBody>
      </p:sp>
      <p:cxnSp>
        <p:nvCxnSpPr>
          <p:cNvPr id="19" name="Straight Connector 1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
          <p:cNvSpPr>
            <a:spLocks noGrp="1"/>
          </p:cNvSpPr>
          <p:nvPr>
            <p:ph type="pic" sz="quarter" idx="12"/>
          </p:nvPr>
        </p:nvSpPr>
        <p:spPr>
          <a:xfrm>
            <a:off x="0" y="1219200"/>
            <a:ext cx="9144000" cy="4851400"/>
          </a:xfrm>
        </p:spPr>
        <p:txBody>
          <a:bodyPr rtlCol="0">
            <a:normAutofit/>
          </a:bodyPr>
          <a:lstStyle>
            <a:lvl1pPr>
              <a:defRPr>
                <a:solidFill>
                  <a:srgbClr val="5C5C5C"/>
                </a:solidFill>
                <a:latin typeface="Lato" panose="020F0502020204030203" pitchFamily="34" charset="0"/>
              </a:defRPr>
            </a:lvl1pPr>
          </a:lstStyle>
          <a:p>
            <a:pPr lvl="0"/>
            <a:r>
              <a:rPr lang="en-US" noProof="0"/>
              <a:t>Click icon to add picture</a:t>
            </a:r>
            <a:endParaRPr lang="en-US" noProof="0" dirty="0"/>
          </a:p>
        </p:txBody>
      </p:sp>
      <p:pic>
        <p:nvPicPr>
          <p:cNvPr id="11" name="Picture 10"/>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234304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32" name="Freeform 31"/>
          <p:cNvSpPr>
            <a:spLocks noEditPoints="1"/>
          </p:cNvSpPr>
          <p:nvPr userDrawn="1"/>
        </p:nvSpPr>
        <p:spPr bwMode="auto">
          <a:xfrm>
            <a:off x="1091088" y="2768087"/>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4" name="Freeform 33"/>
          <p:cNvSpPr>
            <a:spLocks noEditPoints="1"/>
          </p:cNvSpPr>
          <p:nvPr userDrawn="1"/>
        </p:nvSpPr>
        <p:spPr bwMode="auto">
          <a:xfrm>
            <a:off x="1091088" y="3114675"/>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6" name="Group 35"/>
          <p:cNvGrpSpPr/>
          <p:nvPr userDrawn="1"/>
        </p:nvGrpSpPr>
        <p:grpSpPr>
          <a:xfrm>
            <a:off x="1090654" y="3442208"/>
            <a:ext cx="246460" cy="247650"/>
            <a:chOff x="882651" y="3267075"/>
            <a:chExt cx="328613" cy="330200"/>
          </a:xfrm>
          <a:solidFill>
            <a:schemeClr val="accent3"/>
          </a:solidFill>
        </p:grpSpPr>
        <p:sp>
          <p:nvSpPr>
            <p:cNvPr id="3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5" name="Freeform 28"/>
          <p:cNvSpPr>
            <a:spLocks noEditPoints="1"/>
          </p:cNvSpPr>
          <p:nvPr userDrawn="1"/>
        </p:nvSpPr>
        <p:spPr bwMode="auto">
          <a:xfrm>
            <a:off x="1091088" y="2127250"/>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6" name="Freeform 55"/>
          <p:cNvSpPr>
            <a:spLocks noEditPoints="1"/>
          </p:cNvSpPr>
          <p:nvPr userDrawn="1"/>
        </p:nvSpPr>
        <p:spPr bwMode="auto">
          <a:xfrm>
            <a:off x="5177715" y="2779811"/>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7" name="Freeform 56"/>
          <p:cNvSpPr>
            <a:spLocks noEditPoints="1"/>
          </p:cNvSpPr>
          <p:nvPr userDrawn="1"/>
        </p:nvSpPr>
        <p:spPr bwMode="auto">
          <a:xfrm>
            <a:off x="5177715" y="3126399"/>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8" name="Group 57"/>
          <p:cNvGrpSpPr/>
          <p:nvPr userDrawn="1"/>
        </p:nvGrpSpPr>
        <p:grpSpPr>
          <a:xfrm>
            <a:off x="5177281" y="3453932"/>
            <a:ext cx="246460" cy="247650"/>
            <a:chOff x="882651" y="3267075"/>
            <a:chExt cx="328613" cy="330200"/>
          </a:xfrm>
          <a:solidFill>
            <a:schemeClr val="accent3"/>
          </a:solidFill>
        </p:grpSpPr>
        <p:sp>
          <p:nvSpPr>
            <p:cNvPr id="59"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5"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7" name="Freeform 28"/>
          <p:cNvSpPr>
            <a:spLocks noEditPoints="1"/>
          </p:cNvSpPr>
          <p:nvPr userDrawn="1"/>
        </p:nvSpPr>
        <p:spPr bwMode="auto">
          <a:xfrm>
            <a:off x="5177715" y="2138974"/>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8" name="TextBox 77"/>
          <p:cNvSpPr txBox="1"/>
          <p:nvPr userDrawn="1"/>
        </p:nvSpPr>
        <p:spPr>
          <a:xfrm>
            <a:off x="1419701" y="1985963"/>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dirty="0">
                <a:solidFill>
                  <a:srgbClr val="5C5C5C"/>
                </a:solidFill>
                <a:latin typeface="Lato" panose="020F0502020204030203" pitchFamily="34" charset="0"/>
                <a:ea typeface="+mn-ea"/>
                <a:cs typeface="+mn-cs"/>
              </a:rPr>
              <a:t>Upper 424 Aviation Rd NE, </a:t>
            </a:r>
          </a:p>
          <a:p>
            <a:pPr eaLnBrk="1" fontAlgn="auto" hangingPunct="1">
              <a:lnSpc>
                <a:spcPts val="2580"/>
              </a:lnSpc>
              <a:spcBef>
                <a:spcPts val="0"/>
              </a:spcBef>
              <a:spcAft>
                <a:spcPts val="0"/>
              </a:spcAft>
              <a:defRPr/>
            </a:pPr>
            <a:r>
              <a:rPr lang="en-US" sz="1400" dirty="0">
                <a:solidFill>
                  <a:srgbClr val="5C5C5C"/>
                </a:solidFill>
                <a:latin typeface="Lato" panose="020F0502020204030203" pitchFamily="34" charset="0"/>
                <a:ea typeface="+mn-ea"/>
                <a:cs typeface="+mn-cs"/>
              </a:rPr>
              <a:t>Calgary AB T2E 8H6, Canada</a:t>
            </a:r>
          </a:p>
          <a:p>
            <a:pPr eaLnBrk="1" fontAlgn="auto" hangingPunct="1">
              <a:lnSpc>
                <a:spcPts val="2580"/>
              </a:lnSpc>
              <a:spcBef>
                <a:spcPts val="0"/>
              </a:spcBef>
              <a:spcAft>
                <a:spcPts val="0"/>
              </a:spcAft>
              <a:defRPr/>
            </a:pPr>
            <a:r>
              <a:rPr lang="en-US" sz="1400" dirty="0">
                <a:solidFill>
                  <a:srgbClr val="5C5C5C"/>
                </a:solidFill>
                <a:latin typeface="Lato" panose="020F0502020204030203" pitchFamily="34" charset="0"/>
                <a:ea typeface="+mn-ea"/>
                <a:cs typeface="+mn-cs"/>
              </a:rPr>
              <a:t>+ 1 403 243 3285</a:t>
            </a:r>
          </a:p>
          <a:p>
            <a:pPr eaLnBrk="1" fontAlgn="auto" hangingPunct="1">
              <a:lnSpc>
                <a:spcPts val="2580"/>
              </a:lnSpc>
              <a:spcBef>
                <a:spcPts val="0"/>
              </a:spcBef>
              <a:spcAft>
                <a:spcPts val="0"/>
              </a:spcAft>
              <a:defRPr/>
            </a:pPr>
            <a:r>
              <a:rPr lang="en-US" sz="1400" dirty="0" err="1">
                <a:solidFill>
                  <a:srgbClr val="5C5C5C"/>
                </a:solidFill>
                <a:latin typeface="Lato" panose="020F0502020204030203" pitchFamily="34" charset="0"/>
                <a:ea typeface="+mn-ea"/>
                <a:cs typeface="+mn-cs"/>
              </a:rPr>
              <a:t>cawst@cawst.org</a:t>
            </a:r>
            <a:endParaRPr lang="en-US" sz="1400" dirty="0">
              <a:solidFill>
                <a:srgbClr val="5C5C5C"/>
              </a:solidFill>
              <a:latin typeface="Lato" panose="020F0502020204030203" pitchFamily="34" charset="0"/>
              <a:ea typeface="+mn-ea"/>
              <a:cs typeface="+mn-cs"/>
            </a:endParaRPr>
          </a:p>
          <a:p>
            <a:pPr eaLnBrk="1" fontAlgn="auto" hangingPunct="1">
              <a:lnSpc>
                <a:spcPts val="2580"/>
              </a:lnSpc>
              <a:spcBef>
                <a:spcPts val="0"/>
              </a:spcBef>
              <a:spcAft>
                <a:spcPts val="0"/>
              </a:spcAft>
              <a:defRPr/>
            </a:pPr>
            <a:r>
              <a:rPr lang="en-US" sz="1400" dirty="0" err="1">
                <a:solidFill>
                  <a:srgbClr val="5C5C5C"/>
                </a:solidFill>
                <a:latin typeface="Lato" panose="020F0502020204030203" pitchFamily="34" charset="0"/>
                <a:ea typeface="+mn-ea"/>
                <a:cs typeface="+mn-cs"/>
              </a:rPr>
              <a:t>www.cawst.org</a:t>
            </a:r>
            <a:endParaRPr lang="en-US" sz="1400" dirty="0">
              <a:solidFill>
                <a:srgbClr val="5C5C5C"/>
              </a:solidFill>
              <a:latin typeface="Lato" panose="020F0502020204030203" pitchFamily="34" charset="0"/>
              <a:ea typeface="+mn-ea"/>
              <a:cs typeface="+mn-cs"/>
            </a:endParaRPr>
          </a:p>
        </p:txBody>
      </p:sp>
      <p:sp>
        <p:nvSpPr>
          <p:cNvPr id="79" name="TextBox 78"/>
          <p:cNvSpPr txBox="1"/>
          <p:nvPr userDrawn="1"/>
        </p:nvSpPr>
        <p:spPr>
          <a:xfrm>
            <a:off x="5502302" y="1995859"/>
            <a:ext cx="2855418" cy="1759456"/>
          </a:xfrm>
          <a:prstGeom prst="rect">
            <a:avLst/>
          </a:prstGeom>
          <a:noFill/>
        </p:spPr>
        <p:txBody>
          <a:bodyPr wrap="square">
            <a:spAutoFit/>
          </a:bodyPr>
          <a:lstStyle/>
          <a:p>
            <a:pPr eaLnBrk="1" fontAlgn="auto" hangingPunct="1">
              <a:lnSpc>
                <a:spcPts val="2580"/>
              </a:lnSpc>
              <a:spcBef>
                <a:spcPts val="0"/>
              </a:spcBef>
              <a:spcAft>
                <a:spcPts val="0"/>
              </a:spcAft>
              <a:defRPr/>
            </a:pPr>
            <a:r>
              <a:rPr lang="en-US" sz="1400" kern="1200" dirty="0" err="1">
                <a:solidFill>
                  <a:srgbClr val="5C5C5C"/>
                </a:solidFill>
                <a:latin typeface="Lato" panose="020F0502020204030203" pitchFamily="34" charset="0"/>
                <a:ea typeface="ＭＳ Ｐゴシック" charset="0"/>
                <a:cs typeface="ＭＳ Ｐゴシック" charset="0"/>
              </a:rPr>
              <a:t>Überlandstrasse</a:t>
            </a:r>
            <a:r>
              <a:rPr lang="en-US" sz="1400" kern="1200" dirty="0">
                <a:solidFill>
                  <a:srgbClr val="5C5C5C"/>
                </a:solidFill>
                <a:latin typeface="Lato" panose="020F0502020204030203" pitchFamily="34" charset="0"/>
                <a:ea typeface="ＭＳ Ｐゴシック" charset="0"/>
                <a:cs typeface="ＭＳ Ｐゴシック" charset="0"/>
              </a:rPr>
              <a:t> 133 </a:t>
            </a:r>
          </a:p>
          <a:p>
            <a:pPr eaLnBrk="1" fontAlgn="auto" hangingPunct="1">
              <a:lnSpc>
                <a:spcPts val="2580"/>
              </a:lnSpc>
              <a:spcBef>
                <a:spcPts val="0"/>
              </a:spcBef>
              <a:spcAft>
                <a:spcPts val="0"/>
              </a:spcAft>
              <a:defRPr/>
            </a:pPr>
            <a:r>
              <a:rPr lang="en-US" sz="1400" kern="1200" dirty="0">
                <a:solidFill>
                  <a:srgbClr val="5C5C5C"/>
                </a:solidFill>
                <a:latin typeface="Lato" panose="020F0502020204030203" pitchFamily="34" charset="0"/>
                <a:ea typeface="ＭＳ Ｐゴシック" charset="0"/>
                <a:cs typeface="ＭＳ Ｐゴシック" charset="0"/>
              </a:rPr>
              <a:t>CH-8600 </a:t>
            </a:r>
            <a:r>
              <a:rPr lang="en-US" sz="1400" kern="1200" dirty="0" err="1">
                <a:solidFill>
                  <a:srgbClr val="5C5C5C"/>
                </a:solidFill>
                <a:latin typeface="Lato" panose="020F0502020204030203" pitchFamily="34" charset="0"/>
                <a:ea typeface="ＭＳ Ｐゴシック" charset="0"/>
                <a:cs typeface="ＭＳ Ｐゴシック" charset="0"/>
              </a:rPr>
              <a:t>Dübendorf</a:t>
            </a:r>
            <a:r>
              <a:rPr lang="en-US" sz="1400" kern="1200" dirty="0">
                <a:solidFill>
                  <a:srgbClr val="5C5C5C"/>
                </a:solidFill>
                <a:latin typeface="Lato" panose="020F0502020204030203" pitchFamily="34" charset="0"/>
                <a:ea typeface="ＭＳ Ｐゴシック" charset="0"/>
                <a:cs typeface="ＭＳ Ｐゴシック" charset="0"/>
              </a:rPr>
              <a:t>, Switzerland</a:t>
            </a:r>
          </a:p>
          <a:p>
            <a:pPr eaLnBrk="1" fontAlgn="auto" hangingPunct="1">
              <a:lnSpc>
                <a:spcPts val="2580"/>
              </a:lnSpc>
              <a:spcBef>
                <a:spcPts val="0"/>
              </a:spcBef>
              <a:spcAft>
                <a:spcPts val="0"/>
              </a:spcAft>
              <a:defRPr/>
            </a:pPr>
            <a:r>
              <a:rPr lang="en-US" sz="1400" kern="1200" dirty="0">
                <a:solidFill>
                  <a:srgbClr val="5C5C5C"/>
                </a:solidFill>
                <a:latin typeface="Lato" panose="020F0502020204030203" pitchFamily="34" charset="0"/>
                <a:ea typeface="ＭＳ Ｐゴシック" charset="0"/>
                <a:cs typeface="ＭＳ Ｐゴシック" charset="0"/>
              </a:rPr>
              <a:t>+41 (0)58 765 55 11</a:t>
            </a:r>
          </a:p>
          <a:p>
            <a:pPr eaLnBrk="1" fontAlgn="auto" hangingPunct="1">
              <a:lnSpc>
                <a:spcPts val="2580"/>
              </a:lnSpc>
              <a:spcBef>
                <a:spcPts val="0"/>
              </a:spcBef>
              <a:spcAft>
                <a:spcPts val="0"/>
              </a:spcAft>
              <a:defRPr/>
            </a:pPr>
            <a:r>
              <a:rPr lang="en-US" sz="1400" kern="1200" dirty="0" err="1">
                <a:solidFill>
                  <a:srgbClr val="5C5C5C"/>
                </a:solidFill>
                <a:latin typeface="Lato" panose="020F0502020204030203" pitchFamily="34" charset="0"/>
                <a:ea typeface="ＭＳ Ｐゴシック" charset="0"/>
                <a:cs typeface="ＭＳ Ｐゴシック" charset="0"/>
              </a:rPr>
              <a:t>info@sandec.ch</a:t>
            </a:r>
            <a:endParaRPr lang="en-US" sz="1400" kern="1200" dirty="0">
              <a:solidFill>
                <a:srgbClr val="5C5C5C"/>
              </a:solidFill>
              <a:latin typeface="Lato" panose="020F0502020204030203" pitchFamily="34" charset="0"/>
              <a:ea typeface="ＭＳ Ｐゴシック" charset="0"/>
              <a:cs typeface="ＭＳ Ｐゴシック" charset="0"/>
            </a:endParaRPr>
          </a:p>
          <a:p>
            <a:pPr eaLnBrk="1" fontAlgn="auto" hangingPunct="1">
              <a:lnSpc>
                <a:spcPts val="2580"/>
              </a:lnSpc>
              <a:spcBef>
                <a:spcPts val="0"/>
              </a:spcBef>
              <a:spcAft>
                <a:spcPts val="0"/>
              </a:spcAft>
              <a:defRPr/>
            </a:pPr>
            <a:r>
              <a:rPr lang="en-US" sz="1400" kern="1200" dirty="0" err="1">
                <a:solidFill>
                  <a:srgbClr val="5C5C5C"/>
                </a:solidFill>
                <a:latin typeface="Lato" panose="020F0502020204030203" pitchFamily="34" charset="0"/>
                <a:ea typeface="ＭＳ Ｐゴシック" charset="0"/>
                <a:cs typeface="ＭＳ Ｐゴシック" charset="0"/>
              </a:rPr>
              <a:t>www.sandec.ch</a:t>
            </a:r>
            <a:endParaRPr lang="en-US" sz="1400" kern="1200" dirty="0">
              <a:solidFill>
                <a:srgbClr val="5C5C5C"/>
              </a:solidFill>
              <a:latin typeface="Lato" panose="020F0502020204030203" pitchFamily="34" charset="0"/>
              <a:ea typeface="ＭＳ Ｐゴシック" charset="0"/>
              <a:cs typeface="ＭＳ Ｐゴシック" charset="0"/>
            </a:endParaRPr>
          </a:p>
        </p:txBody>
      </p:sp>
      <p:pic>
        <p:nvPicPr>
          <p:cNvPr id="80" name="Picture 79" descr="cawst_logo--high_res_full_name--colour.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81" name="Picture 8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Tree>
    <p:extLst>
      <p:ext uri="{BB962C8B-B14F-4D97-AF65-F5344CB8AC3E}">
        <p14:creationId xmlns:p14="http://schemas.microsoft.com/office/powerpoint/2010/main" val="394707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tra 01">
    <p:spTree>
      <p:nvGrpSpPr>
        <p:cNvPr id="1" name=""/>
        <p:cNvGrpSpPr/>
        <p:nvPr/>
      </p:nvGrpSpPr>
      <p:grpSpPr>
        <a:xfrm>
          <a:off x="0" y="0"/>
          <a:ext cx="0" cy="0"/>
          <a:chOff x="0" y="0"/>
          <a:chExt cx="0" cy="0"/>
        </a:xfrm>
      </p:grpSpPr>
      <p:cxnSp>
        <p:nvCxnSpPr>
          <p:cNvPr id="9" name="Straight Connector 8"/>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Placeholder 13"/>
          <p:cNvSpPr>
            <a:spLocks noGrp="1"/>
          </p:cNvSpPr>
          <p:nvPr>
            <p:ph type="body" sz="quarter" idx="13"/>
          </p:nvPr>
        </p:nvSpPr>
        <p:spPr>
          <a:xfrm>
            <a:off x="236120" y="843931"/>
            <a:ext cx="7593431" cy="203196"/>
          </a:xfrm>
        </p:spPr>
        <p:txBody>
          <a:bodyPr>
            <a:noAutofit/>
          </a:bodyPr>
          <a:lstStyle>
            <a:lvl1pPr marL="0" indent="0">
              <a:buNone/>
              <a:defRPr sz="1400">
                <a:solidFill>
                  <a:srgbClr val="5C5C5C"/>
                </a:solidFill>
                <a:latin typeface="Lato" panose="020F0502020204030203" pitchFamily="34" charset="0"/>
              </a:defRPr>
            </a:lvl1pPr>
          </a:lstStyle>
          <a:p>
            <a:pPr lvl="0"/>
            <a:r>
              <a:rPr lang="en-US"/>
              <a:t>Click to edit Master text styles</a:t>
            </a:r>
          </a:p>
        </p:txBody>
      </p:sp>
      <p:sp>
        <p:nvSpPr>
          <p:cNvPr id="6" name="Text Placeholder 13"/>
          <p:cNvSpPr>
            <a:spLocks noGrp="1"/>
          </p:cNvSpPr>
          <p:nvPr>
            <p:ph type="body" sz="quarter" idx="14"/>
          </p:nvPr>
        </p:nvSpPr>
        <p:spPr>
          <a:xfrm>
            <a:off x="236120" y="433517"/>
            <a:ext cx="7593431"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7" name="Text Placeholder 4"/>
          <p:cNvSpPr>
            <a:spLocks noGrp="1"/>
          </p:cNvSpPr>
          <p:nvPr>
            <p:ph type="body" sz="quarter" idx="16"/>
          </p:nvPr>
        </p:nvSpPr>
        <p:spPr>
          <a:xfrm>
            <a:off x="566062" y="2033349"/>
            <a:ext cx="2755442" cy="3795953"/>
          </a:xfrm>
        </p:spPr>
        <p:txBody>
          <a:bodyPr>
            <a:normAutofit/>
          </a:bodyPr>
          <a:lstStyle>
            <a:lvl1pPr>
              <a:lnSpc>
                <a:spcPct val="120000"/>
              </a:lnSpc>
              <a:defRPr sz="1400">
                <a:solidFill>
                  <a:srgbClr val="5C5C5C"/>
                </a:solidFill>
              </a:defRPr>
            </a:lvl1pPr>
          </a:lstStyle>
          <a:p>
            <a:pPr lvl="0"/>
            <a:r>
              <a:rPr lang="en-US"/>
              <a:t>Click to edit Master text styles</a:t>
            </a:r>
          </a:p>
        </p:txBody>
      </p:sp>
      <p:sp>
        <p:nvSpPr>
          <p:cNvPr id="8" name="Text Placeholder 4"/>
          <p:cNvSpPr>
            <a:spLocks noGrp="1"/>
          </p:cNvSpPr>
          <p:nvPr>
            <p:ph type="body" sz="quarter" idx="17"/>
          </p:nvPr>
        </p:nvSpPr>
        <p:spPr>
          <a:xfrm>
            <a:off x="566062" y="1680515"/>
            <a:ext cx="2755442" cy="352832"/>
          </a:xfrm>
        </p:spPr>
        <p:txBody>
          <a:bodyPr>
            <a:noAutofit/>
          </a:bodyPr>
          <a:lstStyle>
            <a:lvl1pPr>
              <a:defRPr sz="1600" b="1">
                <a:solidFill>
                  <a:srgbClr val="5C5C5C"/>
                </a:solidFill>
              </a:defRPr>
            </a:lvl1pPr>
          </a:lstStyle>
          <a:p>
            <a:pPr lvl="0"/>
            <a:r>
              <a:rPr lang="en-US"/>
              <a:t>Click to edit Master text styles</a:t>
            </a:r>
          </a:p>
        </p:txBody>
      </p:sp>
      <p:sp>
        <p:nvSpPr>
          <p:cNvPr id="12" name="Slide Number Placeholder 8"/>
          <p:cNvSpPr>
            <a:spLocks noGrp="1"/>
          </p:cNvSpPr>
          <p:nvPr>
            <p:ph type="sldNum" sz="quarter" idx="18"/>
          </p:nvPr>
        </p:nvSpPr>
        <p:spPr/>
        <p:txBody>
          <a:bodyPr/>
          <a:lstStyle>
            <a:lvl1pPr>
              <a:defRPr>
                <a:solidFill>
                  <a:srgbClr val="5C5C5C"/>
                </a:solidFill>
              </a:defRPr>
            </a:lvl1pPr>
          </a:lstStyle>
          <a:p>
            <a:pPr>
              <a:defRPr/>
            </a:pPr>
            <a:fld id="{1C213E7D-6793-C448-B3CD-97E4EB790ADE}" type="slidenum">
              <a:rPr lang="en-US"/>
              <a:pPr>
                <a:defRPr/>
              </a:pPr>
              <a:t>‹#›</a:t>
            </a:fld>
            <a:endParaRPr lang="en-US"/>
          </a:p>
        </p:txBody>
      </p:sp>
      <p:pic>
        <p:nvPicPr>
          <p:cNvPr id="10" name="Picture 9"/>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44205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tra 02">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2333625"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userDrawn="1"/>
        </p:nvSpPr>
        <p:spPr bwMode="auto">
          <a:xfrm>
            <a:off x="152400" y="6400800"/>
            <a:ext cx="24955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id-ID" sz="1000" b="1" dirty="0">
                <a:solidFill>
                  <a:srgbClr val="FFFFFF"/>
                </a:solidFill>
                <a:latin typeface="Calibri"/>
                <a:cs typeface="Calibri"/>
              </a:rPr>
              <a:t>FOOTER</a:t>
            </a:r>
            <a:r>
              <a:rPr lang="id-ID" sz="1000" dirty="0">
                <a:solidFill>
                  <a:srgbClr val="FFFFFF"/>
                </a:solidFill>
                <a:latin typeface="Calibri"/>
                <a:cs typeface="Calibri"/>
              </a:rPr>
              <a:t> – text can go here</a:t>
            </a:r>
            <a:endParaRPr lang="en-US" sz="1000" dirty="0">
              <a:solidFill>
                <a:srgbClr val="FFFFFF"/>
              </a:solidFill>
              <a:latin typeface="Calibri"/>
              <a:cs typeface="Calibri"/>
            </a:endParaRPr>
          </a:p>
        </p:txBody>
      </p:sp>
      <p:sp>
        <p:nvSpPr>
          <p:cNvPr id="3" name="Picture Placeholder 2"/>
          <p:cNvSpPr>
            <a:spLocks noGrp="1"/>
          </p:cNvSpPr>
          <p:nvPr>
            <p:ph type="pic" sz="quarter" idx="12"/>
          </p:nvPr>
        </p:nvSpPr>
        <p:spPr>
          <a:xfrm>
            <a:off x="0" y="-1"/>
            <a:ext cx="4561116" cy="6858001"/>
          </a:xfrm>
        </p:spPr>
        <p:txBody>
          <a:bodyPr rtlCol="0">
            <a:normAutofit/>
          </a:bodyPr>
          <a:lstStyle>
            <a:lvl1pPr>
              <a:defRPr>
                <a:solidFill>
                  <a:srgbClr val="5C5C5C"/>
                </a:solidFill>
              </a:defRPr>
            </a:lvl1pPr>
          </a:lstStyle>
          <a:p>
            <a:pPr lvl="0"/>
            <a:r>
              <a:rPr lang="en-US" noProof="0"/>
              <a:t>Click icon to add picture</a:t>
            </a:r>
          </a:p>
        </p:txBody>
      </p:sp>
      <p:sp>
        <p:nvSpPr>
          <p:cNvPr id="10" name="Text Placeholder 13"/>
          <p:cNvSpPr>
            <a:spLocks noGrp="1"/>
          </p:cNvSpPr>
          <p:nvPr>
            <p:ph type="body" sz="quarter" idx="13"/>
          </p:nvPr>
        </p:nvSpPr>
        <p:spPr>
          <a:xfrm>
            <a:off x="5617029" y="3120764"/>
            <a:ext cx="2819399" cy="2929822"/>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a:t>Click to edit Master text styles</a:t>
            </a:r>
          </a:p>
        </p:txBody>
      </p:sp>
      <p:sp>
        <p:nvSpPr>
          <p:cNvPr id="13" name="Text Placeholder 13"/>
          <p:cNvSpPr>
            <a:spLocks noGrp="1"/>
          </p:cNvSpPr>
          <p:nvPr>
            <p:ph type="body" sz="quarter" idx="14"/>
          </p:nvPr>
        </p:nvSpPr>
        <p:spPr>
          <a:xfrm>
            <a:off x="5617029" y="2106192"/>
            <a:ext cx="2819399" cy="410414"/>
          </a:xfrm>
        </p:spPr>
        <p:txBody>
          <a:bodyPr>
            <a:noAutofit/>
          </a:bodyPr>
          <a:lstStyle>
            <a:lvl1pPr marL="0" indent="0" algn="l">
              <a:buNone/>
              <a:defRPr sz="2400" b="1">
                <a:solidFill>
                  <a:srgbClr val="5C5C5C"/>
                </a:solidFill>
                <a:latin typeface="Lato" panose="020F0502020204030203" pitchFamily="34" charset="0"/>
              </a:defRPr>
            </a:lvl1pPr>
          </a:lstStyle>
          <a:p>
            <a:pPr lvl="0"/>
            <a:r>
              <a:rPr lang="en-US"/>
              <a:t>Click to edit Master text styles</a:t>
            </a:r>
          </a:p>
        </p:txBody>
      </p:sp>
      <p:sp>
        <p:nvSpPr>
          <p:cNvPr id="8" name="Text Placeholder 13"/>
          <p:cNvSpPr>
            <a:spLocks noGrp="1"/>
          </p:cNvSpPr>
          <p:nvPr>
            <p:ph type="body" sz="quarter" idx="15"/>
          </p:nvPr>
        </p:nvSpPr>
        <p:spPr>
          <a:xfrm>
            <a:off x="5170714" y="1254369"/>
            <a:ext cx="3265712" cy="708970"/>
          </a:xfrm>
        </p:spPr>
        <p:txBody>
          <a:bodyPr>
            <a:noAutofit/>
          </a:bodyPr>
          <a:lstStyle>
            <a:lvl1pPr marL="0" indent="0" algn="r">
              <a:lnSpc>
                <a:spcPct val="120000"/>
              </a:lnSpc>
              <a:buNone/>
              <a:defRPr sz="1400">
                <a:solidFill>
                  <a:srgbClr val="5C5C5C"/>
                </a:solidFill>
                <a:latin typeface="Lato" panose="020F0502020204030203" pitchFamily="34" charset="0"/>
              </a:defRPr>
            </a:lvl1pPr>
          </a:lstStyle>
          <a:p>
            <a:pPr lvl="0"/>
            <a:r>
              <a:rPr lang="en-US"/>
              <a:t>Click to edit Master text styles</a:t>
            </a:r>
          </a:p>
        </p:txBody>
      </p:sp>
      <p:sp>
        <p:nvSpPr>
          <p:cNvPr id="14" name="Text Placeholder 13"/>
          <p:cNvSpPr>
            <a:spLocks noGrp="1"/>
          </p:cNvSpPr>
          <p:nvPr>
            <p:ph type="body" sz="quarter" idx="16"/>
          </p:nvPr>
        </p:nvSpPr>
        <p:spPr>
          <a:xfrm>
            <a:off x="5170714" y="433517"/>
            <a:ext cx="3265712" cy="820852"/>
          </a:xfrm>
        </p:spPr>
        <p:txBody>
          <a:bodyPr>
            <a:noAutofit/>
          </a:bodyPr>
          <a:lstStyle>
            <a:lvl1pPr marL="0" indent="0" algn="r">
              <a:buNone/>
              <a:defRPr sz="2800" b="1">
                <a:solidFill>
                  <a:srgbClr val="5C5C5C"/>
                </a:solidFill>
                <a:latin typeface="Lato" panose="020F0502020204030203" pitchFamily="34" charset="0"/>
              </a:defRPr>
            </a:lvl1pPr>
          </a:lstStyle>
          <a:p>
            <a:pPr lvl="0"/>
            <a:r>
              <a:rPr lang="en-US"/>
              <a:t>Click to edit Master text styles</a:t>
            </a:r>
          </a:p>
        </p:txBody>
      </p:sp>
      <p:sp>
        <p:nvSpPr>
          <p:cNvPr id="11" name="Slide Number Placeholder 8"/>
          <p:cNvSpPr>
            <a:spLocks noGrp="1"/>
          </p:cNvSpPr>
          <p:nvPr>
            <p:ph type="sldNum" sz="quarter" idx="17"/>
          </p:nvPr>
        </p:nvSpPr>
        <p:spPr/>
        <p:txBody>
          <a:bodyPr/>
          <a:lstStyle>
            <a:lvl1pPr>
              <a:defRPr>
                <a:solidFill>
                  <a:srgbClr val="5C5C5C"/>
                </a:solidFill>
              </a:defRPr>
            </a:lvl1pPr>
          </a:lstStyle>
          <a:p>
            <a:pPr>
              <a:defRPr/>
            </a:pPr>
            <a:fld id="{B3E7572A-DB1E-0B48-A9AF-75AB48B0A1B4}" type="slidenum">
              <a:rPr lang="en-US"/>
              <a:pPr>
                <a:defRPr/>
              </a:pPr>
              <a:t>‹#›</a:t>
            </a:fld>
            <a:endParaRPr lang="en-US"/>
          </a:p>
        </p:txBody>
      </p:sp>
    </p:spTree>
    <p:extLst>
      <p:ext uri="{BB962C8B-B14F-4D97-AF65-F5344CB8AC3E}">
        <p14:creationId xmlns:p14="http://schemas.microsoft.com/office/powerpoint/2010/main" val="290190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xtra 03">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rgbClr val="5C5C5C"/>
                </a:solidFill>
              </a:defRPr>
            </a:lvl1pPr>
          </a:lstStyle>
          <a:p>
            <a:pPr lvl="0"/>
            <a:r>
              <a:rPr lang="en-US" noProof="0"/>
              <a:t>Click icon to add picture</a:t>
            </a:r>
          </a:p>
        </p:txBody>
      </p:sp>
      <p:sp>
        <p:nvSpPr>
          <p:cNvPr id="10" name="Text Placeholder 13"/>
          <p:cNvSpPr>
            <a:spLocks noGrp="1"/>
          </p:cNvSpPr>
          <p:nvPr>
            <p:ph type="body" sz="quarter" idx="13"/>
          </p:nvPr>
        </p:nvSpPr>
        <p:spPr>
          <a:xfrm>
            <a:off x="796020" y="3948573"/>
            <a:ext cx="2819399" cy="2196896"/>
          </a:xfrm>
        </p:spPr>
        <p:txBody>
          <a:bodyPr>
            <a:noAutofit/>
          </a:bodyPr>
          <a:lstStyle>
            <a:lvl1pPr marL="0" indent="0">
              <a:lnSpc>
                <a:spcPct val="120000"/>
              </a:lnSpc>
              <a:buNone/>
              <a:defRPr sz="1400">
                <a:solidFill>
                  <a:srgbClr val="5C5C5C"/>
                </a:solidFill>
                <a:latin typeface="Lato" panose="020F0502020204030203" pitchFamily="34" charset="0"/>
              </a:defRPr>
            </a:lvl1pPr>
          </a:lstStyle>
          <a:p>
            <a:pPr lvl="0"/>
            <a:r>
              <a:rPr lang="en-US"/>
              <a:t>Click to edit Master text styles</a:t>
            </a:r>
          </a:p>
        </p:txBody>
      </p:sp>
      <p:sp>
        <p:nvSpPr>
          <p:cNvPr id="13" name="Text Placeholder 13"/>
          <p:cNvSpPr>
            <a:spLocks noGrp="1"/>
          </p:cNvSpPr>
          <p:nvPr>
            <p:ph type="body" sz="quarter" idx="14"/>
          </p:nvPr>
        </p:nvSpPr>
        <p:spPr>
          <a:xfrm>
            <a:off x="796020" y="3223792"/>
            <a:ext cx="2819399" cy="410414"/>
          </a:xfrm>
        </p:spPr>
        <p:txBody>
          <a:bodyPr>
            <a:noAutofit/>
          </a:bodyPr>
          <a:lstStyle>
            <a:lvl1pPr marL="0" indent="0" algn="ctr">
              <a:buNone/>
              <a:defRPr sz="2400" b="1">
                <a:solidFill>
                  <a:srgbClr val="5C5C5C"/>
                </a:solidFill>
                <a:latin typeface="Lato" panose="020F0502020204030203" pitchFamily="34" charset="0"/>
              </a:defRPr>
            </a:lvl1pPr>
          </a:lstStyle>
          <a:p>
            <a:pPr lvl="0"/>
            <a:r>
              <a:rPr lang="en-US"/>
              <a:t>Click to edit Master text styles</a:t>
            </a:r>
          </a:p>
        </p:txBody>
      </p:sp>
      <p:sp>
        <p:nvSpPr>
          <p:cNvPr id="14" name="Text Placeholder 13"/>
          <p:cNvSpPr>
            <a:spLocks noGrp="1"/>
          </p:cNvSpPr>
          <p:nvPr>
            <p:ph type="body" sz="quarter" idx="16"/>
          </p:nvPr>
        </p:nvSpPr>
        <p:spPr>
          <a:xfrm>
            <a:off x="236119" y="433517"/>
            <a:ext cx="3972626" cy="410414"/>
          </a:xfrm>
        </p:spPr>
        <p:txBody>
          <a:bodyPr>
            <a:noAutofit/>
          </a:bodyPr>
          <a:lstStyle>
            <a:lvl1pPr marL="0" indent="0">
              <a:buNone/>
              <a:defRPr sz="2800" b="1">
                <a:solidFill>
                  <a:srgbClr val="5C5C5C"/>
                </a:solidFill>
                <a:latin typeface="Lato" panose="020F0502020204030203" pitchFamily="34" charset="0"/>
              </a:defRPr>
            </a:lvl1pPr>
          </a:lstStyle>
          <a:p>
            <a:pPr lvl="0"/>
            <a:r>
              <a:rPr lang="en-US"/>
              <a:t>Click to edit Master text styles</a:t>
            </a:r>
          </a:p>
        </p:txBody>
      </p:sp>
      <p:sp>
        <p:nvSpPr>
          <p:cNvPr id="12" name="Slide Number Placeholder 8"/>
          <p:cNvSpPr>
            <a:spLocks noGrp="1"/>
          </p:cNvSpPr>
          <p:nvPr>
            <p:ph type="sldNum" sz="quarter" idx="17"/>
          </p:nvPr>
        </p:nvSpPr>
        <p:spPr/>
        <p:txBody>
          <a:bodyPr/>
          <a:lstStyle>
            <a:lvl1pPr>
              <a:defRPr>
                <a:solidFill>
                  <a:schemeClr val="tx1"/>
                </a:solidFill>
              </a:defRPr>
            </a:lvl1pPr>
          </a:lstStyle>
          <a:p>
            <a:pPr>
              <a:defRPr/>
            </a:pPr>
            <a:fld id="{8BF53AF1-74B3-4345-A76A-13EC16334E6D}"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30308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tra 04">
    <p:spTree>
      <p:nvGrpSpPr>
        <p:cNvPr id="1" name=""/>
        <p:cNvGrpSpPr/>
        <p:nvPr/>
      </p:nvGrpSpPr>
      <p:grpSpPr>
        <a:xfrm>
          <a:off x="0" y="0"/>
          <a:ext cx="0" cy="0"/>
          <a:chOff x="0" y="0"/>
          <a:chExt cx="0" cy="0"/>
        </a:xfrm>
      </p:grpSpPr>
      <p:cxnSp>
        <p:nvCxnSpPr>
          <p:cNvPr id="7" name="Straight Connector 6"/>
          <p:cNvCxnSpPr/>
          <p:nvPr userDrawn="1"/>
        </p:nvCxnSpPr>
        <p:spPr>
          <a:xfrm>
            <a:off x="219075" y="6383338"/>
            <a:ext cx="3854450"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9" descr="footerlogo.pn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03200" y="6438900"/>
            <a:ext cx="7461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sz="quarter" idx="12"/>
          </p:nvPr>
        </p:nvSpPr>
        <p:spPr>
          <a:xfrm>
            <a:off x="4582886" y="-1"/>
            <a:ext cx="4561115" cy="6858001"/>
          </a:xfrm>
        </p:spPr>
        <p:txBody>
          <a:bodyPr rtlCol="0">
            <a:normAutofit/>
          </a:bodyPr>
          <a:lstStyle>
            <a:lvl1pPr>
              <a:defRPr>
                <a:solidFill>
                  <a:schemeClr val="bg1">
                    <a:lumMod val="75000"/>
                    <a:lumOff val="25000"/>
                  </a:schemeClr>
                </a:solidFill>
              </a:defRPr>
            </a:lvl1pPr>
          </a:lstStyle>
          <a:p>
            <a:pPr lvl="0"/>
            <a:r>
              <a:rPr lang="en-US" noProof="0"/>
              <a:t>Click icon to add picture</a:t>
            </a:r>
          </a:p>
        </p:txBody>
      </p:sp>
      <p:sp>
        <p:nvSpPr>
          <p:cNvPr id="10" name="Text Placeholder 13"/>
          <p:cNvSpPr>
            <a:spLocks noGrp="1"/>
          </p:cNvSpPr>
          <p:nvPr>
            <p:ph type="body" sz="quarter" idx="13"/>
          </p:nvPr>
        </p:nvSpPr>
        <p:spPr>
          <a:xfrm>
            <a:off x="796020" y="3275726"/>
            <a:ext cx="2819399" cy="2847845"/>
          </a:xfrm>
        </p:spPr>
        <p:txBody>
          <a:bodyPr>
            <a:noAutofit/>
          </a:bodyPr>
          <a:lstStyle>
            <a:lvl1pPr marL="0" indent="0">
              <a:lnSpc>
                <a:spcPct val="120000"/>
              </a:lnSpc>
              <a:buNone/>
              <a:defRPr sz="1400">
                <a:solidFill>
                  <a:schemeClr val="bg1">
                    <a:lumMod val="75000"/>
                    <a:lumOff val="25000"/>
                  </a:schemeClr>
                </a:solidFill>
                <a:latin typeface="Lato" panose="020F0502020204030203" pitchFamily="34" charset="0"/>
              </a:defRPr>
            </a:lvl1pPr>
          </a:lstStyle>
          <a:p>
            <a:pPr lvl="0"/>
            <a:r>
              <a:rPr lang="en-US"/>
              <a:t>Click to edit Master text styles</a:t>
            </a:r>
          </a:p>
        </p:txBody>
      </p:sp>
      <p:sp>
        <p:nvSpPr>
          <p:cNvPr id="13" name="Text Placeholder 13"/>
          <p:cNvSpPr>
            <a:spLocks noGrp="1"/>
          </p:cNvSpPr>
          <p:nvPr>
            <p:ph type="body" sz="quarter" idx="14"/>
          </p:nvPr>
        </p:nvSpPr>
        <p:spPr>
          <a:xfrm>
            <a:off x="796020" y="2106192"/>
            <a:ext cx="2819399" cy="1014572"/>
          </a:xfrm>
        </p:spPr>
        <p:txBody>
          <a:bodyPr>
            <a:noAutofit/>
          </a:bodyPr>
          <a:lstStyle>
            <a:lvl1pPr marL="0" indent="0" algn="ctr">
              <a:buNone/>
              <a:defRPr sz="2400" b="1">
                <a:solidFill>
                  <a:schemeClr val="bg1">
                    <a:lumMod val="75000"/>
                    <a:lumOff val="25000"/>
                  </a:schemeClr>
                </a:solidFill>
                <a:latin typeface="Lato" panose="020F0502020204030203" pitchFamily="34" charset="0"/>
              </a:defRPr>
            </a:lvl1pPr>
          </a:lstStyle>
          <a:p>
            <a:pPr lvl="0"/>
            <a:r>
              <a:rPr lang="en-US"/>
              <a:t>Click to edit Master text styles</a:t>
            </a:r>
          </a:p>
        </p:txBody>
      </p:sp>
      <p:sp>
        <p:nvSpPr>
          <p:cNvPr id="14" name="Text Placeholder 13"/>
          <p:cNvSpPr>
            <a:spLocks noGrp="1"/>
          </p:cNvSpPr>
          <p:nvPr>
            <p:ph type="body" sz="quarter" idx="16"/>
          </p:nvPr>
        </p:nvSpPr>
        <p:spPr>
          <a:xfrm>
            <a:off x="236120" y="433517"/>
            <a:ext cx="3869286" cy="410414"/>
          </a:xfrm>
        </p:spPr>
        <p:txBody>
          <a:bodyPr>
            <a:noAutofit/>
          </a:bodyPr>
          <a:lstStyle>
            <a:lvl1pPr marL="0" indent="0">
              <a:buNone/>
              <a:defRPr sz="2800" b="1">
                <a:solidFill>
                  <a:schemeClr val="bg1">
                    <a:lumMod val="75000"/>
                    <a:lumOff val="25000"/>
                  </a:schemeClr>
                </a:solidFill>
                <a:latin typeface="Lato" panose="020F0502020204030203" pitchFamily="34" charset="0"/>
              </a:defRPr>
            </a:lvl1pPr>
          </a:lstStyle>
          <a:p>
            <a:pPr lvl="0"/>
            <a:r>
              <a:rPr lang="en-US"/>
              <a:t>Click to edit Master text styles</a:t>
            </a:r>
          </a:p>
        </p:txBody>
      </p:sp>
      <p:sp>
        <p:nvSpPr>
          <p:cNvPr id="12" name="Slide Number Placeholder 8"/>
          <p:cNvSpPr>
            <a:spLocks noGrp="1"/>
          </p:cNvSpPr>
          <p:nvPr>
            <p:ph type="sldNum" sz="quarter" idx="17"/>
          </p:nvPr>
        </p:nvSpPr>
        <p:spPr/>
        <p:txBody>
          <a:bodyPr/>
          <a:lstStyle>
            <a:lvl1pPr>
              <a:defRPr/>
            </a:lvl1pPr>
          </a:lstStyle>
          <a:p>
            <a:pPr>
              <a:defRPr/>
            </a:pPr>
            <a:fld id="{7D014DA3-1F57-D94D-8D4E-09AB88B867B5}" type="slidenum">
              <a:rPr lang="en-US"/>
              <a:pPr>
                <a:defRPr/>
              </a:pPr>
              <a:t>‹#›</a:t>
            </a:fld>
            <a:endParaRPr lang="en-US"/>
          </a:p>
        </p:txBody>
      </p:sp>
      <p:pic>
        <p:nvPicPr>
          <p:cNvPr id="16" name="Picture 15"/>
          <p:cNvPicPr>
            <a:picLocks noChangeAspect="1"/>
          </p:cNvPicPr>
          <p:nvPr userDrawn="1"/>
        </p:nvPicPr>
        <p:blipFill rotWithShape="1">
          <a:blip r:embed="rId3" cstate="email">
            <a:extLst>
              <a:ext uri="{28A0092B-C50C-407E-A947-70E740481C1C}">
                <a14:useLocalDpi xmlns:a14="http://schemas.microsoft.com/office/drawing/2010/main" val="0"/>
              </a:ext>
            </a:extLst>
          </a:blip>
          <a:srcRect l="10769" t="9236" r="12052" b="61248"/>
          <a:stretch/>
        </p:blipFill>
        <p:spPr>
          <a:xfrm>
            <a:off x="1368835" y="6481341"/>
            <a:ext cx="999226" cy="250636"/>
          </a:xfrm>
          <a:prstGeom prst="rect">
            <a:avLst/>
          </a:prstGeom>
        </p:spPr>
      </p:pic>
    </p:spTree>
    <p:extLst>
      <p:ext uri="{BB962C8B-B14F-4D97-AF65-F5344CB8AC3E}">
        <p14:creationId xmlns:p14="http://schemas.microsoft.com/office/powerpoint/2010/main" val="360944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c="http://schemas.openxmlformats.org/drawingml/2006/chart" xmlns:c15="http://schemas.microsoft.com/office/drawing/2012/chart"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c="http://schemas.openxmlformats.org/drawingml/2006/chart" xmlns:c15="http://schemas.microsoft.com/office/drawing/2012/chart"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FFFFFF"/>
                </a:solidFill>
                <a:cs typeface="+mn-cs"/>
              </a:defRPr>
            </a:lvl1pPr>
          </a:lstStyle>
          <a:p>
            <a:pPr>
              <a:defRPr/>
            </a:pPr>
            <a:fld id="{ECAF25AA-D4E7-BC44-A370-B527EEEB3E73}" type="datetimeFigureOut">
              <a:rPr lang="en-US"/>
              <a:pPr>
                <a:defRPr/>
              </a:pPr>
              <a:t>4/24/2017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cs typeface="+mn-cs"/>
              </a:defRPr>
            </a:lvl1pPr>
          </a:lstStyle>
          <a:p>
            <a:pPr>
              <a:defRPr/>
            </a:pPr>
            <a:fld id="{82C11889-A0B8-1A4E-90C6-60AEB581533A}" type="slidenum">
              <a:rPr lang="en-US"/>
              <a:pPr>
                <a:defRPr/>
              </a:pPr>
              <a:t>‹#›</a:t>
            </a:fld>
            <a:endParaRPr lang="en-US" dirty="0"/>
          </a:p>
        </p:txBody>
      </p:sp>
      <p:sp>
        <p:nvSpPr>
          <p:cNvPr id="7" name="Rectangle 6"/>
          <p:cNvSpPr/>
          <p:nvPr/>
        </p:nvSpPr>
        <p:spPr>
          <a:xfrm>
            <a:off x="0" y="481013"/>
            <a:ext cx="85725" cy="593725"/>
          </a:xfrm>
          <a:prstGeom prst="rect">
            <a:avLst/>
          </a:prstGeom>
          <a:solidFill>
            <a:srgbClr val="38C6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cSld>
  <p:clrMap bg1="lt1" tx1="dk1" bg2="lt2" tx2="dk2" accent1="accent1" accent2="accent2" accent3="accent3" accent4="accent4" accent5="accent5" accent6="accent6" hlink="hlink" folHlink="folHlink"/>
  <p:sldLayoutIdLst>
    <p:sldLayoutId id="2147484378" r:id="rId1"/>
    <p:sldLayoutId id="2147484382" r:id="rId2"/>
    <p:sldLayoutId id="2147484368" r:id="rId3"/>
    <p:sldLayoutId id="2147484379" r:id="rId4"/>
    <p:sldLayoutId id="2147484380" r:id="rId5"/>
    <p:sldLayoutId id="2147484367" r:id="rId6"/>
    <p:sldLayoutId id="2147484369" r:id="rId7"/>
    <p:sldLayoutId id="2147484370" r:id="rId8"/>
    <p:sldLayoutId id="2147484371" r:id="rId9"/>
    <p:sldLayoutId id="2147484372" r:id="rId10"/>
    <p:sldLayoutId id="2147484373" r:id="rId11"/>
    <p:sldLayoutId id="2147484374" r:id="rId12"/>
    <p:sldLayoutId id="2147484375" r:id="rId13"/>
    <p:sldLayoutId id="2147484376" r:id="rId14"/>
    <p:sldLayoutId id="2147484323" r:id="rId15"/>
    <p:sldLayoutId id="2147484377" r:id="rId16"/>
  </p:sldLayoutIdLst>
  <p:hf hdr="0" dt="0"/>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creativecommons.org/licenses/by/4.0"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www.sandec.ch/" TargetMode="External"/><Relationship Id="rId4" Type="http://schemas.openxmlformats.org/officeDocument/2006/relationships/hyperlink" Target="http://www.cawst.org/" TargetMode="External"/><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8" Type="http://schemas.openxmlformats.org/officeDocument/2006/relationships/hyperlink" Target="http://www.cawst.org/resources" TargetMode="External"/><Relationship Id="rId3" Type="http://schemas.openxmlformats.org/officeDocument/2006/relationships/hyperlink" Target="http://www.cawst.org/" TargetMode="External"/><Relationship Id="rId7" Type="http://schemas.openxmlformats.org/officeDocument/2006/relationships/image" Target="../media/image2.jpeg"/><Relationship Id="rId2" Type="http://schemas.openxmlformats.org/officeDocument/2006/relationships/hyperlink" Target="mailto:support@cawst.org" TargetMode="Externa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hyperlink" Target="http://www.sandec.ch/" TargetMode="External"/><Relationship Id="rId4" Type="http://schemas.openxmlformats.org/officeDocument/2006/relationships/hyperlink" Target="mailto:info@sandec.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andec.ch/" TargetMode="External"/><Relationship Id="rId2" Type="http://schemas.openxmlformats.org/officeDocument/2006/relationships/hyperlink" Target="http://www.cawst.org/resources" TargetMode="Externa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36121" y="250635"/>
            <a:ext cx="3512920" cy="998240"/>
          </a:xfrm>
        </p:spPr>
        <p:txBody>
          <a:bodyPr/>
          <a:lstStyle/>
          <a:p>
            <a:pPr rtl="0">
              <a:spcBef>
                <a:spcPts val="0"/>
              </a:spcBef>
            </a:pPr>
            <a:r>
              <a:rPr sz="2800" dirty="0" err="1"/>
              <a:t>Licencia</a:t>
            </a:r>
            <a:r>
              <a:rPr sz="2800" dirty="0"/>
              <a:t> de </a:t>
            </a:r>
          </a:p>
          <a:p>
            <a:pPr rtl="0">
              <a:spcBef>
                <a:spcPts val="0"/>
              </a:spcBef>
            </a:pPr>
            <a:r>
              <a:rPr sz="2800" dirty="0"/>
              <a:t>Creative Commons</a:t>
            </a:r>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1</a:t>
            </a:fld>
            <a:endParaRPr/>
          </a:p>
        </p:txBody>
      </p:sp>
      <p:sp>
        <p:nvSpPr>
          <p:cNvPr id="16" name="TextBox 15"/>
          <p:cNvSpPr txBox="1"/>
          <p:nvPr/>
        </p:nvSpPr>
        <p:spPr>
          <a:xfrm>
            <a:off x="328514" y="1054135"/>
            <a:ext cx="8574854" cy="5628207"/>
          </a:xfrm>
          <a:prstGeom prst="rect">
            <a:avLst/>
          </a:prstGeom>
          <a:noFill/>
        </p:spPr>
        <p:txBody>
          <a:bodyPr wrap="square" rtlCol="0">
            <a:spAutoFit/>
          </a:bodyPr>
          <a:lstStyle/>
          <a:p>
            <a:pPr rtl="0" eaLnBrk="1" fontAlgn="auto" hangingPunct="1">
              <a:lnSpc>
                <a:spcPct val="120000"/>
              </a:lnSpc>
              <a:spcBef>
                <a:spcPts val="0"/>
              </a:spcBef>
              <a:spcAft>
                <a:spcPts val="0"/>
              </a:spcAft>
              <a:defRPr/>
            </a:pPr>
            <a:r>
              <a:rPr sz="1400" dirty="0">
                <a:solidFill>
                  <a:schemeClr val="bg1"/>
                </a:solidFill>
                <a:latin typeface="Lato" panose="020F0502020204030203" pitchFamily="34" charset="0"/>
                <a:ea typeface="+mn-ea"/>
                <a:cs typeface="+mn-cs"/>
              </a:rPr>
              <a:t>Este </a:t>
            </a:r>
            <a:r>
              <a:rPr sz="1400" dirty="0" err="1">
                <a:solidFill>
                  <a:schemeClr val="bg1"/>
                </a:solidFill>
                <a:latin typeface="Lato" panose="020F0502020204030203" pitchFamily="34" charset="0"/>
                <a:ea typeface="+mn-ea"/>
                <a:cs typeface="+mn-cs"/>
              </a:rPr>
              <a:t>documento</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es</a:t>
            </a:r>
            <a:r>
              <a:rPr sz="1400" dirty="0">
                <a:solidFill>
                  <a:schemeClr val="bg1"/>
                </a:solidFill>
                <a:latin typeface="Lato" panose="020F0502020204030203" pitchFamily="34" charset="0"/>
                <a:ea typeface="+mn-ea"/>
                <a:cs typeface="+mn-cs"/>
              </a:rPr>
              <a:t> de </a:t>
            </a:r>
            <a:r>
              <a:rPr sz="1400" dirty="0" err="1">
                <a:solidFill>
                  <a:schemeClr val="bg1"/>
                </a:solidFill>
                <a:latin typeface="Lato" panose="020F0502020204030203" pitchFamily="34" charset="0"/>
                <a:ea typeface="+mn-ea"/>
                <a:cs typeface="+mn-cs"/>
              </a:rPr>
              <a:t>contenido</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abierto</a:t>
            </a:r>
            <a:r>
              <a:rPr sz="1400" dirty="0">
                <a:solidFill>
                  <a:schemeClr val="bg1"/>
                </a:solidFill>
                <a:latin typeface="Lato" panose="020F0502020204030203" pitchFamily="34" charset="0"/>
                <a:ea typeface="+mn-ea"/>
                <a:cs typeface="+mn-cs"/>
              </a:rPr>
              <a:t> y </a:t>
            </a:r>
            <a:r>
              <a:rPr sz="1400" dirty="0" err="1">
                <a:solidFill>
                  <a:schemeClr val="bg1"/>
                </a:solidFill>
                <a:latin typeface="Lato" panose="020F0502020204030203" pitchFamily="34" charset="0"/>
                <a:ea typeface="+mn-ea"/>
                <a:cs typeface="+mn-cs"/>
              </a:rPr>
              <a:t>está</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elaborado</a:t>
            </a:r>
            <a:r>
              <a:rPr sz="1400" dirty="0">
                <a:solidFill>
                  <a:schemeClr val="bg1"/>
                </a:solidFill>
                <a:latin typeface="Lato" panose="020F0502020204030203" pitchFamily="34" charset="0"/>
                <a:ea typeface="+mn-ea"/>
                <a:cs typeface="+mn-cs"/>
              </a:rPr>
              <a:t> bajo la </a:t>
            </a:r>
            <a:r>
              <a:rPr sz="1400" dirty="0" err="1">
                <a:solidFill>
                  <a:schemeClr val="bg1"/>
                </a:solidFill>
                <a:latin typeface="Lato" panose="020F0502020204030203" pitchFamily="34" charset="0"/>
                <a:ea typeface="+mn-ea"/>
                <a:cs typeface="+mn-cs"/>
              </a:rPr>
              <a:t>licencia</a:t>
            </a:r>
            <a:r>
              <a:rPr sz="1400" dirty="0">
                <a:solidFill>
                  <a:schemeClr val="bg1"/>
                </a:solidFill>
                <a:latin typeface="Lato" panose="020F0502020204030203" pitchFamily="34" charset="0"/>
                <a:ea typeface="+mn-ea"/>
                <a:cs typeface="+mn-cs"/>
              </a:rPr>
              <a:t> </a:t>
            </a:r>
            <a:endParaRPr lang="pt-BR" sz="1400" dirty="0">
              <a:solidFill>
                <a:schemeClr val="bg1"/>
              </a:solidFill>
              <a:latin typeface="Lato" panose="020F0502020204030203" pitchFamily="34" charset="0"/>
              <a:ea typeface="+mn-ea"/>
              <a:cs typeface="+mn-cs"/>
            </a:endParaRPr>
          </a:p>
          <a:p>
            <a:pPr rtl="0" eaLnBrk="1" fontAlgn="auto" hangingPunct="1">
              <a:lnSpc>
                <a:spcPct val="120000"/>
              </a:lnSpc>
              <a:spcBef>
                <a:spcPts val="0"/>
              </a:spcBef>
              <a:spcAft>
                <a:spcPts val="0"/>
              </a:spcAft>
              <a:defRPr/>
            </a:pPr>
            <a:r>
              <a:rPr sz="1400" dirty="0">
                <a:solidFill>
                  <a:schemeClr val="bg1"/>
                </a:solidFill>
                <a:latin typeface="Lato" panose="020F0502020204030203" pitchFamily="34" charset="0"/>
                <a:ea typeface="+mn-ea"/>
                <a:cs typeface="+mn-cs"/>
              </a:rPr>
              <a:t>Creative Commons</a:t>
            </a:r>
            <a:br>
              <a:rPr lang="en-US" sz="1400" dirty="0">
                <a:solidFill>
                  <a:schemeClr val="bg1"/>
                </a:solidFill>
                <a:latin typeface="Lato" panose="020F0502020204030203" pitchFamily="34" charset="0"/>
                <a:ea typeface="+mn-ea"/>
                <a:cs typeface="+mn-cs"/>
              </a:rPr>
            </a:b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Atribución</a:t>
            </a:r>
            <a:r>
              <a:rPr sz="1400" dirty="0">
                <a:solidFill>
                  <a:schemeClr val="bg1"/>
                </a:solidFill>
                <a:latin typeface="Lato" panose="020F0502020204030203" pitchFamily="34" charset="0"/>
                <a:ea typeface="+mn-ea"/>
                <a:cs typeface="+mn-cs"/>
              </a:rPr>
              <a:t> 4.0 </a:t>
            </a:r>
            <a:r>
              <a:rPr sz="1400" dirty="0" err="1">
                <a:solidFill>
                  <a:schemeClr val="bg1"/>
                </a:solidFill>
                <a:latin typeface="Lato" panose="020F0502020204030203" pitchFamily="34" charset="0"/>
                <a:ea typeface="+mn-ea"/>
                <a:cs typeface="+mn-cs"/>
              </a:rPr>
              <a:t>Internacional</a:t>
            </a:r>
            <a:r>
              <a:rPr sz="1400" dirty="0">
                <a:solidFill>
                  <a:schemeClr val="bg1"/>
                </a:solidFill>
                <a:latin typeface="Lato" panose="020F0502020204030203" pitchFamily="34" charset="0"/>
                <a:ea typeface="+mn-ea"/>
                <a:cs typeface="+mn-cs"/>
              </a:rPr>
              <a:t>. </a:t>
            </a:r>
            <a:br>
              <a:rPr lang="en-US" sz="1400" dirty="0">
                <a:solidFill>
                  <a:schemeClr val="bg1"/>
                </a:solidFill>
                <a:latin typeface="Lato" panose="020F0502020204030203" pitchFamily="34" charset="0"/>
                <a:ea typeface="+mn-ea"/>
                <a:cs typeface="+mn-cs"/>
              </a:rPr>
            </a:br>
            <a:r>
              <a:rPr sz="1400" dirty="0">
                <a:solidFill>
                  <a:schemeClr val="bg1"/>
                </a:solidFill>
                <a:latin typeface="Lato" panose="020F0502020204030203" pitchFamily="34" charset="0"/>
                <a:ea typeface="+mn-ea"/>
                <a:cs typeface="+mn-cs"/>
              </a:rPr>
              <a:t>Para </a:t>
            </a:r>
            <a:r>
              <a:rPr sz="1400" dirty="0" err="1">
                <a:solidFill>
                  <a:schemeClr val="bg1"/>
                </a:solidFill>
                <a:latin typeface="Lato" panose="020F0502020204030203" pitchFamily="34" charset="0"/>
                <a:ea typeface="+mn-ea"/>
                <a:cs typeface="+mn-cs"/>
              </a:rPr>
              <a:t>ver</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una</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copia</a:t>
            </a:r>
            <a:r>
              <a:rPr sz="1400" dirty="0">
                <a:solidFill>
                  <a:schemeClr val="bg1"/>
                </a:solidFill>
                <a:latin typeface="Lato" panose="020F0502020204030203" pitchFamily="34" charset="0"/>
                <a:ea typeface="+mn-ea"/>
                <a:cs typeface="+mn-cs"/>
              </a:rPr>
              <a:t> de la </a:t>
            </a:r>
            <a:r>
              <a:rPr sz="1400" dirty="0" err="1">
                <a:solidFill>
                  <a:schemeClr val="bg1"/>
                </a:solidFill>
                <a:latin typeface="Lato" panose="020F0502020204030203" pitchFamily="34" charset="0"/>
                <a:ea typeface="+mn-ea"/>
                <a:cs typeface="+mn-cs"/>
              </a:rPr>
              <a:t>licencia</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visite</a:t>
            </a:r>
            <a:r>
              <a:rPr sz="1400" dirty="0">
                <a:solidFill>
                  <a:schemeClr val="bg1"/>
                </a:solidFill>
                <a:latin typeface="Lato" panose="020F0502020204030203" pitchFamily="34" charset="0"/>
                <a:ea typeface="+mn-ea"/>
                <a:cs typeface="+mn-cs"/>
              </a:rPr>
              <a:t> </a:t>
            </a:r>
            <a:r>
              <a:rPr sz="1400" dirty="0">
                <a:solidFill>
                  <a:srgbClr val="24A4D6"/>
                </a:solidFill>
                <a:latin typeface="Lato" panose="020F0502020204030203" pitchFamily="34" charset="0"/>
                <a:ea typeface="+mn-ea"/>
                <a:cs typeface="+mn-cs"/>
                <a:hlinkClick r:id="rId3"/>
              </a:rPr>
              <a:t>http://creativecommons.org/licenses/by/4.0</a:t>
            </a:r>
          </a:p>
          <a:p>
            <a:pPr lvl="3" rtl="0" eaLnBrk="1" fontAlgn="auto" hangingPunct="1">
              <a:lnSpc>
                <a:spcPct val="120000"/>
              </a:lnSpc>
              <a:spcBef>
                <a:spcPts val="0"/>
              </a:spcBef>
              <a:spcAft>
                <a:spcPts val="0"/>
              </a:spcAft>
              <a:defRPr/>
            </a:pPr>
            <a:r>
              <a:rPr sz="1400" dirty="0" err="1">
                <a:solidFill>
                  <a:schemeClr val="bg2"/>
                </a:solidFill>
                <a:latin typeface="Lato" panose="020F0502020204030203" pitchFamily="34" charset="0"/>
              </a:rPr>
              <a:t>Usted</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puede</a:t>
            </a:r>
            <a:r>
              <a:rPr sz="1400" dirty="0">
                <a:solidFill>
                  <a:schemeClr val="bg2"/>
                </a:solidFill>
                <a:latin typeface="Lato" panose="020F0502020204030203" pitchFamily="34" charset="0"/>
              </a:rPr>
              <a:t>:</a:t>
            </a:r>
            <a:br>
              <a:rPr lang="en-US" sz="1400" dirty="0">
                <a:solidFill>
                  <a:schemeClr val="bg2"/>
                </a:solidFill>
                <a:latin typeface="Lato" panose="020F0502020204030203" pitchFamily="34" charset="0"/>
              </a:rPr>
            </a:br>
            <a:r>
              <a:rPr sz="1600" b="1" dirty="0" err="1">
                <a:solidFill>
                  <a:schemeClr val="bg2"/>
                </a:solidFill>
                <a:latin typeface="Lato" panose="020F0502020204030203" pitchFamily="34" charset="0"/>
              </a:rPr>
              <a:t>Compartir</a:t>
            </a:r>
            <a:r>
              <a:rPr sz="1600" b="1" dirty="0">
                <a:solidFill>
                  <a:schemeClr val="bg2"/>
                </a:solidFill>
                <a:latin typeface="Lato" panose="020F0502020204030203" pitchFamily="34" charset="0"/>
              </a:rPr>
              <a:t>: </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copiar</a:t>
            </a:r>
            <a:r>
              <a:rPr sz="1400" dirty="0">
                <a:solidFill>
                  <a:schemeClr val="bg2"/>
                </a:solidFill>
                <a:latin typeface="Lato" panose="020F0502020204030203" pitchFamily="34" charset="0"/>
              </a:rPr>
              <a:t> y </a:t>
            </a:r>
            <a:r>
              <a:rPr sz="1400" dirty="0" err="1">
                <a:solidFill>
                  <a:schemeClr val="bg2"/>
                </a:solidFill>
                <a:latin typeface="Lato" panose="020F0502020204030203" pitchFamily="34" charset="0"/>
              </a:rPr>
              <a:t>redistribuir</a:t>
            </a:r>
            <a:r>
              <a:rPr sz="1400" dirty="0">
                <a:solidFill>
                  <a:schemeClr val="bg2"/>
                </a:solidFill>
                <a:latin typeface="Lato" panose="020F0502020204030203" pitchFamily="34" charset="0"/>
              </a:rPr>
              <a:t> el material </a:t>
            </a:r>
            <a:r>
              <a:rPr sz="1400" dirty="0" err="1">
                <a:solidFill>
                  <a:schemeClr val="bg2"/>
                </a:solidFill>
                <a:latin typeface="Lato" panose="020F0502020204030203" pitchFamily="34" charset="0"/>
              </a:rPr>
              <a:t>en</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cualquier</a:t>
            </a:r>
            <a:r>
              <a:rPr sz="1400" dirty="0">
                <a:solidFill>
                  <a:schemeClr val="bg2"/>
                </a:solidFill>
                <a:latin typeface="Lato" panose="020F0502020204030203" pitchFamily="34" charset="0"/>
              </a:rPr>
              <a:t> medio o </a:t>
            </a:r>
            <a:r>
              <a:rPr sz="1400" dirty="0" err="1">
                <a:solidFill>
                  <a:schemeClr val="bg2"/>
                </a:solidFill>
                <a:latin typeface="Lato" panose="020F0502020204030203" pitchFamily="34" charset="0"/>
              </a:rPr>
              <a:t>formato</a:t>
            </a:r>
            <a:br>
              <a:rPr lang="en-CA" sz="1400" dirty="0">
                <a:solidFill>
                  <a:schemeClr val="bg2"/>
                </a:solidFill>
                <a:latin typeface="Lato" panose="020F0502020204030203" pitchFamily="34" charset="0"/>
              </a:rPr>
            </a:br>
            <a:r>
              <a:rPr sz="1600" b="1" dirty="0" err="1">
                <a:solidFill>
                  <a:schemeClr val="bg2"/>
                </a:solidFill>
                <a:latin typeface="Lato" panose="020F0502020204030203" pitchFamily="34" charset="0"/>
              </a:rPr>
              <a:t>Editar</a:t>
            </a:r>
            <a:r>
              <a:rPr sz="1600" b="1" dirty="0">
                <a:solidFill>
                  <a:schemeClr val="bg2"/>
                </a:solidFill>
                <a:latin typeface="Lato" panose="020F0502020204030203" pitchFamily="34" charset="0"/>
              </a:rPr>
              <a:t>:</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remezclar</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transformar</a:t>
            </a:r>
            <a:r>
              <a:rPr sz="1400" dirty="0">
                <a:solidFill>
                  <a:schemeClr val="bg2"/>
                </a:solidFill>
                <a:latin typeface="Lato" panose="020F0502020204030203" pitchFamily="34" charset="0"/>
              </a:rPr>
              <a:t> y </a:t>
            </a:r>
            <a:r>
              <a:rPr sz="1400" dirty="0" err="1">
                <a:solidFill>
                  <a:schemeClr val="bg2"/>
                </a:solidFill>
                <a:latin typeface="Lato" panose="020F0502020204030203" pitchFamily="34" charset="0"/>
              </a:rPr>
              <a:t>crear</a:t>
            </a:r>
            <a:r>
              <a:rPr sz="1400" dirty="0">
                <a:solidFill>
                  <a:schemeClr val="bg2"/>
                </a:solidFill>
                <a:latin typeface="Lato" panose="020F0502020204030203" pitchFamily="34" charset="0"/>
              </a:rPr>
              <a:t> a </a:t>
            </a:r>
            <a:r>
              <a:rPr sz="1400" dirty="0" err="1">
                <a:solidFill>
                  <a:schemeClr val="bg2"/>
                </a:solidFill>
                <a:latin typeface="Lato" panose="020F0502020204030203" pitchFamily="34" charset="0"/>
              </a:rPr>
              <a:t>partir</a:t>
            </a:r>
            <a:r>
              <a:rPr sz="1400" dirty="0">
                <a:solidFill>
                  <a:schemeClr val="bg2"/>
                </a:solidFill>
                <a:latin typeface="Lato" panose="020F0502020204030203" pitchFamily="34" charset="0"/>
              </a:rPr>
              <a:t> del material para </a:t>
            </a:r>
            <a:r>
              <a:rPr sz="1400" dirty="0" err="1">
                <a:solidFill>
                  <a:schemeClr val="bg2"/>
                </a:solidFill>
                <a:latin typeface="Lato" panose="020F0502020204030203" pitchFamily="34" charset="0"/>
              </a:rPr>
              <a:t>cualquier</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propósito</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incluso</a:t>
            </a:r>
            <a:r>
              <a:rPr sz="1400" dirty="0">
                <a:solidFill>
                  <a:schemeClr val="bg2"/>
                </a:solidFill>
                <a:latin typeface="Lato" panose="020F0502020204030203" pitchFamily="34" charset="0"/>
              </a:rPr>
              <a:t> </a:t>
            </a:r>
            <a:r>
              <a:rPr sz="1400" dirty="0" err="1">
                <a:solidFill>
                  <a:schemeClr val="bg2"/>
                </a:solidFill>
                <a:latin typeface="Lato" panose="020F0502020204030203" pitchFamily="34" charset="0"/>
              </a:rPr>
              <a:t>comercialmente</a:t>
            </a:r>
            <a:br>
              <a:rPr lang="en-CA" sz="1400" dirty="0">
                <a:solidFill>
                  <a:schemeClr val="bg2"/>
                </a:solidFill>
                <a:latin typeface="Lato" panose="020F0502020204030203" pitchFamily="34" charset="0"/>
              </a:rPr>
            </a:br>
            <a:endParaRPr lang="en-CA" sz="1400" dirty="0">
              <a:solidFill>
                <a:schemeClr val="bg2"/>
              </a:solidFill>
              <a:latin typeface="Lato" panose="020F0502020204030203" pitchFamily="34" charset="0"/>
            </a:endParaRPr>
          </a:p>
          <a:p>
            <a:pPr rtl="0" eaLnBrk="1" fontAlgn="auto" hangingPunct="1">
              <a:lnSpc>
                <a:spcPct val="120000"/>
              </a:lnSpc>
              <a:spcBef>
                <a:spcPts val="0"/>
              </a:spcBef>
              <a:spcAft>
                <a:spcPts val="0"/>
              </a:spcAft>
              <a:defRPr/>
            </a:pPr>
            <a:r>
              <a:rPr sz="1400" dirty="0">
                <a:solidFill>
                  <a:schemeClr val="bg1"/>
                </a:solidFill>
                <a:latin typeface="Lato" panose="020F0502020204030203" pitchFamily="34" charset="0"/>
                <a:ea typeface="+mn-ea"/>
                <a:cs typeface="+mn-cs"/>
              </a:rPr>
              <a:t>Bajo las </a:t>
            </a:r>
            <a:r>
              <a:rPr sz="1400" dirty="0" err="1">
                <a:solidFill>
                  <a:schemeClr val="bg1"/>
                </a:solidFill>
                <a:latin typeface="Lato" panose="020F0502020204030203" pitchFamily="34" charset="0"/>
                <a:ea typeface="+mn-ea"/>
                <a:cs typeface="+mn-cs"/>
              </a:rPr>
              <a:t>siguientes</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condiciones</a:t>
            </a:r>
            <a:r>
              <a:rPr sz="1400" dirty="0">
                <a:solidFill>
                  <a:schemeClr val="bg1"/>
                </a:solidFill>
                <a:latin typeface="Lato" panose="020F0502020204030203" pitchFamily="34" charset="0"/>
                <a:ea typeface="+mn-ea"/>
                <a:cs typeface="+mn-cs"/>
              </a:rPr>
              <a:t>:</a:t>
            </a:r>
          </a:p>
          <a:p>
            <a:pPr marL="0" lvl="4" rtl="0" eaLnBrk="1" fontAlgn="auto" hangingPunct="1">
              <a:lnSpc>
                <a:spcPct val="120000"/>
              </a:lnSpc>
              <a:spcBef>
                <a:spcPts val="1000"/>
              </a:spcBef>
              <a:spcAft>
                <a:spcPts val="0"/>
              </a:spcAft>
              <a:defRPr/>
            </a:pPr>
            <a:r>
              <a:rPr sz="1600" b="1" dirty="0" err="1">
                <a:solidFill>
                  <a:schemeClr val="bg1"/>
                </a:solidFill>
                <a:latin typeface="Lato" panose="020F0502020204030203" pitchFamily="34" charset="0"/>
                <a:ea typeface="+mn-ea"/>
                <a:cs typeface="+mn-cs"/>
              </a:rPr>
              <a:t>Atribución</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debe</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atribuírsele</a:t>
            </a:r>
            <a:r>
              <a:rPr sz="1400" dirty="0">
                <a:solidFill>
                  <a:schemeClr val="bg1"/>
                </a:solidFill>
                <a:latin typeface="Lato" panose="020F0502020204030203" pitchFamily="34" charset="0"/>
                <a:ea typeface="+mn-ea"/>
                <a:cs typeface="+mn-cs"/>
              </a:rPr>
              <a:t> a CAWST y </a:t>
            </a:r>
            <a:r>
              <a:rPr sz="1400" dirty="0" err="1">
                <a:solidFill>
                  <a:schemeClr val="bg1"/>
                </a:solidFill>
                <a:latin typeface="Lato" panose="020F0502020204030203" pitchFamily="34" charset="0"/>
                <a:ea typeface="+mn-ea"/>
                <a:cs typeface="+mn-cs"/>
              </a:rPr>
              <a:t>Eawag-Sandec</a:t>
            </a:r>
            <a:r>
              <a:rPr sz="1400" dirty="0">
                <a:solidFill>
                  <a:schemeClr val="bg1"/>
                </a:solidFill>
                <a:latin typeface="Lato" panose="020F0502020204030203" pitchFamily="34" charset="0"/>
                <a:ea typeface="+mn-ea"/>
                <a:cs typeface="+mn-cs"/>
              </a:rPr>
              <a:t> el </a:t>
            </a:r>
            <a:r>
              <a:rPr sz="1400" dirty="0" err="1">
                <a:solidFill>
                  <a:schemeClr val="bg1"/>
                </a:solidFill>
                <a:latin typeface="Lato" panose="020F0502020204030203" pitchFamily="34" charset="0"/>
                <a:ea typeface="+mn-ea"/>
                <a:cs typeface="+mn-cs"/>
              </a:rPr>
              <a:t>crédito</a:t>
            </a:r>
            <a:r>
              <a:rPr sz="1400" dirty="0">
                <a:solidFill>
                  <a:schemeClr val="bg1"/>
                </a:solidFill>
                <a:latin typeface="Lato" panose="020F0502020204030203" pitchFamily="34" charset="0"/>
                <a:ea typeface="+mn-ea"/>
                <a:cs typeface="+mn-cs"/>
              </a:rPr>
              <a:t> de forma </a:t>
            </a:r>
            <a:r>
              <a:rPr sz="1400" dirty="0" err="1">
                <a:solidFill>
                  <a:schemeClr val="bg1"/>
                </a:solidFill>
                <a:latin typeface="Lato" panose="020F0502020204030203" pitchFamily="34" charset="0"/>
                <a:ea typeface="+mn-ea"/>
                <a:cs typeface="+mn-cs"/>
              </a:rPr>
              <a:t>apropiada</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proporcionar</a:t>
            </a:r>
            <a:r>
              <a:rPr sz="1400" dirty="0">
                <a:solidFill>
                  <a:schemeClr val="bg1"/>
                </a:solidFill>
                <a:latin typeface="Lato" panose="020F0502020204030203" pitchFamily="34" charset="0"/>
                <a:ea typeface="+mn-ea"/>
                <a:cs typeface="+mn-cs"/>
              </a:rPr>
              <a:t> un enlace a la </a:t>
            </a:r>
            <a:r>
              <a:rPr sz="1400" dirty="0" err="1">
                <a:solidFill>
                  <a:schemeClr val="bg1"/>
                </a:solidFill>
                <a:latin typeface="Lato" panose="020F0502020204030203" pitchFamily="34" charset="0"/>
                <a:ea typeface="+mn-ea"/>
                <a:cs typeface="+mn-cs"/>
              </a:rPr>
              <a:t>licencia</a:t>
            </a:r>
            <a:r>
              <a:rPr sz="1400" dirty="0">
                <a:solidFill>
                  <a:schemeClr val="bg1"/>
                </a:solidFill>
                <a:latin typeface="Lato" panose="020F0502020204030203" pitchFamily="34" charset="0"/>
                <a:ea typeface="+mn-ea"/>
                <a:cs typeface="+mn-cs"/>
              </a:rPr>
              <a:t> e </a:t>
            </a:r>
            <a:r>
              <a:rPr sz="1400" dirty="0" err="1">
                <a:solidFill>
                  <a:schemeClr val="bg1"/>
                </a:solidFill>
                <a:latin typeface="Lato" panose="020F0502020204030203" pitchFamily="34" charset="0"/>
                <a:ea typeface="+mn-ea"/>
                <a:cs typeface="+mn-cs"/>
              </a:rPr>
              <a:t>indicar</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si</a:t>
            </a:r>
            <a:r>
              <a:rPr sz="1400" dirty="0">
                <a:solidFill>
                  <a:schemeClr val="bg1"/>
                </a:solidFill>
                <a:latin typeface="Lato" panose="020F0502020204030203" pitchFamily="34" charset="0"/>
                <a:ea typeface="+mn-ea"/>
                <a:cs typeface="+mn-cs"/>
              </a:rPr>
              <a:t> se </a:t>
            </a:r>
            <a:r>
              <a:rPr sz="1400" dirty="0" err="1">
                <a:solidFill>
                  <a:schemeClr val="bg1"/>
                </a:solidFill>
                <a:latin typeface="Lato" panose="020F0502020204030203" pitchFamily="34" charset="0"/>
                <a:ea typeface="+mn-ea"/>
                <a:cs typeface="+mn-cs"/>
              </a:rPr>
              <a:t>realizaron</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cambios</a:t>
            </a:r>
            <a:r>
              <a:rPr sz="1400" dirty="0">
                <a:solidFill>
                  <a:schemeClr val="bg1"/>
                </a:solidFill>
                <a:latin typeface="Lato" panose="020F0502020204030203" pitchFamily="34" charset="0"/>
                <a:ea typeface="+mn-ea"/>
                <a:cs typeface="+mn-cs"/>
              </a:rPr>
              <a:t>. Lo </a:t>
            </a:r>
            <a:r>
              <a:rPr sz="1400" dirty="0" err="1">
                <a:solidFill>
                  <a:schemeClr val="bg1"/>
                </a:solidFill>
                <a:latin typeface="Lato" panose="020F0502020204030203" pitchFamily="34" charset="0"/>
                <a:ea typeface="+mn-ea"/>
                <a:cs typeface="+mn-cs"/>
              </a:rPr>
              <a:t>puede</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hacer</a:t>
            </a:r>
            <a:r>
              <a:rPr sz="1400" dirty="0">
                <a:solidFill>
                  <a:schemeClr val="bg1"/>
                </a:solidFill>
                <a:latin typeface="Lato" panose="020F0502020204030203" pitchFamily="34" charset="0"/>
                <a:ea typeface="+mn-ea"/>
                <a:cs typeface="+mn-cs"/>
              </a:rPr>
              <a:t> de </a:t>
            </a:r>
            <a:r>
              <a:rPr sz="1400" dirty="0" err="1">
                <a:solidFill>
                  <a:schemeClr val="bg1"/>
                </a:solidFill>
                <a:latin typeface="Lato" panose="020F0502020204030203" pitchFamily="34" charset="0"/>
                <a:ea typeface="+mn-ea"/>
                <a:cs typeface="+mn-cs"/>
              </a:rPr>
              <a:t>cualquier</a:t>
            </a:r>
            <a:r>
              <a:rPr sz="1400" dirty="0">
                <a:solidFill>
                  <a:schemeClr val="bg1"/>
                </a:solidFill>
                <a:latin typeface="Lato" panose="020F0502020204030203" pitchFamily="34" charset="0"/>
                <a:ea typeface="+mn-ea"/>
                <a:cs typeface="+mn-cs"/>
              </a:rPr>
              <a:t> forma que sea </a:t>
            </a:r>
            <a:r>
              <a:rPr sz="1400" dirty="0" err="1">
                <a:solidFill>
                  <a:schemeClr val="bg1"/>
                </a:solidFill>
                <a:latin typeface="Lato" panose="020F0502020204030203" pitchFamily="34" charset="0"/>
                <a:ea typeface="+mn-ea"/>
                <a:cs typeface="+mn-cs"/>
              </a:rPr>
              <a:t>razonable</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pero</a:t>
            </a:r>
            <a:r>
              <a:rPr sz="1400" dirty="0">
                <a:solidFill>
                  <a:schemeClr val="bg1"/>
                </a:solidFill>
                <a:latin typeface="Lato" panose="020F0502020204030203" pitchFamily="34" charset="0"/>
                <a:ea typeface="+mn-ea"/>
                <a:cs typeface="+mn-cs"/>
              </a:rPr>
              <a:t> no de </a:t>
            </a:r>
            <a:r>
              <a:rPr sz="1400" dirty="0" err="1">
                <a:solidFill>
                  <a:schemeClr val="bg1"/>
                </a:solidFill>
                <a:latin typeface="Lato" panose="020F0502020204030203" pitchFamily="34" charset="0"/>
                <a:ea typeface="+mn-ea"/>
                <a:cs typeface="+mn-cs"/>
              </a:rPr>
              <a:t>una</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manera</a:t>
            </a:r>
            <a:r>
              <a:rPr sz="1400" dirty="0">
                <a:solidFill>
                  <a:schemeClr val="bg1"/>
                </a:solidFill>
                <a:latin typeface="Lato" panose="020F0502020204030203" pitchFamily="34" charset="0"/>
                <a:ea typeface="+mn-ea"/>
                <a:cs typeface="+mn-cs"/>
              </a:rPr>
              <a:t> que </a:t>
            </a:r>
            <a:r>
              <a:rPr sz="1400" dirty="0" err="1">
                <a:solidFill>
                  <a:schemeClr val="bg1"/>
                </a:solidFill>
                <a:latin typeface="Lato" panose="020F0502020204030203" pitchFamily="34" charset="0"/>
                <a:ea typeface="+mn-ea"/>
                <a:cs typeface="+mn-cs"/>
              </a:rPr>
              <a:t>sugiera</a:t>
            </a:r>
            <a:r>
              <a:rPr sz="1400" dirty="0">
                <a:solidFill>
                  <a:schemeClr val="bg1"/>
                </a:solidFill>
                <a:latin typeface="Lato" panose="020F0502020204030203" pitchFamily="34" charset="0"/>
                <a:ea typeface="+mn-ea"/>
                <a:cs typeface="+mn-cs"/>
              </a:rPr>
              <a:t> que CAWST y </a:t>
            </a:r>
            <a:r>
              <a:rPr sz="1400" dirty="0" err="1">
                <a:solidFill>
                  <a:schemeClr val="bg1"/>
                </a:solidFill>
                <a:latin typeface="Lato" panose="020F0502020204030203" pitchFamily="34" charset="0"/>
                <a:ea typeface="+mn-ea"/>
                <a:cs typeface="+mn-cs"/>
              </a:rPr>
              <a:t>Eawag-Sandec</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avalan</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su</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organización</a:t>
            </a:r>
            <a:r>
              <a:rPr sz="1400" dirty="0">
                <a:solidFill>
                  <a:schemeClr val="bg1"/>
                </a:solidFill>
                <a:latin typeface="Lato" panose="020F0502020204030203" pitchFamily="34" charset="0"/>
                <a:ea typeface="+mn-ea"/>
                <a:cs typeface="+mn-cs"/>
              </a:rPr>
              <a:t> o el </a:t>
            </a:r>
            <a:r>
              <a:rPr sz="1400" dirty="0" err="1">
                <a:solidFill>
                  <a:schemeClr val="bg1"/>
                </a:solidFill>
                <a:latin typeface="Lato" panose="020F0502020204030203" pitchFamily="34" charset="0"/>
                <a:ea typeface="+mn-ea"/>
                <a:cs typeface="+mn-cs"/>
              </a:rPr>
              <a:t>uso</a:t>
            </a:r>
            <a:r>
              <a:rPr sz="1400" dirty="0">
                <a:solidFill>
                  <a:schemeClr val="bg1"/>
                </a:solidFill>
                <a:latin typeface="Lato" panose="020F0502020204030203" pitchFamily="34" charset="0"/>
                <a:ea typeface="+mn-ea"/>
                <a:cs typeface="+mn-cs"/>
              </a:rPr>
              <a:t> que le ha dado al </a:t>
            </a:r>
            <a:r>
              <a:rPr sz="1400" dirty="0" err="1">
                <a:solidFill>
                  <a:schemeClr val="bg1"/>
                </a:solidFill>
                <a:latin typeface="Lato" panose="020F0502020204030203" pitchFamily="34" charset="0"/>
                <a:ea typeface="+mn-ea"/>
                <a:cs typeface="+mn-cs"/>
              </a:rPr>
              <a:t>documento</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Incluya</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nuestros</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sitios</a:t>
            </a:r>
            <a:r>
              <a:rPr sz="1400" dirty="0">
                <a:solidFill>
                  <a:schemeClr val="bg1"/>
                </a:solidFill>
                <a:latin typeface="Lato" panose="020F0502020204030203" pitchFamily="34" charset="0"/>
                <a:ea typeface="+mn-ea"/>
                <a:cs typeface="+mn-cs"/>
              </a:rPr>
              <a:t> web: </a:t>
            </a:r>
            <a:r>
              <a:rPr sz="1400" dirty="0">
                <a:solidFill>
                  <a:schemeClr val="bg1"/>
                </a:solidFill>
                <a:latin typeface="Lato" panose="020F0502020204030203" pitchFamily="34" charset="0"/>
                <a:ea typeface="+mn-ea"/>
                <a:cs typeface="+mn-cs"/>
                <a:hlinkClick r:id="rId4"/>
              </a:rPr>
              <a:t>www.cawst.org</a:t>
            </a:r>
            <a:r>
              <a:rPr sz="1400" dirty="0">
                <a:solidFill>
                  <a:schemeClr val="bg1"/>
                </a:solidFill>
                <a:latin typeface="Lato" panose="020F0502020204030203" pitchFamily="34" charset="0"/>
                <a:ea typeface="+mn-ea"/>
                <a:cs typeface="+mn-cs"/>
              </a:rPr>
              <a:t> y </a:t>
            </a:r>
            <a:r>
              <a:rPr sz="1400" dirty="0">
                <a:solidFill>
                  <a:schemeClr val="bg1"/>
                </a:solidFill>
                <a:latin typeface="Lato" panose="020F0502020204030203" pitchFamily="34" charset="0"/>
                <a:ea typeface="+mn-ea"/>
                <a:cs typeface="+mn-cs"/>
                <a:hlinkClick r:id="rId5"/>
              </a:rPr>
              <a:t>www.sandec.ch</a:t>
            </a:r>
            <a:r>
              <a:rPr sz="1400" dirty="0">
                <a:solidFill>
                  <a:schemeClr val="bg1"/>
                </a:solidFill>
                <a:latin typeface="Lato" panose="020F0502020204030203" pitchFamily="34" charset="0"/>
                <a:ea typeface="+mn-ea"/>
                <a:cs typeface="+mn-cs"/>
              </a:rPr>
              <a:t>.</a:t>
            </a:r>
          </a:p>
          <a:p>
            <a:pPr marL="0" lvl="4" rtl="0" eaLnBrk="1" fontAlgn="auto" hangingPunct="1">
              <a:lnSpc>
                <a:spcPct val="120000"/>
              </a:lnSpc>
              <a:spcBef>
                <a:spcPts val="1000"/>
              </a:spcBef>
              <a:spcAft>
                <a:spcPts val="0"/>
              </a:spcAft>
              <a:defRPr/>
            </a:pPr>
            <a:r>
              <a:rPr sz="1400" dirty="0">
                <a:solidFill>
                  <a:schemeClr val="bg1"/>
                </a:solidFill>
                <a:latin typeface="Lato" panose="020F0502020204030203" pitchFamily="34" charset="0"/>
                <a:ea typeface="+mn-ea"/>
                <a:cs typeface="+mn-cs"/>
              </a:rPr>
              <a:t>CAWST y </a:t>
            </a:r>
            <a:r>
              <a:rPr sz="1400" dirty="0" err="1">
                <a:solidFill>
                  <a:schemeClr val="bg1"/>
                </a:solidFill>
                <a:latin typeface="Lato" panose="020F0502020204030203" pitchFamily="34" charset="0"/>
                <a:ea typeface="+mn-ea"/>
                <a:cs typeface="+mn-cs"/>
              </a:rPr>
              <a:t>Eawag-Sandec</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actualizarán</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este</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documento</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periódicamente</a:t>
            </a:r>
            <a:r>
              <a:rPr sz="1400" dirty="0">
                <a:solidFill>
                  <a:schemeClr val="bg1"/>
                </a:solidFill>
                <a:latin typeface="Lato" panose="020F0502020204030203" pitchFamily="34" charset="0"/>
                <a:ea typeface="+mn-ea"/>
                <a:cs typeface="+mn-cs"/>
              </a:rPr>
              <a:t>. Por ese </a:t>
            </a:r>
            <a:r>
              <a:rPr sz="1400" dirty="0" err="1">
                <a:solidFill>
                  <a:schemeClr val="bg1"/>
                </a:solidFill>
                <a:latin typeface="Lato" panose="020F0502020204030203" pitchFamily="34" charset="0"/>
                <a:ea typeface="+mn-ea"/>
                <a:cs typeface="+mn-cs"/>
              </a:rPr>
              <a:t>motivo</a:t>
            </a:r>
            <a:r>
              <a:rPr sz="1400" dirty="0">
                <a:solidFill>
                  <a:schemeClr val="bg1"/>
                </a:solidFill>
                <a:latin typeface="Lato" panose="020F0502020204030203" pitchFamily="34" charset="0"/>
                <a:ea typeface="+mn-ea"/>
                <a:cs typeface="+mn-cs"/>
              </a:rPr>
              <a:t>, no se </a:t>
            </a:r>
            <a:r>
              <a:rPr sz="1400" dirty="0" err="1">
                <a:solidFill>
                  <a:schemeClr val="bg1"/>
                </a:solidFill>
                <a:latin typeface="Lato" panose="020F0502020204030203" pitchFamily="34" charset="0"/>
                <a:ea typeface="+mn-ea"/>
                <a:cs typeface="+mn-cs"/>
              </a:rPr>
              <a:t>recomienda</a:t>
            </a:r>
            <a:r>
              <a:rPr sz="1400" dirty="0">
                <a:solidFill>
                  <a:schemeClr val="bg1"/>
                </a:solidFill>
                <a:latin typeface="Lato" panose="020F0502020204030203" pitchFamily="34" charset="0"/>
                <a:ea typeface="+mn-ea"/>
                <a:cs typeface="+mn-cs"/>
              </a:rPr>
              <a:t> que lo </a:t>
            </a:r>
            <a:r>
              <a:rPr sz="1400" dirty="0" err="1">
                <a:solidFill>
                  <a:schemeClr val="bg1"/>
                </a:solidFill>
                <a:latin typeface="Lato" panose="020F0502020204030203" pitchFamily="34" charset="0"/>
                <a:ea typeface="+mn-ea"/>
                <a:cs typeface="+mn-cs"/>
              </a:rPr>
              <a:t>almacene</a:t>
            </a:r>
            <a:r>
              <a:rPr sz="1400" dirty="0">
                <a:solidFill>
                  <a:schemeClr val="bg1"/>
                </a:solidFill>
                <a:latin typeface="Lato" panose="020F0502020204030203" pitchFamily="34" charset="0"/>
                <a:ea typeface="+mn-ea"/>
                <a:cs typeface="+mn-cs"/>
              </a:rPr>
              <a:t> para </a:t>
            </a:r>
            <a:r>
              <a:rPr sz="1400" dirty="0" err="1">
                <a:solidFill>
                  <a:schemeClr val="bg1"/>
                </a:solidFill>
                <a:latin typeface="Lato" panose="020F0502020204030203" pitchFamily="34" charset="0"/>
                <a:ea typeface="+mn-ea"/>
                <a:cs typeface="+mn-cs"/>
              </a:rPr>
              <a:t>descargarlo</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desde</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su</a:t>
            </a:r>
            <a:r>
              <a:rPr sz="1400" dirty="0">
                <a:solidFill>
                  <a:schemeClr val="bg1"/>
                </a:solidFill>
                <a:latin typeface="Lato" panose="020F0502020204030203" pitchFamily="34" charset="0"/>
                <a:ea typeface="+mn-ea"/>
                <a:cs typeface="+mn-cs"/>
              </a:rPr>
              <a:t> </a:t>
            </a:r>
            <a:r>
              <a:rPr sz="1400" dirty="0" err="1">
                <a:solidFill>
                  <a:schemeClr val="bg1"/>
                </a:solidFill>
                <a:latin typeface="Lato" panose="020F0502020204030203" pitchFamily="34" charset="0"/>
                <a:ea typeface="+mn-ea"/>
                <a:cs typeface="+mn-cs"/>
              </a:rPr>
              <a:t>sitio</a:t>
            </a:r>
            <a:r>
              <a:rPr sz="1400" dirty="0">
                <a:solidFill>
                  <a:schemeClr val="bg1"/>
                </a:solidFill>
                <a:latin typeface="Lato" panose="020F0502020204030203" pitchFamily="34" charset="0"/>
                <a:ea typeface="+mn-ea"/>
                <a:cs typeface="+mn-cs"/>
              </a:rPr>
              <a:t> web.</a:t>
            </a:r>
          </a:p>
          <a:p>
            <a:pPr marL="0" lvl="4" rtl="0" eaLnBrk="1" fontAlgn="auto" hangingPunct="1">
              <a:lnSpc>
                <a:spcPct val="120000"/>
              </a:lnSpc>
              <a:spcBef>
                <a:spcPts val="1000"/>
              </a:spcBef>
              <a:spcAft>
                <a:spcPts val="0"/>
              </a:spcAft>
              <a:defRPr/>
            </a:pPr>
            <a:r>
              <a:rPr sz="1400" dirty="0">
                <a:solidFill>
                  <a:schemeClr val="bg1"/>
                </a:solidFill>
                <a:latin typeface="Lato"/>
                <a:ea typeface="+mn-ea"/>
                <a:cs typeface="Arial" charset="0"/>
              </a:rPr>
              <a:t>CAWST y </a:t>
            </a:r>
            <a:r>
              <a:rPr sz="1400" dirty="0" err="1">
                <a:solidFill>
                  <a:schemeClr val="bg1"/>
                </a:solidFill>
                <a:latin typeface="Lato"/>
                <a:ea typeface="+mn-ea"/>
                <a:cs typeface="Arial" charset="0"/>
              </a:rPr>
              <a:t>Eawag-Sandec</a:t>
            </a:r>
            <a:r>
              <a:rPr sz="1400" dirty="0">
                <a:solidFill>
                  <a:schemeClr val="bg1"/>
                </a:solidFill>
                <a:latin typeface="Lato"/>
                <a:ea typeface="+mn-ea"/>
                <a:cs typeface="Arial" charset="0"/>
              </a:rPr>
              <a:t> y </a:t>
            </a:r>
            <a:r>
              <a:rPr sz="1400" dirty="0" err="1">
                <a:solidFill>
                  <a:schemeClr val="bg1"/>
                </a:solidFill>
                <a:latin typeface="Lato"/>
                <a:ea typeface="+mn-ea"/>
                <a:cs typeface="Arial" charset="0"/>
              </a:rPr>
              <a:t>sus</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directivos</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empleados</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contratistas</a:t>
            </a:r>
            <a:r>
              <a:rPr sz="1400" dirty="0">
                <a:solidFill>
                  <a:schemeClr val="bg1"/>
                </a:solidFill>
                <a:latin typeface="Lato"/>
                <a:ea typeface="+mn-ea"/>
                <a:cs typeface="Arial" charset="0"/>
              </a:rPr>
              <a:t> y </a:t>
            </a:r>
            <a:r>
              <a:rPr sz="1400" dirty="0" err="1">
                <a:solidFill>
                  <a:schemeClr val="bg1"/>
                </a:solidFill>
                <a:latin typeface="Lato"/>
                <a:ea typeface="+mn-ea"/>
                <a:cs typeface="Arial" charset="0"/>
              </a:rPr>
              <a:t>voluntarios</a:t>
            </a:r>
            <a:r>
              <a:rPr sz="1400" dirty="0">
                <a:solidFill>
                  <a:schemeClr val="bg1"/>
                </a:solidFill>
                <a:latin typeface="Lato"/>
                <a:ea typeface="+mn-ea"/>
                <a:cs typeface="Arial" charset="0"/>
              </a:rPr>
              <a:t> no </a:t>
            </a:r>
            <a:r>
              <a:rPr sz="1400" dirty="0" err="1">
                <a:solidFill>
                  <a:schemeClr val="bg1"/>
                </a:solidFill>
                <a:latin typeface="Lato"/>
                <a:ea typeface="+mn-ea"/>
                <a:cs typeface="Arial" charset="0"/>
              </a:rPr>
              <a:t>asumen</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ninguna</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responsabilidad</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ni</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dan</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garantía</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alguna</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por</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los</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resultados</a:t>
            </a:r>
            <a:r>
              <a:rPr sz="1400" dirty="0">
                <a:solidFill>
                  <a:schemeClr val="bg1"/>
                </a:solidFill>
                <a:latin typeface="Lato"/>
                <a:ea typeface="+mn-ea"/>
                <a:cs typeface="Arial" charset="0"/>
              </a:rPr>
              <a:t> que </a:t>
            </a:r>
            <a:r>
              <a:rPr sz="1400" dirty="0" err="1">
                <a:solidFill>
                  <a:schemeClr val="bg1"/>
                </a:solidFill>
                <a:latin typeface="Lato"/>
                <a:ea typeface="+mn-ea"/>
                <a:cs typeface="Arial" charset="0"/>
              </a:rPr>
              <a:t>puedan</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obtenerse</a:t>
            </a:r>
            <a:r>
              <a:rPr sz="1400" dirty="0">
                <a:solidFill>
                  <a:schemeClr val="bg1"/>
                </a:solidFill>
                <a:latin typeface="Lato"/>
                <a:ea typeface="+mn-ea"/>
                <a:cs typeface="Arial" charset="0"/>
              </a:rPr>
              <a:t> a </a:t>
            </a:r>
            <a:r>
              <a:rPr sz="1400" dirty="0" err="1">
                <a:solidFill>
                  <a:schemeClr val="bg1"/>
                </a:solidFill>
                <a:latin typeface="Lato"/>
                <a:ea typeface="+mn-ea"/>
                <a:cs typeface="Arial" charset="0"/>
              </a:rPr>
              <a:t>partir</a:t>
            </a:r>
            <a:r>
              <a:rPr sz="1400" dirty="0">
                <a:solidFill>
                  <a:schemeClr val="bg1"/>
                </a:solidFill>
                <a:latin typeface="Lato"/>
                <a:ea typeface="+mn-ea"/>
                <a:cs typeface="Arial" charset="0"/>
              </a:rPr>
              <a:t> del </a:t>
            </a:r>
            <a:r>
              <a:rPr sz="1400" dirty="0" err="1">
                <a:solidFill>
                  <a:schemeClr val="bg1"/>
                </a:solidFill>
                <a:latin typeface="Lato"/>
                <a:ea typeface="+mn-ea"/>
                <a:cs typeface="Arial" charset="0"/>
              </a:rPr>
              <a:t>uso</a:t>
            </a:r>
            <a:r>
              <a:rPr sz="1400" dirty="0">
                <a:solidFill>
                  <a:schemeClr val="bg1"/>
                </a:solidFill>
                <a:latin typeface="Lato"/>
                <a:ea typeface="+mn-ea"/>
                <a:cs typeface="Arial" charset="0"/>
              </a:rPr>
              <a:t> de la </a:t>
            </a:r>
            <a:r>
              <a:rPr sz="1400" dirty="0" err="1">
                <a:solidFill>
                  <a:schemeClr val="bg1"/>
                </a:solidFill>
                <a:latin typeface="Lato"/>
                <a:ea typeface="+mn-ea"/>
                <a:cs typeface="Arial" charset="0"/>
              </a:rPr>
              <a:t>información</a:t>
            </a:r>
            <a:r>
              <a:rPr sz="1400" dirty="0">
                <a:solidFill>
                  <a:schemeClr val="bg1"/>
                </a:solidFill>
                <a:latin typeface="Lato"/>
                <a:ea typeface="+mn-ea"/>
                <a:cs typeface="Arial" charset="0"/>
              </a:rPr>
              <a:t> </a:t>
            </a:r>
            <a:r>
              <a:rPr sz="1400" dirty="0" err="1">
                <a:solidFill>
                  <a:schemeClr val="bg1"/>
                </a:solidFill>
                <a:latin typeface="Lato"/>
                <a:ea typeface="+mn-ea"/>
                <a:cs typeface="Arial" charset="0"/>
              </a:rPr>
              <a:t>dada</a:t>
            </a:r>
            <a:r>
              <a:rPr sz="1400" dirty="0">
                <a:solidFill>
                  <a:srgbClr val="000000"/>
                </a:solidFill>
                <a:latin typeface="Lato"/>
                <a:ea typeface="+mn-ea"/>
                <a:cs typeface="Arial" charset="0"/>
              </a:rPr>
              <a:t>.</a:t>
            </a:r>
          </a:p>
        </p:txBody>
      </p:sp>
      <p:grpSp>
        <p:nvGrpSpPr>
          <p:cNvPr id="6" name="Group 5"/>
          <p:cNvGrpSpPr/>
          <p:nvPr/>
        </p:nvGrpSpPr>
        <p:grpSpPr>
          <a:xfrm>
            <a:off x="549449" y="2336469"/>
            <a:ext cx="986155" cy="835092"/>
            <a:chOff x="329372" y="2666906"/>
            <a:chExt cx="986155" cy="835092"/>
          </a:xfrm>
        </p:grpSpPr>
        <p:pic>
          <p:nvPicPr>
            <p:cNvPr id="17" name="Picture 16"/>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56042" y="3254348"/>
              <a:ext cx="959485" cy="247650"/>
            </a:xfrm>
            <a:prstGeom prst="rect">
              <a:avLst/>
            </a:prstGeom>
            <a:noFill/>
          </p:spPr>
        </p:pic>
        <p:pic>
          <p:nvPicPr>
            <p:cNvPr id="18" name="Picture 17"/>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29372" y="2666906"/>
              <a:ext cx="986155" cy="352425"/>
            </a:xfrm>
            <a:prstGeom prst="rect">
              <a:avLst/>
            </a:prstGeom>
            <a:noFill/>
          </p:spPr>
        </p:pic>
      </p:grpSp>
      <p:pic>
        <p:nvPicPr>
          <p:cNvPr id="19" name="Picture 18" descr="N:\Communications\Communications Tools\Logos &amp; Graphics\Logos\+ CAWST\cawst_logo_full--docx_header--colour.pn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3749041" y="109255"/>
            <a:ext cx="2431415" cy="944880"/>
          </a:xfrm>
          <a:prstGeom prst="rect">
            <a:avLst/>
          </a:prstGeom>
          <a:noFill/>
          <a:ln>
            <a:noFill/>
          </a:ln>
        </p:spPr>
      </p:pic>
      <p:sp>
        <p:nvSpPr>
          <p:cNvPr id="9" name="TextBox 8"/>
          <p:cNvSpPr txBox="1"/>
          <p:nvPr/>
        </p:nvSpPr>
        <p:spPr>
          <a:xfrm>
            <a:off x="9116046" y="4343803"/>
            <a:ext cx="1403288" cy="369332"/>
          </a:xfrm>
          <a:prstGeom prst="rect">
            <a:avLst/>
          </a:prstGeom>
          <a:noFill/>
        </p:spPr>
        <p:txBody>
          <a:bodyPr wrap="square" rtlCol="0">
            <a:spAutoFit/>
          </a:bodyPr>
          <a:lstStyle/>
          <a:p>
            <a:endParaRPr lang="en-CA" dirty="0"/>
          </a:p>
        </p:txBody>
      </p:sp>
      <p:pic>
        <p:nvPicPr>
          <p:cNvPr id="10" name="Picture 9"/>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801262" y="277487"/>
            <a:ext cx="1762584" cy="1234090"/>
          </a:xfrm>
          <a:prstGeom prst="rect">
            <a:avLst/>
          </a:prstGeom>
        </p:spPr>
      </p:pic>
    </p:spTree>
    <p:extLst>
      <p:ext uri="{BB962C8B-B14F-4D97-AF65-F5344CB8AC3E}">
        <p14:creationId xmlns:p14="http://schemas.microsoft.com/office/powerpoint/2010/main" val="349021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rtl="0">
              <a:defRPr/>
            </a:pPr>
            <a:fld id="{D93271AD-3E44-B34A-BFE3-F02C18C79885}" type="slidenum">
              <a:rPr/>
              <a:pPr rtl="0">
                <a:defRPr/>
              </a:pPr>
              <a:t>10</a:t>
            </a:fld>
            <a:endParaRPr/>
          </a:p>
        </p:txBody>
      </p:sp>
      <p:sp>
        <p:nvSpPr>
          <p:cNvPr id="32" name="Text Placeholder 2"/>
          <p:cNvSpPr txBox="1">
            <a:spLocks/>
          </p:cNvSpPr>
          <p:nvPr/>
        </p:nvSpPr>
        <p:spPr>
          <a:xfrm>
            <a:off x="236120" y="433517"/>
            <a:ext cx="7593431" cy="41041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None/>
            </a:pPr>
            <a:r>
              <a:rPr sz="2400" b="1">
                <a:solidFill>
                  <a:srgbClr val="5C5C5C"/>
                </a:solidFill>
                <a:latin typeface="Lato" charset="0"/>
                <a:ea typeface="Lato" charset="0"/>
                <a:cs typeface="Lato" charset="0"/>
              </a:rPr>
              <a:t>¡Estamos a su disposición!</a:t>
            </a:r>
          </a:p>
        </p:txBody>
      </p:sp>
      <p:sp>
        <p:nvSpPr>
          <p:cNvPr id="33" name="Rectangle 32"/>
          <p:cNvSpPr/>
          <p:nvPr/>
        </p:nvSpPr>
        <p:spPr>
          <a:xfrm>
            <a:off x="236120" y="961497"/>
            <a:ext cx="4038999" cy="83099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sz="1600" kern="0">
                <a:solidFill>
                  <a:srgbClr val="5C5C5C"/>
                </a:solidFill>
                <a:latin typeface="Lato"/>
                <a:cs typeface="Arial" charset="0"/>
              </a:rPr>
              <a:t>Comuníquese con CAWST y Eawag-Sandec para obtener ayuda para usar y adaptar nuestros recursos de educación y capacitación para su trabajo</a:t>
            </a:r>
            <a:r>
              <a:rPr sz="1600" i="1" kern="0">
                <a:solidFill>
                  <a:srgbClr val="5C5C5C"/>
                </a:solidFill>
                <a:latin typeface="Lato"/>
                <a:cs typeface="Arial" charset="0"/>
              </a:rPr>
              <a:t>.</a:t>
            </a:r>
            <a:r>
              <a:rPr sz="1600" kern="0">
                <a:solidFill>
                  <a:srgbClr val="5C5C5C"/>
                </a:solidFill>
                <a:latin typeface="Lato"/>
                <a:cs typeface="Arial" charset="0"/>
              </a:rPr>
              <a:t> </a:t>
            </a:r>
          </a:p>
        </p:txBody>
      </p:sp>
      <p:sp>
        <p:nvSpPr>
          <p:cNvPr id="30" name="Freeform 29"/>
          <p:cNvSpPr>
            <a:spLocks noEditPoints="1"/>
          </p:cNvSpPr>
          <p:nvPr/>
        </p:nvSpPr>
        <p:spPr bwMode="auto">
          <a:xfrm>
            <a:off x="999647" y="3173039"/>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1" name="Freeform 30"/>
          <p:cNvSpPr>
            <a:spLocks noEditPoints="1"/>
          </p:cNvSpPr>
          <p:nvPr/>
        </p:nvSpPr>
        <p:spPr bwMode="auto">
          <a:xfrm>
            <a:off x="999647" y="3519627"/>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34" name="Group 33"/>
          <p:cNvGrpSpPr/>
          <p:nvPr/>
        </p:nvGrpSpPr>
        <p:grpSpPr>
          <a:xfrm>
            <a:off x="999213" y="3847160"/>
            <a:ext cx="246460" cy="247650"/>
            <a:chOff x="882651" y="3267075"/>
            <a:chExt cx="328613" cy="330200"/>
          </a:xfrm>
          <a:solidFill>
            <a:schemeClr val="accent3"/>
          </a:solidFill>
        </p:grpSpPr>
        <p:sp>
          <p:nvSpPr>
            <p:cNvPr id="35"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6"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7"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8"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39"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0"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1"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2"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3"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4"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5"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6"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7"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8"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49"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0"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1"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2"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53" name="Freeform 28"/>
          <p:cNvSpPr>
            <a:spLocks noEditPoints="1"/>
          </p:cNvSpPr>
          <p:nvPr/>
        </p:nvSpPr>
        <p:spPr bwMode="auto">
          <a:xfrm>
            <a:off x="999647" y="2532202"/>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4" name="Freeform 53"/>
          <p:cNvSpPr>
            <a:spLocks noEditPoints="1"/>
          </p:cNvSpPr>
          <p:nvPr/>
        </p:nvSpPr>
        <p:spPr bwMode="auto">
          <a:xfrm>
            <a:off x="5086274" y="3184763"/>
            <a:ext cx="246063" cy="246063"/>
          </a:xfrm>
          <a:custGeom>
            <a:avLst/>
            <a:gdLst/>
            <a:ahLst/>
            <a:cxnLst>
              <a:cxn ang="0">
                <a:pos x="190" y="0"/>
              </a:cxn>
              <a:cxn ang="0">
                <a:pos x="0" y="190"/>
              </a:cxn>
              <a:cxn ang="0">
                <a:pos x="190" y="380"/>
              </a:cxn>
              <a:cxn ang="0">
                <a:pos x="380" y="190"/>
              </a:cxn>
              <a:cxn ang="0">
                <a:pos x="190" y="0"/>
              </a:cxn>
              <a:cxn ang="0">
                <a:pos x="178" y="74"/>
              </a:cxn>
              <a:cxn ang="0">
                <a:pos x="171" y="138"/>
              </a:cxn>
              <a:cxn ang="0">
                <a:pos x="147" y="60"/>
              </a:cxn>
              <a:cxn ang="0">
                <a:pos x="178" y="74"/>
              </a:cxn>
              <a:cxn ang="0">
                <a:pos x="197" y="303"/>
              </a:cxn>
              <a:cxn ang="0">
                <a:pos x="124" y="201"/>
              </a:cxn>
              <a:cxn ang="0">
                <a:pos x="109" y="107"/>
              </a:cxn>
              <a:cxn ang="0">
                <a:pos x="136" y="63"/>
              </a:cxn>
              <a:cxn ang="0">
                <a:pos x="161" y="140"/>
              </a:cxn>
              <a:cxn ang="0">
                <a:pos x="151" y="168"/>
              </a:cxn>
              <a:cxn ang="0">
                <a:pos x="188" y="243"/>
              </a:cxn>
              <a:cxn ang="0">
                <a:pos x="208" y="243"/>
              </a:cxn>
              <a:cxn ang="0">
                <a:pos x="244" y="314"/>
              </a:cxn>
              <a:cxn ang="0">
                <a:pos x="197" y="303"/>
              </a:cxn>
              <a:cxn ang="0">
                <a:pos x="257" y="309"/>
              </a:cxn>
              <a:cxn ang="0">
                <a:pos x="219" y="239"/>
              </a:cxn>
              <a:cxn ang="0">
                <a:pos x="251" y="242"/>
              </a:cxn>
              <a:cxn ang="0">
                <a:pos x="269" y="277"/>
              </a:cxn>
              <a:cxn ang="0">
                <a:pos x="257" y="309"/>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178" y="74"/>
                </a:moveTo>
                <a:cubicBezTo>
                  <a:pt x="189" y="95"/>
                  <a:pt x="197" y="128"/>
                  <a:pt x="171" y="138"/>
                </a:cubicBezTo>
                <a:cubicBezTo>
                  <a:pt x="164" y="118"/>
                  <a:pt x="147" y="60"/>
                  <a:pt x="147" y="60"/>
                </a:cubicBezTo>
                <a:cubicBezTo>
                  <a:pt x="147" y="60"/>
                  <a:pt x="168" y="53"/>
                  <a:pt x="178" y="74"/>
                </a:cubicBezTo>
                <a:close/>
                <a:moveTo>
                  <a:pt x="197" y="303"/>
                </a:moveTo>
                <a:cubicBezTo>
                  <a:pt x="180" y="290"/>
                  <a:pt x="145" y="253"/>
                  <a:pt x="124" y="201"/>
                </a:cubicBezTo>
                <a:cubicBezTo>
                  <a:pt x="112" y="173"/>
                  <a:pt x="109" y="142"/>
                  <a:pt x="109" y="107"/>
                </a:cubicBezTo>
                <a:cubicBezTo>
                  <a:pt x="110" y="76"/>
                  <a:pt x="123" y="67"/>
                  <a:pt x="136" y="63"/>
                </a:cubicBezTo>
                <a:cubicBezTo>
                  <a:pt x="161" y="140"/>
                  <a:pt x="161" y="140"/>
                  <a:pt x="161" y="140"/>
                </a:cubicBezTo>
                <a:cubicBezTo>
                  <a:pt x="161" y="140"/>
                  <a:pt x="144" y="146"/>
                  <a:pt x="151" y="168"/>
                </a:cubicBezTo>
                <a:cubicBezTo>
                  <a:pt x="151" y="168"/>
                  <a:pt x="157" y="206"/>
                  <a:pt x="188" y="243"/>
                </a:cubicBezTo>
                <a:cubicBezTo>
                  <a:pt x="192" y="250"/>
                  <a:pt x="199" y="250"/>
                  <a:pt x="208" y="243"/>
                </a:cubicBezTo>
                <a:cubicBezTo>
                  <a:pt x="214" y="260"/>
                  <a:pt x="244" y="314"/>
                  <a:pt x="244" y="314"/>
                </a:cubicBezTo>
                <a:cubicBezTo>
                  <a:pt x="244" y="314"/>
                  <a:pt x="225" y="322"/>
                  <a:pt x="197" y="303"/>
                </a:cubicBezTo>
                <a:close/>
                <a:moveTo>
                  <a:pt x="257" y="309"/>
                </a:moveTo>
                <a:cubicBezTo>
                  <a:pt x="219" y="239"/>
                  <a:pt x="219" y="239"/>
                  <a:pt x="219" y="239"/>
                </a:cubicBezTo>
                <a:cubicBezTo>
                  <a:pt x="241" y="227"/>
                  <a:pt x="251" y="242"/>
                  <a:pt x="251" y="242"/>
                </a:cubicBezTo>
                <a:cubicBezTo>
                  <a:pt x="251" y="242"/>
                  <a:pt x="261" y="262"/>
                  <a:pt x="269" y="277"/>
                </a:cubicBezTo>
                <a:cubicBezTo>
                  <a:pt x="278" y="293"/>
                  <a:pt x="257" y="309"/>
                  <a:pt x="257" y="309"/>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5" name="Freeform 54"/>
          <p:cNvSpPr>
            <a:spLocks noEditPoints="1"/>
          </p:cNvSpPr>
          <p:nvPr/>
        </p:nvSpPr>
        <p:spPr bwMode="auto">
          <a:xfrm>
            <a:off x="5086274" y="3531351"/>
            <a:ext cx="246063" cy="244475"/>
          </a:xfrm>
          <a:custGeom>
            <a:avLst/>
            <a:gdLst/>
            <a:ahLst/>
            <a:cxnLst>
              <a:cxn ang="0">
                <a:pos x="190" y="0"/>
              </a:cxn>
              <a:cxn ang="0">
                <a:pos x="0" y="190"/>
              </a:cxn>
              <a:cxn ang="0">
                <a:pos x="190" y="380"/>
              </a:cxn>
              <a:cxn ang="0">
                <a:pos x="380" y="190"/>
              </a:cxn>
              <a:cxn ang="0">
                <a:pos x="190" y="0"/>
              </a:cxn>
              <a:cxn ang="0">
                <a:pos x="275" y="274"/>
              </a:cxn>
              <a:cxn ang="0">
                <a:pos x="122" y="274"/>
              </a:cxn>
              <a:cxn ang="0">
                <a:pos x="108" y="270"/>
              </a:cxn>
              <a:cxn ang="0">
                <a:pos x="167" y="204"/>
              </a:cxn>
              <a:cxn ang="0">
                <a:pos x="192" y="224"/>
              </a:cxn>
              <a:cxn ang="0">
                <a:pos x="218" y="205"/>
              </a:cxn>
              <a:cxn ang="0">
                <a:pos x="280" y="273"/>
              </a:cxn>
              <a:cxn ang="0">
                <a:pos x="275" y="274"/>
              </a:cxn>
              <a:cxn ang="0">
                <a:pos x="137" y="167"/>
              </a:cxn>
              <a:cxn ang="0">
                <a:pos x="137" y="149"/>
              </a:cxn>
              <a:cxn ang="0">
                <a:pos x="252" y="148"/>
              </a:cxn>
              <a:cxn ang="0">
                <a:pos x="252" y="170"/>
              </a:cxn>
              <a:cxn ang="0">
                <a:pos x="193" y="211"/>
              </a:cxn>
              <a:cxn ang="0">
                <a:pos x="137" y="167"/>
              </a:cxn>
              <a:cxn ang="0">
                <a:pos x="292" y="262"/>
              </a:cxn>
              <a:cxn ang="0">
                <a:pos x="232" y="195"/>
              </a:cxn>
              <a:cxn ang="0">
                <a:pos x="285" y="158"/>
              </a:cxn>
              <a:cxn ang="0">
                <a:pos x="194" y="83"/>
              </a:cxn>
              <a:cxn ang="0">
                <a:pos x="105" y="158"/>
              </a:cxn>
              <a:cxn ang="0">
                <a:pos x="154" y="194"/>
              </a:cxn>
              <a:cxn ang="0">
                <a:pos x="97" y="258"/>
              </a:cxn>
              <a:cxn ang="0">
                <a:pos x="95" y="246"/>
              </a:cxn>
              <a:cxn ang="0">
                <a:pos x="95" y="156"/>
              </a:cxn>
              <a:cxn ang="0">
                <a:pos x="182" y="81"/>
              </a:cxn>
              <a:cxn ang="0">
                <a:pos x="207" y="81"/>
              </a:cxn>
              <a:cxn ang="0">
                <a:pos x="294" y="154"/>
              </a:cxn>
              <a:cxn ang="0">
                <a:pos x="294" y="248"/>
              </a:cxn>
              <a:cxn ang="0">
                <a:pos x="292" y="262"/>
              </a:cxn>
            </a:cxnLst>
            <a:rect l="0" t="0" r="r" b="b"/>
            <a:pathLst>
              <a:path w="380" h="380">
                <a:moveTo>
                  <a:pt x="190" y="0"/>
                </a:moveTo>
                <a:cubicBezTo>
                  <a:pt x="85" y="0"/>
                  <a:pt x="0" y="85"/>
                  <a:pt x="0" y="190"/>
                </a:cubicBezTo>
                <a:cubicBezTo>
                  <a:pt x="0" y="295"/>
                  <a:pt x="85" y="380"/>
                  <a:pt x="190" y="380"/>
                </a:cubicBezTo>
                <a:cubicBezTo>
                  <a:pt x="295" y="380"/>
                  <a:pt x="380" y="295"/>
                  <a:pt x="380" y="190"/>
                </a:cubicBezTo>
                <a:cubicBezTo>
                  <a:pt x="380" y="85"/>
                  <a:pt x="295" y="0"/>
                  <a:pt x="190" y="0"/>
                </a:cubicBezTo>
                <a:close/>
                <a:moveTo>
                  <a:pt x="275" y="274"/>
                </a:moveTo>
                <a:cubicBezTo>
                  <a:pt x="249" y="274"/>
                  <a:pt x="122" y="274"/>
                  <a:pt x="122" y="274"/>
                </a:cubicBezTo>
                <a:cubicBezTo>
                  <a:pt x="122" y="274"/>
                  <a:pt x="115" y="274"/>
                  <a:pt x="108" y="270"/>
                </a:cubicBezTo>
                <a:cubicBezTo>
                  <a:pt x="167" y="204"/>
                  <a:pt x="167" y="204"/>
                  <a:pt x="167" y="204"/>
                </a:cubicBezTo>
                <a:cubicBezTo>
                  <a:pt x="192" y="224"/>
                  <a:pt x="192" y="224"/>
                  <a:pt x="192" y="224"/>
                </a:cubicBezTo>
                <a:cubicBezTo>
                  <a:pt x="218" y="205"/>
                  <a:pt x="218" y="205"/>
                  <a:pt x="218" y="205"/>
                </a:cubicBezTo>
                <a:cubicBezTo>
                  <a:pt x="280" y="273"/>
                  <a:pt x="280" y="273"/>
                  <a:pt x="280" y="273"/>
                </a:cubicBezTo>
                <a:cubicBezTo>
                  <a:pt x="278" y="273"/>
                  <a:pt x="277" y="274"/>
                  <a:pt x="275" y="274"/>
                </a:cubicBezTo>
                <a:close/>
                <a:moveTo>
                  <a:pt x="137" y="167"/>
                </a:moveTo>
                <a:cubicBezTo>
                  <a:pt x="137" y="149"/>
                  <a:pt x="137" y="149"/>
                  <a:pt x="137" y="149"/>
                </a:cubicBezTo>
                <a:cubicBezTo>
                  <a:pt x="252" y="148"/>
                  <a:pt x="252" y="148"/>
                  <a:pt x="252" y="148"/>
                </a:cubicBezTo>
                <a:cubicBezTo>
                  <a:pt x="252" y="170"/>
                  <a:pt x="252" y="170"/>
                  <a:pt x="252" y="170"/>
                </a:cubicBezTo>
                <a:cubicBezTo>
                  <a:pt x="193" y="211"/>
                  <a:pt x="193" y="211"/>
                  <a:pt x="193" y="211"/>
                </a:cubicBezTo>
                <a:lnTo>
                  <a:pt x="137" y="167"/>
                </a:lnTo>
                <a:close/>
                <a:moveTo>
                  <a:pt x="292" y="262"/>
                </a:moveTo>
                <a:cubicBezTo>
                  <a:pt x="232" y="195"/>
                  <a:pt x="232" y="195"/>
                  <a:pt x="232" y="195"/>
                </a:cubicBezTo>
                <a:cubicBezTo>
                  <a:pt x="285" y="158"/>
                  <a:pt x="285" y="158"/>
                  <a:pt x="285" y="158"/>
                </a:cubicBezTo>
                <a:cubicBezTo>
                  <a:pt x="194" y="83"/>
                  <a:pt x="194" y="83"/>
                  <a:pt x="194" y="83"/>
                </a:cubicBezTo>
                <a:cubicBezTo>
                  <a:pt x="105" y="158"/>
                  <a:pt x="105" y="158"/>
                  <a:pt x="105" y="158"/>
                </a:cubicBezTo>
                <a:cubicBezTo>
                  <a:pt x="154" y="194"/>
                  <a:pt x="154" y="194"/>
                  <a:pt x="154" y="194"/>
                </a:cubicBezTo>
                <a:cubicBezTo>
                  <a:pt x="97" y="258"/>
                  <a:pt x="97" y="258"/>
                  <a:pt x="97" y="258"/>
                </a:cubicBezTo>
                <a:cubicBezTo>
                  <a:pt x="95" y="254"/>
                  <a:pt x="95" y="251"/>
                  <a:pt x="95" y="246"/>
                </a:cubicBezTo>
                <a:cubicBezTo>
                  <a:pt x="95" y="218"/>
                  <a:pt x="95" y="156"/>
                  <a:pt x="95" y="156"/>
                </a:cubicBezTo>
                <a:cubicBezTo>
                  <a:pt x="182" y="81"/>
                  <a:pt x="182" y="81"/>
                  <a:pt x="182" y="81"/>
                </a:cubicBezTo>
                <a:cubicBezTo>
                  <a:pt x="182" y="81"/>
                  <a:pt x="194" y="68"/>
                  <a:pt x="207" y="81"/>
                </a:cubicBezTo>
                <a:cubicBezTo>
                  <a:pt x="222" y="96"/>
                  <a:pt x="294" y="154"/>
                  <a:pt x="294" y="154"/>
                </a:cubicBezTo>
                <a:cubicBezTo>
                  <a:pt x="294" y="248"/>
                  <a:pt x="294" y="248"/>
                  <a:pt x="294" y="248"/>
                </a:cubicBezTo>
                <a:cubicBezTo>
                  <a:pt x="294" y="248"/>
                  <a:pt x="295" y="256"/>
                  <a:pt x="292" y="262"/>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nvGrpSpPr>
          <p:cNvPr id="56" name="Group 55"/>
          <p:cNvGrpSpPr/>
          <p:nvPr/>
        </p:nvGrpSpPr>
        <p:grpSpPr>
          <a:xfrm>
            <a:off x="5085840" y="3858884"/>
            <a:ext cx="246460" cy="247650"/>
            <a:chOff x="882651" y="3267075"/>
            <a:chExt cx="328613" cy="330200"/>
          </a:xfrm>
          <a:solidFill>
            <a:schemeClr val="accent3"/>
          </a:solidFill>
        </p:grpSpPr>
        <p:sp>
          <p:nvSpPr>
            <p:cNvPr id="57" name="Freeform 10"/>
            <p:cNvSpPr>
              <a:spLocks/>
            </p:cNvSpPr>
            <p:nvPr/>
          </p:nvSpPr>
          <p:spPr bwMode="auto">
            <a:xfrm>
              <a:off x="1052513" y="3335338"/>
              <a:ext cx="1588" cy="1587"/>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8" name="Freeform 11"/>
            <p:cNvSpPr>
              <a:spLocks/>
            </p:cNvSpPr>
            <p:nvPr/>
          </p:nvSpPr>
          <p:spPr bwMode="auto">
            <a:xfrm>
              <a:off x="1003301" y="3387725"/>
              <a:ext cx="39688" cy="38100"/>
            </a:xfrm>
            <a:custGeom>
              <a:avLst/>
              <a:gdLst/>
              <a:ahLst/>
              <a:cxnLst>
                <a:cxn ang="0">
                  <a:pos x="0" y="44"/>
                </a:cxn>
                <a:cxn ang="0">
                  <a:pos x="47" y="44"/>
                </a:cxn>
                <a:cxn ang="0">
                  <a:pos x="47" y="5"/>
                </a:cxn>
                <a:cxn ang="0">
                  <a:pos x="6" y="0"/>
                </a:cxn>
                <a:cxn ang="0">
                  <a:pos x="0" y="44"/>
                </a:cxn>
              </a:cxnLst>
              <a:rect l="0" t="0" r="r" b="b"/>
              <a:pathLst>
                <a:path w="47" h="44">
                  <a:moveTo>
                    <a:pt x="0" y="44"/>
                  </a:moveTo>
                  <a:cubicBezTo>
                    <a:pt x="47" y="44"/>
                    <a:pt x="47" y="44"/>
                    <a:pt x="47" y="44"/>
                  </a:cubicBezTo>
                  <a:cubicBezTo>
                    <a:pt x="47" y="5"/>
                    <a:pt x="47" y="5"/>
                    <a:pt x="47" y="5"/>
                  </a:cubicBezTo>
                  <a:cubicBezTo>
                    <a:pt x="30" y="5"/>
                    <a:pt x="17" y="3"/>
                    <a:pt x="6" y="0"/>
                  </a:cubicBezTo>
                  <a:cubicBezTo>
                    <a:pt x="2" y="12"/>
                    <a:pt x="0" y="27"/>
                    <a:pt x="0" y="4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59" name="Freeform 12"/>
            <p:cNvSpPr>
              <a:spLocks/>
            </p:cNvSpPr>
            <p:nvPr/>
          </p:nvSpPr>
          <p:spPr bwMode="auto">
            <a:xfrm>
              <a:off x="1003301" y="3435350"/>
              <a:ext cx="39688" cy="36512"/>
            </a:xfrm>
            <a:custGeom>
              <a:avLst/>
              <a:gdLst/>
              <a:ahLst/>
              <a:cxnLst>
                <a:cxn ang="0">
                  <a:pos x="6" y="42"/>
                </a:cxn>
                <a:cxn ang="0">
                  <a:pos x="47" y="35"/>
                </a:cxn>
                <a:cxn ang="0">
                  <a:pos x="47" y="0"/>
                </a:cxn>
                <a:cxn ang="0">
                  <a:pos x="0" y="0"/>
                </a:cxn>
                <a:cxn ang="0">
                  <a:pos x="6" y="42"/>
                </a:cxn>
              </a:cxnLst>
              <a:rect l="0" t="0" r="r" b="b"/>
              <a:pathLst>
                <a:path w="47" h="42">
                  <a:moveTo>
                    <a:pt x="6" y="42"/>
                  </a:moveTo>
                  <a:cubicBezTo>
                    <a:pt x="18" y="38"/>
                    <a:pt x="31" y="36"/>
                    <a:pt x="47" y="35"/>
                  </a:cubicBezTo>
                  <a:cubicBezTo>
                    <a:pt x="47" y="0"/>
                    <a:pt x="47" y="0"/>
                    <a:pt x="47" y="0"/>
                  </a:cubicBezTo>
                  <a:cubicBezTo>
                    <a:pt x="0" y="0"/>
                    <a:pt x="0" y="0"/>
                    <a:pt x="0" y="0"/>
                  </a:cubicBezTo>
                  <a:cubicBezTo>
                    <a:pt x="0" y="8"/>
                    <a:pt x="2" y="24"/>
                    <a:pt x="6" y="42"/>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0" name="Freeform 13"/>
            <p:cNvSpPr>
              <a:spLocks/>
            </p:cNvSpPr>
            <p:nvPr/>
          </p:nvSpPr>
          <p:spPr bwMode="auto">
            <a:xfrm>
              <a:off x="1065213" y="3335338"/>
              <a:ext cx="47625" cy="42862"/>
            </a:xfrm>
            <a:custGeom>
              <a:avLst/>
              <a:gdLst/>
              <a:ahLst/>
              <a:cxnLst>
                <a:cxn ang="0">
                  <a:pos x="32" y="48"/>
                </a:cxn>
                <a:cxn ang="0">
                  <a:pos x="55" y="32"/>
                </a:cxn>
                <a:cxn ang="0">
                  <a:pos x="0" y="0"/>
                </a:cxn>
                <a:cxn ang="0">
                  <a:pos x="32" y="48"/>
                </a:cxn>
              </a:cxnLst>
              <a:rect l="0" t="0" r="r" b="b"/>
              <a:pathLst>
                <a:path w="55" h="48">
                  <a:moveTo>
                    <a:pt x="32" y="48"/>
                  </a:moveTo>
                  <a:cubicBezTo>
                    <a:pt x="47" y="42"/>
                    <a:pt x="53" y="35"/>
                    <a:pt x="55" y="32"/>
                  </a:cubicBezTo>
                  <a:cubicBezTo>
                    <a:pt x="40" y="16"/>
                    <a:pt x="21" y="5"/>
                    <a:pt x="0" y="0"/>
                  </a:cubicBezTo>
                  <a:cubicBezTo>
                    <a:pt x="9" y="8"/>
                    <a:pt x="23" y="23"/>
                    <a:pt x="32"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1" name="Freeform 14"/>
            <p:cNvSpPr>
              <a:spLocks/>
            </p:cNvSpPr>
            <p:nvPr/>
          </p:nvSpPr>
          <p:spPr bwMode="auto">
            <a:xfrm>
              <a:off x="1009651" y="3335338"/>
              <a:ext cx="33338" cy="47625"/>
            </a:xfrm>
            <a:custGeom>
              <a:avLst/>
              <a:gdLst/>
              <a:ahLst/>
              <a:cxnLst>
                <a:cxn ang="0">
                  <a:pos x="37" y="4"/>
                </a:cxn>
                <a:cxn ang="0">
                  <a:pos x="0" y="51"/>
                </a:cxn>
                <a:cxn ang="0">
                  <a:pos x="38" y="55"/>
                </a:cxn>
                <a:cxn ang="0">
                  <a:pos x="38" y="0"/>
                </a:cxn>
                <a:cxn ang="0">
                  <a:pos x="35" y="0"/>
                </a:cxn>
                <a:cxn ang="0">
                  <a:pos x="37" y="4"/>
                </a:cxn>
              </a:cxnLst>
              <a:rect l="0" t="0" r="r" b="b"/>
              <a:pathLst>
                <a:path w="38" h="55">
                  <a:moveTo>
                    <a:pt x="37" y="4"/>
                  </a:moveTo>
                  <a:cubicBezTo>
                    <a:pt x="36" y="5"/>
                    <a:pt x="14" y="16"/>
                    <a:pt x="0" y="51"/>
                  </a:cubicBezTo>
                  <a:cubicBezTo>
                    <a:pt x="10" y="53"/>
                    <a:pt x="23" y="55"/>
                    <a:pt x="38" y="55"/>
                  </a:cubicBezTo>
                  <a:cubicBezTo>
                    <a:pt x="38" y="0"/>
                    <a:pt x="38" y="0"/>
                    <a:pt x="38" y="0"/>
                  </a:cubicBezTo>
                  <a:cubicBezTo>
                    <a:pt x="37" y="0"/>
                    <a:pt x="36" y="0"/>
                    <a:pt x="35" y="0"/>
                  </a:cubicBezTo>
                  <a:lnTo>
                    <a:pt x="37" y="4"/>
                  </a:ln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2" name="Freeform 15"/>
            <p:cNvSpPr>
              <a:spLocks/>
            </p:cNvSpPr>
            <p:nvPr/>
          </p:nvSpPr>
          <p:spPr bwMode="auto">
            <a:xfrm>
              <a:off x="957263" y="3435350"/>
              <a:ext cx="41275" cy="52387"/>
            </a:xfrm>
            <a:custGeom>
              <a:avLst/>
              <a:gdLst/>
              <a:ahLst/>
              <a:cxnLst>
                <a:cxn ang="0">
                  <a:pos x="41" y="0"/>
                </a:cxn>
                <a:cxn ang="0">
                  <a:pos x="0" y="0"/>
                </a:cxn>
                <a:cxn ang="0">
                  <a:pos x="20" y="60"/>
                </a:cxn>
                <a:cxn ang="0">
                  <a:pos x="48" y="45"/>
                </a:cxn>
                <a:cxn ang="0">
                  <a:pos x="41" y="0"/>
                </a:cxn>
              </a:cxnLst>
              <a:rect l="0" t="0" r="r" b="b"/>
              <a:pathLst>
                <a:path w="48" h="60">
                  <a:moveTo>
                    <a:pt x="41" y="0"/>
                  </a:moveTo>
                  <a:cubicBezTo>
                    <a:pt x="0" y="0"/>
                    <a:pt x="0" y="0"/>
                    <a:pt x="0" y="0"/>
                  </a:cubicBezTo>
                  <a:cubicBezTo>
                    <a:pt x="1" y="22"/>
                    <a:pt x="8" y="43"/>
                    <a:pt x="20" y="60"/>
                  </a:cubicBezTo>
                  <a:cubicBezTo>
                    <a:pt x="24" y="57"/>
                    <a:pt x="34" y="51"/>
                    <a:pt x="48" y="45"/>
                  </a:cubicBezTo>
                  <a:cubicBezTo>
                    <a:pt x="43" y="26"/>
                    <a:pt x="41" y="9"/>
                    <a:pt x="41"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3" name="Freeform 16"/>
            <p:cNvSpPr>
              <a:spLocks/>
            </p:cNvSpPr>
            <p:nvPr/>
          </p:nvSpPr>
          <p:spPr bwMode="auto">
            <a:xfrm>
              <a:off x="1009651" y="3475038"/>
              <a:ext cx="33338" cy="49212"/>
            </a:xfrm>
            <a:custGeom>
              <a:avLst/>
              <a:gdLst/>
              <a:ahLst/>
              <a:cxnLst>
                <a:cxn ang="0">
                  <a:pos x="38" y="57"/>
                </a:cxn>
                <a:cxn ang="0">
                  <a:pos x="38" y="0"/>
                </a:cxn>
                <a:cxn ang="0">
                  <a:pos x="0" y="6"/>
                </a:cxn>
                <a:cxn ang="0">
                  <a:pos x="38" y="57"/>
                </a:cxn>
              </a:cxnLst>
              <a:rect l="0" t="0" r="r" b="b"/>
              <a:pathLst>
                <a:path w="38" h="57">
                  <a:moveTo>
                    <a:pt x="38" y="57"/>
                  </a:moveTo>
                  <a:cubicBezTo>
                    <a:pt x="38" y="0"/>
                    <a:pt x="38" y="0"/>
                    <a:pt x="38" y="0"/>
                  </a:cubicBezTo>
                  <a:cubicBezTo>
                    <a:pt x="23" y="1"/>
                    <a:pt x="11" y="3"/>
                    <a:pt x="0" y="6"/>
                  </a:cubicBezTo>
                  <a:cubicBezTo>
                    <a:pt x="7" y="27"/>
                    <a:pt x="18" y="48"/>
                    <a:pt x="38" y="57"/>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4" name="Freeform 17"/>
            <p:cNvSpPr>
              <a:spLocks/>
            </p:cNvSpPr>
            <p:nvPr/>
          </p:nvSpPr>
          <p:spPr bwMode="auto">
            <a:xfrm>
              <a:off x="957263" y="3373438"/>
              <a:ext cx="41275" cy="52387"/>
            </a:xfrm>
            <a:custGeom>
              <a:avLst/>
              <a:gdLst/>
              <a:ahLst/>
              <a:cxnLst>
                <a:cxn ang="0">
                  <a:pos x="48" y="14"/>
                </a:cxn>
                <a:cxn ang="0">
                  <a:pos x="20" y="0"/>
                </a:cxn>
                <a:cxn ang="0">
                  <a:pos x="0" y="61"/>
                </a:cxn>
                <a:cxn ang="0">
                  <a:pos x="41" y="61"/>
                </a:cxn>
                <a:cxn ang="0">
                  <a:pos x="48" y="14"/>
                </a:cxn>
              </a:cxnLst>
              <a:rect l="0" t="0" r="r" b="b"/>
              <a:pathLst>
                <a:path w="48" h="61">
                  <a:moveTo>
                    <a:pt x="48" y="14"/>
                  </a:moveTo>
                  <a:cubicBezTo>
                    <a:pt x="33" y="9"/>
                    <a:pt x="25" y="4"/>
                    <a:pt x="20" y="0"/>
                  </a:cubicBezTo>
                  <a:cubicBezTo>
                    <a:pt x="8" y="17"/>
                    <a:pt x="1" y="38"/>
                    <a:pt x="0" y="61"/>
                  </a:cubicBezTo>
                  <a:cubicBezTo>
                    <a:pt x="41" y="61"/>
                    <a:pt x="41" y="61"/>
                    <a:pt x="41" y="61"/>
                  </a:cubicBezTo>
                  <a:cubicBezTo>
                    <a:pt x="41" y="43"/>
                    <a:pt x="44" y="27"/>
                    <a:pt x="48" y="1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5" name="Freeform 18"/>
            <p:cNvSpPr>
              <a:spLocks/>
            </p:cNvSpPr>
            <p:nvPr/>
          </p:nvSpPr>
          <p:spPr bwMode="auto">
            <a:xfrm>
              <a:off x="979488" y="3482975"/>
              <a:ext cx="46038" cy="39687"/>
            </a:xfrm>
            <a:custGeom>
              <a:avLst/>
              <a:gdLst/>
              <a:ahLst/>
              <a:cxnLst>
                <a:cxn ang="0">
                  <a:pos x="0" y="13"/>
                </a:cxn>
                <a:cxn ang="0">
                  <a:pos x="52" y="46"/>
                </a:cxn>
                <a:cxn ang="0">
                  <a:pos x="25" y="0"/>
                </a:cxn>
                <a:cxn ang="0">
                  <a:pos x="0" y="13"/>
                </a:cxn>
              </a:cxnLst>
              <a:rect l="0" t="0" r="r" b="b"/>
              <a:pathLst>
                <a:path w="52" h="46">
                  <a:moveTo>
                    <a:pt x="0" y="13"/>
                  </a:moveTo>
                  <a:cubicBezTo>
                    <a:pt x="14" y="29"/>
                    <a:pt x="32" y="41"/>
                    <a:pt x="52" y="46"/>
                  </a:cubicBezTo>
                  <a:cubicBezTo>
                    <a:pt x="39" y="34"/>
                    <a:pt x="31" y="17"/>
                    <a:pt x="25" y="0"/>
                  </a:cubicBezTo>
                  <a:cubicBezTo>
                    <a:pt x="12" y="4"/>
                    <a:pt x="4" y="10"/>
                    <a:pt x="0" y="13"/>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6" name="Freeform 19"/>
            <p:cNvSpPr>
              <a:spLocks/>
            </p:cNvSpPr>
            <p:nvPr/>
          </p:nvSpPr>
          <p:spPr bwMode="auto">
            <a:xfrm>
              <a:off x="981076" y="3336925"/>
              <a:ext cx="47625" cy="39687"/>
            </a:xfrm>
            <a:custGeom>
              <a:avLst/>
              <a:gdLst/>
              <a:ahLst/>
              <a:cxnLst>
                <a:cxn ang="0">
                  <a:pos x="55" y="0"/>
                </a:cxn>
                <a:cxn ang="0">
                  <a:pos x="0" y="34"/>
                </a:cxn>
                <a:cxn ang="0">
                  <a:pos x="24" y="46"/>
                </a:cxn>
                <a:cxn ang="0">
                  <a:pos x="55" y="0"/>
                </a:cxn>
              </a:cxnLst>
              <a:rect l="0" t="0" r="r" b="b"/>
              <a:pathLst>
                <a:path w="55" h="46">
                  <a:moveTo>
                    <a:pt x="55" y="0"/>
                  </a:moveTo>
                  <a:cubicBezTo>
                    <a:pt x="33" y="5"/>
                    <a:pt x="14" y="17"/>
                    <a:pt x="0" y="34"/>
                  </a:cubicBezTo>
                  <a:cubicBezTo>
                    <a:pt x="3" y="36"/>
                    <a:pt x="10" y="41"/>
                    <a:pt x="24" y="46"/>
                  </a:cubicBezTo>
                  <a:cubicBezTo>
                    <a:pt x="33" y="22"/>
                    <a:pt x="45" y="8"/>
                    <a:pt x="55"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7" name="Freeform 20"/>
            <p:cNvSpPr>
              <a:spLocks/>
            </p:cNvSpPr>
            <p:nvPr/>
          </p:nvSpPr>
          <p:spPr bwMode="auto">
            <a:xfrm>
              <a:off x="1095376" y="3370263"/>
              <a:ext cx="42863" cy="55562"/>
            </a:xfrm>
            <a:custGeom>
              <a:avLst/>
              <a:gdLst/>
              <a:ahLst/>
              <a:cxnLst>
                <a:cxn ang="0">
                  <a:pos x="6" y="64"/>
                </a:cxn>
                <a:cxn ang="0">
                  <a:pos x="50" y="64"/>
                </a:cxn>
                <a:cxn ang="0">
                  <a:pos x="27" y="0"/>
                </a:cxn>
                <a:cxn ang="0">
                  <a:pos x="0" y="18"/>
                </a:cxn>
                <a:cxn ang="0">
                  <a:pos x="6" y="64"/>
                </a:cxn>
              </a:cxnLst>
              <a:rect l="0" t="0" r="r" b="b"/>
              <a:pathLst>
                <a:path w="50" h="64">
                  <a:moveTo>
                    <a:pt x="6" y="64"/>
                  </a:moveTo>
                  <a:cubicBezTo>
                    <a:pt x="50" y="64"/>
                    <a:pt x="50" y="64"/>
                    <a:pt x="50" y="64"/>
                  </a:cubicBezTo>
                  <a:cubicBezTo>
                    <a:pt x="49" y="40"/>
                    <a:pt x="41" y="18"/>
                    <a:pt x="27" y="0"/>
                  </a:cubicBezTo>
                  <a:cubicBezTo>
                    <a:pt x="23" y="5"/>
                    <a:pt x="15" y="12"/>
                    <a:pt x="0" y="18"/>
                  </a:cubicBezTo>
                  <a:cubicBezTo>
                    <a:pt x="4" y="31"/>
                    <a:pt x="6" y="46"/>
                    <a:pt x="6" y="64"/>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8" name="Freeform 21"/>
            <p:cNvSpPr>
              <a:spLocks/>
            </p:cNvSpPr>
            <p:nvPr/>
          </p:nvSpPr>
          <p:spPr bwMode="auto">
            <a:xfrm>
              <a:off x="1095376" y="3435350"/>
              <a:ext cx="42863" cy="53975"/>
            </a:xfrm>
            <a:custGeom>
              <a:avLst/>
              <a:gdLst/>
              <a:ahLst/>
              <a:cxnLst>
                <a:cxn ang="0">
                  <a:pos x="0" y="45"/>
                </a:cxn>
                <a:cxn ang="0">
                  <a:pos x="28" y="62"/>
                </a:cxn>
                <a:cxn ang="0">
                  <a:pos x="50" y="0"/>
                </a:cxn>
                <a:cxn ang="0">
                  <a:pos x="6" y="0"/>
                </a:cxn>
                <a:cxn ang="0">
                  <a:pos x="0" y="45"/>
                </a:cxn>
              </a:cxnLst>
              <a:rect l="0" t="0" r="r" b="b"/>
              <a:pathLst>
                <a:path w="50" h="62">
                  <a:moveTo>
                    <a:pt x="0" y="45"/>
                  </a:moveTo>
                  <a:cubicBezTo>
                    <a:pt x="16" y="51"/>
                    <a:pt x="25" y="59"/>
                    <a:pt x="28" y="62"/>
                  </a:cubicBezTo>
                  <a:cubicBezTo>
                    <a:pt x="41" y="45"/>
                    <a:pt x="49" y="23"/>
                    <a:pt x="50" y="0"/>
                  </a:cubicBezTo>
                  <a:cubicBezTo>
                    <a:pt x="6" y="0"/>
                    <a:pt x="6" y="0"/>
                    <a:pt x="6" y="0"/>
                  </a:cubicBezTo>
                  <a:cubicBezTo>
                    <a:pt x="6" y="8"/>
                    <a:pt x="4" y="26"/>
                    <a:pt x="0" y="45"/>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69" name="Freeform 22"/>
            <p:cNvSpPr>
              <a:spLocks/>
            </p:cNvSpPr>
            <p:nvPr/>
          </p:nvSpPr>
          <p:spPr bwMode="auto">
            <a:xfrm>
              <a:off x="1066801" y="3482975"/>
              <a:ext cx="47625" cy="41275"/>
            </a:xfrm>
            <a:custGeom>
              <a:avLst/>
              <a:gdLst/>
              <a:ahLst/>
              <a:cxnLst>
                <a:cxn ang="0">
                  <a:pos x="0" y="48"/>
                </a:cxn>
                <a:cxn ang="0">
                  <a:pos x="54" y="16"/>
                </a:cxn>
                <a:cxn ang="0">
                  <a:pos x="29" y="0"/>
                </a:cxn>
                <a:cxn ang="0">
                  <a:pos x="0" y="48"/>
                </a:cxn>
              </a:cxnLst>
              <a:rect l="0" t="0" r="r" b="b"/>
              <a:pathLst>
                <a:path w="54" h="48">
                  <a:moveTo>
                    <a:pt x="0" y="48"/>
                  </a:moveTo>
                  <a:cubicBezTo>
                    <a:pt x="21" y="43"/>
                    <a:pt x="39" y="32"/>
                    <a:pt x="54" y="16"/>
                  </a:cubicBezTo>
                  <a:cubicBezTo>
                    <a:pt x="52" y="14"/>
                    <a:pt x="44" y="7"/>
                    <a:pt x="29" y="0"/>
                  </a:cubicBezTo>
                  <a:cubicBezTo>
                    <a:pt x="23" y="18"/>
                    <a:pt x="14" y="36"/>
                    <a:pt x="0" y="48"/>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0" name="Freeform 23"/>
            <p:cNvSpPr>
              <a:spLocks noEditPoints="1"/>
            </p:cNvSpPr>
            <p:nvPr/>
          </p:nvSpPr>
          <p:spPr bwMode="auto">
            <a:xfrm>
              <a:off x="882651" y="3267075"/>
              <a:ext cx="328613" cy="330200"/>
            </a:xfrm>
            <a:custGeom>
              <a:avLst/>
              <a:gdLst/>
              <a:ahLst/>
              <a:cxnLst>
                <a:cxn ang="0">
                  <a:pos x="190" y="0"/>
                </a:cxn>
                <a:cxn ang="0">
                  <a:pos x="0" y="190"/>
                </a:cxn>
                <a:cxn ang="0">
                  <a:pos x="190" y="381"/>
                </a:cxn>
                <a:cxn ang="0">
                  <a:pos x="380" y="190"/>
                </a:cxn>
                <a:cxn ang="0">
                  <a:pos x="190" y="0"/>
                </a:cxn>
                <a:cxn ang="0">
                  <a:pos x="190" y="310"/>
                </a:cxn>
                <a:cxn ang="0">
                  <a:pos x="75" y="189"/>
                </a:cxn>
                <a:cxn ang="0">
                  <a:pos x="190" y="67"/>
                </a:cxn>
                <a:cxn ang="0">
                  <a:pos x="306" y="189"/>
                </a:cxn>
                <a:cxn ang="0">
                  <a:pos x="190" y="310"/>
                </a:cxn>
              </a:cxnLst>
              <a:rect l="0" t="0" r="r" b="b"/>
              <a:pathLst>
                <a:path w="380" h="381">
                  <a:moveTo>
                    <a:pt x="190" y="0"/>
                  </a:moveTo>
                  <a:cubicBezTo>
                    <a:pt x="85" y="0"/>
                    <a:pt x="0" y="85"/>
                    <a:pt x="0" y="190"/>
                  </a:cubicBezTo>
                  <a:cubicBezTo>
                    <a:pt x="0" y="295"/>
                    <a:pt x="85" y="381"/>
                    <a:pt x="190" y="381"/>
                  </a:cubicBezTo>
                  <a:cubicBezTo>
                    <a:pt x="295" y="381"/>
                    <a:pt x="380" y="295"/>
                    <a:pt x="380" y="190"/>
                  </a:cubicBezTo>
                  <a:cubicBezTo>
                    <a:pt x="380" y="85"/>
                    <a:pt x="295" y="0"/>
                    <a:pt x="190" y="0"/>
                  </a:cubicBezTo>
                  <a:close/>
                  <a:moveTo>
                    <a:pt x="190" y="310"/>
                  </a:moveTo>
                  <a:cubicBezTo>
                    <a:pt x="127" y="310"/>
                    <a:pt x="75" y="256"/>
                    <a:pt x="75" y="189"/>
                  </a:cubicBezTo>
                  <a:cubicBezTo>
                    <a:pt x="75" y="121"/>
                    <a:pt x="127" y="67"/>
                    <a:pt x="190" y="67"/>
                  </a:cubicBezTo>
                  <a:cubicBezTo>
                    <a:pt x="254" y="67"/>
                    <a:pt x="306" y="121"/>
                    <a:pt x="306" y="189"/>
                  </a:cubicBezTo>
                  <a:cubicBezTo>
                    <a:pt x="306" y="256"/>
                    <a:pt x="254" y="310"/>
                    <a:pt x="190" y="31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1" name="Freeform 24"/>
            <p:cNvSpPr>
              <a:spLocks/>
            </p:cNvSpPr>
            <p:nvPr/>
          </p:nvSpPr>
          <p:spPr bwMode="auto">
            <a:xfrm>
              <a:off x="1052513" y="3340100"/>
              <a:ext cx="30163" cy="42862"/>
            </a:xfrm>
            <a:custGeom>
              <a:avLst/>
              <a:gdLst/>
              <a:ahLst/>
              <a:cxnLst>
                <a:cxn ang="0">
                  <a:pos x="0" y="0"/>
                </a:cxn>
                <a:cxn ang="0">
                  <a:pos x="0" y="51"/>
                </a:cxn>
                <a:cxn ang="0">
                  <a:pos x="35" y="47"/>
                </a:cxn>
                <a:cxn ang="0">
                  <a:pos x="0" y="0"/>
                </a:cxn>
              </a:cxnLst>
              <a:rect l="0" t="0" r="r" b="b"/>
              <a:pathLst>
                <a:path w="35" h="51">
                  <a:moveTo>
                    <a:pt x="0" y="0"/>
                  </a:moveTo>
                  <a:cubicBezTo>
                    <a:pt x="0" y="51"/>
                    <a:pt x="0" y="51"/>
                    <a:pt x="0" y="51"/>
                  </a:cubicBezTo>
                  <a:cubicBezTo>
                    <a:pt x="14" y="50"/>
                    <a:pt x="26" y="49"/>
                    <a:pt x="35" y="47"/>
                  </a:cubicBezTo>
                  <a:cubicBezTo>
                    <a:pt x="24" y="16"/>
                    <a:pt x="6" y="3"/>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2" name="Freeform 25"/>
            <p:cNvSpPr>
              <a:spLocks/>
            </p:cNvSpPr>
            <p:nvPr/>
          </p:nvSpPr>
          <p:spPr bwMode="auto">
            <a:xfrm>
              <a:off x="1052513" y="3389313"/>
              <a:ext cx="39688" cy="36512"/>
            </a:xfrm>
            <a:custGeom>
              <a:avLst/>
              <a:gdLst/>
              <a:ahLst/>
              <a:cxnLst>
                <a:cxn ang="0">
                  <a:pos x="39" y="0"/>
                </a:cxn>
                <a:cxn ang="0">
                  <a:pos x="0" y="4"/>
                </a:cxn>
                <a:cxn ang="0">
                  <a:pos x="0" y="43"/>
                </a:cxn>
                <a:cxn ang="0">
                  <a:pos x="45" y="43"/>
                </a:cxn>
                <a:cxn ang="0">
                  <a:pos x="39" y="0"/>
                </a:cxn>
              </a:cxnLst>
              <a:rect l="0" t="0" r="r" b="b"/>
              <a:pathLst>
                <a:path w="45" h="43">
                  <a:moveTo>
                    <a:pt x="39" y="0"/>
                  </a:moveTo>
                  <a:cubicBezTo>
                    <a:pt x="28" y="3"/>
                    <a:pt x="16" y="4"/>
                    <a:pt x="0" y="4"/>
                  </a:cubicBezTo>
                  <a:cubicBezTo>
                    <a:pt x="0" y="43"/>
                    <a:pt x="0" y="43"/>
                    <a:pt x="0" y="43"/>
                  </a:cubicBezTo>
                  <a:cubicBezTo>
                    <a:pt x="45" y="43"/>
                    <a:pt x="45" y="43"/>
                    <a:pt x="45" y="43"/>
                  </a:cubicBezTo>
                  <a:cubicBezTo>
                    <a:pt x="44" y="26"/>
                    <a:pt x="42" y="12"/>
                    <a:pt x="39"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3" name="Freeform 26"/>
            <p:cNvSpPr>
              <a:spLocks/>
            </p:cNvSpPr>
            <p:nvPr/>
          </p:nvSpPr>
          <p:spPr bwMode="auto">
            <a:xfrm>
              <a:off x="1052513" y="3435350"/>
              <a:ext cx="38100" cy="34925"/>
            </a:xfrm>
            <a:custGeom>
              <a:avLst/>
              <a:gdLst/>
              <a:ahLst/>
              <a:cxnLst>
                <a:cxn ang="0">
                  <a:pos x="44" y="0"/>
                </a:cxn>
                <a:cxn ang="0">
                  <a:pos x="0" y="0"/>
                </a:cxn>
                <a:cxn ang="0">
                  <a:pos x="0" y="35"/>
                </a:cxn>
                <a:cxn ang="0">
                  <a:pos x="38" y="41"/>
                </a:cxn>
                <a:cxn ang="0">
                  <a:pos x="44" y="0"/>
                </a:cxn>
              </a:cxnLst>
              <a:rect l="0" t="0" r="r" b="b"/>
              <a:pathLst>
                <a:path w="44" h="41">
                  <a:moveTo>
                    <a:pt x="44" y="0"/>
                  </a:moveTo>
                  <a:cubicBezTo>
                    <a:pt x="0" y="0"/>
                    <a:pt x="0" y="0"/>
                    <a:pt x="0" y="0"/>
                  </a:cubicBezTo>
                  <a:cubicBezTo>
                    <a:pt x="0" y="35"/>
                    <a:pt x="0" y="35"/>
                    <a:pt x="0" y="35"/>
                  </a:cubicBezTo>
                  <a:cubicBezTo>
                    <a:pt x="15" y="36"/>
                    <a:pt x="28" y="38"/>
                    <a:pt x="38" y="41"/>
                  </a:cubicBezTo>
                  <a:cubicBezTo>
                    <a:pt x="42" y="24"/>
                    <a:pt x="44" y="8"/>
                    <a:pt x="44"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4" name="Freeform 27"/>
            <p:cNvSpPr>
              <a:spLocks/>
            </p:cNvSpPr>
            <p:nvPr/>
          </p:nvSpPr>
          <p:spPr bwMode="auto">
            <a:xfrm>
              <a:off x="1052513" y="3475038"/>
              <a:ext cx="30163" cy="47625"/>
            </a:xfrm>
            <a:custGeom>
              <a:avLst/>
              <a:gdLst/>
              <a:ahLst/>
              <a:cxnLst>
                <a:cxn ang="0">
                  <a:pos x="0" y="0"/>
                </a:cxn>
                <a:cxn ang="0">
                  <a:pos x="0" y="56"/>
                </a:cxn>
                <a:cxn ang="0">
                  <a:pos x="35" y="5"/>
                </a:cxn>
                <a:cxn ang="0">
                  <a:pos x="0" y="0"/>
                </a:cxn>
              </a:cxnLst>
              <a:rect l="0" t="0" r="r" b="b"/>
              <a:pathLst>
                <a:path w="35" h="56">
                  <a:moveTo>
                    <a:pt x="0" y="0"/>
                  </a:moveTo>
                  <a:cubicBezTo>
                    <a:pt x="0" y="56"/>
                    <a:pt x="0" y="56"/>
                    <a:pt x="0" y="56"/>
                  </a:cubicBezTo>
                  <a:cubicBezTo>
                    <a:pt x="18" y="46"/>
                    <a:pt x="29" y="26"/>
                    <a:pt x="35" y="5"/>
                  </a:cubicBezTo>
                  <a:cubicBezTo>
                    <a:pt x="26" y="2"/>
                    <a:pt x="14" y="0"/>
                    <a:pt x="0" y="0"/>
                  </a:cubicBezTo>
                  <a:close/>
                </a:path>
              </a:pathLst>
            </a:custGeom>
            <a:grp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grpSp>
      <p:sp>
        <p:nvSpPr>
          <p:cNvPr id="75" name="Freeform 28"/>
          <p:cNvSpPr>
            <a:spLocks noEditPoints="1"/>
          </p:cNvSpPr>
          <p:nvPr/>
        </p:nvSpPr>
        <p:spPr bwMode="auto">
          <a:xfrm>
            <a:off x="5086274" y="2543926"/>
            <a:ext cx="246063" cy="247650"/>
          </a:xfrm>
          <a:custGeom>
            <a:avLst/>
            <a:gdLst/>
            <a:ahLst/>
            <a:cxnLst>
              <a:cxn ang="0">
                <a:pos x="191" y="0"/>
              </a:cxn>
              <a:cxn ang="0">
                <a:pos x="0" y="191"/>
              </a:cxn>
              <a:cxn ang="0">
                <a:pos x="191" y="381"/>
              </a:cxn>
              <a:cxn ang="0">
                <a:pos x="381" y="191"/>
              </a:cxn>
              <a:cxn ang="0">
                <a:pos x="191" y="0"/>
              </a:cxn>
              <a:cxn ang="0">
                <a:pos x="221" y="287"/>
              </a:cxn>
              <a:cxn ang="0">
                <a:pos x="221" y="235"/>
              </a:cxn>
              <a:cxn ang="0">
                <a:pos x="163" y="235"/>
              </a:cxn>
              <a:cxn ang="0">
                <a:pos x="162" y="287"/>
              </a:cxn>
              <a:cxn ang="0">
                <a:pos x="109" y="259"/>
              </a:cxn>
              <a:cxn ang="0">
                <a:pos x="109" y="205"/>
              </a:cxn>
              <a:cxn ang="0">
                <a:pos x="189" y="126"/>
              </a:cxn>
              <a:cxn ang="0">
                <a:pos x="273" y="206"/>
              </a:cxn>
              <a:cxn ang="0">
                <a:pos x="273" y="260"/>
              </a:cxn>
              <a:cxn ang="0">
                <a:pos x="221" y="287"/>
              </a:cxn>
              <a:cxn ang="0">
                <a:pos x="292" y="201"/>
              </a:cxn>
              <a:cxn ang="0">
                <a:pos x="189" y="104"/>
              </a:cxn>
              <a:cxn ang="0">
                <a:pos x="89" y="201"/>
              </a:cxn>
              <a:cxn ang="0">
                <a:pos x="87" y="165"/>
              </a:cxn>
              <a:cxn ang="0">
                <a:pos x="171" y="86"/>
              </a:cxn>
              <a:cxn ang="0">
                <a:pos x="208" y="86"/>
              </a:cxn>
              <a:cxn ang="0">
                <a:pos x="301" y="174"/>
              </a:cxn>
              <a:cxn ang="0">
                <a:pos x="292" y="201"/>
              </a:cxn>
            </a:cxnLst>
            <a:rect l="0" t="0" r="r" b="b"/>
            <a:pathLst>
              <a:path w="381" h="381">
                <a:moveTo>
                  <a:pt x="191" y="0"/>
                </a:moveTo>
                <a:cubicBezTo>
                  <a:pt x="86" y="0"/>
                  <a:pt x="0" y="85"/>
                  <a:pt x="0" y="191"/>
                </a:cubicBezTo>
                <a:cubicBezTo>
                  <a:pt x="0" y="296"/>
                  <a:pt x="86" y="381"/>
                  <a:pt x="191" y="381"/>
                </a:cubicBezTo>
                <a:cubicBezTo>
                  <a:pt x="296" y="381"/>
                  <a:pt x="381" y="296"/>
                  <a:pt x="381" y="191"/>
                </a:cubicBezTo>
                <a:cubicBezTo>
                  <a:pt x="381" y="85"/>
                  <a:pt x="296" y="0"/>
                  <a:pt x="191" y="0"/>
                </a:cubicBezTo>
                <a:close/>
                <a:moveTo>
                  <a:pt x="221" y="287"/>
                </a:moveTo>
                <a:cubicBezTo>
                  <a:pt x="221" y="235"/>
                  <a:pt x="221" y="235"/>
                  <a:pt x="221" y="235"/>
                </a:cubicBezTo>
                <a:cubicBezTo>
                  <a:pt x="163" y="235"/>
                  <a:pt x="163" y="235"/>
                  <a:pt x="163" y="235"/>
                </a:cubicBezTo>
                <a:cubicBezTo>
                  <a:pt x="162" y="287"/>
                  <a:pt x="162" y="287"/>
                  <a:pt x="162" y="287"/>
                </a:cubicBezTo>
                <a:cubicBezTo>
                  <a:pt x="162" y="287"/>
                  <a:pt x="109" y="288"/>
                  <a:pt x="109" y="259"/>
                </a:cubicBezTo>
                <a:cubicBezTo>
                  <a:pt x="109" y="229"/>
                  <a:pt x="109" y="205"/>
                  <a:pt x="109" y="205"/>
                </a:cubicBezTo>
                <a:cubicBezTo>
                  <a:pt x="189" y="126"/>
                  <a:pt x="189" y="126"/>
                  <a:pt x="189" y="126"/>
                </a:cubicBezTo>
                <a:cubicBezTo>
                  <a:pt x="273" y="206"/>
                  <a:pt x="273" y="206"/>
                  <a:pt x="273" y="206"/>
                </a:cubicBezTo>
                <a:cubicBezTo>
                  <a:pt x="273" y="260"/>
                  <a:pt x="273" y="260"/>
                  <a:pt x="273" y="260"/>
                </a:cubicBezTo>
                <a:cubicBezTo>
                  <a:pt x="273" y="260"/>
                  <a:pt x="279" y="288"/>
                  <a:pt x="221" y="287"/>
                </a:cubicBezTo>
                <a:close/>
                <a:moveTo>
                  <a:pt x="292" y="201"/>
                </a:moveTo>
                <a:cubicBezTo>
                  <a:pt x="189" y="104"/>
                  <a:pt x="189" y="104"/>
                  <a:pt x="189" y="104"/>
                </a:cubicBezTo>
                <a:cubicBezTo>
                  <a:pt x="89" y="201"/>
                  <a:pt x="89" y="201"/>
                  <a:pt x="89" y="201"/>
                </a:cubicBezTo>
                <a:cubicBezTo>
                  <a:pt x="67" y="183"/>
                  <a:pt x="87" y="165"/>
                  <a:pt x="87" y="165"/>
                </a:cubicBezTo>
                <a:cubicBezTo>
                  <a:pt x="87" y="165"/>
                  <a:pt x="153" y="102"/>
                  <a:pt x="171" y="86"/>
                </a:cubicBezTo>
                <a:cubicBezTo>
                  <a:pt x="188" y="71"/>
                  <a:pt x="208" y="86"/>
                  <a:pt x="208" y="86"/>
                </a:cubicBezTo>
                <a:cubicBezTo>
                  <a:pt x="208" y="86"/>
                  <a:pt x="287" y="158"/>
                  <a:pt x="301" y="174"/>
                </a:cubicBezTo>
                <a:cubicBezTo>
                  <a:pt x="315" y="189"/>
                  <a:pt x="292" y="201"/>
                  <a:pt x="292" y="201"/>
                </a:cubicBezTo>
                <a:close/>
              </a:path>
            </a:pathLst>
          </a:custGeom>
          <a:solidFill>
            <a:schemeClr val="accent3"/>
          </a:solidFill>
          <a:ln w="9525">
            <a:noFill/>
            <a:round/>
            <a:headEnd/>
            <a:tailEnd/>
          </a:ln>
        </p:spPr>
        <p:txBody>
          <a:bodyPr lIns="68580" tIns="34290" rIns="68580" bIns="34290"/>
          <a:lstStyle/>
          <a:p>
            <a:pPr eaLnBrk="1" fontAlgn="auto" hangingPunct="1">
              <a:spcBef>
                <a:spcPts val="0"/>
              </a:spcBef>
              <a:spcAft>
                <a:spcPts val="0"/>
              </a:spcAft>
              <a:defRPr/>
            </a:pPr>
            <a:endParaRPr lang="en-US" sz="1350">
              <a:solidFill>
                <a:schemeClr val="bg1">
                  <a:lumMod val="50000"/>
                  <a:lumOff val="50000"/>
                </a:schemeClr>
              </a:solidFill>
              <a:latin typeface="Lato" panose="020F0502020204030203" pitchFamily="34" charset="0"/>
              <a:ea typeface="+mn-ea"/>
              <a:cs typeface="+mn-cs"/>
            </a:endParaRPr>
          </a:p>
        </p:txBody>
      </p:sp>
      <p:sp>
        <p:nvSpPr>
          <p:cNvPr id="76" name="TextBox 75"/>
          <p:cNvSpPr txBox="1"/>
          <p:nvPr/>
        </p:nvSpPr>
        <p:spPr>
          <a:xfrm>
            <a:off x="1328260" y="2390915"/>
            <a:ext cx="2855418" cy="1759456"/>
          </a:xfrm>
          <a:prstGeom prst="rect">
            <a:avLst/>
          </a:prstGeom>
          <a:noFill/>
        </p:spPr>
        <p:txBody>
          <a:bodyPr wrap="square">
            <a:spAutoFit/>
          </a:bodyPr>
          <a:lstStyle/>
          <a:p>
            <a:pPr rtl="0" eaLnBrk="1" fontAlgn="auto" hangingPunct="1">
              <a:lnSpc>
                <a:spcPts val="2580"/>
              </a:lnSpc>
              <a:spcBef>
                <a:spcPts val="0"/>
              </a:spcBef>
              <a:spcAft>
                <a:spcPts val="0"/>
              </a:spcAft>
              <a:defRPr/>
            </a:pPr>
            <a:r>
              <a:rPr sz="1400">
                <a:solidFill>
                  <a:srgbClr val="5C5C5C"/>
                </a:solidFill>
                <a:latin typeface="Lato" panose="020F0502020204030203" pitchFamily="34" charset="0"/>
                <a:ea typeface="+mn-ea"/>
                <a:cs typeface="+mn-cs"/>
              </a:rPr>
              <a:t>Upper 424 Aviation Rd NE, </a:t>
            </a:r>
          </a:p>
          <a:p>
            <a:pPr rtl="0" eaLnBrk="1" fontAlgn="auto" hangingPunct="1">
              <a:lnSpc>
                <a:spcPts val="2580"/>
              </a:lnSpc>
              <a:spcBef>
                <a:spcPts val="0"/>
              </a:spcBef>
              <a:spcAft>
                <a:spcPts val="0"/>
              </a:spcAft>
              <a:defRPr/>
            </a:pPr>
            <a:r>
              <a:rPr sz="1400">
                <a:solidFill>
                  <a:srgbClr val="5C5C5C"/>
                </a:solidFill>
                <a:latin typeface="Lato" panose="020F0502020204030203" pitchFamily="34" charset="0"/>
                <a:ea typeface="+mn-ea"/>
                <a:cs typeface="+mn-cs"/>
              </a:rPr>
              <a:t>Calgary AB T2E 8H6, Canadá</a:t>
            </a:r>
          </a:p>
          <a:p>
            <a:pPr rtl="0" eaLnBrk="1" fontAlgn="auto" hangingPunct="1">
              <a:lnSpc>
                <a:spcPts val="2580"/>
              </a:lnSpc>
              <a:spcBef>
                <a:spcPts val="0"/>
              </a:spcBef>
              <a:spcAft>
                <a:spcPts val="0"/>
              </a:spcAft>
              <a:defRPr/>
            </a:pPr>
            <a:r>
              <a:rPr sz="1400">
                <a:solidFill>
                  <a:srgbClr val="5C5C5C"/>
                </a:solidFill>
                <a:latin typeface="Lato" panose="020F0502020204030203" pitchFamily="34" charset="0"/>
                <a:ea typeface="+mn-ea"/>
                <a:cs typeface="+mn-cs"/>
              </a:rPr>
              <a:t>+ 1 403 243 3285</a:t>
            </a:r>
          </a:p>
          <a:p>
            <a:pPr rtl="0" eaLnBrk="1" fontAlgn="auto" hangingPunct="1">
              <a:lnSpc>
                <a:spcPts val="2580"/>
              </a:lnSpc>
              <a:spcBef>
                <a:spcPts val="0"/>
              </a:spcBef>
              <a:spcAft>
                <a:spcPts val="0"/>
              </a:spcAft>
              <a:defRPr/>
            </a:pPr>
            <a:r>
              <a:rPr sz="1400">
                <a:solidFill>
                  <a:srgbClr val="5C5C5C"/>
                </a:solidFill>
                <a:latin typeface="Lato" panose="020F0502020204030203" pitchFamily="34" charset="0"/>
                <a:ea typeface="+mn-ea"/>
                <a:cs typeface="+mn-cs"/>
                <a:hlinkClick r:id="rId2"/>
              </a:rPr>
              <a:t>support@cawst.org</a:t>
            </a:r>
            <a:r>
              <a:rPr sz="1400">
                <a:solidFill>
                  <a:srgbClr val="5C5C5C"/>
                </a:solidFill>
                <a:latin typeface="Lato" panose="020F0502020204030203" pitchFamily="34" charset="0"/>
                <a:ea typeface="+mn-ea"/>
                <a:cs typeface="+mn-cs"/>
              </a:rPr>
              <a:t> </a:t>
            </a:r>
          </a:p>
          <a:p>
            <a:pPr rtl="0" eaLnBrk="1" fontAlgn="auto" hangingPunct="1">
              <a:lnSpc>
                <a:spcPts val="2580"/>
              </a:lnSpc>
              <a:spcBef>
                <a:spcPts val="0"/>
              </a:spcBef>
              <a:spcAft>
                <a:spcPts val="0"/>
              </a:spcAft>
              <a:defRPr/>
            </a:pPr>
            <a:r>
              <a:rPr sz="1400">
                <a:solidFill>
                  <a:srgbClr val="5C5C5C"/>
                </a:solidFill>
                <a:latin typeface="Lato" panose="020F0502020204030203" pitchFamily="34" charset="0"/>
                <a:ea typeface="+mn-ea"/>
                <a:cs typeface="+mn-cs"/>
                <a:hlinkClick r:id="rId3"/>
              </a:rPr>
              <a:t>www.cawst.org</a:t>
            </a:r>
            <a:r>
              <a:rPr sz="1400">
                <a:solidFill>
                  <a:srgbClr val="5C5C5C"/>
                </a:solidFill>
                <a:latin typeface="Lato" panose="020F0502020204030203" pitchFamily="34" charset="0"/>
                <a:ea typeface="+mn-ea"/>
                <a:cs typeface="+mn-cs"/>
              </a:rPr>
              <a:t> </a:t>
            </a:r>
          </a:p>
        </p:txBody>
      </p:sp>
      <p:sp>
        <p:nvSpPr>
          <p:cNvPr id="77" name="TextBox 76"/>
          <p:cNvSpPr txBox="1"/>
          <p:nvPr/>
        </p:nvSpPr>
        <p:spPr>
          <a:xfrm>
            <a:off x="5410861" y="2400811"/>
            <a:ext cx="2855418" cy="1759456"/>
          </a:xfrm>
          <a:prstGeom prst="rect">
            <a:avLst/>
          </a:prstGeom>
          <a:noFill/>
        </p:spPr>
        <p:txBody>
          <a:bodyPr wrap="square">
            <a:spAutoFit/>
          </a:bodyPr>
          <a:lstStyle/>
          <a:p>
            <a:pPr rtl="0" eaLnBrk="1" fontAlgn="auto" hangingPunct="1">
              <a:lnSpc>
                <a:spcPts val="2580"/>
              </a:lnSpc>
              <a:spcBef>
                <a:spcPts val="0"/>
              </a:spcBef>
              <a:spcAft>
                <a:spcPts val="0"/>
              </a:spcAft>
              <a:defRPr/>
            </a:pPr>
            <a:r>
              <a:rPr sz="1400" kern="1200">
                <a:solidFill>
                  <a:srgbClr val="5C5C5C"/>
                </a:solidFill>
                <a:latin typeface="Lato" panose="020F0502020204030203" pitchFamily="34" charset="0"/>
                <a:ea typeface="ＭＳ Ｐゴシック" charset="0"/>
                <a:cs typeface="ＭＳ Ｐゴシック" charset="0"/>
              </a:rPr>
              <a:t>Überlandstrasse 133 </a:t>
            </a:r>
          </a:p>
          <a:p>
            <a:pPr rtl="0" eaLnBrk="1" fontAlgn="auto" hangingPunct="1">
              <a:lnSpc>
                <a:spcPts val="2580"/>
              </a:lnSpc>
              <a:spcBef>
                <a:spcPts val="0"/>
              </a:spcBef>
              <a:spcAft>
                <a:spcPts val="0"/>
              </a:spcAft>
              <a:defRPr/>
            </a:pPr>
            <a:r>
              <a:rPr sz="1400" kern="1200">
                <a:solidFill>
                  <a:srgbClr val="5C5C5C"/>
                </a:solidFill>
                <a:latin typeface="Lato" panose="020F0502020204030203" pitchFamily="34" charset="0"/>
                <a:ea typeface="ＭＳ Ｐゴシック" charset="0"/>
                <a:cs typeface="ＭＳ Ｐゴシック" charset="0"/>
              </a:rPr>
              <a:t>CH-8600 Dübendorf, Suiza</a:t>
            </a:r>
          </a:p>
          <a:p>
            <a:pPr rtl="0" eaLnBrk="1" fontAlgn="auto" hangingPunct="1">
              <a:lnSpc>
                <a:spcPts val="2580"/>
              </a:lnSpc>
              <a:spcBef>
                <a:spcPts val="0"/>
              </a:spcBef>
              <a:spcAft>
                <a:spcPts val="0"/>
              </a:spcAft>
              <a:defRPr/>
            </a:pPr>
            <a:r>
              <a:rPr sz="1400" kern="1200">
                <a:solidFill>
                  <a:srgbClr val="5C5C5C"/>
                </a:solidFill>
                <a:latin typeface="Lato" panose="020F0502020204030203" pitchFamily="34" charset="0"/>
                <a:ea typeface="ＭＳ Ｐゴシック" charset="0"/>
                <a:cs typeface="ＭＳ Ｐゴシック" charset="0"/>
              </a:rPr>
              <a:t>+41 (0)58 765 55 11</a:t>
            </a:r>
          </a:p>
          <a:p>
            <a:pPr rtl="0" eaLnBrk="1" fontAlgn="auto" hangingPunct="1">
              <a:lnSpc>
                <a:spcPts val="2580"/>
              </a:lnSpc>
              <a:spcBef>
                <a:spcPts val="0"/>
              </a:spcBef>
              <a:spcAft>
                <a:spcPts val="0"/>
              </a:spcAft>
              <a:defRPr/>
            </a:pPr>
            <a:r>
              <a:rPr sz="1400" kern="1200">
                <a:solidFill>
                  <a:srgbClr val="5C5C5C"/>
                </a:solidFill>
                <a:latin typeface="Lato" panose="020F0502020204030203" pitchFamily="34" charset="0"/>
                <a:ea typeface="ＭＳ Ｐゴシック" charset="0"/>
                <a:cs typeface="ＭＳ Ｐゴシック" charset="0"/>
                <a:hlinkClick r:id="rId4"/>
              </a:rPr>
              <a:t>info@sandec.ch</a:t>
            </a:r>
            <a:r>
              <a:rPr sz="1400" kern="1200">
                <a:solidFill>
                  <a:srgbClr val="5C5C5C"/>
                </a:solidFill>
                <a:latin typeface="Lato" panose="020F0502020204030203" pitchFamily="34" charset="0"/>
                <a:ea typeface="ＭＳ Ｐゴシック" charset="0"/>
                <a:cs typeface="ＭＳ Ｐゴシック" charset="0"/>
              </a:rPr>
              <a:t> </a:t>
            </a:r>
          </a:p>
          <a:p>
            <a:pPr rtl="0" eaLnBrk="1" fontAlgn="auto" hangingPunct="1">
              <a:lnSpc>
                <a:spcPts val="2580"/>
              </a:lnSpc>
              <a:spcBef>
                <a:spcPts val="0"/>
              </a:spcBef>
              <a:spcAft>
                <a:spcPts val="0"/>
              </a:spcAft>
              <a:defRPr/>
            </a:pPr>
            <a:r>
              <a:rPr sz="1400" kern="1200">
                <a:solidFill>
                  <a:srgbClr val="5C5C5C"/>
                </a:solidFill>
                <a:latin typeface="Lato" panose="020F0502020204030203" pitchFamily="34" charset="0"/>
                <a:ea typeface="ＭＳ Ｐゴシック" charset="0"/>
                <a:cs typeface="ＭＳ Ｐゴシック" charset="0"/>
                <a:hlinkClick r:id="rId5"/>
              </a:rPr>
              <a:t>www.sandec.ch</a:t>
            </a:r>
            <a:r>
              <a:rPr sz="1400" kern="1200">
                <a:solidFill>
                  <a:srgbClr val="5C5C5C"/>
                </a:solidFill>
                <a:latin typeface="Lato" panose="020F0502020204030203" pitchFamily="34" charset="0"/>
                <a:ea typeface="ＭＳ Ｐゴシック" charset="0"/>
                <a:cs typeface="ＭＳ Ｐゴシック" charset="0"/>
              </a:rPr>
              <a:t> </a:t>
            </a:r>
          </a:p>
        </p:txBody>
      </p:sp>
      <p:pic>
        <p:nvPicPr>
          <p:cNvPr id="78" name="Picture 77" descr="cawst_logo--high_res_full_name--colour.png"/>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08075" y="4975925"/>
            <a:ext cx="2865727" cy="1030865"/>
          </a:xfrm>
          <a:prstGeom prst="rect">
            <a:avLst/>
          </a:prstGeom>
        </p:spPr>
      </p:pic>
      <p:pic>
        <p:nvPicPr>
          <p:cNvPr id="79" name="Picture 7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390664" y="4526230"/>
            <a:ext cx="2756877" cy="1930254"/>
          </a:xfrm>
          <a:prstGeom prst="rect">
            <a:avLst/>
          </a:prstGeom>
        </p:spPr>
      </p:pic>
      <p:sp>
        <p:nvSpPr>
          <p:cNvPr id="80" name="Rectangle 79"/>
          <p:cNvSpPr/>
          <p:nvPr/>
        </p:nvSpPr>
        <p:spPr>
          <a:xfrm>
            <a:off x="4588099" y="956120"/>
            <a:ext cx="4362006" cy="1077218"/>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sz="1600" kern="0">
                <a:solidFill>
                  <a:srgbClr val="5C5C5C"/>
                </a:solidFill>
                <a:latin typeface="Lato"/>
                <a:cs typeface="Arial" charset="0"/>
              </a:rPr>
              <a:t>Visite </a:t>
            </a:r>
            <a:r>
              <a:rPr sz="1600" kern="0">
                <a:solidFill>
                  <a:srgbClr val="5C5C5C"/>
                </a:solidFill>
                <a:latin typeface="Lato"/>
                <a:cs typeface="Arial" charset="0"/>
                <a:hlinkClick r:id="rId8"/>
              </a:rPr>
              <a:t>www.cawst.org/resources</a:t>
            </a:r>
            <a:r>
              <a:rPr sz="1600" kern="0">
                <a:solidFill>
                  <a:srgbClr val="5C5C5C"/>
                </a:solidFill>
                <a:latin typeface="Lato"/>
                <a:cs typeface="Arial" charset="0"/>
              </a:rPr>
              <a:t> y </a:t>
            </a:r>
            <a:r>
              <a:rPr sz="1600" kern="0">
                <a:solidFill>
                  <a:srgbClr val="5C5C5C"/>
                </a:solidFill>
                <a:latin typeface="Lato"/>
                <a:cs typeface="Arial" charset="0"/>
                <a:hlinkClick r:id="rId5"/>
              </a:rPr>
              <a:t>www.sandec.ch</a:t>
            </a:r>
            <a:r>
              <a:rPr sz="1600" kern="0">
                <a:solidFill>
                  <a:srgbClr val="5C5C5C"/>
                </a:solidFill>
                <a:latin typeface="Lato"/>
                <a:cs typeface="Arial" charset="0"/>
              </a:rPr>
              <a:t> para consultar:</a:t>
            </a:r>
          </a:p>
          <a:p>
            <a:pPr marL="285750" indent="-285750" rtl="0">
              <a:buFont typeface="Arial" pitchFamily="34" charset="0"/>
              <a:buChar char="•"/>
              <a:defRPr/>
            </a:pPr>
            <a:r>
              <a:rPr sz="1600" kern="0">
                <a:solidFill>
                  <a:srgbClr val="5C5C5C"/>
                </a:solidFill>
                <a:latin typeface="Lato"/>
                <a:cs typeface="Arial" charset="0"/>
              </a:rPr>
              <a:t>Últimas actualizaciones de este documento</a:t>
            </a:r>
          </a:p>
          <a:p>
            <a:pPr marL="285750" indent="-285750" rtl="0">
              <a:buFont typeface="Arial" pitchFamily="34" charset="0"/>
              <a:buChar char="•"/>
              <a:defRPr/>
            </a:pPr>
            <a:r>
              <a:rPr sz="1600" kern="0">
                <a:solidFill>
                  <a:srgbClr val="5C5C5C"/>
                </a:solidFill>
                <a:latin typeface="Lato"/>
                <a:cs typeface="Arial" charset="0"/>
              </a:rPr>
              <a:t>Otros talleres y recursos de capacitación relacionados</a:t>
            </a:r>
          </a:p>
        </p:txBody>
      </p:sp>
    </p:spTree>
    <p:extLst>
      <p:ext uri="{BB962C8B-B14F-4D97-AF65-F5344CB8AC3E}">
        <p14:creationId xmlns:p14="http://schemas.microsoft.com/office/powerpoint/2010/main" val="8783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rtl="0">
              <a:defRPr/>
            </a:pPr>
            <a:fld id="{D93271AD-3E44-B34A-BFE3-F02C18C79885}" type="slidenum">
              <a:rPr/>
              <a:pPr rtl="0">
                <a:defRPr/>
              </a:pPr>
              <a:t>2</a:t>
            </a:fld>
            <a:endParaRPr/>
          </a:p>
        </p:txBody>
      </p:sp>
      <p:sp>
        <p:nvSpPr>
          <p:cNvPr id="30" name="Text Placeholder 2"/>
          <p:cNvSpPr txBox="1">
            <a:spLocks/>
          </p:cNvSpPr>
          <p:nvPr/>
        </p:nvSpPr>
        <p:spPr>
          <a:xfrm>
            <a:off x="808075" y="2374414"/>
            <a:ext cx="7446577" cy="1358343"/>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None/>
            </a:pPr>
            <a:r>
              <a:rPr b="1">
                <a:solidFill>
                  <a:srgbClr val="5C5C5C"/>
                </a:solidFill>
                <a:latin typeface="Lato" charset="0"/>
                <a:ea typeface="Lato" charset="0"/>
                <a:cs typeface="Lato" charset="0"/>
              </a:rPr>
              <a:t>Esta presentación se usa con el plan de lección </a:t>
            </a:r>
            <a:br>
              <a:rPr lang="en-US" b="1" dirty="0">
                <a:solidFill>
                  <a:srgbClr val="5C5C5C"/>
                </a:solidFill>
                <a:latin typeface="Lato" charset="0"/>
                <a:ea typeface="Lato" charset="0"/>
                <a:cs typeface="Lato" charset="0"/>
              </a:rPr>
            </a:br>
            <a:r>
              <a:rPr b="1">
                <a:solidFill>
                  <a:srgbClr val="5C5C5C"/>
                </a:solidFill>
                <a:latin typeface="Lato" charset="0"/>
                <a:ea typeface="Lato" charset="0"/>
                <a:cs typeface="Lato" charset="0"/>
              </a:rPr>
              <a:t>Transferencias financieras </a:t>
            </a:r>
            <a:br>
              <a:rPr lang="en-US" b="1" dirty="0">
                <a:solidFill>
                  <a:srgbClr val="5C5C5C"/>
                </a:solidFill>
                <a:latin typeface="Lato" charset="0"/>
                <a:ea typeface="Lato" charset="0"/>
                <a:cs typeface="Lato" charset="0"/>
              </a:rPr>
            </a:br>
            <a:r>
              <a:rPr b="1">
                <a:solidFill>
                  <a:srgbClr val="5C5C5C"/>
                </a:solidFill>
                <a:latin typeface="Lato" charset="0"/>
                <a:ea typeface="Lato" charset="0"/>
                <a:cs typeface="Lato" charset="0"/>
              </a:rPr>
              <a:t>del manual del capacitador Introducción a la gestión de lodos fecales.</a:t>
            </a:r>
          </a:p>
        </p:txBody>
      </p:sp>
      <p:sp>
        <p:nvSpPr>
          <p:cNvPr id="31" name="Text Placeholder 2"/>
          <p:cNvSpPr txBox="1">
            <a:spLocks/>
          </p:cNvSpPr>
          <p:nvPr/>
        </p:nvSpPr>
        <p:spPr>
          <a:xfrm>
            <a:off x="810163" y="4230351"/>
            <a:ext cx="7446577" cy="642274"/>
          </a:xfrm>
          <a:prstGeom prst="rect">
            <a:avLst/>
          </a:prstGeom>
        </p:spPr>
        <p:txBody>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buNone/>
            </a:pPr>
            <a:r>
              <a:rPr sz="2400">
                <a:solidFill>
                  <a:srgbClr val="5C5C5C"/>
                </a:solidFill>
                <a:latin typeface="Lato" charset="0"/>
                <a:ea typeface="Lato" charset="0"/>
                <a:cs typeface="Lato" charset="0"/>
              </a:rPr>
              <a:t>Disponible en </a:t>
            </a:r>
            <a:r>
              <a:rPr sz="2400">
                <a:solidFill>
                  <a:srgbClr val="5C5C5C"/>
                </a:solidFill>
                <a:latin typeface="Lato" charset="0"/>
                <a:ea typeface="Lato" charset="0"/>
                <a:cs typeface="Lato" charset="0"/>
                <a:hlinkClick r:id="rId2"/>
              </a:rPr>
              <a:t>www.cawst.org/resources</a:t>
            </a:r>
            <a:r>
              <a:rPr sz="2400">
                <a:solidFill>
                  <a:srgbClr val="5C5C5C"/>
                </a:solidFill>
                <a:latin typeface="Lato" charset="0"/>
                <a:ea typeface="Lato" charset="0"/>
                <a:cs typeface="Lato" charset="0"/>
              </a:rPr>
              <a:t> y </a:t>
            </a:r>
            <a:r>
              <a:rPr sz="2400">
                <a:solidFill>
                  <a:srgbClr val="5C5C5C"/>
                </a:solidFill>
                <a:latin typeface="Lato" charset="0"/>
                <a:ea typeface="Lato" charset="0"/>
                <a:cs typeface="Lato" charset="0"/>
                <a:hlinkClick r:id="rId3"/>
              </a:rPr>
              <a:t>www.sandec.ch</a:t>
            </a:r>
            <a:r>
              <a:rPr sz="2400">
                <a:solidFill>
                  <a:srgbClr val="5C5C5C"/>
                </a:solidFill>
                <a:latin typeface="Lato" charset="0"/>
                <a:ea typeface="Lato" charset="0"/>
                <a:cs typeface="Lato" charset="0"/>
              </a:rPr>
              <a:t> </a:t>
            </a:r>
          </a:p>
        </p:txBody>
      </p:sp>
    </p:spTree>
    <p:extLst>
      <p:ext uri="{BB962C8B-B14F-4D97-AF65-F5344CB8AC3E}">
        <p14:creationId xmlns:p14="http://schemas.microsoft.com/office/powerpoint/2010/main" val="131712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808075" y="2725142"/>
            <a:ext cx="4514009" cy="807197"/>
          </a:xfrm>
        </p:spPr>
        <p:txBody>
          <a:bodyPr/>
          <a:lstStyle/>
          <a:p>
            <a:pPr rtl="0"/>
            <a:r>
              <a:rPr sz="2800"/>
              <a:t>Transferencias financieras</a:t>
            </a:r>
          </a:p>
        </p:txBody>
      </p:sp>
      <p:sp>
        <p:nvSpPr>
          <p:cNvPr id="4" name="Text Placeholder 3"/>
          <p:cNvSpPr>
            <a:spLocks noGrp="1"/>
          </p:cNvSpPr>
          <p:nvPr>
            <p:ph type="body" sz="quarter" idx="27"/>
          </p:nvPr>
        </p:nvSpPr>
        <p:spPr/>
        <p:txBody>
          <a:bodyPr/>
          <a:lstStyle/>
          <a:p>
            <a:pPr rtl="0"/>
            <a:r>
              <a:t>JULIO</a:t>
            </a:r>
          </a:p>
        </p:txBody>
      </p:sp>
      <p:sp>
        <p:nvSpPr>
          <p:cNvPr id="5" name="Text Placeholder 4"/>
          <p:cNvSpPr>
            <a:spLocks noGrp="1"/>
          </p:cNvSpPr>
          <p:nvPr>
            <p:ph type="body" sz="quarter" idx="28"/>
          </p:nvPr>
        </p:nvSpPr>
        <p:spPr/>
        <p:txBody>
          <a:bodyPr/>
          <a:lstStyle/>
          <a:p>
            <a:pPr rtl="0"/>
            <a:r>
              <a:t>2016</a:t>
            </a:r>
          </a:p>
        </p:txBody>
      </p:sp>
    </p:spTree>
    <p:extLst>
      <p:ext uri="{BB962C8B-B14F-4D97-AF65-F5344CB8AC3E}">
        <p14:creationId xmlns:p14="http://schemas.microsoft.com/office/powerpoint/2010/main" val="163325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pPr rtl="0"/>
            <a:r>
              <a:t>Objetivos de aprendizaje</a:t>
            </a:r>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4</a:t>
            </a:fld>
            <a:endParaRPr/>
          </a:p>
        </p:txBody>
      </p:sp>
      <p:sp>
        <p:nvSpPr>
          <p:cNvPr id="6" name="Text Placeholder 5"/>
          <p:cNvSpPr>
            <a:spLocks noGrp="1"/>
          </p:cNvSpPr>
          <p:nvPr>
            <p:ph type="body" sz="quarter" idx="17"/>
          </p:nvPr>
        </p:nvSpPr>
        <p:spPr/>
        <p:txBody>
          <a:bodyPr/>
          <a:lstStyle/>
          <a:p>
            <a:pPr lvl="0" rtl="0"/>
            <a:r>
              <a:rPr>
                <a:latin typeface="Lato" panose="020F0502020204030203"/>
              </a:rPr>
              <a:t>Identificar los grupos de interés involucrados en transferencias financieras en la gestión de lodos fecales.</a:t>
            </a:r>
          </a:p>
          <a:p>
            <a:pPr lvl="0" rtl="0"/>
            <a:r>
              <a:rPr>
                <a:latin typeface="Lato" panose="020F0502020204030203"/>
              </a:rPr>
              <a:t>Identificar los diferentes tipos de transferencias financieras que intervienen en la gestión de lodos fecales. </a:t>
            </a:r>
          </a:p>
          <a:p>
            <a:pPr lvl="0" rtl="0"/>
            <a:r>
              <a:rPr>
                <a:latin typeface="Lato" panose="020F0502020204030203"/>
              </a:rPr>
              <a:t>Identificar los diferentes modelos de flujo financiero para la gestión de los lodos fecales.</a:t>
            </a:r>
          </a:p>
          <a:p>
            <a:pPr lvl="0" rtl="0"/>
            <a:r>
              <a:rPr>
                <a:latin typeface="Lato" panose="020F0502020204030203"/>
              </a:rPr>
              <a:t>Discutir la complejidad de los grupos de interés y las interacciones financieras en la gestión de lodos fecales.</a:t>
            </a:r>
          </a:p>
          <a:p>
            <a:endParaRPr lang="en-US" dirty="0">
              <a:latin typeface="Lato" panose="020F0502020204030203"/>
            </a:endParaRPr>
          </a:p>
        </p:txBody>
      </p:sp>
    </p:spTree>
    <p:extLst>
      <p:ext uri="{BB962C8B-B14F-4D97-AF65-F5344CB8AC3E}">
        <p14:creationId xmlns:p14="http://schemas.microsoft.com/office/powerpoint/2010/main" val="15691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pPr rtl="0"/>
            <a:r>
              <a:rPr sz="2400">
                <a:solidFill>
                  <a:srgbClr val="323232"/>
                </a:solidFill>
                <a:cs typeface="Arial" charset="0"/>
              </a:rPr>
              <a:t>Transferencias financieras</a:t>
            </a:r>
          </a:p>
          <a:p>
            <a:endParaRPr lang="en-US" sz="2400" dirty="0"/>
          </a:p>
        </p:txBody>
      </p:sp>
      <p:sp>
        <p:nvSpPr>
          <p:cNvPr id="4" name="Slide Number Placeholder 3"/>
          <p:cNvSpPr>
            <a:spLocks noGrp="1"/>
          </p:cNvSpPr>
          <p:nvPr>
            <p:ph type="sldNum" sz="quarter" idx="15"/>
          </p:nvPr>
        </p:nvSpPr>
        <p:spPr/>
        <p:txBody>
          <a:bodyPr/>
          <a:lstStyle/>
          <a:p>
            <a:pPr rtl="0">
              <a:defRPr/>
            </a:pPr>
            <a:fld id="{6ABE3C77-D24E-DE4A-823C-96A11F015721}" type="slidenum">
              <a:rPr sz="1100"/>
              <a:pPr rtl="0">
                <a:defRPr/>
              </a:pPr>
              <a:t>5</a:t>
            </a:fld>
            <a:endParaRPr sz="110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326" y="1013792"/>
            <a:ext cx="6244196" cy="5249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079720" y="1127448"/>
            <a:ext cx="950061" cy="217676"/>
          </a:xfrm>
          <a:prstGeom prst="rect">
            <a:avLst/>
          </a:prstGeom>
          <a:solidFill>
            <a:schemeClr val="tx1"/>
          </a:solidFill>
        </p:spPr>
        <p:txBody>
          <a:bodyPr wrap="square" lIns="0" tIns="0" rIns="0" bIns="0" rtlCol="0">
            <a:spAutoFit/>
          </a:bodyPr>
          <a:lstStyle/>
          <a:p>
            <a:r>
              <a:rPr lang="en-CA" sz="1400" b="1" dirty="0" err="1">
                <a:solidFill>
                  <a:schemeClr val="bg1"/>
                </a:solidFill>
              </a:rPr>
              <a:t>Recolecci</a:t>
            </a:r>
            <a:r>
              <a:rPr lang="pt-BR" sz="1400" b="1" dirty="0">
                <a:solidFill>
                  <a:schemeClr val="bg1"/>
                </a:solidFill>
              </a:rPr>
              <a:t>ón</a:t>
            </a:r>
            <a:endParaRPr lang="en-CA" sz="1400" b="1" dirty="0">
              <a:solidFill>
                <a:schemeClr val="bg1"/>
              </a:solidFill>
            </a:endParaRPr>
          </a:p>
        </p:txBody>
      </p:sp>
      <p:sp>
        <p:nvSpPr>
          <p:cNvPr id="10" name="TextBox 9"/>
          <p:cNvSpPr txBox="1"/>
          <p:nvPr/>
        </p:nvSpPr>
        <p:spPr>
          <a:xfrm>
            <a:off x="2161309" y="1140718"/>
            <a:ext cx="581891" cy="215444"/>
          </a:xfrm>
          <a:prstGeom prst="rect">
            <a:avLst/>
          </a:prstGeom>
          <a:solidFill>
            <a:schemeClr val="tx1"/>
          </a:solidFill>
        </p:spPr>
        <p:txBody>
          <a:bodyPr wrap="square" lIns="0" tIns="0" rIns="0" bIns="0" rtlCol="0">
            <a:spAutoFit/>
          </a:bodyPr>
          <a:lstStyle/>
          <a:p>
            <a:r>
              <a:rPr lang="pt-BR" sz="1400" b="1" dirty="0">
                <a:solidFill>
                  <a:schemeClr val="bg1"/>
                </a:solidFill>
              </a:rPr>
              <a:t>Leyes</a:t>
            </a:r>
            <a:endParaRPr lang="en-CA" sz="1400" b="1" dirty="0">
              <a:solidFill>
                <a:schemeClr val="bg1"/>
              </a:solidFill>
            </a:endParaRPr>
          </a:p>
        </p:txBody>
      </p:sp>
      <p:sp>
        <p:nvSpPr>
          <p:cNvPr id="11" name="TextBox 10"/>
          <p:cNvSpPr txBox="1"/>
          <p:nvPr/>
        </p:nvSpPr>
        <p:spPr>
          <a:xfrm>
            <a:off x="4161225" y="1127448"/>
            <a:ext cx="886691" cy="215444"/>
          </a:xfrm>
          <a:prstGeom prst="rect">
            <a:avLst/>
          </a:prstGeom>
          <a:solidFill>
            <a:schemeClr val="tx1"/>
          </a:solidFill>
        </p:spPr>
        <p:txBody>
          <a:bodyPr wrap="square" lIns="0" tIns="0" rIns="0" bIns="0" rtlCol="0">
            <a:spAutoFit/>
          </a:bodyPr>
          <a:lstStyle/>
          <a:p>
            <a:r>
              <a:rPr lang="pt-BR" sz="1400" b="1" dirty="0">
                <a:solidFill>
                  <a:schemeClr val="bg1"/>
                </a:solidFill>
              </a:rPr>
              <a:t>Transporte</a:t>
            </a:r>
            <a:endParaRPr lang="en-CA" sz="1400" b="1" dirty="0">
              <a:solidFill>
                <a:schemeClr val="bg1"/>
              </a:solidFill>
            </a:endParaRPr>
          </a:p>
        </p:txBody>
      </p:sp>
      <p:sp>
        <p:nvSpPr>
          <p:cNvPr id="12" name="TextBox 11"/>
          <p:cNvSpPr txBox="1"/>
          <p:nvPr/>
        </p:nvSpPr>
        <p:spPr>
          <a:xfrm>
            <a:off x="5221236" y="1140718"/>
            <a:ext cx="992301" cy="215444"/>
          </a:xfrm>
          <a:prstGeom prst="rect">
            <a:avLst/>
          </a:prstGeom>
          <a:solidFill>
            <a:schemeClr val="tx1"/>
          </a:solidFill>
        </p:spPr>
        <p:txBody>
          <a:bodyPr wrap="square" lIns="0" tIns="0" rIns="0" bIns="0" rtlCol="0">
            <a:spAutoFit/>
          </a:bodyPr>
          <a:lstStyle/>
          <a:p>
            <a:r>
              <a:rPr lang="pt-BR" sz="1400" b="1" dirty="0">
                <a:solidFill>
                  <a:schemeClr val="bg1"/>
                </a:solidFill>
              </a:rPr>
              <a:t>Tratamiento</a:t>
            </a:r>
            <a:endParaRPr lang="en-CA" sz="1400" b="1" dirty="0">
              <a:solidFill>
                <a:schemeClr val="bg1"/>
              </a:solidFill>
            </a:endParaRPr>
          </a:p>
        </p:txBody>
      </p:sp>
      <p:sp>
        <p:nvSpPr>
          <p:cNvPr id="13" name="TextBox 12"/>
          <p:cNvSpPr txBox="1"/>
          <p:nvPr/>
        </p:nvSpPr>
        <p:spPr>
          <a:xfrm>
            <a:off x="4168207" y="1174196"/>
            <a:ext cx="886691" cy="215444"/>
          </a:xfrm>
          <a:prstGeom prst="rect">
            <a:avLst/>
          </a:prstGeom>
          <a:solidFill>
            <a:schemeClr val="tx1"/>
          </a:solidFill>
        </p:spPr>
        <p:txBody>
          <a:bodyPr wrap="square" lIns="0" tIns="0" rIns="0" bIns="0" rtlCol="0">
            <a:spAutoFit/>
          </a:bodyPr>
          <a:lstStyle/>
          <a:p>
            <a:r>
              <a:rPr lang="pt-BR" sz="1400" b="1" dirty="0">
                <a:solidFill>
                  <a:schemeClr val="bg1"/>
                </a:solidFill>
              </a:rPr>
              <a:t>Transporte</a:t>
            </a:r>
            <a:endParaRPr lang="en-CA" sz="1400" b="1" dirty="0">
              <a:solidFill>
                <a:schemeClr val="bg1"/>
              </a:solidFill>
            </a:endParaRPr>
          </a:p>
        </p:txBody>
      </p:sp>
      <p:sp>
        <p:nvSpPr>
          <p:cNvPr id="14" name="TextBox 13"/>
          <p:cNvSpPr txBox="1"/>
          <p:nvPr/>
        </p:nvSpPr>
        <p:spPr>
          <a:xfrm>
            <a:off x="6351963" y="1127448"/>
            <a:ext cx="992301" cy="430887"/>
          </a:xfrm>
          <a:prstGeom prst="rect">
            <a:avLst/>
          </a:prstGeom>
          <a:solidFill>
            <a:schemeClr val="tx1"/>
          </a:solidFill>
        </p:spPr>
        <p:txBody>
          <a:bodyPr wrap="square" lIns="0" tIns="0" rIns="0" bIns="0" rtlCol="0">
            <a:spAutoFit/>
          </a:bodyPr>
          <a:lstStyle/>
          <a:p>
            <a:r>
              <a:rPr lang="pt-BR" sz="1400" b="1" dirty="0">
                <a:solidFill>
                  <a:schemeClr val="bg1"/>
                </a:solidFill>
              </a:rPr>
              <a:t>Uso final</a:t>
            </a:r>
            <a:r>
              <a:rPr lang="en-CA" sz="1400" b="1" dirty="0">
                <a:solidFill>
                  <a:schemeClr val="bg1"/>
                </a:solidFill>
              </a:rPr>
              <a:t>/</a:t>
            </a:r>
          </a:p>
          <a:p>
            <a:r>
              <a:rPr lang="en-CA" sz="1400" b="1" dirty="0" err="1">
                <a:solidFill>
                  <a:schemeClr val="bg1"/>
                </a:solidFill>
              </a:rPr>
              <a:t>eliminaci</a:t>
            </a:r>
            <a:r>
              <a:rPr lang="pt-BR" sz="1400" b="1" dirty="0">
                <a:solidFill>
                  <a:schemeClr val="bg1"/>
                </a:solidFill>
              </a:rPr>
              <a:t>ón</a:t>
            </a:r>
            <a:endParaRPr lang="en-CA" sz="1400" b="1" dirty="0">
              <a:solidFill>
                <a:schemeClr val="bg1"/>
              </a:solidFill>
            </a:endParaRPr>
          </a:p>
        </p:txBody>
      </p:sp>
      <p:sp>
        <p:nvSpPr>
          <p:cNvPr id="15" name="TextBox 14"/>
          <p:cNvSpPr txBox="1"/>
          <p:nvPr/>
        </p:nvSpPr>
        <p:spPr>
          <a:xfrm rot="16200000">
            <a:off x="6045116" y="3623735"/>
            <a:ext cx="3148943" cy="215444"/>
          </a:xfrm>
          <a:prstGeom prst="rect">
            <a:avLst/>
          </a:prstGeom>
          <a:solidFill>
            <a:schemeClr val="tx1"/>
          </a:solidFill>
        </p:spPr>
        <p:txBody>
          <a:bodyPr wrap="square" lIns="0" tIns="0" rIns="0" bIns="0" rtlCol="0">
            <a:spAutoFit/>
          </a:bodyPr>
          <a:lstStyle/>
          <a:p>
            <a:r>
              <a:rPr lang="pt-BR" sz="1400" b="1" dirty="0">
                <a:solidFill>
                  <a:schemeClr val="bg1"/>
                </a:solidFill>
              </a:rPr>
              <a:t>Número mayor de partes interesadas</a:t>
            </a:r>
            <a:endParaRPr lang="en-CA" sz="1400" b="1" dirty="0">
              <a:solidFill>
                <a:schemeClr val="bg1"/>
              </a:solidFill>
            </a:endParaRPr>
          </a:p>
        </p:txBody>
      </p:sp>
    </p:spTree>
    <p:extLst>
      <p:ext uri="{BB962C8B-B14F-4D97-AF65-F5344CB8AC3E}">
        <p14:creationId xmlns:p14="http://schemas.microsoft.com/office/powerpoint/2010/main" val="1011638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pPr rtl="0"/>
            <a:r>
              <a:rPr>
                <a:solidFill>
                  <a:srgbClr val="323232"/>
                </a:solidFill>
                <a:cs typeface="Arial" charset="0"/>
              </a:rPr>
              <a:t>Transferencias financieras</a:t>
            </a:r>
          </a:p>
          <a:p>
            <a:endParaRPr lang="en-US" dirty="0"/>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6</a:t>
            </a:fld>
            <a:endParaRPr/>
          </a:p>
        </p:txBody>
      </p:sp>
      <p:sp>
        <p:nvSpPr>
          <p:cNvPr id="7" name="Rectangle 6"/>
          <p:cNvSpPr/>
          <p:nvPr/>
        </p:nvSpPr>
        <p:spPr>
          <a:xfrm>
            <a:off x="413047" y="1375873"/>
            <a:ext cx="4953000" cy="4308872"/>
          </a:xfrm>
          <a:prstGeom prst="rect">
            <a:avLst/>
          </a:prstGeom>
        </p:spPr>
        <p:txBody>
          <a:bodyPr wrap="square">
            <a:spAutoFit/>
          </a:bodyPr>
          <a:lstStyle/>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Apoyo presupuestario</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Inversión de capital</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Tarifa de descarga</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Incentivo por descarga</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Licencia de explotación</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Tarifa de vaciado</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Operación y mantenimiento</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Precio de compra</a:t>
            </a:r>
          </a:p>
          <a:p>
            <a:pPr marL="285750" indent="-285750" rtl="0" eaLnBrk="1" fontAlgn="auto" hangingPunct="1">
              <a:spcBef>
                <a:spcPts val="0"/>
              </a:spcBef>
              <a:spcAft>
                <a:spcPts val="600"/>
              </a:spcAft>
              <a:buFont typeface="Arial" panose="020B0604020202020204" pitchFamily="34" charset="0"/>
              <a:buChar char="•"/>
            </a:pPr>
            <a:r>
              <a:rPr sz="2600">
                <a:solidFill>
                  <a:srgbClr val="323232"/>
                </a:solidFill>
                <a:latin typeface="Lato"/>
                <a:ea typeface="+mn-ea"/>
                <a:cs typeface="+mn-cs"/>
              </a:rPr>
              <a:t>Impuesto de saneamiento</a:t>
            </a:r>
          </a:p>
        </p:txBody>
      </p:sp>
      <p:pic>
        <p:nvPicPr>
          <p:cNvPr id="8" name="Picture 2" descr="C:\Users\sphilippe\AppData\Local\Microsoft\Windows\Temporary Internet Files\Content.IE5\KR94DLRW\money-clipart7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66047" y="1818118"/>
            <a:ext cx="3104152" cy="2833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56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rtl="0"/>
            <a:r>
              <a:t>¿Cómo se lee un diagrama de flujo financiero?</a:t>
            </a:r>
          </a:p>
        </p:txBody>
      </p:sp>
      <p:sp>
        <p:nvSpPr>
          <p:cNvPr id="3" name="Text Placeholder 2"/>
          <p:cNvSpPr>
            <a:spLocks noGrp="1"/>
          </p:cNvSpPr>
          <p:nvPr>
            <p:ph type="body" sz="quarter" idx="14"/>
          </p:nvPr>
        </p:nvSpPr>
        <p:spPr/>
        <p:txBody>
          <a:bodyPr/>
          <a:lstStyle/>
          <a:p>
            <a:pPr rtl="0">
              <a:spcBef>
                <a:spcPct val="0"/>
              </a:spcBef>
            </a:pPr>
            <a:r>
              <a:rPr>
                <a:solidFill>
                  <a:srgbClr val="323232"/>
                </a:solidFill>
                <a:cs typeface="Arial" charset="0"/>
              </a:rPr>
              <a:t>Diagrama de flujo financiero</a:t>
            </a:r>
          </a:p>
          <a:p>
            <a:endParaRPr lang="en-US" dirty="0"/>
          </a:p>
          <a:p>
            <a:endParaRPr lang="en-US" dirty="0"/>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7</a:t>
            </a:fld>
            <a:endParaRPr/>
          </a:p>
        </p:txBody>
      </p:sp>
      <p:pic>
        <p:nvPicPr>
          <p:cNvPr id="5" name="Picture 4"/>
          <p:cNvPicPr>
            <a:picLocks noChangeAspect="1"/>
          </p:cNvPicPr>
          <p:nvPr/>
        </p:nvPicPr>
        <p:blipFill>
          <a:blip r:embed="rId3"/>
          <a:stretch>
            <a:fillRect/>
          </a:stretch>
        </p:blipFill>
        <p:spPr>
          <a:xfrm>
            <a:off x="376528" y="2177716"/>
            <a:ext cx="8238083" cy="2129601"/>
          </a:xfrm>
          <a:prstGeom prst="rect">
            <a:avLst/>
          </a:prstGeom>
        </p:spPr>
      </p:pic>
    </p:spTree>
    <p:extLst>
      <p:ext uri="{BB962C8B-B14F-4D97-AF65-F5344CB8AC3E}">
        <p14:creationId xmlns:p14="http://schemas.microsoft.com/office/powerpoint/2010/main" val="153475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rtl="0"/>
            <a:r>
              <a:t>Un modelo simple </a:t>
            </a:r>
          </a:p>
        </p:txBody>
      </p:sp>
      <p:sp>
        <p:nvSpPr>
          <p:cNvPr id="3" name="Text Placeholder 2"/>
          <p:cNvSpPr>
            <a:spLocks noGrp="1"/>
          </p:cNvSpPr>
          <p:nvPr>
            <p:ph type="body" sz="quarter" idx="14"/>
          </p:nvPr>
        </p:nvSpPr>
        <p:spPr/>
        <p:txBody>
          <a:bodyPr/>
          <a:lstStyle/>
          <a:p>
            <a:pPr rtl="0">
              <a:spcBef>
                <a:spcPct val="0"/>
              </a:spcBef>
            </a:pPr>
            <a:r>
              <a:rPr>
                <a:solidFill>
                  <a:srgbClr val="323232"/>
                </a:solidFill>
                <a:cs typeface="Arial" charset="0"/>
              </a:rPr>
              <a:t>Ejemplo: modelo 1 </a:t>
            </a:r>
          </a:p>
          <a:p>
            <a:endParaRPr lang="en-US" dirty="0"/>
          </a:p>
          <a:p>
            <a:endParaRPr lang="en-US" dirty="0"/>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8</a:t>
            </a:fld>
            <a:endParaRPr/>
          </a:p>
        </p:txBody>
      </p:sp>
      <p:pic>
        <p:nvPicPr>
          <p:cNvPr id="6" name="Picture 5"/>
          <p:cNvPicPr>
            <a:picLocks noChangeAspect="1"/>
          </p:cNvPicPr>
          <p:nvPr/>
        </p:nvPicPr>
        <p:blipFill>
          <a:blip r:embed="rId3"/>
          <a:stretch>
            <a:fillRect/>
          </a:stretch>
        </p:blipFill>
        <p:spPr>
          <a:xfrm>
            <a:off x="376528" y="2177716"/>
            <a:ext cx="8238083" cy="2129601"/>
          </a:xfrm>
          <a:prstGeom prst="rect">
            <a:avLst/>
          </a:prstGeom>
        </p:spPr>
      </p:pic>
    </p:spTree>
    <p:extLst>
      <p:ext uri="{BB962C8B-B14F-4D97-AF65-F5344CB8AC3E}">
        <p14:creationId xmlns:p14="http://schemas.microsoft.com/office/powerpoint/2010/main" val="279134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36120" y="843931"/>
            <a:ext cx="7593431" cy="203196"/>
          </a:xfrm>
        </p:spPr>
        <p:txBody>
          <a:bodyPr/>
          <a:lstStyle/>
          <a:p>
            <a:pPr rtl="0"/>
            <a:r>
              <a:t>Un modelo más complejo </a:t>
            </a:r>
          </a:p>
        </p:txBody>
      </p:sp>
      <p:sp>
        <p:nvSpPr>
          <p:cNvPr id="3" name="Text Placeholder 2"/>
          <p:cNvSpPr>
            <a:spLocks noGrp="1"/>
          </p:cNvSpPr>
          <p:nvPr>
            <p:ph type="body" sz="quarter" idx="14"/>
          </p:nvPr>
        </p:nvSpPr>
        <p:spPr/>
        <p:txBody>
          <a:bodyPr/>
          <a:lstStyle/>
          <a:p>
            <a:pPr rtl="0">
              <a:spcBef>
                <a:spcPct val="0"/>
              </a:spcBef>
            </a:pPr>
            <a:r>
              <a:rPr>
                <a:solidFill>
                  <a:srgbClr val="323232"/>
                </a:solidFill>
                <a:cs typeface="Arial" charset="0"/>
              </a:rPr>
              <a:t>Ejemplo: modelo 2 </a:t>
            </a:r>
          </a:p>
          <a:p>
            <a:endParaRPr lang="en-US" dirty="0"/>
          </a:p>
          <a:p>
            <a:endParaRPr lang="en-US" dirty="0"/>
          </a:p>
        </p:txBody>
      </p:sp>
      <p:sp>
        <p:nvSpPr>
          <p:cNvPr id="4" name="Slide Number Placeholder 3"/>
          <p:cNvSpPr>
            <a:spLocks noGrp="1"/>
          </p:cNvSpPr>
          <p:nvPr>
            <p:ph type="sldNum" sz="quarter" idx="15"/>
          </p:nvPr>
        </p:nvSpPr>
        <p:spPr/>
        <p:txBody>
          <a:bodyPr/>
          <a:lstStyle/>
          <a:p>
            <a:pPr rtl="0">
              <a:defRPr/>
            </a:pPr>
            <a:fld id="{6ABE3C77-D24E-DE4A-823C-96A11F015721}" type="slidenum">
              <a:rPr/>
              <a:pPr rtl="0">
                <a:defRPr/>
              </a:pPr>
              <a:t>9</a:t>
            </a:fld>
            <a:endParaRPr/>
          </a:p>
        </p:txBody>
      </p:sp>
      <p:pic>
        <p:nvPicPr>
          <p:cNvPr id="5" name="Picture 4"/>
          <p:cNvPicPr>
            <a:picLocks noChangeAspect="1"/>
          </p:cNvPicPr>
          <p:nvPr/>
        </p:nvPicPr>
        <p:blipFill>
          <a:blip r:embed="rId3"/>
          <a:stretch>
            <a:fillRect/>
          </a:stretch>
        </p:blipFill>
        <p:spPr>
          <a:xfrm>
            <a:off x="517358" y="1623949"/>
            <a:ext cx="7997992" cy="3560555"/>
          </a:xfrm>
          <a:prstGeom prst="rect">
            <a:avLst/>
          </a:prstGeom>
        </p:spPr>
      </p:pic>
    </p:spTree>
    <p:extLst>
      <p:ext uri="{BB962C8B-B14F-4D97-AF65-F5344CB8AC3E}">
        <p14:creationId xmlns:p14="http://schemas.microsoft.com/office/powerpoint/2010/main" val="3570180955"/>
      </p:ext>
    </p:extLst>
  </p:cSld>
  <p:clrMapOvr>
    <a:masterClrMapping/>
  </p:clrMapOvr>
</p:sld>
</file>

<file path=ppt/theme/theme1.xml><?xml version="1.0" encoding="utf-8"?>
<a:theme xmlns:a="http://schemas.openxmlformats.org/drawingml/2006/main" name="EPD_CAWST_EAWAG_PowerPoint_Template--Mar_2016">
  <a:themeElements>
    <a:clrScheme name="Custom 8">
      <a:dk1>
        <a:srgbClr val="FFFFFF"/>
      </a:dk1>
      <a:lt1>
        <a:srgbClr val="262626"/>
      </a:lt1>
      <a:dk2>
        <a:srgbClr val="FFFFFF"/>
      </a:dk2>
      <a:lt2>
        <a:srgbClr val="262626"/>
      </a:lt2>
      <a:accent1>
        <a:srgbClr val="24DFF0"/>
      </a:accent1>
      <a:accent2>
        <a:srgbClr val="24D3EB"/>
      </a:accent2>
      <a:accent3>
        <a:srgbClr val="24C7E6"/>
      </a:accent3>
      <a:accent4>
        <a:srgbClr val="24BCE0"/>
      </a:accent4>
      <a:accent5>
        <a:srgbClr val="24B0DB"/>
      </a:accent5>
      <a:accent6>
        <a:srgbClr val="24A4D6"/>
      </a:accent6>
      <a:hlink>
        <a:srgbClr val="5F5F5F"/>
      </a:hlink>
      <a:folHlink>
        <a:srgbClr val="5F5F5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D_CAWST_EAWAG_PowerPoint_Template--Mar_2016" id="{14586954-EBD6-904D-A702-6E78179BB560}" vid="{11CA6406-58C8-834B-AD34-74064201EE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EPD_CAWST_EAWAG_PowerPoint_Template--Mar_2016</Template>
  <TotalTime>133</TotalTime>
  <Words>1152</Words>
  <Application>Microsoft Office PowerPoint</Application>
  <PresentationFormat>On-screen Show (4:3)</PresentationFormat>
  <Paragraphs>120</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Calibri Light</vt:lpstr>
      <vt:lpstr>Lato</vt:lpstr>
      <vt:lpstr>EPD_CAWST_EAWAG_PowerPoint_Template--Mar_2016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FSM_LP 14_Financial Transfers</dc:title>
  <dc:creator>Sterenn Philippe</dc:creator>
  <cp:lastModifiedBy>Andrea Roach</cp:lastModifiedBy>
  <cp:revision>16</cp:revision>
  <dcterms:created xsi:type="dcterms:W3CDTF">2016-03-18T15:12:16Z</dcterms:created>
  <dcterms:modified xsi:type="dcterms:W3CDTF">2017-04-24T23:32:18Z</dcterms:modified>
</cp:coreProperties>
</file>