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19"/>
  </p:notesMasterIdLst>
  <p:handoutMasterIdLst>
    <p:handoutMasterId r:id="rId20"/>
  </p:handoutMasterIdLst>
  <p:sldIdLst>
    <p:sldId id="397" r:id="rId2"/>
    <p:sldId id="381" r:id="rId3"/>
    <p:sldId id="371" r:id="rId4"/>
    <p:sldId id="380" r:id="rId5"/>
    <p:sldId id="382" r:id="rId6"/>
    <p:sldId id="383" r:id="rId7"/>
    <p:sldId id="384" r:id="rId8"/>
    <p:sldId id="385" r:id="rId9"/>
    <p:sldId id="386" r:id="rId10"/>
    <p:sldId id="387" r:id="rId11"/>
    <p:sldId id="389" r:id="rId12"/>
    <p:sldId id="390" r:id="rId13"/>
    <p:sldId id="391" r:id="rId14"/>
    <p:sldId id="392" r:id="rId15"/>
    <p:sldId id="393" r:id="rId16"/>
    <p:sldId id="394" r:id="rId17"/>
    <p:sldId id="396"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C5C"/>
    <a:srgbClr val="24A4D6"/>
    <a:srgbClr val="38C6F4"/>
    <a:srgbClr val="018795"/>
    <a:srgbClr val="01BBCF"/>
    <a:srgbClr val="01DAF1"/>
    <a:srgbClr val="00FFFF"/>
    <a:srgbClr val="00D2CD"/>
    <a:srgbClr val="00A29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33" autoAdjust="0"/>
    <p:restoredTop sz="82654" autoAdjust="0"/>
  </p:normalViewPr>
  <p:slideViewPr>
    <p:cSldViewPr snapToGrid="0">
      <p:cViewPr>
        <p:scale>
          <a:sx n="70" d="100"/>
          <a:sy n="70" d="100"/>
        </p:scale>
        <p:origin x="1314" y="-1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8" d="100"/>
          <a:sy n="58" d="100"/>
        </p:scale>
        <p:origin x="185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8E5818-6590-43F0-BA01-508439F7D413}"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9F24E577-64BA-40E6-A61F-EF600ED0D9E4}">
      <dgm:prSet phldrT="[Text]" custT="1"/>
      <dgm:spPr>
        <a:xfrm>
          <a:off x="1643759" y="1493817"/>
          <a:ext cx="1898706" cy="1642457"/>
        </a:xfrm>
        <a:solidFill>
          <a:sysClr val="window" lastClr="FFFFFF"/>
        </a:solidFill>
        <a:ln w="25400" cap="flat" cmpd="sng" algn="ctr">
          <a:solidFill>
            <a:srgbClr val="4F81BD"/>
          </a:solidFill>
          <a:prstDash val="solid"/>
        </a:ln>
        <a:effectLst/>
      </dgm:spPr>
      <dgm:t>
        <a:bodyPr/>
        <a:lstStyle/>
        <a:p>
          <a:pPr rtl="0"/>
          <a:r>
            <a:rPr sz="2800" b="0">
              <a:solidFill>
                <a:srgbClr val="4F81BD"/>
              </a:solidFill>
              <a:latin typeface="Calibri"/>
              <a:ea typeface="+mn-ea"/>
              <a:cs typeface="+mn-cs"/>
            </a:rPr>
            <a:t>Objetivo 6</a:t>
          </a:r>
        </a:p>
      </dgm:t>
    </dgm:pt>
    <dgm:pt modelId="{38ADCC92-E5B0-47C4-91F0-0178D5601EF1}" type="parTrans" cxnId="{05A21BF7-C546-42FC-9DB9-CCF91042A24C}">
      <dgm:prSet/>
      <dgm:spPr/>
      <dgm:t>
        <a:bodyPr/>
        <a:lstStyle/>
        <a:p>
          <a:endParaRPr lang="en-GB" b="0"/>
        </a:p>
      </dgm:t>
    </dgm:pt>
    <dgm:pt modelId="{F5742AB3-E138-44D6-ABFE-050802EF5FEA}" type="sibTrans" cxnId="{05A21BF7-C546-42FC-9DB9-CCF91042A24C}">
      <dgm:prSet/>
      <dgm:spPr/>
      <dgm:t>
        <a:bodyPr/>
        <a:lstStyle/>
        <a:p>
          <a:endParaRPr lang="en-GB" b="0"/>
        </a:p>
      </dgm:t>
    </dgm:pt>
    <dgm:pt modelId="{6AFDA411-0CC7-4B86-9BB5-B5F5F7A138DF}">
      <dgm:prSet phldrT="[Text]" custT="1"/>
      <dgm:spPr>
        <a:xfrm>
          <a:off x="3245669" y="2455583"/>
          <a:ext cx="1555976" cy="134610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sz="2000" b="0" u="sng">
              <a:solidFill>
                <a:sysClr val="window" lastClr="FFFFFF"/>
              </a:solidFill>
              <a:latin typeface="Calibri"/>
              <a:ea typeface="+mn-ea"/>
              <a:cs typeface="+mn-cs"/>
            </a:rPr>
            <a:t>6.3</a:t>
          </a:r>
          <a:r>
            <a:rPr sz="2000" b="0">
              <a:solidFill>
                <a:sysClr val="window" lastClr="FFFFFF"/>
              </a:solidFill>
              <a:latin typeface="Calibri"/>
              <a:ea typeface="+mn-ea"/>
              <a:cs typeface="+mn-cs"/>
            </a:rPr>
            <a:t> </a:t>
          </a:r>
          <a:br>
            <a:rPr lang="fr-CH" sz="2000" b="0">
              <a:solidFill>
                <a:sysClr val="window" lastClr="FFFFFF"/>
              </a:solidFill>
              <a:latin typeface="Calibri"/>
              <a:ea typeface="+mn-ea"/>
              <a:cs typeface="+mn-cs"/>
            </a:rPr>
          </a:br>
          <a:r>
            <a:rPr sz="2000" b="0">
              <a:solidFill>
                <a:sysClr val="window" lastClr="FFFFFF"/>
              </a:solidFill>
              <a:latin typeface="Calibri"/>
              <a:ea typeface="+mn-ea"/>
              <a:cs typeface="+mn-cs"/>
            </a:rPr>
            <a:t>Calidad del agua	</a:t>
          </a:r>
        </a:p>
      </dgm:t>
    </dgm:pt>
    <dgm:pt modelId="{7A327EFF-FD53-4D0A-92DA-7347F37536AF}" type="parTrans" cxnId="{5FA2B3CE-06B5-45E8-8442-74516F6FAB8C}">
      <dgm:prSet/>
      <dgm:spPr/>
      <dgm:t>
        <a:bodyPr/>
        <a:lstStyle/>
        <a:p>
          <a:endParaRPr lang="en-GB" b="0"/>
        </a:p>
      </dgm:t>
    </dgm:pt>
    <dgm:pt modelId="{934460E4-871D-4864-9283-D0097E115D8B}" type="sibTrans" cxnId="{5FA2B3CE-06B5-45E8-8442-74516F6FAB8C}">
      <dgm:prSet/>
      <dgm:spPr/>
      <dgm:t>
        <a:bodyPr/>
        <a:lstStyle/>
        <a:p>
          <a:endParaRPr lang="en-GB" b="0"/>
        </a:p>
      </dgm:t>
    </dgm:pt>
    <dgm:pt modelId="{50344AE3-A4B3-466D-ABB7-3EF67862059A}">
      <dgm:prSet phldrT="[Text]" custT="1"/>
      <dgm:spPr>
        <a:xfrm>
          <a:off x="1818658" y="3284452"/>
          <a:ext cx="1555976" cy="134610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sz="2000" b="0" u="sng">
              <a:solidFill>
                <a:sysClr val="window" lastClr="FFFFFF"/>
              </a:solidFill>
              <a:latin typeface="Calibri"/>
              <a:ea typeface="+mn-ea"/>
              <a:cs typeface="+mn-cs"/>
            </a:rPr>
            <a:t>6.4</a:t>
          </a:r>
          <a:r>
            <a:rPr sz="2000" b="0">
              <a:solidFill>
                <a:sysClr val="window" lastClr="FFFFFF"/>
              </a:solidFill>
              <a:latin typeface="Calibri"/>
              <a:ea typeface="+mn-ea"/>
              <a:cs typeface="+mn-cs"/>
            </a:rPr>
            <a:t> </a:t>
          </a:r>
          <a:br>
            <a:rPr lang="fr-CH" sz="2000" b="0">
              <a:solidFill>
                <a:sysClr val="window" lastClr="FFFFFF"/>
              </a:solidFill>
              <a:latin typeface="Calibri"/>
              <a:ea typeface="+mn-ea"/>
              <a:cs typeface="+mn-cs"/>
            </a:rPr>
          </a:br>
          <a:r>
            <a:rPr sz="2000" b="0">
              <a:solidFill>
                <a:sysClr val="window" lastClr="FFFFFF"/>
              </a:solidFill>
              <a:latin typeface="Calibri"/>
              <a:ea typeface="+mn-ea"/>
              <a:cs typeface="+mn-cs"/>
            </a:rPr>
            <a:t>Escasez de agua</a:t>
          </a:r>
        </a:p>
      </dgm:t>
    </dgm:pt>
    <dgm:pt modelId="{AD8E26E2-2E86-4B3B-9A21-CA8E390485E2}" type="parTrans" cxnId="{9BE8507B-AF6E-4CA5-85B9-5AE876084371}">
      <dgm:prSet/>
      <dgm:spPr/>
      <dgm:t>
        <a:bodyPr/>
        <a:lstStyle/>
        <a:p>
          <a:endParaRPr lang="en-GB" b="0"/>
        </a:p>
      </dgm:t>
    </dgm:pt>
    <dgm:pt modelId="{43C292B6-E742-4692-B5F3-464772917DB8}" type="sibTrans" cxnId="{9BE8507B-AF6E-4CA5-85B9-5AE876084371}">
      <dgm:prSet/>
      <dgm:spPr/>
      <dgm:t>
        <a:bodyPr/>
        <a:lstStyle/>
        <a:p>
          <a:endParaRPr lang="en-GB" b="0"/>
        </a:p>
      </dgm:t>
    </dgm:pt>
    <dgm:pt modelId="{C3F76302-BE1F-4B8A-B530-0E956F4593B2}">
      <dgm:prSet phldrT="[Text]" custT="1"/>
      <dgm:spPr>
        <a:xfrm>
          <a:off x="385022" y="2456509"/>
          <a:ext cx="1555976" cy="134610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sz="2000" b="0" u="sng">
              <a:solidFill>
                <a:sysClr val="window" lastClr="FFFFFF"/>
              </a:solidFill>
              <a:latin typeface="Calibri"/>
              <a:ea typeface="+mn-ea"/>
              <a:cs typeface="+mn-cs"/>
            </a:rPr>
            <a:t>6.5</a:t>
          </a:r>
          <a:r>
            <a:rPr sz="2000" b="0">
              <a:solidFill>
                <a:sysClr val="window" lastClr="FFFFFF"/>
              </a:solidFill>
              <a:latin typeface="Calibri"/>
              <a:ea typeface="+mn-ea"/>
              <a:cs typeface="+mn-cs"/>
            </a:rPr>
            <a:t> </a:t>
          </a:r>
          <a:br>
            <a:rPr lang="fr-CH" sz="2000" b="0" dirty="0">
              <a:solidFill>
                <a:sysClr val="window" lastClr="FFFFFF"/>
              </a:solidFill>
              <a:latin typeface="Calibri"/>
              <a:ea typeface="+mn-ea"/>
              <a:cs typeface="+mn-cs"/>
            </a:rPr>
          </a:br>
          <a:r>
            <a:rPr sz="2000" b="0">
              <a:solidFill>
                <a:sysClr val="window" lastClr="FFFFFF"/>
              </a:solidFill>
              <a:latin typeface="Calibri"/>
              <a:ea typeface="+mn-ea"/>
              <a:cs typeface="+mn-cs"/>
            </a:rPr>
            <a:t>Gestión de recursos </a:t>
          </a:r>
          <a:r>
            <a:rPr sz="1800" b="0">
              <a:solidFill>
                <a:sysClr val="window" lastClr="FFFFFF"/>
              </a:solidFill>
              <a:latin typeface="Calibri"/>
              <a:ea typeface="+mn-ea"/>
              <a:cs typeface="+mn-cs"/>
            </a:rPr>
            <a:t>hídricos</a:t>
          </a:r>
        </a:p>
      </dgm:t>
    </dgm:pt>
    <dgm:pt modelId="{FB8CC17E-367C-4B6B-9117-A3D07AAAFFEA}" type="parTrans" cxnId="{94959F00-7289-45FC-95CF-BE08CB89833C}">
      <dgm:prSet/>
      <dgm:spPr/>
      <dgm:t>
        <a:bodyPr/>
        <a:lstStyle/>
        <a:p>
          <a:endParaRPr lang="en-GB" b="0"/>
        </a:p>
      </dgm:t>
    </dgm:pt>
    <dgm:pt modelId="{EE368855-06EB-48B3-A695-C834199CA4B7}" type="sibTrans" cxnId="{94959F00-7289-45FC-95CF-BE08CB89833C}">
      <dgm:prSet/>
      <dgm:spPr/>
      <dgm:t>
        <a:bodyPr/>
        <a:lstStyle/>
        <a:p>
          <a:endParaRPr lang="en-GB" b="0"/>
        </a:p>
      </dgm:t>
    </dgm:pt>
    <dgm:pt modelId="{75B1C61B-2F6C-4A64-8F57-042902147D58}">
      <dgm:prSet phldrT="[Text]" custT="1"/>
      <dgm:spPr>
        <a:xfrm>
          <a:off x="385022" y="826091"/>
          <a:ext cx="1555976" cy="134610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sz="2000" b="0" u="sng">
              <a:solidFill>
                <a:sysClr val="window" lastClr="FFFFFF"/>
              </a:solidFill>
              <a:latin typeface="Calibri"/>
              <a:ea typeface="+mn-ea"/>
              <a:cs typeface="+mn-cs"/>
            </a:rPr>
            <a:t>6.6</a:t>
          </a:r>
          <a:r>
            <a:rPr sz="2000" b="0">
              <a:solidFill>
                <a:sysClr val="window" lastClr="FFFFFF"/>
              </a:solidFill>
              <a:latin typeface="Calibri"/>
              <a:ea typeface="+mn-ea"/>
              <a:cs typeface="+mn-cs"/>
            </a:rPr>
            <a:t> </a:t>
          </a:r>
          <a:br>
            <a:rPr lang="fr-CH" sz="2000" b="0" dirty="0">
              <a:solidFill>
                <a:sysClr val="window" lastClr="FFFFFF"/>
              </a:solidFill>
              <a:latin typeface="Calibri"/>
              <a:ea typeface="+mn-ea"/>
              <a:cs typeface="+mn-cs"/>
            </a:rPr>
          </a:br>
          <a:r>
            <a:rPr sz="2000" b="0">
              <a:solidFill>
                <a:sysClr val="window" lastClr="FFFFFF"/>
              </a:solidFill>
              <a:latin typeface="Calibri"/>
              <a:ea typeface="+mn-ea"/>
              <a:cs typeface="+mn-cs"/>
            </a:rPr>
            <a:t>Ecosistemas</a:t>
          </a:r>
        </a:p>
      </dgm:t>
    </dgm:pt>
    <dgm:pt modelId="{E5E6ED94-AD58-43BA-9ECD-B8640389DAB6}" type="parTrans" cxnId="{55088DD6-2AD9-43AE-B46E-29BBFC98380F}">
      <dgm:prSet/>
      <dgm:spPr/>
      <dgm:t>
        <a:bodyPr/>
        <a:lstStyle/>
        <a:p>
          <a:endParaRPr lang="en-GB" b="0"/>
        </a:p>
      </dgm:t>
    </dgm:pt>
    <dgm:pt modelId="{51BE0911-4F09-4E4A-9B3D-09848135F45D}" type="sibTrans" cxnId="{55088DD6-2AD9-43AE-B46E-29BBFC98380F}">
      <dgm:prSet/>
      <dgm:spPr/>
      <dgm:t>
        <a:bodyPr/>
        <a:lstStyle/>
        <a:p>
          <a:endParaRPr lang="en-GB" b="0"/>
        </a:p>
      </dgm:t>
    </dgm:pt>
    <dgm:pt modelId="{D157B501-3F9E-4BF0-B8E9-8DD34ABE2EDE}">
      <dgm:prSet phldrT="[Text]" custT="1"/>
      <dgm:spPr>
        <a:xfrm>
          <a:off x="3245669" y="827943"/>
          <a:ext cx="1555976" cy="134610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sz="2000" b="0" u="sng" dirty="0">
              <a:solidFill>
                <a:sysClr val="window" lastClr="FFFFFF"/>
              </a:solidFill>
              <a:latin typeface="Calibri"/>
              <a:ea typeface="+mn-ea"/>
              <a:cs typeface="+mn-cs"/>
            </a:rPr>
            <a:t>6.2</a:t>
          </a:r>
          <a:r>
            <a:rPr sz="2000" b="0" dirty="0">
              <a:solidFill>
                <a:sysClr val="window" lastClr="FFFFFF"/>
              </a:solidFill>
              <a:latin typeface="Calibri"/>
              <a:ea typeface="+mn-ea"/>
              <a:cs typeface="+mn-cs"/>
            </a:rPr>
            <a:t> </a:t>
          </a:r>
          <a:br>
            <a:rPr lang="fr-CH" sz="2000" b="0" dirty="0">
              <a:solidFill>
                <a:sysClr val="window" lastClr="FFFFFF"/>
              </a:solidFill>
              <a:latin typeface="Calibri"/>
              <a:ea typeface="+mn-ea"/>
              <a:cs typeface="+mn-cs"/>
            </a:rPr>
          </a:br>
          <a:r>
            <a:rPr sz="1800" b="0" dirty="0" err="1">
              <a:solidFill>
                <a:sysClr val="window" lastClr="FFFFFF"/>
              </a:solidFill>
              <a:latin typeface="Calibri"/>
              <a:ea typeface="+mn-ea"/>
              <a:cs typeface="+mn-cs"/>
            </a:rPr>
            <a:t>Sanea</a:t>
          </a:r>
          <a:r>
            <a:rPr lang="pt-BR" sz="1800" b="0" dirty="0">
              <a:solidFill>
                <a:sysClr val="window" lastClr="FFFFFF"/>
              </a:solidFill>
              <a:latin typeface="Calibri"/>
              <a:ea typeface="+mn-ea"/>
              <a:cs typeface="+mn-cs"/>
            </a:rPr>
            <a:t>-</a:t>
          </a:r>
          <a:r>
            <a:rPr sz="1800" b="0" dirty="0" err="1">
              <a:solidFill>
                <a:sysClr val="window" lastClr="FFFFFF"/>
              </a:solidFill>
              <a:latin typeface="Calibri"/>
              <a:ea typeface="+mn-ea"/>
              <a:cs typeface="+mn-cs"/>
            </a:rPr>
            <a:t>miento</a:t>
          </a:r>
          <a:r>
            <a:rPr sz="2000" b="0" dirty="0">
              <a:solidFill>
                <a:sysClr val="window" lastClr="FFFFFF"/>
              </a:solidFill>
              <a:latin typeface="Calibri"/>
              <a:ea typeface="+mn-ea"/>
              <a:cs typeface="+mn-cs"/>
            </a:rPr>
            <a:t> e </a:t>
          </a:r>
          <a:r>
            <a:rPr sz="2000" b="0" dirty="0" err="1">
              <a:solidFill>
                <a:sysClr val="window" lastClr="FFFFFF"/>
              </a:solidFill>
              <a:latin typeface="Calibri"/>
              <a:ea typeface="+mn-ea"/>
              <a:cs typeface="+mn-cs"/>
            </a:rPr>
            <a:t>higiene</a:t>
          </a:r>
          <a:endParaRPr sz="2000" b="0" dirty="0">
            <a:solidFill>
              <a:sysClr val="window" lastClr="FFFFFF"/>
            </a:solidFill>
            <a:latin typeface="Calibri"/>
            <a:ea typeface="+mn-ea"/>
            <a:cs typeface="+mn-cs"/>
          </a:endParaRPr>
        </a:p>
      </dgm:t>
    </dgm:pt>
    <dgm:pt modelId="{495271C6-71BC-4F84-8DAB-79540BFBB42D}" type="parTrans" cxnId="{3B194D12-B523-4775-A98E-E9A219E2D842}">
      <dgm:prSet/>
      <dgm:spPr/>
      <dgm:t>
        <a:bodyPr/>
        <a:lstStyle/>
        <a:p>
          <a:endParaRPr lang="en-GB" b="0"/>
        </a:p>
      </dgm:t>
    </dgm:pt>
    <dgm:pt modelId="{7EEC0A7F-8E7B-4446-B701-71501448D362}" type="sibTrans" cxnId="{3B194D12-B523-4775-A98E-E9A219E2D842}">
      <dgm:prSet/>
      <dgm:spPr/>
      <dgm:t>
        <a:bodyPr/>
        <a:lstStyle/>
        <a:p>
          <a:endParaRPr lang="en-GB" b="0"/>
        </a:p>
      </dgm:t>
    </dgm:pt>
    <dgm:pt modelId="{9F6B9979-B1ED-4101-98BE-205DA39F9087}">
      <dgm:prSet phldrT="[Text]" custT="1"/>
      <dgm:spPr>
        <a:xfrm>
          <a:off x="1818658" y="0"/>
          <a:ext cx="1555976" cy="134610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sz="2000" b="0" u="sng">
              <a:solidFill>
                <a:sysClr val="window" lastClr="FFFFFF"/>
              </a:solidFill>
              <a:latin typeface="Calibri"/>
              <a:ea typeface="+mn-ea"/>
              <a:cs typeface="+mn-cs"/>
            </a:rPr>
            <a:t>6.1</a:t>
          </a:r>
          <a:br>
            <a:rPr lang="fr-CH" sz="2000" b="0">
              <a:solidFill>
                <a:sysClr val="window" lastClr="FFFFFF"/>
              </a:solidFill>
              <a:latin typeface="Calibri"/>
              <a:ea typeface="+mn-ea"/>
              <a:cs typeface="+mn-cs"/>
            </a:rPr>
          </a:br>
          <a:r>
            <a:rPr sz="2000" b="0">
              <a:solidFill>
                <a:sysClr val="window" lastClr="FFFFFF"/>
              </a:solidFill>
              <a:latin typeface="Calibri"/>
              <a:ea typeface="+mn-ea"/>
              <a:cs typeface="+mn-cs"/>
            </a:rPr>
            <a:t>Agua de consumo</a:t>
          </a:r>
        </a:p>
      </dgm:t>
    </dgm:pt>
    <dgm:pt modelId="{C42736B5-1A0E-4E76-8B51-3B336A7E352A}" type="parTrans" cxnId="{9EFA92E8-7A95-4FD2-8897-D295E37276B2}">
      <dgm:prSet/>
      <dgm:spPr/>
      <dgm:t>
        <a:bodyPr/>
        <a:lstStyle/>
        <a:p>
          <a:endParaRPr lang="en-GB" b="0"/>
        </a:p>
      </dgm:t>
    </dgm:pt>
    <dgm:pt modelId="{427E4EB7-449D-42A0-9DBC-2A5268ADF44D}" type="sibTrans" cxnId="{9EFA92E8-7A95-4FD2-8897-D295E37276B2}">
      <dgm:prSet/>
      <dgm:spPr/>
      <dgm:t>
        <a:bodyPr/>
        <a:lstStyle/>
        <a:p>
          <a:endParaRPr lang="en-GB" b="0"/>
        </a:p>
      </dgm:t>
    </dgm:pt>
    <dgm:pt modelId="{E5718B9B-C681-4E00-ACF0-2B95190E11C4}" type="pres">
      <dgm:prSet presAssocID="{9B8E5818-6590-43F0-BA01-508439F7D413}" presName="Name0" presStyleCnt="0">
        <dgm:presLayoutVars>
          <dgm:chMax val="1"/>
          <dgm:chPref val="1"/>
          <dgm:dir/>
          <dgm:animOne val="branch"/>
          <dgm:animLvl val="lvl"/>
        </dgm:presLayoutVars>
      </dgm:prSet>
      <dgm:spPr/>
    </dgm:pt>
    <dgm:pt modelId="{6CEA24C1-EBE0-47FF-8FE0-44712EA66AEC}" type="pres">
      <dgm:prSet presAssocID="{9F24E577-64BA-40E6-A61F-EF600ED0D9E4}" presName="Parent" presStyleLbl="node0" presStyleIdx="0" presStyleCnt="1">
        <dgm:presLayoutVars>
          <dgm:chMax val="6"/>
          <dgm:chPref val="6"/>
        </dgm:presLayoutVars>
      </dgm:prSet>
      <dgm:spPr>
        <a:prstGeom prst="hexagon">
          <a:avLst>
            <a:gd name="adj" fmla="val 28570"/>
            <a:gd name="vf" fmla="val 115470"/>
          </a:avLst>
        </a:prstGeom>
      </dgm:spPr>
    </dgm:pt>
    <dgm:pt modelId="{53E22A19-CC49-4FC9-BD91-2A0C10D35E20}" type="pres">
      <dgm:prSet presAssocID="{9F6B9979-B1ED-4101-98BE-205DA39F9087}" presName="Accent1" presStyleCnt="0"/>
      <dgm:spPr/>
    </dgm:pt>
    <dgm:pt modelId="{4208BFAF-CFF4-4AAB-B92B-5D7C57015EEC}" type="pres">
      <dgm:prSet presAssocID="{9F6B9979-B1ED-4101-98BE-205DA39F9087}" presName="Accent" presStyleLbl="bgShp" presStyleIdx="0" presStyleCnt="6"/>
      <dgm:spPr/>
    </dgm:pt>
    <dgm:pt modelId="{2D3D91F6-7091-496F-B4D5-AE3A4B0256C7}" type="pres">
      <dgm:prSet presAssocID="{9F6B9979-B1ED-4101-98BE-205DA39F9087}" presName="Child1" presStyleLbl="node1" presStyleIdx="0" presStyleCnt="6">
        <dgm:presLayoutVars>
          <dgm:chMax val="0"/>
          <dgm:chPref val="0"/>
          <dgm:bulletEnabled val="1"/>
        </dgm:presLayoutVars>
      </dgm:prSet>
      <dgm:spPr>
        <a:prstGeom prst="hexagon">
          <a:avLst>
            <a:gd name="adj" fmla="val 28570"/>
            <a:gd name="vf" fmla="val 115470"/>
          </a:avLst>
        </a:prstGeom>
      </dgm:spPr>
    </dgm:pt>
    <dgm:pt modelId="{FC927059-9E08-43A7-97EA-8D6DA9FF8653}" type="pres">
      <dgm:prSet presAssocID="{D157B501-3F9E-4BF0-B8E9-8DD34ABE2EDE}" presName="Accent2" presStyleCnt="0"/>
      <dgm:spPr/>
    </dgm:pt>
    <dgm:pt modelId="{DE5FE096-8FE1-49BB-8D3B-946F9D0C8B5E}" type="pres">
      <dgm:prSet presAssocID="{D157B501-3F9E-4BF0-B8E9-8DD34ABE2EDE}" presName="Accent" presStyleLbl="bgShp" presStyleIdx="1" presStyleCnt="6"/>
      <dgm:spPr>
        <a:xfrm>
          <a:off x="2832714" y="708011"/>
          <a:ext cx="716376" cy="617252"/>
        </a:xfrm>
        <a:prstGeom prst="hexagon">
          <a:avLst>
            <a:gd name="adj" fmla="val 28900"/>
            <a:gd name="vf" fmla="val 115470"/>
          </a:avLst>
        </a:prstGeom>
        <a:solidFill>
          <a:srgbClr val="4F81BD">
            <a:tint val="40000"/>
            <a:hueOff val="0"/>
            <a:satOff val="0"/>
            <a:lumOff val="0"/>
            <a:alphaOff val="0"/>
          </a:srgbClr>
        </a:solidFill>
        <a:ln>
          <a:noFill/>
        </a:ln>
        <a:effectLst/>
      </dgm:spPr>
    </dgm:pt>
    <dgm:pt modelId="{C28CCB7A-284D-4A2D-811B-1C93E1EE227D}" type="pres">
      <dgm:prSet presAssocID="{D157B501-3F9E-4BF0-B8E9-8DD34ABE2EDE}" presName="Child2" presStyleLbl="node1" presStyleIdx="1" presStyleCnt="6">
        <dgm:presLayoutVars>
          <dgm:chMax val="0"/>
          <dgm:chPref val="0"/>
          <dgm:bulletEnabled val="1"/>
        </dgm:presLayoutVars>
      </dgm:prSet>
      <dgm:spPr>
        <a:prstGeom prst="hexagon">
          <a:avLst>
            <a:gd name="adj" fmla="val 28570"/>
            <a:gd name="vf" fmla="val 115470"/>
          </a:avLst>
        </a:prstGeom>
      </dgm:spPr>
    </dgm:pt>
    <dgm:pt modelId="{1C8FD630-350D-4A26-A78C-328B4D7417B7}" type="pres">
      <dgm:prSet presAssocID="{6AFDA411-0CC7-4B86-9BB5-B5F5F7A138DF}" presName="Accent3" presStyleCnt="0"/>
      <dgm:spPr/>
    </dgm:pt>
    <dgm:pt modelId="{E5997071-9E76-4F34-8548-A5DBAD063B3A}" type="pres">
      <dgm:prSet presAssocID="{6AFDA411-0CC7-4B86-9BB5-B5F5F7A138DF}" presName="Accent" presStyleLbl="bgShp" presStyleIdx="2" presStyleCnt="6"/>
      <dgm:spPr>
        <a:xfrm>
          <a:off x="3668781" y="1861946"/>
          <a:ext cx="716376" cy="617252"/>
        </a:xfrm>
        <a:prstGeom prst="hexagon">
          <a:avLst>
            <a:gd name="adj" fmla="val 28900"/>
            <a:gd name="vf" fmla="val 115470"/>
          </a:avLst>
        </a:prstGeom>
        <a:solidFill>
          <a:srgbClr val="4F81BD">
            <a:tint val="40000"/>
            <a:hueOff val="0"/>
            <a:satOff val="0"/>
            <a:lumOff val="0"/>
            <a:alphaOff val="0"/>
          </a:srgbClr>
        </a:solidFill>
        <a:ln>
          <a:noFill/>
        </a:ln>
        <a:effectLst/>
      </dgm:spPr>
    </dgm:pt>
    <dgm:pt modelId="{007EC774-E0E0-4493-8848-DE14E481C56F}" type="pres">
      <dgm:prSet presAssocID="{6AFDA411-0CC7-4B86-9BB5-B5F5F7A138DF}" presName="Child3" presStyleLbl="node1" presStyleIdx="2" presStyleCnt="6">
        <dgm:presLayoutVars>
          <dgm:chMax val="0"/>
          <dgm:chPref val="0"/>
          <dgm:bulletEnabled val="1"/>
        </dgm:presLayoutVars>
      </dgm:prSet>
      <dgm:spPr>
        <a:prstGeom prst="hexagon">
          <a:avLst>
            <a:gd name="adj" fmla="val 28570"/>
            <a:gd name="vf" fmla="val 115470"/>
          </a:avLst>
        </a:prstGeom>
      </dgm:spPr>
    </dgm:pt>
    <dgm:pt modelId="{0534A6BA-750A-4ADE-8F84-3D37D940A76D}" type="pres">
      <dgm:prSet presAssocID="{50344AE3-A4B3-466D-ABB7-3EF67862059A}" presName="Accent4" presStyleCnt="0"/>
      <dgm:spPr/>
    </dgm:pt>
    <dgm:pt modelId="{51E056E9-AF1E-4DE6-9B84-5EFA5C3EC909}" type="pres">
      <dgm:prSet presAssocID="{50344AE3-A4B3-466D-ABB7-3EF67862059A}" presName="Accent" presStyleLbl="bgShp" presStyleIdx="3" presStyleCnt="6"/>
      <dgm:spPr>
        <a:xfrm>
          <a:off x="3087995" y="3164521"/>
          <a:ext cx="716376" cy="617252"/>
        </a:xfrm>
        <a:prstGeom prst="hexagon">
          <a:avLst>
            <a:gd name="adj" fmla="val 28900"/>
            <a:gd name="vf" fmla="val 115470"/>
          </a:avLst>
        </a:prstGeom>
        <a:solidFill>
          <a:srgbClr val="4F81BD">
            <a:tint val="40000"/>
            <a:hueOff val="0"/>
            <a:satOff val="0"/>
            <a:lumOff val="0"/>
            <a:alphaOff val="0"/>
          </a:srgbClr>
        </a:solidFill>
        <a:ln>
          <a:noFill/>
        </a:ln>
        <a:effectLst/>
      </dgm:spPr>
    </dgm:pt>
    <dgm:pt modelId="{6CC0FC98-D682-4CF4-94F3-B1AD88D56179}" type="pres">
      <dgm:prSet presAssocID="{50344AE3-A4B3-466D-ABB7-3EF67862059A}" presName="Child4" presStyleLbl="node1" presStyleIdx="3" presStyleCnt="6">
        <dgm:presLayoutVars>
          <dgm:chMax val="0"/>
          <dgm:chPref val="0"/>
          <dgm:bulletEnabled val="1"/>
        </dgm:presLayoutVars>
      </dgm:prSet>
      <dgm:spPr>
        <a:prstGeom prst="hexagon">
          <a:avLst>
            <a:gd name="adj" fmla="val 28570"/>
            <a:gd name="vf" fmla="val 115470"/>
          </a:avLst>
        </a:prstGeom>
      </dgm:spPr>
    </dgm:pt>
    <dgm:pt modelId="{02F5D6E9-3370-4727-A3BB-7C2583E1E09B}" type="pres">
      <dgm:prSet presAssocID="{C3F76302-BE1F-4B8A-B530-0E956F4593B2}" presName="Accent5" presStyleCnt="0"/>
      <dgm:spPr/>
    </dgm:pt>
    <dgm:pt modelId="{C017D2D4-ADCE-43A0-A576-7E18426B6C4F}" type="pres">
      <dgm:prSet presAssocID="{C3F76302-BE1F-4B8A-B530-0E956F4593B2}" presName="Accent" presStyleLbl="bgShp" presStyleIdx="4" presStyleCnt="6"/>
      <dgm:spPr>
        <a:xfrm>
          <a:off x="1647293" y="3299733"/>
          <a:ext cx="716376" cy="617252"/>
        </a:xfrm>
        <a:prstGeom prst="hexagon">
          <a:avLst>
            <a:gd name="adj" fmla="val 28900"/>
            <a:gd name="vf" fmla="val 115470"/>
          </a:avLst>
        </a:prstGeom>
        <a:solidFill>
          <a:srgbClr val="4F81BD">
            <a:tint val="40000"/>
            <a:hueOff val="0"/>
            <a:satOff val="0"/>
            <a:lumOff val="0"/>
            <a:alphaOff val="0"/>
          </a:srgbClr>
        </a:solidFill>
        <a:ln>
          <a:noFill/>
        </a:ln>
        <a:effectLst/>
      </dgm:spPr>
    </dgm:pt>
    <dgm:pt modelId="{B0FCB81B-DF6E-45D4-9A83-72948D64D1E7}" type="pres">
      <dgm:prSet presAssocID="{C3F76302-BE1F-4B8A-B530-0E956F4593B2}" presName="Child5" presStyleLbl="node1" presStyleIdx="4" presStyleCnt="6">
        <dgm:presLayoutVars>
          <dgm:chMax val="0"/>
          <dgm:chPref val="0"/>
          <dgm:bulletEnabled val="1"/>
        </dgm:presLayoutVars>
      </dgm:prSet>
      <dgm:spPr>
        <a:prstGeom prst="hexagon">
          <a:avLst>
            <a:gd name="adj" fmla="val 28570"/>
            <a:gd name="vf" fmla="val 115470"/>
          </a:avLst>
        </a:prstGeom>
      </dgm:spPr>
    </dgm:pt>
    <dgm:pt modelId="{73963DC9-1D20-4053-ABA8-FF5A3392C278}" type="pres">
      <dgm:prSet presAssocID="{75B1C61B-2F6C-4A64-8F57-042902147D58}" presName="Accent6" presStyleCnt="0"/>
      <dgm:spPr/>
    </dgm:pt>
    <dgm:pt modelId="{F6579F35-2B45-4294-9708-EA7DAC523CCF}" type="pres">
      <dgm:prSet presAssocID="{75B1C61B-2F6C-4A64-8F57-042902147D58}" presName="Accent" presStyleLbl="bgShp" presStyleIdx="5" presStyleCnt="6"/>
      <dgm:spPr>
        <a:xfrm>
          <a:off x="797534" y="2146262"/>
          <a:ext cx="716376" cy="617252"/>
        </a:xfrm>
        <a:prstGeom prst="hexagon">
          <a:avLst>
            <a:gd name="adj" fmla="val 28900"/>
            <a:gd name="vf" fmla="val 115470"/>
          </a:avLst>
        </a:prstGeom>
        <a:blipFill rotWithShape="0">
          <a:blip xmlns:r="http://schemas.openxmlformats.org/officeDocument/2006/relationships" r:embed="rId1"/>
          <a:stretch>
            <a:fillRect/>
          </a:stretch>
        </a:blipFill>
        <a:ln>
          <a:noFill/>
        </a:ln>
        <a:effectLst/>
      </dgm:spPr>
    </dgm:pt>
    <dgm:pt modelId="{A1FA0BC3-98BE-476F-9932-A9AB92CD436D}" type="pres">
      <dgm:prSet presAssocID="{75B1C61B-2F6C-4A64-8F57-042902147D58}" presName="Child6" presStyleLbl="node1" presStyleIdx="5" presStyleCnt="6">
        <dgm:presLayoutVars>
          <dgm:chMax val="0"/>
          <dgm:chPref val="0"/>
          <dgm:bulletEnabled val="1"/>
        </dgm:presLayoutVars>
      </dgm:prSet>
      <dgm:spPr>
        <a:prstGeom prst="hexagon">
          <a:avLst>
            <a:gd name="adj" fmla="val 28570"/>
            <a:gd name="vf" fmla="val 115470"/>
          </a:avLst>
        </a:prstGeom>
      </dgm:spPr>
    </dgm:pt>
  </dgm:ptLst>
  <dgm:cxnLst>
    <dgm:cxn modelId="{94959F00-7289-45FC-95CF-BE08CB89833C}" srcId="{9F24E577-64BA-40E6-A61F-EF600ED0D9E4}" destId="{C3F76302-BE1F-4B8A-B530-0E956F4593B2}" srcOrd="4" destOrd="0" parTransId="{FB8CC17E-367C-4B6B-9117-A3D07AAAFFEA}" sibTransId="{EE368855-06EB-48B3-A695-C834199CA4B7}"/>
    <dgm:cxn modelId="{3B194D12-B523-4775-A98E-E9A219E2D842}" srcId="{9F24E577-64BA-40E6-A61F-EF600ED0D9E4}" destId="{D157B501-3F9E-4BF0-B8E9-8DD34ABE2EDE}" srcOrd="1" destOrd="0" parTransId="{495271C6-71BC-4F84-8DAB-79540BFBB42D}" sibTransId="{7EEC0A7F-8E7B-4446-B701-71501448D362}"/>
    <dgm:cxn modelId="{A86F4319-8B69-4AD3-8AB5-0035DEE5D426}" type="presOf" srcId="{9B8E5818-6590-43F0-BA01-508439F7D413}" destId="{E5718B9B-C681-4E00-ACF0-2B95190E11C4}" srcOrd="0" destOrd="0" presId="urn:microsoft.com/office/officeart/2011/layout/HexagonRadial"/>
    <dgm:cxn modelId="{8E620B63-66E5-49C9-8716-AAA06FF1A25C}" type="presOf" srcId="{75B1C61B-2F6C-4A64-8F57-042902147D58}" destId="{A1FA0BC3-98BE-476F-9932-A9AB92CD436D}" srcOrd="0" destOrd="0" presId="urn:microsoft.com/office/officeart/2011/layout/HexagonRadial"/>
    <dgm:cxn modelId="{9BE8507B-AF6E-4CA5-85B9-5AE876084371}" srcId="{9F24E577-64BA-40E6-A61F-EF600ED0D9E4}" destId="{50344AE3-A4B3-466D-ABB7-3EF67862059A}" srcOrd="3" destOrd="0" parTransId="{AD8E26E2-2E86-4B3B-9A21-CA8E390485E2}" sibTransId="{43C292B6-E742-4692-B5F3-464772917DB8}"/>
    <dgm:cxn modelId="{76B19489-1269-4411-BBCB-9F9B75F74324}" type="presOf" srcId="{6AFDA411-0CC7-4B86-9BB5-B5F5F7A138DF}" destId="{007EC774-E0E0-4493-8848-DE14E481C56F}" srcOrd="0" destOrd="0" presId="urn:microsoft.com/office/officeart/2011/layout/HexagonRadial"/>
    <dgm:cxn modelId="{31F8F48D-D9E1-4D01-8297-0808BE187ADE}" type="presOf" srcId="{9F6B9979-B1ED-4101-98BE-205DA39F9087}" destId="{2D3D91F6-7091-496F-B4D5-AE3A4B0256C7}" srcOrd="0" destOrd="0" presId="urn:microsoft.com/office/officeart/2011/layout/HexagonRadial"/>
    <dgm:cxn modelId="{58761790-5BAF-4BD8-AE21-D8FC5C536E6E}" type="presOf" srcId="{50344AE3-A4B3-466D-ABB7-3EF67862059A}" destId="{6CC0FC98-D682-4CF4-94F3-B1AD88D56179}" srcOrd="0" destOrd="0" presId="urn:microsoft.com/office/officeart/2011/layout/HexagonRadial"/>
    <dgm:cxn modelId="{1DB2E8BB-9052-42EE-8105-7F81FBC61959}" type="presOf" srcId="{9F24E577-64BA-40E6-A61F-EF600ED0D9E4}" destId="{6CEA24C1-EBE0-47FF-8FE0-44712EA66AEC}" srcOrd="0" destOrd="0" presId="urn:microsoft.com/office/officeart/2011/layout/HexagonRadial"/>
    <dgm:cxn modelId="{3872B3CD-5FA4-4D2F-A712-5C9376C378AA}" type="presOf" srcId="{C3F76302-BE1F-4B8A-B530-0E956F4593B2}" destId="{B0FCB81B-DF6E-45D4-9A83-72948D64D1E7}" srcOrd="0" destOrd="0" presId="urn:microsoft.com/office/officeart/2011/layout/HexagonRadial"/>
    <dgm:cxn modelId="{5FA2B3CE-06B5-45E8-8442-74516F6FAB8C}" srcId="{9F24E577-64BA-40E6-A61F-EF600ED0D9E4}" destId="{6AFDA411-0CC7-4B86-9BB5-B5F5F7A138DF}" srcOrd="2" destOrd="0" parTransId="{7A327EFF-FD53-4D0A-92DA-7347F37536AF}" sibTransId="{934460E4-871D-4864-9283-D0097E115D8B}"/>
    <dgm:cxn modelId="{55088DD6-2AD9-43AE-B46E-29BBFC98380F}" srcId="{9F24E577-64BA-40E6-A61F-EF600ED0D9E4}" destId="{75B1C61B-2F6C-4A64-8F57-042902147D58}" srcOrd="5" destOrd="0" parTransId="{E5E6ED94-AD58-43BA-9ECD-B8640389DAB6}" sibTransId="{51BE0911-4F09-4E4A-9B3D-09848135F45D}"/>
    <dgm:cxn modelId="{AF169DE4-2D6A-449C-A934-A9D56B6C189E}" type="presOf" srcId="{D157B501-3F9E-4BF0-B8E9-8DD34ABE2EDE}" destId="{C28CCB7A-284D-4A2D-811B-1C93E1EE227D}" srcOrd="0" destOrd="0" presId="urn:microsoft.com/office/officeart/2011/layout/HexagonRadial"/>
    <dgm:cxn modelId="{9EFA92E8-7A95-4FD2-8897-D295E37276B2}" srcId="{9F24E577-64BA-40E6-A61F-EF600ED0D9E4}" destId="{9F6B9979-B1ED-4101-98BE-205DA39F9087}" srcOrd="0" destOrd="0" parTransId="{C42736B5-1A0E-4E76-8B51-3B336A7E352A}" sibTransId="{427E4EB7-449D-42A0-9DBC-2A5268ADF44D}"/>
    <dgm:cxn modelId="{05A21BF7-C546-42FC-9DB9-CCF91042A24C}" srcId="{9B8E5818-6590-43F0-BA01-508439F7D413}" destId="{9F24E577-64BA-40E6-A61F-EF600ED0D9E4}" srcOrd="0" destOrd="0" parTransId="{38ADCC92-E5B0-47C4-91F0-0178D5601EF1}" sibTransId="{F5742AB3-E138-44D6-ABFE-050802EF5FEA}"/>
    <dgm:cxn modelId="{01E0DCBE-DA48-4BE5-8B22-ABE1A2D825D3}" type="presParOf" srcId="{E5718B9B-C681-4E00-ACF0-2B95190E11C4}" destId="{6CEA24C1-EBE0-47FF-8FE0-44712EA66AEC}" srcOrd="0" destOrd="0" presId="urn:microsoft.com/office/officeart/2011/layout/HexagonRadial"/>
    <dgm:cxn modelId="{85F9E677-100D-4BD1-BA8D-16675B1EF539}" type="presParOf" srcId="{E5718B9B-C681-4E00-ACF0-2B95190E11C4}" destId="{53E22A19-CC49-4FC9-BD91-2A0C10D35E20}" srcOrd="1" destOrd="0" presId="urn:microsoft.com/office/officeart/2011/layout/HexagonRadial"/>
    <dgm:cxn modelId="{C9528536-9B60-4BAA-BD8A-575C705A9C67}" type="presParOf" srcId="{53E22A19-CC49-4FC9-BD91-2A0C10D35E20}" destId="{4208BFAF-CFF4-4AAB-B92B-5D7C57015EEC}" srcOrd="0" destOrd="0" presId="urn:microsoft.com/office/officeart/2011/layout/HexagonRadial"/>
    <dgm:cxn modelId="{930619CC-524D-4771-AE7C-5226C663498D}" type="presParOf" srcId="{E5718B9B-C681-4E00-ACF0-2B95190E11C4}" destId="{2D3D91F6-7091-496F-B4D5-AE3A4B0256C7}" srcOrd="2" destOrd="0" presId="urn:microsoft.com/office/officeart/2011/layout/HexagonRadial"/>
    <dgm:cxn modelId="{8C58D156-5714-48AB-9E28-904669DAA58D}" type="presParOf" srcId="{E5718B9B-C681-4E00-ACF0-2B95190E11C4}" destId="{FC927059-9E08-43A7-97EA-8D6DA9FF8653}" srcOrd="3" destOrd="0" presId="urn:microsoft.com/office/officeart/2011/layout/HexagonRadial"/>
    <dgm:cxn modelId="{5D95757E-E5AA-49B5-92F3-67647BED1232}" type="presParOf" srcId="{FC927059-9E08-43A7-97EA-8D6DA9FF8653}" destId="{DE5FE096-8FE1-49BB-8D3B-946F9D0C8B5E}" srcOrd="0" destOrd="0" presId="urn:microsoft.com/office/officeart/2011/layout/HexagonRadial"/>
    <dgm:cxn modelId="{B00351DF-ACFB-46EE-91D2-0C64F61FC438}" type="presParOf" srcId="{E5718B9B-C681-4E00-ACF0-2B95190E11C4}" destId="{C28CCB7A-284D-4A2D-811B-1C93E1EE227D}" srcOrd="4" destOrd="0" presId="urn:microsoft.com/office/officeart/2011/layout/HexagonRadial"/>
    <dgm:cxn modelId="{B6265F46-C68A-44CC-BE8B-9423B7FD9565}" type="presParOf" srcId="{E5718B9B-C681-4E00-ACF0-2B95190E11C4}" destId="{1C8FD630-350D-4A26-A78C-328B4D7417B7}" srcOrd="5" destOrd="0" presId="urn:microsoft.com/office/officeart/2011/layout/HexagonRadial"/>
    <dgm:cxn modelId="{40FD0D8F-8250-4911-A2EE-5398A4C7D841}" type="presParOf" srcId="{1C8FD630-350D-4A26-A78C-328B4D7417B7}" destId="{E5997071-9E76-4F34-8548-A5DBAD063B3A}" srcOrd="0" destOrd="0" presId="urn:microsoft.com/office/officeart/2011/layout/HexagonRadial"/>
    <dgm:cxn modelId="{3480286B-08A6-46C8-9E95-D25E35D32104}" type="presParOf" srcId="{E5718B9B-C681-4E00-ACF0-2B95190E11C4}" destId="{007EC774-E0E0-4493-8848-DE14E481C56F}" srcOrd="6" destOrd="0" presId="urn:microsoft.com/office/officeart/2011/layout/HexagonRadial"/>
    <dgm:cxn modelId="{DD237E02-68A4-4D81-B421-8AAA06336ECC}" type="presParOf" srcId="{E5718B9B-C681-4E00-ACF0-2B95190E11C4}" destId="{0534A6BA-750A-4ADE-8F84-3D37D940A76D}" srcOrd="7" destOrd="0" presId="urn:microsoft.com/office/officeart/2011/layout/HexagonRadial"/>
    <dgm:cxn modelId="{CB53403C-2BCE-4113-9D36-D823E1AD92B8}" type="presParOf" srcId="{0534A6BA-750A-4ADE-8F84-3D37D940A76D}" destId="{51E056E9-AF1E-4DE6-9B84-5EFA5C3EC909}" srcOrd="0" destOrd="0" presId="urn:microsoft.com/office/officeart/2011/layout/HexagonRadial"/>
    <dgm:cxn modelId="{CD44A155-12ED-4B4F-807C-A0B7F028D6B4}" type="presParOf" srcId="{E5718B9B-C681-4E00-ACF0-2B95190E11C4}" destId="{6CC0FC98-D682-4CF4-94F3-B1AD88D56179}" srcOrd="8" destOrd="0" presId="urn:microsoft.com/office/officeart/2011/layout/HexagonRadial"/>
    <dgm:cxn modelId="{7C6A7A3F-D154-41DD-9198-F79C95235856}" type="presParOf" srcId="{E5718B9B-C681-4E00-ACF0-2B95190E11C4}" destId="{02F5D6E9-3370-4727-A3BB-7C2583E1E09B}" srcOrd="9" destOrd="0" presId="urn:microsoft.com/office/officeart/2011/layout/HexagonRadial"/>
    <dgm:cxn modelId="{F619BF9A-6660-4702-9EDA-EFB118B6895C}" type="presParOf" srcId="{02F5D6E9-3370-4727-A3BB-7C2583E1E09B}" destId="{C017D2D4-ADCE-43A0-A576-7E18426B6C4F}" srcOrd="0" destOrd="0" presId="urn:microsoft.com/office/officeart/2011/layout/HexagonRadial"/>
    <dgm:cxn modelId="{9FB3BFAC-67D0-46EB-A0A0-9004DD218E3D}" type="presParOf" srcId="{E5718B9B-C681-4E00-ACF0-2B95190E11C4}" destId="{B0FCB81B-DF6E-45D4-9A83-72948D64D1E7}" srcOrd="10" destOrd="0" presId="urn:microsoft.com/office/officeart/2011/layout/HexagonRadial"/>
    <dgm:cxn modelId="{A19E9E49-2443-41D7-B008-B2C226F3B996}" type="presParOf" srcId="{E5718B9B-C681-4E00-ACF0-2B95190E11C4}" destId="{73963DC9-1D20-4053-ABA8-FF5A3392C278}" srcOrd="11" destOrd="0" presId="urn:microsoft.com/office/officeart/2011/layout/HexagonRadial"/>
    <dgm:cxn modelId="{441212E4-5204-4534-B869-886B462B267F}" type="presParOf" srcId="{73963DC9-1D20-4053-ABA8-FF5A3392C278}" destId="{F6579F35-2B45-4294-9708-EA7DAC523CCF}" srcOrd="0" destOrd="0" presId="urn:microsoft.com/office/officeart/2011/layout/HexagonRadial"/>
    <dgm:cxn modelId="{3B6FA281-5FD6-4083-91EB-0805C5ADCBE1}" type="presParOf" srcId="{E5718B9B-C681-4E00-ACF0-2B95190E11C4}" destId="{A1FA0BC3-98BE-476F-9932-A9AB92CD436D}"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A24C1-EBE0-47FF-8FE0-44712EA66AEC}">
      <dsp:nvSpPr>
        <dsp:cNvPr id="0" name=""/>
        <dsp:cNvSpPr/>
      </dsp:nvSpPr>
      <dsp:spPr>
        <a:xfrm>
          <a:off x="1643759" y="1493817"/>
          <a:ext cx="1898706" cy="1642457"/>
        </a:xfrm>
        <a:prstGeom prst="hexagon">
          <a:avLst>
            <a:gd name="adj" fmla="val 28570"/>
            <a:gd name="vf" fmla="val 115470"/>
          </a:avLst>
        </a:prstGeom>
        <a:solidFill>
          <a:sysClr val="window" lastClr="FFFFFF"/>
        </a:solidFill>
        <a:ln w="25400" cap="flat" cmpd="sng" algn="ctr">
          <a:solidFill>
            <a:srgbClr val="4F81B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0">
            <a:lnSpc>
              <a:spcPct val="90000"/>
            </a:lnSpc>
            <a:spcBef>
              <a:spcPct val="0"/>
            </a:spcBef>
            <a:spcAft>
              <a:spcPct val="35000"/>
            </a:spcAft>
            <a:buNone/>
          </a:pPr>
          <a:r>
            <a:rPr sz="2800" b="0" kern="1200">
              <a:solidFill>
                <a:srgbClr val="4F81BD"/>
              </a:solidFill>
              <a:latin typeface="Calibri"/>
              <a:ea typeface="+mn-ea"/>
              <a:cs typeface="+mn-cs"/>
            </a:rPr>
            <a:t>Objetivo 6</a:t>
          </a:r>
        </a:p>
      </dsp:txBody>
      <dsp:txXfrm>
        <a:off x="1958401" y="1765995"/>
        <a:ext cx="1269422" cy="1098101"/>
      </dsp:txXfrm>
    </dsp:sp>
    <dsp:sp modelId="{DE5FE096-8FE1-49BB-8D3B-946F9D0C8B5E}">
      <dsp:nvSpPr>
        <dsp:cNvPr id="0" name=""/>
        <dsp:cNvSpPr/>
      </dsp:nvSpPr>
      <dsp:spPr>
        <a:xfrm>
          <a:off x="2832714" y="708011"/>
          <a:ext cx="716376" cy="617252"/>
        </a:xfrm>
        <a:prstGeom prst="hexagon">
          <a:avLst>
            <a:gd name="adj" fmla="val 28900"/>
            <a:gd name="vf" fmla="val 115470"/>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2D3D91F6-7091-496F-B4D5-AE3A4B0256C7}">
      <dsp:nvSpPr>
        <dsp:cNvPr id="0" name=""/>
        <dsp:cNvSpPr/>
      </dsp:nvSpPr>
      <dsp:spPr>
        <a:xfrm>
          <a:off x="1818658" y="0"/>
          <a:ext cx="1555976" cy="1346102"/>
        </a:xfrm>
        <a:prstGeom prst="hexagon">
          <a:avLst>
            <a:gd name="adj" fmla="val 28570"/>
            <a:gd name="vf" fmla="val 11547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sz="2000" b="0" u="sng" kern="1200">
              <a:solidFill>
                <a:sysClr val="window" lastClr="FFFFFF"/>
              </a:solidFill>
              <a:latin typeface="Calibri"/>
              <a:ea typeface="+mn-ea"/>
              <a:cs typeface="+mn-cs"/>
            </a:rPr>
            <a:t>6.1</a:t>
          </a:r>
          <a:br>
            <a:rPr lang="fr-CH" sz="2000" b="0" kern="1200">
              <a:solidFill>
                <a:sysClr val="window" lastClr="FFFFFF"/>
              </a:solidFill>
              <a:latin typeface="Calibri"/>
              <a:ea typeface="+mn-ea"/>
              <a:cs typeface="+mn-cs"/>
            </a:rPr>
          </a:br>
          <a:r>
            <a:rPr sz="2000" b="0" kern="1200">
              <a:solidFill>
                <a:sysClr val="window" lastClr="FFFFFF"/>
              </a:solidFill>
              <a:latin typeface="Calibri"/>
              <a:ea typeface="+mn-ea"/>
              <a:cs typeface="+mn-cs"/>
            </a:rPr>
            <a:t>Agua de consumo</a:t>
          </a:r>
        </a:p>
      </dsp:txBody>
      <dsp:txXfrm>
        <a:off x="2076516" y="223078"/>
        <a:ext cx="1040260" cy="899946"/>
      </dsp:txXfrm>
    </dsp:sp>
    <dsp:sp modelId="{E5997071-9E76-4F34-8548-A5DBAD063B3A}">
      <dsp:nvSpPr>
        <dsp:cNvPr id="0" name=""/>
        <dsp:cNvSpPr/>
      </dsp:nvSpPr>
      <dsp:spPr>
        <a:xfrm>
          <a:off x="3668781" y="1861946"/>
          <a:ext cx="716376" cy="617252"/>
        </a:xfrm>
        <a:prstGeom prst="hexagon">
          <a:avLst>
            <a:gd name="adj" fmla="val 28900"/>
            <a:gd name="vf" fmla="val 115470"/>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C28CCB7A-284D-4A2D-811B-1C93E1EE227D}">
      <dsp:nvSpPr>
        <dsp:cNvPr id="0" name=""/>
        <dsp:cNvSpPr/>
      </dsp:nvSpPr>
      <dsp:spPr>
        <a:xfrm>
          <a:off x="3245669" y="827943"/>
          <a:ext cx="1555976" cy="1346102"/>
        </a:xfrm>
        <a:prstGeom prst="hexagon">
          <a:avLst>
            <a:gd name="adj" fmla="val 28570"/>
            <a:gd name="vf" fmla="val 11547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sz="2000" b="0" u="sng" kern="1200" dirty="0">
              <a:solidFill>
                <a:sysClr val="window" lastClr="FFFFFF"/>
              </a:solidFill>
              <a:latin typeface="Calibri"/>
              <a:ea typeface="+mn-ea"/>
              <a:cs typeface="+mn-cs"/>
            </a:rPr>
            <a:t>6.2</a:t>
          </a:r>
          <a:r>
            <a:rPr sz="2000" b="0" kern="1200" dirty="0">
              <a:solidFill>
                <a:sysClr val="window" lastClr="FFFFFF"/>
              </a:solidFill>
              <a:latin typeface="Calibri"/>
              <a:ea typeface="+mn-ea"/>
              <a:cs typeface="+mn-cs"/>
            </a:rPr>
            <a:t> </a:t>
          </a:r>
          <a:br>
            <a:rPr lang="fr-CH" sz="2000" b="0" kern="1200" dirty="0">
              <a:solidFill>
                <a:sysClr val="window" lastClr="FFFFFF"/>
              </a:solidFill>
              <a:latin typeface="Calibri"/>
              <a:ea typeface="+mn-ea"/>
              <a:cs typeface="+mn-cs"/>
            </a:rPr>
          </a:br>
          <a:r>
            <a:rPr sz="1800" b="0" kern="1200" dirty="0" err="1">
              <a:solidFill>
                <a:sysClr val="window" lastClr="FFFFFF"/>
              </a:solidFill>
              <a:latin typeface="Calibri"/>
              <a:ea typeface="+mn-ea"/>
              <a:cs typeface="+mn-cs"/>
            </a:rPr>
            <a:t>Sanea</a:t>
          </a:r>
          <a:r>
            <a:rPr lang="pt-BR" sz="1800" b="0" kern="1200" dirty="0">
              <a:solidFill>
                <a:sysClr val="window" lastClr="FFFFFF"/>
              </a:solidFill>
              <a:latin typeface="Calibri"/>
              <a:ea typeface="+mn-ea"/>
              <a:cs typeface="+mn-cs"/>
            </a:rPr>
            <a:t>-</a:t>
          </a:r>
          <a:r>
            <a:rPr sz="1800" b="0" kern="1200" dirty="0" err="1">
              <a:solidFill>
                <a:sysClr val="window" lastClr="FFFFFF"/>
              </a:solidFill>
              <a:latin typeface="Calibri"/>
              <a:ea typeface="+mn-ea"/>
              <a:cs typeface="+mn-cs"/>
            </a:rPr>
            <a:t>miento</a:t>
          </a:r>
          <a:r>
            <a:rPr sz="2000" b="0" kern="1200" dirty="0">
              <a:solidFill>
                <a:sysClr val="window" lastClr="FFFFFF"/>
              </a:solidFill>
              <a:latin typeface="Calibri"/>
              <a:ea typeface="+mn-ea"/>
              <a:cs typeface="+mn-cs"/>
            </a:rPr>
            <a:t> e </a:t>
          </a:r>
          <a:r>
            <a:rPr sz="2000" b="0" kern="1200" dirty="0" err="1">
              <a:solidFill>
                <a:sysClr val="window" lastClr="FFFFFF"/>
              </a:solidFill>
              <a:latin typeface="Calibri"/>
              <a:ea typeface="+mn-ea"/>
              <a:cs typeface="+mn-cs"/>
            </a:rPr>
            <a:t>higiene</a:t>
          </a:r>
          <a:endParaRPr sz="2000" b="0" kern="1200" dirty="0">
            <a:solidFill>
              <a:sysClr val="window" lastClr="FFFFFF"/>
            </a:solidFill>
            <a:latin typeface="Calibri"/>
            <a:ea typeface="+mn-ea"/>
            <a:cs typeface="+mn-cs"/>
          </a:endParaRPr>
        </a:p>
      </dsp:txBody>
      <dsp:txXfrm>
        <a:off x="3503527" y="1051021"/>
        <a:ext cx="1040260" cy="899946"/>
      </dsp:txXfrm>
    </dsp:sp>
    <dsp:sp modelId="{51E056E9-AF1E-4DE6-9B84-5EFA5C3EC909}">
      <dsp:nvSpPr>
        <dsp:cNvPr id="0" name=""/>
        <dsp:cNvSpPr/>
      </dsp:nvSpPr>
      <dsp:spPr>
        <a:xfrm>
          <a:off x="3087995" y="3164521"/>
          <a:ext cx="716376" cy="617252"/>
        </a:xfrm>
        <a:prstGeom prst="hexagon">
          <a:avLst>
            <a:gd name="adj" fmla="val 28900"/>
            <a:gd name="vf" fmla="val 115470"/>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007EC774-E0E0-4493-8848-DE14E481C56F}">
      <dsp:nvSpPr>
        <dsp:cNvPr id="0" name=""/>
        <dsp:cNvSpPr/>
      </dsp:nvSpPr>
      <dsp:spPr>
        <a:xfrm>
          <a:off x="3245669" y="2455583"/>
          <a:ext cx="1555976" cy="1346102"/>
        </a:xfrm>
        <a:prstGeom prst="hexagon">
          <a:avLst>
            <a:gd name="adj" fmla="val 28570"/>
            <a:gd name="vf" fmla="val 11547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sz="2000" b="0" u="sng" kern="1200">
              <a:solidFill>
                <a:sysClr val="window" lastClr="FFFFFF"/>
              </a:solidFill>
              <a:latin typeface="Calibri"/>
              <a:ea typeface="+mn-ea"/>
              <a:cs typeface="+mn-cs"/>
            </a:rPr>
            <a:t>6.3</a:t>
          </a:r>
          <a:r>
            <a:rPr sz="2000" b="0" kern="1200">
              <a:solidFill>
                <a:sysClr val="window" lastClr="FFFFFF"/>
              </a:solidFill>
              <a:latin typeface="Calibri"/>
              <a:ea typeface="+mn-ea"/>
              <a:cs typeface="+mn-cs"/>
            </a:rPr>
            <a:t> </a:t>
          </a:r>
          <a:br>
            <a:rPr lang="fr-CH" sz="2000" b="0" kern="1200">
              <a:solidFill>
                <a:sysClr val="window" lastClr="FFFFFF"/>
              </a:solidFill>
              <a:latin typeface="Calibri"/>
              <a:ea typeface="+mn-ea"/>
              <a:cs typeface="+mn-cs"/>
            </a:rPr>
          </a:br>
          <a:r>
            <a:rPr sz="2000" b="0" kern="1200">
              <a:solidFill>
                <a:sysClr val="window" lastClr="FFFFFF"/>
              </a:solidFill>
              <a:latin typeface="Calibri"/>
              <a:ea typeface="+mn-ea"/>
              <a:cs typeface="+mn-cs"/>
            </a:rPr>
            <a:t>Calidad del agua	</a:t>
          </a:r>
        </a:p>
      </dsp:txBody>
      <dsp:txXfrm>
        <a:off x="3503527" y="2678661"/>
        <a:ext cx="1040260" cy="899946"/>
      </dsp:txXfrm>
    </dsp:sp>
    <dsp:sp modelId="{C017D2D4-ADCE-43A0-A576-7E18426B6C4F}">
      <dsp:nvSpPr>
        <dsp:cNvPr id="0" name=""/>
        <dsp:cNvSpPr/>
      </dsp:nvSpPr>
      <dsp:spPr>
        <a:xfrm>
          <a:off x="1647293" y="3299733"/>
          <a:ext cx="716376" cy="617252"/>
        </a:xfrm>
        <a:prstGeom prst="hexagon">
          <a:avLst>
            <a:gd name="adj" fmla="val 28900"/>
            <a:gd name="vf" fmla="val 115470"/>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6CC0FC98-D682-4CF4-94F3-B1AD88D56179}">
      <dsp:nvSpPr>
        <dsp:cNvPr id="0" name=""/>
        <dsp:cNvSpPr/>
      </dsp:nvSpPr>
      <dsp:spPr>
        <a:xfrm>
          <a:off x="1818658" y="3284452"/>
          <a:ext cx="1555976" cy="1346102"/>
        </a:xfrm>
        <a:prstGeom prst="hexagon">
          <a:avLst>
            <a:gd name="adj" fmla="val 28570"/>
            <a:gd name="vf" fmla="val 11547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sz="2000" b="0" u="sng" kern="1200">
              <a:solidFill>
                <a:sysClr val="window" lastClr="FFFFFF"/>
              </a:solidFill>
              <a:latin typeface="Calibri"/>
              <a:ea typeface="+mn-ea"/>
              <a:cs typeface="+mn-cs"/>
            </a:rPr>
            <a:t>6.4</a:t>
          </a:r>
          <a:r>
            <a:rPr sz="2000" b="0" kern="1200">
              <a:solidFill>
                <a:sysClr val="window" lastClr="FFFFFF"/>
              </a:solidFill>
              <a:latin typeface="Calibri"/>
              <a:ea typeface="+mn-ea"/>
              <a:cs typeface="+mn-cs"/>
            </a:rPr>
            <a:t> </a:t>
          </a:r>
          <a:br>
            <a:rPr lang="fr-CH" sz="2000" b="0" kern="1200">
              <a:solidFill>
                <a:sysClr val="window" lastClr="FFFFFF"/>
              </a:solidFill>
              <a:latin typeface="Calibri"/>
              <a:ea typeface="+mn-ea"/>
              <a:cs typeface="+mn-cs"/>
            </a:rPr>
          </a:br>
          <a:r>
            <a:rPr sz="2000" b="0" kern="1200">
              <a:solidFill>
                <a:sysClr val="window" lastClr="FFFFFF"/>
              </a:solidFill>
              <a:latin typeface="Calibri"/>
              <a:ea typeface="+mn-ea"/>
              <a:cs typeface="+mn-cs"/>
            </a:rPr>
            <a:t>Escasez de agua</a:t>
          </a:r>
        </a:p>
      </dsp:txBody>
      <dsp:txXfrm>
        <a:off x="2076516" y="3507530"/>
        <a:ext cx="1040260" cy="899946"/>
      </dsp:txXfrm>
    </dsp:sp>
    <dsp:sp modelId="{F6579F35-2B45-4294-9708-EA7DAC523CCF}">
      <dsp:nvSpPr>
        <dsp:cNvPr id="0" name=""/>
        <dsp:cNvSpPr/>
      </dsp:nvSpPr>
      <dsp:spPr>
        <a:xfrm>
          <a:off x="797534" y="2146262"/>
          <a:ext cx="716376" cy="617252"/>
        </a:xfrm>
        <a:prstGeom prst="hexagon">
          <a:avLst>
            <a:gd name="adj" fmla="val 28900"/>
            <a:gd name="vf" fmla="val 115470"/>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B0FCB81B-DF6E-45D4-9A83-72948D64D1E7}">
      <dsp:nvSpPr>
        <dsp:cNvPr id="0" name=""/>
        <dsp:cNvSpPr/>
      </dsp:nvSpPr>
      <dsp:spPr>
        <a:xfrm>
          <a:off x="385022" y="2456509"/>
          <a:ext cx="1555976" cy="1346102"/>
        </a:xfrm>
        <a:prstGeom prst="hexagon">
          <a:avLst>
            <a:gd name="adj" fmla="val 28570"/>
            <a:gd name="vf" fmla="val 11547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sz="2000" b="0" u="sng" kern="1200">
              <a:solidFill>
                <a:sysClr val="window" lastClr="FFFFFF"/>
              </a:solidFill>
              <a:latin typeface="Calibri"/>
              <a:ea typeface="+mn-ea"/>
              <a:cs typeface="+mn-cs"/>
            </a:rPr>
            <a:t>6.5</a:t>
          </a:r>
          <a:r>
            <a:rPr sz="2000" b="0" kern="1200">
              <a:solidFill>
                <a:sysClr val="window" lastClr="FFFFFF"/>
              </a:solidFill>
              <a:latin typeface="Calibri"/>
              <a:ea typeface="+mn-ea"/>
              <a:cs typeface="+mn-cs"/>
            </a:rPr>
            <a:t> </a:t>
          </a:r>
          <a:br>
            <a:rPr lang="fr-CH" sz="2000" b="0" kern="1200" dirty="0">
              <a:solidFill>
                <a:sysClr val="window" lastClr="FFFFFF"/>
              </a:solidFill>
              <a:latin typeface="Calibri"/>
              <a:ea typeface="+mn-ea"/>
              <a:cs typeface="+mn-cs"/>
            </a:rPr>
          </a:br>
          <a:r>
            <a:rPr sz="2000" b="0" kern="1200">
              <a:solidFill>
                <a:sysClr val="window" lastClr="FFFFFF"/>
              </a:solidFill>
              <a:latin typeface="Calibri"/>
              <a:ea typeface="+mn-ea"/>
              <a:cs typeface="+mn-cs"/>
            </a:rPr>
            <a:t>Gestión de recursos </a:t>
          </a:r>
          <a:r>
            <a:rPr sz="1800" b="0" kern="1200">
              <a:solidFill>
                <a:sysClr val="window" lastClr="FFFFFF"/>
              </a:solidFill>
              <a:latin typeface="Calibri"/>
              <a:ea typeface="+mn-ea"/>
              <a:cs typeface="+mn-cs"/>
            </a:rPr>
            <a:t>hídricos</a:t>
          </a:r>
        </a:p>
      </dsp:txBody>
      <dsp:txXfrm>
        <a:off x="642880" y="2679587"/>
        <a:ext cx="1040260" cy="899946"/>
      </dsp:txXfrm>
    </dsp:sp>
    <dsp:sp modelId="{A1FA0BC3-98BE-476F-9932-A9AB92CD436D}">
      <dsp:nvSpPr>
        <dsp:cNvPr id="0" name=""/>
        <dsp:cNvSpPr/>
      </dsp:nvSpPr>
      <dsp:spPr>
        <a:xfrm>
          <a:off x="385022" y="826091"/>
          <a:ext cx="1555976" cy="1346102"/>
        </a:xfrm>
        <a:prstGeom prst="hexagon">
          <a:avLst>
            <a:gd name="adj" fmla="val 28570"/>
            <a:gd name="vf" fmla="val 11547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sz="2000" b="0" u="sng" kern="1200">
              <a:solidFill>
                <a:sysClr val="window" lastClr="FFFFFF"/>
              </a:solidFill>
              <a:latin typeface="Calibri"/>
              <a:ea typeface="+mn-ea"/>
              <a:cs typeface="+mn-cs"/>
            </a:rPr>
            <a:t>6.6</a:t>
          </a:r>
          <a:r>
            <a:rPr sz="2000" b="0" kern="1200">
              <a:solidFill>
                <a:sysClr val="window" lastClr="FFFFFF"/>
              </a:solidFill>
              <a:latin typeface="Calibri"/>
              <a:ea typeface="+mn-ea"/>
              <a:cs typeface="+mn-cs"/>
            </a:rPr>
            <a:t> </a:t>
          </a:r>
          <a:br>
            <a:rPr lang="fr-CH" sz="2000" b="0" kern="1200" dirty="0">
              <a:solidFill>
                <a:sysClr val="window" lastClr="FFFFFF"/>
              </a:solidFill>
              <a:latin typeface="Calibri"/>
              <a:ea typeface="+mn-ea"/>
              <a:cs typeface="+mn-cs"/>
            </a:rPr>
          </a:br>
          <a:r>
            <a:rPr sz="2000" b="0" kern="1200">
              <a:solidFill>
                <a:sysClr val="window" lastClr="FFFFFF"/>
              </a:solidFill>
              <a:latin typeface="Calibri"/>
              <a:ea typeface="+mn-ea"/>
              <a:cs typeface="+mn-cs"/>
            </a:rPr>
            <a:t>Ecosistemas</a:t>
          </a:r>
        </a:p>
      </dsp:txBody>
      <dsp:txXfrm>
        <a:off x="642880" y="1049169"/>
        <a:ext cx="1040260" cy="899946"/>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fld id="{15995214-BC83-564E-BF57-E1651F5388A7}" type="datetimeFigureOut">
              <a:rPr lang="en-US"/>
              <a:pPr>
                <a:defRPr/>
              </a:pPr>
              <a:t>4/24/2017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C2173794-5B20-E24C-A332-70A5FF976C02}" type="slidenum">
              <a:rPr lang="en-US"/>
              <a:pPr>
                <a:defRPr/>
              </a:pPr>
              <a:t>‹#›</a:t>
            </a:fld>
            <a:endParaRPr lang="en-US"/>
          </a:p>
        </p:txBody>
      </p:sp>
    </p:spTree>
    <p:extLst>
      <p:ext uri="{BB962C8B-B14F-4D97-AF65-F5344CB8AC3E}">
        <p14:creationId xmlns:p14="http://schemas.microsoft.com/office/powerpoint/2010/main" val="946985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fld id="{695A3583-3D31-B448-955A-A61B88DAB2C6}" type="datetimeFigureOut">
              <a:rPr lang="en-US"/>
              <a:pPr>
                <a:defRPr/>
              </a:pPr>
              <a:t>4/24/2017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650910F0-1EA9-DB47-AEE4-177CBEED2EE0}" type="slidenum">
              <a:rPr lang="en-US"/>
              <a:pPr>
                <a:defRPr/>
              </a:pPr>
              <a:t>‹#›</a:t>
            </a:fld>
            <a:endParaRPr lang="en-US"/>
          </a:p>
        </p:txBody>
      </p:sp>
    </p:spTree>
    <p:extLst>
      <p:ext uri="{BB962C8B-B14F-4D97-AF65-F5344CB8AC3E}">
        <p14:creationId xmlns:p14="http://schemas.microsoft.com/office/powerpoint/2010/main" val="17512139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sfd.susana.or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650910F0-1EA9-DB47-AEE4-177CBEED2EE0}" type="slidenum">
              <a:rPr lang="en-US" smtClean="0"/>
              <a:pPr>
                <a:defRPr/>
              </a:pPr>
              <a:t>1</a:t>
            </a:fld>
            <a:endParaRPr lang="en-US"/>
          </a:p>
        </p:txBody>
      </p:sp>
    </p:spTree>
    <p:extLst>
      <p:ext uri="{BB962C8B-B14F-4D97-AF65-F5344CB8AC3E}">
        <p14:creationId xmlns:p14="http://schemas.microsoft.com/office/powerpoint/2010/main" val="1669217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spcAft>
                <a:spcPts val="0"/>
              </a:spcAft>
              <a:buNone/>
              <a:defRPr/>
            </a:pPr>
            <a:r>
              <a:rPr sz="1200" i="0" kern="1200">
                <a:solidFill>
                  <a:schemeClr val="tx1"/>
                </a:solidFill>
                <a:effectLst/>
                <a:latin typeface="+mn-lt"/>
                <a:ea typeface="ＭＳ Ｐゴシック" charset="0"/>
                <a:cs typeface="ＭＳ Ｐゴシック" charset="0"/>
              </a:rPr>
              <a:t>Objetivos de desarrollo sostenible (ODS), objetivo 6: Garantizar la disponibilidad de agua y su gestión sostenible y el saneamiento para todos.  Los Objetivos de Desarrollo Sostenible incluyen todo el sistema de saneamiento. Este es un paso adelante en comparación con los Objetivos de Desarrollo del Milenio (ODM), que se centraban en el acceso al saneamiento mejorado. El término gestión de lodos fecales no se emplea directamente en el objetivo 6, pero queda contemplado cuando se habla de "servicios de saneamiento gestionados de forma segura". Esto se define como excrementos que se eliminan de forma segura in situ o se transportan y tratan fuera del lugar de generación (definición de gestión de lodos fecales).</a:t>
            </a:r>
          </a:p>
          <a:p>
            <a:pPr marL="0" indent="0">
              <a:spcAft>
                <a:spcPts val="0"/>
              </a:spcAft>
              <a:buNone/>
              <a:defRPr/>
            </a:pPr>
            <a:endParaRPr lang="en-US" sz="1200" i="0" kern="1200" dirty="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rtl="0">
              <a:defRPr/>
            </a:pPr>
            <a:fld id="{650910F0-1EA9-DB47-AEE4-177CBEED2EE0}" type="slidenum">
              <a:rPr>
                <a:solidFill>
                  <a:prstClr val="black"/>
                </a:solidFill>
              </a:rPr>
              <a:pPr rtl="0">
                <a:defRPr/>
              </a:pPr>
              <a:t>13</a:t>
            </a:fld>
            <a:endParaRPr>
              <a:solidFill>
                <a:prstClr val="black"/>
              </a:solidFill>
            </a:endParaRPr>
          </a:p>
        </p:txBody>
      </p:sp>
    </p:spTree>
    <p:extLst>
      <p:ext uri="{BB962C8B-B14F-4D97-AF65-F5344CB8AC3E}">
        <p14:creationId xmlns:p14="http://schemas.microsoft.com/office/powerpoint/2010/main" val="1779027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t>El objetivo</a:t>
            </a:r>
            <a:r>
              <a:rPr baseline="0"/>
              <a:t> 6.2 es el que incluye la gestión de lodos fecales.</a:t>
            </a:r>
          </a:p>
          <a:p>
            <a:endParaRPr lang="en-US" dirty="0"/>
          </a:p>
        </p:txBody>
      </p:sp>
      <p:sp>
        <p:nvSpPr>
          <p:cNvPr id="4" name="Slide Number Placeholder 3"/>
          <p:cNvSpPr>
            <a:spLocks noGrp="1"/>
          </p:cNvSpPr>
          <p:nvPr>
            <p:ph type="sldNum" sz="quarter" idx="10"/>
          </p:nvPr>
        </p:nvSpPr>
        <p:spPr/>
        <p:txBody>
          <a:bodyPr/>
          <a:lstStyle/>
          <a:p>
            <a:pPr rtl="0">
              <a:defRPr/>
            </a:pPr>
            <a:fld id="{650910F0-1EA9-DB47-AEE4-177CBEED2EE0}" type="slidenum">
              <a:rPr>
                <a:solidFill>
                  <a:prstClr val="black"/>
                </a:solidFill>
              </a:rPr>
              <a:pPr rtl="0">
                <a:defRPr/>
              </a:pPr>
              <a:t>14</a:t>
            </a:fld>
            <a:endParaRPr>
              <a:solidFill>
                <a:prstClr val="black"/>
              </a:solidFill>
            </a:endParaRPr>
          </a:p>
        </p:txBody>
      </p:sp>
    </p:spTree>
    <p:extLst>
      <p:ext uri="{BB962C8B-B14F-4D97-AF65-F5344CB8AC3E}">
        <p14:creationId xmlns:p14="http://schemas.microsoft.com/office/powerpoint/2010/main" val="2820014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t>El objetivo</a:t>
            </a:r>
            <a:r>
              <a:rPr baseline="0"/>
              <a:t> 6.2 es el que incluye la gestión de lodos fecales.</a:t>
            </a:r>
          </a:p>
          <a:p>
            <a:endParaRPr lang="en-US" dirty="0"/>
          </a:p>
        </p:txBody>
      </p:sp>
      <p:sp>
        <p:nvSpPr>
          <p:cNvPr id="4" name="Slide Number Placeholder 3"/>
          <p:cNvSpPr>
            <a:spLocks noGrp="1"/>
          </p:cNvSpPr>
          <p:nvPr>
            <p:ph type="sldNum" sz="quarter" idx="10"/>
          </p:nvPr>
        </p:nvSpPr>
        <p:spPr/>
        <p:txBody>
          <a:bodyPr/>
          <a:lstStyle/>
          <a:p>
            <a:pPr rtl="0">
              <a:defRPr/>
            </a:pPr>
            <a:fld id="{650910F0-1EA9-DB47-AEE4-177CBEED2EE0}" type="slidenum">
              <a:rPr>
                <a:solidFill>
                  <a:prstClr val="black"/>
                </a:solidFill>
              </a:rPr>
              <a:pPr rtl="0">
                <a:defRPr/>
              </a:pPr>
              <a:t>15</a:t>
            </a:fld>
            <a:endParaRPr>
              <a:solidFill>
                <a:prstClr val="black"/>
              </a:solidFill>
            </a:endParaRPr>
          </a:p>
        </p:txBody>
      </p:sp>
    </p:spTree>
    <p:extLst>
      <p:ext uri="{BB962C8B-B14F-4D97-AF65-F5344CB8AC3E}">
        <p14:creationId xmlns:p14="http://schemas.microsoft.com/office/powerpoint/2010/main" val="2820014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sz="1200" kern="1200">
                <a:solidFill>
                  <a:schemeClr val="tx1"/>
                </a:solidFill>
                <a:effectLst/>
                <a:latin typeface="+mn-lt"/>
                <a:ea typeface="ＭＳ Ｐゴシック" charset="0"/>
                <a:cs typeface="ＭＳ Ｐゴシック" charset="0"/>
              </a:rPr>
              <a:t>Explique que una de las cosas más importante es darse cuenta de que la gestión de los lodos fecales se trata de la tecnología y las personas. Es por eso que nos ocupa la planificación y la gestión junto con la tecnología. Tenemos que trabajar juntos para abordar la crisis de gestión de lodos fecales.</a:t>
            </a:r>
          </a:p>
          <a:p>
            <a:endParaRPr lang="en-US" sz="1200" kern="1200" baseline="0" dirty="0">
              <a:solidFill>
                <a:schemeClr val="tx1"/>
              </a:solidFill>
              <a:effectLst/>
              <a:latin typeface="+mn-lt"/>
              <a:ea typeface="ＭＳ Ｐゴシック" charset="0"/>
              <a:cs typeface="ＭＳ Ｐゴシック" charset="0"/>
            </a:endParaRPr>
          </a:p>
          <a:p>
            <a:pPr rtl="0"/>
            <a:r>
              <a:rPr sz="1200" kern="1200" baseline="0">
                <a:solidFill>
                  <a:schemeClr val="tx1"/>
                </a:solidFill>
                <a:effectLst/>
                <a:latin typeface="+mn-lt"/>
                <a:ea typeface="ＭＳ Ｐゴシック" charset="0"/>
                <a:cs typeface="ＭＳ Ｐゴシック" charset="0"/>
              </a:rPr>
              <a:t>Foto: un trabajador en la planta de tratamiento de lodos fecales en Dakar, Senegal. Es la misma planta de tratamiento que aparece en la portada del libro Manejo de lodos fecales.</a:t>
            </a:r>
          </a:p>
          <a:p>
            <a:endParaRPr lang="en-US" dirty="0"/>
          </a:p>
        </p:txBody>
      </p:sp>
      <p:sp>
        <p:nvSpPr>
          <p:cNvPr id="4" name="Slide Number Placeholder 3"/>
          <p:cNvSpPr>
            <a:spLocks noGrp="1"/>
          </p:cNvSpPr>
          <p:nvPr>
            <p:ph type="sldNum" sz="quarter" idx="10"/>
          </p:nvPr>
        </p:nvSpPr>
        <p:spPr/>
        <p:txBody>
          <a:bodyPr/>
          <a:lstStyle/>
          <a:p>
            <a:pPr rtl="0">
              <a:defRPr/>
            </a:pPr>
            <a:fld id="{650910F0-1EA9-DB47-AEE4-177CBEED2EE0}" type="slidenum">
              <a:rPr>
                <a:solidFill>
                  <a:prstClr val="black"/>
                </a:solidFill>
              </a:rPr>
              <a:pPr rtl="0">
                <a:defRPr/>
              </a:pPr>
              <a:t>16</a:t>
            </a:fld>
            <a:endParaRPr>
              <a:solidFill>
                <a:prstClr val="black"/>
              </a:solidFill>
            </a:endParaRPr>
          </a:p>
        </p:txBody>
      </p:sp>
    </p:spTree>
    <p:extLst>
      <p:ext uri="{BB962C8B-B14F-4D97-AF65-F5344CB8AC3E}">
        <p14:creationId xmlns:p14="http://schemas.microsoft.com/office/powerpoint/2010/main" val="228644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rtl="0">
              <a:buFont typeface="Arial"/>
              <a:buChar char="•"/>
            </a:pPr>
            <a:r>
              <a:rPr sz="1200"/>
              <a:t>2,7 mil millones de personas en el mundo necesitan servicios de gestión de lodos fecales, que es casi el 40% de la población. </a:t>
            </a:r>
          </a:p>
          <a:p>
            <a:pPr marL="171450" lvl="0" indent="-171450" rtl="0">
              <a:buFont typeface="Arial"/>
              <a:buChar char="•"/>
            </a:pPr>
            <a:r>
              <a:rPr sz="1200"/>
              <a:t>Para el año 2030, la cantidad de personas que necesita gestión de lodos fecales se elevará a 4,9 mil millones. Esto se debe al crecimiento de la población. Esto también se debe al esfuerzo para terminar con la defecación al aire libre; lo que implica que se construyen más tecnologías de saneamiento in situ.</a:t>
            </a:r>
          </a:p>
          <a:p>
            <a:pPr marL="171450" lvl="0" indent="-171450" rtl="0">
              <a:buFont typeface="Arial"/>
              <a:buChar char="•"/>
            </a:pPr>
            <a:r>
              <a:rPr sz="1200"/>
              <a:t>El 30% de la población de Japón tiene tecnologías de saneamiento in situ. Se llaman “Johkasou”.</a:t>
            </a:r>
          </a:p>
          <a:p>
            <a:pPr marL="171450" lvl="0" indent="-171450" rtl="0">
              <a:buFont typeface="Arial"/>
              <a:buChar char="•"/>
            </a:pPr>
            <a:r>
              <a:rPr sz="1200"/>
              <a:t>El 25% de la población de EE. UU. tiene tecnologías de saneamiento in situ. </a:t>
            </a:r>
          </a:p>
        </p:txBody>
      </p:sp>
      <p:sp>
        <p:nvSpPr>
          <p:cNvPr id="4" name="Slide Number Placeholder 3"/>
          <p:cNvSpPr>
            <a:spLocks noGrp="1"/>
          </p:cNvSpPr>
          <p:nvPr>
            <p:ph type="sldNum" sz="quarter" idx="10"/>
          </p:nvPr>
        </p:nvSpPr>
        <p:spPr/>
        <p:txBody>
          <a:bodyPr/>
          <a:lstStyle/>
          <a:p>
            <a:pPr rtl="0">
              <a:defRPr/>
            </a:pPr>
            <a:fld id="{650910F0-1EA9-DB47-AEE4-177CBEED2EE0}" type="slidenum">
              <a:rPr>
                <a:solidFill>
                  <a:prstClr val="black"/>
                </a:solidFill>
              </a:rPr>
              <a:pPr rtl="0">
                <a:defRPr/>
              </a:pPr>
              <a:t>5</a:t>
            </a:fld>
            <a:endParaRPr>
              <a:solidFill>
                <a:prstClr val="black"/>
              </a:solidFill>
            </a:endParaRPr>
          </a:p>
        </p:txBody>
      </p:sp>
    </p:spTree>
    <p:extLst>
      <p:ext uri="{BB962C8B-B14F-4D97-AF65-F5344CB8AC3E}">
        <p14:creationId xmlns:p14="http://schemas.microsoft.com/office/powerpoint/2010/main" val="3264504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baseline="0"/>
              <a:t>La gestión de lodos </a:t>
            </a:r>
            <a:r>
              <a:t>fecales</a:t>
            </a:r>
            <a:r>
              <a:rPr baseline="0"/>
              <a:t> es importante en todo el mundo y no es solo un problema para los países de bajos y medianos ingresos. Esta ilustración es de Japón y muestra una tecnología de saneamiento in situ llamada “</a:t>
            </a:r>
            <a:r>
              <a:rPr sz="1200" kern="1200" baseline="0">
                <a:solidFill>
                  <a:schemeClr val="tx1"/>
                </a:solidFill>
                <a:effectLst/>
                <a:latin typeface="+mn-lt"/>
                <a:ea typeface="ＭＳ Ｐゴシック" charset="0"/>
                <a:cs typeface="ＭＳ Ｐゴシック" charset="0"/>
              </a:rPr>
              <a:t>J</a:t>
            </a:r>
            <a:r>
              <a:rPr sz="1200" kern="1200">
                <a:solidFill>
                  <a:schemeClr val="tx1"/>
                </a:solidFill>
                <a:effectLst/>
                <a:latin typeface="+mn-lt"/>
                <a:ea typeface="ＭＳ Ｐゴシック" charset="0"/>
                <a:cs typeface="ＭＳ Ｐゴシック" charset="0"/>
              </a:rPr>
              <a:t>ohkasou”. En realidad son unidades de tratamiento activadas por lodos.</a:t>
            </a:r>
            <a:r>
              <a:rPr>
                <a:effectLst/>
              </a:rPr>
              <a:t> </a:t>
            </a:r>
            <a:r>
              <a:rPr baseline="0"/>
              <a:t> En Japón, el 30% de la población recibe servicio a través de tecnologías de saneamiento in situ. Y el 25% de la población de Estados Unidos tiene tecnologías de saneamiento in situ.</a:t>
            </a:r>
          </a:p>
        </p:txBody>
      </p:sp>
      <p:sp>
        <p:nvSpPr>
          <p:cNvPr id="4" name="Slide Number Placeholder 3"/>
          <p:cNvSpPr>
            <a:spLocks noGrp="1"/>
          </p:cNvSpPr>
          <p:nvPr>
            <p:ph type="sldNum" sz="quarter" idx="10"/>
          </p:nvPr>
        </p:nvSpPr>
        <p:spPr/>
        <p:txBody>
          <a:bodyPr/>
          <a:lstStyle/>
          <a:p>
            <a:pPr rtl="0">
              <a:defRPr/>
            </a:pPr>
            <a:fld id="{650910F0-1EA9-DB47-AEE4-177CBEED2EE0}" type="slidenum">
              <a:rPr>
                <a:solidFill>
                  <a:prstClr val="black"/>
                </a:solidFill>
              </a:rPr>
              <a:pPr rtl="0">
                <a:defRPr/>
              </a:pPr>
              <a:t>6</a:t>
            </a:fld>
            <a:endParaRPr>
              <a:solidFill>
                <a:prstClr val="black"/>
              </a:solidFill>
            </a:endParaRPr>
          </a:p>
        </p:txBody>
      </p:sp>
    </p:spTree>
    <p:extLst>
      <p:ext uri="{BB962C8B-B14F-4D97-AF65-F5344CB8AC3E}">
        <p14:creationId xmlns:p14="http://schemas.microsoft.com/office/powerpoint/2010/main" val="3613046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spcAft>
                <a:spcPts val="0"/>
              </a:spcAft>
              <a:buNone/>
              <a:defRPr/>
            </a:pPr>
            <a:r>
              <a:t>Sin embargo, en países de bajos y medianos ingresos generalmente no hay sistemas de gestión establecidos para los lodos fecales resultantes. El resultado es que con frecuencia termina directamente en el entorno urbano. El progreso hacia los Objetivos de Desarrollo del Milenio (ODM) ha tenido éxito en el aumento del acceso a servicios de saneamiento mejorado. Sin embargo, proporcionar acceso adecuado a instalaciones de saneamiento no termina cuando se construyen las tecnologías de saneamiento in situ, ¡eso es solo el comienzo! También es imprescindible tomar un enfoque a plazo más largo que vaya más allá del nivel domiciliario.</a:t>
            </a:r>
          </a:p>
          <a:p>
            <a:endParaRPr lang="en-US" dirty="0"/>
          </a:p>
        </p:txBody>
      </p:sp>
      <p:sp>
        <p:nvSpPr>
          <p:cNvPr id="4" name="Slide Number Placeholder 3"/>
          <p:cNvSpPr>
            <a:spLocks noGrp="1"/>
          </p:cNvSpPr>
          <p:nvPr>
            <p:ph type="sldNum" sz="quarter" idx="10"/>
          </p:nvPr>
        </p:nvSpPr>
        <p:spPr/>
        <p:txBody>
          <a:bodyPr/>
          <a:lstStyle/>
          <a:p>
            <a:pPr rtl="0">
              <a:defRPr/>
            </a:pPr>
            <a:fld id="{650910F0-1EA9-DB47-AEE4-177CBEED2EE0}" type="slidenum">
              <a:rPr>
                <a:solidFill>
                  <a:prstClr val="black"/>
                </a:solidFill>
              </a:rPr>
              <a:pPr rtl="0">
                <a:defRPr/>
              </a:pPr>
              <a:t>7</a:t>
            </a:fld>
            <a:endParaRPr>
              <a:solidFill>
                <a:prstClr val="black"/>
              </a:solidFill>
            </a:endParaRPr>
          </a:p>
        </p:txBody>
      </p:sp>
    </p:spTree>
    <p:extLst>
      <p:ext uri="{BB962C8B-B14F-4D97-AF65-F5344CB8AC3E}">
        <p14:creationId xmlns:p14="http://schemas.microsoft.com/office/powerpoint/2010/main" val="1565299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t>Si no hay donde tratar lodos fecales</a:t>
            </a:r>
            <a:r>
              <a:rPr baseline="0"/>
              <a:t> o si es demasiado caro transportar los lodos fecales al lugar de tratamiento, los vaciadores vierten lodos fecales en diversos entornos que incluyen ríos….</a:t>
            </a:r>
          </a:p>
        </p:txBody>
      </p:sp>
      <p:sp>
        <p:nvSpPr>
          <p:cNvPr id="4" name="Slide Number Placeholder 3"/>
          <p:cNvSpPr>
            <a:spLocks noGrp="1"/>
          </p:cNvSpPr>
          <p:nvPr>
            <p:ph type="sldNum" sz="quarter" idx="10"/>
          </p:nvPr>
        </p:nvSpPr>
        <p:spPr/>
        <p:txBody>
          <a:bodyPr/>
          <a:lstStyle/>
          <a:p>
            <a:pPr rtl="0">
              <a:defRPr/>
            </a:pPr>
            <a:fld id="{650910F0-1EA9-DB47-AEE4-177CBEED2EE0}" type="slidenum">
              <a:rPr>
                <a:solidFill>
                  <a:prstClr val="black"/>
                </a:solidFill>
              </a:rPr>
              <a:pPr rtl="0">
                <a:defRPr/>
              </a:pPr>
              <a:t>8</a:t>
            </a:fld>
            <a:endParaRPr>
              <a:solidFill>
                <a:prstClr val="black"/>
              </a:solidFill>
            </a:endParaRPr>
          </a:p>
        </p:txBody>
      </p:sp>
    </p:spTree>
    <p:extLst>
      <p:ext uri="{BB962C8B-B14F-4D97-AF65-F5344CB8AC3E}">
        <p14:creationId xmlns:p14="http://schemas.microsoft.com/office/powerpoint/2010/main" val="241272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t>...tierra...</a:t>
            </a:r>
          </a:p>
          <a:p>
            <a:endParaRPr lang="en-CA" noProof="0" dirty="0"/>
          </a:p>
          <a:p>
            <a:pPr rtl="0"/>
            <a:r>
              <a:t>Lo que debe tener en cuenta es que no hay plantas de tratamiento de lodos </a:t>
            </a:r>
            <a:r>
              <a:rPr baseline="0"/>
              <a:t> fecales </a:t>
            </a:r>
            <a:r>
              <a:t>en esta </a:t>
            </a:r>
            <a:r>
              <a:rPr baseline="0"/>
              <a:t> parte de Burkina Faso. Los vaciadores no tienen otra opción; tienen que tirarlos en algún lugar.</a:t>
            </a:r>
            <a:r>
              <a:t> </a:t>
            </a:r>
          </a:p>
          <a:p>
            <a:endParaRPr lang="en-CA" baseline="0" noProof="0" dirty="0"/>
          </a:p>
          <a:p>
            <a:pPr rtl="0"/>
            <a:r>
              <a:rPr baseline="0"/>
              <a:t>Fada N’Gourma en el este de Burkina Faso: proyectos NADEL “gestión sostenible de los recursos en el desarrollo urbano“ y “EcoSan ARA“; reciclaje de heces humanas</a:t>
            </a:r>
          </a:p>
        </p:txBody>
      </p:sp>
      <p:sp>
        <p:nvSpPr>
          <p:cNvPr id="4" name="Slide Number Placeholder 3"/>
          <p:cNvSpPr>
            <a:spLocks noGrp="1"/>
          </p:cNvSpPr>
          <p:nvPr>
            <p:ph type="sldNum" sz="quarter" idx="10"/>
          </p:nvPr>
        </p:nvSpPr>
        <p:spPr/>
        <p:txBody>
          <a:bodyPr/>
          <a:lstStyle/>
          <a:p>
            <a:pPr rtl="0">
              <a:defRPr/>
            </a:pPr>
            <a:fld id="{650910F0-1EA9-DB47-AEE4-177CBEED2EE0}" type="slidenum">
              <a:rPr>
                <a:solidFill>
                  <a:prstClr val="black"/>
                </a:solidFill>
              </a:rPr>
              <a:pPr rtl="0">
                <a:defRPr/>
              </a:pPr>
              <a:t>9</a:t>
            </a:fld>
            <a:endParaRPr>
              <a:solidFill>
                <a:prstClr val="black"/>
              </a:solidFill>
            </a:endParaRPr>
          </a:p>
        </p:txBody>
      </p:sp>
    </p:spTree>
    <p:extLst>
      <p:ext uri="{BB962C8B-B14F-4D97-AF65-F5344CB8AC3E}">
        <p14:creationId xmlns:p14="http://schemas.microsoft.com/office/powerpoint/2010/main" val="788893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t>...no muy lejos de la</a:t>
            </a:r>
            <a:r>
              <a:rPr baseline="0"/>
              <a:t> letrina...</a:t>
            </a:r>
          </a:p>
        </p:txBody>
      </p:sp>
      <p:sp>
        <p:nvSpPr>
          <p:cNvPr id="4" name="Slide Number Placeholder 3"/>
          <p:cNvSpPr>
            <a:spLocks noGrp="1"/>
          </p:cNvSpPr>
          <p:nvPr>
            <p:ph type="sldNum" sz="quarter" idx="10"/>
          </p:nvPr>
        </p:nvSpPr>
        <p:spPr/>
        <p:txBody>
          <a:bodyPr/>
          <a:lstStyle/>
          <a:p>
            <a:pPr rtl="0">
              <a:defRPr/>
            </a:pPr>
            <a:fld id="{650910F0-1EA9-DB47-AEE4-177CBEED2EE0}" type="slidenum">
              <a:rPr>
                <a:solidFill>
                  <a:prstClr val="black"/>
                </a:solidFill>
              </a:rPr>
              <a:pPr rtl="0">
                <a:defRPr/>
              </a:pPr>
              <a:t>10</a:t>
            </a:fld>
            <a:endParaRPr>
              <a:solidFill>
                <a:prstClr val="black"/>
              </a:solidFill>
            </a:endParaRPr>
          </a:p>
        </p:txBody>
      </p:sp>
    </p:spTree>
    <p:extLst>
      <p:ext uri="{BB962C8B-B14F-4D97-AF65-F5344CB8AC3E}">
        <p14:creationId xmlns:p14="http://schemas.microsoft.com/office/powerpoint/2010/main" val="2471276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t>Explique que el saneamiento seguro debe incluir</a:t>
            </a:r>
            <a:r>
              <a:rPr baseline="0"/>
              <a:t> gestión de lodos fecales. Detener la defecación al aire libre y contener excrementos es un buen primer paso pero tarde o temprano las fosas y los tanques se llenan y se necesitan servicios de gestión de lodos fecales.</a:t>
            </a:r>
            <a:r>
              <a:t> </a:t>
            </a:r>
          </a:p>
        </p:txBody>
      </p:sp>
      <p:sp>
        <p:nvSpPr>
          <p:cNvPr id="4" name="Slide Number Placeholder 3"/>
          <p:cNvSpPr>
            <a:spLocks noGrp="1"/>
          </p:cNvSpPr>
          <p:nvPr>
            <p:ph type="sldNum" sz="quarter" idx="10"/>
          </p:nvPr>
        </p:nvSpPr>
        <p:spPr/>
        <p:txBody>
          <a:bodyPr/>
          <a:lstStyle/>
          <a:p>
            <a:pPr rtl="0">
              <a:defRPr/>
            </a:pPr>
            <a:fld id="{650910F0-1EA9-DB47-AEE4-177CBEED2EE0}" type="slidenum">
              <a:rPr/>
              <a:pPr rtl="0">
                <a:defRPr/>
              </a:pPr>
              <a:t>11</a:t>
            </a:fld>
            <a:endParaRPr/>
          </a:p>
        </p:txBody>
      </p:sp>
    </p:spTree>
    <p:extLst>
      <p:ext uri="{BB962C8B-B14F-4D97-AF65-F5344CB8AC3E}">
        <p14:creationId xmlns:p14="http://schemas.microsoft.com/office/powerpoint/2010/main" val="1707902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t>Añada</a:t>
            </a:r>
            <a:r>
              <a:rPr baseline="0"/>
              <a:t> diapositivas con información y fotos del país o ciudad sobre la gestión de lodos fecales. Si hay un diagrama local de flujo de heces, preséntelo </a:t>
            </a:r>
            <a:r>
              <a:rPr baseline="0">
                <a:solidFill>
                  <a:schemeClr val="bg1"/>
                </a:solidFill>
              </a:rPr>
              <a:t>aquí (consulte </a:t>
            </a:r>
            <a:r>
              <a:rPr sz="1200" u="sng" kern="1200">
                <a:solidFill>
                  <a:schemeClr val="bg1"/>
                </a:solidFill>
                <a:effectLst/>
                <a:latin typeface="+mn-lt"/>
                <a:ea typeface="ＭＳ Ｐゴシック" charset="0"/>
                <a:cs typeface="ＭＳ Ｐゴシック" charset="0"/>
                <a:hlinkClick r:id="rId3"/>
              </a:rPr>
              <a:t>www.sfd.susana.org</a:t>
            </a:r>
            <a:r>
              <a:rPr sz="1200" u="sng" kern="1200">
                <a:solidFill>
                  <a:schemeClr val="bg1"/>
                </a:solidFill>
                <a:effectLst/>
                <a:latin typeface="+mn-lt"/>
                <a:ea typeface="ＭＳ Ｐゴシック" charset="0"/>
                <a:cs typeface="ＭＳ Ｐゴシック" charset="0"/>
              </a:rPr>
              <a:t>)</a:t>
            </a:r>
            <a:r>
              <a:rPr baseline="0">
                <a:solidFill>
                  <a:schemeClr val="bg1"/>
                </a:solidFill>
              </a:rPr>
              <a:t>.</a:t>
            </a:r>
          </a:p>
          <a:p>
            <a:endParaRPr lang="en-US" baseline="0" dirty="0"/>
          </a:p>
          <a:p>
            <a:pPr rtl="0"/>
            <a:r>
              <a:rPr baseline="0"/>
              <a:t>Borre esta diapositiva si no hay información local para agregar.</a:t>
            </a:r>
          </a:p>
        </p:txBody>
      </p:sp>
      <p:sp>
        <p:nvSpPr>
          <p:cNvPr id="4" name="Slide Number Placeholder 3"/>
          <p:cNvSpPr>
            <a:spLocks noGrp="1"/>
          </p:cNvSpPr>
          <p:nvPr>
            <p:ph type="sldNum" sz="quarter" idx="10"/>
          </p:nvPr>
        </p:nvSpPr>
        <p:spPr/>
        <p:txBody>
          <a:bodyPr/>
          <a:lstStyle/>
          <a:p>
            <a:pPr rtl="0">
              <a:defRPr/>
            </a:pPr>
            <a:fld id="{650910F0-1EA9-DB47-AEE4-177CBEED2EE0}" type="slidenum">
              <a:rPr>
                <a:solidFill>
                  <a:prstClr val="black"/>
                </a:solidFill>
              </a:rPr>
              <a:pPr rtl="0">
                <a:defRPr/>
              </a:pPr>
              <a:t>12</a:t>
            </a:fld>
            <a:endParaRPr>
              <a:solidFill>
                <a:prstClr val="black"/>
              </a:solidFill>
            </a:endParaRPr>
          </a:p>
        </p:txBody>
      </p:sp>
    </p:spTree>
    <p:extLst>
      <p:ext uri="{BB962C8B-B14F-4D97-AF65-F5344CB8AC3E}">
        <p14:creationId xmlns:p14="http://schemas.microsoft.com/office/powerpoint/2010/main" val="21815884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cxnSp>
        <p:nvCxnSpPr>
          <p:cNvPr id="17" name="Straight Connector 16"/>
          <p:cNvCxnSpPr/>
          <p:nvPr userDrawn="1"/>
        </p:nvCxnSpPr>
        <p:spPr>
          <a:xfrm>
            <a:off x="1497013" y="3890963"/>
            <a:ext cx="0" cy="320675"/>
          </a:xfrm>
          <a:prstGeom prst="line">
            <a:avLst/>
          </a:prstGeom>
          <a:ln w="1905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3"/>
          <p:cNvSpPr>
            <a:spLocks noGrp="1"/>
          </p:cNvSpPr>
          <p:nvPr>
            <p:ph type="body" sz="quarter" idx="13"/>
          </p:nvPr>
        </p:nvSpPr>
        <p:spPr>
          <a:xfrm>
            <a:off x="808075" y="3267680"/>
            <a:ext cx="4514009" cy="571539"/>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19" name="Text Placeholder 13"/>
          <p:cNvSpPr>
            <a:spLocks noGrp="1"/>
          </p:cNvSpPr>
          <p:nvPr>
            <p:ph type="body" sz="quarter" idx="14"/>
          </p:nvPr>
        </p:nvSpPr>
        <p:spPr>
          <a:xfrm>
            <a:off x="808075" y="2426677"/>
            <a:ext cx="4514009" cy="8216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20" name="Text Placeholder 4"/>
          <p:cNvSpPr>
            <a:spLocks noGrp="1"/>
          </p:cNvSpPr>
          <p:nvPr>
            <p:ph type="body" sz="quarter" idx="27" hasCustomPrompt="1"/>
          </p:nvPr>
        </p:nvSpPr>
        <p:spPr>
          <a:xfrm>
            <a:off x="1570790" y="3891150"/>
            <a:ext cx="1492559" cy="288709"/>
          </a:xfrm>
        </p:spPr>
        <p:txBody>
          <a:bodyPr>
            <a:noAutofit/>
          </a:bodyPr>
          <a:lstStyle>
            <a:lvl1pPr marL="0" indent="0">
              <a:buNone/>
              <a:defRPr sz="1600" b="1">
                <a:solidFill>
                  <a:srgbClr val="5C5C5C"/>
                </a:solidFill>
                <a:latin typeface="Lato" panose="020F0502020204030203" pitchFamily="34" charset="0"/>
              </a:defRPr>
            </a:lvl1pPr>
          </a:lstStyle>
          <a:p>
            <a:pPr lvl="0"/>
            <a:r>
              <a:rPr lang="en-US" dirty="0"/>
              <a:t>DEC 10</a:t>
            </a:r>
          </a:p>
        </p:txBody>
      </p:sp>
      <p:sp>
        <p:nvSpPr>
          <p:cNvPr id="21" name="Text Placeholder 4"/>
          <p:cNvSpPr>
            <a:spLocks noGrp="1"/>
          </p:cNvSpPr>
          <p:nvPr>
            <p:ph type="body" sz="quarter" idx="28" hasCustomPrompt="1"/>
          </p:nvPr>
        </p:nvSpPr>
        <p:spPr>
          <a:xfrm>
            <a:off x="802246" y="3888430"/>
            <a:ext cx="739122" cy="288709"/>
          </a:xfrm>
        </p:spPr>
        <p:txBody>
          <a:bodyPr>
            <a:noAutofit/>
          </a:bodyPr>
          <a:lstStyle>
            <a:lvl1pPr marL="0" indent="0" algn="l">
              <a:buNone/>
              <a:defRPr sz="1600" b="1">
                <a:solidFill>
                  <a:srgbClr val="5C5C5C"/>
                </a:solidFill>
                <a:latin typeface="Lato" panose="020F0502020204030203" pitchFamily="34" charset="0"/>
              </a:defRPr>
            </a:lvl1pPr>
          </a:lstStyle>
          <a:p>
            <a:pPr lvl="0"/>
            <a:r>
              <a:rPr lang="en-US" dirty="0"/>
              <a:t>2015</a:t>
            </a:r>
          </a:p>
        </p:txBody>
      </p:sp>
      <p:pic>
        <p:nvPicPr>
          <p:cNvPr id="8" name="Picture 7" descr="cawst_logo--high_res_full_name--colour.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08075" y="4975925"/>
            <a:ext cx="2865727" cy="1030865"/>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718908" y="4526230"/>
            <a:ext cx="2756877" cy="1930254"/>
          </a:xfrm>
          <a:prstGeom prst="rect">
            <a:avLst/>
          </a:prstGeom>
        </p:spPr>
      </p:pic>
    </p:spTree>
    <p:extLst>
      <p:ext uri="{BB962C8B-B14F-4D97-AF65-F5344CB8AC3E}">
        <p14:creationId xmlns:p14="http://schemas.microsoft.com/office/powerpoint/2010/main" val="1150614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xtra 05">
    <p:spTree>
      <p:nvGrpSpPr>
        <p:cNvPr id="1" name=""/>
        <p:cNvGrpSpPr/>
        <p:nvPr/>
      </p:nvGrpSpPr>
      <p:grpSpPr>
        <a:xfrm>
          <a:off x="0" y="0"/>
          <a:ext cx="0" cy="0"/>
          <a:chOff x="0" y="0"/>
          <a:chExt cx="0" cy="0"/>
        </a:xfrm>
      </p:grpSpPr>
      <p:cxnSp>
        <p:nvCxnSpPr>
          <p:cNvPr id="12" name="Straight Connector 11"/>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35" name="Text Placeholder 4"/>
          <p:cNvSpPr>
            <a:spLocks noGrp="1"/>
          </p:cNvSpPr>
          <p:nvPr>
            <p:ph type="body" sz="quarter" idx="16"/>
          </p:nvPr>
        </p:nvSpPr>
        <p:spPr>
          <a:xfrm>
            <a:off x="819548" y="2474073"/>
            <a:ext cx="1940469" cy="996467"/>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36" name="Text Placeholder 4"/>
          <p:cNvSpPr>
            <a:spLocks noGrp="1"/>
          </p:cNvSpPr>
          <p:nvPr>
            <p:ph type="body" sz="quarter" idx="17"/>
          </p:nvPr>
        </p:nvSpPr>
        <p:spPr>
          <a:xfrm>
            <a:off x="819548" y="2121239"/>
            <a:ext cx="1940469" cy="266502"/>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37" name="Text Placeholder 4"/>
          <p:cNvSpPr>
            <a:spLocks noGrp="1"/>
          </p:cNvSpPr>
          <p:nvPr>
            <p:ph type="body" sz="quarter" idx="18"/>
          </p:nvPr>
        </p:nvSpPr>
        <p:spPr>
          <a:xfrm>
            <a:off x="819548" y="4091504"/>
            <a:ext cx="1940469" cy="996467"/>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38" name="Text Placeholder 4"/>
          <p:cNvSpPr>
            <a:spLocks noGrp="1"/>
          </p:cNvSpPr>
          <p:nvPr>
            <p:ph type="body" sz="quarter" idx="19"/>
          </p:nvPr>
        </p:nvSpPr>
        <p:spPr>
          <a:xfrm>
            <a:off x="819548" y="3738670"/>
            <a:ext cx="1940469" cy="266502"/>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39" name="Text Placeholder 4"/>
          <p:cNvSpPr>
            <a:spLocks noGrp="1"/>
          </p:cNvSpPr>
          <p:nvPr>
            <p:ph type="body" sz="quarter" idx="20"/>
          </p:nvPr>
        </p:nvSpPr>
        <p:spPr>
          <a:xfrm>
            <a:off x="6088729" y="2474073"/>
            <a:ext cx="1940469" cy="996467"/>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40" name="Text Placeholder 4"/>
          <p:cNvSpPr>
            <a:spLocks noGrp="1"/>
          </p:cNvSpPr>
          <p:nvPr>
            <p:ph type="body" sz="quarter" idx="21"/>
          </p:nvPr>
        </p:nvSpPr>
        <p:spPr>
          <a:xfrm>
            <a:off x="6088729" y="2121239"/>
            <a:ext cx="1940469" cy="266502"/>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41" name="Text Placeholder 4"/>
          <p:cNvSpPr>
            <a:spLocks noGrp="1"/>
          </p:cNvSpPr>
          <p:nvPr>
            <p:ph type="body" sz="quarter" idx="22"/>
          </p:nvPr>
        </p:nvSpPr>
        <p:spPr>
          <a:xfrm>
            <a:off x="6088729" y="4091504"/>
            <a:ext cx="1940469" cy="996467"/>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42" name="Text Placeholder 4"/>
          <p:cNvSpPr>
            <a:spLocks noGrp="1"/>
          </p:cNvSpPr>
          <p:nvPr>
            <p:ph type="body" sz="quarter" idx="23"/>
          </p:nvPr>
        </p:nvSpPr>
        <p:spPr>
          <a:xfrm>
            <a:off x="6088729" y="3738670"/>
            <a:ext cx="1940469" cy="266502"/>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16" name="Slide Number Placeholder 8"/>
          <p:cNvSpPr>
            <a:spLocks noGrp="1"/>
          </p:cNvSpPr>
          <p:nvPr>
            <p:ph type="sldNum" sz="quarter" idx="24"/>
          </p:nvPr>
        </p:nvSpPr>
        <p:spPr/>
        <p:txBody>
          <a:bodyPr/>
          <a:lstStyle>
            <a:lvl1pPr>
              <a:defRPr>
                <a:solidFill>
                  <a:srgbClr val="5C5C5C"/>
                </a:solidFill>
              </a:defRPr>
            </a:lvl1pPr>
          </a:lstStyle>
          <a:p>
            <a:pPr>
              <a:defRPr/>
            </a:pPr>
            <a:fld id="{806022F9-A567-1447-9040-125492F64617}" type="slidenum">
              <a:rPr lang="en-US"/>
              <a:pPr>
                <a:defRPr/>
              </a:pPr>
              <a:t>‹#›</a:t>
            </a:fld>
            <a:endParaRPr lang="en-US"/>
          </a:p>
        </p:txBody>
      </p:sp>
      <p:pic>
        <p:nvPicPr>
          <p:cNvPr id="18" name="Picture 17"/>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1245503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tra 06">
    <p:spTree>
      <p:nvGrpSpPr>
        <p:cNvPr id="1" name=""/>
        <p:cNvGrpSpPr/>
        <p:nvPr/>
      </p:nvGrpSpPr>
      <p:grpSpPr>
        <a:xfrm>
          <a:off x="0" y="0"/>
          <a:ext cx="0" cy="0"/>
          <a:chOff x="0" y="0"/>
          <a:chExt cx="0" cy="0"/>
        </a:xfrm>
      </p:grpSpPr>
      <p:cxnSp>
        <p:nvCxnSpPr>
          <p:cNvPr id="26" name="Straight Connector 25"/>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29"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3" name="Picture Placeholder 2"/>
          <p:cNvSpPr>
            <a:spLocks noGrp="1"/>
          </p:cNvSpPr>
          <p:nvPr>
            <p:ph type="pic" sz="quarter" idx="15"/>
          </p:nvPr>
        </p:nvSpPr>
        <p:spPr>
          <a:xfrm>
            <a:off x="2790825" y="2286000"/>
            <a:ext cx="1532166" cy="2006600"/>
          </a:xfrm>
          <a:prstGeom prst="ellipse">
            <a:avLst/>
          </a:prstGeom>
        </p:spPr>
        <p:txBody>
          <a:bodyPr rtlCol="0">
            <a:normAutofit/>
          </a:bodyPr>
          <a:lstStyle>
            <a:lvl1pPr>
              <a:defRPr sz="675">
                <a:solidFill>
                  <a:srgbClr val="5C5C5C"/>
                </a:solidFill>
              </a:defRPr>
            </a:lvl1pPr>
          </a:lstStyle>
          <a:p>
            <a:pPr lvl="0"/>
            <a:r>
              <a:rPr lang="en-US" noProof="0"/>
              <a:t>Click icon to add picture</a:t>
            </a:r>
          </a:p>
        </p:txBody>
      </p:sp>
      <p:sp>
        <p:nvSpPr>
          <p:cNvPr id="5" name="Text Placeholder 4"/>
          <p:cNvSpPr>
            <a:spLocks noGrp="1"/>
          </p:cNvSpPr>
          <p:nvPr>
            <p:ph type="body" sz="quarter" idx="16"/>
          </p:nvPr>
        </p:nvSpPr>
        <p:spPr>
          <a:xfrm>
            <a:off x="2702055"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5" name="Text Placeholder 4"/>
          <p:cNvSpPr>
            <a:spLocks noGrp="1"/>
          </p:cNvSpPr>
          <p:nvPr>
            <p:ph type="body" sz="quarter" idx="17"/>
          </p:nvPr>
        </p:nvSpPr>
        <p:spPr>
          <a:xfrm>
            <a:off x="2702055" y="4486494"/>
            <a:ext cx="1709706"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17" name="Picture Placeholder 2"/>
          <p:cNvSpPr>
            <a:spLocks noGrp="1"/>
          </p:cNvSpPr>
          <p:nvPr>
            <p:ph type="pic" sz="quarter" idx="19"/>
          </p:nvPr>
        </p:nvSpPr>
        <p:spPr>
          <a:xfrm>
            <a:off x="6621235" y="2286000"/>
            <a:ext cx="1532166" cy="2006600"/>
          </a:xfrm>
          <a:prstGeom prst="ellipse">
            <a:avLst/>
          </a:prstGeom>
        </p:spPr>
        <p:txBody>
          <a:bodyPr rtlCol="0">
            <a:normAutofit/>
          </a:bodyPr>
          <a:lstStyle>
            <a:lvl1pPr>
              <a:defRPr sz="675">
                <a:solidFill>
                  <a:srgbClr val="5C5C5C"/>
                </a:solidFill>
              </a:defRPr>
            </a:lvl1pPr>
          </a:lstStyle>
          <a:p>
            <a:pPr lvl="0"/>
            <a:r>
              <a:rPr lang="en-US" noProof="0"/>
              <a:t>Click icon to add picture</a:t>
            </a:r>
          </a:p>
        </p:txBody>
      </p:sp>
      <p:sp>
        <p:nvSpPr>
          <p:cNvPr id="18" name="Text Placeholder 4"/>
          <p:cNvSpPr>
            <a:spLocks noGrp="1"/>
          </p:cNvSpPr>
          <p:nvPr>
            <p:ph type="body" sz="quarter" idx="20"/>
          </p:nvPr>
        </p:nvSpPr>
        <p:spPr>
          <a:xfrm>
            <a:off x="6532465"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9" name="Text Placeholder 4"/>
          <p:cNvSpPr>
            <a:spLocks noGrp="1"/>
          </p:cNvSpPr>
          <p:nvPr>
            <p:ph type="body" sz="quarter" idx="21"/>
          </p:nvPr>
        </p:nvSpPr>
        <p:spPr>
          <a:xfrm>
            <a:off x="6532465" y="4486494"/>
            <a:ext cx="1709706"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20" name="Picture Placeholder 2"/>
          <p:cNvSpPr>
            <a:spLocks noGrp="1"/>
          </p:cNvSpPr>
          <p:nvPr>
            <p:ph type="pic" sz="quarter" idx="22"/>
          </p:nvPr>
        </p:nvSpPr>
        <p:spPr>
          <a:xfrm>
            <a:off x="4706030" y="2286000"/>
            <a:ext cx="1532166" cy="2006600"/>
          </a:xfrm>
          <a:prstGeom prst="ellipse">
            <a:avLst/>
          </a:prstGeom>
        </p:spPr>
        <p:txBody>
          <a:bodyPr rtlCol="0">
            <a:normAutofit/>
          </a:bodyPr>
          <a:lstStyle>
            <a:lvl1pPr>
              <a:defRPr sz="675">
                <a:solidFill>
                  <a:srgbClr val="5C5C5C"/>
                </a:solidFill>
              </a:defRPr>
            </a:lvl1pPr>
          </a:lstStyle>
          <a:p>
            <a:pPr lvl="0"/>
            <a:r>
              <a:rPr lang="en-US" noProof="0"/>
              <a:t>Click icon to add picture</a:t>
            </a:r>
          </a:p>
        </p:txBody>
      </p:sp>
      <p:sp>
        <p:nvSpPr>
          <p:cNvPr id="21" name="Text Placeholder 4"/>
          <p:cNvSpPr>
            <a:spLocks noGrp="1"/>
          </p:cNvSpPr>
          <p:nvPr>
            <p:ph type="body" sz="quarter" idx="23"/>
          </p:nvPr>
        </p:nvSpPr>
        <p:spPr>
          <a:xfrm>
            <a:off x="4617260"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2" name="Text Placeholder 4"/>
          <p:cNvSpPr>
            <a:spLocks noGrp="1"/>
          </p:cNvSpPr>
          <p:nvPr>
            <p:ph type="body" sz="quarter" idx="24"/>
          </p:nvPr>
        </p:nvSpPr>
        <p:spPr>
          <a:xfrm>
            <a:off x="4617260" y="4486494"/>
            <a:ext cx="1709706"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23" name="Picture Placeholder 2"/>
          <p:cNvSpPr>
            <a:spLocks noGrp="1"/>
          </p:cNvSpPr>
          <p:nvPr>
            <p:ph type="pic" sz="quarter" idx="25"/>
          </p:nvPr>
        </p:nvSpPr>
        <p:spPr>
          <a:xfrm>
            <a:off x="853659" y="2286000"/>
            <a:ext cx="1532166" cy="2006600"/>
          </a:xfrm>
          <a:prstGeom prst="ellipse">
            <a:avLst/>
          </a:prstGeom>
        </p:spPr>
        <p:txBody>
          <a:bodyPr rtlCol="0">
            <a:normAutofit/>
          </a:bodyPr>
          <a:lstStyle>
            <a:lvl1pPr>
              <a:defRPr sz="675">
                <a:solidFill>
                  <a:srgbClr val="5C5C5C"/>
                </a:solidFill>
              </a:defRPr>
            </a:lvl1pPr>
          </a:lstStyle>
          <a:p>
            <a:pPr lvl="0"/>
            <a:r>
              <a:rPr lang="en-US" noProof="0"/>
              <a:t>Click icon to add picture</a:t>
            </a:r>
          </a:p>
        </p:txBody>
      </p:sp>
      <p:sp>
        <p:nvSpPr>
          <p:cNvPr id="24" name="Text Placeholder 4"/>
          <p:cNvSpPr>
            <a:spLocks noGrp="1"/>
          </p:cNvSpPr>
          <p:nvPr>
            <p:ph type="body" sz="quarter" idx="26"/>
          </p:nvPr>
        </p:nvSpPr>
        <p:spPr>
          <a:xfrm>
            <a:off x="764889"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5" name="Text Placeholder 4"/>
          <p:cNvSpPr>
            <a:spLocks noGrp="1"/>
          </p:cNvSpPr>
          <p:nvPr>
            <p:ph type="body" sz="quarter" idx="27"/>
          </p:nvPr>
        </p:nvSpPr>
        <p:spPr>
          <a:xfrm>
            <a:off x="764889" y="4486494"/>
            <a:ext cx="1709706"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27" name="Text Placeholder 4"/>
          <p:cNvSpPr>
            <a:spLocks noGrp="1"/>
          </p:cNvSpPr>
          <p:nvPr>
            <p:ph type="body" sz="quarter" idx="18"/>
          </p:nvPr>
        </p:nvSpPr>
        <p:spPr>
          <a:xfrm>
            <a:off x="710785" y="1325908"/>
            <a:ext cx="7585491" cy="756896"/>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30" name="Slide Number Placeholder 8"/>
          <p:cNvSpPr>
            <a:spLocks noGrp="1"/>
          </p:cNvSpPr>
          <p:nvPr>
            <p:ph type="sldNum" sz="quarter" idx="28"/>
          </p:nvPr>
        </p:nvSpPr>
        <p:spPr/>
        <p:txBody>
          <a:bodyPr/>
          <a:lstStyle>
            <a:lvl1pPr>
              <a:defRPr>
                <a:solidFill>
                  <a:srgbClr val="5C5C5C"/>
                </a:solidFill>
              </a:defRPr>
            </a:lvl1pPr>
          </a:lstStyle>
          <a:p>
            <a:pPr>
              <a:defRPr/>
            </a:pPr>
            <a:fld id="{76024F21-0231-5D49-A5CB-8E1A3FA61E4A}" type="slidenum">
              <a:rPr lang="en-US"/>
              <a:pPr>
                <a:defRPr/>
              </a:pPr>
              <a:t>‹#›</a:t>
            </a:fld>
            <a:endParaRPr lang="en-US"/>
          </a:p>
        </p:txBody>
      </p:sp>
      <p:pic>
        <p:nvPicPr>
          <p:cNvPr id="28" name="Picture 27"/>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757005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tra 07">
    <p:spTree>
      <p:nvGrpSpPr>
        <p:cNvPr id="1" name=""/>
        <p:cNvGrpSpPr/>
        <p:nvPr/>
      </p:nvGrpSpPr>
      <p:grpSpPr>
        <a:xfrm>
          <a:off x="0" y="0"/>
          <a:ext cx="0" cy="0"/>
          <a:chOff x="0" y="0"/>
          <a:chExt cx="0" cy="0"/>
        </a:xfrm>
      </p:grpSpPr>
      <p:cxnSp>
        <p:nvCxnSpPr>
          <p:cNvPr id="11" name="Straight Connector 10"/>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5" name="Text Placeholder 4"/>
          <p:cNvSpPr>
            <a:spLocks noGrp="1"/>
          </p:cNvSpPr>
          <p:nvPr>
            <p:ph type="body" sz="quarter" idx="16"/>
          </p:nvPr>
        </p:nvSpPr>
        <p:spPr>
          <a:xfrm>
            <a:off x="723900" y="4839322"/>
            <a:ext cx="2476500" cy="1320743"/>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5" name="Text Placeholder 4"/>
          <p:cNvSpPr>
            <a:spLocks noGrp="1"/>
          </p:cNvSpPr>
          <p:nvPr>
            <p:ph type="body" sz="quarter" idx="17"/>
          </p:nvPr>
        </p:nvSpPr>
        <p:spPr>
          <a:xfrm>
            <a:off x="723900" y="4486494"/>
            <a:ext cx="2476500"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16" name="Text Placeholder 4"/>
          <p:cNvSpPr>
            <a:spLocks noGrp="1"/>
          </p:cNvSpPr>
          <p:nvPr>
            <p:ph type="body" sz="quarter" idx="18"/>
          </p:nvPr>
        </p:nvSpPr>
        <p:spPr>
          <a:xfrm>
            <a:off x="710785" y="1325907"/>
            <a:ext cx="7585491" cy="1024259"/>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8" name="Text Placeholder 4"/>
          <p:cNvSpPr>
            <a:spLocks noGrp="1"/>
          </p:cNvSpPr>
          <p:nvPr>
            <p:ph type="body" sz="quarter" idx="20"/>
          </p:nvPr>
        </p:nvSpPr>
        <p:spPr>
          <a:xfrm>
            <a:off x="5819775" y="4839322"/>
            <a:ext cx="2476500" cy="1320743"/>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9" name="Text Placeholder 4"/>
          <p:cNvSpPr>
            <a:spLocks noGrp="1"/>
          </p:cNvSpPr>
          <p:nvPr>
            <p:ph type="body" sz="quarter" idx="21"/>
          </p:nvPr>
        </p:nvSpPr>
        <p:spPr>
          <a:xfrm>
            <a:off x="5819775" y="4486494"/>
            <a:ext cx="2476500"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21" name="Text Placeholder 4"/>
          <p:cNvSpPr>
            <a:spLocks noGrp="1"/>
          </p:cNvSpPr>
          <p:nvPr>
            <p:ph type="body" sz="quarter" idx="23"/>
          </p:nvPr>
        </p:nvSpPr>
        <p:spPr>
          <a:xfrm>
            <a:off x="3271838" y="4839322"/>
            <a:ext cx="2476500" cy="1320743"/>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2" name="Text Placeholder 4"/>
          <p:cNvSpPr>
            <a:spLocks noGrp="1"/>
          </p:cNvSpPr>
          <p:nvPr>
            <p:ph type="body" sz="quarter" idx="24"/>
          </p:nvPr>
        </p:nvSpPr>
        <p:spPr>
          <a:xfrm>
            <a:off x="3271838" y="4486494"/>
            <a:ext cx="2476500"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17" name="Slide Number Placeholder 8"/>
          <p:cNvSpPr>
            <a:spLocks noGrp="1"/>
          </p:cNvSpPr>
          <p:nvPr>
            <p:ph type="sldNum" sz="quarter" idx="25"/>
          </p:nvPr>
        </p:nvSpPr>
        <p:spPr/>
        <p:txBody>
          <a:bodyPr/>
          <a:lstStyle>
            <a:lvl1pPr>
              <a:defRPr>
                <a:solidFill>
                  <a:srgbClr val="5C5C5C"/>
                </a:solidFill>
              </a:defRPr>
            </a:lvl1pPr>
          </a:lstStyle>
          <a:p>
            <a:pPr>
              <a:defRPr/>
            </a:pPr>
            <a:fld id="{06AB8FFC-F7AC-2E44-A853-100CEFBAC929}" type="slidenum">
              <a:rPr lang="en-US"/>
              <a:pPr>
                <a:defRPr/>
              </a:pPr>
              <a:t>‹#›</a:t>
            </a:fld>
            <a:endParaRPr lang="en-US"/>
          </a:p>
        </p:txBody>
      </p:sp>
      <p:pic>
        <p:nvPicPr>
          <p:cNvPr id="23" name="Picture 22"/>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064787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xtra 08">
    <p:spTree>
      <p:nvGrpSpPr>
        <p:cNvPr id="1" name=""/>
        <p:cNvGrpSpPr/>
        <p:nvPr/>
      </p:nvGrpSpPr>
      <p:grpSpPr>
        <a:xfrm>
          <a:off x="0" y="0"/>
          <a:ext cx="0" cy="0"/>
          <a:chOff x="0" y="0"/>
          <a:chExt cx="0" cy="0"/>
        </a:xfrm>
      </p:grpSpPr>
      <p:cxnSp>
        <p:nvCxnSpPr>
          <p:cNvPr id="13" name="Straight Connector 12"/>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5" name="Text Placeholder 4"/>
          <p:cNvSpPr>
            <a:spLocks noGrp="1"/>
          </p:cNvSpPr>
          <p:nvPr>
            <p:ph type="body" sz="quarter" idx="16"/>
          </p:nvPr>
        </p:nvSpPr>
        <p:spPr>
          <a:xfrm>
            <a:off x="2647952"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5" name="Text Placeholder 4"/>
          <p:cNvSpPr>
            <a:spLocks noGrp="1"/>
          </p:cNvSpPr>
          <p:nvPr>
            <p:ph type="body" sz="quarter" idx="17"/>
          </p:nvPr>
        </p:nvSpPr>
        <p:spPr>
          <a:xfrm>
            <a:off x="2647952" y="4486494"/>
            <a:ext cx="1817915" cy="288709"/>
          </a:xfrm>
        </p:spPr>
        <p:txBody>
          <a:bodyPr>
            <a:noAutofit/>
          </a:bodyPr>
          <a:lstStyle>
            <a:lvl1pPr>
              <a:defRPr sz="1500" b="1">
                <a:solidFill>
                  <a:srgbClr val="5C5C5C"/>
                </a:solidFill>
                <a:latin typeface="Lato"/>
                <a:cs typeface="Lato"/>
              </a:defRPr>
            </a:lvl1pPr>
          </a:lstStyle>
          <a:p>
            <a:pPr lvl="0"/>
            <a:r>
              <a:rPr lang="en-US"/>
              <a:t>Click to edit Master text styles</a:t>
            </a:r>
          </a:p>
        </p:txBody>
      </p:sp>
      <p:sp>
        <p:nvSpPr>
          <p:cNvPr id="18" name="Text Placeholder 4"/>
          <p:cNvSpPr>
            <a:spLocks noGrp="1"/>
          </p:cNvSpPr>
          <p:nvPr>
            <p:ph type="body" sz="quarter" idx="20"/>
          </p:nvPr>
        </p:nvSpPr>
        <p:spPr>
          <a:xfrm>
            <a:off x="6478361"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9" name="Text Placeholder 4"/>
          <p:cNvSpPr>
            <a:spLocks noGrp="1"/>
          </p:cNvSpPr>
          <p:nvPr>
            <p:ph type="body" sz="quarter" idx="21"/>
          </p:nvPr>
        </p:nvSpPr>
        <p:spPr>
          <a:xfrm>
            <a:off x="6478361" y="4486494"/>
            <a:ext cx="1817915" cy="288709"/>
          </a:xfrm>
        </p:spPr>
        <p:txBody>
          <a:bodyPr>
            <a:noAutofit/>
          </a:bodyPr>
          <a:lstStyle>
            <a:lvl1pPr>
              <a:defRPr sz="1500" b="1">
                <a:solidFill>
                  <a:srgbClr val="5C5C5C"/>
                </a:solidFill>
                <a:latin typeface="Lato"/>
                <a:cs typeface="Lato"/>
              </a:defRPr>
            </a:lvl1pPr>
          </a:lstStyle>
          <a:p>
            <a:pPr lvl="0"/>
            <a:r>
              <a:rPr lang="en-US"/>
              <a:t>Click to edit Master text styles</a:t>
            </a:r>
          </a:p>
        </p:txBody>
      </p:sp>
      <p:sp>
        <p:nvSpPr>
          <p:cNvPr id="21" name="Text Placeholder 4"/>
          <p:cNvSpPr>
            <a:spLocks noGrp="1"/>
          </p:cNvSpPr>
          <p:nvPr>
            <p:ph type="body" sz="quarter" idx="23"/>
          </p:nvPr>
        </p:nvSpPr>
        <p:spPr>
          <a:xfrm>
            <a:off x="4563156"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2" name="Text Placeholder 4"/>
          <p:cNvSpPr>
            <a:spLocks noGrp="1"/>
          </p:cNvSpPr>
          <p:nvPr>
            <p:ph type="body" sz="quarter" idx="24"/>
          </p:nvPr>
        </p:nvSpPr>
        <p:spPr>
          <a:xfrm>
            <a:off x="4563156" y="4486494"/>
            <a:ext cx="1817915" cy="288709"/>
          </a:xfrm>
        </p:spPr>
        <p:txBody>
          <a:bodyPr>
            <a:noAutofit/>
          </a:bodyPr>
          <a:lstStyle>
            <a:lvl1pPr>
              <a:defRPr sz="1500" b="1">
                <a:solidFill>
                  <a:srgbClr val="5C5C5C"/>
                </a:solidFill>
                <a:latin typeface="Lato"/>
                <a:cs typeface="Lato"/>
              </a:defRPr>
            </a:lvl1pPr>
          </a:lstStyle>
          <a:p>
            <a:pPr lvl="0"/>
            <a:r>
              <a:rPr lang="en-US"/>
              <a:t>Click to edit Master text styles</a:t>
            </a:r>
          </a:p>
        </p:txBody>
      </p:sp>
      <p:sp>
        <p:nvSpPr>
          <p:cNvPr id="24" name="Text Placeholder 4"/>
          <p:cNvSpPr>
            <a:spLocks noGrp="1"/>
          </p:cNvSpPr>
          <p:nvPr>
            <p:ph type="body" sz="quarter" idx="26"/>
          </p:nvPr>
        </p:nvSpPr>
        <p:spPr>
          <a:xfrm>
            <a:off x="710786"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5" name="Text Placeholder 4"/>
          <p:cNvSpPr>
            <a:spLocks noGrp="1"/>
          </p:cNvSpPr>
          <p:nvPr>
            <p:ph type="body" sz="quarter" idx="27"/>
          </p:nvPr>
        </p:nvSpPr>
        <p:spPr>
          <a:xfrm>
            <a:off x="710786" y="4486494"/>
            <a:ext cx="1817915" cy="288709"/>
          </a:xfrm>
        </p:spPr>
        <p:txBody>
          <a:bodyPr>
            <a:noAutofit/>
          </a:bodyPr>
          <a:lstStyle>
            <a:lvl1pPr>
              <a:defRPr sz="1500" b="1">
                <a:solidFill>
                  <a:srgbClr val="5C5C5C"/>
                </a:solidFill>
                <a:latin typeface="Lato"/>
                <a:cs typeface="Lato"/>
              </a:defRPr>
            </a:lvl1pPr>
          </a:lstStyle>
          <a:p>
            <a:pPr lvl="0"/>
            <a:r>
              <a:rPr lang="en-US"/>
              <a:t>Click to edit Master text styles</a:t>
            </a:r>
          </a:p>
        </p:txBody>
      </p:sp>
      <p:sp>
        <p:nvSpPr>
          <p:cNvPr id="27" name="Text Placeholder 4"/>
          <p:cNvSpPr>
            <a:spLocks noGrp="1"/>
          </p:cNvSpPr>
          <p:nvPr>
            <p:ph type="body" sz="quarter" idx="18"/>
          </p:nvPr>
        </p:nvSpPr>
        <p:spPr>
          <a:xfrm>
            <a:off x="710785" y="1325908"/>
            <a:ext cx="7585491" cy="756896"/>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0" name="Slide Number Placeholder 8"/>
          <p:cNvSpPr>
            <a:spLocks noGrp="1"/>
          </p:cNvSpPr>
          <p:nvPr>
            <p:ph type="sldNum" sz="quarter" idx="28"/>
          </p:nvPr>
        </p:nvSpPr>
        <p:spPr/>
        <p:txBody>
          <a:bodyPr/>
          <a:lstStyle>
            <a:lvl1pPr>
              <a:defRPr>
                <a:solidFill>
                  <a:srgbClr val="5C5C5C"/>
                </a:solidFill>
              </a:defRPr>
            </a:lvl1pPr>
          </a:lstStyle>
          <a:p>
            <a:pPr>
              <a:defRPr/>
            </a:pPr>
            <a:fld id="{7F040B77-2632-D940-A787-F9932E6D74ED}" type="slidenum">
              <a:rPr lang="en-US"/>
              <a:pPr>
                <a:defRPr/>
              </a:pPr>
              <a:t>‹#›</a:t>
            </a:fld>
            <a:endParaRPr lang="en-US"/>
          </a:p>
        </p:txBody>
      </p:sp>
      <p:pic>
        <p:nvPicPr>
          <p:cNvPr id="26" name="Picture 25"/>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679896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xtra - Single Portofolio">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27" name="Text Placeholder 4"/>
          <p:cNvSpPr>
            <a:spLocks noGrp="1"/>
          </p:cNvSpPr>
          <p:nvPr>
            <p:ph type="body" sz="quarter" idx="18"/>
          </p:nvPr>
        </p:nvSpPr>
        <p:spPr>
          <a:xfrm>
            <a:off x="3657601" y="2082800"/>
            <a:ext cx="4778828" cy="2945974"/>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3" name="Picture Placeholder 2"/>
          <p:cNvSpPr>
            <a:spLocks noGrp="1"/>
          </p:cNvSpPr>
          <p:nvPr>
            <p:ph type="pic" sz="quarter" idx="19"/>
          </p:nvPr>
        </p:nvSpPr>
        <p:spPr>
          <a:xfrm>
            <a:off x="710785" y="1707299"/>
            <a:ext cx="2499141" cy="3657827"/>
          </a:xfrm>
        </p:spPr>
        <p:txBody>
          <a:bodyPr rtlCol="0">
            <a:normAutofit/>
          </a:bodyPr>
          <a:lstStyle>
            <a:lvl1pPr>
              <a:defRPr sz="1200">
                <a:solidFill>
                  <a:srgbClr val="5C5C5C"/>
                </a:solidFill>
              </a:defRPr>
            </a:lvl1pPr>
          </a:lstStyle>
          <a:p>
            <a:pPr lvl="0"/>
            <a:r>
              <a:rPr lang="en-US" noProof="0"/>
              <a:t>Click icon to add picture</a:t>
            </a:r>
          </a:p>
        </p:txBody>
      </p:sp>
      <p:sp>
        <p:nvSpPr>
          <p:cNvPr id="13" name="Text Placeholder 4"/>
          <p:cNvSpPr>
            <a:spLocks noGrp="1"/>
          </p:cNvSpPr>
          <p:nvPr>
            <p:ph type="body" sz="quarter" idx="24"/>
          </p:nvPr>
        </p:nvSpPr>
        <p:spPr>
          <a:xfrm>
            <a:off x="3657601" y="1707296"/>
            <a:ext cx="2390775" cy="375504"/>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10" name="Slide Number Placeholder 8"/>
          <p:cNvSpPr>
            <a:spLocks noGrp="1"/>
          </p:cNvSpPr>
          <p:nvPr>
            <p:ph type="sldNum" sz="quarter" idx="25"/>
          </p:nvPr>
        </p:nvSpPr>
        <p:spPr/>
        <p:txBody>
          <a:bodyPr/>
          <a:lstStyle>
            <a:lvl1pPr>
              <a:defRPr>
                <a:solidFill>
                  <a:srgbClr val="5C5C5C"/>
                </a:solidFill>
              </a:defRPr>
            </a:lvl1pPr>
          </a:lstStyle>
          <a:p>
            <a:pPr>
              <a:defRPr/>
            </a:pPr>
            <a:fld id="{20D58915-6786-DD43-AE48-D189400C2707}" type="slidenum">
              <a:rPr lang="en-US"/>
              <a:pPr>
                <a:defRPr/>
              </a:pPr>
              <a:t>‹#›</a:t>
            </a:fld>
            <a:endParaRPr lang="en-US"/>
          </a:p>
        </p:txBody>
      </p:sp>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926376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Extra - Full Image Background">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6858000"/>
          </a:xfrm>
        </p:spPr>
        <p:txBody>
          <a:bodyPr rtlCol="0">
            <a:normAutofit/>
          </a:bodyPr>
          <a:lstStyle/>
          <a:p>
            <a:pPr lvl="0"/>
            <a:r>
              <a:rPr lang="en-US" noProof="0"/>
              <a:t>Click icon to add picture</a:t>
            </a:r>
          </a:p>
        </p:txBody>
      </p:sp>
      <p:sp>
        <p:nvSpPr>
          <p:cNvPr id="4" name="Slide Number Placeholder 8"/>
          <p:cNvSpPr>
            <a:spLocks noGrp="1"/>
          </p:cNvSpPr>
          <p:nvPr>
            <p:ph type="sldNum" sz="quarter" idx="13"/>
          </p:nvPr>
        </p:nvSpPr>
        <p:spPr/>
        <p:txBody>
          <a:bodyPr/>
          <a:lstStyle>
            <a:lvl1pPr>
              <a:defRPr/>
            </a:lvl1pPr>
          </a:lstStyle>
          <a:p>
            <a:pPr>
              <a:defRPr/>
            </a:pPr>
            <a:fld id="{D93271AD-3E44-B34A-BFE3-F02C18C79885}" type="slidenum">
              <a:rPr lang="en-US"/>
              <a:pPr>
                <a:defRPr/>
              </a:pPr>
              <a:t>‹#›</a:t>
            </a:fld>
            <a:endParaRPr lang="en-US"/>
          </a:p>
        </p:txBody>
      </p:sp>
    </p:spTree>
    <p:extLst>
      <p:ext uri="{BB962C8B-B14F-4D97-AF65-F5344CB8AC3E}">
        <p14:creationId xmlns:p14="http://schemas.microsoft.com/office/powerpoint/2010/main" val="1185284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xtra - Full Image Background 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6858000"/>
          </a:xfrm>
        </p:spPr>
        <p:txBody>
          <a:bodyPr rtlCol="0">
            <a:normAutofit/>
          </a:bodyPr>
          <a:lstStyle/>
          <a:p>
            <a:pPr lvl="0"/>
            <a:r>
              <a:rPr lang="en-US" noProof="0"/>
              <a:t>Click icon to add picture</a:t>
            </a:r>
            <a:endParaRPr lang="en-US" noProof="0" dirty="0"/>
          </a:p>
        </p:txBody>
      </p:sp>
      <p:sp>
        <p:nvSpPr>
          <p:cNvPr id="4" name="Text Placeholder 4"/>
          <p:cNvSpPr>
            <a:spLocks noGrp="1"/>
          </p:cNvSpPr>
          <p:nvPr>
            <p:ph type="body" sz="quarter" idx="16"/>
          </p:nvPr>
        </p:nvSpPr>
        <p:spPr>
          <a:xfrm>
            <a:off x="1204232" y="5028008"/>
            <a:ext cx="1755321" cy="1153953"/>
          </a:xfrm>
        </p:spPr>
        <p:txBody>
          <a:bodyPr>
            <a:normAutofit/>
          </a:bodyPr>
          <a:lstStyle>
            <a:lvl1pPr>
              <a:lnSpc>
                <a:spcPct val="120000"/>
              </a:lnSpc>
              <a:defRPr sz="1400">
                <a:solidFill>
                  <a:schemeClr val="tx2"/>
                </a:solidFill>
                <a:latin typeface="Lato"/>
                <a:cs typeface="Lato"/>
              </a:defRPr>
            </a:lvl1pPr>
          </a:lstStyle>
          <a:p>
            <a:pPr lvl="0"/>
            <a:r>
              <a:rPr lang="en-US"/>
              <a:t>Click to edit Master text styles</a:t>
            </a:r>
          </a:p>
        </p:txBody>
      </p:sp>
      <p:sp>
        <p:nvSpPr>
          <p:cNvPr id="5" name="Text Placeholder 4"/>
          <p:cNvSpPr>
            <a:spLocks noGrp="1"/>
          </p:cNvSpPr>
          <p:nvPr>
            <p:ph type="body" sz="quarter" idx="17"/>
          </p:nvPr>
        </p:nvSpPr>
        <p:spPr>
          <a:xfrm>
            <a:off x="1204232" y="4675180"/>
            <a:ext cx="1755321" cy="288709"/>
          </a:xfrm>
        </p:spPr>
        <p:txBody>
          <a:bodyPr>
            <a:noAutofit/>
          </a:bodyPr>
          <a:lstStyle>
            <a:lvl1pPr>
              <a:defRPr sz="1600" b="1">
                <a:solidFill>
                  <a:schemeClr val="tx2"/>
                </a:solidFill>
                <a:latin typeface="Lato"/>
                <a:cs typeface="Lato"/>
              </a:defRPr>
            </a:lvl1pPr>
          </a:lstStyle>
          <a:p>
            <a:pPr lvl="0"/>
            <a:r>
              <a:rPr lang="en-US"/>
              <a:t>Click to edit Master text styles</a:t>
            </a:r>
          </a:p>
        </p:txBody>
      </p:sp>
      <p:sp>
        <p:nvSpPr>
          <p:cNvPr id="6" name="Text Placeholder 4"/>
          <p:cNvSpPr>
            <a:spLocks noGrp="1"/>
          </p:cNvSpPr>
          <p:nvPr>
            <p:ph type="body" sz="quarter" idx="20"/>
          </p:nvPr>
        </p:nvSpPr>
        <p:spPr>
          <a:xfrm>
            <a:off x="6300107" y="5028008"/>
            <a:ext cx="1755321" cy="1153953"/>
          </a:xfrm>
        </p:spPr>
        <p:txBody>
          <a:bodyPr>
            <a:normAutofit/>
          </a:bodyPr>
          <a:lstStyle>
            <a:lvl1pPr>
              <a:lnSpc>
                <a:spcPct val="120000"/>
              </a:lnSpc>
              <a:defRPr sz="1400">
                <a:solidFill>
                  <a:schemeClr val="tx2"/>
                </a:solidFill>
                <a:latin typeface="Lato"/>
                <a:cs typeface="Lato"/>
              </a:defRPr>
            </a:lvl1pPr>
          </a:lstStyle>
          <a:p>
            <a:pPr lvl="0"/>
            <a:r>
              <a:rPr lang="en-US"/>
              <a:t>Click to edit Master text styles</a:t>
            </a:r>
          </a:p>
        </p:txBody>
      </p:sp>
      <p:sp>
        <p:nvSpPr>
          <p:cNvPr id="7" name="Text Placeholder 4"/>
          <p:cNvSpPr>
            <a:spLocks noGrp="1"/>
          </p:cNvSpPr>
          <p:nvPr>
            <p:ph type="body" sz="quarter" idx="21"/>
          </p:nvPr>
        </p:nvSpPr>
        <p:spPr>
          <a:xfrm>
            <a:off x="6300107" y="4675180"/>
            <a:ext cx="1755321" cy="288709"/>
          </a:xfrm>
        </p:spPr>
        <p:txBody>
          <a:bodyPr>
            <a:noAutofit/>
          </a:bodyPr>
          <a:lstStyle>
            <a:lvl1pPr>
              <a:defRPr sz="1600" b="1">
                <a:solidFill>
                  <a:schemeClr val="tx2"/>
                </a:solidFill>
                <a:latin typeface="Lato"/>
                <a:cs typeface="Lato"/>
              </a:defRPr>
            </a:lvl1pPr>
          </a:lstStyle>
          <a:p>
            <a:pPr lvl="0"/>
            <a:r>
              <a:rPr lang="en-US"/>
              <a:t>Click to edit Master text styles</a:t>
            </a:r>
          </a:p>
        </p:txBody>
      </p:sp>
      <p:sp>
        <p:nvSpPr>
          <p:cNvPr id="8" name="Text Placeholder 4"/>
          <p:cNvSpPr>
            <a:spLocks noGrp="1"/>
          </p:cNvSpPr>
          <p:nvPr>
            <p:ph type="body" sz="quarter" idx="23"/>
          </p:nvPr>
        </p:nvSpPr>
        <p:spPr>
          <a:xfrm>
            <a:off x="3752171" y="5028008"/>
            <a:ext cx="1755321" cy="1153953"/>
          </a:xfrm>
        </p:spPr>
        <p:txBody>
          <a:bodyPr>
            <a:normAutofit/>
          </a:bodyPr>
          <a:lstStyle>
            <a:lvl1pPr>
              <a:lnSpc>
                <a:spcPct val="120000"/>
              </a:lnSpc>
              <a:defRPr sz="1400">
                <a:solidFill>
                  <a:schemeClr val="tx2"/>
                </a:solidFill>
                <a:latin typeface="Lato"/>
                <a:cs typeface="Lato"/>
              </a:defRPr>
            </a:lvl1pPr>
          </a:lstStyle>
          <a:p>
            <a:pPr lvl="0"/>
            <a:r>
              <a:rPr lang="en-US"/>
              <a:t>Click to edit Master text styles</a:t>
            </a:r>
          </a:p>
        </p:txBody>
      </p:sp>
      <p:sp>
        <p:nvSpPr>
          <p:cNvPr id="10" name="Text Placeholder 4"/>
          <p:cNvSpPr>
            <a:spLocks noGrp="1"/>
          </p:cNvSpPr>
          <p:nvPr>
            <p:ph type="body" sz="quarter" idx="24"/>
          </p:nvPr>
        </p:nvSpPr>
        <p:spPr>
          <a:xfrm>
            <a:off x="3752171" y="4675180"/>
            <a:ext cx="1755321" cy="288709"/>
          </a:xfrm>
        </p:spPr>
        <p:txBody>
          <a:bodyPr>
            <a:noAutofit/>
          </a:bodyPr>
          <a:lstStyle>
            <a:lvl1pPr>
              <a:defRPr sz="1600" b="1">
                <a:solidFill>
                  <a:schemeClr val="tx2"/>
                </a:solidFill>
                <a:latin typeface="Lato"/>
                <a:cs typeface="Lato"/>
              </a:defRPr>
            </a:lvl1pPr>
          </a:lstStyle>
          <a:p>
            <a:pPr lvl="0"/>
            <a:r>
              <a:rPr lang="en-US"/>
              <a:t>Click to edit Master text styles</a:t>
            </a:r>
          </a:p>
        </p:txBody>
      </p:sp>
      <p:sp>
        <p:nvSpPr>
          <p:cNvPr id="9" name="Slide Number Placeholder 8"/>
          <p:cNvSpPr>
            <a:spLocks noGrp="1"/>
          </p:cNvSpPr>
          <p:nvPr>
            <p:ph type="sldNum" sz="quarter" idx="25"/>
          </p:nvPr>
        </p:nvSpPr>
        <p:spPr/>
        <p:txBody>
          <a:bodyPr/>
          <a:lstStyle>
            <a:lvl1pPr>
              <a:defRPr/>
            </a:lvl1pPr>
          </a:lstStyle>
          <a:p>
            <a:pPr>
              <a:defRPr/>
            </a:pPr>
            <a:fld id="{CCC60155-2CA0-8E49-85F7-A330F911031A}" type="slidenum">
              <a:rPr lang="en-US"/>
              <a:pPr>
                <a:defRPr/>
              </a:pPr>
              <a:t>‹#›</a:t>
            </a:fld>
            <a:endParaRPr lang="en-US"/>
          </a:p>
        </p:txBody>
      </p:sp>
    </p:spTree>
    <p:extLst>
      <p:ext uri="{BB962C8B-B14F-4D97-AF65-F5344CB8AC3E}">
        <p14:creationId xmlns:p14="http://schemas.microsoft.com/office/powerpoint/2010/main" val="4397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lain">
    <p:spTree>
      <p:nvGrpSpPr>
        <p:cNvPr id="1" name=""/>
        <p:cNvGrpSpPr/>
        <p:nvPr/>
      </p:nvGrpSpPr>
      <p:grpSpPr>
        <a:xfrm>
          <a:off x="0" y="0"/>
          <a:ext cx="0" cy="0"/>
          <a:chOff x="0" y="0"/>
          <a:chExt cx="0" cy="0"/>
        </a:xfrm>
      </p:grpSpPr>
      <p:cxnSp>
        <p:nvCxnSpPr>
          <p:cNvPr id="4" name="Straight Connector 3"/>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8" name="Slide Number Placeholder 8"/>
          <p:cNvSpPr>
            <a:spLocks noGrp="1"/>
          </p:cNvSpPr>
          <p:nvPr>
            <p:ph type="sldNum" sz="quarter" idx="15"/>
          </p:nvPr>
        </p:nvSpPr>
        <p:spPr/>
        <p:txBody>
          <a:bodyPr/>
          <a:lstStyle>
            <a:lvl1pPr>
              <a:defRPr>
                <a:solidFill>
                  <a:srgbClr val="5C5C5C"/>
                </a:solidFill>
              </a:defRPr>
            </a:lvl1pPr>
          </a:lstStyle>
          <a:p>
            <a:pPr>
              <a:defRPr/>
            </a:pPr>
            <a:fld id="{6ABE3C77-D24E-DE4A-823C-96A11F015721}" type="slidenum">
              <a:rPr lang="en-US"/>
              <a:pPr>
                <a:defRPr/>
              </a:pPr>
              <a:t>‹#›</a:t>
            </a:fld>
            <a:endParaRPr lang="en-US"/>
          </a:p>
        </p:txBody>
      </p:sp>
      <p:sp>
        <p:nvSpPr>
          <p:cNvPr id="10" name="Text Placeholder 9"/>
          <p:cNvSpPr>
            <a:spLocks noGrp="1"/>
          </p:cNvSpPr>
          <p:nvPr>
            <p:ph type="body" sz="quarter" idx="17"/>
          </p:nvPr>
        </p:nvSpPr>
        <p:spPr>
          <a:xfrm>
            <a:off x="236538" y="1360488"/>
            <a:ext cx="8278812" cy="4700587"/>
          </a:xfrm>
        </p:spPr>
        <p:txBody>
          <a:bodyPr/>
          <a:lstStyle>
            <a:lvl1pPr>
              <a:defRPr>
                <a:solidFill>
                  <a:srgbClr val="5C5C5C"/>
                </a:solidFill>
              </a:defRPr>
            </a:lvl1pPr>
            <a:lvl2pPr>
              <a:defRPr>
                <a:solidFill>
                  <a:srgbClr val="5C5C5C"/>
                </a:solidFill>
              </a:defRPr>
            </a:lvl2pPr>
            <a:lvl3pPr>
              <a:defRPr>
                <a:solidFill>
                  <a:srgbClr val="5C5C5C"/>
                </a:solidFill>
              </a:defRPr>
            </a:lvl3pPr>
            <a:lvl4pPr>
              <a:defRPr>
                <a:solidFill>
                  <a:srgbClr val="5C5C5C"/>
                </a:solidFill>
              </a:defRPr>
            </a:lvl4pPr>
            <a:lvl5pPr>
              <a:defRPr>
                <a:solidFill>
                  <a:srgbClr val="5C5C5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pic>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038682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cxnSp>
        <p:nvCxnSpPr>
          <p:cNvPr id="4" name="Straight Connector 3"/>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8" name="Slide Number Placeholder 8"/>
          <p:cNvSpPr>
            <a:spLocks noGrp="1"/>
          </p:cNvSpPr>
          <p:nvPr>
            <p:ph type="sldNum" sz="quarter" idx="15"/>
          </p:nvPr>
        </p:nvSpPr>
        <p:spPr/>
        <p:txBody>
          <a:bodyPr/>
          <a:lstStyle>
            <a:lvl1pPr>
              <a:defRPr>
                <a:solidFill>
                  <a:srgbClr val="5C5C5C"/>
                </a:solidFill>
              </a:defRPr>
            </a:lvl1pPr>
          </a:lstStyle>
          <a:p>
            <a:pPr>
              <a:defRPr/>
            </a:pPr>
            <a:fld id="{6ABE3C77-D24E-DE4A-823C-96A11F015721}" type="slidenum">
              <a:rPr lang="en-US"/>
              <a:pPr>
                <a:defRPr/>
              </a:pPr>
              <a:t>‹#›</a:t>
            </a:fld>
            <a:endParaRPr lang="en-US"/>
          </a:p>
        </p:txBody>
      </p:sp>
      <p:pic>
        <p:nvPicPr>
          <p:cNvPr id="10"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pic>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40826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5" name="Text Placeholder 1"/>
          <p:cNvSpPr txBox="1">
            <a:spLocks/>
          </p:cNvSpPr>
          <p:nvPr userDrawn="1"/>
        </p:nvSpPr>
        <p:spPr bwMode="auto">
          <a:xfrm>
            <a:off x="233188" y="6076165"/>
            <a:ext cx="8374005" cy="227942"/>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 uri="{FAA26D3D-D897-4be2-8F04-BA451C77F1D7}">
              <ma14:placeholderFlag xmlns:c="http://schemas.openxmlformats.org/drawingml/2006/chart" xmlns:c15="http://schemas.microsoft.com/office/drawing/2012/chart"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i="1" dirty="0"/>
              <a:t>Source: </a:t>
            </a:r>
            <a:r>
              <a:rPr lang="en-US" i="1" dirty="0"/>
              <a:t>Source of Image</a:t>
            </a:r>
          </a:p>
        </p:txBody>
      </p:sp>
      <p:sp>
        <p:nvSpPr>
          <p:cNvPr id="16"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17"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18" name="Slide Number Placeholder 8"/>
          <p:cNvSpPr>
            <a:spLocks noGrp="1"/>
          </p:cNvSpPr>
          <p:nvPr>
            <p:ph type="sldNum" sz="quarter" idx="15"/>
          </p:nvPr>
        </p:nvSpPr>
        <p:spPr>
          <a:xfrm>
            <a:off x="6457950" y="6356350"/>
            <a:ext cx="2057400" cy="365125"/>
          </a:xfrm>
        </p:spPr>
        <p:txBody>
          <a:bodyPr/>
          <a:lstStyle>
            <a:lvl1pPr>
              <a:defRPr>
                <a:solidFill>
                  <a:srgbClr val="5C5C5C"/>
                </a:solidFill>
                <a:latin typeface="Lato" charset="0"/>
              </a:defRPr>
            </a:lvl1pPr>
          </a:lstStyle>
          <a:p>
            <a:pPr>
              <a:defRPr/>
            </a:pPr>
            <a:fld id="{03EAF2E3-88B6-F341-875C-312C1CE63450}" type="slidenum">
              <a:rPr lang="en-US"/>
              <a:pPr>
                <a:defRPr/>
              </a:pPr>
              <a:t>‹#›</a:t>
            </a:fld>
            <a:endParaRPr lang="en-US"/>
          </a:p>
        </p:txBody>
      </p:sp>
      <p:cxnSp>
        <p:nvCxnSpPr>
          <p:cNvPr id="19" name="Straight Connector 18"/>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pic>
      <p:sp>
        <p:nvSpPr>
          <p:cNvPr id="22" name="Picture Placeholder 2"/>
          <p:cNvSpPr>
            <a:spLocks noGrp="1"/>
          </p:cNvSpPr>
          <p:nvPr>
            <p:ph type="pic" sz="quarter" idx="12"/>
          </p:nvPr>
        </p:nvSpPr>
        <p:spPr>
          <a:xfrm>
            <a:off x="0" y="1219200"/>
            <a:ext cx="9144000" cy="4851400"/>
          </a:xfrm>
        </p:spPr>
        <p:txBody>
          <a:bodyPr rtlCol="0">
            <a:normAutofit/>
          </a:bodyPr>
          <a:lstStyle>
            <a:lvl1pPr>
              <a:defRPr>
                <a:solidFill>
                  <a:srgbClr val="5C5C5C"/>
                </a:solidFill>
                <a:latin typeface="Lato" panose="020F0502020204030203" pitchFamily="34" charset="0"/>
              </a:defRPr>
            </a:lvl1pPr>
          </a:lstStyle>
          <a:p>
            <a:pPr lvl="0"/>
            <a:r>
              <a:rPr lang="en-US" noProof="0"/>
              <a:t>Click icon to add picture</a:t>
            </a:r>
            <a:endParaRPr lang="en-US" noProof="0" dirty="0"/>
          </a:p>
        </p:txBody>
      </p:sp>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343045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2" name="Freeform 31"/>
          <p:cNvSpPr>
            <a:spLocks noEditPoints="1"/>
          </p:cNvSpPr>
          <p:nvPr userDrawn="1"/>
        </p:nvSpPr>
        <p:spPr bwMode="auto">
          <a:xfrm>
            <a:off x="1091088" y="2768087"/>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4" name="Freeform 33"/>
          <p:cNvSpPr>
            <a:spLocks noEditPoints="1"/>
          </p:cNvSpPr>
          <p:nvPr userDrawn="1"/>
        </p:nvSpPr>
        <p:spPr bwMode="auto">
          <a:xfrm>
            <a:off x="1091088" y="3114675"/>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36" name="Group 35"/>
          <p:cNvGrpSpPr/>
          <p:nvPr userDrawn="1"/>
        </p:nvGrpSpPr>
        <p:grpSpPr>
          <a:xfrm>
            <a:off x="1090654" y="3442208"/>
            <a:ext cx="246460" cy="247650"/>
            <a:chOff x="882651" y="3267075"/>
            <a:chExt cx="328613" cy="330200"/>
          </a:xfrm>
          <a:solidFill>
            <a:schemeClr val="accent3"/>
          </a:solidFill>
        </p:grpSpPr>
        <p:sp>
          <p:nvSpPr>
            <p:cNvPr id="37"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8"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9"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0"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1"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2"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3"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4"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5"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6"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7"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8"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9"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0"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1"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2"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3"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4"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55" name="Freeform 28"/>
          <p:cNvSpPr>
            <a:spLocks noEditPoints="1"/>
          </p:cNvSpPr>
          <p:nvPr userDrawn="1"/>
        </p:nvSpPr>
        <p:spPr bwMode="auto">
          <a:xfrm>
            <a:off x="1091088" y="2127250"/>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6" name="Freeform 55"/>
          <p:cNvSpPr>
            <a:spLocks noEditPoints="1"/>
          </p:cNvSpPr>
          <p:nvPr userDrawn="1"/>
        </p:nvSpPr>
        <p:spPr bwMode="auto">
          <a:xfrm>
            <a:off x="5177715" y="2779811"/>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7" name="Freeform 56"/>
          <p:cNvSpPr>
            <a:spLocks noEditPoints="1"/>
          </p:cNvSpPr>
          <p:nvPr userDrawn="1"/>
        </p:nvSpPr>
        <p:spPr bwMode="auto">
          <a:xfrm>
            <a:off x="5177715" y="3126399"/>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58" name="Group 57"/>
          <p:cNvGrpSpPr/>
          <p:nvPr userDrawn="1"/>
        </p:nvGrpSpPr>
        <p:grpSpPr>
          <a:xfrm>
            <a:off x="5177281" y="3453932"/>
            <a:ext cx="246460" cy="247650"/>
            <a:chOff x="882651" y="3267075"/>
            <a:chExt cx="328613" cy="330200"/>
          </a:xfrm>
          <a:solidFill>
            <a:schemeClr val="accent3"/>
          </a:solidFill>
        </p:grpSpPr>
        <p:sp>
          <p:nvSpPr>
            <p:cNvPr id="59"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0"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1"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2"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3"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4"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5"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6"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7"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8"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9"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0"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1"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2"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3"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4"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5"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6"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77" name="Freeform 28"/>
          <p:cNvSpPr>
            <a:spLocks noEditPoints="1"/>
          </p:cNvSpPr>
          <p:nvPr userDrawn="1"/>
        </p:nvSpPr>
        <p:spPr bwMode="auto">
          <a:xfrm>
            <a:off x="5177715" y="2138974"/>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8" name="TextBox 77"/>
          <p:cNvSpPr txBox="1"/>
          <p:nvPr userDrawn="1"/>
        </p:nvSpPr>
        <p:spPr>
          <a:xfrm>
            <a:off x="1419701" y="1985963"/>
            <a:ext cx="2855418" cy="1759456"/>
          </a:xfrm>
          <a:prstGeom prst="rect">
            <a:avLst/>
          </a:prstGeom>
          <a:noFill/>
        </p:spPr>
        <p:txBody>
          <a:bodyPr wrap="square">
            <a:spAutoFit/>
          </a:bodyPr>
          <a:lstStyle/>
          <a:p>
            <a:pPr eaLnBrk="1" fontAlgn="auto" hangingPunct="1">
              <a:lnSpc>
                <a:spcPts val="2580"/>
              </a:lnSpc>
              <a:spcBef>
                <a:spcPts val="0"/>
              </a:spcBef>
              <a:spcAft>
                <a:spcPts val="0"/>
              </a:spcAft>
              <a:defRPr/>
            </a:pPr>
            <a:r>
              <a:rPr lang="en-US" sz="1400" dirty="0">
                <a:solidFill>
                  <a:srgbClr val="5C5C5C"/>
                </a:solidFill>
                <a:latin typeface="Lato" panose="020F0502020204030203" pitchFamily="34" charset="0"/>
                <a:ea typeface="+mn-ea"/>
                <a:cs typeface="+mn-cs"/>
              </a:rPr>
              <a:t>Upper 424 Aviation Rd NE, </a:t>
            </a:r>
          </a:p>
          <a:p>
            <a:pPr eaLnBrk="1" fontAlgn="auto" hangingPunct="1">
              <a:lnSpc>
                <a:spcPts val="2580"/>
              </a:lnSpc>
              <a:spcBef>
                <a:spcPts val="0"/>
              </a:spcBef>
              <a:spcAft>
                <a:spcPts val="0"/>
              </a:spcAft>
              <a:defRPr/>
            </a:pPr>
            <a:r>
              <a:rPr lang="en-US" sz="1400" dirty="0">
                <a:solidFill>
                  <a:srgbClr val="5C5C5C"/>
                </a:solidFill>
                <a:latin typeface="Lato" panose="020F0502020204030203" pitchFamily="34" charset="0"/>
                <a:ea typeface="+mn-ea"/>
                <a:cs typeface="+mn-cs"/>
              </a:rPr>
              <a:t>Calgary AB T2E 8H6, Canada</a:t>
            </a:r>
          </a:p>
          <a:p>
            <a:pPr eaLnBrk="1" fontAlgn="auto" hangingPunct="1">
              <a:lnSpc>
                <a:spcPts val="2580"/>
              </a:lnSpc>
              <a:spcBef>
                <a:spcPts val="0"/>
              </a:spcBef>
              <a:spcAft>
                <a:spcPts val="0"/>
              </a:spcAft>
              <a:defRPr/>
            </a:pPr>
            <a:r>
              <a:rPr lang="en-US" sz="1400" dirty="0">
                <a:solidFill>
                  <a:srgbClr val="5C5C5C"/>
                </a:solidFill>
                <a:latin typeface="Lato" panose="020F0502020204030203" pitchFamily="34" charset="0"/>
                <a:ea typeface="+mn-ea"/>
                <a:cs typeface="+mn-cs"/>
              </a:rPr>
              <a:t>+ 1 403 243 3285</a:t>
            </a:r>
          </a:p>
          <a:p>
            <a:pPr eaLnBrk="1" fontAlgn="auto" hangingPunct="1">
              <a:lnSpc>
                <a:spcPts val="2580"/>
              </a:lnSpc>
              <a:spcBef>
                <a:spcPts val="0"/>
              </a:spcBef>
              <a:spcAft>
                <a:spcPts val="0"/>
              </a:spcAft>
              <a:defRPr/>
            </a:pPr>
            <a:r>
              <a:rPr lang="en-US" sz="1400" dirty="0" err="1">
                <a:solidFill>
                  <a:srgbClr val="5C5C5C"/>
                </a:solidFill>
                <a:latin typeface="Lato" panose="020F0502020204030203" pitchFamily="34" charset="0"/>
                <a:ea typeface="+mn-ea"/>
                <a:cs typeface="+mn-cs"/>
              </a:rPr>
              <a:t>cawst@cawst.org</a:t>
            </a:r>
            <a:endParaRPr lang="en-US" sz="1400" dirty="0">
              <a:solidFill>
                <a:srgbClr val="5C5C5C"/>
              </a:solidFill>
              <a:latin typeface="Lato" panose="020F0502020204030203" pitchFamily="34" charset="0"/>
              <a:ea typeface="+mn-ea"/>
              <a:cs typeface="+mn-cs"/>
            </a:endParaRPr>
          </a:p>
          <a:p>
            <a:pPr eaLnBrk="1" fontAlgn="auto" hangingPunct="1">
              <a:lnSpc>
                <a:spcPts val="2580"/>
              </a:lnSpc>
              <a:spcBef>
                <a:spcPts val="0"/>
              </a:spcBef>
              <a:spcAft>
                <a:spcPts val="0"/>
              </a:spcAft>
              <a:defRPr/>
            </a:pPr>
            <a:r>
              <a:rPr lang="en-US" sz="1400" dirty="0" err="1">
                <a:solidFill>
                  <a:srgbClr val="5C5C5C"/>
                </a:solidFill>
                <a:latin typeface="Lato" panose="020F0502020204030203" pitchFamily="34" charset="0"/>
                <a:ea typeface="+mn-ea"/>
                <a:cs typeface="+mn-cs"/>
              </a:rPr>
              <a:t>www.cawst.org</a:t>
            </a:r>
            <a:endParaRPr lang="en-US" sz="1400" dirty="0">
              <a:solidFill>
                <a:srgbClr val="5C5C5C"/>
              </a:solidFill>
              <a:latin typeface="Lato" panose="020F0502020204030203" pitchFamily="34" charset="0"/>
              <a:ea typeface="+mn-ea"/>
              <a:cs typeface="+mn-cs"/>
            </a:endParaRPr>
          </a:p>
        </p:txBody>
      </p:sp>
      <p:sp>
        <p:nvSpPr>
          <p:cNvPr id="79" name="TextBox 78"/>
          <p:cNvSpPr txBox="1"/>
          <p:nvPr userDrawn="1"/>
        </p:nvSpPr>
        <p:spPr>
          <a:xfrm>
            <a:off x="5502302" y="1995859"/>
            <a:ext cx="2855418" cy="1759456"/>
          </a:xfrm>
          <a:prstGeom prst="rect">
            <a:avLst/>
          </a:prstGeom>
          <a:noFill/>
        </p:spPr>
        <p:txBody>
          <a:bodyPr wrap="square">
            <a:spAutoFit/>
          </a:bodyPr>
          <a:lstStyle/>
          <a:p>
            <a:pPr eaLnBrk="1" fontAlgn="auto" hangingPunct="1">
              <a:lnSpc>
                <a:spcPts val="2580"/>
              </a:lnSpc>
              <a:spcBef>
                <a:spcPts val="0"/>
              </a:spcBef>
              <a:spcAft>
                <a:spcPts val="0"/>
              </a:spcAft>
              <a:defRPr/>
            </a:pPr>
            <a:r>
              <a:rPr lang="en-US" sz="1400" kern="1200" dirty="0" err="1">
                <a:solidFill>
                  <a:srgbClr val="5C5C5C"/>
                </a:solidFill>
                <a:latin typeface="Lato" panose="020F0502020204030203" pitchFamily="34" charset="0"/>
                <a:ea typeface="ＭＳ Ｐゴシック" charset="0"/>
                <a:cs typeface="ＭＳ Ｐゴシック" charset="0"/>
              </a:rPr>
              <a:t>Überlandstrasse</a:t>
            </a:r>
            <a:r>
              <a:rPr lang="en-US" sz="1400" kern="1200" dirty="0">
                <a:solidFill>
                  <a:srgbClr val="5C5C5C"/>
                </a:solidFill>
                <a:latin typeface="Lato" panose="020F0502020204030203" pitchFamily="34" charset="0"/>
                <a:ea typeface="ＭＳ Ｐゴシック" charset="0"/>
                <a:cs typeface="ＭＳ Ｐゴシック" charset="0"/>
              </a:rPr>
              <a:t> 133 </a:t>
            </a:r>
          </a:p>
          <a:p>
            <a:pPr eaLnBrk="1" fontAlgn="auto" hangingPunct="1">
              <a:lnSpc>
                <a:spcPts val="2580"/>
              </a:lnSpc>
              <a:spcBef>
                <a:spcPts val="0"/>
              </a:spcBef>
              <a:spcAft>
                <a:spcPts val="0"/>
              </a:spcAft>
              <a:defRPr/>
            </a:pPr>
            <a:r>
              <a:rPr lang="en-US" sz="1400" kern="1200" dirty="0">
                <a:solidFill>
                  <a:srgbClr val="5C5C5C"/>
                </a:solidFill>
                <a:latin typeface="Lato" panose="020F0502020204030203" pitchFamily="34" charset="0"/>
                <a:ea typeface="ＭＳ Ｐゴシック" charset="0"/>
                <a:cs typeface="ＭＳ Ｐゴシック" charset="0"/>
              </a:rPr>
              <a:t>CH-8600 </a:t>
            </a:r>
            <a:r>
              <a:rPr lang="en-US" sz="1400" kern="1200" dirty="0" err="1">
                <a:solidFill>
                  <a:srgbClr val="5C5C5C"/>
                </a:solidFill>
                <a:latin typeface="Lato" panose="020F0502020204030203" pitchFamily="34" charset="0"/>
                <a:ea typeface="ＭＳ Ｐゴシック" charset="0"/>
                <a:cs typeface="ＭＳ Ｐゴシック" charset="0"/>
              </a:rPr>
              <a:t>Dübendorf</a:t>
            </a:r>
            <a:r>
              <a:rPr lang="en-US" sz="1400" kern="1200" dirty="0">
                <a:solidFill>
                  <a:srgbClr val="5C5C5C"/>
                </a:solidFill>
                <a:latin typeface="Lato" panose="020F0502020204030203" pitchFamily="34" charset="0"/>
                <a:ea typeface="ＭＳ Ｐゴシック" charset="0"/>
                <a:cs typeface="ＭＳ Ｐゴシック" charset="0"/>
              </a:rPr>
              <a:t>, Switzerland</a:t>
            </a:r>
          </a:p>
          <a:p>
            <a:pPr eaLnBrk="1" fontAlgn="auto" hangingPunct="1">
              <a:lnSpc>
                <a:spcPts val="2580"/>
              </a:lnSpc>
              <a:spcBef>
                <a:spcPts val="0"/>
              </a:spcBef>
              <a:spcAft>
                <a:spcPts val="0"/>
              </a:spcAft>
              <a:defRPr/>
            </a:pPr>
            <a:r>
              <a:rPr lang="en-US" sz="1400" kern="1200" dirty="0">
                <a:solidFill>
                  <a:srgbClr val="5C5C5C"/>
                </a:solidFill>
                <a:latin typeface="Lato" panose="020F0502020204030203" pitchFamily="34" charset="0"/>
                <a:ea typeface="ＭＳ Ｐゴシック" charset="0"/>
                <a:cs typeface="ＭＳ Ｐゴシック" charset="0"/>
              </a:rPr>
              <a:t>+41 (0)58 765 55 11</a:t>
            </a:r>
          </a:p>
          <a:p>
            <a:pPr eaLnBrk="1" fontAlgn="auto" hangingPunct="1">
              <a:lnSpc>
                <a:spcPts val="2580"/>
              </a:lnSpc>
              <a:spcBef>
                <a:spcPts val="0"/>
              </a:spcBef>
              <a:spcAft>
                <a:spcPts val="0"/>
              </a:spcAft>
              <a:defRPr/>
            </a:pPr>
            <a:r>
              <a:rPr lang="en-US" sz="1400" kern="1200" dirty="0" err="1">
                <a:solidFill>
                  <a:srgbClr val="5C5C5C"/>
                </a:solidFill>
                <a:latin typeface="Lato" panose="020F0502020204030203" pitchFamily="34" charset="0"/>
                <a:ea typeface="ＭＳ Ｐゴシック" charset="0"/>
                <a:cs typeface="ＭＳ Ｐゴシック" charset="0"/>
              </a:rPr>
              <a:t>info@sandec.ch</a:t>
            </a:r>
            <a:endParaRPr lang="en-US" sz="1400" kern="1200" dirty="0">
              <a:solidFill>
                <a:srgbClr val="5C5C5C"/>
              </a:solidFill>
              <a:latin typeface="Lato" panose="020F0502020204030203" pitchFamily="34" charset="0"/>
              <a:ea typeface="ＭＳ Ｐゴシック" charset="0"/>
              <a:cs typeface="ＭＳ Ｐゴシック" charset="0"/>
            </a:endParaRPr>
          </a:p>
          <a:p>
            <a:pPr eaLnBrk="1" fontAlgn="auto" hangingPunct="1">
              <a:lnSpc>
                <a:spcPts val="2580"/>
              </a:lnSpc>
              <a:spcBef>
                <a:spcPts val="0"/>
              </a:spcBef>
              <a:spcAft>
                <a:spcPts val="0"/>
              </a:spcAft>
              <a:defRPr/>
            </a:pPr>
            <a:r>
              <a:rPr lang="en-US" sz="1400" kern="1200" dirty="0" err="1">
                <a:solidFill>
                  <a:srgbClr val="5C5C5C"/>
                </a:solidFill>
                <a:latin typeface="Lato" panose="020F0502020204030203" pitchFamily="34" charset="0"/>
                <a:ea typeface="ＭＳ Ｐゴシック" charset="0"/>
                <a:cs typeface="ＭＳ Ｐゴシック" charset="0"/>
              </a:rPr>
              <a:t>www.sandec.ch</a:t>
            </a:r>
            <a:endParaRPr lang="en-US" sz="1400" kern="1200" dirty="0">
              <a:solidFill>
                <a:srgbClr val="5C5C5C"/>
              </a:solidFill>
              <a:latin typeface="Lato" panose="020F0502020204030203" pitchFamily="34" charset="0"/>
              <a:ea typeface="ＭＳ Ｐゴシック" charset="0"/>
              <a:cs typeface="ＭＳ Ｐゴシック" charset="0"/>
            </a:endParaRPr>
          </a:p>
        </p:txBody>
      </p:sp>
      <p:pic>
        <p:nvPicPr>
          <p:cNvPr id="80" name="Picture 79" descr="cawst_logo--high_res_full_name--colour.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08075" y="4975925"/>
            <a:ext cx="2865727" cy="1030865"/>
          </a:xfrm>
          <a:prstGeom prst="rect">
            <a:avLst/>
          </a:prstGeom>
        </p:spPr>
      </p:pic>
      <p:pic>
        <p:nvPicPr>
          <p:cNvPr id="81" name="Picture 8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390664" y="4526230"/>
            <a:ext cx="2756877" cy="1930254"/>
          </a:xfrm>
          <a:prstGeom prst="rect">
            <a:avLst/>
          </a:prstGeom>
        </p:spPr>
      </p:pic>
    </p:spTree>
    <p:extLst>
      <p:ext uri="{BB962C8B-B14F-4D97-AF65-F5344CB8AC3E}">
        <p14:creationId xmlns:p14="http://schemas.microsoft.com/office/powerpoint/2010/main" val="3947074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tra 01">
    <p:spTree>
      <p:nvGrpSpPr>
        <p:cNvPr id="1" name=""/>
        <p:cNvGrpSpPr/>
        <p:nvPr/>
      </p:nvGrpSpPr>
      <p:grpSpPr>
        <a:xfrm>
          <a:off x="0" y="0"/>
          <a:ext cx="0" cy="0"/>
          <a:chOff x="0" y="0"/>
          <a:chExt cx="0" cy="0"/>
        </a:xfrm>
      </p:grpSpPr>
      <p:cxnSp>
        <p:nvCxnSpPr>
          <p:cNvPr id="9" name="Straight Connector 8"/>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7" name="Text Placeholder 4"/>
          <p:cNvSpPr>
            <a:spLocks noGrp="1"/>
          </p:cNvSpPr>
          <p:nvPr>
            <p:ph type="body" sz="quarter" idx="16"/>
          </p:nvPr>
        </p:nvSpPr>
        <p:spPr>
          <a:xfrm>
            <a:off x="566062" y="2033349"/>
            <a:ext cx="2755442" cy="3795953"/>
          </a:xfrm>
        </p:spPr>
        <p:txBody>
          <a:bodyPr>
            <a:normAutofit/>
          </a:bodyPr>
          <a:lstStyle>
            <a:lvl1pPr>
              <a:lnSpc>
                <a:spcPct val="120000"/>
              </a:lnSpc>
              <a:defRPr sz="1400">
                <a:solidFill>
                  <a:srgbClr val="5C5C5C"/>
                </a:solidFill>
              </a:defRPr>
            </a:lvl1pPr>
          </a:lstStyle>
          <a:p>
            <a:pPr lvl="0"/>
            <a:r>
              <a:rPr lang="en-US"/>
              <a:t>Click to edit Master text styles</a:t>
            </a:r>
          </a:p>
        </p:txBody>
      </p:sp>
      <p:sp>
        <p:nvSpPr>
          <p:cNvPr id="8" name="Text Placeholder 4"/>
          <p:cNvSpPr>
            <a:spLocks noGrp="1"/>
          </p:cNvSpPr>
          <p:nvPr>
            <p:ph type="body" sz="quarter" idx="17"/>
          </p:nvPr>
        </p:nvSpPr>
        <p:spPr>
          <a:xfrm>
            <a:off x="566062" y="1680515"/>
            <a:ext cx="2755442" cy="352832"/>
          </a:xfrm>
        </p:spPr>
        <p:txBody>
          <a:bodyPr>
            <a:noAutofit/>
          </a:bodyPr>
          <a:lstStyle>
            <a:lvl1pPr>
              <a:defRPr sz="1600" b="1">
                <a:solidFill>
                  <a:srgbClr val="5C5C5C"/>
                </a:solidFill>
              </a:defRPr>
            </a:lvl1pPr>
          </a:lstStyle>
          <a:p>
            <a:pPr lvl="0"/>
            <a:r>
              <a:rPr lang="en-US"/>
              <a:t>Click to edit Master text styles</a:t>
            </a:r>
          </a:p>
        </p:txBody>
      </p:sp>
      <p:sp>
        <p:nvSpPr>
          <p:cNvPr id="12" name="Slide Number Placeholder 8"/>
          <p:cNvSpPr>
            <a:spLocks noGrp="1"/>
          </p:cNvSpPr>
          <p:nvPr>
            <p:ph type="sldNum" sz="quarter" idx="18"/>
          </p:nvPr>
        </p:nvSpPr>
        <p:spPr/>
        <p:txBody>
          <a:bodyPr/>
          <a:lstStyle>
            <a:lvl1pPr>
              <a:defRPr>
                <a:solidFill>
                  <a:srgbClr val="5C5C5C"/>
                </a:solidFill>
              </a:defRPr>
            </a:lvl1pPr>
          </a:lstStyle>
          <a:p>
            <a:pPr>
              <a:defRPr/>
            </a:pPr>
            <a:fld id="{1C213E7D-6793-C448-B3CD-97E4EB790ADE}" type="slidenum">
              <a:rPr lang="en-US"/>
              <a:pPr>
                <a:defRPr/>
              </a:pPr>
              <a:t>‹#›</a:t>
            </a:fld>
            <a:endParaRPr lang="en-US"/>
          </a:p>
        </p:txBody>
      </p:sp>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44205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ra 02">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2333625"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userDrawn="1"/>
        </p:nvSpPr>
        <p:spPr bwMode="auto">
          <a:xfrm>
            <a:off x="152400" y="6400800"/>
            <a:ext cx="2495550" cy="246063"/>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id-ID" sz="1000" b="1" dirty="0">
                <a:solidFill>
                  <a:srgbClr val="FFFFFF"/>
                </a:solidFill>
                <a:latin typeface="Calibri"/>
                <a:cs typeface="Calibri"/>
              </a:rPr>
              <a:t>FOOTER</a:t>
            </a:r>
            <a:r>
              <a:rPr lang="id-ID" sz="1000" dirty="0">
                <a:solidFill>
                  <a:srgbClr val="FFFFFF"/>
                </a:solidFill>
                <a:latin typeface="Calibri"/>
                <a:cs typeface="Calibri"/>
              </a:rPr>
              <a:t> – text can go here</a:t>
            </a:r>
            <a:endParaRPr lang="en-US" sz="1000" dirty="0">
              <a:solidFill>
                <a:srgbClr val="FFFFFF"/>
              </a:solidFill>
              <a:latin typeface="Calibri"/>
              <a:cs typeface="Calibri"/>
            </a:endParaRPr>
          </a:p>
        </p:txBody>
      </p:sp>
      <p:sp>
        <p:nvSpPr>
          <p:cNvPr id="3" name="Picture Placeholder 2"/>
          <p:cNvSpPr>
            <a:spLocks noGrp="1"/>
          </p:cNvSpPr>
          <p:nvPr>
            <p:ph type="pic" sz="quarter" idx="12"/>
          </p:nvPr>
        </p:nvSpPr>
        <p:spPr>
          <a:xfrm>
            <a:off x="0" y="-1"/>
            <a:ext cx="4561116" cy="6858001"/>
          </a:xfrm>
        </p:spPr>
        <p:txBody>
          <a:bodyPr rtlCol="0">
            <a:normAutofit/>
          </a:bodyPr>
          <a:lstStyle>
            <a:lvl1pPr>
              <a:defRPr>
                <a:solidFill>
                  <a:srgbClr val="5C5C5C"/>
                </a:solidFill>
              </a:defRPr>
            </a:lvl1pPr>
          </a:lstStyle>
          <a:p>
            <a:pPr lvl="0"/>
            <a:r>
              <a:rPr lang="en-US" noProof="0"/>
              <a:t>Click icon to add picture</a:t>
            </a:r>
          </a:p>
        </p:txBody>
      </p:sp>
      <p:sp>
        <p:nvSpPr>
          <p:cNvPr id="10" name="Text Placeholder 13"/>
          <p:cNvSpPr>
            <a:spLocks noGrp="1"/>
          </p:cNvSpPr>
          <p:nvPr>
            <p:ph type="body" sz="quarter" idx="13"/>
          </p:nvPr>
        </p:nvSpPr>
        <p:spPr>
          <a:xfrm>
            <a:off x="5617029" y="3120764"/>
            <a:ext cx="2819399" cy="2929822"/>
          </a:xfrm>
        </p:spPr>
        <p:txBody>
          <a:bodyPr>
            <a:noAutofit/>
          </a:bodyPr>
          <a:lstStyle>
            <a:lvl1pPr marL="0" indent="0">
              <a:lnSpc>
                <a:spcPct val="120000"/>
              </a:lnSpc>
              <a:buNone/>
              <a:defRPr sz="1400">
                <a:solidFill>
                  <a:srgbClr val="5C5C5C"/>
                </a:solidFill>
                <a:latin typeface="Lato" panose="020F0502020204030203" pitchFamily="34" charset="0"/>
              </a:defRPr>
            </a:lvl1pPr>
          </a:lstStyle>
          <a:p>
            <a:pPr lvl="0"/>
            <a:r>
              <a:rPr lang="en-US"/>
              <a:t>Click to edit Master text styles</a:t>
            </a:r>
          </a:p>
        </p:txBody>
      </p:sp>
      <p:sp>
        <p:nvSpPr>
          <p:cNvPr id="13" name="Text Placeholder 13"/>
          <p:cNvSpPr>
            <a:spLocks noGrp="1"/>
          </p:cNvSpPr>
          <p:nvPr>
            <p:ph type="body" sz="quarter" idx="14"/>
          </p:nvPr>
        </p:nvSpPr>
        <p:spPr>
          <a:xfrm>
            <a:off x="5617029" y="2106192"/>
            <a:ext cx="2819399" cy="410414"/>
          </a:xfrm>
        </p:spPr>
        <p:txBody>
          <a:bodyPr>
            <a:noAutofit/>
          </a:bodyPr>
          <a:lstStyle>
            <a:lvl1pPr marL="0" indent="0" algn="l">
              <a:buNone/>
              <a:defRPr sz="2400" b="1">
                <a:solidFill>
                  <a:srgbClr val="5C5C5C"/>
                </a:solidFill>
                <a:latin typeface="Lato" panose="020F0502020204030203" pitchFamily="34" charset="0"/>
              </a:defRPr>
            </a:lvl1pPr>
          </a:lstStyle>
          <a:p>
            <a:pPr lvl="0"/>
            <a:r>
              <a:rPr lang="en-US"/>
              <a:t>Click to edit Master text styles</a:t>
            </a:r>
          </a:p>
        </p:txBody>
      </p:sp>
      <p:sp>
        <p:nvSpPr>
          <p:cNvPr id="8" name="Text Placeholder 13"/>
          <p:cNvSpPr>
            <a:spLocks noGrp="1"/>
          </p:cNvSpPr>
          <p:nvPr>
            <p:ph type="body" sz="quarter" idx="15"/>
          </p:nvPr>
        </p:nvSpPr>
        <p:spPr>
          <a:xfrm>
            <a:off x="5170714" y="1254369"/>
            <a:ext cx="3265712" cy="708970"/>
          </a:xfrm>
        </p:spPr>
        <p:txBody>
          <a:bodyPr>
            <a:noAutofit/>
          </a:bodyPr>
          <a:lstStyle>
            <a:lvl1pPr marL="0" indent="0" algn="r">
              <a:lnSpc>
                <a:spcPct val="120000"/>
              </a:lnSpc>
              <a:buNone/>
              <a:defRPr sz="1400">
                <a:solidFill>
                  <a:srgbClr val="5C5C5C"/>
                </a:solidFill>
                <a:latin typeface="Lato" panose="020F0502020204030203" pitchFamily="34" charset="0"/>
              </a:defRPr>
            </a:lvl1pPr>
          </a:lstStyle>
          <a:p>
            <a:pPr lvl="0"/>
            <a:r>
              <a:rPr lang="en-US"/>
              <a:t>Click to edit Master text styles</a:t>
            </a:r>
          </a:p>
        </p:txBody>
      </p:sp>
      <p:sp>
        <p:nvSpPr>
          <p:cNvPr id="14" name="Text Placeholder 13"/>
          <p:cNvSpPr>
            <a:spLocks noGrp="1"/>
          </p:cNvSpPr>
          <p:nvPr>
            <p:ph type="body" sz="quarter" idx="16"/>
          </p:nvPr>
        </p:nvSpPr>
        <p:spPr>
          <a:xfrm>
            <a:off x="5170714" y="433517"/>
            <a:ext cx="3265712" cy="820852"/>
          </a:xfrm>
        </p:spPr>
        <p:txBody>
          <a:bodyPr>
            <a:noAutofit/>
          </a:bodyPr>
          <a:lstStyle>
            <a:lvl1pPr marL="0" indent="0" algn="r">
              <a:buNone/>
              <a:defRPr sz="2800" b="1">
                <a:solidFill>
                  <a:srgbClr val="5C5C5C"/>
                </a:solidFill>
                <a:latin typeface="Lato" panose="020F0502020204030203" pitchFamily="34" charset="0"/>
              </a:defRPr>
            </a:lvl1pPr>
          </a:lstStyle>
          <a:p>
            <a:pPr lvl="0"/>
            <a:r>
              <a:rPr lang="en-US"/>
              <a:t>Click to edit Master text styles</a:t>
            </a:r>
          </a:p>
        </p:txBody>
      </p:sp>
      <p:sp>
        <p:nvSpPr>
          <p:cNvPr id="11" name="Slide Number Placeholder 8"/>
          <p:cNvSpPr>
            <a:spLocks noGrp="1"/>
          </p:cNvSpPr>
          <p:nvPr>
            <p:ph type="sldNum" sz="quarter" idx="17"/>
          </p:nvPr>
        </p:nvSpPr>
        <p:spPr/>
        <p:txBody>
          <a:bodyPr/>
          <a:lstStyle>
            <a:lvl1pPr>
              <a:defRPr>
                <a:solidFill>
                  <a:srgbClr val="5C5C5C"/>
                </a:solidFill>
              </a:defRPr>
            </a:lvl1pPr>
          </a:lstStyle>
          <a:p>
            <a:pPr>
              <a:defRPr/>
            </a:pPr>
            <a:fld id="{B3E7572A-DB1E-0B48-A9AF-75AB48B0A1B4}" type="slidenum">
              <a:rPr lang="en-US"/>
              <a:pPr>
                <a:defRPr/>
              </a:pPr>
              <a:t>‹#›</a:t>
            </a:fld>
            <a:endParaRPr lang="en-US"/>
          </a:p>
        </p:txBody>
      </p:sp>
    </p:spTree>
    <p:extLst>
      <p:ext uri="{BB962C8B-B14F-4D97-AF65-F5344CB8AC3E}">
        <p14:creationId xmlns:p14="http://schemas.microsoft.com/office/powerpoint/2010/main" val="2901904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ra 03">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pic>
      <p:sp>
        <p:nvSpPr>
          <p:cNvPr id="3" name="Picture Placeholder 2"/>
          <p:cNvSpPr>
            <a:spLocks noGrp="1"/>
          </p:cNvSpPr>
          <p:nvPr>
            <p:ph type="pic" sz="quarter" idx="12"/>
          </p:nvPr>
        </p:nvSpPr>
        <p:spPr>
          <a:xfrm>
            <a:off x="4582886" y="-1"/>
            <a:ext cx="4561115" cy="6858001"/>
          </a:xfrm>
        </p:spPr>
        <p:txBody>
          <a:bodyPr rtlCol="0">
            <a:normAutofit/>
          </a:bodyPr>
          <a:lstStyle>
            <a:lvl1pPr>
              <a:defRPr>
                <a:solidFill>
                  <a:srgbClr val="5C5C5C"/>
                </a:solidFill>
              </a:defRPr>
            </a:lvl1pPr>
          </a:lstStyle>
          <a:p>
            <a:pPr lvl="0"/>
            <a:r>
              <a:rPr lang="en-US" noProof="0"/>
              <a:t>Click icon to add picture</a:t>
            </a:r>
          </a:p>
        </p:txBody>
      </p:sp>
      <p:sp>
        <p:nvSpPr>
          <p:cNvPr id="10" name="Text Placeholder 13"/>
          <p:cNvSpPr>
            <a:spLocks noGrp="1"/>
          </p:cNvSpPr>
          <p:nvPr>
            <p:ph type="body" sz="quarter" idx="13"/>
          </p:nvPr>
        </p:nvSpPr>
        <p:spPr>
          <a:xfrm>
            <a:off x="796020" y="3948573"/>
            <a:ext cx="2819399" cy="2196896"/>
          </a:xfrm>
        </p:spPr>
        <p:txBody>
          <a:bodyPr>
            <a:noAutofit/>
          </a:bodyPr>
          <a:lstStyle>
            <a:lvl1pPr marL="0" indent="0">
              <a:lnSpc>
                <a:spcPct val="120000"/>
              </a:lnSpc>
              <a:buNone/>
              <a:defRPr sz="1400">
                <a:solidFill>
                  <a:srgbClr val="5C5C5C"/>
                </a:solidFill>
                <a:latin typeface="Lato" panose="020F0502020204030203" pitchFamily="34" charset="0"/>
              </a:defRPr>
            </a:lvl1pPr>
          </a:lstStyle>
          <a:p>
            <a:pPr lvl="0"/>
            <a:r>
              <a:rPr lang="en-US"/>
              <a:t>Click to edit Master text styles</a:t>
            </a:r>
          </a:p>
        </p:txBody>
      </p:sp>
      <p:sp>
        <p:nvSpPr>
          <p:cNvPr id="13" name="Text Placeholder 13"/>
          <p:cNvSpPr>
            <a:spLocks noGrp="1"/>
          </p:cNvSpPr>
          <p:nvPr>
            <p:ph type="body" sz="quarter" idx="14"/>
          </p:nvPr>
        </p:nvSpPr>
        <p:spPr>
          <a:xfrm>
            <a:off x="796020" y="3223792"/>
            <a:ext cx="2819399" cy="410414"/>
          </a:xfrm>
        </p:spPr>
        <p:txBody>
          <a:bodyPr>
            <a:noAutofit/>
          </a:bodyPr>
          <a:lstStyle>
            <a:lvl1pPr marL="0" indent="0" algn="ctr">
              <a:buNone/>
              <a:defRPr sz="2400" b="1">
                <a:solidFill>
                  <a:srgbClr val="5C5C5C"/>
                </a:solidFill>
                <a:latin typeface="Lato" panose="020F0502020204030203" pitchFamily="34" charset="0"/>
              </a:defRPr>
            </a:lvl1pPr>
          </a:lstStyle>
          <a:p>
            <a:pPr lvl="0"/>
            <a:r>
              <a:rPr lang="en-US"/>
              <a:t>Click to edit Master text styles</a:t>
            </a:r>
          </a:p>
        </p:txBody>
      </p:sp>
      <p:sp>
        <p:nvSpPr>
          <p:cNvPr id="14" name="Text Placeholder 13"/>
          <p:cNvSpPr>
            <a:spLocks noGrp="1"/>
          </p:cNvSpPr>
          <p:nvPr>
            <p:ph type="body" sz="quarter" idx="16"/>
          </p:nvPr>
        </p:nvSpPr>
        <p:spPr>
          <a:xfrm>
            <a:off x="236119" y="433517"/>
            <a:ext cx="3972626"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12" name="Slide Number Placeholder 8"/>
          <p:cNvSpPr>
            <a:spLocks noGrp="1"/>
          </p:cNvSpPr>
          <p:nvPr>
            <p:ph type="sldNum" sz="quarter" idx="17"/>
          </p:nvPr>
        </p:nvSpPr>
        <p:spPr/>
        <p:txBody>
          <a:bodyPr/>
          <a:lstStyle>
            <a:lvl1pPr>
              <a:defRPr>
                <a:solidFill>
                  <a:schemeClr val="tx1"/>
                </a:solidFill>
              </a:defRPr>
            </a:lvl1pPr>
          </a:lstStyle>
          <a:p>
            <a:pPr>
              <a:defRPr/>
            </a:pPr>
            <a:fld id="{8BF53AF1-74B3-4345-A76A-13EC16334E6D}" type="slidenum">
              <a:rPr lang="en-US"/>
              <a:pPr>
                <a:defRPr/>
              </a:pPr>
              <a:t>‹#›</a:t>
            </a:fld>
            <a:endParaRPr lang="en-US"/>
          </a:p>
        </p:txBody>
      </p:sp>
      <p:pic>
        <p:nvPicPr>
          <p:cNvPr id="16" name="Picture 15"/>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30308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tra 04">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pic>
      <p:sp>
        <p:nvSpPr>
          <p:cNvPr id="3" name="Picture Placeholder 2"/>
          <p:cNvSpPr>
            <a:spLocks noGrp="1"/>
          </p:cNvSpPr>
          <p:nvPr>
            <p:ph type="pic" sz="quarter" idx="12"/>
          </p:nvPr>
        </p:nvSpPr>
        <p:spPr>
          <a:xfrm>
            <a:off x="4582886" y="-1"/>
            <a:ext cx="4561115" cy="6858001"/>
          </a:xfrm>
        </p:spPr>
        <p:txBody>
          <a:bodyPr rtlCol="0">
            <a:normAutofit/>
          </a:bodyPr>
          <a:lstStyle>
            <a:lvl1pPr>
              <a:defRPr>
                <a:solidFill>
                  <a:schemeClr val="bg1">
                    <a:lumMod val="75000"/>
                    <a:lumOff val="25000"/>
                  </a:schemeClr>
                </a:solidFill>
              </a:defRPr>
            </a:lvl1pPr>
          </a:lstStyle>
          <a:p>
            <a:pPr lvl="0"/>
            <a:r>
              <a:rPr lang="en-US" noProof="0"/>
              <a:t>Click icon to add picture</a:t>
            </a:r>
          </a:p>
        </p:txBody>
      </p:sp>
      <p:sp>
        <p:nvSpPr>
          <p:cNvPr id="10" name="Text Placeholder 13"/>
          <p:cNvSpPr>
            <a:spLocks noGrp="1"/>
          </p:cNvSpPr>
          <p:nvPr>
            <p:ph type="body" sz="quarter" idx="13"/>
          </p:nvPr>
        </p:nvSpPr>
        <p:spPr>
          <a:xfrm>
            <a:off x="796020" y="3275726"/>
            <a:ext cx="2819399" cy="2847845"/>
          </a:xfrm>
        </p:spPr>
        <p:txBody>
          <a:bodyPr>
            <a:noAutofit/>
          </a:bodyPr>
          <a:lstStyle>
            <a:lvl1pPr marL="0" indent="0">
              <a:lnSpc>
                <a:spcPct val="120000"/>
              </a:lnSpc>
              <a:buNone/>
              <a:defRPr sz="1400">
                <a:solidFill>
                  <a:schemeClr val="bg1">
                    <a:lumMod val="75000"/>
                    <a:lumOff val="25000"/>
                  </a:schemeClr>
                </a:solidFill>
                <a:latin typeface="Lato" panose="020F0502020204030203" pitchFamily="34" charset="0"/>
              </a:defRPr>
            </a:lvl1pPr>
          </a:lstStyle>
          <a:p>
            <a:pPr lvl="0"/>
            <a:r>
              <a:rPr lang="en-US"/>
              <a:t>Click to edit Master text styles</a:t>
            </a:r>
          </a:p>
        </p:txBody>
      </p:sp>
      <p:sp>
        <p:nvSpPr>
          <p:cNvPr id="13" name="Text Placeholder 13"/>
          <p:cNvSpPr>
            <a:spLocks noGrp="1"/>
          </p:cNvSpPr>
          <p:nvPr>
            <p:ph type="body" sz="quarter" idx="14"/>
          </p:nvPr>
        </p:nvSpPr>
        <p:spPr>
          <a:xfrm>
            <a:off x="796020" y="2106192"/>
            <a:ext cx="2819399" cy="1014572"/>
          </a:xfrm>
        </p:spPr>
        <p:txBody>
          <a:bodyPr>
            <a:noAutofit/>
          </a:bodyPr>
          <a:lstStyle>
            <a:lvl1pPr marL="0" indent="0" algn="ctr">
              <a:buNone/>
              <a:defRPr sz="2400" b="1">
                <a:solidFill>
                  <a:schemeClr val="bg1">
                    <a:lumMod val="75000"/>
                    <a:lumOff val="25000"/>
                  </a:schemeClr>
                </a:solidFill>
                <a:latin typeface="Lato" panose="020F0502020204030203" pitchFamily="34" charset="0"/>
              </a:defRPr>
            </a:lvl1pPr>
          </a:lstStyle>
          <a:p>
            <a:pPr lvl="0"/>
            <a:r>
              <a:rPr lang="en-US"/>
              <a:t>Click to edit Master text styles</a:t>
            </a:r>
          </a:p>
        </p:txBody>
      </p:sp>
      <p:sp>
        <p:nvSpPr>
          <p:cNvPr id="14" name="Text Placeholder 13"/>
          <p:cNvSpPr>
            <a:spLocks noGrp="1"/>
          </p:cNvSpPr>
          <p:nvPr>
            <p:ph type="body" sz="quarter" idx="16"/>
          </p:nvPr>
        </p:nvSpPr>
        <p:spPr>
          <a:xfrm>
            <a:off x="236120" y="433517"/>
            <a:ext cx="3869286" cy="410414"/>
          </a:xfrm>
        </p:spPr>
        <p:txBody>
          <a:bodyPr>
            <a:noAutofit/>
          </a:bodyPr>
          <a:lstStyle>
            <a:lvl1pPr marL="0" indent="0">
              <a:buNone/>
              <a:defRPr sz="2800" b="1">
                <a:solidFill>
                  <a:schemeClr val="bg1">
                    <a:lumMod val="75000"/>
                    <a:lumOff val="25000"/>
                  </a:schemeClr>
                </a:solidFill>
                <a:latin typeface="Lato" panose="020F0502020204030203" pitchFamily="34" charset="0"/>
              </a:defRPr>
            </a:lvl1pPr>
          </a:lstStyle>
          <a:p>
            <a:pPr lvl="0"/>
            <a:r>
              <a:rPr lang="en-US"/>
              <a:t>Click to edit Master text styles</a:t>
            </a:r>
          </a:p>
        </p:txBody>
      </p:sp>
      <p:sp>
        <p:nvSpPr>
          <p:cNvPr id="12" name="Slide Number Placeholder 8"/>
          <p:cNvSpPr>
            <a:spLocks noGrp="1"/>
          </p:cNvSpPr>
          <p:nvPr>
            <p:ph type="sldNum" sz="quarter" idx="17"/>
          </p:nvPr>
        </p:nvSpPr>
        <p:spPr/>
        <p:txBody>
          <a:bodyPr/>
          <a:lstStyle>
            <a:lvl1pPr>
              <a:defRPr/>
            </a:lvl1pPr>
          </a:lstStyle>
          <a:p>
            <a:pPr>
              <a:defRPr/>
            </a:pPr>
            <a:fld id="{7D014DA3-1F57-D94D-8D4E-09AB88B867B5}" type="slidenum">
              <a:rPr lang="en-US"/>
              <a:pPr>
                <a:defRPr/>
              </a:pPr>
              <a:t>‹#›</a:t>
            </a:fld>
            <a:endParaRPr lang="en-US"/>
          </a:p>
        </p:txBody>
      </p:sp>
      <p:pic>
        <p:nvPicPr>
          <p:cNvPr id="16" name="Picture 15"/>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609445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 uri="{FAA26D3D-D897-4be2-8F04-BA451C77F1D7}">
              <ma14:placeholderFlag xmlns:c="http://schemas.openxmlformats.org/drawingml/2006/chart" xmlns:c15="http://schemas.microsoft.com/office/drawing/2012/chart"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 uri="{FAA26D3D-D897-4be2-8F04-BA451C77F1D7}">
              <ma14:placeholderFlag xmlns:c="http://schemas.openxmlformats.org/drawingml/2006/chart" xmlns:c15="http://schemas.microsoft.com/office/drawing/2012/chart"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cs typeface="+mn-cs"/>
              </a:defRPr>
            </a:lvl1pPr>
          </a:lstStyle>
          <a:p>
            <a:pPr>
              <a:defRPr/>
            </a:pPr>
            <a:fld id="{ECAF25AA-D4E7-BC44-A370-B527EEEB3E73}" type="datetimeFigureOut">
              <a:rPr lang="en-US"/>
              <a:pPr>
                <a:defRPr/>
              </a:pPr>
              <a:t>4/24/2017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cs typeface="+mn-cs"/>
              </a:defRPr>
            </a:lvl1pPr>
          </a:lstStyle>
          <a:p>
            <a:pPr>
              <a:defRPr/>
            </a:pPr>
            <a:fld id="{82C11889-A0B8-1A4E-90C6-60AEB581533A}" type="slidenum">
              <a:rPr lang="en-US"/>
              <a:pPr>
                <a:defRPr/>
              </a:pPr>
              <a:t>‹#›</a:t>
            </a:fld>
            <a:endParaRPr lang="en-US" dirty="0"/>
          </a:p>
        </p:txBody>
      </p:sp>
      <p:sp>
        <p:nvSpPr>
          <p:cNvPr id="7" name="Rectangle 6"/>
          <p:cNvSpPr/>
          <p:nvPr/>
        </p:nvSpPr>
        <p:spPr>
          <a:xfrm>
            <a:off x="0" y="481013"/>
            <a:ext cx="85725" cy="593725"/>
          </a:xfrm>
          <a:prstGeom prst="rect">
            <a:avLst/>
          </a:prstGeom>
          <a:solidFill>
            <a:srgbClr val="38C6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Tree>
  </p:cSld>
  <p:clrMap bg1="lt1" tx1="dk1" bg2="lt2" tx2="dk2" accent1="accent1" accent2="accent2" accent3="accent3" accent4="accent4" accent5="accent5" accent6="accent6" hlink="hlink" folHlink="folHlink"/>
  <p:sldLayoutIdLst>
    <p:sldLayoutId id="2147484378" r:id="rId1"/>
    <p:sldLayoutId id="2147484382" r:id="rId2"/>
    <p:sldLayoutId id="2147484368" r:id="rId3"/>
    <p:sldLayoutId id="2147484379" r:id="rId4"/>
    <p:sldLayoutId id="2147484380" r:id="rId5"/>
    <p:sldLayoutId id="2147484367" r:id="rId6"/>
    <p:sldLayoutId id="2147484369" r:id="rId7"/>
    <p:sldLayoutId id="2147484370" r:id="rId8"/>
    <p:sldLayoutId id="2147484371" r:id="rId9"/>
    <p:sldLayoutId id="2147484372" r:id="rId10"/>
    <p:sldLayoutId id="2147484373" r:id="rId11"/>
    <p:sldLayoutId id="2147484374" r:id="rId12"/>
    <p:sldLayoutId id="2147484375" r:id="rId13"/>
    <p:sldLayoutId id="2147484376" r:id="rId14"/>
    <p:sldLayoutId id="2147484323" r:id="rId15"/>
    <p:sldLayoutId id="2147484377" r:id="rId16"/>
  </p:sldLayoutIdLst>
  <p:hf hdr="0" dt="0"/>
  <p:txStyles>
    <p:titleStyle>
      <a:lvl1pPr algn="l" rtl="0" eaLnBrk="1" fontAlgn="base" hangingPunct="1">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6pPr>
      <a:lvl7pPr marL="9144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7pPr>
      <a:lvl8pPr marL="13716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8pPr>
      <a:lvl9pPr marL="18288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creativecommons.org/licenses/by/4.0" TargetMode="External"/><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hyperlink" Target="http://www.sandec.ch/" TargetMode="External"/><Relationship Id="rId4" Type="http://schemas.openxmlformats.org/officeDocument/2006/relationships/hyperlink" Target="http://www.cawst.org/" TargetMode="External"/><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8" Type="http://schemas.openxmlformats.org/officeDocument/2006/relationships/hyperlink" Target="http://www.cawst.org/resources" TargetMode="External"/><Relationship Id="rId3" Type="http://schemas.openxmlformats.org/officeDocument/2006/relationships/hyperlink" Target="http://www.cawst.org/" TargetMode="External"/><Relationship Id="rId7" Type="http://schemas.openxmlformats.org/officeDocument/2006/relationships/image" Target="../media/image2.jpeg"/><Relationship Id="rId2" Type="http://schemas.openxmlformats.org/officeDocument/2006/relationships/hyperlink" Target="mailto:support@cawst.org" TargetMode="Externa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www.sandec.ch/" TargetMode="External"/><Relationship Id="rId4" Type="http://schemas.openxmlformats.org/officeDocument/2006/relationships/hyperlink" Target="mailto:info@sandec.ch"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sandec.ch" TargetMode="External"/><Relationship Id="rId2" Type="http://schemas.openxmlformats.org/officeDocument/2006/relationships/hyperlink" Target="http://www.cawst.org/resources"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creativecommons.org/licenses/by/2.0/" TargetMode="External"/><Relationship Id="rId4" Type="http://schemas.openxmlformats.org/officeDocument/2006/relationships/hyperlink" Target="https://www.flickr.com/photos/gtzecosan/6829318022/in/photolist-aQFQKk-bCHWin-bqu5ib-bpNZPS-bpu3js-bCoTfT-8mrLQc-8mrLV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creativecommons.org/licenses/by/2.0/" TargetMode="External"/><Relationship Id="rId4" Type="http://schemas.openxmlformats.org/officeDocument/2006/relationships/hyperlink" Target="https://www.flickr.com/photos/gtzecosan/5014300190/in/album-7215762500936183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36121" y="250635"/>
            <a:ext cx="3512920" cy="998240"/>
          </a:xfrm>
        </p:spPr>
        <p:txBody>
          <a:bodyPr/>
          <a:lstStyle/>
          <a:p>
            <a:pPr rtl="0">
              <a:spcBef>
                <a:spcPts val="0"/>
              </a:spcBef>
            </a:pPr>
            <a:r>
              <a:rPr sz="2800" dirty="0" err="1"/>
              <a:t>Licencia</a:t>
            </a:r>
            <a:r>
              <a:rPr sz="2800" dirty="0"/>
              <a:t> de </a:t>
            </a:r>
          </a:p>
          <a:p>
            <a:pPr rtl="0">
              <a:spcBef>
                <a:spcPts val="0"/>
              </a:spcBef>
            </a:pPr>
            <a:r>
              <a:rPr sz="2800" dirty="0"/>
              <a:t>Creative Commons</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1</a:t>
            </a:fld>
            <a:endParaRPr/>
          </a:p>
        </p:txBody>
      </p:sp>
      <p:sp>
        <p:nvSpPr>
          <p:cNvPr id="16" name="TextBox 15"/>
          <p:cNvSpPr txBox="1"/>
          <p:nvPr/>
        </p:nvSpPr>
        <p:spPr>
          <a:xfrm>
            <a:off x="328514" y="1054135"/>
            <a:ext cx="8574854" cy="5628207"/>
          </a:xfrm>
          <a:prstGeom prst="rect">
            <a:avLst/>
          </a:prstGeom>
          <a:noFill/>
        </p:spPr>
        <p:txBody>
          <a:bodyPr wrap="square" rtlCol="0">
            <a:spAutoFit/>
          </a:bodyPr>
          <a:lstStyle/>
          <a:p>
            <a:pPr rtl="0" eaLnBrk="1" fontAlgn="auto" hangingPunct="1">
              <a:lnSpc>
                <a:spcPct val="120000"/>
              </a:lnSpc>
              <a:spcBef>
                <a:spcPts val="0"/>
              </a:spcBef>
              <a:spcAft>
                <a:spcPts val="0"/>
              </a:spcAft>
              <a:defRPr/>
            </a:pPr>
            <a:r>
              <a:rPr sz="1400" dirty="0">
                <a:solidFill>
                  <a:schemeClr val="bg1"/>
                </a:solidFill>
                <a:latin typeface="Lato" panose="020F0502020204030203" pitchFamily="34" charset="0"/>
                <a:ea typeface="+mn-ea"/>
                <a:cs typeface="+mn-cs"/>
              </a:rPr>
              <a:t>Este </a:t>
            </a:r>
            <a:r>
              <a:rPr sz="1400" dirty="0" err="1">
                <a:solidFill>
                  <a:schemeClr val="bg1"/>
                </a:solidFill>
                <a:latin typeface="Lato" panose="020F0502020204030203" pitchFamily="34" charset="0"/>
                <a:ea typeface="+mn-ea"/>
                <a:cs typeface="+mn-cs"/>
              </a:rPr>
              <a:t>documento</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es</a:t>
            </a:r>
            <a:r>
              <a:rPr sz="1400" dirty="0">
                <a:solidFill>
                  <a:schemeClr val="bg1"/>
                </a:solidFill>
                <a:latin typeface="Lato" panose="020F0502020204030203" pitchFamily="34" charset="0"/>
                <a:ea typeface="+mn-ea"/>
                <a:cs typeface="+mn-cs"/>
              </a:rPr>
              <a:t> de </a:t>
            </a:r>
            <a:r>
              <a:rPr sz="1400" dirty="0" err="1">
                <a:solidFill>
                  <a:schemeClr val="bg1"/>
                </a:solidFill>
                <a:latin typeface="Lato" panose="020F0502020204030203" pitchFamily="34" charset="0"/>
                <a:ea typeface="+mn-ea"/>
                <a:cs typeface="+mn-cs"/>
              </a:rPr>
              <a:t>contenido</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abierto</a:t>
            </a:r>
            <a:r>
              <a:rPr sz="1400" dirty="0">
                <a:solidFill>
                  <a:schemeClr val="bg1"/>
                </a:solidFill>
                <a:latin typeface="Lato" panose="020F0502020204030203" pitchFamily="34" charset="0"/>
                <a:ea typeface="+mn-ea"/>
                <a:cs typeface="+mn-cs"/>
              </a:rPr>
              <a:t> y </a:t>
            </a:r>
            <a:r>
              <a:rPr sz="1400" dirty="0" err="1">
                <a:solidFill>
                  <a:schemeClr val="bg1"/>
                </a:solidFill>
                <a:latin typeface="Lato" panose="020F0502020204030203" pitchFamily="34" charset="0"/>
                <a:ea typeface="+mn-ea"/>
                <a:cs typeface="+mn-cs"/>
              </a:rPr>
              <a:t>está</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elaborado</a:t>
            </a:r>
            <a:r>
              <a:rPr sz="1400" dirty="0">
                <a:solidFill>
                  <a:schemeClr val="bg1"/>
                </a:solidFill>
                <a:latin typeface="Lato" panose="020F0502020204030203" pitchFamily="34" charset="0"/>
                <a:ea typeface="+mn-ea"/>
                <a:cs typeface="+mn-cs"/>
              </a:rPr>
              <a:t> bajo la </a:t>
            </a:r>
            <a:r>
              <a:rPr sz="1400" dirty="0" err="1">
                <a:solidFill>
                  <a:schemeClr val="bg1"/>
                </a:solidFill>
                <a:latin typeface="Lato" panose="020F0502020204030203" pitchFamily="34" charset="0"/>
                <a:ea typeface="+mn-ea"/>
                <a:cs typeface="+mn-cs"/>
              </a:rPr>
              <a:t>licencia</a:t>
            </a:r>
            <a:r>
              <a:rPr sz="1400" dirty="0">
                <a:solidFill>
                  <a:schemeClr val="bg1"/>
                </a:solidFill>
                <a:latin typeface="Lato" panose="020F0502020204030203" pitchFamily="34" charset="0"/>
                <a:ea typeface="+mn-ea"/>
                <a:cs typeface="+mn-cs"/>
              </a:rPr>
              <a:t> </a:t>
            </a:r>
            <a:endParaRPr lang="pt-BR" sz="1400" dirty="0">
              <a:solidFill>
                <a:schemeClr val="bg1"/>
              </a:solidFill>
              <a:latin typeface="Lato" panose="020F0502020204030203" pitchFamily="34" charset="0"/>
              <a:ea typeface="+mn-ea"/>
              <a:cs typeface="+mn-cs"/>
            </a:endParaRPr>
          </a:p>
          <a:p>
            <a:pPr rtl="0" eaLnBrk="1" fontAlgn="auto" hangingPunct="1">
              <a:lnSpc>
                <a:spcPct val="120000"/>
              </a:lnSpc>
              <a:spcBef>
                <a:spcPts val="0"/>
              </a:spcBef>
              <a:spcAft>
                <a:spcPts val="0"/>
              </a:spcAft>
              <a:defRPr/>
            </a:pPr>
            <a:r>
              <a:rPr sz="1400" dirty="0">
                <a:solidFill>
                  <a:schemeClr val="bg1"/>
                </a:solidFill>
                <a:latin typeface="Lato" panose="020F0502020204030203" pitchFamily="34" charset="0"/>
                <a:ea typeface="+mn-ea"/>
                <a:cs typeface="+mn-cs"/>
              </a:rPr>
              <a:t>Creative Commons</a:t>
            </a:r>
            <a:br>
              <a:rPr lang="en-US" sz="1400" dirty="0">
                <a:solidFill>
                  <a:schemeClr val="bg1"/>
                </a:solidFill>
                <a:latin typeface="Lato" panose="020F0502020204030203" pitchFamily="34" charset="0"/>
                <a:ea typeface="+mn-ea"/>
                <a:cs typeface="+mn-cs"/>
              </a:rPr>
            </a:b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Atribución</a:t>
            </a:r>
            <a:r>
              <a:rPr sz="1400" dirty="0">
                <a:solidFill>
                  <a:schemeClr val="bg1"/>
                </a:solidFill>
                <a:latin typeface="Lato" panose="020F0502020204030203" pitchFamily="34" charset="0"/>
                <a:ea typeface="+mn-ea"/>
                <a:cs typeface="+mn-cs"/>
              </a:rPr>
              <a:t> 4.0 </a:t>
            </a:r>
            <a:r>
              <a:rPr sz="1400" dirty="0" err="1">
                <a:solidFill>
                  <a:schemeClr val="bg1"/>
                </a:solidFill>
                <a:latin typeface="Lato" panose="020F0502020204030203" pitchFamily="34" charset="0"/>
                <a:ea typeface="+mn-ea"/>
                <a:cs typeface="+mn-cs"/>
              </a:rPr>
              <a:t>Internacional</a:t>
            </a:r>
            <a:r>
              <a:rPr sz="1400" dirty="0">
                <a:solidFill>
                  <a:schemeClr val="bg1"/>
                </a:solidFill>
                <a:latin typeface="Lato" panose="020F0502020204030203" pitchFamily="34" charset="0"/>
                <a:ea typeface="+mn-ea"/>
                <a:cs typeface="+mn-cs"/>
              </a:rPr>
              <a:t>. </a:t>
            </a:r>
            <a:br>
              <a:rPr lang="en-US" sz="1400" dirty="0">
                <a:solidFill>
                  <a:schemeClr val="bg1"/>
                </a:solidFill>
                <a:latin typeface="Lato" panose="020F0502020204030203" pitchFamily="34" charset="0"/>
                <a:ea typeface="+mn-ea"/>
                <a:cs typeface="+mn-cs"/>
              </a:rPr>
            </a:br>
            <a:r>
              <a:rPr sz="1400" dirty="0">
                <a:solidFill>
                  <a:schemeClr val="bg1"/>
                </a:solidFill>
                <a:latin typeface="Lato" panose="020F0502020204030203" pitchFamily="34" charset="0"/>
                <a:ea typeface="+mn-ea"/>
                <a:cs typeface="+mn-cs"/>
              </a:rPr>
              <a:t>Para </a:t>
            </a:r>
            <a:r>
              <a:rPr sz="1400" dirty="0" err="1">
                <a:solidFill>
                  <a:schemeClr val="bg1"/>
                </a:solidFill>
                <a:latin typeface="Lato" panose="020F0502020204030203" pitchFamily="34" charset="0"/>
                <a:ea typeface="+mn-ea"/>
                <a:cs typeface="+mn-cs"/>
              </a:rPr>
              <a:t>ver</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una</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copia</a:t>
            </a:r>
            <a:r>
              <a:rPr sz="1400" dirty="0">
                <a:solidFill>
                  <a:schemeClr val="bg1"/>
                </a:solidFill>
                <a:latin typeface="Lato" panose="020F0502020204030203" pitchFamily="34" charset="0"/>
                <a:ea typeface="+mn-ea"/>
                <a:cs typeface="+mn-cs"/>
              </a:rPr>
              <a:t> de la </a:t>
            </a:r>
            <a:r>
              <a:rPr sz="1400" dirty="0" err="1">
                <a:solidFill>
                  <a:schemeClr val="bg1"/>
                </a:solidFill>
                <a:latin typeface="Lato" panose="020F0502020204030203" pitchFamily="34" charset="0"/>
                <a:ea typeface="+mn-ea"/>
                <a:cs typeface="+mn-cs"/>
              </a:rPr>
              <a:t>licencia</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visite</a:t>
            </a:r>
            <a:r>
              <a:rPr sz="1400" dirty="0">
                <a:solidFill>
                  <a:schemeClr val="bg1"/>
                </a:solidFill>
                <a:latin typeface="Lato" panose="020F0502020204030203" pitchFamily="34" charset="0"/>
                <a:ea typeface="+mn-ea"/>
                <a:cs typeface="+mn-cs"/>
              </a:rPr>
              <a:t> </a:t>
            </a:r>
            <a:r>
              <a:rPr sz="1400" dirty="0">
                <a:solidFill>
                  <a:srgbClr val="24A4D6"/>
                </a:solidFill>
                <a:latin typeface="Lato" panose="020F0502020204030203" pitchFamily="34" charset="0"/>
                <a:ea typeface="+mn-ea"/>
                <a:cs typeface="+mn-cs"/>
                <a:hlinkClick r:id="rId3"/>
              </a:rPr>
              <a:t>http://creativecommons.org/licenses/by/4.0</a:t>
            </a:r>
          </a:p>
          <a:p>
            <a:pPr lvl="3" rtl="0" eaLnBrk="1" fontAlgn="auto" hangingPunct="1">
              <a:lnSpc>
                <a:spcPct val="120000"/>
              </a:lnSpc>
              <a:spcBef>
                <a:spcPts val="0"/>
              </a:spcBef>
              <a:spcAft>
                <a:spcPts val="0"/>
              </a:spcAft>
              <a:defRPr/>
            </a:pPr>
            <a:r>
              <a:rPr sz="1400" dirty="0" err="1">
                <a:solidFill>
                  <a:schemeClr val="bg2"/>
                </a:solidFill>
                <a:latin typeface="Lato" panose="020F0502020204030203" pitchFamily="34" charset="0"/>
              </a:rPr>
              <a:t>Usted</a:t>
            </a:r>
            <a:r>
              <a:rPr sz="1400" dirty="0">
                <a:solidFill>
                  <a:schemeClr val="bg2"/>
                </a:solidFill>
                <a:latin typeface="Lato" panose="020F0502020204030203" pitchFamily="34" charset="0"/>
              </a:rPr>
              <a:t> </a:t>
            </a:r>
            <a:r>
              <a:rPr sz="1400" dirty="0" err="1">
                <a:solidFill>
                  <a:schemeClr val="bg2"/>
                </a:solidFill>
                <a:latin typeface="Lato" panose="020F0502020204030203" pitchFamily="34" charset="0"/>
              </a:rPr>
              <a:t>puede</a:t>
            </a:r>
            <a:r>
              <a:rPr sz="1400" dirty="0">
                <a:solidFill>
                  <a:schemeClr val="bg2"/>
                </a:solidFill>
                <a:latin typeface="Lato" panose="020F0502020204030203" pitchFamily="34" charset="0"/>
              </a:rPr>
              <a:t>:</a:t>
            </a:r>
            <a:br>
              <a:rPr lang="en-US" sz="1400" dirty="0">
                <a:solidFill>
                  <a:schemeClr val="bg2"/>
                </a:solidFill>
                <a:latin typeface="Lato" panose="020F0502020204030203" pitchFamily="34" charset="0"/>
              </a:rPr>
            </a:br>
            <a:r>
              <a:rPr sz="1600" b="1" dirty="0" err="1">
                <a:solidFill>
                  <a:schemeClr val="bg2"/>
                </a:solidFill>
                <a:latin typeface="Lato" panose="020F0502020204030203" pitchFamily="34" charset="0"/>
              </a:rPr>
              <a:t>Compartir</a:t>
            </a:r>
            <a:r>
              <a:rPr sz="1600" b="1" dirty="0">
                <a:solidFill>
                  <a:schemeClr val="bg2"/>
                </a:solidFill>
                <a:latin typeface="Lato" panose="020F0502020204030203" pitchFamily="34" charset="0"/>
              </a:rPr>
              <a:t>: </a:t>
            </a:r>
            <a:r>
              <a:rPr sz="1400" dirty="0">
                <a:solidFill>
                  <a:schemeClr val="bg2"/>
                </a:solidFill>
                <a:latin typeface="Lato" panose="020F0502020204030203" pitchFamily="34" charset="0"/>
              </a:rPr>
              <a:t> </a:t>
            </a:r>
            <a:r>
              <a:rPr sz="1400" dirty="0" err="1">
                <a:solidFill>
                  <a:schemeClr val="bg2"/>
                </a:solidFill>
                <a:latin typeface="Lato" panose="020F0502020204030203" pitchFamily="34" charset="0"/>
              </a:rPr>
              <a:t>copiar</a:t>
            </a:r>
            <a:r>
              <a:rPr sz="1400" dirty="0">
                <a:solidFill>
                  <a:schemeClr val="bg2"/>
                </a:solidFill>
                <a:latin typeface="Lato" panose="020F0502020204030203" pitchFamily="34" charset="0"/>
              </a:rPr>
              <a:t> y </a:t>
            </a:r>
            <a:r>
              <a:rPr sz="1400" dirty="0" err="1">
                <a:solidFill>
                  <a:schemeClr val="bg2"/>
                </a:solidFill>
                <a:latin typeface="Lato" panose="020F0502020204030203" pitchFamily="34" charset="0"/>
              </a:rPr>
              <a:t>redistribuir</a:t>
            </a:r>
            <a:r>
              <a:rPr sz="1400" dirty="0">
                <a:solidFill>
                  <a:schemeClr val="bg2"/>
                </a:solidFill>
                <a:latin typeface="Lato" panose="020F0502020204030203" pitchFamily="34" charset="0"/>
              </a:rPr>
              <a:t> el material </a:t>
            </a:r>
            <a:r>
              <a:rPr sz="1400" dirty="0" err="1">
                <a:solidFill>
                  <a:schemeClr val="bg2"/>
                </a:solidFill>
                <a:latin typeface="Lato" panose="020F0502020204030203" pitchFamily="34" charset="0"/>
              </a:rPr>
              <a:t>en</a:t>
            </a:r>
            <a:r>
              <a:rPr sz="1400" dirty="0">
                <a:solidFill>
                  <a:schemeClr val="bg2"/>
                </a:solidFill>
                <a:latin typeface="Lato" panose="020F0502020204030203" pitchFamily="34" charset="0"/>
              </a:rPr>
              <a:t> </a:t>
            </a:r>
            <a:r>
              <a:rPr sz="1400" dirty="0" err="1">
                <a:solidFill>
                  <a:schemeClr val="bg2"/>
                </a:solidFill>
                <a:latin typeface="Lato" panose="020F0502020204030203" pitchFamily="34" charset="0"/>
              </a:rPr>
              <a:t>cualquier</a:t>
            </a:r>
            <a:r>
              <a:rPr sz="1400" dirty="0">
                <a:solidFill>
                  <a:schemeClr val="bg2"/>
                </a:solidFill>
                <a:latin typeface="Lato" panose="020F0502020204030203" pitchFamily="34" charset="0"/>
              </a:rPr>
              <a:t> medio o </a:t>
            </a:r>
            <a:r>
              <a:rPr sz="1400" dirty="0" err="1">
                <a:solidFill>
                  <a:schemeClr val="bg2"/>
                </a:solidFill>
                <a:latin typeface="Lato" panose="020F0502020204030203" pitchFamily="34" charset="0"/>
              </a:rPr>
              <a:t>formato</a:t>
            </a:r>
            <a:br>
              <a:rPr lang="en-CA" sz="1400" dirty="0">
                <a:solidFill>
                  <a:schemeClr val="bg2"/>
                </a:solidFill>
                <a:latin typeface="Lato" panose="020F0502020204030203" pitchFamily="34" charset="0"/>
              </a:rPr>
            </a:br>
            <a:r>
              <a:rPr sz="1600" b="1" dirty="0" err="1">
                <a:solidFill>
                  <a:schemeClr val="bg2"/>
                </a:solidFill>
                <a:latin typeface="Lato" panose="020F0502020204030203" pitchFamily="34" charset="0"/>
              </a:rPr>
              <a:t>Editar</a:t>
            </a:r>
            <a:r>
              <a:rPr sz="1600" b="1" dirty="0">
                <a:solidFill>
                  <a:schemeClr val="bg2"/>
                </a:solidFill>
                <a:latin typeface="Lato" panose="020F0502020204030203" pitchFamily="34" charset="0"/>
              </a:rPr>
              <a:t>:</a:t>
            </a:r>
            <a:r>
              <a:rPr sz="1400" dirty="0">
                <a:solidFill>
                  <a:schemeClr val="bg2"/>
                </a:solidFill>
                <a:latin typeface="Lato" panose="020F0502020204030203" pitchFamily="34" charset="0"/>
              </a:rPr>
              <a:t> </a:t>
            </a:r>
            <a:r>
              <a:rPr sz="1400" dirty="0" err="1">
                <a:solidFill>
                  <a:schemeClr val="bg2"/>
                </a:solidFill>
                <a:latin typeface="Lato" panose="020F0502020204030203" pitchFamily="34" charset="0"/>
              </a:rPr>
              <a:t>remezclar</a:t>
            </a:r>
            <a:r>
              <a:rPr sz="1400" dirty="0">
                <a:solidFill>
                  <a:schemeClr val="bg2"/>
                </a:solidFill>
                <a:latin typeface="Lato" panose="020F0502020204030203" pitchFamily="34" charset="0"/>
              </a:rPr>
              <a:t>, </a:t>
            </a:r>
            <a:r>
              <a:rPr sz="1400" dirty="0" err="1">
                <a:solidFill>
                  <a:schemeClr val="bg2"/>
                </a:solidFill>
                <a:latin typeface="Lato" panose="020F0502020204030203" pitchFamily="34" charset="0"/>
              </a:rPr>
              <a:t>transformar</a:t>
            </a:r>
            <a:r>
              <a:rPr sz="1400" dirty="0">
                <a:solidFill>
                  <a:schemeClr val="bg2"/>
                </a:solidFill>
                <a:latin typeface="Lato" panose="020F0502020204030203" pitchFamily="34" charset="0"/>
              </a:rPr>
              <a:t> y </a:t>
            </a:r>
            <a:r>
              <a:rPr sz="1400" dirty="0" err="1">
                <a:solidFill>
                  <a:schemeClr val="bg2"/>
                </a:solidFill>
                <a:latin typeface="Lato" panose="020F0502020204030203" pitchFamily="34" charset="0"/>
              </a:rPr>
              <a:t>crear</a:t>
            </a:r>
            <a:r>
              <a:rPr sz="1400" dirty="0">
                <a:solidFill>
                  <a:schemeClr val="bg2"/>
                </a:solidFill>
                <a:latin typeface="Lato" panose="020F0502020204030203" pitchFamily="34" charset="0"/>
              </a:rPr>
              <a:t> a </a:t>
            </a:r>
            <a:r>
              <a:rPr sz="1400" dirty="0" err="1">
                <a:solidFill>
                  <a:schemeClr val="bg2"/>
                </a:solidFill>
                <a:latin typeface="Lato" panose="020F0502020204030203" pitchFamily="34" charset="0"/>
              </a:rPr>
              <a:t>partir</a:t>
            </a:r>
            <a:r>
              <a:rPr sz="1400" dirty="0">
                <a:solidFill>
                  <a:schemeClr val="bg2"/>
                </a:solidFill>
                <a:latin typeface="Lato" panose="020F0502020204030203" pitchFamily="34" charset="0"/>
              </a:rPr>
              <a:t> del material para </a:t>
            </a:r>
            <a:r>
              <a:rPr sz="1400" dirty="0" err="1">
                <a:solidFill>
                  <a:schemeClr val="bg2"/>
                </a:solidFill>
                <a:latin typeface="Lato" panose="020F0502020204030203" pitchFamily="34" charset="0"/>
              </a:rPr>
              <a:t>cualquier</a:t>
            </a:r>
            <a:r>
              <a:rPr sz="1400" dirty="0">
                <a:solidFill>
                  <a:schemeClr val="bg2"/>
                </a:solidFill>
                <a:latin typeface="Lato" panose="020F0502020204030203" pitchFamily="34" charset="0"/>
              </a:rPr>
              <a:t> </a:t>
            </a:r>
            <a:r>
              <a:rPr sz="1400" dirty="0" err="1">
                <a:solidFill>
                  <a:schemeClr val="bg2"/>
                </a:solidFill>
                <a:latin typeface="Lato" panose="020F0502020204030203" pitchFamily="34" charset="0"/>
              </a:rPr>
              <a:t>propósito</a:t>
            </a:r>
            <a:r>
              <a:rPr sz="1400" dirty="0">
                <a:solidFill>
                  <a:schemeClr val="bg2"/>
                </a:solidFill>
                <a:latin typeface="Lato" panose="020F0502020204030203" pitchFamily="34" charset="0"/>
              </a:rPr>
              <a:t>, </a:t>
            </a:r>
            <a:r>
              <a:rPr sz="1400" dirty="0" err="1">
                <a:solidFill>
                  <a:schemeClr val="bg2"/>
                </a:solidFill>
                <a:latin typeface="Lato" panose="020F0502020204030203" pitchFamily="34" charset="0"/>
              </a:rPr>
              <a:t>incluso</a:t>
            </a:r>
            <a:r>
              <a:rPr sz="1400" dirty="0">
                <a:solidFill>
                  <a:schemeClr val="bg2"/>
                </a:solidFill>
                <a:latin typeface="Lato" panose="020F0502020204030203" pitchFamily="34" charset="0"/>
              </a:rPr>
              <a:t> </a:t>
            </a:r>
            <a:r>
              <a:rPr sz="1400" dirty="0" err="1">
                <a:solidFill>
                  <a:schemeClr val="bg2"/>
                </a:solidFill>
                <a:latin typeface="Lato" panose="020F0502020204030203" pitchFamily="34" charset="0"/>
              </a:rPr>
              <a:t>comercialmente</a:t>
            </a:r>
            <a:br>
              <a:rPr lang="en-CA" sz="1400" dirty="0">
                <a:solidFill>
                  <a:schemeClr val="bg2"/>
                </a:solidFill>
                <a:latin typeface="Lato" panose="020F0502020204030203" pitchFamily="34" charset="0"/>
              </a:rPr>
            </a:br>
            <a:endParaRPr lang="en-CA" sz="1400" dirty="0">
              <a:solidFill>
                <a:schemeClr val="bg2"/>
              </a:solidFill>
              <a:latin typeface="Lato" panose="020F0502020204030203" pitchFamily="34" charset="0"/>
            </a:endParaRPr>
          </a:p>
          <a:p>
            <a:pPr rtl="0" eaLnBrk="1" fontAlgn="auto" hangingPunct="1">
              <a:lnSpc>
                <a:spcPct val="120000"/>
              </a:lnSpc>
              <a:spcBef>
                <a:spcPts val="0"/>
              </a:spcBef>
              <a:spcAft>
                <a:spcPts val="0"/>
              </a:spcAft>
              <a:defRPr/>
            </a:pPr>
            <a:r>
              <a:rPr sz="1400" dirty="0">
                <a:solidFill>
                  <a:schemeClr val="bg1"/>
                </a:solidFill>
                <a:latin typeface="Lato" panose="020F0502020204030203" pitchFamily="34" charset="0"/>
                <a:ea typeface="+mn-ea"/>
                <a:cs typeface="+mn-cs"/>
              </a:rPr>
              <a:t>Bajo las </a:t>
            </a:r>
            <a:r>
              <a:rPr sz="1400" dirty="0" err="1">
                <a:solidFill>
                  <a:schemeClr val="bg1"/>
                </a:solidFill>
                <a:latin typeface="Lato" panose="020F0502020204030203" pitchFamily="34" charset="0"/>
                <a:ea typeface="+mn-ea"/>
                <a:cs typeface="+mn-cs"/>
              </a:rPr>
              <a:t>siguientes</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condiciones</a:t>
            </a:r>
            <a:r>
              <a:rPr sz="1400" dirty="0">
                <a:solidFill>
                  <a:schemeClr val="bg1"/>
                </a:solidFill>
                <a:latin typeface="Lato" panose="020F0502020204030203" pitchFamily="34" charset="0"/>
                <a:ea typeface="+mn-ea"/>
                <a:cs typeface="+mn-cs"/>
              </a:rPr>
              <a:t>:</a:t>
            </a:r>
          </a:p>
          <a:p>
            <a:pPr marL="0" lvl="4" rtl="0" eaLnBrk="1" fontAlgn="auto" hangingPunct="1">
              <a:lnSpc>
                <a:spcPct val="120000"/>
              </a:lnSpc>
              <a:spcBef>
                <a:spcPts val="1000"/>
              </a:spcBef>
              <a:spcAft>
                <a:spcPts val="0"/>
              </a:spcAft>
              <a:defRPr/>
            </a:pPr>
            <a:r>
              <a:rPr sz="1600" b="1" dirty="0" err="1">
                <a:solidFill>
                  <a:schemeClr val="bg1"/>
                </a:solidFill>
                <a:latin typeface="Lato" panose="020F0502020204030203" pitchFamily="34" charset="0"/>
                <a:ea typeface="+mn-ea"/>
                <a:cs typeface="+mn-cs"/>
              </a:rPr>
              <a:t>Atribución</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debe</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atribuírsele</a:t>
            </a:r>
            <a:r>
              <a:rPr sz="1400" dirty="0">
                <a:solidFill>
                  <a:schemeClr val="bg1"/>
                </a:solidFill>
                <a:latin typeface="Lato" panose="020F0502020204030203" pitchFamily="34" charset="0"/>
                <a:ea typeface="+mn-ea"/>
                <a:cs typeface="+mn-cs"/>
              </a:rPr>
              <a:t> a CAWST y </a:t>
            </a:r>
            <a:r>
              <a:rPr sz="1400" dirty="0" err="1">
                <a:solidFill>
                  <a:schemeClr val="bg1"/>
                </a:solidFill>
                <a:latin typeface="Lato" panose="020F0502020204030203" pitchFamily="34" charset="0"/>
                <a:ea typeface="+mn-ea"/>
                <a:cs typeface="+mn-cs"/>
              </a:rPr>
              <a:t>Eawag-Sandec</a:t>
            </a:r>
            <a:r>
              <a:rPr sz="1400" dirty="0">
                <a:solidFill>
                  <a:schemeClr val="bg1"/>
                </a:solidFill>
                <a:latin typeface="Lato" panose="020F0502020204030203" pitchFamily="34" charset="0"/>
                <a:ea typeface="+mn-ea"/>
                <a:cs typeface="+mn-cs"/>
              </a:rPr>
              <a:t> el </a:t>
            </a:r>
            <a:r>
              <a:rPr sz="1400" dirty="0" err="1">
                <a:solidFill>
                  <a:schemeClr val="bg1"/>
                </a:solidFill>
                <a:latin typeface="Lato" panose="020F0502020204030203" pitchFamily="34" charset="0"/>
                <a:ea typeface="+mn-ea"/>
                <a:cs typeface="+mn-cs"/>
              </a:rPr>
              <a:t>crédito</a:t>
            </a:r>
            <a:r>
              <a:rPr sz="1400" dirty="0">
                <a:solidFill>
                  <a:schemeClr val="bg1"/>
                </a:solidFill>
                <a:latin typeface="Lato" panose="020F0502020204030203" pitchFamily="34" charset="0"/>
                <a:ea typeface="+mn-ea"/>
                <a:cs typeface="+mn-cs"/>
              </a:rPr>
              <a:t> de forma </a:t>
            </a:r>
            <a:r>
              <a:rPr sz="1400" dirty="0" err="1">
                <a:solidFill>
                  <a:schemeClr val="bg1"/>
                </a:solidFill>
                <a:latin typeface="Lato" panose="020F0502020204030203" pitchFamily="34" charset="0"/>
                <a:ea typeface="+mn-ea"/>
                <a:cs typeface="+mn-cs"/>
              </a:rPr>
              <a:t>apropiada</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proporcionar</a:t>
            </a:r>
            <a:r>
              <a:rPr sz="1400" dirty="0">
                <a:solidFill>
                  <a:schemeClr val="bg1"/>
                </a:solidFill>
                <a:latin typeface="Lato" panose="020F0502020204030203" pitchFamily="34" charset="0"/>
                <a:ea typeface="+mn-ea"/>
                <a:cs typeface="+mn-cs"/>
              </a:rPr>
              <a:t> un enlace a la </a:t>
            </a:r>
            <a:r>
              <a:rPr sz="1400" dirty="0" err="1">
                <a:solidFill>
                  <a:schemeClr val="bg1"/>
                </a:solidFill>
                <a:latin typeface="Lato" panose="020F0502020204030203" pitchFamily="34" charset="0"/>
                <a:ea typeface="+mn-ea"/>
                <a:cs typeface="+mn-cs"/>
              </a:rPr>
              <a:t>licencia</a:t>
            </a:r>
            <a:r>
              <a:rPr sz="1400" dirty="0">
                <a:solidFill>
                  <a:schemeClr val="bg1"/>
                </a:solidFill>
                <a:latin typeface="Lato" panose="020F0502020204030203" pitchFamily="34" charset="0"/>
                <a:ea typeface="+mn-ea"/>
                <a:cs typeface="+mn-cs"/>
              </a:rPr>
              <a:t> e </a:t>
            </a:r>
            <a:r>
              <a:rPr sz="1400" dirty="0" err="1">
                <a:solidFill>
                  <a:schemeClr val="bg1"/>
                </a:solidFill>
                <a:latin typeface="Lato" panose="020F0502020204030203" pitchFamily="34" charset="0"/>
                <a:ea typeface="+mn-ea"/>
                <a:cs typeface="+mn-cs"/>
              </a:rPr>
              <a:t>indicar</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si</a:t>
            </a:r>
            <a:r>
              <a:rPr sz="1400" dirty="0">
                <a:solidFill>
                  <a:schemeClr val="bg1"/>
                </a:solidFill>
                <a:latin typeface="Lato" panose="020F0502020204030203" pitchFamily="34" charset="0"/>
                <a:ea typeface="+mn-ea"/>
                <a:cs typeface="+mn-cs"/>
              </a:rPr>
              <a:t> se </a:t>
            </a:r>
            <a:r>
              <a:rPr sz="1400" dirty="0" err="1">
                <a:solidFill>
                  <a:schemeClr val="bg1"/>
                </a:solidFill>
                <a:latin typeface="Lato" panose="020F0502020204030203" pitchFamily="34" charset="0"/>
                <a:ea typeface="+mn-ea"/>
                <a:cs typeface="+mn-cs"/>
              </a:rPr>
              <a:t>realizaron</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cambios</a:t>
            </a:r>
            <a:r>
              <a:rPr sz="1400" dirty="0">
                <a:solidFill>
                  <a:schemeClr val="bg1"/>
                </a:solidFill>
                <a:latin typeface="Lato" panose="020F0502020204030203" pitchFamily="34" charset="0"/>
                <a:ea typeface="+mn-ea"/>
                <a:cs typeface="+mn-cs"/>
              </a:rPr>
              <a:t>. Lo </a:t>
            </a:r>
            <a:r>
              <a:rPr sz="1400" dirty="0" err="1">
                <a:solidFill>
                  <a:schemeClr val="bg1"/>
                </a:solidFill>
                <a:latin typeface="Lato" panose="020F0502020204030203" pitchFamily="34" charset="0"/>
                <a:ea typeface="+mn-ea"/>
                <a:cs typeface="+mn-cs"/>
              </a:rPr>
              <a:t>puede</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hacer</a:t>
            </a:r>
            <a:r>
              <a:rPr sz="1400" dirty="0">
                <a:solidFill>
                  <a:schemeClr val="bg1"/>
                </a:solidFill>
                <a:latin typeface="Lato" panose="020F0502020204030203" pitchFamily="34" charset="0"/>
                <a:ea typeface="+mn-ea"/>
                <a:cs typeface="+mn-cs"/>
              </a:rPr>
              <a:t> de </a:t>
            </a:r>
            <a:r>
              <a:rPr sz="1400" dirty="0" err="1">
                <a:solidFill>
                  <a:schemeClr val="bg1"/>
                </a:solidFill>
                <a:latin typeface="Lato" panose="020F0502020204030203" pitchFamily="34" charset="0"/>
                <a:ea typeface="+mn-ea"/>
                <a:cs typeface="+mn-cs"/>
              </a:rPr>
              <a:t>cualquier</a:t>
            </a:r>
            <a:r>
              <a:rPr sz="1400" dirty="0">
                <a:solidFill>
                  <a:schemeClr val="bg1"/>
                </a:solidFill>
                <a:latin typeface="Lato" panose="020F0502020204030203" pitchFamily="34" charset="0"/>
                <a:ea typeface="+mn-ea"/>
                <a:cs typeface="+mn-cs"/>
              </a:rPr>
              <a:t> forma que sea </a:t>
            </a:r>
            <a:r>
              <a:rPr sz="1400" dirty="0" err="1">
                <a:solidFill>
                  <a:schemeClr val="bg1"/>
                </a:solidFill>
                <a:latin typeface="Lato" panose="020F0502020204030203" pitchFamily="34" charset="0"/>
                <a:ea typeface="+mn-ea"/>
                <a:cs typeface="+mn-cs"/>
              </a:rPr>
              <a:t>razonable</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pero</a:t>
            </a:r>
            <a:r>
              <a:rPr sz="1400" dirty="0">
                <a:solidFill>
                  <a:schemeClr val="bg1"/>
                </a:solidFill>
                <a:latin typeface="Lato" panose="020F0502020204030203" pitchFamily="34" charset="0"/>
                <a:ea typeface="+mn-ea"/>
                <a:cs typeface="+mn-cs"/>
              </a:rPr>
              <a:t> no de </a:t>
            </a:r>
            <a:r>
              <a:rPr sz="1400" dirty="0" err="1">
                <a:solidFill>
                  <a:schemeClr val="bg1"/>
                </a:solidFill>
                <a:latin typeface="Lato" panose="020F0502020204030203" pitchFamily="34" charset="0"/>
                <a:ea typeface="+mn-ea"/>
                <a:cs typeface="+mn-cs"/>
              </a:rPr>
              <a:t>una</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manera</a:t>
            </a:r>
            <a:r>
              <a:rPr sz="1400" dirty="0">
                <a:solidFill>
                  <a:schemeClr val="bg1"/>
                </a:solidFill>
                <a:latin typeface="Lato" panose="020F0502020204030203" pitchFamily="34" charset="0"/>
                <a:ea typeface="+mn-ea"/>
                <a:cs typeface="+mn-cs"/>
              </a:rPr>
              <a:t> que </a:t>
            </a:r>
            <a:r>
              <a:rPr sz="1400" dirty="0" err="1">
                <a:solidFill>
                  <a:schemeClr val="bg1"/>
                </a:solidFill>
                <a:latin typeface="Lato" panose="020F0502020204030203" pitchFamily="34" charset="0"/>
                <a:ea typeface="+mn-ea"/>
                <a:cs typeface="+mn-cs"/>
              </a:rPr>
              <a:t>sugiera</a:t>
            </a:r>
            <a:r>
              <a:rPr sz="1400" dirty="0">
                <a:solidFill>
                  <a:schemeClr val="bg1"/>
                </a:solidFill>
                <a:latin typeface="Lato" panose="020F0502020204030203" pitchFamily="34" charset="0"/>
                <a:ea typeface="+mn-ea"/>
                <a:cs typeface="+mn-cs"/>
              </a:rPr>
              <a:t> que CAWST y </a:t>
            </a:r>
            <a:r>
              <a:rPr sz="1400" dirty="0" err="1">
                <a:solidFill>
                  <a:schemeClr val="bg1"/>
                </a:solidFill>
                <a:latin typeface="Lato" panose="020F0502020204030203" pitchFamily="34" charset="0"/>
                <a:ea typeface="+mn-ea"/>
                <a:cs typeface="+mn-cs"/>
              </a:rPr>
              <a:t>Eawag-Sandec</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avalan</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su</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organización</a:t>
            </a:r>
            <a:r>
              <a:rPr sz="1400" dirty="0">
                <a:solidFill>
                  <a:schemeClr val="bg1"/>
                </a:solidFill>
                <a:latin typeface="Lato" panose="020F0502020204030203" pitchFamily="34" charset="0"/>
                <a:ea typeface="+mn-ea"/>
                <a:cs typeface="+mn-cs"/>
              </a:rPr>
              <a:t> o el </a:t>
            </a:r>
            <a:r>
              <a:rPr sz="1400" dirty="0" err="1">
                <a:solidFill>
                  <a:schemeClr val="bg1"/>
                </a:solidFill>
                <a:latin typeface="Lato" panose="020F0502020204030203" pitchFamily="34" charset="0"/>
                <a:ea typeface="+mn-ea"/>
                <a:cs typeface="+mn-cs"/>
              </a:rPr>
              <a:t>uso</a:t>
            </a:r>
            <a:r>
              <a:rPr sz="1400" dirty="0">
                <a:solidFill>
                  <a:schemeClr val="bg1"/>
                </a:solidFill>
                <a:latin typeface="Lato" panose="020F0502020204030203" pitchFamily="34" charset="0"/>
                <a:ea typeface="+mn-ea"/>
                <a:cs typeface="+mn-cs"/>
              </a:rPr>
              <a:t> que le ha dado al </a:t>
            </a:r>
            <a:r>
              <a:rPr sz="1400" dirty="0" err="1">
                <a:solidFill>
                  <a:schemeClr val="bg1"/>
                </a:solidFill>
                <a:latin typeface="Lato" panose="020F0502020204030203" pitchFamily="34" charset="0"/>
                <a:ea typeface="+mn-ea"/>
                <a:cs typeface="+mn-cs"/>
              </a:rPr>
              <a:t>documento</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Incluya</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nuestros</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sitios</a:t>
            </a:r>
            <a:r>
              <a:rPr sz="1400" dirty="0">
                <a:solidFill>
                  <a:schemeClr val="bg1"/>
                </a:solidFill>
                <a:latin typeface="Lato" panose="020F0502020204030203" pitchFamily="34" charset="0"/>
                <a:ea typeface="+mn-ea"/>
                <a:cs typeface="+mn-cs"/>
              </a:rPr>
              <a:t> web: </a:t>
            </a:r>
            <a:r>
              <a:rPr sz="1400" dirty="0">
                <a:solidFill>
                  <a:schemeClr val="bg1"/>
                </a:solidFill>
                <a:latin typeface="Lato" panose="020F0502020204030203" pitchFamily="34" charset="0"/>
                <a:ea typeface="+mn-ea"/>
                <a:cs typeface="+mn-cs"/>
                <a:hlinkClick r:id="rId4"/>
              </a:rPr>
              <a:t>www.cawst.org</a:t>
            </a:r>
            <a:r>
              <a:rPr sz="1400" dirty="0">
                <a:solidFill>
                  <a:schemeClr val="bg1"/>
                </a:solidFill>
                <a:latin typeface="Lato" panose="020F0502020204030203" pitchFamily="34" charset="0"/>
                <a:ea typeface="+mn-ea"/>
                <a:cs typeface="+mn-cs"/>
              </a:rPr>
              <a:t> y </a:t>
            </a:r>
            <a:r>
              <a:rPr sz="1400" dirty="0">
                <a:solidFill>
                  <a:schemeClr val="bg1"/>
                </a:solidFill>
                <a:latin typeface="Lato" panose="020F0502020204030203" pitchFamily="34" charset="0"/>
                <a:ea typeface="+mn-ea"/>
                <a:cs typeface="+mn-cs"/>
                <a:hlinkClick r:id="rId5"/>
              </a:rPr>
              <a:t>www.sandec.ch</a:t>
            </a:r>
            <a:r>
              <a:rPr sz="1400" dirty="0">
                <a:solidFill>
                  <a:schemeClr val="bg1"/>
                </a:solidFill>
                <a:latin typeface="Lato" panose="020F0502020204030203" pitchFamily="34" charset="0"/>
                <a:ea typeface="+mn-ea"/>
                <a:cs typeface="+mn-cs"/>
              </a:rPr>
              <a:t>.</a:t>
            </a:r>
          </a:p>
          <a:p>
            <a:pPr marL="0" lvl="4" rtl="0" eaLnBrk="1" fontAlgn="auto" hangingPunct="1">
              <a:lnSpc>
                <a:spcPct val="120000"/>
              </a:lnSpc>
              <a:spcBef>
                <a:spcPts val="1000"/>
              </a:spcBef>
              <a:spcAft>
                <a:spcPts val="0"/>
              </a:spcAft>
              <a:defRPr/>
            </a:pPr>
            <a:r>
              <a:rPr sz="1400" dirty="0">
                <a:solidFill>
                  <a:schemeClr val="bg1"/>
                </a:solidFill>
                <a:latin typeface="Lato" panose="020F0502020204030203" pitchFamily="34" charset="0"/>
                <a:ea typeface="+mn-ea"/>
                <a:cs typeface="+mn-cs"/>
              </a:rPr>
              <a:t>CAWST y </a:t>
            </a:r>
            <a:r>
              <a:rPr sz="1400" dirty="0" err="1">
                <a:solidFill>
                  <a:schemeClr val="bg1"/>
                </a:solidFill>
                <a:latin typeface="Lato" panose="020F0502020204030203" pitchFamily="34" charset="0"/>
                <a:ea typeface="+mn-ea"/>
                <a:cs typeface="+mn-cs"/>
              </a:rPr>
              <a:t>Eawag-Sandec</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actualizarán</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este</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documento</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periódicamente</a:t>
            </a:r>
            <a:r>
              <a:rPr sz="1400" dirty="0">
                <a:solidFill>
                  <a:schemeClr val="bg1"/>
                </a:solidFill>
                <a:latin typeface="Lato" panose="020F0502020204030203" pitchFamily="34" charset="0"/>
                <a:ea typeface="+mn-ea"/>
                <a:cs typeface="+mn-cs"/>
              </a:rPr>
              <a:t>. Por ese </a:t>
            </a:r>
            <a:r>
              <a:rPr sz="1400" dirty="0" err="1">
                <a:solidFill>
                  <a:schemeClr val="bg1"/>
                </a:solidFill>
                <a:latin typeface="Lato" panose="020F0502020204030203" pitchFamily="34" charset="0"/>
                <a:ea typeface="+mn-ea"/>
                <a:cs typeface="+mn-cs"/>
              </a:rPr>
              <a:t>motivo</a:t>
            </a:r>
            <a:r>
              <a:rPr sz="1400" dirty="0">
                <a:solidFill>
                  <a:schemeClr val="bg1"/>
                </a:solidFill>
                <a:latin typeface="Lato" panose="020F0502020204030203" pitchFamily="34" charset="0"/>
                <a:ea typeface="+mn-ea"/>
                <a:cs typeface="+mn-cs"/>
              </a:rPr>
              <a:t>, no se </a:t>
            </a:r>
            <a:r>
              <a:rPr sz="1400" dirty="0" err="1">
                <a:solidFill>
                  <a:schemeClr val="bg1"/>
                </a:solidFill>
                <a:latin typeface="Lato" panose="020F0502020204030203" pitchFamily="34" charset="0"/>
                <a:ea typeface="+mn-ea"/>
                <a:cs typeface="+mn-cs"/>
              </a:rPr>
              <a:t>recomienda</a:t>
            </a:r>
            <a:r>
              <a:rPr sz="1400" dirty="0">
                <a:solidFill>
                  <a:schemeClr val="bg1"/>
                </a:solidFill>
                <a:latin typeface="Lato" panose="020F0502020204030203" pitchFamily="34" charset="0"/>
                <a:ea typeface="+mn-ea"/>
                <a:cs typeface="+mn-cs"/>
              </a:rPr>
              <a:t> que lo </a:t>
            </a:r>
            <a:r>
              <a:rPr sz="1400" dirty="0" err="1">
                <a:solidFill>
                  <a:schemeClr val="bg1"/>
                </a:solidFill>
                <a:latin typeface="Lato" panose="020F0502020204030203" pitchFamily="34" charset="0"/>
                <a:ea typeface="+mn-ea"/>
                <a:cs typeface="+mn-cs"/>
              </a:rPr>
              <a:t>almacene</a:t>
            </a:r>
            <a:r>
              <a:rPr sz="1400" dirty="0">
                <a:solidFill>
                  <a:schemeClr val="bg1"/>
                </a:solidFill>
                <a:latin typeface="Lato" panose="020F0502020204030203" pitchFamily="34" charset="0"/>
                <a:ea typeface="+mn-ea"/>
                <a:cs typeface="+mn-cs"/>
              </a:rPr>
              <a:t> para </a:t>
            </a:r>
            <a:r>
              <a:rPr sz="1400" dirty="0" err="1">
                <a:solidFill>
                  <a:schemeClr val="bg1"/>
                </a:solidFill>
                <a:latin typeface="Lato" panose="020F0502020204030203" pitchFamily="34" charset="0"/>
                <a:ea typeface="+mn-ea"/>
                <a:cs typeface="+mn-cs"/>
              </a:rPr>
              <a:t>descargarlo</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desde</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su</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sitio</a:t>
            </a:r>
            <a:r>
              <a:rPr sz="1400" dirty="0">
                <a:solidFill>
                  <a:schemeClr val="bg1"/>
                </a:solidFill>
                <a:latin typeface="Lato" panose="020F0502020204030203" pitchFamily="34" charset="0"/>
                <a:ea typeface="+mn-ea"/>
                <a:cs typeface="+mn-cs"/>
              </a:rPr>
              <a:t> web.</a:t>
            </a:r>
          </a:p>
          <a:p>
            <a:pPr marL="0" lvl="4" rtl="0" eaLnBrk="1" fontAlgn="auto" hangingPunct="1">
              <a:lnSpc>
                <a:spcPct val="120000"/>
              </a:lnSpc>
              <a:spcBef>
                <a:spcPts val="1000"/>
              </a:spcBef>
              <a:spcAft>
                <a:spcPts val="0"/>
              </a:spcAft>
              <a:defRPr/>
            </a:pPr>
            <a:r>
              <a:rPr sz="1400" dirty="0">
                <a:solidFill>
                  <a:schemeClr val="bg1"/>
                </a:solidFill>
                <a:latin typeface="Lato"/>
                <a:ea typeface="+mn-ea"/>
                <a:cs typeface="Arial" charset="0"/>
              </a:rPr>
              <a:t>CAWST y </a:t>
            </a:r>
            <a:r>
              <a:rPr sz="1400" dirty="0" err="1">
                <a:solidFill>
                  <a:schemeClr val="bg1"/>
                </a:solidFill>
                <a:latin typeface="Lato"/>
                <a:ea typeface="+mn-ea"/>
                <a:cs typeface="Arial" charset="0"/>
              </a:rPr>
              <a:t>Eawag-Sandec</a:t>
            </a:r>
            <a:r>
              <a:rPr sz="1400" dirty="0">
                <a:solidFill>
                  <a:schemeClr val="bg1"/>
                </a:solidFill>
                <a:latin typeface="Lato"/>
                <a:ea typeface="+mn-ea"/>
                <a:cs typeface="Arial" charset="0"/>
              </a:rPr>
              <a:t> y </a:t>
            </a:r>
            <a:r>
              <a:rPr sz="1400" dirty="0" err="1">
                <a:solidFill>
                  <a:schemeClr val="bg1"/>
                </a:solidFill>
                <a:latin typeface="Lato"/>
                <a:ea typeface="+mn-ea"/>
                <a:cs typeface="Arial" charset="0"/>
              </a:rPr>
              <a:t>sus</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directivos</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empleados</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contratistas</a:t>
            </a:r>
            <a:r>
              <a:rPr sz="1400" dirty="0">
                <a:solidFill>
                  <a:schemeClr val="bg1"/>
                </a:solidFill>
                <a:latin typeface="Lato"/>
                <a:ea typeface="+mn-ea"/>
                <a:cs typeface="Arial" charset="0"/>
              </a:rPr>
              <a:t> y </a:t>
            </a:r>
            <a:r>
              <a:rPr sz="1400" dirty="0" err="1">
                <a:solidFill>
                  <a:schemeClr val="bg1"/>
                </a:solidFill>
                <a:latin typeface="Lato"/>
                <a:ea typeface="+mn-ea"/>
                <a:cs typeface="Arial" charset="0"/>
              </a:rPr>
              <a:t>voluntarios</a:t>
            </a:r>
            <a:r>
              <a:rPr sz="1400" dirty="0">
                <a:solidFill>
                  <a:schemeClr val="bg1"/>
                </a:solidFill>
                <a:latin typeface="Lato"/>
                <a:ea typeface="+mn-ea"/>
                <a:cs typeface="Arial" charset="0"/>
              </a:rPr>
              <a:t> no </a:t>
            </a:r>
            <a:r>
              <a:rPr sz="1400" dirty="0" err="1">
                <a:solidFill>
                  <a:schemeClr val="bg1"/>
                </a:solidFill>
                <a:latin typeface="Lato"/>
                <a:ea typeface="+mn-ea"/>
                <a:cs typeface="Arial" charset="0"/>
              </a:rPr>
              <a:t>asumen</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ninguna</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responsabilidad</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ni</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dan</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garantía</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alguna</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por</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los</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resultados</a:t>
            </a:r>
            <a:r>
              <a:rPr sz="1400" dirty="0">
                <a:solidFill>
                  <a:schemeClr val="bg1"/>
                </a:solidFill>
                <a:latin typeface="Lato"/>
                <a:ea typeface="+mn-ea"/>
                <a:cs typeface="Arial" charset="0"/>
              </a:rPr>
              <a:t> que </a:t>
            </a:r>
            <a:r>
              <a:rPr sz="1400" dirty="0" err="1">
                <a:solidFill>
                  <a:schemeClr val="bg1"/>
                </a:solidFill>
                <a:latin typeface="Lato"/>
                <a:ea typeface="+mn-ea"/>
                <a:cs typeface="Arial" charset="0"/>
              </a:rPr>
              <a:t>puedan</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obtenerse</a:t>
            </a:r>
            <a:r>
              <a:rPr sz="1400" dirty="0">
                <a:solidFill>
                  <a:schemeClr val="bg1"/>
                </a:solidFill>
                <a:latin typeface="Lato"/>
                <a:ea typeface="+mn-ea"/>
                <a:cs typeface="Arial" charset="0"/>
              </a:rPr>
              <a:t> a </a:t>
            </a:r>
            <a:r>
              <a:rPr sz="1400" dirty="0" err="1">
                <a:solidFill>
                  <a:schemeClr val="bg1"/>
                </a:solidFill>
                <a:latin typeface="Lato"/>
                <a:ea typeface="+mn-ea"/>
                <a:cs typeface="Arial" charset="0"/>
              </a:rPr>
              <a:t>partir</a:t>
            </a:r>
            <a:r>
              <a:rPr sz="1400" dirty="0">
                <a:solidFill>
                  <a:schemeClr val="bg1"/>
                </a:solidFill>
                <a:latin typeface="Lato"/>
                <a:ea typeface="+mn-ea"/>
                <a:cs typeface="Arial" charset="0"/>
              </a:rPr>
              <a:t> del </a:t>
            </a:r>
            <a:r>
              <a:rPr sz="1400" dirty="0" err="1">
                <a:solidFill>
                  <a:schemeClr val="bg1"/>
                </a:solidFill>
                <a:latin typeface="Lato"/>
                <a:ea typeface="+mn-ea"/>
                <a:cs typeface="Arial" charset="0"/>
              </a:rPr>
              <a:t>uso</a:t>
            </a:r>
            <a:r>
              <a:rPr sz="1400" dirty="0">
                <a:solidFill>
                  <a:schemeClr val="bg1"/>
                </a:solidFill>
                <a:latin typeface="Lato"/>
                <a:ea typeface="+mn-ea"/>
                <a:cs typeface="Arial" charset="0"/>
              </a:rPr>
              <a:t> de la </a:t>
            </a:r>
            <a:r>
              <a:rPr sz="1400" dirty="0" err="1">
                <a:solidFill>
                  <a:schemeClr val="bg1"/>
                </a:solidFill>
                <a:latin typeface="Lato"/>
                <a:ea typeface="+mn-ea"/>
                <a:cs typeface="Arial" charset="0"/>
              </a:rPr>
              <a:t>información</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dada</a:t>
            </a:r>
            <a:r>
              <a:rPr sz="1400" dirty="0">
                <a:solidFill>
                  <a:srgbClr val="000000"/>
                </a:solidFill>
                <a:latin typeface="Lato"/>
                <a:ea typeface="+mn-ea"/>
                <a:cs typeface="Arial" charset="0"/>
              </a:rPr>
              <a:t>.</a:t>
            </a:r>
          </a:p>
        </p:txBody>
      </p:sp>
      <p:grpSp>
        <p:nvGrpSpPr>
          <p:cNvPr id="6" name="Group 5"/>
          <p:cNvGrpSpPr/>
          <p:nvPr/>
        </p:nvGrpSpPr>
        <p:grpSpPr>
          <a:xfrm>
            <a:off x="549449" y="2336469"/>
            <a:ext cx="986155" cy="835092"/>
            <a:chOff x="329372" y="2666906"/>
            <a:chExt cx="986155" cy="835092"/>
          </a:xfrm>
        </p:grpSpPr>
        <p:pic>
          <p:nvPicPr>
            <p:cNvPr id="17" name="Picture 16"/>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56042" y="3254348"/>
              <a:ext cx="959485" cy="247650"/>
            </a:xfrm>
            <a:prstGeom prst="rect">
              <a:avLst/>
            </a:prstGeom>
            <a:noFill/>
          </p:spPr>
        </p:pic>
        <p:pic>
          <p:nvPicPr>
            <p:cNvPr id="18" name="Picture 17"/>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29372" y="2666906"/>
              <a:ext cx="986155" cy="352425"/>
            </a:xfrm>
            <a:prstGeom prst="rect">
              <a:avLst/>
            </a:prstGeom>
            <a:noFill/>
          </p:spPr>
        </p:pic>
      </p:grpSp>
      <p:pic>
        <p:nvPicPr>
          <p:cNvPr id="19" name="Picture 18" descr="N:\Communications\Communications Tools\Logos &amp; Graphics\Logos\+ CAWST\cawst_logo_full--docx_header--colour.png"/>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749041" y="109255"/>
            <a:ext cx="2431415" cy="944880"/>
          </a:xfrm>
          <a:prstGeom prst="rect">
            <a:avLst/>
          </a:prstGeom>
          <a:noFill/>
          <a:ln>
            <a:noFill/>
          </a:ln>
        </p:spPr>
      </p:pic>
      <p:sp>
        <p:nvSpPr>
          <p:cNvPr id="9" name="TextBox 8"/>
          <p:cNvSpPr txBox="1"/>
          <p:nvPr/>
        </p:nvSpPr>
        <p:spPr>
          <a:xfrm>
            <a:off x="9116046" y="4343803"/>
            <a:ext cx="1403288" cy="369332"/>
          </a:xfrm>
          <a:prstGeom prst="rect">
            <a:avLst/>
          </a:prstGeom>
          <a:noFill/>
        </p:spPr>
        <p:txBody>
          <a:bodyPr wrap="square" rtlCol="0">
            <a:spAutoFit/>
          </a:bodyPr>
          <a:lstStyle/>
          <a:p>
            <a:endParaRPr lang="en-CA" dirty="0"/>
          </a:p>
        </p:txBody>
      </p:sp>
      <p:pic>
        <p:nvPicPr>
          <p:cNvPr id="10" name="Picture 9"/>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801262" y="277487"/>
            <a:ext cx="1762584" cy="1234090"/>
          </a:xfrm>
          <a:prstGeom prst="rect">
            <a:avLst/>
          </a:prstGeom>
        </p:spPr>
      </p:pic>
    </p:spTree>
    <p:extLst>
      <p:ext uri="{BB962C8B-B14F-4D97-AF65-F5344CB8AC3E}">
        <p14:creationId xmlns:p14="http://schemas.microsoft.com/office/powerpoint/2010/main" val="3490210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rtl="0"/>
            <a:r>
              <a:t>Vertido de lodos fecales</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10</a:t>
            </a:fld>
            <a:endParaRPr/>
          </a:p>
        </p:txBody>
      </p:sp>
      <p:pic>
        <p:nvPicPr>
          <p:cNvPr id="5" name="Picture 3" descr="C:\Users\sphilippe\Documents\To do documents\Photos\illegal dumping Burkina Faso\5014299844_8f372bcdc8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290" y="1217957"/>
            <a:ext cx="6580261" cy="4935197"/>
          </a:xfrm>
          <a:prstGeom prst="rect">
            <a:avLst/>
          </a:prstGeom>
          <a:noFill/>
          <a:ln>
            <a:solidFill>
              <a:srgbClr val="000000"/>
            </a:solid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Lst>
        </p:spPr>
      </p:pic>
      <p:sp>
        <p:nvSpPr>
          <p:cNvPr id="6" name="Text Placeholder 1"/>
          <p:cNvSpPr txBox="1">
            <a:spLocks/>
          </p:cNvSpPr>
          <p:nvPr/>
        </p:nvSpPr>
        <p:spPr bwMode="auto">
          <a:xfrm>
            <a:off x="6970417" y="6201931"/>
            <a:ext cx="3731868" cy="293187"/>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 uri="{FAA26D3D-D897-4be2-8F04-BA451C77F1D7}">
              <ma14:placeholderFlag xmlns:c="http://schemas.openxmlformats.org/drawingml/2006/chart" xmlns:c15="http://schemas.microsoft.com/office/drawing/2012/chart"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t>Fuente: SuSanA</a:t>
            </a:r>
          </a:p>
        </p:txBody>
      </p:sp>
      <p:sp>
        <p:nvSpPr>
          <p:cNvPr id="7" name="Text Placeholder 6"/>
          <p:cNvSpPr>
            <a:spLocks noGrp="1"/>
          </p:cNvSpPr>
          <p:nvPr>
            <p:ph type="body" sz="quarter" idx="13"/>
          </p:nvPr>
        </p:nvSpPr>
        <p:spPr/>
        <p:txBody>
          <a:bodyPr/>
          <a:lstStyle/>
          <a:p>
            <a:pPr rtl="0"/>
            <a:r>
              <a:t>Burkina Faso</a:t>
            </a:r>
          </a:p>
        </p:txBody>
      </p:sp>
    </p:spTree>
    <p:extLst>
      <p:ext uri="{BB962C8B-B14F-4D97-AF65-F5344CB8AC3E}">
        <p14:creationId xmlns:p14="http://schemas.microsoft.com/office/powerpoint/2010/main" val="1627656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36120" y="433517"/>
            <a:ext cx="8310233" cy="410414"/>
          </a:xfrm>
        </p:spPr>
        <p:txBody>
          <a:bodyPr/>
          <a:lstStyle/>
          <a:p>
            <a:pPr rtl="0"/>
            <a:r>
              <a:t>¿Por qué necesitamos la gestión de lodos fecales?</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11</a:t>
            </a:fld>
            <a:endParaRPr/>
          </a:p>
        </p:txBody>
      </p:sp>
      <p:sp>
        <p:nvSpPr>
          <p:cNvPr id="5" name="Rectangle 4"/>
          <p:cNvSpPr/>
          <p:nvPr/>
        </p:nvSpPr>
        <p:spPr>
          <a:xfrm>
            <a:off x="307298" y="1551642"/>
            <a:ext cx="8686800" cy="1769715"/>
          </a:xfrm>
          <a:prstGeom prst="rect">
            <a:avLst/>
          </a:prstGeom>
        </p:spPr>
        <p:txBody>
          <a:bodyPr wrap="square">
            <a:spAutoFit/>
          </a:bodyPr>
          <a:lstStyle/>
          <a:p>
            <a:pPr rtl="0">
              <a:spcBef>
                <a:spcPts val="600"/>
              </a:spcBef>
            </a:pPr>
            <a:r>
              <a:rPr sz="2800">
                <a:solidFill>
                  <a:srgbClr val="262626">
                    <a:lumMod val="90000"/>
                    <a:lumOff val="10000"/>
                  </a:srgbClr>
                </a:solidFill>
                <a:latin typeface="Lato"/>
              </a:rPr>
              <a:t>El 88% de las muertes por diarrea se atribuye a la falta de acceso a saneamiento seguro, agua de consumo que no es segura y disponibilidad adecuada de agua para la higiene </a:t>
            </a:r>
          </a:p>
          <a:p>
            <a:pPr rtl="0">
              <a:spcBef>
                <a:spcPts val="600"/>
              </a:spcBef>
            </a:pPr>
            <a:r>
              <a:rPr sz="2000">
                <a:solidFill>
                  <a:srgbClr val="262626">
                    <a:lumMod val="90000"/>
                    <a:lumOff val="10000"/>
                  </a:srgbClr>
                </a:solidFill>
                <a:latin typeface="Lato"/>
              </a:rPr>
              <a:t>(Fuente: Prüss-Üstün A. et al., 2008.)</a:t>
            </a:r>
          </a:p>
        </p:txBody>
      </p:sp>
    </p:spTree>
    <p:extLst>
      <p:ext uri="{BB962C8B-B14F-4D97-AF65-F5344CB8AC3E}">
        <p14:creationId xmlns:p14="http://schemas.microsoft.com/office/powerpoint/2010/main" val="2064019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rtl="0"/>
            <a:r>
              <a:t>Problemas locales </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12</a:t>
            </a:fld>
            <a:endParaRPr/>
          </a:p>
        </p:txBody>
      </p:sp>
    </p:spTree>
    <p:extLst>
      <p:ext uri="{BB962C8B-B14F-4D97-AF65-F5344CB8AC3E}">
        <p14:creationId xmlns:p14="http://schemas.microsoft.com/office/powerpoint/2010/main" val="3932843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rtl="0"/>
            <a:r>
              <a:rPr dirty="0" err="1"/>
              <a:t>Objetivos</a:t>
            </a:r>
            <a:r>
              <a:rPr dirty="0"/>
              <a:t> de </a:t>
            </a:r>
            <a:r>
              <a:rPr dirty="0" err="1"/>
              <a:t>Desarrollo</a:t>
            </a:r>
            <a:r>
              <a:rPr dirty="0"/>
              <a:t> </a:t>
            </a:r>
            <a:r>
              <a:rPr dirty="0" err="1"/>
              <a:t>Sostenible</a:t>
            </a:r>
            <a:endParaRPr dirty="0"/>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13</a:t>
            </a:fld>
            <a:endParaRPr/>
          </a:p>
        </p:txBody>
      </p:sp>
      <p:sp>
        <p:nvSpPr>
          <p:cNvPr id="9" name="Text Placeholder 1"/>
          <p:cNvSpPr txBox="1">
            <a:spLocks/>
          </p:cNvSpPr>
          <p:nvPr/>
        </p:nvSpPr>
        <p:spPr bwMode="auto">
          <a:xfrm>
            <a:off x="6991438" y="5785273"/>
            <a:ext cx="3731868" cy="293187"/>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 uri="{FAA26D3D-D897-4be2-8F04-BA451C77F1D7}">
              <ma14:placeholderFlag xmlns:c="http://schemas.openxmlformats.org/drawingml/2006/chart" xmlns:c15="http://schemas.microsoft.com/office/drawing/2012/chart"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t>Fuente: Naciones Unidas</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855406"/>
            <a:ext cx="9144000" cy="5147187"/>
          </a:xfrm>
          <a:prstGeom prst="rect">
            <a:avLst/>
          </a:prstGeom>
        </p:spPr>
      </p:pic>
      <p:sp>
        <p:nvSpPr>
          <p:cNvPr id="8" name="Oval 7"/>
          <p:cNvSpPr/>
          <p:nvPr/>
        </p:nvSpPr>
        <p:spPr>
          <a:xfrm>
            <a:off x="7388696" y="1072728"/>
            <a:ext cx="1907704" cy="1907704"/>
          </a:xfrm>
          <a:prstGeom prst="ellipse">
            <a:avLst/>
          </a:prstGeom>
          <a:solidFill>
            <a:schemeClr val="bg1">
              <a:alpha val="18824"/>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262626"/>
              </a:solidFill>
            </a:endParaRPr>
          </a:p>
        </p:txBody>
      </p:sp>
    </p:spTree>
    <p:extLst>
      <p:ext uri="{BB962C8B-B14F-4D97-AF65-F5344CB8AC3E}">
        <p14:creationId xmlns:p14="http://schemas.microsoft.com/office/powerpoint/2010/main" val="1937230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36120" y="433517"/>
            <a:ext cx="8666340" cy="410414"/>
          </a:xfrm>
        </p:spPr>
        <p:txBody>
          <a:bodyPr/>
          <a:lstStyle/>
          <a:p>
            <a:pPr rtl="0"/>
            <a:r>
              <a:t>Objetivo 6: Garantizar la disponibilidad de agua y su gestión sostenible y el saneamiento para todos</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14</a:t>
            </a:fld>
            <a:endParaRPr/>
          </a:p>
        </p:txBody>
      </p:sp>
      <p:graphicFrame>
        <p:nvGraphicFramePr>
          <p:cNvPr id="7" name="Content Placeholder 3"/>
          <p:cNvGraphicFramePr>
            <a:graphicFrameLocks/>
          </p:cNvGraphicFramePr>
          <p:nvPr>
            <p:extLst>
              <p:ext uri="{D42A27DB-BD31-4B8C-83A1-F6EECF244321}">
                <p14:modId xmlns:p14="http://schemas.microsoft.com/office/powerpoint/2010/main" val="1436555460"/>
              </p:ext>
            </p:extLst>
          </p:nvPr>
        </p:nvGraphicFramePr>
        <p:xfrm>
          <a:off x="159589" y="1533536"/>
          <a:ext cx="5186668" cy="4630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Hexagon 7"/>
          <p:cNvSpPr/>
          <p:nvPr/>
        </p:nvSpPr>
        <p:spPr>
          <a:xfrm>
            <a:off x="6222124" y="2457783"/>
            <a:ext cx="2278258" cy="1584176"/>
          </a:xfrm>
          <a:prstGeom prst="hexagon">
            <a:avLst/>
          </a:prstGeom>
          <a:solidFill>
            <a:srgbClr val="4F81BD"/>
          </a:solidFill>
          <a:ln w="25400" cap="flat" cmpd="sng" algn="ctr">
            <a:solidFill>
              <a:srgbClr val="4F81BD">
                <a:shade val="50000"/>
              </a:srgbClr>
            </a:solidFill>
            <a:prstDash val="solid"/>
          </a:ln>
          <a:effectLst/>
        </p:spPr>
        <p:txBody>
          <a:bodyPr lIns="80147" tIns="40074" rIns="80147" bIns="40074" rtlCol="0" anchor="ctr"/>
          <a:lstStyle/>
          <a:p>
            <a:pPr algn="ctr" rtl="0" eaLnBrk="1" hangingPunct="1">
              <a:defRPr/>
            </a:pPr>
            <a:r>
              <a:rPr u="sng" kern="0">
                <a:solidFill>
                  <a:prstClr val="white"/>
                </a:solidFill>
                <a:latin typeface="Calibri"/>
                <a:cs typeface="+mn-cs"/>
              </a:rPr>
              <a:t>6.A</a:t>
            </a:r>
            <a:br>
              <a:rPr lang="fr-CH" kern="0" dirty="0">
                <a:solidFill>
                  <a:prstClr val="white"/>
                </a:solidFill>
                <a:latin typeface="Calibri"/>
                <a:cs typeface="+mn-cs"/>
              </a:rPr>
            </a:br>
            <a:r>
              <a:rPr kern="0">
                <a:solidFill>
                  <a:prstClr val="white"/>
                </a:solidFill>
                <a:latin typeface="Calibri"/>
                <a:cs typeface="+mn-cs"/>
              </a:rPr>
              <a:t>Cooperación internacional</a:t>
            </a:r>
            <a:br>
              <a:rPr lang="fr-CH" kern="0" dirty="0">
                <a:solidFill>
                  <a:prstClr val="white"/>
                </a:solidFill>
                <a:latin typeface="Calibri"/>
                <a:cs typeface="+mn-cs"/>
              </a:rPr>
            </a:br>
            <a:r>
              <a:rPr kern="0">
                <a:solidFill>
                  <a:prstClr val="white"/>
                </a:solidFill>
                <a:latin typeface="Calibri"/>
                <a:cs typeface="+mn-cs"/>
              </a:rPr>
              <a:t> y desarrollo de capacidades</a:t>
            </a:r>
          </a:p>
        </p:txBody>
      </p:sp>
      <p:sp>
        <p:nvSpPr>
          <p:cNvPr id="9" name="Hexagon 8"/>
          <p:cNvSpPr/>
          <p:nvPr/>
        </p:nvSpPr>
        <p:spPr>
          <a:xfrm>
            <a:off x="6222124" y="4231646"/>
            <a:ext cx="2278258" cy="1171408"/>
          </a:xfrm>
          <a:prstGeom prst="hexagon">
            <a:avLst/>
          </a:prstGeom>
          <a:solidFill>
            <a:srgbClr val="4F81BD"/>
          </a:solidFill>
          <a:ln w="25400" cap="flat" cmpd="sng" algn="ctr">
            <a:solidFill>
              <a:srgbClr val="4F81BD">
                <a:shade val="50000"/>
              </a:srgbClr>
            </a:solidFill>
            <a:prstDash val="solid"/>
          </a:ln>
          <a:effectLst/>
        </p:spPr>
        <p:txBody>
          <a:bodyPr lIns="80147" tIns="40074" rIns="80147" bIns="40074" rtlCol="0" anchor="ctr"/>
          <a:lstStyle/>
          <a:p>
            <a:pPr algn="ctr" rtl="0" eaLnBrk="1" hangingPunct="1">
              <a:defRPr/>
            </a:pPr>
            <a:r>
              <a:rPr u="sng" kern="0">
                <a:solidFill>
                  <a:prstClr val="white"/>
                </a:solidFill>
                <a:latin typeface="Calibri"/>
                <a:cs typeface="+mn-cs"/>
              </a:rPr>
              <a:t>6.B</a:t>
            </a:r>
            <a:br>
              <a:rPr lang="fr-CH" kern="0" dirty="0">
                <a:solidFill>
                  <a:prstClr val="white"/>
                </a:solidFill>
                <a:latin typeface="Calibri"/>
                <a:cs typeface="+mn-cs"/>
              </a:rPr>
            </a:br>
            <a:r>
              <a:rPr kern="0">
                <a:solidFill>
                  <a:prstClr val="white"/>
                </a:solidFill>
                <a:latin typeface="Calibri"/>
                <a:cs typeface="+mn-cs"/>
              </a:rPr>
              <a:t>Participación local</a:t>
            </a:r>
          </a:p>
        </p:txBody>
      </p:sp>
      <p:sp>
        <p:nvSpPr>
          <p:cNvPr id="11" name="TextBox 10"/>
          <p:cNvSpPr txBox="1"/>
          <p:nvPr/>
        </p:nvSpPr>
        <p:spPr>
          <a:xfrm>
            <a:off x="6089753" y="1925704"/>
            <a:ext cx="3491880" cy="369332"/>
          </a:xfrm>
          <a:prstGeom prst="rect">
            <a:avLst/>
          </a:prstGeom>
          <a:noFill/>
        </p:spPr>
        <p:txBody>
          <a:bodyPr wrap="square" rtlCol="0">
            <a:spAutoFit/>
          </a:bodyPr>
          <a:lstStyle/>
          <a:p>
            <a:pPr rtl="0" eaLnBrk="1" fontAlgn="auto" hangingPunct="1">
              <a:spcBef>
                <a:spcPts val="0"/>
              </a:spcBef>
              <a:spcAft>
                <a:spcPts val="0"/>
              </a:spcAft>
            </a:pPr>
            <a:r>
              <a:rPr>
                <a:solidFill>
                  <a:srgbClr val="323232"/>
                </a:solidFill>
                <a:latin typeface="Arial"/>
                <a:cs typeface="+mn-cs"/>
              </a:rPr>
              <a:t>Medios de implementación</a:t>
            </a:r>
          </a:p>
        </p:txBody>
      </p:sp>
      <p:sp>
        <p:nvSpPr>
          <p:cNvPr id="10" name="Text Placeholder 1"/>
          <p:cNvSpPr txBox="1">
            <a:spLocks/>
          </p:cNvSpPr>
          <p:nvPr/>
        </p:nvSpPr>
        <p:spPr bwMode="auto">
          <a:xfrm>
            <a:off x="6728679" y="6017497"/>
            <a:ext cx="3731868" cy="293187"/>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 uri="{FAA26D3D-D897-4be2-8F04-BA451C77F1D7}">
              <ma14:placeholderFlag xmlns:c="http://schemas.openxmlformats.org/drawingml/2006/chart" xmlns:c15="http://schemas.microsoft.com/office/drawing/2012/chart"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t>Fuente: Naciones Unidas</a:t>
            </a:r>
          </a:p>
        </p:txBody>
      </p:sp>
    </p:spTree>
    <p:extLst>
      <p:ext uri="{BB962C8B-B14F-4D97-AF65-F5344CB8AC3E}">
        <p14:creationId xmlns:p14="http://schemas.microsoft.com/office/powerpoint/2010/main" val="2312028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rtl="0"/>
            <a:r>
              <a:t>Para 2030, lograr el acceso equitativo a servicios de saneamiento e higiene adecuados para todos y poner fin a la defecación al aire libre, prestando especial atención a las necesidades de las mujeres y las niñas y las personas en situaciones vulnerables</a:t>
            </a:r>
          </a:p>
          <a:p>
            <a:endParaRPr lang="en-US" dirty="0"/>
          </a:p>
        </p:txBody>
      </p:sp>
      <p:sp>
        <p:nvSpPr>
          <p:cNvPr id="3" name="Text Placeholder 2"/>
          <p:cNvSpPr>
            <a:spLocks noGrp="1"/>
          </p:cNvSpPr>
          <p:nvPr>
            <p:ph type="body" sz="quarter" idx="14"/>
          </p:nvPr>
        </p:nvSpPr>
        <p:spPr>
          <a:xfrm>
            <a:off x="236120" y="433517"/>
            <a:ext cx="8666340" cy="410414"/>
          </a:xfrm>
        </p:spPr>
        <p:txBody>
          <a:bodyPr/>
          <a:lstStyle/>
          <a:p>
            <a:pPr rtl="0"/>
            <a:r>
              <a:t>Objetivo 6.2: Saneamiento e higiene</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15</a:t>
            </a:fld>
            <a:endParaRPr/>
          </a:p>
        </p:txBody>
      </p:sp>
      <p:sp>
        <p:nvSpPr>
          <p:cNvPr id="10" name="Rectangle 9"/>
          <p:cNvSpPr/>
          <p:nvPr/>
        </p:nvSpPr>
        <p:spPr>
          <a:xfrm>
            <a:off x="638355" y="2076757"/>
            <a:ext cx="7806905" cy="2603790"/>
          </a:xfrm>
          <a:prstGeom prst="rect">
            <a:avLst/>
          </a:prstGeom>
        </p:spPr>
        <p:txBody>
          <a:bodyPr wrap="square">
            <a:spAutoFit/>
          </a:bodyPr>
          <a:lstStyle/>
          <a:p>
            <a:pPr rtl="0">
              <a:spcBef>
                <a:spcPct val="20000"/>
              </a:spcBef>
              <a:spcAft>
                <a:spcPts val="0"/>
              </a:spcAft>
              <a:defRPr/>
            </a:pPr>
            <a:r>
              <a:rPr sz="2400">
                <a:solidFill>
                  <a:srgbClr val="262626"/>
                </a:solidFill>
                <a:latin typeface="Lato"/>
                <a:cs typeface="Arial" charset="0"/>
              </a:rPr>
              <a:t>6.2.1: Población que utiliza servicios de saneamiento gestionadas de forma segura</a:t>
            </a:r>
          </a:p>
          <a:p>
            <a:pPr rtl="0">
              <a:spcBef>
                <a:spcPct val="20000"/>
              </a:spcBef>
              <a:spcAft>
                <a:spcPts val="0"/>
              </a:spcAft>
              <a:defRPr/>
            </a:pPr>
            <a:r>
              <a:rPr sz="2400">
                <a:solidFill>
                  <a:srgbClr val="262626"/>
                </a:solidFill>
                <a:latin typeface="Lato"/>
                <a:cs typeface="Arial" charset="0"/>
              </a:rPr>
              <a:t>Definición: población que utiliza servicios de saneamiento mejorados que:</a:t>
            </a:r>
          </a:p>
          <a:p>
            <a:pPr marL="457200" indent="-457200" rtl="0">
              <a:spcBef>
                <a:spcPct val="20000"/>
              </a:spcBef>
              <a:buFont typeface="Arial" panose="020B0604020202020204" pitchFamily="34" charset="0"/>
              <a:buChar char="•"/>
              <a:defRPr/>
            </a:pPr>
            <a:r>
              <a:rPr sz="2400">
                <a:solidFill>
                  <a:srgbClr val="262626"/>
                </a:solidFill>
                <a:latin typeface="Lato"/>
                <a:cs typeface="Arial" charset="0"/>
              </a:rPr>
              <a:t>no se comparten con otras familias y donde </a:t>
            </a:r>
          </a:p>
          <a:p>
            <a:pPr marL="457200" indent="-457200" rtl="0">
              <a:spcBef>
                <a:spcPct val="20000"/>
              </a:spcBef>
              <a:buFont typeface="Arial" panose="020B0604020202020204" pitchFamily="34" charset="0"/>
              <a:buChar char="•"/>
              <a:defRPr/>
            </a:pPr>
            <a:r>
              <a:rPr sz="2400">
                <a:solidFill>
                  <a:srgbClr val="262626"/>
                </a:solidFill>
                <a:latin typeface="Lato"/>
                <a:cs typeface="Arial" charset="0"/>
              </a:rPr>
              <a:t>los excrementos se eliminan en forma segura in situ o </a:t>
            </a:r>
          </a:p>
          <a:p>
            <a:pPr marL="457200" indent="-457200" rtl="0">
              <a:spcBef>
                <a:spcPct val="20000"/>
              </a:spcBef>
              <a:buFont typeface="Arial" panose="020B0604020202020204" pitchFamily="34" charset="0"/>
              <a:buChar char="•"/>
              <a:defRPr/>
            </a:pPr>
            <a:r>
              <a:rPr sz="2400">
                <a:solidFill>
                  <a:srgbClr val="262626"/>
                </a:solidFill>
                <a:latin typeface="Lato"/>
                <a:cs typeface="Arial" charset="0"/>
              </a:rPr>
              <a:t>se transportan y tratan fuera del lugar</a:t>
            </a:r>
          </a:p>
        </p:txBody>
      </p:sp>
    </p:spTree>
    <p:extLst>
      <p:ext uri="{BB962C8B-B14F-4D97-AF65-F5344CB8AC3E}">
        <p14:creationId xmlns:p14="http://schemas.microsoft.com/office/powerpoint/2010/main" val="2625919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rtl="0"/>
            <a:r>
              <a:t>Planta de tratamiento de lodos fecales - Dakar, Senegal</a:t>
            </a:r>
          </a:p>
        </p:txBody>
      </p:sp>
      <p:sp>
        <p:nvSpPr>
          <p:cNvPr id="3" name="Text Placeholder 2"/>
          <p:cNvSpPr>
            <a:spLocks noGrp="1"/>
          </p:cNvSpPr>
          <p:nvPr>
            <p:ph type="body" sz="quarter" idx="14"/>
          </p:nvPr>
        </p:nvSpPr>
        <p:spPr/>
        <p:txBody>
          <a:bodyPr/>
          <a:lstStyle/>
          <a:p>
            <a:pPr rtl="0"/>
            <a:r>
              <a:t>El camino a seguir</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16</a:t>
            </a:fld>
            <a:endParaRPr/>
          </a:p>
        </p:txBody>
      </p:sp>
      <p:pic>
        <p:nvPicPr>
          <p:cNvPr id="7" name="Picture 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6120" y="1254345"/>
            <a:ext cx="6030913" cy="4005263"/>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pic>
      <p:pic>
        <p:nvPicPr>
          <p:cNvPr id="8" name="Picture 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152358" y="3528394"/>
            <a:ext cx="6257925" cy="4156075"/>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pic>
      <p:sp>
        <p:nvSpPr>
          <p:cNvPr id="9" name="Text Placeholder 1"/>
          <p:cNvSpPr txBox="1">
            <a:spLocks/>
          </p:cNvSpPr>
          <p:nvPr/>
        </p:nvSpPr>
        <p:spPr bwMode="auto">
          <a:xfrm>
            <a:off x="6281320" y="3174582"/>
            <a:ext cx="3731868" cy="293187"/>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 uri="{FAA26D3D-D897-4be2-8F04-BA451C77F1D7}">
              <ma14:placeholderFlag xmlns:c="http://schemas.openxmlformats.org/drawingml/2006/chart" xmlns:c15="http://schemas.microsoft.com/office/drawing/2012/chart"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t>Fuente: Eawag-Sandec</a:t>
            </a:r>
          </a:p>
        </p:txBody>
      </p:sp>
    </p:spTree>
    <p:extLst>
      <p:ext uri="{BB962C8B-B14F-4D97-AF65-F5344CB8AC3E}">
        <p14:creationId xmlns:p14="http://schemas.microsoft.com/office/powerpoint/2010/main" val="932468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rtl="0">
              <a:defRPr/>
            </a:pPr>
            <a:fld id="{D93271AD-3E44-B34A-BFE3-F02C18C79885}" type="slidenum">
              <a:rPr/>
              <a:pPr rtl="0">
                <a:defRPr/>
              </a:pPr>
              <a:t>17</a:t>
            </a:fld>
            <a:endParaRPr/>
          </a:p>
        </p:txBody>
      </p:sp>
      <p:sp>
        <p:nvSpPr>
          <p:cNvPr id="32" name="Text Placeholder 2"/>
          <p:cNvSpPr txBox="1">
            <a:spLocks/>
          </p:cNvSpPr>
          <p:nvPr/>
        </p:nvSpPr>
        <p:spPr>
          <a:xfrm>
            <a:off x="236120" y="433517"/>
            <a:ext cx="7593431" cy="410414"/>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sz="2400" b="1">
                <a:solidFill>
                  <a:srgbClr val="5C5C5C"/>
                </a:solidFill>
                <a:latin typeface="Lato" charset="0"/>
                <a:ea typeface="Lato" charset="0"/>
                <a:cs typeface="Lato" charset="0"/>
              </a:rPr>
              <a:t>¡Estamos a su disposición!</a:t>
            </a:r>
          </a:p>
        </p:txBody>
      </p:sp>
      <p:sp>
        <p:nvSpPr>
          <p:cNvPr id="33" name="Rectangle 32"/>
          <p:cNvSpPr/>
          <p:nvPr/>
        </p:nvSpPr>
        <p:spPr>
          <a:xfrm>
            <a:off x="236120" y="961497"/>
            <a:ext cx="4038999" cy="830998"/>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sz="1600" kern="0">
                <a:solidFill>
                  <a:srgbClr val="5C5C5C"/>
                </a:solidFill>
                <a:latin typeface="Lato"/>
                <a:cs typeface="Arial" charset="0"/>
              </a:rPr>
              <a:t>Comuníquese con CAWST y Eawag-Sandec para obtener ayuda para usar y adaptar nuestros recursos de educación y capacitación para su trabajo</a:t>
            </a:r>
            <a:r>
              <a:rPr sz="1600" i="1" kern="0">
                <a:solidFill>
                  <a:srgbClr val="5C5C5C"/>
                </a:solidFill>
                <a:latin typeface="Lato"/>
                <a:cs typeface="Arial" charset="0"/>
              </a:rPr>
              <a:t>.</a:t>
            </a:r>
            <a:r>
              <a:rPr sz="1600" kern="0">
                <a:solidFill>
                  <a:srgbClr val="5C5C5C"/>
                </a:solidFill>
                <a:latin typeface="Lato"/>
                <a:cs typeface="Arial" charset="0"/>
              </a:rPr>
              <a:t> </a:t>
            </a:r>
          </a:p>
        </p:txBody>
      </p:sp>
      <p:sp>
        <p:nvSpPr>
          <p:cNvPr id="30" name="Freeform 29"/>
          <p:cNvSpPr>
            <a:spLocks noEditPoints="1"/>
          </p:cNvSpPr>
          <p:nvPr/>
        </p:nvSpPr>
        <p:spPr bwMode="auto">
          <a:xfrm>
            <a:off x="999647" y="3173039"/>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1" name="Freeform 30"/>
          <p:cNvSpPr>
            <a:spLocks noEditPoints="1"/>
          </p:cNvSpPr>
          <p:nvPr/>
        </p:nvSpPr>
        <p:spPr bwMode="auto">
          <a:xfrm>
            <a:off x="999647" y="3519627"/>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34" name="Group 33"/>
          <p:cNvGrpSpPr/>
          <p:nvPr/>
        </p:nvGrpSpPr>
        <p:grpSpPr>
          <a:xfrm>
            <a:off x="999213" y="3847160"/>
            <a:ext cx="246460" cy="247650"/>
            <a:chOff x="882651" y="3267075"/>
            <a:chExt cx="328613" cy="330200"/>
          </a:xfrm>
          <a:solidFill>
            <a:schemeClr val="accent3"/>
          </a:solidFill>
        </p:grpSpPr>
        <p:sp>
          <p:nvSpPr>
            <p:cNvPr id="35"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6"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7"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8"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9"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0"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1"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2"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3"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4"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5"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6"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7"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8"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9"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0"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1"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2"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53" name="Freeform 28"/>
          <p:cNvSpPr>
            <a:spLocks noEditPoints="1"/>
          </p:cNvSpPr>
          <p:nvPr/>
        </p:nvSpPr>
        <p:spPr bwMode="auto">
          <a:xfrm>
            <a:off x="999647" y="2532202"/>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4" name="Freeform 53"/>
          <p:cNvSpPr>
            <a:spLocks noEditPoints="1"/>
          </p:cNvSpPr>
          <p:nvPr/>
        </p:nvSpPr>
        <p:spPr bwMode="auto">
          <a:xfrm>
            <a:off x="5086274" y="3184763"/>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5" name="Freeform 54"/>
          <p:cNvSpPr>
            <a:spLocks noEditPoints="1"/>
          </p:cNvSpPr>
          <p:nvPr/>
        </p:nvSpPr>
        <p:spPr bwMode="auto">
          <a:xfrm>
            <a:off x="5086274" y="3531351"/>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56" name="Group 55"/>
          <p:cNvGrpSpPr/>
          <p:nvPr/>
        </p:nvGrpSpPr>
        <p:grpSpPr>
          <a:xfrm>
            <a:off x="5085840" y="3858884"/>
            <a:ext cx="246460" cy="247650"/>
            <a:chOff x="882651" y="3267075"/>
            <a:chExt cx="328613" cy="330200"/>
          </a:xfrm>
          <a:solidFill>
            <a:schemeClr val="accent3"/>
          </a:solidFill>
        </p:grpSpPr>
        <p:sp>
          <p:nvSpPr>
            <p:cNvPr id="57"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8"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9"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0"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1"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2"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3"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4"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5"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6"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7"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8"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9"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0"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1"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2"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3"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4"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75" name="Freeform 28"/>
          <p:cNvSpPr>
            <a:spLocks noEditPoints="1"/>
          </p:cNvSpPr>
          <p:nvPr/>
        </p:nvSpPr>
        <p:spPr bwMode="auto">
          <a:xfrm>
            <a:off x="5086274" y="2543926"/>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6" name="TextBox 75"/>
          <p:cNvSpPr txBox="1"/>
          <p:nvPr/>
        </p:nvSpPr>
        <p:spPr>
          <a:xfrm>
            <a:off x="1328260" y="2390915"/>
            <a:ext cx="2855418" cy="1759456"/>
          </a:xfrm>
          <a:prstGeom prst="rect">
            <a:avLst/>
          </a:prstGeom>
          <a:noFill/>
        </p:spPr>
        <p:txBody>
          <a:bodyPr wrap="square">
            <a:spAutoFit/>
          </a:bodyPr>
          <a:lstStyle/>
          <a:p>
            <a:pPr rtl="0" eaLnBrk="1" fontAlgn="auto" hangingPunct="1">
              <a:lnSpc>
                <a:spcPts val="2580"/>
              </a:lnSpc>
              <a:spcBef>
                <a:spcPts val="0"/>
              </a:spcBef>
              <a:spcAft>
                <a:spcPts val="0"/>
              </a:spcAft>
              <a:defRPr/>
            </a:pPr>
            <a:r>
              <a:rPr sz="1400">
                <a:solidFill>
                  <a:srgbClr val="5C5C5C"/>
                </a:solidFill>
                <a:latin typeface="Lato" panose="020F0502020204030203" pitchFamily="34" charset="0"/>
                <a:ea typeface="+mn-ea"/>
                <a:cs typeface="+mn-cs"/>
              </a:rPr>
              <a:t>Upper 424 Aviation Rd NE, </a:t>
            </a:r>
          </a:p>
          <a:p>
            <a:pPr rtl="0" eaLnBrk="1" fontAlgn="auto" hangingPunct="1">
              <a:lnSpc>
                <a:spcPts val="2580"/>
              </a:lnSpc>
              <a:spcBef>
                <a:spcPts val="0"/>
              </a:spcBef>
              <a:spcAft>
                <a:spcPts val="0"/>
              </a:spcAft>
              <a:defRPr/>
            </a:pPr>
            <a:r>
              <a:rPr sz="1400">
                <a:solidFill>
                  <a:srgbClr val="5C5C5C"/>
                </a:solidFill>
                <a:latin typeface="Lato" panose="020F0502020204030203" pitchFamily="34" charset="0"/>
                <a:ea typeface="+mn-ea"/>
                <a:cs typeface="+mn-cs"/>
              </a:rPr>
              <a:t>Calgary AB T2E 8H6, Canadá</a:t>
            </a:r>
          </a:p>
          <a:p>
            <a:pPr rtl="0" eaLnBrk="1" fontAlgn="auto" hangingPunct="1">
              <a:lnSpc>
                <a:spcPts val="2580"/>
              </a:lnSpc>
              <a:spcBef>
                <a:spcPts val="0"/>
              </a:spcBef>
              <a:spcAft>
                <a:spcPts val="0"/>
              </a:spcAft>
              <a:defRPr/>
            </a:pPr>
            <a:r>
              <a:rPr sz="1400">
                <a:solidFill>
                  <a:srgbClr val="5C5C5C"/>
                </a:solidFill>
                <a:latin typeface="Lato" panose="020F0502020204030203" pitchFamily="34" charset="0"/>
                <a:ea typeface="+mn-ea"/>
                <a:cs typeface="+mn-cs"/>
              </a:rPr>
              <a:t>+ 1 403 243 3285</a:t>
            </a:r>
          </a:p>
          <a:p>
            <a:pPr rtl="0" eaLnBrk="1" fontAlgn="auto" hangingPunct="1">
              <a:lnSpc>
                <a:spcPts val="2580"/>
              </a:lnSpc>
              <a:spcBef>
                <a:spcPts val="0"/>
              </a:spcBef>
              <a:spcAft>
                <a:spcPts val="0"/>
              </a:spcAft>
              <a:defRPr/>
            </a:pPr>
            <a:r>
              <a:rPr sz="1400">
                <a:solidFill>
                  <a:srgbClr val="5C5C5C"/>
                </a:solidFill>
                <a:latin typeface="Lato" panose="020F0502020204030203" pitchFamily="34" charset="0"/>
                <a:ea typeface="+mn-ea"/>
                <a:cs typeface="+mn-cs"/>
                <a:hlinkClick r:id="rId2"/>
              </a:rPr>
              <a:t>support@cawst.org</a:t>
            </a:r>
            <a:r>
              <a:rPr sz="1400">
                <a:solidFill>
                  <a:srgbClr val="5C5C5C"/>
                </a:solidFill>
                <a:latin typeface="Lato" panose="020F0502020204030203" pitchFamily="34" charset="0"/>
                <a:ea typeface="+mn-ea"/>
                <a:cs typeface="+mn-cs"/>
              </a:rPr>
              <a:t> </a:t>
            </a:r>
          </a:p>
          <a:p>
            <a:pPr rtl="0" eaLnBrk="1" fontAlgn="auto" hangingPunct="1">
              <a:lnSpc>
                <a:spcPts val="2580"/>
              </a:lnSpc>
              <a:spcBef>
                <a:spcPts val="0"/>
              </a:spcBef>
              <a:spcAft>
                <a:spcPts val="0"/>
              </a:spcAft>
              <a:defRPr/>
            </a:pPr>
            <a:r>
              <a:rPr sz="1400">
                <a:solidFill>
                  <a:srgbClr val="5C5C5C"/>
                </a:solidFill>
                <a:latin typeface="Lato" panose="020F0502020204030203" pitchFamily="34" charset="0"/>
                <a:ea typeface="+mn-ea"/>
                <a:cs typeface="+mn-cs"/>
                <a:hlinkClick r:id="rId3"/>
              </a:rPr>
              <a:t>www.cawst.org</a:t>
            </a:r>
            <a:r>
              <a:rPr sz="1400">
                <a:solidFill>
                  <a:srgbClr val="5C5C5C"/>
                </a:solidFill>
                <a:latin typeface="Lato" panose="020F0502020204030203" pitchFamily="34" charset="0"/>
                <a:ea typeface="+mn-ea"/>
                <a:cs typeface="+mn-cs"/>
              </a:rPr>
              <a:t> </a:t>
            </a:r>
          </a:p>
        </p:txBody>
      </p:sp>
      <p:sp>
        <p:nvSpPr>
          <p:cNvPr id="77" name="TextBox 76"/>
          <p:cNvSpPr txBox="1"/>
          <p:nvPr/>
        </p:nvSpPr>
        <p:spPr>
          <a:xfrm>
            <a:off x="5410861" y="2400811"/>
            <a:ext cx="2855418" cy="1759456"/>
          </a:xfrm>
          <a:prstGeom prst="rect">
            <a:avLst/>
          </a:prstGeom>
          <a:noFill/>
        </p:spPr>
        <p:txBody>
          <a:bodyPr wrap="square">
            <a:spAutoFit/>
          </a:bodyPr>
          <a:lstStyle/>
          <a:p>
            <a:pPr rtl="0" eaLnBrk="1" fontAlgn="auto" hangingPunct="1">
              <a:lnSpc>
                <a:spcPts val="2580"/>
              </a:lnSpc>
              <a:spcBef>
                <a:spcPts val="0"/>
              </a:spcBef>
              <a:spcAft>
                <a:spcPts val="0"/>
              </a:spcAft>
              <a:defRPr/>
            </a:pPr>
            <a:r>
              <a:rPr sz="1400" kern="1200">
                <a:solidFill>
                  <a:srgbClr val="5C5C5C"/>
                </a:solidFill>
                <a:latin typeface="Lato" panose="020F0502020204030203" pitchFamily="34" charset="0"/>
                <a:ea typeface="ＭＳ Ｐゴシック" charset="0"/>
                <a:cs typeface="ＭＳ Ｐゴシック" charset="0"/>
              </a:rPr>
              <a:t>Überlandstrasse 133 </a:t>
            </a:r>
          </a:p>
          <a:p>
            <a:pPr rtl="0" eaLnBrk="1" fontAlgn="auto" hangingPunct="1">
              <a:lnSpc>
                <a:spcPts val="2580"/>
              </a:lnSpc>
              <a:spcBef>
                <a:spcPts val="0"/>
              </a:spcBef>
              <a:spcAft>
                <a:spcPts val="0"/>
              </a:spcAft>
              <a:defRPr/>
            </a:pPr>
            <a:r>
              <a:rPr sz="1400" kern="1200">
                <a:solidFill>
                  <a:srgbClr val="5C5C5C"/>
                </a:solidFill>
                <a:latin typeface="Lato" panose="020F0502020204030203" pitchFamily="34" charset="0"/>
                <a:ea typeface="ＭＳ Ｐゴシック" charset="0"/>
                <a:cs typeface="ＭＳ Ｐゴシック" charset="0"/>
              </a:rPr>
              <a:t>CH-8600 Dübendorf, Suiza</a:t>
            </a:r>
          </a:p>
          <a:p>
            <a:pPr rtl="0" eaLnBrk="1" fontAlgn="auto" hangingPunct="1">
              <a:lnSpc>
                <a:spcPts val="2580"/>
              </a:lnSpc>
              <a:spcBef>
                <a:spcPts val="0"/>
              </a:spcBef>
              <a:spcAft>
                <a:spcPts val="0"/>
              </a:spcAft>
              <a:defRPr/>
            </a:pPr>
            <a:r>
              <a:rPr sz="1400" kern="1200">
                <a:solidFill>
                  <a:srgbClr val="5C5C5C"/>
                </a:solidFill>
                <a:latin typeface="Lato" panose="020F0502020204030203" pitchFamily="34" charset="0"/>
                <a:ea typeface="ＭＳ Ｐゴシック" charset="0"/>
                <a:cs typeface="ＭＳ Ｐゴシック" charset="0"/>
              </a:rPr>
              <a:t>+41 (0)58 765 55 11</a:t>
            </a:r>
          </a:p>
          <a:p>
            <a:pPr rtl="0" eaLnBrk="1" fontAlgn="auto" hangingPunct="1">
              <a:lnSpc>
                <a:spcPts val="2580"/>
              </a:lnSpc>
              <a:spcBef>
                <a:spcPts val="0"/>
              </a:spcBef>
              <a:spcAft>
                <a:spcPts val="0"/>
              </a:spcAft>
              <a:defRPr/>
            </a:pPr>
            <a:r>
              <a:rPr sz="1400" kern="1200">
                <a:solidFill>
                  <a:srgbClr val="5C5C5C"/>
                </a:solidFill>
                <a:latin typeface="Lato" panose="020F0502020204030203" pitchFamily="34" charset="0"/>
                <a:ea typeface="ＭＳ Ｐゴシック" charset="0"/>
                <a:cs typeface="ＭＳ Ｐゴシック" charset="0"/>
                <a:hlinkClick r:id="rId4"/>
              </a:rPr>
              <a:t>info@sandec.ch</a:t>
            </a:r>
            <a:r>
              <a:rPr sz="1400" kern="1200">
                <a:solidFill>
                  <a:srgbClr val="5C5C5C"/>
                </a:solidFill>
                <a:latin typeface="Lato" panose="020F0502020204030203" pitchFamily="34" charset="0"/>
                <a:ea typeface="ＭＳ Ｐゴシック" charset="0"/>
                <a:cs typeface="ＭＳ Ｐゴシック" charset="0"/>
              </a:rPr>
              <a:t> </a:t>
            </a:r>
          </a:p>
          <a:p>
            <a:pPr rtl="0" eaLnBrk="1" fontAlgn="auto" hangingPunct="1">
              <a:lnSpc>
                <a:spcPts val="2580"/>
              </a:lnSpc>
              <a:spcBef>
                <a:spcPts val="0"/>
              </a:spcBef>
              <a:spcAft>
                <a:spcPts val="0"/>
              </a:spcAft>
              <a:defRPr/>
            </a:pPr>
            <a:r>
              <a:rPr sz="1400" kern="1200">
                <a:solidFill>
                  <a:srgbClr val="5C5C5C"/>
                </a:solidFill>
                <a:latin typeface="Lato" panose="020F0502020204030203" pitchFamily="34" charset="0"/>
                <a:ea typeface="ＭＳ Ｐゴシック" charset="0"/>
                <a:cs typeface="ＭＳ Ｐゴシック" charset="0"/>
                <a:hlinkClick r:id="rId5"/>
              </a:rPr>
              <a:t>www.sandec.ch</a:t>
            </a:r>
            <a:r>
              <a:rPr sz="1400" kern="1200">
                <a:solidFill>
                  <a:srgbClr val="5C5C5C"/>
                </a:solidFill>
                <a:latin typeface="Lato" panose="020F0502020204030203" pitchFamily="34" charset="0"/>
                <a:ea typeface="ＭＳ Ｐゴシック" charset="0"/>
                <a:cs typeface="ＭＳ Ｐゴシック" charset="0"/>
              </a:rPr>
              <a:t> </a:t>
            </a:r>
          </a:p>
        </p:txBody>
      </p:sp>
      <p:pic>
        <p:nvPicPr>
          <p:cNvPr id="78" name="Picture 77" descr="cawst_logo--high_res_full_name--colour.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08075" y="4975925"/>
            <a:ext cx="2865727" cy="1030865"/>
          </a:xfrm>
          <a:prstGeom prst="rect">
            <a:avLst/>
          </a:prstGeom>
        </p:spPr>
      </p:pic>
      <p:pic>
        <p:nvPicPr>
          <p:cNvPr id="79" name="Picture 78"/>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390664" y="4526230"/>
            <a:ext cx="2756877" cy="1930254"/>
          </a:xfrm>
          <a:prstGeom prst="rect">
            <a:avLst/>
          </a:prstGeom>
        </p:spPr>
      </p:pic>
      <p:sp>
        <p:nvSpPr>
          <p:cNvPr id="80" name="Rectangle 79"/>
          <p:cNvSpPr/>
          <p:nvPr/>
        </p:nvSpPr>
        <p:spPr>
          <a:xfrm>
            <a:off x="4588099" y="956120"/>
            <a:ext cx="4362006" cy="1077218"/>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sz="1600" kern="0">
                <a:solidFill>
                  <a:srgbClr val="5C5C5C"/>
                </a:solidFill>
                <a:latin typeface="Lato"/>
                <a:cs typeface="Arial" charset="0"/>
              </a:rPr>
              <a:t>Visite </a:t>
            </a:r>
            <a:r>
              <a:rPr sz="1600" kern="0">
                <a:solidFill>
                  <a:srgbClr val="5C5C5C"/>
                </a:solidFill>
                <a:latin typeface="Lato"/>
                <a:cs typeface="Arial" charset="0"/>
                <a:hlinkClick r:id="rId8"/>
              </a:rPr>
              <a:t>www.cawst.org/resources</a:t>
            </a:r>
            <a:r>
              <a:rPr sz="1600" kern="0">
                <a:solidFill>
                  <a:srgbClr val="5C5C5C"/>
                </a:solidFill>
                <a:latin typeface="Lato"/>
                <a:cs typeface="Arial" charset="0"/>
              </a:rPr>
              <a:t> y </a:t>
            </a:r>
            <a:r>
              <a:rPr sz="1600" kern="0">
                <a:solidFill>
                  <a:srgbClr val="5C5C5C"/>
                </a:solidFill>
                <a:latin typeface="Lato"/>
                <a:cs typeface="Arial" charset="0"/>
                <a:hlinkClick r:id="rId5"/>
              </a:rPr>
              <a:t>www.sandec.ch</a:t>
            </a:r>
            <a:r>
              <a:rPr sz="1600" kern="0">
                <a:solidFill>
                  <a:srgbClr val="5C5C5C"/>
                </a:solidFill>
                <a:latin typeface="Lato"/>
                <a:cs typeface="Arial" charset="0"/>
              </a:rPr>
              <a:t> para consultar:</a:t>
            </a:r>
          </a:p>
          <a:p>
            <a:pPr marL="285750" indent="-285750" rtl="0">
              <a:buFont typeface="Arial" pitchFamily="34" charset="0"/>
              <a:buChar char="•"/>
              <a:defRPr/>
            </a:pPr>
            <a:r>
              <a:rPr sz="1600" kern="0">
                <a:solidFill>
                  <a:srgbClr val="5C5C5C"/>
                </a:solidFill>
                <a:latin typeface="Lato"/>
                <a:cs typeface="Arial" charset="0"/>
              </a:rPr>
              <a:t>Últimas actualizaciones de este documento</a:t>
            </a:r>
          </a:p>
          <a:p>
            <a:pPr marL="285750" indent="-285750" rtl="0">
              <a:buFont typeface="Arial" pitchFamily="34" charset="0"/>
              <a:buChar char="•"/>
              <a:defRPr/>
            </a:pPr>
            <a:r>
              <a:rPr sz="1600" kern="0">
                <a:solidFill>
                  <a:srgbClr val="5C5C5C"/>
                </a:solidFill>
                <a:latin typeface="Lato"/>
                <a:cs typeface="Arial" charset="0"/>
              </a:rPr>
              <a:t>Otros talleres y recursos de capacitación relacionados</a:t>
            </a:r>
          </a:p>
        </p:txBody>
      </p:sp>
    </p:spTree>
    <p:extLst>
      <p:ext uri="{BB962C8B-B14F-4D97-AF65-F5344CB8AC3E}">
        <p14:creationId xmlns:p14="http://schemas.microsoft.com/office/powerpoint/2010/main" val="2444803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rtl="0">
              <a:defRPr/>
            </a:pPr>
            <a:fld id="{D93271AD-3E44-B34A-BFE3-F02C18C79885}" type="slidenum">
              <a:rPr/>
              <a:pPr rtl="0">
                <a:defRPr/>
              </a:pPr>
              <a:t>2</a:t>
            </a:fld>
            <a:endParaRPr/>
          </a:p>
        </p:txBody>
      </p:sp>
      <p:sp>
        <p:nvSpPr>
          <p:cNvPr id="30" name="Text Placeholder 2"/>
          <p:cNvSpPr txBox="1">
            <a:spLocks/>
          </p:cNvSpPr>
          <p:nvPr/>
        </p:nvSpPr>
        <p:spPr>
          <a:xfrm>
            <a:off x="808075" y="2374414"/>
            <a:ext cx="7446577" cy="1358343"/>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b="1" dirty="0" err="1">
                <a:solidFill>
                  <a:srgbClr val="5C5C5C"/>
                </a:solidFill>
                <a:latin typeface="Lato" charset="0"/>
                <a:ea typeface="Lato" charset="0"/>
                <a:cs typeface="Lato" charset="0"/>
              </a:rPr>
              <a:t>Esta</a:t>
            </a:r>
            <a:r>
              <a:rPr b="1" dirty="0">
                <a:solidFill>
                  <a:srgbClr val="5C5C5C"/>
                </a:solidFill>
                <a:latin typeface="Lato" charset="0"/>
                <a:ea typeface="Lato" charset="0"/>
                <a:cs typeface="Lato" charset="0"/>
              </a:rPr>
              <a:t> </a:t>
            </a:r>
            <a:r>
              <a:rPr b="1" dirty="0" err="1">
                <a:solidFill>
                  <a:srgbClr val="5C5C5C"/>
                </a:solidFill>
                <a:latin typeface="Lato" charset="0"/>
                <a:ea typeface="Lato" charset="0"/>
                <a:cs typeface="Lato" charset="0"/>
              </a:rPr>
              <a:t>presentación</a:t>
            </a:r>
            <a:r>
              <a:rPr b="1" dirty="0">
                <a:solidFill>
                  <a:srgbClr val="5C5C5C"/>
                </a:solidFill>
                <a:latin typeface="Lato" charset="0"/>
                <a:ea typeface="Lato" charset="0"/>
                <a:cs typeface="Lato" charset="0"/>
              </a:rPr>
              <a:t> se </a:t>
            </a:r>
            <a:r>
              <a:rPr b="1" dirty="0" err="1">
                <a:solidFill>
                  <a:srgbClr val="5C5C5C"/>
                </a:solidFill>
                <a:latin typeface="Lato" charset="0"/>
                <a:ea typeface="Lato" charset="0"/>
                <a:cs typeface="Lato" charset="0"/>
              </a:rPr>
              <a:t>usa</a:t>
            </a:r>
            <a:r>
              <a:rPr b="1" dirty="0">
                <a:solidFill>
                  <a:srgbClr val="5C5C5C"/>
                </a:solidFill>
                <a:latin typeface="Lato" charset="0"/>
                <a:ea typeface="Lato" charset="0"/>
                <a:cs typeface="Lato" charset="0"/>
              </a:rPr>
              <a:t> con el plan de </a:t>
            </a:r>
            <a:r>
              <a:rPr b="1" dirty="0" err="1">
                <a:solidFill>
                  <a:srgbClr val="5C5C5C"/>
                </a:solidFill>
                <a:latin typeface="Lato" charset="0"/>
                <a:ea typeface="Lato" charset="0"/>
                <a:cs typeface="Lato" charset="0"/>
              </a:rPr>
              <a:t>lección</a:t>
            </a:r>
            <a:r>
              <a:rPr b="1" dirty="0">
                <a:solidFill>
                  <a:srgbClr val="5C5C5C"/>
                </a:solidFill>
                <a:latin typeface="Lato" charset="0"/>
                <a:ea typeface="Lato" charset="0"/>
                <a:cs typeface="Lato" charset="0"/>
              </a:rPr>
              <a:t> </a:t>
            </a:r>
            <a:r>
              <a:rPr b="1" dirty="0" err="1">
                <a:solidFill>
                  <a:srgbClr val="5C5C5C"/>
                </a:solidFill>
                <a:latin typeface="Lato" charset="0"/>
                <a:ea typeface="Lato" charset="0"/>
                <a:cs typeface="Lato" charset="0"/>
              </a:rPr>
              <a:t>Problemas</a:t>
            </a:r>
            <a:r>
              <a:rPr b="1" dirty="0">
                <a:solidFill>
                  <a:srgbClr val="5C5C5C"/>
                </a:solidFill>
                <a:latin typeface="Lato" charset="0"/>
                <a:ea typeface="Lato" charset="0"/>
                <a:cs typeface="Lato" charset="0"/>
              </a:rPr>
              <a:t> locales y </a:t>
            </a:r>
            <a:r>
              <a:rPr b="1" dirty="0" err="1">
                <a:solidFill>
                  <a:srgbClr val="5C5C5C"/>
                </a:solidFill>
                <a:latin typeface="Lato" charset="0"/>
                <a:ea typeface="Lato" charset="0"/>
                <a:cs typeface="Lato" charset="0"/>
              </a:rPr>
              <a:t>mundiales</a:t>
            </a:r>
            <a:br>
              <a:rPr lang="en-US" b="1" dirty="0">
                <a:solidFill>
                  <a:srgbClr val="5C5C5C"/>
                </a:solidFill>
                <a:latin typeface="Lato" charset="0"/>
                <a:ea typeface="Lato" charset="0"/>
                <a:cs typeface="Lato" charset="0"/>
              </a:rPr>
            </a:br>
            <a:r>
              <a:rPr b="1" dirty="0">
                <a:solidFill>
                  <a:srgbClr val="5C5C5C"/>
                </a:solidFill>
                <a:latin typeface="Lato" charset="0"/>
                <a:ea typeface="Lato" charset="0"/>
                <a:cs typeface="Lato" charset="0"/>
              </a:rPr>
              <a:t>del manual del </a:t>
            </a:r>
            <a:r>
              <a:rPr b="1" dirty="0" err="1">
                <a:solidFill>
                  <a:srgbClr val="5C5C5C"/>
                </a:solidFill>
                <a:latin typeface="Lato" charset="0"/>
                <a:ea typeface="Lato" charset="0"/>
                <a:cs typeface="Lato" charset="0"/>
              </a:rPr>
              <a:t>capacitador</a:t>
            </a:r>
            <a:r>
              <a:rPr b="1" dirty="0">
                <a:solidFill>
                  <a:srgbClr val="5C5C5C"/>
                </a:solidFill>
                <a:latin typeface="Lato" charset="0"/>
                <a:ea typeface="Lato" charset="0"/>
                <a:cs typeface="Lato" charset="0"/>
              </a:rPr>
              <a:t> </a:t>
            </a:r>
            <a:r>
              <a:rPr b="1" dirty="0" err="1">
                <a:solidFill>
                  <a:srgbClr val="5C5C5C"/>
                </a:solidFill>
                <a:latin typeface="Lato" charset="0"/>
                <a:ea typeface="Lato" charset="0"/>
                <a:cs typeface="Lato" charset="0"/>
              </a:rPr>
              <a:t>Introducción</a:t>
            </a:r>
            <a:r>
              <a:rPr b="1" dirty="0">
                <a:solidFill>
                  <a:srgbClr val="5C5C5C"/>
                </a:solidFill>
                <a:latin typeface="Lato" charset="0"/>
                <a:ea typeface="Lato" charset="0"/>
                <a:cs typeface="Lato" charset="0"/>
              </a:rPr>
              <a:t> a la </a:t>
            </a:r>
            <a:r>
              <a:rPr b="1" dirty="0" err="1">
                <a:solidFill>
                  <a:srgbClr val="5C5C5C"/>
                </a:solidFill>
                <a:latin typeface="Lato" charset="0"/>
                <a:ea typeface="Lato" charset="0"/>
                <a:cs typeface="Lato" charset="0"/>
              </a:rPr>
              <a:t>gestión</a:t>
            </a:r>
            <a:r>
              <a:rPr b="1" dirty="0">
                <a:solidFill>
                  <a:srgbClr val="5C5C5C"/>
                </a:solidFill>
                <a:latin typeface="Lato" charset="0"/>
                <a:ea typeface="Lato" charset="0"/>
                <a:cs typeface="Lato" charset="0"/>
              </a:rPr>
              <a:t> de </a:t>
            </a:r>
            <a:r>
              <a:rPr b="1" dirty="0" err="1">
                <a:solidFill>
                  <a:srgbClr val="5C5C5C"/>
                </a:solidFill>
                <a:latin typeface="Lato" charset="0"/>
                <a:ea typeface="Lato" charset="0"/>
                <a:cs typeface="Lato" charset="0"/>
              </a:rPr>
              <a:t>lodos</a:t>
            </a:r>
            <a:r>
              <a:rPr b="1" dirty="0">
                <a:solidFill>
                  <a:srgbClr val="5C5C5C"/>
                </a:solidFill>
                <a:latin typeface="Lato" charset="0"/>
                <a:ea typeface="Lato" charset="0"/>
                <a:cs typeface="Lato" charset="0"/>
              </a:rPr>
              <a:t> </a:t>
            </a:r>
            <a:r>
              <a:rPr b="1" dirty="0" err="1">
                <a:solidFill>
                  <a:srgbClr val="5C5C5C"/>
                </a:solidFill>
                <a:latin typeface="Lato" charset="0"/>
                <a:ea typeface="Lato" charset="0"/>
                <a:cs typeface="Lato" charset="0"/>
              </a:rPr>
              <a:t>fecales</a:t>
            </a:r>
            <a:endParaRPr b="1" dirty="0">
              <a:solidFill>
                <a:srgbClr val="5C5C5C"/>
              </a:solidFill>
              <a:latin typeface="Lato" charset="0"/>
              <a:ea typeface="Lato" charset="0"/>
              <a:cs typeface="Lato" charset="0"/>
            </a:endParaRPr>
          </a:p>
        </p:txBody>
      </p:sp>
      <p:sp>
        <p:nvSpPr>
          <p:cNvPr id="31" name="Text Placeholder 2"/>
          <p:cNvSpPr txBox="1">
            <a:spLocks/>
          </p:cNvSpPr>
          <p:nvPr/>
        </p:nvSpPr>
        <p:spPr>
          <a:xfrm>
            <a:off x="810163" y="4230351"/>
            <a:ext cx="7446577" cy="642274"/>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sz="2400">
                <a:solidFill>
                  <a:srgbClr val="5C5C5C"/>
                </a:solidFill>
                <a:latin typeface="Lato" charset="0"/>
                <a:ea typeface="Lato" charset="0"/>
                <a:cs typeface="Lato" charset="0"/>
              </a:rPr>
              <a:t>Disponible en </a:t>
            </a:r>
            <a:r>
              <a:rPr sz="2400">
                <a:solidFill>
                  <a:srgbClr val="5C5C5C"/>
                </a:solidFill>
                <a:latin typeface="Lato" charset="0"/>
                <a:ea typeface="Lato" charset="0"/>
                <a:cs typeface="Lato" charset="0"/>
                <a:hlinkClick r:id="rId2"/>
              </a:rPr>
              <a:t>www.cawst.org/resources</a:t>
            </a:r>
            <a:r>
              <a:rPr sz="2400">
                <a:solidFill>
                  <a:srgbClr val="5C5C5C"/>
                </a:solidFill>
                <a:latin typeface="Lato" charset="0"/>
                <a:ea typeface="Lato" charset="0"/>
                <a:cs typeface="Lato" charset="0"/>
              </a:rPr>
              <a:t> y </a:t>
            </a:r>
            <a:r>
              <a:rPr sz="2400">
                <a:solidFill>
                  <a:srgbClr val="5C5C5C"/>
                </a:solidFill>
                <a:latin typeface="Lato" charset="0"/>
                <a:ea typeface="Lato" charset="0"/>
                <a:cs typeface="Lato" charset="0"/>
                <a:hlinkClick r:id="rId3"/>
              </a:rPr>
              <a:t>www.sandec.ch</a:t>
            </a:r>
            <a:r>
              <a:rPr sz="2400">
                <a:solidFill>
                  <a:srgbClr val="5C5C5C"/>
                </a:solidFill>
                <a:latin typeface="Lato" charset="0"/>
                <a:ea typeface="Lato" charset="0"/>
                <a:cs typeface="Lato" charset="0"/>
              </a:rPr>
              <a:t> </a:t>
            </a:r>
          </a:p>
        </p:txBody>
      </p:sp>
    </p:spTree>
    <p:extLst>
      <p:ext uri="{BB962C8B-B14F-4D97-AF65-F5344CB8AC3E}">
        <p14:creationId xmlns:p14="http://schemas.microsoft.com/office/powerpoint/2010/main" val="1317127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808075" y="2725142"/>
            <a:ext cx="7630072" cy="807197"/>
          </a:xfrm>
        </p:spPr>
        <p:txBody>
          <a:bodyPr/>
          <a:lstStyle/>
          <a:p>
            <a:pPr rtl="0"/>
            <a:r>
              <a:t>Problemas locales y mundiales de la gestión de lodos fecales </a:t>
            </a:r>
          </a:p>
        </p:txBody>
      </p:sp>
      <p:sp>
        <p:nvSpPr>
          <p:cNvPr id="4" name="Text Placeholder 3"/>
          <p:cNvSpPr>
            <a:spLocks noGrp="1"/>
          </p:cNvSpPr>
          <p:nvPr>
            <p:ph type="body" sz="quarter" idx="27"/>
          </p:nvPr>
        </p:nvSpPr>
        <p:spPr/>
        <p:txBody>
          <a:bodyPr/>
          <a:lstStyle/>
          <a:p>
            <a:pPr rtl="0"/>
            <a:r>
              <a:t>Mayo</a:t>
            </a:r>
          </a:p>
        </p:txBody>
      </p:sp>
      <p:sp>
        <p:nvSpPr>
          <p:cNvPr id="5" name="Text Placeholder 4"/>
          <p:cNvSpPr>
            <a:spLocks noGrp="1"/>
          </p:cNvSpPr>
          <p:nvPr>
            <p:ph type="body" sz="quarter" idx="28"/>
          </p:nvPr>
        </p:nvSpPr>
        <p:spPr/>
        <p:txBody>
          <a:bodyPr/>
          <a:lstStyle/>
          <a:p>
            <a:pPr rtl="0"/>
            <a:r>
              <a:t>2016</a:t>
            </a:r>
          </a:p>
        </p:txBody>
      </p:sp>
    </p:spTree>
    <p:extLst>
      <p:ext uri="{BB962C8B-B14F-4D97-AF65-F5344CB8AC3E}">
        <p14:creationId xmlns:p14="http://schemas.microsoft.com/office/powerpoint/2010/main" val="1633255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rtl="0"/>
            <a:r>
              <a:t>Objetivos de aprendizaje</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4</a:t>
            </a:fld>
            <a:endParaRPr/>
          </a:p>
        </p:txBody>
      </p:sp>
      <p:sp>
        <p:nvSpPr>
          <p:cNvPr id="6" name="Text Placeholder 5"/>
          <p:cNvSpPr>
            <a:spLocks noGrp="1"/>
          </p:cNvSpPr>
          <p:nvPr>
            <p:ph type="body" sz="quarter" idx="17"/>
          </p:nvPr>
        </p:nvSpPr>
        <p:spPr/>
        <p:txBody>
          <a:bodyPr/>
          <a:lstStyle/>
          <a:p>
            <a:pPr lvl="0" rtl="0"/>
            <a:r>
              <a:t>Discutir los problemas locales y mundiales acerca de la gestión de lodos fecales.</a:t>
            </a:r>
          </a:p>
          <a:p>
            <a:pPr rtl="0"/>
            <a:r>
              <a:t>Identificar los desafíos clave que contribuyen a la gestión deficiente de lodos fecales.</a:t>
            </a:r>
          </a:p>
        </p:txBody>
      </p:sp>
    </p:spTree>
    <p:extLst>
      <p:ext uri="{BB962C8B-B14F-4D97-AF65-F5344CB8AC3E}">
        <p14:creationId xmlns:p14="http://schemas.microsoft.com/office/powerpoint/2010/main" val="156913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36120" y="433517"/>
            <a:ext cx="8763501" cy="410414"/>
          </a:xfrm>
        </p:spPr>
        <p:txBody>
          <a:bodyPr/>
          <a:lstStyle/>
          <a:p>
            <a:pPr rtl="0"/>
            <a:r>
              <a:rPr dirty="0"/>
              <a:t>2,7 mil </a:t>
            </a:r>
            <a:r>
              <a:rPr dirty="0" err="1"/>
              <a:t>millones</a:t>
            </a:r>
            <a:r>
              <a:rPr dirty="0"/>
              <a:t> de personas </a:t>
            </a:r>
            <a:r>
              <a:rPr dirty="0" err="1"/>
              <a:t>en</a:t>
            </a:r>
            <a:r>
              <a:rPr dirty="0"/>
              <a:t> </a:t>
            </a:r>
            <a:r>
              <a:rPr dirty="0" err="1"/>
              <a:t>todo</a:t>
            </a:r>
            <a:r>
              <a:rPr dirty="0"/>
              <a:t> el </a:t>
            </a:r>
            <a:r>
              <a:rPr dirty="0" err="1"/>
              <a:t>mundo</a:t>
            </a:r>
            <a:r>
              <a:rPr dirty="0"/>
              <a:t> </a:t>
            </a:r>
            <a:r>
              <a:rPr dirty="0" err="1"/>
              <a:t>necesitan</a:t>
            </a:r>
            <a:r>
              <a:rPr dirty="0"/>
              <a:t> </a:t>
            </a:r>
            <a:r>
              <a:rPr dirty="0" err="1"/>
              <a:t>servicios</a:t>
            </a:r>
            <a:r>
              <a:rPr dirty="0"/>
              <a:t> de </a:t>
            </a:r>
            <a:r>
              <a:rPr dirty="0" err="1"/>
              <a:t>gestión</a:t>
            </a:r>
            <a:r>
              <a:rPr dirty="0"/>
              <a:t> de </a:t>
            </a:r>
            <a:r>
              <a:rPr dirty="0" err="1"/>
              <a:t>lodos</a:t>
            </a:r>
            <a:r>
              <a:rPr dirty="0"/>
              <a:t> </a:t>
            </a:r>
            <a:r>
              <a:rPr dirty="0" err="1"/>
              <a:t>fecales</a:t>
            </a:r>
            <a:endParaRPr dirty="0"/>
          </a:p>
          <a:p>
            <a:endParaRPr lang="en-US" dirty="0"/>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5</a:t>
            </a:fld>
            <a:endParaRPr/>
          </a:p>
        </p:txBody>
      </p:sp>
      <p:pic>
        <p:nvPicPr>
          <p:cNvPr id="5" name="Picture 4"/>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3900" y="1295400"/>
            <a:ext cx="7696199" cy="4495799"/>
          </a:xfrm>
          <a:prstGeom prst="rect">
            <a:avLst/>
          </a:prstGeom>
          <a:noFill/>
          <a:ln>
            <a:noFill/>
          </a:ln>
        </p:spPr>
      </p:pic>
      <p:sp>
        <p:nvSpPr>
          <p:cNvPr id="6" name="TextBox 5"/>
          <p:cNvSpPr txBox="1">
            <a:spLocks noChangeArrowheads="1"/>
          </p:cNvSpPr>
          <p:nvPr/>
        </p:nvSpPr>
        <p:spPr bwMode="auto">
          <a:xfrm>
            <a:off x="6553200" y="6010203"/>
            <a:ext cx="2958860" cy="307777"/>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r>
              <a:rPr sz="1400">
                <a:solidFill>
                  <a:prstClr val="black"/>
                </a:solidFill>
              </a:rPr>
              <a:t>Fuente: BCG, 2014 </a:t>
            </a:r>
          </a:p>
        </p:txBody>
      </p:sp>
      <p:sp>
        <p:nvSpPr>
          <p:cNvPr id="2" name="TextBox 1"/>
          <p:cNvSpPr txBox="1"/>
          <p:nvPr/>
        </p:nvSpPr>
        <p:spPr>
          <a:xfrm>
            <a:off x="988141" y="3996813"/>
            <a:ext cx="1386349" cy="123111"/>
          </a:xfrm>
          <a:prstGeom prst="rect">
            <a:avLst/>
          </a:prstGeom>
          <a:solidFill>
            <a:schemeClr val="tx1"/>
          </a:solidFill>
        </p:spPr>
        <p:txBody>
          <a:bodyPr wrap="square" lIns="0" tIns="0" rIns="0" bIns="0" rtlCol="0">
            <a:spAutoFit/>
          </a:bodyPr>
          <a:lstStyle/>
          <a:p>
            <a:r>
              <a:rPr lang="pt-BR" sz="800" b="1" dirty="0">
                <a:solidFill>
                  <a:schemeClr val="bg1"/>
                </a:solidFill>
              </a:rPr>
              <a:t>% de la población servida por</a:t>
            </a:r>
            <a:r>
              <a:rPr lang="en-CA" sz="800" b="1" dirty="0">
                <a:solidFill>
                  <a:schemeClr val="bg1"/>
                </a:solidFill>
              </a:rPr>
              <a:t>:</a:t>
            </a:r>
          </a:p>
        </p:txBody>
      </p:sp>
      <p:sp>
        <p:nvSpPr>
          <p:cNvPr id="7" name="TextBox 6"/>
          <p:cNvSpPr txBox="1"/>
          <p:nvPr/>
        </p:nvSpPr>
        <p:spPr>
          <a:xfrm>
            <a:off x="1184785" y="4197366"/>
            <a:ext cx="658763" cy="123111"/>
          </a:xfrm>
          <a:prstGeom prst="rect">
            <a:avLst/>
          </a:prstGeom>
          <a:solidFill>
            <a:schemeClr val="tx1"/>
          </a:solidFill>
        </p:spPr>
        <p:txBody>
          <a:bodyPr wrap="square" lIns="0" tIns="0" rIns="0" bIns="0" rtlCol="0">
            <a:spAutoFit/>
          </a:bodyPr>
          <a:lstStyle/>
          <a:p>
            <a:r>
              <a:rPr lang="en-CA" sz="800" b="1" dirty="0" err="1">
                <a:solidFill>
                  <a:schemeClr val="bg1"/>
                </a:solidFill>
              </a:rPr>
              <a:t>Alcantarillado</a:t>
            </a:r>
            <a:endParaRPr lang="en-CA" sz="800" b="1" dirty="0">
              <a:solidFill>
                <a:schemeClr val="bg1"/>
              </a:solidFill>
            </a:endParaRPr>
          </a:p>
        </p:txBody>
      </p:sp>
      <p:sp>
        <p:nvSpPr>
          <p:cNvPr id="8" name="TextBox 7"/>
          <p:cNvSpPr txBox="1"/>
          <p:nvPr/>
        </p:nvSpPr>
        <p:spPr>
          <a:xfrm>
            <a:off x="1184785" y="4389539"/>
            <a:ext cx="447370" cy="123111"/>
          </a:xfrm>
          <a:prstGeom prst="rect">
            <a:avLst/>
          </a:prstGeom>
          <a:solidFill>
            <a:schemeClr val="tx1"/>
          </a:solidFill>
        </p:spPr>
        <p:txBody>
          <a:bodyPr wrap="square" lIns="0" tIns="0" rIns="0" bIns="0" rtlCol="0">
            <a:spAutoFit/>
          </a:bodyPr>
          <a:lstStyle/>
          <a:p>
            <a:r>
              <a:rPr lang="en-CA" sz="800" b="1" dirty="0">
                <a:solidFill>
                  <a:schemeClr val="bg1"/>
                </a:solidFill>
              </a:rPr>
              <a:t>S</a:t>
            </a:r>
            <a:r>
              <a:rPr lang="pt-BR" sz="800" b="1" dirty="0">
                <a:solidFill>
                  <a:schemeClr val="bg1"/>
                </a:solidFill>
              </a:rPr>
              <a:t>éptico</a:t>
            </a:r>
            <a:endParaRPr lang="en-CA" sz="800" b="1" dirty="0">
              <a:solidFill>
                <a:schemeClr val="bg1"/>
              </a:solidFill>
            </a:endParaRPr>
          </a:p>
        </p:txBody>
      </p:sp>
      <p:sp>
        <p:nvSpPr>
          <p:cNvPr id="9" name="TextBox 8"/>
          <p:cNvSpPr txBox="1"/>
          <p:nvPr/>
        </p:nvSpPr>
        <p:spPr>
          <a:xfrm>
            <a:off x="1184785" y="4560596"/>
            <a:ext cx="1133170" cy="123111"/>
          </a:xfrm>
          <a:prstGeom prst="rect">
            <a:avLst/>
          </a:prstGeom>
          <a:solidFill>
            <a:schemeClr val="tx1"/>
          </a:solidFill>
        </p:spPr>
        <p:txBody>
          <a:bodyPr wrap="square" lIns="0" tIns="0" rIns="0" bIns="0" rtlCol="0">
            <a:spAutoFit/>
          </a:bodyPr>
          <a:lstStyle/>
          <a:p>
            <a:r>
              <a:rPr lang="pt-BR" sz="800" b="1" dirty="0">
                <a:solidFill>
                  <a:schemeClr val="bg1"/>
                </a:solidFill>
              </a:rPr>
              <a:t>Fosa de descarga de agua</a:t>
            </a:r>
            <a:endParaRPr lang="en-CA" sz="800" b="1" dirty="0">
              <a:solidFill>
                <a:schemeClr val="bg1"/>
              </a:solidFill>
            </a:endParaRPr>
          </a:p>
        </p:txBody>
      </p:sp>
      <p:sp>
        <p:nvSpPr>
          <p:cNvPr id="10" name="TextBox 9"/>
          <p:cNvSpPr txBox="1"/>
          <p:nvPr/>
        </p:nvSpPr>
        <p:spPr>
          <a:xfrm>
            <a:off x="1189700" y="4731653"/>
            <a:ext cx="491615" cy="123111"/>
          </a:xfrm>
          <a:prstGeom prst="rect">
            <a:avLst/>
          </a:prstGeom>
          <a:solidFill>
            <a:schemeClr val="tx1"/>
          </a:solidFill>
        </p:spPr>
        <p:txBody>
          <a:bodyPr wrap="square" lIns="0" tIns="0" rIns="0" bIns="0" rtlCol="0">
            <a:spAutoFit/>
          </a:bodyPr>
          <a:lstStyle/>
          <a:p>
            <a:r>
              <a:rPr lang="pt-BR" sz="800" b="1" dirty="0">
                <a:solidFill>
                  <a:schemeClr val="bg1"/>
                </a:solidFill>
              </a:rPr>
              <a:t>Fosa seca</a:t>
            </a:r>
            <a:endParaRPr lang="en-CA" sz="800" b="1" dirty="0">
              <a:solidFill>
                <a:schemeClr val="bg1"/>
              </a:solidFill>
            </a:endParaRPr>
          </a:p>
        </p:txBody>
      </p:sp>
      <p:sp>
        <p:nvSpPr>
          <p:cNvPr id="11" name="TextBox 10"/>
          <p:cNvSpPr txBox="1"/>
          <p:nvPr/>
        </p:nvSpPr>
        <p:spPr>
          <a:xfrm>
            <a:off x="1184785" y="4919312"/>
            <a:ext cx="447370" cy="123111"/>
          </a:xfrm>
          <a:prstGeom prst="rect">
            <a:avLst/>
          </a:prstGeom>
          <a:solidFill>
            <a:schemeClr val="tx1"/>
          </a:solidFill>
        </p:spPr>
        <p:txBody>
          <a:bodyPr wrap="square" lIns="0" tIns="0" rIns="0" bIns="0" rtlCol="0">
            <a:spAutoFit/>
          </a:bodyPr>
          <a:lstStyle/>
          <a:p>
            <a:r>
              <a:rPr lang="pt-BR" sz="800" b="1" dirty="0">
                <a:solidFill>
                  <a:schemeClr val="bg1"/>
                </a:solidFill>
              </a:rPr>
              <a:t>Otros</a:t>
            </a:r>
            <a:r>
              <a:rPr lang="pt-BR" sz="800" b="1" baseline="30000" dirty="0">
                <a:solidFill>
                  <a:schemeClr val="bg1"/>
                </a:solidFill>
              </a:rPr>
              <a:t>1</a:t>
            </a:r>
            <a:endParaRPr lang="en-CA" sz="800" b="1" baseline="30000" dirty="0">
              <a:solidFill>
                <a:schemeClr val="bg1"/>
              </a:solidFill>
            </a:endParaRPr>
          </a:p>
        </p:txBody>
      </p:sp>
      <p:sp>
        <p:nvSpPr>
          <p:cNvPr id="12" name="TextBox 11"/>
          <p:cNvSpPr txBox="1"/>
          <p:nvPr/>
        </p:nvSpPr>
        <p:spPr>
          <a:xfrm>
            <a:off x="1184785" y="5090369"/>
            <a:ext cx="1528918" cy="246221"/>
          </a:xfrm>
          <a:prstGeom prst="rect">
            <a:avLst/>
          </a:prstGeom>
          <a:solidFill>
            <a:schemeClr val="tx1"/>
          </a:solidFill>
        </p:spPr>
        <p:txBody>
          <a:bodyPr wrap="square" lIns="0" tIns="0" rIns="0" bIns="0" rtlCol="0">
            <a:spAutoFit/>
          </a:bodyPr>
          <a:lstStyle/>
          <a:p>
            <a:r>
              <a:rPr lang="pt-BR" sz="800" b="1" dirty="0">
                <a:solidFill>
                  <a:schemeClr val="bg1"/>
                </a:solidFill>
              </a:rPr>
              <a:t>Medioambiente (defecación al aire libre)</a:t>
            </a:r>
            <a:endParaRPr lang="en-CA" sz="800" b="1" dirty="0">
              <a:solidFill>
                <a:schemeClr val="bg1"/>
              </a:solidFill>
            </a:endParaRPr>
          </a:p>
        </p:txBody>
      </p:sp>
      <p:sp>
        <p:nvSpPr>
          <p:cNvPr id="13" name="TextBox 12"/>
          <p:cNvSpPr txBox="1"/>
          <p:nvPr/>
        </p:nvSpPr>
        <p:spPr>
          <a:xfrm>
            <a:off x="1279417" y="5449085"/>
            <a:ext cx="1434285" cy="246221"/>
          </a:xfrm>
          <a:prstGeom prst="rect">
            <a:avLst/>
          </a:prstGeom>
          <a:solidFill>
            <a:schemeClr val="tx1"/>
          </a:solidFill>
        </p:spPr>
        <p:txBody>
          <a:bodyPr wrap="square" lIns="0" tIns="0" rIns="0" bIns="0" rtlCol="0">
            <a:spAutoFit/>
          </a:bodyPr>
          <a:lstStyle/>
          <a:p>
            <a:r>
              <a:rPr lang="pt-BR" sz="800" b="1" dirty="0">
                <a:solidFill>
                  <a:schemeClr val="bg1"/>
                </a:solidFill>
              </a:rPr>
              <a:t>Población actual de región con necesidad de GLF </a:t>
            </a:r>
            <a:r>
              <a:rPr lang="en-CA" sz="800" b="1" dirty="0">
                <a:solidFill>
                  <a:schemeClr val="bg1"/>
                </a:solidFill>
              </a:rPr>
              <a:t>(</a:t>
            </a:r>
            <a:r>
              <a:rPr lang="en-CA" sz="800" b="1" dirty="0" err="1">
                <a:solidFill>
                  <a:schemeClr val="bg1"/>
                </a:solidFill>
              </a:rPr>
              <a:t>millones</a:t>
            </a:r>
            <a:r>
              <a:rPr lang="en-CA" sz="800" b="1" dirty="0">
                <a:solidFill>
                  <a:schemeClr val="bg1"/>
                </a:solidFill>
              </a:rPr>
              <a:t>)</a:t>
            </a:r>
          </a:p>
        </p:txBody>
      </p:sp>
    </p:spTree>
    <p:extLst>
      <p:ext uri="{BB962C8B-B14F-4D97-AF65-F5344CB8AC3E}">
        <p14:creationId xmlns:p14="http://schemas.microsoft.com/office/powerpoint/2010/main" val="2949852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rtl="0"/>
            <a:r>
              <a:t>Importancia a nivel mundial</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6</a:t>
            </a:fld>
            <a:endParaRPr/>
          </a:p>
        </p:txBody>
      </p:sp>
      <p:pic>
        <p:nvPicPr>
          <p:cNvPr id="5" name="Picture 1"/>
          <p:cNvPicPr>
            <a:picLocks noChangeAspect="1"/>
          </p:cNvPicPr>
          <p:nvPr/>
        </p:nvPicPr>
        <p:blipFill rotWithShape="1">
          <a:blip r:embed="rId3" cstate="email">
            <a:extLst>
              <a:ext uri="{28A0092B-C50C-407E-A947-70E740481C1C}">
                <a14:useLocalDpi xmlns:a14="http://schemas.microsoft.com/office/drawing/2010/main" val="0"/>
              </a:ext>
            </a:extLst>
          </a:blip>
          <a:srcRect l="36605" t="27374" r="27981" b="12143"/>
          <a:stretch/>
        </p:blipFill>
        <p:spPr bwMode="auto">
          <a:xfrm>
            <a:off x="1567543" y="805815"/>
            <a:ext cx="5780995" cy="5553251"/>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5467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rtl="0"/>
            <a:r>
              <a:t>Sin gestión de lodos fecales</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7</a:t>
            </a:fld>
            <a:endParaRPr/>
          </a:p>
        </p:txBody>
      </p:sp>
      <p:pic>
        <p:nvPicPr>
          <p:cNvPr id="5" name="Picture 2" descr="C:\Users\sphilippe\Downloads\6394968051_dff1061073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782" y="1241276"/>
            <a:ext cx="6525538" cy="4894154"/>
          </a:xfrm>
          <a:prstGeom prst="rect">
            <a:avLst/>
          </a:prstGeom>
          <a:noFill/>
          <a:ln>
            <a:solidFill>
              <a:srgbClr val="000000"/>
            </a:solid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Lst>
        </p:spPr>
      </p:pic>
      <p:sp>
        <p:nvSpPr>
          <p:cNvPr id="6" name="Text Placeholder 1"/>
          <p:cNvSpPr txBox="1">
            <a:spLocks/>
          </p:cNvSpPr>
          <p:nvPr/>
        </p:nvSpPr>
        <p:spPr bwMode="auto">
          <a:xfrm>
            <a:off x="6649416" y="6182985"/>
            <a:ext cx="3731868" cy="293187"/>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 uri="{FAA26D3D-D897-4be2-8F04-BA451C77F1D7}">
              <ma14:placeholderFlag xmlns:c="http://schemas.openxmlformats.org/drawingml/2006/chart" xmlns:c15="http://schemas.microsoft.com/office/drawing/2012/chart"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t>Fuente: SuSanA</a:t>
            </a:r>
          </a:p>
        </p:txBody>
      </p:sp>
      <p:sp>
        <p:nvSpPr>
          <p:cNvPr id="7" name="Text Placeholder 6"/>
          <p:cNvSpPr>
            <a:spLocks noGrp="1"/>
          </p:cNvSpPr>
          <p:nvPr>
            <p:ph type="body" sz="quarter" idx="13"/>
          </p:nvPr>
        </p:nvSpPr>
        <p:spPr/>
        <p:txBody>
          <a:bodyPr/>
          <a:lstStyle/>
          <a:p>
            <a:pPr rtl="0"/>
            <a:r>
              <a:t>Kenia</a:t>
            </a:r>
          </a:p>
        </p:txBody>
      </p:sp>
    </p:spTree>
    <p:extLst>
      <p:ext uri="{BB962C8B-B14F-4D97-AF65-F5344CB8AC3E}">
        <p14:creationId xmlns:p14="http://schemas.microsoft.com/office/powerpoint/2010/main" val="3960441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rtl="0"/>
            <a:r>
              <a:t>Vertido de lodos fecales</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8</a:t>
            </a:fld>
            <a:endParaRPr/>
          </a:p>
        </p:txBody>
      </p:sp>
      <p:pic>
        <p:nvPicPr>
          <p:cNvPr id="6" name="Picture 2" descr="C:\Users\sphilippe\Downloads\6829318022_a64eb3093b_k.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24430" y="1053561"/>
            <a:ext cx="6705121" cy="5028841"/>
          </a:xfrm>
          <a:prstGeom prst="rect">
            <a:avLst/>
          </a:prstGeom>
          <a:noFill/>
          <a:ln>
            <a:solidFill>
              <a:srgbClr val="000000"/>
            </a:solid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Lst>
        </p:spPr>
      </p:pic>
      <p:sp>
        <p:nvSpPr>
          <p:cNvPr id="7" name="Text Placeholder 1"/>
          <p:cNvSpPr txBox="1">
            <a:spLocks/>
          </p:cNvSpPr>
          <p:nvPr/>
        </p:nvSpPr>
        <p:spPr bwMode="auto">
          <a:xfrm>
            <a:off x="1927413" y="6127225"/>
            <a:ext cx="5950990" cy="237717"/>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 uri="{FAA26D3D-D897-4be2-8F04-BA451C77F1D7}">
              <ma14:placeholderFlag xmlns:c="http://schemas.openxmlformats.org/drawingml/2006/chart" xmlns:c15="http://schemas.microsoft.com/office/drawing/2012/chart"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0"/>
            <a:r>
              <a:t>“</a:t>
            </a:r>
            <a:r>
              <a:rPr>
                <a:hlinkClick r:id="rId4"/>
              </a:rPr>
              <a:t>Dumping the sludge in the river</a:t>
            </a:r>
            <a:r>
              <a:t>” (Vertiendo lodos en el río) por Mbalo está bajo licencia de </a:t>
            </a:r>
            <a:r>
              <a:rPr>
                <a:hlinkClick r:id="rId5"/>
              </a:rPr>
              <a:t>CC BY 2.0</a:t>
            </a:r>
          </a:p>
          <a:p>
            <a:pPr algn="r"/>
            <a:endParaRPr lang="en-US" dirty="0"/>
          </a:p>
        </p:txBody>
      </p:sp>
      <p:sp>
        <p:nvSpPr>
          <p:cNvPr id="5" name="Text Placeholder 4"/>
          <p:cNvSpPr>
            <a:spLocks noGrp="1"/>
          </p:cNvSpPr>
          <p:nvPr>
            <p:ph type="body" sz="quarter" idx="13"/>
          </p:nvPr>
        </p:nvSpPr>
        <p:spPr/>
        <p:txBody>
          <a:bodyPr/>
          <a:lstStyle/>
          <a:p>
            <a:pPr rtl="0"/>
            <a:r>
              <a:t>Kenia</a:t>
            </a:r>
          </a:p>
        </p:txBody>
      </p:sp>
    </p:spTree>
    <p:extLst>
      <p:ext uri="{BB962C8B-B14F-4D97-AF65-F5344CB8AC3E}">
        <p14:creationId xmlns:p14="http://schemas.microsoft.com/office/powerpoint/2010/main" val="3714452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rtl="0"/>
            <a:r>
              <a:t>Vertido de lodos fecales</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9</a:t>
            </a:fld>
            <a:endParaRPr/>
          </a:p>
        </p:txBody>
      </p:sp>
      <p:pic>
        <p:nvPicPr>
          <p:cNvPr id="7" name="Picture 2" descr="C:\Users\sphilippe\Documents\To do documents\Photos\illegal dumping Burkina Faso\5014300190_eaf3503272_o.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49325" y="1201546"/>
            <a:ext cx="6580226" cy="4935622"/>
          </a:xfrm>
          <a:prstGeom prst="rect">
            <a:avLst/>
          </a:prstGeom>
          <a:noFill/>
          <a:ln>
            <a:solidFill>
              <a:srgbClr val="000000"/>
            </a:solid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Lst>
        </p:spPr>
      </p:pic>
      <p:sp>
        <p:nvSpPr>
          <p:cNvPr id="6" name="Text Placeholder 1"/>
          <p:cNvSpPr txBox="1">
            <a:spLocks/>
          </p:cNvSpPr>
          <p:nvPr/>
        </p:nvSpPr>
        <p:spPr bwMode="auto">
          <a:xfrm>
            <a:off x="913955" y="6112284"/>
            <a:ext cx="7019352" cy="345098"/>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 uri="{FAA26D3D-D897-4be2-8F04-BA451C77F1D7}">
              <ma14:placeholderFlag xmlns:c="http://schemas.openxmlformats.org/drawingml/2006/chart" xmlns:c15="http://schemas.microsoft.com/office/drawing/2012/chart"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0"/>
            <a:r>
              <a:t>“</a:t>
            </a:r>
            <a:r>
              <a:rPr>
                <a:hlinkClick r:id="rId4"/>
              </a:rPr>
              <a:t>Deversement_Wend Lamita_20071128_17</a:t>
            </a:r>
            <a:r>
              <a:t>” por Erzinger está bajo licencia de </a:t>
            </a:r>
            <a:r>
              <a:rPr>
                <a:hlinkClick r:id="rId5"/>
              </a:rPr>
              <a:t>CC BY 2.0</a:t>
            </a:r>
          </a:p>
        </p:txBody>
      </p:sp>
      <p:sp>
        <p:nvSpPr>
          <p:cNvPr id="5" name="Text Placeholder 4"/>
          <p:cNvSpPr>
            <a:spLocks noGrp="1"/>
          </p:cNvSpPr>
          <p:nvPr>
            <p:ph type="body" sz="quarter" idx="13"/>
          </p:nvPr>
        </p:nvSpPr>
        <p:spPr/>
        <p:txBody>
          <a:bodyPr/>
          <a:lstStyle/>
          <a:p>
            <a:pPr rtl="0"/>
            <a:r>
              <a:t>Burkina Faso</a:t>
            </a:r>
          </a:p>
        </p:txBody>
      </p:sp>
    </p:spTree>
    <p:extLst>
      <p:ext uri="{BB962C8B-B14F-4D97-AF65-F5344CB8AC3E}">
        <p14:creationId xmlns:p14="http://schemas.microsoft.com/office/powerpoint/2010/main" val="3852828092"/>
      </p:ext>
    </p:extLst>
  </p:cSld>
  <p:clrMapOvr>
    <a:masterClrMapping/>
  </p:clrMapOvr>
</p:sld>
</file>

<file path=ppt/theme/theme1.xml><?xml version="1.0" encoding="utf-8"?>
<a:theme xmlns:a="http://schemas.openxmlformats.org/drawingml/2006/main" name="EPD_CAWST_EAWAG_PowerPoint_Template--Mar_2016">
  <a:themeElements>
    <a:clrScheme name="Custom 2">
      <a:dk1>
        <a:srgbClr val="FFFFFF"/>
      </a:dk1>
      <a:lt1>
        <a:srgbClr val="262626"/>
      </a:lt1>
      <a:dk2>
        <a:srgbClr val="FFFFFF"/>
      </a:dk2>
      <a:lt2>
        <a:srgbClr val="262626"/>
      </a:lt2>
      <a:accent1>
        <a:srgbClr val="24DFF0"/>
      </a:accent1>
      <a:accent2>
        <a:srgbClr val="24D3EB"/>
      </a:accent2>
      <a:accent3>
        <a:srgbClr val="24C7E6"/>
      </a:accent3>
      <a:accent4>
        <a:srgbClr val="24BCE0"/>
      </a:accent4>
      <a:accent5>
        <a:srgbClr val="24B0DB"/>
      </a:accent5>
      <a:accent6>
        <a:srgbClr val="24A4D6"/>
      </a:accent6>
      <a:hlink>
        <a:srgbClr val="666666"/>
      </a:hlink>
      <a:folHlink>
        <a:srgbClr val="80008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D_CAWST_EAWAG_PowerPoint_Template--Mar_2016" id="{14586954-EBD6-904D-A702-6E78179BB560}" vid="{11CA6406-58C8-834B-AD34-74064201EE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EPD_CAWST_EAWAG_PowerPoint_Template--Mar_2016</Template>
  <TotalTime>206</TotalTime>
  <Words>1350</Words>
  <Application>Microsoft Office PowerPoint</Application>
  <PresentationFormat>On-screen Show (4:3)</PresentationFormat>
  <Paragraphs>135</Paragraphs>
  <Slides>17</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ＭＳ Ｐゴシック</vt:lpstr>
      <vt:lpstr>Arial</vt:lpstr>
      <vt:lpstr>Calibri</vt:lpstr>
      <vt:lpstr>Calibri Light</vt:lpstr>
      <vt:lpstr>Lato</vt:lpstr>
      <vt:lpstr>EPD_CAWST_EAWAG_PowerPoint_Template--Mar_2016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FSM_LP 3_Local and Global FSM Issues</dc:title>
  <dc:creator>Sterenn Philippe</dc:creator>
  <cp:lastModifiedBy>Andrea Roach</cp:lastModifiedBy>
  <cp:revision>18</cp:revision>
  <dcterms:created xsi:type="dcterms:W3CDTF">2016-03-18T10:52:57Z</dcterms:created>
  <dcterms:modified xsi:type="dcterms:W3CDTF">2017-04-24T23:12:07Z</dcterms:modified>
</cp:coreProperties>
</file>