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93" r:id="rId2"/>
    <p:sldId id="267" r:id="rId3"/>
    <p:sldId id="273" r:id="rId4"/>
    <p:sldId id="281" r:id="rId5"/>
    <p:sldId id="274" r:id="rId6"/>
    <p:sldId id="275" r:id="rId7"/>
    <p:sldId id="278" r:id="rId8"/>
    <p:sldId id="292" r:id="rId9"/>
    <p:sldId id="28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59" autoAdjust="0"/>
  </p:normalViewPr>
  <p:slideViewPr>
    <p:cSldViewPr>
      <p:cViewPr varScale="1">
        <p:scale>
          <a:sx n="90" d="100"/>
          <a:sy n="90" d="100"/>
        </p:scale>
        <p:origin x="-216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229AE62-C5DD-42EE-B6D5-118279B1A1E0}" type="datetimeFigureOut">
              <a:rPr lang="en-US"/>
              <a:pPr>
                <a:defRPr/>
              </a:pPr>
              <a:t>9/3/2012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A5C0755-F8BA-448E-9D1A-A307A01409BB}" type="slidenum">
              <a:rPr lang="en-US"/>
              <a:pPr>
                <a:defRPr/>
              </a:pPr>
              <a:t>‹#›</a:t>
            </a:fld>
            <a:endParaRPr lang="en-US"/>
          </a:p>
        </p:txBody>
      </p:sp>
    </p:spTree>
    <p:extLst>
      <p:ext uri="{BB962C8B-B14F-4D97-AF65-F5344CB8AC3E}">
        <p14:creationId xmlns:p14="http://schemas.microsoft.com/office/powerpoint/2010/main" val="3333363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90008EA7-2269-46B7-8811-65A27784D7FB}" type="slidenum">
              <a:rPr lang="en-US" smtClean="0">
                <a:latin typeface="Arial" charset="0"/>
                <a:cs typeface="Arial" charset="0"/>
              </a:rPr>
              <a:pPr eaLnBrk="1" fontAlgn="base" hangingPunct="1">
                <a:spcBef>
                  <a:spcPct val="0"/>
                </a:spcBef>
                <a:spcAft>
                  <a:spcPct val="0"/>
                </a:spcAft>
              </a:pPr>
              <a:t>3</a:t>
            </a:fld>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898A851C-B39C-4510-AD3E-957F7049BFE0}" type="slidenum">
              <a:rPr lang="en-US" smtClean="0">
                <a:latin typeface="Arial" charset="0"/>
                <a:cs typeface="Arial" charset="0"/>
              </a:rPr>
              <a:pPr eaLnBrk="1" fontAlgn="base" hangingPunct="1">
                <a:spcBef>
                  <a:spcPct val="0"/>
                </a:spcBef>
                <a:spcAft>
                  <a:spcPct val="0"/>
                </a:spcAft>
              </a:pPr>
              <a:t>4</a:t>
            </a:fld>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DBE53E77-6D27-4B79-BA44-27E63F7E21C7}" type="slidenum">
              <a:rPr lang="en-US" smtClean="0">
                <a:latin typeface="Arial" charset="0"/>
                <a:cs typeface="Arial" charset="0"/>
              </a:rPr>
              <a:pPr eaLnBrk="1" fontAlgn="base" hangingPunct="1">
                <a:spcBef>
                  <a:spcPct val="0"/>
                </a:spcBef>
                <a:spcAft>
                  <a:spcPct val="0"/>
                </a:spcAft>
              </a:pPr>
              <a:t>5</a:t>
            </a:fld>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04362F26-BABD-4632-A934-33632F2E8A6F}" type="slidenum">
              <a:rPr lang="en-US" smtClean="0">
                <a:latin typeface="Arial" charset="0"/>
                <a:cs typeface="Arial" charset="0"/>
              </a:rPr>
              <a:pPr eaLnBrk="1" fontAlgn="base" hangingPunct="1">
                <a:spcBef>
                  <a:spcPct val="0"/>
                </a:spcBef>
                <a:spcAft>
                  <a:spcPct val="0"/>
                </a:spcAft>
              </a:pPr>
              <a:t>6</a:t>
            </a:fld>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5631B1A2-E7D7-42AB-A3FE-7C2F5ACD8EDF}" type="slidenum">
              <a:rPr lang="en-US" smtClean="0">
                <a:latin typeface="Arial" charset="0"/>
                <a:cs typeface="Arial" charset="0"/>
              </a:rPr>
              <a:pPr eaLnBrk="1" fontAlgn="base" hangingPunct="1">
                <a:spcBef>
                  <a:spcPct val="0"/>
                </a:spcBef>
                <a:spcAft>
                  <a:spcPct val="0"/>
                </a:spcAft>
              </a:pPr>
              <a:t>7</a:t>
            </a:fld>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11495ECB-76DC-4013-BEF8-8CB5458569A4}" type="slidenum">
              <a:rPr lang="en-US" smtClean="0">
                <a:latin typeface="Arial" charset="0"/>
                <a:cs typeface="Arial" charset="0"/>
              </a:rPr>
              <a:pPr eaLnBrk="1" fontAlgn="base" hangingPunct="1">
                <a:spcBef>
                  <a:spcPct val="0"/>
                </a:spcBef>
                <a:spcAft>
                  <a:spcPct val="0"/>
                </a:spcAft>
              </a:pPr>
              <a:t>8</a:t>
            </a:fld>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A9364960-3DAE-4864-9DDB-AB726446CB83}" type="slidenum">
              <a:rPr lang="en-US" smtClean="0">
                <a:latin typeface="Arial" charset="0"/>
                <a:cs typeface="Arial" charset="0"/>
              </a:rPr>
              <a:pPr eaLnBrk="1" fontAlgn="base" hangingPunct="1">
                <a:spcBef>
                  <a:spcPct val="0"/>
                </a:spcBef>
                <a:spcAft>
                  <a:spcPct val="0"/>
                </a:spcAft>
              </a:pPr>
              <a:t>9</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8B3424C-D46E-42EB-A8DB-15C7AC4C96AC}"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06EF46-C134-4D87-9B34-28F1E4A3B630}" type="slidenum">
              <a:rPr lang="en-US"/>
              <a:pPr>
                <a:defRPr/>
              </a:pPr>
              <a:t>‹#›</a:t>
            </a:fld>
            <a:endParaRPr lang="en-US"/>
          </a:p>
        </p:txBody>
      </p:sp>
    </p:spTree>
    <p:extLst>
      <p:ext uri="{BB962C8B-B14F-4D97-AF65-F5344CB8AC3E}">
        <p14:creationId xmlns:p14="http://schemas.microsoft.com/office/powerpoint/2010/main" val="252308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5C4115-E90F-4EC3-99C9-A1D75E5FC230}"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C958B2-A006-4E31-A12E-8622C11737A8}" type="slidenum">
              <a:rPr lang="en-US"/>
              <a:pPr>
                <a:defRPr/>
              </a:pPr>
              <a:t>‹#›</a:t>
            </a:fld>
            <a:endParaRPr lang="en-US"/>
          </a:p>
        </p:txBody>
      </p:sp>
    </p:spTree>
    <p:extLst>
      <p:ext uri="{BB962C8B-B14F-4D97-AF65-F5344CB8AC3E}">
        <p14:creationId xmlns:p14="http://schemas.microsoft.com/office/powerpoint/2010/main" val="174388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2A6E09-C6FE-4D55-AAC0-B67748CA0C9C}"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2ACBB8-9104-428F-9E9D-D63F941BA7F9}" type="slidenum">
              <a:rPr lang="en-US"/>
              <a:pPr>
                <a:defRPr/>
              </a:pPr>
              <a:t>‹#›</a:t>
            </a:fld>
            <a:endParaRPr lang="en-US"/>
          </a:p>
        </p:txBody>
      </p:sp>
    </p:spTree>
    <p:extLst>
      <p:ext uri="{BB962C8B-B14F-4D97-AF65-F5344CB8AC3E}">
        <p14:creationId xmlns:p14="http://schemas.microsoft.com/office/powerpoint/2010/main" val="394931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5C9F85-9542-48EF-AE39-89B114DAD28E}"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C681D9-A5E6-4943-8F5C-DE260AA3195B}" type="slidenum">
              <a:rPr lang="en-US"/>
              <a:pPr>
                <a:defRPr/>
              </a:pPr>
              <a:t>‹#›</a:t>
            </a:fld>
            <a:endParaRPr lang="en-US"/>
          </a:p>
        </p:txBody>
      </p:sp>
    </p:spTree>
    <p:extLst>
      <p:ext uri="{BB962C8B-B14F-4D97-AF65-F5344CB8AC3E}">
        <p14:creationId xmlns:p14="http://schemas.microsoft.com/office/powerpoint/2010/main" val="107910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69BD83-613D-4567-A058-F35DC50609CF}"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AA0895-5858-4BD1-98E4-722EA187D7CE}" type="slidenum">
              <a:rPr lang="en-US"/>
              <a:pPr>
                <a:defRPr/>
              </a:pPr>
              <a:t>‹#›</a:t>
            </a:fld>
            <a:endParaRPr lang="en-US"/>
          </a:p>
        </p:txBody>
      </p:sp>
    </p:spTree>
    <p:extLst>
      <p:ext uri="{BB962C8B-B14F-4D97-AF65-F5344CB8AC3E}">
        <p14:creationId xmlns:p14="http://schemas.microsoft.com/office/powerpoint/2010/main" val="374885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F635867-FD97-4264-AD69-D21548C92E0F}"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B5716B-CD92-4F62-BEB4-7680C34CFAA1}" type="slidenum">
              <a:rPr lang="en-US"/>
              <a:pPr>
                <a:defRPr/>
              </a:pPr>
              <a:t>‹#›</a:t>
            </a:fld>
            <a:endParaRPr lang="en-US"/>
          </a:p>
        </p:txBody>
      </p:sp>
    </p:spTree>
    <p:extLst>
      <p:ext uri="{BB962C8B-B14F-4D97-AF65-F5344CB8AC3E}">
        <p14:creationId xmlns:p14="http://schemas.microsoft.com/office/powerpoint/2010/main" val="148168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B12D939-CC21-4E78-90EB-AA56D14F201E}" type="datetimeFigureOut">
              <a:rPr lang="en-US"/>
              <a:pPr>
                <a:defRPr/>
              </a:pPr>
              <a:t>9/3/2012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085BDB4-2B64-4688-A052-7D68C34299E0}" type="slidenum">
              <a:rPr lang="en-US"/>
              <a:pPr>
                <a:defRPr/>
              </a:pPr>
              <a:t>‹#›</a:t>
            </a:fld>
            <a:endParaRPr lang="en-US"/>
          </a:p>
        </p:txBody>
      </p:sp>
    </p:spTree>
    <p:extLst>
      <p:ext uri="{BB962C8B-B14F-4D97-AF65-F5344CB8AC3E}">
        <p14:creationId xmlns:p14="http://schemas.microsoft.com/office/powerpoint/2010/main" val="54711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0FF7D17-967C-409C-B421-24EBB2149E92}" type="datetimeFigureOut">
              <a:rPr lang="en-US"/>
              <a:pPr>
                <a:defRPr/>
              </a:pPr>
              <a:t>9/3/2012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C19918-9B4B-47CE-AAC3-BC478EF02588}" type="slidenum">
              <a:rPr lang="en-US"/>
              <a:pPr>
                <a:defRPr/>
              </a:pPr>
              <a:t>‹#›</a:t>
            </a:fld>
            <a:endParaRPr lang="en-US"/>
          </a:p>
        </p:txBody>
      </p:sp>
    </p:spTree>
    <p:extLst>
      <p:ext uri="{BB962C8B-B14F-4D97-AF65-F5344CB8AC3E}">
        <p14:creationId xmlns:p14="http://schemas.microsoft.com/office/powerpoint/2010/main" val="55897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13146D-8239-470C-991A-870BE4822DC8}" type="datetimeFigureOut">
              <a:rPr lang="en-US"/>
              <a:pPr>
                <a:defRPr/>
              </a:pPr>
              <a:t>9/3/2012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C05F16D-6A8B-43DA-970C-4C26DFD664BF}" type="slidenum">
              <a:rPr lang="en-US"/>
              <a:pPr>
                <a:defRPr/>
              </a:pPr>
              <a:t>‹#›</a:t>
            </a:fld>
            <a:endParaRPr lang="en-US"/>
          </a:p>
        </p:txBody>
      </p:sp>
    </p:spTree>
    <p:extLst>
      <p:ext uri="{BB962C8B-B14F-4D97-AF65-F5344CB8AC3E}">
        <p14:creationId xmlns:p14="http://schemas.microsoft.com/office/powerpoint/2010/main" val="58253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03CC16-A95C-4F42-A05A-D6A65860B7D1}"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FEB14C-E9BF-4D18-9AC3-9BD428961F2F}" type="slidenum">
              <a:rPr lang="en-US"/>
              <a:pPr>
                <a:defRPr/>
              </a:pPr>
              <a:t>‹#›</a:t>
            </a:fld>
            <a:endParaRPr lang="en-US"/>
          </a:p>
        </p:txBody>
      </p:sp>
    </p:spTree>
    <p:extLst>
      <p:ext uri="{BB962C8B-B14F-4D97-AF65-F5344CB8AC3E}">
        <p14:creationId xmlns:p14="http://schemas.microsoft.com/office/powerpoint/2010/main" val="358371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0F726C-E950-47DA-B2C5-9C1A65F1B03B}"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B9E91A-4107-4FEA-943D-384D79E1D8EB}" type="slidenum">
              <a:rPr lang="en-US"/>
              <a:pPr>
                <a:defRPr/>
              </a:pPr>
              <a:t>‹#›</a:t>
            </a:fld>
            <a:endParaRPr lang="en-US"/>
          </a:p>
        </p:txBody>
      </p:sp>
    </p:spTree>
    <p:extLst>
      <p:ext uri="{BB962C8B-B14F-4D97-AF65-F5344CB8AC3E}">
        <p14:creationId xmlns:p14="http://schemas.microsoft.com/office/powerpoint/2010/main" val="226337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40FA5E4-2565-4998-9327-778E6ABEF930}" type="datetimeFigureOut">
              <a:rPr lang="en-US"/>
              <a:pPr>
                <a:defRPr/>
              </a:pPr>
              <a:t>9/3/2012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44D47AE-89E6-4307-BA61-0C46230358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503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1676400"/>
            <a:ext cx="8229600" cy="1371600"/>
          </a:xfrm>
        </p:spPr>
        <p:txBody>
          <a:bodyPr/>
          <a:lstStyle/>
          <a:p>
            <a:pPr eaLnBrk="1" hangingPunct="1"/>
            <a:r>
              <a:rPr lang="en-US" b="1" smtClean="0">
                <a:solidFill>
                  <a:schemeClr val="tx2"/>
                </a:solidFill>
                <a:latin typeface="Arial" charset="0"/>
                <a:cs typeface="Arial" charset="0"/>
              </a:rPr>
              <a:t>Lids</a:t>
            </a:r>
            <a:br>
              <a:rPr lang="en-US" b="1" smtClean="0">
                <a:solidFill>
                  <a:schemeClr val="tx2"/>
                </a:solidFill>
                <a:latin typeface="Arial" charset="0"/>
                <a:cs typeface="Arial" charset="0"/>
              </a:rPr>
            </a:br>
            <a:r>
              <a:rPr lang="en-US" b="1" smtClean="0">
                <a:solidFill>
                  <a:schemeClr val="tx2"/>
                </a:solidFill>
                <a:latin typeface="Arial" charset="0"/>
                <a:cs typeface="Arial" charset="0"/>
              </a:rPr>
              <a:t>-some examples-</a:t>
            </a:r>
          </a:p>
        </p:txBody>
      </p:sp>
      <p:sp>
        <p:nvSpPr>
          <p:cNvPr id="5" name="Slide Number Placeholder 3"/>
          <p:cNvSpPr>
            <a:spLocks noGrp="1"/>
          </p:cNvSpPr>
          <p:nvPr>
            <p:ph type="sldNum" sz="quarter" idx="12"/>
          </p:nvPr>
        </p:nvSpPr>
        <p:spPr>
          <a:xfrm>
            <a:off x="3124200" y="6356350"/>
            <a:ext cx="2895600" cy="365125"/>
          </a:xfrm>
        </p:spPr>
        <p:txBody>
          <a:bodyPr/>
          <a:lstStyle/>
          <a:p>
            <a:pPr algn="ctr">
              <a:defRPr/>
            </a:pPr>
            <a:fld id="{8DC965FB-AEA7-44E5-9417-C806FA1864D9}" type="slidenum">
              <a:rPr lang="en-US"/>
              <a:pPr algn="ctr">
                <a:defRPr/>
              </a:pPr>
              <a:t>2</a:t>
            </a:fld>
            <a:endParaRPr lang="en-US"/>
          </a:p>
        </p:txBody>
      </p:sp>
      <p:pic>
        <p:nvPicPr>
          <p:cNvPr id="3076" name="Picture 5"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6"/>
          <p:cNvSpPr>
            <a:spLocks noChangeArrowheads="1"/>
          </p:cNvSpPr>
          <p:nvPr/>
        </p:nvSpPr>
        <p:spPr bwMode="auto">
          <a:xfrm>
            <a:off x="1371600" y="32766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bg2"/>
              </a:buClr>
              <a:buSzPct val="75000"/>
              <a:buFont typeface="Wingdings" pitchFamily="2" charset="2"/>
              <a:buNone/>
            </a:pPr>
            <a:endParaRPr lang="en-US" sz="3000" b="1">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smtClean="0">
                <a:solidFill>
                  <a:schemeClr val="tx2"/>
                </a:solidFill>
                <a:latin typeface="Arial" charset="0"/>
                <a:cs typeface="Arial" charset="0"/>
              </a:rPr>
              <a:t>Concrete Lid</a:t>
            </a:r>
          </a:p>
        </p:txBody>
      </p:sp>
      <p:pic>
        <p:nvPicPr>
          <p:cNvPr id="4099"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C:\Documents and Settings\Sandy\My Documents\CAWST_2011\BSF Technician Workshop\Multimedia\Diffusers &amp; Lids\IMG_1379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19200"/>
            <a:ext cx="5202238"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3" descr="C:\Documents and Settings\Sandy\My Documents\CAWST_2011\BSF Technician Workshop\Multimedia\Diffusers &amp; Lids\IMG_1480 (Larg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3771900"/>
            <a:ext cx="3830638" cy="287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solidFill>
                  <a:schemeClr val="tx2"/>
                </a:solidFill>
                <a:latin typeface="Arial" pitchFamily="34" charset="0"/>
                <a:cs typeface="Arial" pitchFamily="34" charset="0"/>
              </a:rPr>
              <a:t>Concrete Lid with Design </a:t>
            </a:r>
            <a:br>
              <a:rPr lang="en-US" b="1" smtClean="0">
                <a:solidFill>
                  <a:schemeClr val="tx2"/>
                </a:solidFill>
                <a:latin typeface="Arial" pitchFamily="34" charset="0"/>
                <a:cs typeface="Arial" pitchFamily="34" charset="0"/>
              </a:rPr>
            </a:br>
            <a:r>
              <a:rPr lang="en-US" b="1" smtClean="0">
                <a:solidFill>
                  <a:schemeClr val="tx2"/>
                </a:solidFill>
                <a:latin typeface="Arial" pitchFamily="34" charset="0"/>
                <a:cs typeface="Arial" pitchFamily="34" charset="0"/>
              </a:rPr>
              <a:t>and Wooden Handle</a:t>
            </a:r>
          </a:p>
        </p:txBody>
      </p:sp>
      <p:pic>
        <p:nvPicPr>
          <p:cNvPr id="512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5" descr="two_kids_happy_to_get_fitered_wa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576388"/>
            <a:ext cx="4876800" cy="49006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solidFill>
                  <a:schemeClr val="tx2"/>
                </a:solidFill>
                <a:latin typeface="Arial" pitchFamily="34" charset="0"/>
                <a:cs typeface="Arial" pitchFamily="34" charset="0"/>
              </a:rPr>
              <a:t>Sheet Metal Lid</a:t>
            </a:r>
            <a:br>
              <a:rPr lang="en-US" b="1" smtClean="0">
                <a:solidFill>
                  <a:schemeClr val="tx2"/>
                </a:solidFill>
                <a:latin typeface="Arial" pitchFamily="34" charset="0"/>
                <a:cs typeface="Arial" pitchFamily="34" charset="0"/>
              </a:rPr>
            </a:br>
            <a:r>
              <a:rPr lang="en-US" b="1" smtClean="0">
                <a:solidFill>
                  <a:schemeClr val="tx2"/>
                </a:solidFill>
                <a:latin typeface="Arial" pitchFamily="34" charset="0"/>
                <a:cs typeface="Arial" pitchFamily="34" charset="0"/>
              </a:rPr>
              <a:t>with wooden handle</a:t>
            </a:r>
          </a:p>
        </p:txBody>
      </p:sp>
      <p:pic>
        <p:nvPicPr>
          <p:cNvPr id="6147"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3" descr="C:\Documents and Settings\Sandy\My Documents\CAWST_2011\BSF Technician Workshop\Multimedia\Diffusers &amp; Lids\IMG_3844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125" y="1628775"/>
            <a:ext cx="3749675"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b="1" smtClean="0">
                <a:solidFill>
                  <a:schemeClr val="tx2"/>
                </a:solidFill>
                <a:latin typeface="Arial" pitchFamily="34" charset="0"/>
                <a:cs typeface="Arial" pitchFamily="34" charset="0"/>
              </a:rPr>
              <a:t>Sheet Metal Lid</a:t>
            </a:r>
            <a:br>
              <a:rPr lang="en-US" b="1" smtClean="0">
                <a:solidFill>
                  <a:schemeClr val="tx2"/>
                </a:solidFill>
                <a:latin typeface="Arial" pitchFamily="34" charset="0"/>
                <a:cs typeface="Arial" pitchFamily="34" charset="0"/>
              </a:rPr>
            </a:br>
            <a:r>
              <a:rPr lang="en-US" b="1" smtClean="0">
                <a:solidFill>
                  <a:schemeClr val="tx2"/>
                </a:solidFill>
                <a:latin typeface="Arial" pitchFamily="34" charset="0"/>
                <a:cs typeface="Arial" pitchFamily="34" charset="0"/>
              </a:rPr>
              <a:t>no handle</a:t>
            </a:r>
          </a:p>
        </p:txBody>
      </p:sp>
      <p:pic>
        <p:nvPicPr>
          <p:cNvPr id="7171"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descr="C:\Documents and Settings\Sandy\My Documents\CAWST_2011\BSF Technician Workshop\Multimedia\Diffusers &amp; Lids\IMG_5130 (Lar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0088" y="1828800"/>
            <a:ext cx="5202237" cy="390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smtClean="0">
                <a:solidFill>
                  <a:schemeClr val="tx2"/>
                </a:solidFill>
                <a:latin typeface="Arial" charset="0"/>
                <a:cs typeface="Arial" charset="0"/>
              </a:rPr>
              <a:t>Wooden Lid</a:t>
            </a:r>
          </a:p>
        </p:txBody>
      </p:sp>
      <p:pic>
        <p:nvPicPr>
          <p:cNvPr id="8195"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sdavis\Documents\BSF Project Implementation\pictures\Finished Filter_Balifokus Indones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034363"/>
            <a:ext cx="4451667" cy="27330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davis\Documents\BSF Project Implementation\pictures\LID_Pure Water for Haiti (PWH) 6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2034363"/>
            <a:ext cx="3693160" cy="27330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smtClean="0">
                <a:solidFill>
                  <a:schemeClr val="tx2"/>
                </a:solidFill>
                <a:latin typeface="Arial" charset="0"/>
                <a:cs typeface="Arial" charset="0"/>
              </a:rPr>
              <a:t>Carved Wooden Lid</a:t>
            </a:r>
          </a:p>
        </p:txBody>
      </p:sp>
      <p:pic>
        <p:nvPicPr>
          <p:cNvPr id="9219"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3" descr="N:\Education Program Development\Workshops in Progress\Project Implementation for BSF\! Update Ideas\photos\Carved Li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1350" y="1550988"/>
            <a:ext cx="5321300" cy="431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solidFill>
                  <a:schemeClr val="tx2"/>
                </a:solidFill>
                <a:latin typeface="Arial" charset="0"/>
                <a:cs typeface="Arial" charset="0"/>
              </a:rPr>
              <a:t>Review</a:t>
            </a:r>
          </a:p>
        </p:txBody>
      </p:sp>
      <p:sp>
        <p:nvSpPr>
          <p:cNvPr id="19459" name="Content Placeholder 1"/>
          <p:cNvSpPr>
            <a:spLocks noGrp="1"/>
          </p:cNvSpPr>
          <p:nvPr>
            <p:ph idx="1"/>
          </p:nvPr>
        </p:nvSpPr>
        <p:spPr/>
        <p:txBody>
          <a:bodyPr/>
          <a:lstStyle/>
          <a:p>
            <a:pPr eaLnBrk="1" hangingPunct="1">
              <a:defRPr/>
            </a:pPr>
            <a:r>
              <a:rPr lang="en-US" dirty="0" smtClean="0">
                <a:latin typeface="Arial" charset="0"/>
                <a:cs typeface="Arial" charset="0"/>
              </a:rPr>
              <a:t>Which type of lid would be best for the households in your area?  </a:t>
            </a:r>
          </a:p>
          <a:p>
            <a:pPr marL="0" indent="0" eaLnBrk="1" hangingPunct="1">
              <a:buFont typeface="Arial" charset="0"/>
              <a:buNone/>
              <a:defRPr/>
            </a:pPr>
            <a:r>
              <a:rPr lang="en-US" dirty="0" smtClean="0">
                <a:latin typeface="Arial" charset="0"/>
                <a:cs typeface="Arial" charset="0"/>
              </a:rPr>
              <a:t>	</a:t>
            </a:r>
            <a:r>
              <a:rPr lang="en-US" i="1" dirty="0" smtClean="0">
                <a:latin typeface="Arial" charset="0"/>
                <a:cs typeface="Arial" charset="0"/>
              </a:rPr>
              <a:t>Discuss with your partner</a:t>
            </a:r>
          </a:p>
        </p:txBody>
      </p:sp>
      <p:pic>
        <p:nvPicPr>
          <p:cNvPr id="10244"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TotalTime>
  <Words>118</Words>
  <Application>Microsoft Office PowerPoint</Application>
  <PresentationFormat>On-screen Show (4:3)</PresentationFormat>
  <Paragraphs>62</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Lids -some examples-</vt:lpstr>
      <vt:lpstr>Concrete Lid</vt:lpstr>
      <vt:lpstr>Concrete Lid with Design  and Wooden Handle</vt:lpstr>
      <vt:lpstr>Sheet Metal Lid with wooden handle</vt:lpstr>
      <vt:lpstr>Sheet Metal Lid no handle</vt:lpstr>
      <vt:lpstr>Wooden Lid</vt:lpstr>
      <vt:lpstr>Carved Wooden Lid</vt:lpstr>
      <vt:lpstr>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mforan</dc:creator>
  <cp:lastModifiedBy>Sandy Davis</cp:lastModifiedBy>
  <cp:revision>29</cp:revision>
  <dcterms:created xsi:type="dcterms:W3CDTF">2010-11-22T18:37:35Z</dcterms:created>
  <dcterms:modified xsi:type="dcterms:W3CDTF">2012-09-03T22:58:52Z</dcterms:modified>
</cp:coreProperties>
</file>