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52E0C-7472-499E-A762-E8E891B4FAB5}" v="138" dt="2026-03-11T20:54:11.818"/>
  </p1510:revLst>
</p1510:revInfo>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p:restoredTop sz="46229" autoAdjust="0"/>
  </p:normalViewPr>
  <p:slideViewPr>
    <p:cSldViewPr snapToGrid="0">
      <p:cViewPr varScale="1">
        <p:scale>
          <a:sx n="45" d="100"/>
          <a:sy n="45" d="100"/>
        </p:scale>
        <p:origin x="2068" y="40"/>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e Hunt" userId="3a6638a2-016a-4825-9895-d04356872648" providerId="ADAL" clId="{C5D7E95E-1ADA-47CC-9D4E-38CF2C56E507}"/>
    <pc:docChg chg="undo custSel modSld">
      <pc:chgData name="Dafne Hunt" userId="3a6638a2-016a-4825-9895-d04356872648" providerId="ADAL" clId="{C5D7E95E-1ADA-47CC-9D4E-38CF2C56E507}" dt="2026-03-11T20:53:42.725" v="545" actId="20577"/>
      <pc:docMkLst>
        <pc:docMk/>
      </pc:docMkLst>
      <pc:sldChg chg="modSp mod">
        <pc:chgData name="Dafne Hunt" userId="3a6638a2-016a-4825-9895-d04356872648" providerId="ADAL" clId="{C5D7E95E-1ADA-47CC-9D4E-38CF2C56E507}" dt="2026-03-11T20:00:52.678" v="5"/>
        <pc:sldMkLst>
          <pc:docMk/>
          <pc:sldMk cId="0" sldId="256"/>
        </pc:sldMkLst>
        <pc:spChg chg="mod">
          <ac:chgData name="Dafne Hunt" userId="3a6638a2-016a-4825-9895-d04356872648" providerId="ADAL" clId="{C5D7E95E-1ADA-47CC-9D4E-38CF2C56E507}" dt="2026-03-11T20:00:52.678" v="5"/>
          <ac:spMkLst>
            <pc:docMk/>
            <pc:sldMk cId="0" sldId="256"/>
            <ac:spMk id="6" creationId="{4B29EDF8-79ED-8673-72D1-A50BBB68B8A2}"/>
          </ac:spMkLst>
        </pc:spChg>
        <pc:spChg chg="mod">
          <ac:chgData name="Dafne Hunt" userId="3a6638a2-016a-4825-9895-d04356872648" providerId="ADAL" clId="{C5D7E95E-1ADA-47CC-9D4E-38CF2C56E507}" dt="2026-03-11T20:00:20.647" v="1" actId="20577"/>
          <ac:spMkLst>
            <pc:docMk/>
            <pc:sldMk cId="0" sldId="256"/>
            <ac:spMk id="281" creationId="{00000000-0000-0000-0000-000000000000}"/>
          </ac:spMkLst>
        </pc:spChg>
      </pc:sldChg>
      <pc:sldChg chg="modSp modNotesTx">
        <pc:chgData name="Dafne Hunt" userId="3a6638a2-016a-4825-9895-d04356872648" providerId="ADAL" clId="{C5D7E95E-1ADA-47CC-9D4E-38CF2C56E507}" dt="2026-03-11T20:07:23.916" v="34" actId="20577"/>
        <pc:sldMkLst>
          <pc:docMk/>
          <pc:sldMk cId="0" sldId="258"/>
        </pc:sldMkLst>
        <pc:spChg chg="mod">
          <ac:chgData name="Dafne Hunt" userId="3a6638a2-016a-4825-9895-d04356872648" providerId="ADAL" clId="{C5D7E95E-1ADA-47CC-9D4E-38CF2C56E507}" dt="2026-03-11T20:06:19.817" v="28"/>
          <ac:spMkLst>
            <pc:docMk/>
            <pc:sldMk cId="0" sldId="258"/>
            <ac:spMk id="9" creationId="{DE5F0F6E-627A-4F7E-57AB-EBC60B9ACCFA}"/>
          </ac:spMkLst>
        </pc:spChg>
        <pc:spChg chg="mod">
          <ac:chgData name="Dafne Hunt" userId="3a6638a2-016a-4825-9895-d04356872648" providerId="ADAL" clId="{C5D7E95E-1ADA-47CC-9D4E-38CF2C56E507}" dt="2026-03-11T20:06:02.382" v="26"/>
          <ac:spMkLst>
            <pc:docMk/>
            <pc:sldMk cId="0" sldId="258"/>
            <ac:spMk id="293" creationId="{00000000-0000-0000-0000-000000000000}"/>
          </ac:spMkLst>
        </pc:spChg>
        <pc:spChg chg="mod">
          <ac:chgData name="Dafne Hunt" userId="3a6638a2-016a-4825-9895-d04356872648" providerId="ADAL" clId="{C5D7E95E-1ADA-47CC-9D4E-38CF2C56E507}" dt="2026-03-11T20:06:10.711" v="27"/>
          <ac:spMkLst>
            <pc:docMk/>
            <pc:sldMk cId="0" sldId="258"/>
            <ac:spMk id="295" creationId="{00000000-0000-0000-0000-000000000000}"/>
          </ac:spMkLst>
        </pc:spChg>
        <pc:spChg chg="mod">
          <ac:chgData name="Dafne Hunt" userId="3a6638a2-016a-4825-9895-d04356872648" providerId="ADAL" clId="{C5D7E95E-1ADA-47CC-9D4E-38CF2C56E507}" dt="2026-03-11T20:06:28.814" v="29"/>
          <ac:spMkLst>
            <pc:docMk/>
            <pc:sldMk cId="0" sldId="258"/>
            <ac:spMk id="298" creationId="{00000000-0000-0000-0000-000000000000}"/>
          </ac:spMkLst>
        </pc:spChg>
        <pc:spChg chg="mod">
          <ac:chgData name="Dafne Hunt" userId="3a6638a2-016a-4825-9895-d04356872648" providerId="ADAL" clId="{C5D7E95E-1ADA-47CC-9D4E-38CF2C56E507}" dt="2026-03-11T20:06:44.264" v="31"/>
          <ac:spMkLst>
            <pc:docMk/>
            <pc:sldMk cId="0" sldId="258"/>
            <ac:spMk id="299" creationId="{00000000-0000-0000-0000-000000000000}"/>
          </ac:spMkLst>
        </pc:spChg>
        <pc:spChg chg="mod">
          <ac:chgData name="Dafne Hunt" userId="3a6638a2-016a-4825-9895-d04356872648" providerId="ADAL" clId="{C5D7E95E-1ADA-47CC-9D4E-38CF2C56E507}" dt="2026-03-11T20:06:37.030" v="30"/>
          <ac:spMkLst>
            <pc:docMk/>
            <pc:sldMk cId="0" sldId="258"/>
            <ac:spMk id="301" creationId="{00000000-0000-0000-0000-000000000000}"/>
          </ac:spMkLst>
        </pc:spChg>
      </pc:sldChg>
      <pc:sldChg chg="modSp mod modNotesTx">
        <pc:chgData name="Dafne Hunt" userId="3a6638a2-016a-4825-9895-d04356872648" providerId="ADAL" clId="{C5D7E95E-1ADA-47CC-9D4E-38CF2C56E507}" dt="2026-03-11T20:11:07.458" v="45" actId="20577"/>
        <pc:sldMkLst>
          <pc:docMk/>
          <pc:sldMk cId="0" sldId="259"/>
        </pc:sldMkLst>
        <pc:spChg chg="mod">
          <ac:chgData name="Dafne Hunt" userId="3a6638a2-016a-4825-9895-d04356872648" providerId="ADAL" clId="{C5D7E95E-1ADA-47CC-9D4E-38CF2C56E507}" dt="2026-03-11T20:09:52.133" v="43"/>
          <ac:spMkLst>
            <pc:docMk/>
            <pc:sldMk cId="0" sldId="259"/>
            <ac:spMk id="4" creationId="{866C29C7-57D9-960A-2C19-B8F61771D4C0}"/>
          </ac:spMkLst>
        </pc:spChg>
        <pc:spChg chg="mod">
          <ac:chgData name="Dafne Hunt" userId="3a6638a2-016a-4825-9895-d04356872648" providerId="ADAL" clId="{C5D7E95E-1ADA-47CC-9D4E-38CF2C56E507}" dt="2026-03-11T20:07:34.511" v="35"/>
          <ac:spMkLst>
            <pc:docMk/>
            <pc:sldMk cId="0" sldId="259"/>
            <ac:spMk id="307" creationId="{00000000-0000-0000-0000-000000000000}"/>
          </ac:spMkLst>
        </pc:spChg>
        <pc:spChg chg="mod">
          <ac:chgData name="Dafne Hunt" userId="3a6638a2-016a-4825-9895-d04356872648" providerId="ADAL" clId="{C5D7E95E-1ADA-47CC-9D4E-38CF2C56E507}" dt="2026-03-11T20:09:18.316" v="40" actId="20577"/>
          <ac:spMkLst>
            <pc:docMk/>
            <pc:sldMk cId="0" sldId="259"/>
            <ac:spMk id="309" creationId="{00000000-0000-0000-0000-000000000000}"/>
          </ac:spMkLst>
        </pc:spChg>
      </pc:sldChg>
      <pc:sldChg chg="modSp mod">
        <pc:chgData name="Dafne Hunt" userId="3a6638a2-016a-4825-9895-d04356872648" providerId="ADAL" clId="{C5D7E95E-1ADA-47CC-9D4E-38CF2C56E507}" dt="2026-03-11T20:15:59.741" v="80" actId="14100"/>
        <pc:sldMkLst>
          <pc:docMk/>
          <pc:sldMk cId="0" sldId="261"/>
        </pc:sldMkLst>
        <pc:spChg chg="mod">
          <ac:chgData name="Dafne Hunt" userId="3a6638a2-016a-4825-9895-d04356872648" providerId="ADAL" clId="{C5D7E95E-1ADA-47CC-9D4E-38CF2C56E507}" dt="2026-03-11T20:15:34.057" v="77" actId="20577"/>
          <ac:spMkLst>
            <pc:docMk/>
            <pc:sldMk cId="0" sldId="261"/>
            <ac:spMk id="334" creationId="{00000000-0000-0000-0000-000000000000}"/>
          </ac:spMkLst>
        </pc:spChg>
        <pc:spChg chg="mod">
          <ac:chgData name="Dafne Hunt" userId="3a6638a2-016a-4825-9895-d04356872648" providerId="ADAL" clId="{C5D7E95E-1ADA-47CC-9D4E-38CF2C56E507}" dt="2026-03-11T20:15:44.990" v="78"/>
          <ac:spMkLst>
            <pc:docMk/>
            <pc:sldMk cId="0" sldId="261"/>
            <ac:spMk id="337" creationId="{00000000-0000-0000-0000-000000000000}"/>
          </ac:spMkLst>
        </pc:spChg>
        <pc:spChg chg="mod">
          <ac:chgData name="Dafne Hunt" userId="3a6638a2-016a-4825-9895-d04356872648" providerId="ADAL" clId="{C5D7E95E-1ADA-47CC-9D4E-38CF2C56E507}" dt="2026-03-11T20:15:59.741" v="80" actId="14100"/>
          <ac:spMkLst>
            <pc:docMk/>
            <pc:sldMk cId="0" sldId="261"/>
            <ac:spMk id="343" creationId="{00000000-0000-0000-0000-000000000000}"/>
          </ac:spMkLst>
        </pc:spChg>
      </pc:sldChg>
      <pc:sldChg chg="modSp mod">
        <pc:chgData name="Dafne Hunt" userId="3a6638a2-016a-4825-9895-d04356872648" providerId="ADAL" clId="{C5D7E95E-1ADA-47CC-9D4E-38CF2C56E507}" dt="2026-03-11T20:16:35.340" v="85" actId="14100"/>
        <pc:sldMkLst>
          <pc:docMk/>
          <pc:sldMk cId="0" sldId="262"/>
        </pc:sldMkLst>
        <pc:spChg chg="mod">
          <ac:chgData name="Dafne Hunt" userId="3a6638a2-016a-4825-9895-d04356872648" providerId="ADAL" clId="{C5D7E95E-1ADA-47CC-9D4E-38CF2C56E507}" dt="2026-03-11T20:16:23.149" v="83"/>
          <ac:spMkLst>
            <pc:docMk/>
            <pc:sldMk cId="0" sldId="262"/>
            <ac:spMk id="2" creationId="{8B64E17F-D5CE-BD0E-4504-964583227A59}"/>
          </ac:spMkLst>
        </pc:spChg>
        <pc:spChg chg="mod">
          <ac:chgData name="Dafne Hunt" userId="3a6638a2-016a-4825-9895-d04356872648" providerId="ADAL" clId="{C5D7E95E-1ADA-47CC-9D4E-38CF2C56E507}" dt="2026-03-11T20:16:35.340" v="85" actId="14100"/>
          <ac:spMkLst>
            <pc:docMk/>
            <pc:sldMk cId="0" sldId="262"/>
            <ac:spMk id="9" creationId="{75113E4C-7D38-CFB7-2EE2-F397C99A69D5}"/>
          </ac:spMkLst>
        </pc:spChg>
        <pc:spChg chg="mod">
          <ac:chgData name="Dafne Hunt" userId="3a6638a2-016a-4825-9895-d04356872648" providerId="ADAL" clId="{C5D7E95E-1ADA-47CC-9D4E-38CF2C56E507}" dt="2026-03-11T20:16:14.653" v="82" actId="20577"/>
          <ac:spMkLst>
            <pc:docMk/>
            <pc:sldMk cId="0" sldId="262"/>
            <ac:spMk id="349" creationId="{00000000-0000-0000-0000-000000000000}"/>
          </ac:spMkLst>
        </pc:spChg>
      </pc:sldChg>
      <pc:sldChg chg="modSp modNotesTx">
        <pc:chgData name="Dafne Hunt" userId="3a6638a2-016a-4825-9895-d04356872648" providerId="ADAL" clId="{C5D7E95E-1ADA-47CC-9D4E-38CF2C56E507}" dt="2026-03-11T20:19:00.313" v="112" actId="20577"/>
        <pc:sldMkLst>
          <pc:docMk/>
          <pc:sldMk cId="0" sldId="263"/>
        </pc:sldMkLst>
        <pc:spChg chg="mod">
          <ac:chgData name="Dafne Hunt" userId="3a6638a2-016a-4825-9895-d04356872648" providerId="ADAL" clId="{C5D7E95E-1ADA-47CC-9D4E-38CF2C56E507}" dt="2026-03-11T20:18:39.575" v="110"/>
          <ac:spMkLst>
            <pc:docMk/>
            <pc:sldMk cId="0" sldId="263"/>
            <ac:spMk id="2" creationId="{88CAADD4-9292-9BA4-079C-A003BA56994C}"/>
          </ac:spMkLst>
        </pc:spChg>
        <pc:spChg chg="mod">
          <ac:chgData name="Dafne Hunt" userId="3a6638a2-016a-4825-9895-d04356872648" providerId="ADAL" clId="{C5D7E95E-1ADA-47CC-9D4E-38CF2C56E507}" dt="2026-03-11T20:17:54.716" v="105"/>
          <ac:spMkLst>
            <pc:docMk/>
            <pc:sldMk cId="0" sldId="263"/>
            <ac:spMk id="365" creationId="{00000000-0000-0000-0000-000000000000}"/>
          </ac:spMkLst>
        </pc:spChg>
        <pc:spChg chg="mod">
          <ac:chgData name="Dafne Hunt" userId="3a6638a2-016a-4825-9895-d04356872648" providerId="ADAL" clId="{C5D7E95E-1ADA-47CC-9D4E-38CF2C56E507}" dt="2026-03-11T20:18:12.615" v="107"/>
          <ac:spMkLst>
            <pc:docMk/>
            <pc:sldMk cId="0" sldId="263"/>
            <ac:spMk id="367" creationId="{00000000-0000-0000-0000-000000000000}"/>
          </ac:spMkLst>
        </pc:spChg>
        <pc:spChg chg="mod">
          <ac:chgData name="Dafne Hunt" userId="3a6638a2-016a-4825-9895-d04356872648" providerId="ADAL" clId="{C5D7E95E-1ADA-47CC-9D4E-38CF2C56E507}" dt="2026-03-11T20:18:20.813" v="108"/>
          <ac:spMkLst>
            <pc:docMk/>
            <pc:sldMk cId="0" sldId="263"/>
            <ac:spMk id="370" creationId="{00000000-0000-0000-0000-000000000000}"/>
          </ac:spMkLst>
        </pc:spChg>
        <pc:spChg chg="mod">
          <ac:chgData name="Dafne Hunt" userId="3a6638a2-016a-4825-9895-d04356872648" providerId="ADAL" clId="{C5D7E95E-1ADA-47CC-9D4E-38CF2C56E507}" dt="2026-03-11T20:18:28.348" v="109"/>
          <ac:spMkLst>
            <pc:docMk/>
            <pc:sldMk cId="0" sldId="263"/>
            <ac:spMk id="371" creationId="{00000000-0000-0000-0000-000000000000}"/>
          </ac:spMkLst>
        </pc:spChg>
      </pc:sldChg>
      <pc:sldChg chg="modSp mod">
        <pc:chgData name="Dafne Hunt" userId="3a6638a2-016a-4825-9895-d04356872648" providerId="ADAL" clId="{C5D7E95E-1ADA-47CC-9D4E-38CF2C56E507}" dt="2026-03-11T20:17:44.901" v="104" actId="1037"/>
        <pc:sldMkLst>
          <pc:docMk/>
          <pc:sldMk cId="0" sldId="264"/>
        </pc:sldMkLst>
        <pc:spChg chg="mod">
          <ac:chgData name="Dafne Hunt" userId="3a6638a2-016a-4825-9895-d04356872648" providerId="ADAL" clId="{C5D7E95E-1ADA-47CC-9D4E-38CF2C56E507}" dt="2026-03-11T20:17:10.318" v="86"/>
          <ac:spMkLst>
            <pc:docMk/>
            <pc:sldMk cId="0" sldId="264"/>
            <ac:spMk id="378" creationId="{00000000-0000-0000-0000-000000000000}"/>
          </ac:spMkLst>
        </pc:spChg>
        <pc:spChg chg="mod">
          <ac:chgData name="Dafne Hunt" userId="3a6638a2-016a-4825-9895-d04356872648" providerId="ADAL" clId="{C5D7E95E-1ADA-47CC-9D4E-38CF2C56E507}" dt="2026-03-11T20:17:44.901" v="104" actId="1037"/>
          <ac:spMkLst>
            <pc:docMk/>
            <pc:sldMk cId="0" sldId="264"/>
            <ac:spMk id="380" creationId="{00000000-0000-0000-0000-000000000000}"/>
          </ac:spMkLst>
        </pc:spChg>
        <pc:spChg chg="mod">
          <ac:chgData name="Dafne Hunt" userId="3a6638a2-016a-4825-9895-d04356872648" providerId="ADAL" clId="{C5D7E95E-1ADA-47CC-9D4E-38CF2C56E507}" dt="2026-03-11T20:17:29.137" v="88"/>
          <ac:spMkLst>
            <pc:docMk/>
            <pc:sldMk cId="0" sldId="264"/>
            <ac:spMk id="381" creationId="{00000000-0000-0000-0000-000000000000}"/>
          </ac:spMkLst>
        </pc:spChg>
      </pc:sldChg>
      <pc:sldChg chg="modSp modNotesTx">
        <pc:chgData name="Dafne Hunt" userId="3a6638a2-016a-4825-9895-d04356872648" providerId="ADAL" clId="{C5D7E95E-1ADA-47CC-9D4E-38CF2C56E507}" dt="2026-03-11T20:20:52.367" v="122" actId="20577"/>
        <pc:sldMkLst>
          <pc:docMk/>
          <pc:sldMk cId="0" sldId="265"/>
        </pc:sldMkLst>
        <pc:spChg chg="mod">
          <ac:chgData name="Dafne Hunt" userId="3a6638a2-016a-4825-9895-d04356872648" providerId="ADAL" clId="{C5D7E95E-1ADA-47CC-9D4E-38CF2C56E507}" dt="2026-03-11T20:19:57.673" v="117"/>
          <ac:spMkLst>
            <pc:docMk/>
            <pc:sldMk cId="0" sldId="265"/>
            <ac:spMk id="2" creationId="{3D8E972B-C936-DCE8-B382-8AC7C15B7CE7}"/>
          </ac:spMkLst>
        </pc:spChg>
        <pc:spChg chg="mod">
          <ac:chgData name="Dafne Hunt" userId="3a6638a2-016a-4825-9895-d04356872648" providerId="ADAL" clId="{C5D7E95E-1ADA-47CC-9D4E-38CF2C56E507}" dt="2026-03-11T20:19:57.673" v="117"/>
          <ac:spMkLst>
            <pc:docMk/>
            <pc:sldMk cId="0" sldId="265"/>
            <ac:spMk id="3" creationId="{D967E8B9-BFF5-6B90-3747-0FC9833F8442}"/>
          </ac:spMkLst>
        </pc:spChg>
        <pc:spChg chg="mod">
          <ac:chgData name="Dafne Hunt" userId="3a6638a2-016a-4825-9895-d04356872648" providerId="ADAL" clId="{C5D7E95E-1ADA-47CC-9D4E-38CF2C56E507}" dt="2026-03-11T20:19:57.673" v="117"/>
          <ac:spMkLst>
            <pc:docMk/>
            <pc:sldMk cId="0" sldId="265"/>
            <ac:spMk id="4" creationId="{37003DB0-3812-A7B9-E920-ABA30AE1F876}"/>
          </ac:spMkLst>
        </pc:spChg>
        <pc:spChg chg="mod">
          <ac:chgData name="Dafne Hunt" userId="3a6638a2-016a-4825-9895-d04356872648" providerId="ADAL" clId="{C5D7E95E-1ADA-47CC-9D4E-38CF2C56E507}" dt="2026-03-11T20:19:57.673" v="117"/>
          <ac:spMkLst>
            <pc:docMk/>
            <pc:sldMk cId="0" sldId="265"/>
            <ac:spMk id="5" creationId="{D2EF8168-1750-71F7-72C4-A4DEF1807A24}"/>
          </ac:spMkLst>
        </pc:spChg>
        <pc:spChg chg="mod">
          <ac:chgData name="Dafne Hunt" userId="3a6638a2-016a-4825-9895-d04356872648" providerId="ADAL" clId="{C5D7E95E-1ADA-47CC-9D4E-38CF2C56E507}" dt="2026-03-11T20:19:57.673" v="117"/>
          <ac:spMkLst>
            <pc:docMk/>
            <pc:sldMk cId="0" sldId="265"/>
            <ac:spMk id="6" creationId="{4CD69A16-67FF-7316-00B0-EA189A0B73C1}"/>
          </ac:spMkLst>
        </pc:spChg>
        <pc:spChg chg="mod">
          <ac:chgData name="Dafne Hunt" userId="3a6638a2-016a-4825-9895-d04356872648" providerId="ADAL" clId="{C5D7E95E-1ADA-47CC-9D4E-38CF2C56E507}" dt="2026-03-11T20:19:57.673" v="117"/>
          <ac:spMkLst>
            <pc:docMk/>
            <pc:sldMk cId="0" sldId="265"/>
            <ac:spMk id="7" creationId="{51C766EB-293B-A86B-40E3-78B95E43275C}"/>
          </ac:spMkLst>
        </pc:spChg>
        <pc:spChg chg="mod">
          <ac:chgData name="Dafne Hunt" userId="3a6638a2-016a-4825-9895-d04356872648" providerId="ADAL" clId="{C5D7E95E-1ADA-47CC-9D4E-38CF2C56E507}" dt="2026-03-11T20:19:17.694" v="113"/>
          <ac:spMkLst>
            <pc:docMk/>
            <pc:sldMk cId="0" sldId="265"/>
            <ac:spMk id="387" creationId="{00000000-0000-0000-0000-000000000000}"/>
          </ac:spMkLst>
        </pc:spChg>
        <pc:spChg chg="mod">
          <ac:chgData name="Dafne Hunt" userId="3a6638a2-016a-4825-9895-d04356872648" providerId="ADAL" clId="{C5D7E95E-1ADA-47CC-9D4E-38CF2C56E507}" dt="2026-03-11T20:19:26.768" v="114"/>
          <ac:spMkLst>
            <pc:docMk/>
            <pc:sldMk cId="0" sldId="265"/>
            <ac:spMk id="391" creationId="{00000000-0000-0000-0000-000000000000}"/>
          </ac:spMkLst>
        </pc:spChg>
        <pc:grpChg chg="mod">
          <ac:chgData name="Dafne Hunt" userId="3a6638a2-016a-4825-9895-d04356872648" providerId="ADAL" clId="{C5D7E95E-1ADA-47CC-9D4E-38CF2C56E507}" dt="2026-03-11T20:19:57.673" v="117"/>
          <ac:grpSpMkLst>
            <pc:docMk/>
            <pc:sldMk cId="0" sldId="265"/>
            <ac:grpSpMk id="9" creationId="{90A73BF7-680F-C2C1-E3D9-CED1F3F8F4E5}"/>
          </ac:grpSpMkLst>
        </pc:grpChg>
      </pc:sldChg>
      <pc:sldChg chg="modSp mod">
        <pc:chgData name="Dafne Hunt" userId="3a6638a2-016a-4825-9895-d04356872648" providerId="ADAL" clId="{C5D7E95E-1ADA-47CC-9D4E-38CF2C56E507}" dt="2026-03-11T20:21:56.039" v="224" actId="1036"/>
        <pc:sldMkLst>
          <pc:docMk/>
          <pc:sldMk cId="0" sldId="266"/>
        </pc:sldMkLst>
        <pc:spChg chg="mod">
          <ac:chgData name="Dafne Hunt" userId="3a6638a2-016a-4825-9895-d04356872648" providerId="ADAL" clId="{C5D7E95E-1ADA-47CC-9D4E-38CF2C56E507}" dt="2026-03-11T20:21:48.844" v="211"/>
          <ac:spMkLst>
            <pc:docMk/>
            <pc:sldMk cId="0" sldId="266"/>
            <ac:spMk id="2" creationId="{E5F39DBE-1959-D665-5505-B8E884473449}"/>
          </ac:spMkLst>
        </pc:spChg>
        <pc:spChg chg="mod">
          <ac:chgData name="Dafne Hunt" userId="3a6638a2-016a-4825-9895-d04356872648" providerId="ADAL" clId="{C5D7E95E-1ADA-47CC-9D4E-38CF2C56E507}" dt="2026-03-11T20:21:03.120" v="123"/>
          <ac:spMkLst>
            <pc:docMk/>
            <pc:sldMk cId="0" sldId="266"/>
            <ac:spMk id="396" creationId="{00000000-0000-0000-0000-000000000000}"/>
          </ac:spMkLst>
        </pc:spChg>
        <pc:grpChg chg="mod">
          <ac:chgData name="Dafne Hunt" userId="3a6638a2-016a-4825-9895-d04356872648" providerId="ADAL" clId="{C5D7E95E-1ADA-47CC-9D4E-38CF2C56E507}" dt="2026-03-11T20:21:56.039" v="224" actId="1036"/>
          <ac:grpSpMkLst>
            <pc:docMk/>
            <pc:sldMk cId="0" sldId="266"/>
            <ac:grpSpMk id="12" creationId="{8AA52EA7-9BF3-DDD3-D6C7-59EA66419FB2}"/>
          </ac:grpSpMkLst>
        </pc:grpChg>
        <pc:grpChg chg="mod">
          <ac:chgData name="Dafne Hunt" userId="3a6638a2-016a-4825-9895-d04356872648" providerId="ADAL" clId="{C5D7E95E-1ADA-47CC-9D4E-38CF2C56E507}" dt="2026-03-11T20:21:56.039" v="224" actId="1036"/>
          <ac:grpSpMkLst>
            <pc:docMk/>
            <pc:sldMk cId="0" sldId="266"/>
            <ac:grpSpMk id="15" creationId="{B4914DAA-A3CC-61F8-0B9B-B6B536C3D7A4}"/>
          </ac:grpSpMkLst>
        </pc:grpChg>
        <pc:grpChg chg="mod">
          <ac:chgData name="Dafne Hunt" userId="3a6638a2-016a-4825-9895-d04356872648" providerId="ADAL" clId="{C5D7E95E-1ADA-47CC-9D4E-38CF2C56E507}" dt="2026-03-11T20:21:56.039" v="224" actId="1036"/>
          <ac:grpSpMkLst>
            <pc:docMk/>
            <pc:sldMk cId="0" sldId="266"/>
            <ac:grpSpMk id="16" creationId="{876FE073-C67C-985D-3953-4A0C5B12901A}"/>
          </ac:grpSpMkLst>
        </pc:grpChg>
      </pc:sldChg>
      <pc:sldChg chg="modSp mod modNotesTx">
        <pc:chgData name="Dafne Hunt" userId="3a6638a2-016a-4825-9895-d04356872648" providerId="ADAL" clId="{C5D7E95E-1ADA-47CC-9D4E-38CF2C56E507}" dt="2026-03-11T20:24:41.838" v="345" actId="20577"/>
        <pc:sldMkLst>
          <pc:docMk/>
          <pc:sldMk cId="0" sldId="267"/>
        </pc:sldMkLst>
        <pc:spChg chg="mod">
          <ac:chgData name="Dafne Hunt" userId="3a6638a2-016a-4825-9895-d04356872648" providerId="ADAL" clId="{C5D7E95E-1ADA-47CC-9D4E-38CF2C56E507}" dt="2026-03-11T20:22:09.238" v="225"/>
          <ac:spMkLst>
            <pc:docMk/>
            <pc:sldMk cId="0" sldId="267"/>
            <ac:spMk id="403" creationId="{00000000-0000-0000-0000-000000000000}"/>
          </ac:spMkLst>
        </pc:spChg>
        <pc:spChg chg="mod">
          <ac:chgData name="Dafne Hunt" userId="3a6638a2-016a-4825-9895-d04356872648" providerId="ADAL" clId="{C5D7E95E-1ADA-47CC-9D4E-38CF2C56E507}" dt="2026-03-11T20:24:08.776" v="342"/>
          <ac:spMkLst>
            <pc:docMk/>
            <pc:sldMk cId="0" sldId="267"/>
            <ac:spMk id="405" creationId="{00000000-0000-0000-0000-000000000000}"/>
          </ac:spMkLst>
        </pc:spChg>
      </pc:sldChg>
      <pc:sldChg chg="addSp modSp mod">
        <pc:chgData name="Dafne Hunt" userId="3a6638a2-016a-4825-9895-d04356872648" providerId="ADAL" clId="{C5D7E95E-1ADA-47CC-9D4E-38CF2C56E507}" dt="2026-03-11T20:30:19.148" v="447"/>
        <pc:sldMkLst>
          <pc:docMk/>
          <pc:sldMk cId="0" sldId="268"/>
        </pc:sldMkLst>
        <pc:spChg chg="mod">
          <ac:chgData name="Dafne Hunt" userId="3a6638a2-016a-4825-9895-d04356872648" providerId="ADAL" clId="{C5D7E95E-1ADA-47CC-9D4E-38CF2C56E507}" dt="2026-03-11T20:30:19.148" v="447"/>
          <ac:spMkLst>
            <pc:docMk/>
            <pc:sldMk cId="0" sldId="268"/>
            <ac:spMk id="2" creationId="{DB133527-2274-9241-EEBD-E26F5A1A8B16}"/>
          </ac:spMkLst>
        </pc:spChg>
        <pc:spChg chg="mod">
          <ac:chgData name="Dafne Hunt" userId="3a6638a2-016a-4825-9895-d04356872648" providerId="ADAL" clId="{C5D7E95E-1ADA-47CC-9D4E-38CF2C56E507}" dt="2026-03-11T20:30:19.148" v="447"/>
          <ac:spMkLst>
            <pc:docMk/>
            <pc:sldMk cId="0" sldId="268"/>
            <ac:spMk id="3" creationId="{7D0BB871-B77A-903F-1A97-67E642964D0F}"/>
          </ac:spMkLst>
        </pc:spChg>
        <pc:spChg chg="add mod">
          <ac:chgData name="Dafne Hunt" userId="3a6638a2-016a-4825-9895-d04356872648" providerId="ADAL" clId="{C5D7E95E-1ADA-47CC-9D4E-38CF2C56E507}" dt="2026-03-11T20:27:27.307" v="414" actId="14100"/>
          <ac:spMkLst>
            <pc:docMk/>
            <pc:sldMk cId="0" sldId="268"/>
            <ac:spMk id="4" creationId="{A761035F-AE8E-0038-7810-CAF6AAC9A4E3}"/>
          </ac:spMkLst>
        </pc:spChg>
        <pc:spChg chg="mod">
          <ac:chgData name="Dafne Hunt" userId="3a6638a2-016a-4825-9895-d04356872648" providerId="ADAL" clId="{C5D7E95E-1ADA-47CC-9D4E-38CF2C56E507}" dt="2026-03-11T20:28:30.950" v="446" actId="14100"/>
          <ac:spMkLst>
            <pc:docMk/>
            <pc:sldMk cId="0" sldId="268"/>
            <ac:spMk id="12" creationId="{C8ABD661-109C-9E7F-CDFE-40E9C3F1AF48}"/>
          </ac:spMkLst>
        </pc:spChg>
        <pc:spChg chg="mod">
          <ac:chgData name="Dafne Hunt" userId="3a6638a2-016a-4825-9895-d04356872648" providerId="ADAL" clId="{C5D7E95E-1ADA-47CC-9D4E-38CF2C56E507}" dt="2026-03-11T20:24:59.197" v="346"/>
          <ac:spMkLst>
            <pc:docMk/>
            <pc:sldMk cId="0" sldId="268"/>
            <ac:spMk id="15" creationId="{A59D41A7-AEDC-6343-E7EA-781BB8CA7808}"/>
          </ac:spMkLst>
        </pc:spChg>
        <pc:spChg chg="mod">
          <ac:chgData name="Dafne Hunt" userId="3a6638a2-016a-4825-9895-d04356872648" providerId="ADAL" clId="{C5D7E95E-1ADA-47CC-9D4E-38CF2C56E507}" dt="2026-03-11T20:26:09.906" v="384"/>
          <ac:spMkLst>
            <pc:docMk/>
            <pc:sldMk cId="0" sldId="268"/>
            <ac:spMk id="413" creationId="{00000000-0000-0000-0000-000000000000}"/>
          </ac:spMkLst>
        </pc:spChg>
        <pc:grpChg chg="mod">
          <ac:chgData name="Dafne Hunt" userId="3a6638a2-016a-4825-9895-d04356872648" providerId="ADAL" clId="{C5D7E95E-1ADA-47CC-9D4E-38CF2C56E507}" dt="2026-03-11T20:30:19.148" v="447"/>
          <ac:grpSpMkLst>
            <pc:docMk/>
            <pc:sldMk cId="0" sldId="268"/>
            <ac:grpSpMk id="14" creationId="{D50D7977-D7C9-3527-AAE8-A7537D7A6C72}"/>
          </ac:grpSpMkLst>
        </pc:grpChg>
      </pc:sldChg>
      <pc:sldChg chg="modSp mod">
        <pc:chgData name="Dafne Hunt" userId="3a6638a2-016a-4825-9895-d04356872648" providerId="ADAL" clId="{C5D7E95E-1ADA-47CC-9D4E-38CF2C56E507}" dt="2026-03-11T20:40:37.776" v="465"/>
        <pc:sldMkLst>
          <pc:docMk/>
          <pc:sldMk cId="0" sldId="269"/>
        </pc:sldMkLst>
        <pc:spChg chg="mod">
          <ac:chgData name="Dafne Hunt" userId="3a6638a2-016a-4825-9895-d04356872648" providerId="ADAL" clId="{C5D7E95E-1ADA-47CC-9D4E-38CF2C56E507}" dt="2026-03-11T20:31:02.981" v="448"/>
          <ac:spMkLst>
            <pc:docMk/>
            <pc:sldMk cId="0" sldId="269"/>
            <ac:spMk id="420" creationId="{00000000-0000-0000-0000-000000000000}"/>
          </ac:spMkLst>
        </pc:spChg>
        <pc:spChg chg="mod">
          <ac:chgData name="Dafne Hunt" userId="3a6638a2-016a-4825-9895-d04356872648" providerId="ADAL" clId="{C5D7E95E-1ADA-47CC-9D4E-38CF2C56E507}" dt="2026-03-11T20:40:37.776" v="465"/>
          <ac:spMkLst>
            <pc:docMk/>
            <pc:sldMk cId="0" sldId="269"/>
            <ac:spMk id="422" creationId="{00000000-0000-0000-0000-000000000000}"/>
          </ac:spMkLst>
        </pc:spChg>
      </pc:sldChg>
      <pc:sldChg chg="modSp mod">
        <pc:chgData name="Dafne Hunt" userId="3a6638a2-016a-4825-9895-d04356872648" providerId="ADAL" clId="{C5D7E95E-1ADA-47CC-9D4E-38CF2C56E507}" dt="2026-03-11T20:47:25.753" v="477"/>
        <pc:sldMkLst>
          <pc:docMk/>
          <pc:sldMk cId="0" sldId="270"/>
        </pc:sldMkLst>
        <pc:spChg chg="mod">
          <ac:chgData name="Dafne Hunt" userId="3a6638a2-016a-4825-9895-d04356872648" providerId="ADAL" clId="{C5D7E95E-1ADA-47CC-9D4E-38CF2C56E507}" dt="2026-03-11T20:46:49.620" v="475"/>
          <ac:spMkLst>
            <pc:docMk/>
            <pc:sldMk cId="0" sldId="270"/>
            <ac:spMk id="17" creationId="{9B0FC5B1-7327-E435-6714-9F7198B47334}"/>
          </ac:spMkLst>
        </pc:spChg>
        <pc:spChg chg="mod">
          <ac:chgData name="Dafne Hunt" userId="3a6638a2-016a-4825-9895-d04356872648" providerId="ADAL" clId="{C5D7E95E-1ADA-47CC-9D4E-38CF2C56E507}" dt="2026-03-11T20:47:17.089" v="476"/>
          <ac:spMkLst>
            <pc:docMk/>
            <pc:sldMk cId="0" sldId="270"/>
            <ac:spMk id="429" creationId="{00000000-0000-0000-0000-000000000000}"/>
          </ac:spMkLst>
        </pc:spChg>
        <pc:spChg chg="mod">
          <ac:chgData name="Dafne Hunt" userId="3a6638a2-016a-4825-9895-d04356872648" providerId="ADAL" clId="{C5D7E95E-1ADA-47CC-9D4E-38CF2C56E507}" dt="2026-03-11T20:47:25.753" v="477"/>
          <ac:spMkLst>
            <pc:docMk/>
            <pc:sldMk cId="0" sldId="270"/>
            <ac:spMk id="431" creationId="{00000000-0000-0000-0000-000000000000}"/>
          </ac:spMkLst>
        </pc:spChg>
      </pc:sldChg>
      <pc:sldChg chg="modSp mod modNotesTx">
        <pc:chgData name="Dafne Hunt" userId="3a6638a2-016a-4825-9895-d04356872648" providerId="ADAL" clId="{C5D7E95E-1ADA-47CC-9D4E-38CF2C56E507}" dt="2026-03-11T20:49:34.887" v="537" actId="1036"/>
        <pc:sldMkLst>
          <pc:docMk/>
          <pc:sldMk cId="0" sldId="271"/>
        </pc:sldMkLst>
        <pc:spChg chg="mod">
          <ac:chgData name="Dafne Hunt" userId="3a6638a2-016a-4825-9895-d04356872648" providerId="ADAL" clId="{C5D7E95E-1ADA-47CC-9D4E-38CF2C56E507}" dt="2026-03-11T20:48:04.067" v="479"/>
          <ac:spMkLst>
            <pc:docMk/>
            <pc:sldMk cId="0" sldId="271"/>
            <ac:spMk id="437" creationId="{00000000-0000-0000-0000-000000000000}"/>
          </ac:spMkLst>
        </pc:spChg>
        <pc:spChg chg="mod">
          <ac:chgData name="Dafne Hunt" userId="3a6638a2-016a-4825-9895-d04356872648" providerId="ADAL" clId="{C5D7E95E-1ADA-47CC-9D4E-38CF2C56E507}" dt="2026-03-11T20:49:34.887" v="537" actId="1036"/>
          <ac:spMkLst>
            <pc:docMk/>
            <pc:sldMk cId="0" sldId="271"/>
            <ac:spMk id="438" creationId="{00000000-0000-0000-0000-000000000000}"/>
          </ac:spMkLst>
        </pc:spChg>
      </pc:sldChg>
      <pc:sldChg chg="modSp">
        <pc:chgData name="Dafne Hunt" userId="3a6638a2-016a-4825-9895-d04356872648" providerId="ADAL" clId="{C5D7E95E-1ADA-47CC-9D4E-38CF2C56E507}" dt="2026-03-11T20:02:20.341" v="12"/>
        <pc:sldMkLst>
          <pc:docMk/>
          <pc:sldMk cId="691454853" sldId="282"/>
        </pc:sldMkLst>
        <pc:spChg chg="mod">
          <ac:chgData name="Dafne Hunt" userId="3a6638a2-016a-4825-9895-d04356872648" providerId="ADAL" clId="{C5D7E95E-1ADA-47CC-9D4E-38CF2C56E507}" dt="2026-03-11T20:01:01.715" v="6"/>
          <ac:spMkLst>
            <pc:docMk/>
            <pc:sldMk cId="691454853" sldId="282"/>
            <ac:spMk id="2" creationId="{E5B47EF7-D520-D581-BB5F-1838B467415C}"/>
          </ac:spMkLst>
        </pc:spChg>
        <pc:spChg chg="mod">
          <ac:chgData name="Dafne Hunt" userId="3a6638a2-016a-4825-9895-d04356872648" providerId="ADAL" clId="{C5D7E95E-1ADA-47CC-9D4E-38CF2C56E507}" dt="2026-03-11T20:02:20.341" v="12"/>
          <ac:spMkLst>
            <pc:docMk/>
            <pc:sldMk cId="691454853" sldId="282"/>
            <ac:spMk id="4" creationId="{3D95214C-1CF0-47A1-A656-12E59E08002B}"/>
          </ac:spMkLst>
        </pc:spChg>
      </pc:sldChg>
      <pc:sldChg chg="modNotesTx">
        <pc:chgData name="Dafne Hunt" userId="3a6638a2-016a-4825-9895-d04356872648" providerId="ADAL" clId="{C5D7E95E-1ADA-47CC-9D4E-38CF2C56E507}" dt="2026-03-11T20:51:09.162" v="542" actId="20577"/>
        <pc:sldMkLst>
          <pc:docMk/>
          <pc:sldMk cId="437826134" sldId="286"/>
        </pc:sldMkLst>
      </pc:sldChg>
      <pc:sldChg chg="modSp mod modNotesTx">
        <pc:chgData name="Dafne Hunt" userId="3a6638a2-016a-4825-9895-d04356872648" providerId="ADAL" clId="{C5D7E95E-1ADA-47CC-9D4E-38CF2C56E507}" dt="2026-03-11T20:53:42.725" v="545" actId="20577"/>
        <pc:sldMkLst>
          <pc:docMk/>
          <pc:sldMk cId="2797725737" sldId="288"/>
        </pc:sldMkLst>
        <pc:spChg chg="mod">
          <ac:chgData name="Dafne Hunt" userId="3a6638a2-016a-4825-9895-d04356872648" providerId="ADAL" clId="{C5D7E95E-1ADA-47CC-9D4E-38CF2C56E507}" dt="2026-03-11T20:08:37.012" v="38" actId="20577"/>
          <ac:spMkLst>
            <pc:docMk/>
            <pc:sldMk cId="2797725737" sldId="288"/>
            <ac:spMk id="2" creationId="{09D5083B-2A50-5266-0FB7-316DF2001ABF}"/>
          </ac:spMkLst>
        </pc:spChg>
      </pc:sldChg>
      <pc:sldChg chg="modSp mod modNotesTx">
        <pc:chgData name="Dafne Hunt" userId="3a6638a2-016a-4825-9895-d04356872648" providerId="ADAL" clId="{C5D7E95E-1ADA-47CC-9D4E-38CF2C56E507}" dt="2026-03-11T20:05:49.200" v="25" actId="20577"/>
        <pc:sldMkLst>
          <pc:docMk/>
          <pc:sldMk cId="1831752274" sldId="295"/>
        </pc:sldMkLst>
        <pc:spChg chg="mod">
          <ac:chgData name="Dafne Hunt" userId="3a6638a2-016a-4825-9895-d04356872648" providerId="ADAL" clId="{C5D7E95E-1ADA-47CC-9D4E-38CF2C56E507}" dt="2026-03-11T20:02:29.328" v="13"/>
          <ac:spMkLst>
            <pc:docMk/>
            <pc:sldMk cId="1831752274" sldId="295"/>
            <ac:spMk id="2" creationId="{0DFE2F6D-ECBF-E5E0-B011-997B40860ADC}"/>
          </ac:spMkLst>
        </pc:spChg>
        <pc:spChg chg="mod">
          <ac:chgData name="Dafne Hunt" userId="3a6638a2-016a-4825-9895-d04356872648" providerId="ADAL" clId="{C5D7E95E-1ADA-47CC-9D4E-38CF2C56E507}" dt="2026-03-11T20:03:07.773" v="20" actId="20577"/>
          <ac:spMkLst>
            <pc:docMk/>
            <pc:sldMk cId="1831752274" sldId="295"/>
            <ac:spMk id="3" creationId="{595E2E46-4515-392D-D022-4EE746386367}"/>
          </ac:spMkLst>
        </pc:spChg>
        <pc:spChg chg="mod">
          <ac:chgData name="Dafne Hunt" userId="3a6638a2-016a-4825-9895-d04356872648" providerId="ADAL" clId="{C5D7E95E-1ADA-47CC-9D4E-38CF2C56E507}" dt="2026-03-11T20:03:26.744" v="22"/>
          <ac:spMkLst>
            <pc:docMk/>
            <pc:sldMk cId="1831752274" sldId="295"/>
            <ac:spMk id="6" creationId="{297B7AD9-FA8F-CE12-D7B0-85602A90A135}"/>
          </ac:spMkLst>
        </pc:spChg>
      </pc:sldChg>
      <pc:sldChg chg="modSp mod">
        <pc:chgData name="Dafne Hunt" userId="3a6638a2-016a-4825-9895-d04356872648" providerId="ADAL" clId="{C5D7E95E-1ADA-47CC-9D4E-38CF2C56E507}" dt="2026-03-11T20:13:24.679" v="71" actId="1035"/>
        <pc:sldMkLst>
          <pc:docMk/>
          <pc:sldMk cId="3714482603" sldId="297"/>
        </pc:sldMkLst>
        <pc:spChg chg="mod">
          <ac:chgData name="Dafne Hunt" userId="3a6638a2-016a-4825-9895-d04356872648" providerId="ADAL" clId="{C5D7E95E-1ADA-47CC-9D4E-38CF2C56E507}" dt="2026-03-11T20:13:24.679" v="71" actId="1035"/>
          <ac:spMkLst>
            <pc:docMk/>
            <pc:sldMk cId="3714482603" sldId="297"/>
            <ac:spMk id="321" creationId="{7A94D981-2DF0-5A60-06B3-5D8B70302863}"/>
          </ac:spMkLst>
        </pc:spChg>
        <pc:spChg chg="mod">
          <ac:chgData name="Dafne Hunt" userId="3a6638a2-016a-4825-9895-d04356872648" providerId="ADAL" clId="{C5D7E95E-1ADA-47CC-9D4E-38CF2C56E507}" dt="2026-03-11T20:13:13.146" v="54"/>
          <ac:spMkLst>
            <pc:docMk/>
            <pc:sldMk cId="3714482603" sldId="297"/>
            <ac:spMk id="324" creationId="{5122E188-F1D9-B90B-C3B7-5337C87F8A5E}"/>
          </ac:spMkLst>
        </pc:spChg>
        <pc:spChg chg="mod">
          <ac:chgData name="Dafne Hunt" userId="3a6638a2-016a-4825-9895-d04356872648" providerId="ADAL" clId="{C5D7E95E-1ADA-47CC-9D4E-38CF2C56E507}" dt="2026-03-11T20:13:04.729" v="53"/>
          <ac:spMkLst>
            <pc:docMk/>
            <pc:sldMk cId="3714482603" sldId="297"/>
            <ac:spMk id="327" creationId="{F61BED5C-4CDD-FA32-BCFB-A74E430C956E}"/>
          </ac:spMkLst>
        </pc:spChg>
      </pc:sldChg>
      <pc:sldChg chg="modSp modNotesTx">
        <pc:chgData name="Dafne Hunt" userId="3a6638a2-016a-4825-9895-d04356872648" providerId="ADAL" clId="{C5D7E95E-1ADA-47CC-9D4E-38CF2C56E507}" dt="2026-03-11T20:12:31.248" v="52" actId="20577"/>
        <pc:sldMkLst>
          <pc:docMk/>
          <pc:sldMk cId="810316891" sldId="298"/>
        </pc:sldMkLst>
        <pc:spChg chg="mod">
          <ac:chgData name="Dafne Hunt" userId="3a6638a2-016a-4825-9895-d04356872648" providerId="ADAL" clId="{C5D7E95E-1ADA-47CC-9D4E-38CF2C56E507}" dt="2026-03-11T20:11:34.351" v="47"/>
          <ac:spMkLst>
            <pc:docMk/>
            <pc:sldMk cId="810316891" sldId="298"/>
            <ac:spMk id="3" creationId="{508A77B4-5A38-FEE8-B00D-31AFB3DECBF1}"/>
          </ac:spMkLst>
        </pc:spChg>
        <pc:spChg chg="mod">
          <ac:chgData name="Dafne Hunt" userId="3a6638a2-016a-4825-9895-d04356872648" providerId="ADAL" clId="{C5D7E95E-1ADA-47CC-9D4E-38CF2C56E507}" dt="2026-03-11T20:11:34.351" v="47"/>
          <ac:spMkLst>
            <pc:docMk/>
            <pc:sldMk cId="810316891" sldId="298"/>
            <ac:spMk id="4" creationId="{E468B1BB-F8BF-840D-B366-12EB58D2AF7C}"/>
          </ac:spMkLst>
        </pc:spChg>
        <pc:spChg chg="mod">
          <ac:chgData name="Dafne Hunt" userId="3a6638a2-016a-4825-9895-d04356872648" providerId="ADAL" clId="{C5D7E95E-1ADA-47CC-9D4E-38CF2C56E507}" dt="2026-03-11T20:11:19.351" v="46"/>
          <ac:spMkLst>
            <pc:docMk/>
            <pc:sldMk cId="810316891" sldId="298"/>
            <ac:spMk id="315" creationId="{176923E8-D59D-85B6-2334-6FC59CCDDE9E}"/>
          </ac:spMkLst>
        </pc:spChg>
        <pc:grpChg chg="mod">
          <ac:chgData name="Dafne Hunt" userId="3a6638a2-016a-4825-9895-d04356872648" providerId="ADAL" clId="{C5D7E95E-1ADA-47CC-9D4E-38CF2C56E507}" dt="2026-03-11T20:11:34.351" v="47"/>
          <ac:grpSpMkLst>
            <pc:docMk/>
            <pc:sldMk cId="810316891" sldId="298"/>
            <ac:grpSpMk id="2" creationId="{0CB0B7B2-8E93-CA1C-AA9F-4145CC1174C8}"/>
          </ac:grpSpMkLst>
        </pc:grpChg>
      </pc:sldChg>
      <pc:sldChg chg="modSp mod">
        <pc:chgData name="Dafne Hunt" userId="3a6638a2-016a-4825-9895-d04356872648" providerId="ADAL" clId="{C5D7E95E-1ADA-47CC-9D4E-38CF2C56E507}" dt="2026-03-11T20:15:11.107" v="75"/>
        <pc:sldMkLst>
          <pc:docMk/>
          <pc:sldMk cId="1807346353" sldId="299"/>
        </pc:sldMkLst>
        <pc:spChg chg="mod">
          <ac:chgData name="Dafne Hunt" userId="3a6638a2-016a-4825-9895-d04356872648" providerId="ADAL" clId="{C5D7E95E-1ADA-47CC-9D4E-38CF2C56E507}" dt="2026-03-11T20:13:42.970" v="72"/>
          <ac:spMkLst>
            <pc:docMk/>
            <pc:sldMk cId="1807346353" sldId="299"/>
            <ac:spMk id="3" creationId="{8DFF6D11-0B4D-2081-6E33-8491114FBFDB}"/>
          </ac:spMkLst>
        </pc:spChg>
        <pc:spChg chg="mod">
          <ac:chgData name="Dafne Hunt" userId="3a6638a2-016a-4825-9895-d04356872648" providerId="ADAL" clId="{C5D7E95E-1ADA-47CC-9D4E-38CF2C56E507}" dt="2026-03-11T20:13:42.970" v="72"/>
          <ac:spMkLst>
            <pc:docMk/>
            <pc:sldMk cId="1807346353" sldId="299"/>
            <ac:spMk id="4" creationId="{42934E30-9A21-34B6-B5F9-6D6C6EA1C1CF}"/>
          </ac:spMkLst>
        </pc:spChg>
        <pc:spChg chg="mod">
          <ac:chgData name="Dafne Hunt" userId="3a6638a2-016a-4825-9895-d04356872648" providerId="ADAL" clId="{C5D7E95E-1ADA-47CC-9D4E-38CF2C56E507}" dt="2026-03-11T20:15:11.107" v="75"/>
          <ac:spMkLst>
            <pc:docMk/>
            <pc:sldMk cId="1807346353" sldId="299"/>
            <ac:spMk id="317" creationId="{08C19985-ADCD-CF1E-EEB7-23A5D8AB519D}"/>
          </ac:spMkLst>
        </pc:spChg>
        <pc:grpChg chg="mod">
          <ac:chgData name="Dafne Hunt" userId="3a6638a2-016a-4825-9895-d04356872648" providerId="ADAL" clId="{C5D7E95E-1ADA-47CC-9D4E-38CF2C56E507}" dt="2026-03-11T20:13:42.970" v="72"/>
          <ac:grpSpMkLst>
            <pc:docMk/>
            <pc:sldMk cId="1807346353" sldId="299"/>
            <ac:grpSpMk id="2" creationId="{5EDBE6FF-F578-34B2-1738-B17D640344F9}"/>
          </ac:grpSpMkLst>
        </pc:gr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70647-0AA3-524A-8FF7-4992173B0B61}" type="datetimeFigureOut">
              <a:rPr lang="en-US" smtClean="0"/>
              <a:t>3/11/2026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pt-BR" dirty="0"/>
              <a:t>Essas publicações mostram claramente que a recontaminação está ocorrendo em todos os tipos de sistemas de água e que é um grande problema que precisa ser resolvido. </a:t>
            </a:r>
          </a:p>
          <a:p>
            <a:pPr marL="171450" lvl="0" indent="-171450" algn="l" rtl="0">
              <a:spcBef>
                <a:spcPts val="0"/>
              </a:spcBef>
              <a:spcAft>
                <a:spcPts val="0"/>
              </a:spcAft>
            </a:pPr>
            <a:r>
              <a:rPr lang="pt-BR" dirty="0"/>
              <a:t>Os comportamentos durante o transporte, armazenamento e manuseio são pontos críticos que exigem apoio e acompanhamento específicos para cada contexto.</a:t>
            </a:r>
          </a:p>
          <a:p>
            <a:pPr marL="171450" lvl="0" indent="-171450" algn="l" rtl="0">
              <a:spcBef>
                <a:spcPts val="0"/>
              </a:spcBef>
              <a:spcAft>
                <a:spcPts val="0"/>
              </a:spcAft>
            </a:pPr>
            <a:r>
              <a:rPr lang="pt-BR" dirty="0"/>
              <a:t>Esses artigos contêm algumas informações sobre a eficácia do HWTS. Esse assunto é abordado no white paper, não aqui.</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pt-BR" dirty="0"/>
              <a:t>Se acompanha as publicações globais, talvez conheça este relatório como o relatório GLAAS. </a:t>
            </a:r>
          </a:p>
          <a:p>
            <a:pPr marL="171450" lvl="0" indent="-171450" algn="l" rtl="0">
              <a:spcBef>
                <a:spcPts val="0"/>
              </a:spcBef>
              <a:spcAft>
                <a:spcPts val="0"/>
              </a:spcAft>
            </a:pPr>
            <a:r>
              <a:rPr lang="pt-BR" dirty="0"/>
              <a:t>Este gráfico mostra a relação entre políticas e ações, divididas por populações-chave que precisam de apoio.</a:t>
            </a:r>
          </a:p>
          <a:p>
            <a:pPr marL="171450" lvl="0" indent="-171450" algn="l" rtl="0">
              <a:spcBef>
                <a:spcPts val="0"/>
              </a:spcBef>
              <a:spcAft>
                <a:spcPts val="0"/>
              </a:spcAft>
            </a:pPr>
            <a:r>
              <a:rPr lang="pt-BR" dirty="0"/>
              <a:t>Isso mostra que as pessoas com maiores necessidades não estão recebendo os investimentos direcionados a elas. O HWTS pode alcançá-las.</a:t>
            </a:r>
          </a:p>
          <a:p>
            <a:pPr marL="171450" lvl="0" indent="-171450" algn="l" rtl="0">
              <a:spcBef>
                <a:spcPts val="0"/>
              </a:spcBef>
              <a:spcAft>
                <a:spcPts val="0"/>
              </a:spcAft>
            </a:pPr>
            <a:r>
              <a:rPr lang="pt-BR" dirty="0"/>
              <a:t>Isso se alinha com o que vimos no relatório Progresso em relação ao consumo doméstico de água potável, água e saneamento, que mostra que, com as abordagens globais predominantes atuais, não estamos alcançando aqueles que mais precisam. </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pt-BR" dirty="0"/>
              <a:t>Foi publicado um novo compêndio que fornece uma visão geral dos sistemas e tecnologias de água potável e suas questões transversais. </a:t>
            </a:r>
          </a:p>
          <a:p>
            <a:pPr marL="171450" lvl="0" indent="-171450" algn="l" rtl="0">
              <a:spcBef>
                <a:spcPts val="0"/>
              </a:spcBef>
              <a:spcAft>
                <a:spcPts val="0"/>
              </a:spcAft>
              <a:buFontTx/>
              <a:buChar char="-"/>
            </a:pPr>
            <a:r>
              <a:rPr lang="pt-BR" dirty="0"/>
              <a:t>O tratamento e o armazenamento seguro da água doméstica foram especificamente incluídos e recomendados nesta publicação. </a:t>
            </a:r>
          </a:p>
          <a:p>
            <a:pPr marL="171450" lvl="0" indent="-171450" algn="l" rtl="0">
              <a:spcBef>
                <a:spcPts val="0"/>
              </a:spcBef>
              <a:spcAft>
                <a:spcPts val="0"/>
              </a:spcAft>
              <a:buFontTx/>
              <a:buChar char="-"/>
            </a:pPr>
            <a:r>
              <a:rPr lang="pt-BR" dirty="0"/>
              <a:t>Junto com esses usos recomendados do tratamento de água doméstico, o compêndio também observa que, em sistemas encanados, o abastecimento intermitente, a operação e manutenção inadequadas e a higiene doméstica precária são identificados como riscos de contaminação. E embora essa informação não seja nova, a inclusão do tratamento de água doméstico no compêndio também oferece uma opção que as pessoas podem considerar para resolver esses desafios. </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Quero mostrar-lhe especificamente o que está incluído no compêndio sobre tecnologias de tratamento de água doméstica.</a:t>
            </a:r>
            <a:endParaRPr lang="en-CA" dirty="0"/>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É positivo que estejam reconhecendo a importância do transporte e do manuseio na qualidade da água, e não apenas na proteção da fonte. O formulário SI sobre práticas domésticas contém uma pergunta sobre HWTS. Seria necessário um alto nível de conhecimento e interpretação para que um recenseador respondesse a essa pergunta. Portanto, a CAWST acredita que são necessários formulários SI mais detalhados para tecnologias específicas. </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Aft>
                <a:spcPts val="1200"/>
              </a:spcAft>
              <a:buNone/>
            </a:pPr>
            <a:r>
              <a:rPr lang="pt-BR" sz="1100" b="1" dirty="0">
                <a:solidFill>
                  <a:srgbClr val="666666"/>
                </a:solidFill>
                <a:latin typeface="Lato" panose="020F0502020204030203" pitchFamily="34" charset="77"/>
                <a:sym typeface="Lato"/>
              </a:rPr>
              <a:t>Destaque especial:</a:t>
            </a:r>
          </a:p>
          <a:p>
            <a:pPr marL="171450" lvl="0" indent="-171450" algn="l" rtl="0">
              <a:lnSpc>
                <a:spcPct val="140000"/>
              </a:lnSpc>
              <a:spcAft>
                <a:spcPts val="1200"/>
              </a:spcAft>
            </a:pPr>
            <a:r>
              <a:rPr lang="pt-BR" sz="1100" b="0" dirty="0">
                <a:solidFill>
                  <a:srgbClr val="666666"/>
                </a:solidFill>
                <a:latin typeface="Lato" panose="020F0502020204030203" pitchFamily="34" charset="77"/>
                <a:sym typeface="Lato"/>
              </a:rPr>
              <a:t>O abastecimento intermitente e as práticas domésticas inadequadas são riscos para a qualidade da água – Compêndio</a:t>
            </a:r>
          </a:p>
          <a:p>
            <a:pPr marL="171450" lvl="0" indent="-171450" algn="l" rtl="0">
              <a:lnSpc>
                <a:spcPct val="140000"/>
              </a:lnSpc>
              <a:spcAft>
                <a:spcPts val="1200"/>
              </a:spcAft>
            </a:pPr>
            <a:r>
              <a:rPr lang="pt-BR" sz="1100" b="0" dirty="0">
                <a:solidFill>
                  <a:srgbClr val="666666"/>
                </a:solidFill>
                <a:latin typeface="Lato" panose="020F0502020204030203" pitchFamily="34" charset="77"/>
                <a:sym typeface="Lato"/>
              </a:rPr>
              <a:t>A contaminação geralmente aumenta da fonte ao ponto de consumo - Integrando a qualidade da água nas pesquisas domiciliares – </a:t>
            </a:r>
            <a:r>
              <a:rPr lang="pt-BR" sz="1100" b="0" i="1" dirty="0">
                <a:solidFill>
                  <a:srgbClr val="666666"/>
                </a:solidFill>
                <a:latin typeface="Lato" panose="020F0502020204030203" pitchFamily="34" charset="77"/>
                <a:sym typeface="Lato"/>
              </a:rPr>
              <a:t>OMS 2020</a:t>
            </a:r>
          </a:p>
          <a:p>
            <a:pPr marL="171450" lvl="0" indent="-171450" algn="l" rtl="0">
              <a:lnSpc>
                <a:spcPct val="140000"/>
              </a:lnSpc>
              <a:spcAft>
                <a:spcPts val="1200"/>
              </a:spcAft>
            </a:pPr>
            <a:r>
              <a:rPr lang="pt-BR" sz="1100" b="0" dirty="0">
                <a:solidFill>
                  <a:srgbClr val="666666"/>
                </a:solidFill>
                <a:latin typeface="Lato" panose="020F0502020204030203" pitchFamily="34" charset="77"/>
                <a:sym typeface="Lato"/>
              </a:rPr>
              <a:t>Em 27 países, a contaminação no ponto de uso variou de 19% a 99% a mais do que no ponto de coleta - </a:t>
            </a:r>
            <a:r>
              <a:rPr lang="pt-BR" sz="1100" b="0" i="1" dirty="0">
                <a:solidFill>
                  <a:srgbClr val="666666"/>
                </a:solidFill>
                <a:latin typeface="Lato" panose="020F0502020204030203" pitchFamily="34" charset="77"/>
                <a:sym typeface="Lato"/>
              </a:rPr>
              <a:t>Bain et al., 2021</a:t>
            </a:r>
            <a:endParaRPr b="0"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pt-BR" sz="1100" b="0" i="0" u="none" strike="noStrike" dirty="0">
                <a:solidFill>
                  <a:srgbClr val="000000"/>
                </a:solidFill>
                <a:effectLst/>
                <a:latin typeface="Lato" panose="020F0502020204030203" pitchFamily="34" charset="77"/>
              </a:rPr>
              <a:t>Precisamos começar a abordar a qualidade da água de forma séria como setor.</a:t>
            </a:r>
          </a:p>
          <a:p>
            <a:pPr rtl="0">
              <a:spcBef>
                <a:spcPts val="1200"/>
              </a:spcBef>
              <a:spcAft>
                <a:spcPts val="1200"/>
              </a:spcAft>
            </a:pPr>
            <a:r>
              <a:rPr lang="pt-BR" sz="1100" b="0" i="0" u="none" strike="noStrike" dirty="0">
                <a:solidFill>
                  <a:srgbClr val="000000"/>
                </a:solidFill>
                <a:effectLst/>
                <a:latin typeface="Lato" panose="020F0502020204030203" pitchFamily="34" charset="77"/>
              </a:rPr>
              <a:t>Precisamos começar a incluir uma gama de opções em nossos sistemas, e o tratamento doméstico da água faz parte dessas opções.</a:t>
            </a:r>
          </a:p>
          <a:p>
            <a:pPr rtl="0">
              <a:spcBef>
                <a:spcPts val="1200"/>
              </a:spcBef>
              <a:spcAft>
                <a:spcPts val="1200"/>
              </a:spcAft>
            </a:pPr>
            <a:r>
              <a:rPr lang="pt-BR" sz="1100" b="0" i="0" u="none" strike="noStrike" dirty="0">
                <a:solidFill>
                  <a:srgbClr val="000000"/>
                </a:solidFill>
                <a:effectLst/>
                <a:latin typeface="Lato" panose="020F0502020204030203" pitchFamily="34" charset="77"/>
              </a:rPr>
              <a:t>Ele desempenha um papel importante e é respaldado por décadas de pesquisa e implementação. O compêndio é um recurso extremamente valioso para governos e implementadores se basearem para decidir como será seu sistema.</a:t>
            </a:r>
          </a:p>
          <a:p>
            <a:pPr rtl="0">
              <a:spcBef>
                <a:spcPts val="1200"/>
              </a:spcBef>
              <a:spcAft>
                <a:spcPts val="1200"/>
              </a:spcAft>
            </a:pPr>
            <a:r>
              <a:rPr lang="pt-BR" sz="1100" b="0" i="0" u="none" strike="noStrike" dirty="0">
                <a:solidFill>
                  <a:srgbClr val="000000"/>
                </a:solidFill>
                <a:effectLst/>
                <a:latin typeface="Lato" panose="020F0502020204030203" pitchFamily="34" charset="77"/>
              </a:rPr>
              <a:t>Precisamos especialmente analisar a acessibilidade da água potável para poder expandir rapidamente. Outro relatório (que não incluímos nesta apresentação) do Banco Mundial em 2024 afirmou que, para cumprir o ODS 6, o mundo teria que quase duplicar os níveis atuais de financiamento público para pelo menos 131 bilhões de dólares anualmente. Não vejo isso acontecendo tão cedo, então precisamos mudar nossas abordagens para fazer mais com o dinheiro disponível para alcançar todos.</a:t>
            </a:r>
          </a:p>
          <a:p>
            <a:pPr rtl="0">
              <a:spcBef>
                <a:spcPts val="1200"/>
              </a:spcBef>
              <a:spcAft>
                <a:spcPts val="1200"/>
              </a:spcAft>
            </a:pPr>
            <a:r>
              <a:rPr lang="pt-BR" sz="1100" b="0" i="0" u="none" strike="noStrike" dirty="0">
                <a:solidFill>
                  <a:srgbClr val="000000"/>
                </a:solidFill>
                <a:effectLst/>
                <a:latin typeface="Lato" panose="020F0502020204030203" pitchFamily="34" charset="77"/>
              </a:rPr>
              <a:t>E, dadas as altas taxas de recontaminação em torno do transporte e manuseio, o desenvolvimento de capacidade é inegociável, independentemente de como seja o seu sistema.</a:t>
            </a:r>
            <a:endParaRPr lang="en-CA" sz="1100" b="0" i="0" u="none" strike="noStrike" dirty="0">
              <a:solidFill>
                <a:srgbClr val="000000"/>
              </a:solidFill>
              <a:effectLst/>
              <a:latin typeface="Lato" panose="020F0502020204030203" pitchFamily="34" charset="77"/>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BR" dirty="0"/>
              <a:t>Fizemos um excelente trabalho globalmente ao levar água para as pessoas mais perto de suas casas.  </a:t>
            </a:r>
          </a:p>
          <a:p>
            <a:r>
              <a:rPr lang="pt-BR" dirty="0"/>
              <a:t>A América Latina é particularmente impressionante, estando a caminho de alcançar todos até 2030. </a:t>
            </a:r>
          </a:p>
          <a:p>
            <a:r>
              <a:rPr lang="pt-BR" dirty="0"/>
              <a:t>Isso mostra que, como comunidade global, focada em um objetivo, podemos alcançar um progresso significativo</a:t>
            </a:r>
          </a:p>
          <a:p>
            <a:r>
              <a:rPr lang="pt-BR" dirty="0"/>
              <a:t>Vamos voltar nossa atenção para o que vem a seguir em relação à água. Como podemos garantir que todos tenham acesso a água tratada com segurança? Como podemos liberar o potencial humano e as oportunidades, pois as pessoas podem ter certeza de que a água não as deixará doentes?</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pt-BR" b="1" dirty="0"/>
              <a:t>Estas são oportunidades para toda a rede. A CAWST irá apoiá-lo, fornecendo recursos.</a:t>
            </a:r>
            <a:endParaRPr lang="pt-B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pt-BR" sz="1100" b="1" i="0" u="none" strike="noStrike" dirty="0">
                <a:solidFill>
                  <a:srgbClr val="000000"/>
                </a:solidFill>
                <a:effectLst/>
                <a:latin typeface="Lato" panose="020F0502020204030203" pitchFamily="34" charset="77"/>
              </a:rPr>
              <a:t>Essas são oportunidades para toda a rede. A CAWST irá te apoiar fornecendo recursos.</a:t>
            </a:r>
          </a:p>
          <a:p>
            <a:pPr rtl="0">
              <a:spcBef>
                <a:spcPts val="1200"/>
              </a:spcBef>
              <a:spcAft>
                <a:spcPts val="1200"/>
              </a:spcAft>
            </a:pPr>
            <a:r>
              <a:rPr lang="pt-BR" sz="1100" b="0" i="0" u="none" strike="noStrike" dirty="0">
                <a:solidFill>
                  <a:srgbClr val="000000"/>
                </a:solidFill>
                <a:effectLst/>
                <a:latin typeface="Lato" panose="020F0502020204030203" pitchFamily="34" charset="77"/>
              </a:rPr>
              <a:t>Bilhões de pessoas no mundo todo não têm acesso a água potável e saneamento adequado</a:t>
            </a:r>
          </a:p>
          <a:p>
            <a:pPr rtl="0">
              <a:spcBef>
                <a:spcPts val="1200"/>
              </a:spcBef>
              <a:spcAft>
                <a:spcPts val="1200"/>
              </a:spcAft>
            </a:pPr>
            <a:r>
              <a:rPr lang="pt-BR" sz="1100" b="0" i="0" u="none" strike="noStrike" dirty="0">
                <a:solidFill>
                  <a:srgbClr val="000000"/>
                </a:solidFill>
                <a:effectLst/>
                <a:latin typeface="Lato" panose="020F0502020204030203" pitchFamily="34" charset="77"/>
              </a:rPr>
              <a:t>2,1 bilhões ainda vivem sem água potável controlada com segurança, incluindo 106 milhões de pessoas que bebem água superficial</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pt-BR" sz="1100" b="0" i="0" u="none" strike="noStrike" dirty="0">
                <a:solidFill>
                  <a:srgbClr val="000000"/>
                </a:solidFill>
                <a:effectLst/>
                <a:latin typeface="Lato" panose="020F0502020204030203" pitchFamily="34" charset="77"/>
              </a:rPr>
              <a:t>3,4 bilhões de pessoas ainda vivem sem saneamento controlado com segurança, incluindo 354 milhões que praticam defecação ao ar livre</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pt-BR" sz="1100" b="0" i="0" u="none" strike="noStrike" dirty="0">
                <a:solidFill>
                  <a:srgbClr val="000000"/>
                </a:solidFill>
                <a:effectLst/>
                <a:latin typeface="Lato" panose="020F0502020204030203" pitchFamily="34" charset="77"/>
              </a:rPr>
              <a:t>1,7 bilhão ainda carecem de serviços básicos de higiene, incluindo 611 milhões sem nenhuma instalação</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pt-BR" sz="1100" b="0" i="0" u="none" strike="noStrike" dirty="0">
                <a:solidFill>
                  <a:srgbClr val="000000"/>
                </a:solidFill>
                <a:effectLst/>
                <a:latin typeface="Lato" panose="020F0502020204030203" pitchFamily="34" charset="77"/>
              </a:rPr>
              <a:t>Crianças que ficam repetidamente doentes ficam para trás na escola e sofrem retrocessos no desenvolvimento a longo prazo</a:t>
            </a:r>
          </a:p>
          <a:p>
            <a:pPr rtl="0" fontAlgn="base">
              <a:spcBef>
                <a:spcPts val="0"/>
              </a:spcBef>
              <a:spcAft>
                <a:spcPts val="0"/>
              </a:spcAft>
              <a:buFont typeface="Arial" panose="020B0604020202020204" pitchFamily="34" charset="0"/>
              <a:buChar char="•"/>
            </a:pPr>
            <a:r>
              <a:rPr lang="pt-BR" sz="1100" b="0" i="0" u="none" strike="noStrike" dirty="0">
                <a:solidFill>
                  <a:srgbClr val="000000"/>
                </a:solidFill>
                <a:effectLst/>
                <a:latin typeface="Lato" panose="020F0502020204030203" pitchFamily="34" charset="77"/>
              </a:rPr>
              <a:t>Água, saneamento e higiene inseguros são responsáveis pela morte de cerca de 1.000 crianças com menos de 5 anos todos os dias</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4"/>
              </a:rPr>
              <a:t>WHO, 2023</a:t>
            </a:r>
            <a:r>
              <a:rPr lang="en-CA" sz="1100" b="0" i="0" u="none" strike="noStrike" dirty="0">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pt-BR" sz="1100" b="0" i="0" u="none" strike="noStrike" dirty="0">
                <a:solidFill>
                  <a:srgbClr val="000000"/>
                </a:solidFill>
                <a:effectLst/>
                <a:latin typeface="Lato" panose="020F0502020204030203" pitchFamily="34" charset="77"/>
              </a:rPr>
              <a:t>Para alcançar o ODS 6 – água e saneamento para todos até 2030 – será necessário um aumento de oito vezes nas atuais taxas globais de progresso em água potável, um aumento de seis vezes para o saneamento e um aumento em dobro para a higiene</a:t>
            </a:r>
            <a:r>
              <a:rPr lang="en-CA" sz="1100" b="0" i="0" u="none" strike="noStrike" dirty="0">
                <a:solidFill>
                  <a:srgbClr val="000000"/>
                </a:solidFill>
                <a:effectLst/>
                <a:latin typeface="Lato" panose="020F0502020204030203" pitchFamily="34" charset="77"/>
              </a:rPr>
              <a:t>.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pt-BR" sz="1100" b="0" i="0" u="none" strike="noStrike" dirty="0">
                <a:solidFill>
                  <a:srgbClr val="000000"/>
                </a:solidFill>
                <a:effectLst/>
                <a:latin typeface="Lato" panose="020F0502020204030203" pitchFamily="34" charset="77"/>
              </a:rPr>
              <a:t>Mas o que é particularmente preocupante é o ciclo entre a pobreza e a água do mercado. Sem água segura, as crianças não podem frequentar a escola porque estão doentes ou passando horas buscando água. Pais não podem trabalhar. Os sistemas de saúde estão sobrecarregados. E comunidades inteiras permanecem presas à pobreza</a:t>
            </a:r>
            <a:r>
              <a:rPr lang="en-CA" sz="1100" b="0" i="0" u="none" strike="noStrike" dirty="0">
                <a:solidFill>
                  <a:srgbClr val="000000"/>
                </a:solidFill>
                <a:effectLst/>
                <a:latin typeface="Lato" panose="020F0502020204030203" pitchFamily="34" charset="77"/>
              </a:rPr>
              <a:t>.</a:t>
            </a:r>
            <a:endParaRPr lang="en-CA" b="0" dirty="0">
              <a:effectLst/>
            </a:endParaRPr>
          </a:p>
          <a:p>
            <a:pPr rtl="0">
              <a:spcBef>
                <a:spcPts val="1200"/>
              </a:spcBef>
              <a:spcAft>
                <a:spcPts val="1200"/>
              </a:spcAft>
            </a:pPr>
            <a:r>
              <a:rPr lang="pt-BR" sz="1100" b="0" i="0" u="none" strike="noStrike" dirty="0">
                <a:solidFill>
                  <a:srgbClr val="000000"/>
                </a:solidFill>
                <a:effectLst/>
                <a:latin typeface="Lato" panose="020F0502020204030203" pitchFamily="34" charset="77"/>
              </a:rPr>
              <a:t>O Objetivo de Desenvolvimento Sustentável 6 da ONU visa garantir água limpa e saneamento para todos até 2030. Mas as taxas atuais de progresso precisariam aumentar 8 vezes — oito vezes — para atingir essa meta. Abordagens tradicionais simplesmente não conseguem escalar rápido o suficiente.</a:t>
            </a:r>
            <a:r>
              <a:rPr lang="en-CA" sz="1100" b="0" i="0" u="none" strike="noStrike" dirty="0">
                <a:solidFill>
                  <a:srgbClr val="000000"/>
                </a:solidFill>
                <a:effectLst/>
                <a:latin typeface="Lato" panose="020F0502020204030203" pitchFamily="34" charset="77"/>
              </a:rPr>
              <a:t>This is why we need a fundamentally different model.</a:t>
            </a:r>
            <a:endParaRPr lang="en-CA" b="0" dirty="0">
              <a:effectLst/>
            </a:endParaRPr>
          </a:p>
          <a:p>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pt-BR" sz="1200" dirty="0">
                <a:solidFill>
                  <a:srgbClr val="005478"/>
                </a:solidFill>
                <a:latin typeface="Lato"/>
                <a:ea typeface="Lato"/>
                <a:cs typeface="Lato"/>
                <a:sym typeface="Lato"/>
              </a:rPr>
              <a:t>É aqui que nos encontramos atualmente em termos de gestão segura da água a nível global. </a:t>
            </a:r>
          </a:p>
          <a:p>
            <a:pPr marL="342900" lvl="0" indent="-241300" algn="l" rtl="0">
              <a:lnSpc>
                <a:spcPct val="100000"/>
              </a:lnSpc>
              <a:spcBef>
                <a:spcPts val="0"/>
              </a:spcBef>
              <a:spcAft>
                <a:spcPts val="0"/>
              </a:spcAft>
              <a:buClr>
                <a:srgbClr val="005478"/>
              </a:buClr>
              <a:buSzPts val="1200"/>
              <a:buFont typeface="Lato"/>
              <a:buChar char="•"/>
            </a:pPr>
            <a:r>
              <a:rPr lang="pt-BR" sz="1200" dirty="0">
                <a:solidFill>
                  <a:srgbClr val="005478"/>
                </a:solidFill>
                <a:latin typeface="Lato"/>
                <a:ea typeface="Lato"/>
                <a:cs typeface="Lato"/>
                <a:sym typeface="Lato"/>
              </a:rPr>
              <a:t>Uma em cada quatro pessoas ainda não tem acesso a água potável e o nosso progresso foi de apenas 6% desde 2015.  Este ritmo de progresso não nos aproxima do objetivo que precisamos de atingir até 2030. </a:t>
            </a:r>
          </a:p>
          <a:p>
            <a:pPr marL="342900" lvl="0" indent="-241300" algn="l" rtl="0">
              <a:lnSpc>
                <a:spcPct val="100000"/>
              </a:lnSpc>
              <a:spcBef>
                <a:spcPts val="0"/>
              </a:spcBef>
              <a:spcAft>
                <a:spcPts val="0"/>
              </a:spcAft>
              <a:buClr>
                <a:srgbClr val="005478"/>
              </a:buClr>
              <a:buSzPts val="1200"/>
              <a:buFont typeface="Lato"/>
              <a:buChar char="•"/>
            </a:pPr>
            <a:r>
              <a:rPr lang="pt-BR" sz="1200" dirty="0">
                <a:solidFill>
                  <a:srgbClr val="005478"/>
                </a:solidFill>
                <a:latin typeface="Lato"/>
                <a:ea typeface="Lato"/>
                <a:cs typeface="Lato"/>
                <a:sym typeface="Lato"/>
              </a:rPr>
              <a:t>A necessidade de acelerar em 8 vezes é uma média global, algumas partes do mundo e, especialmente, áreas menos desenvolvidas ou frágeis precisam ir muito mais rápido do que isso.  </a:t>
            </a:r>
          </a:p>
          <a:p>
            <a:pPr marL="342900" lvl="0" indent="-241300" algn="l" rtl="0">
              <a:lnSpc>
                <a:spcPct val="100000"/>
              </a:lnSpc>
              <a:spcBef>
                <a:spcPts val="0"/>
              </a:spcBef>
              <a:spcAft>
                <a:spcPts val="0"/>
              </a:spcAft>
              <a:buClr>
                <a:srgbClr val="005478"/>
              </a:buClr>
              <a:buSzPts val="1200"/>
              <a:buFont typeface="Lato"/>
              <a:buChar char="•"/>
            </a:pPr>
            <a:r>
              <a:rPr lang="pt-BR" sz="1200" dirty="0">
                <a:solidFill>
                  <a:srgbClr val="005478"/>
                </a:solidFill>
                <a:latin typeface="Lato"/>
                <a:ea typeface="Lato"/>
                <a:cs typeface="Lato"/>
                <a:sym typeface="Lato"/>
              </a:rPr>
              <a:t>Para os países menos desenvolvidos, a cobertura atual de gestão segura é de 37% e cresceu apenas 4% desde 2015. Em contextos frágeis, a cobertura é de apenas 45% e cresceu apenas 2% desde 2015.</a:t>
            </a:r>
            <a:r>
              <a:rPr lang="en" sz="1200" dirty="0">
                <a:solidFill>
                  <a:srgbClr val="005478"/>
                </a:solidFill>
                <a:latin typeface="Lato"/>
                <a:ea typeface="Lato"/>
                <a:cs typeface="Lato"/>
                <a:sym typeface="Lato"/>
              </a:rPr>
              <a:t>.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961 million people have gained access to safely managed drinking water since 2015, from 68% to 74% coverage</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At current rates, the world will only reach 77% coverage by 2030, leaving around 2 billion people without safely managed services</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The rate of progress would need to increase 8 times to reach universal coverage by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pt-BR" sz="1200" dirty="0"/>
              <a:t>Analisando isso um pouco mais de perto, há 31 países de alta renda que alcançaram cobertura universal de água potável e outros </a:t>
            </a:r>
          </a:p>
          <a:p>
            <a:pPr marL="342900" lvl="0" indent="-241300" algn="l" rtl="0">
              <a:lnSpc>
                <a:spcPct val="100000"/>
              </a:lnSpc>
              <a:spcBef>
                <a:spcPts val="0"/>
              </a:spcBef>
              <a:spcAft>
                <a:spcPts val="0"/>
              </a:spcAft>
              <a:buClr>
                <a:srgbClr val="005478"/>
              </a:buClr>
              <a:buSzPts val="1200"/>
              <a:buFont typeface="Lato"/>
              <a:buChar char="•"/>
            </a:pPr>
            <a:r>
              <a:rPr lang="pt-BR" sz="1200" dirty="0"/>
              <a:t>10 que estão no caminho certo. Apenas um país de renda média-alta está no caminho certo.</a:t>
            </a:r>
            <a:endParaRPr lang="en-CA" sz="1200" dirty="0"/>
          </a:p>
          <a:p>
            <a:pPr marL="342900" lvl="0" indent="-241300" algn="l" rtl="0">
              <a:lnSpc>
                <a:spcPct val="100000"/>
              </a:lnSpc>
              <a:spcBef>
                <a:spcPts val="0"/>
              </a:spcBef>
              <a:spcAft>
                <a:spcPts val="0"/>
              </a:spcAft>
              <a:buClr>
                <a:srgbClr val="005478"/>
              </a:buClr>
              <a:buSzPts val="1200"/>
              <a:buFont typeface="Lato"/>
              <a:buChar char="•"/>
            </a:pPr>
            <a:r>
              <a:rPr lang="pt-BR" sz="1200" dirty="0"/>
              <a:t>Isso significa que NENHUMA região está no caminho certo e que há muitos lugares no mundo que precisam de intervenções significativas e sérias para acelerar o progresso.</a:t>
            </a:r>
          </a:p>
          <a:p>
            <a:pPr marL="342900" lvl="0" indent="-241300" algn="l" rtl="0">
              <a:lnSpc>
                <a:spcPct val="100000"/>
              </a:lnSpc>
              <a:spcBef>
                <a:spcPts val="0"/>
              </a:spcBef>
              <a:spcAft>
                <a:spcPts val="0"/>
              </a:spcAft>
              <a:buClr>
                <a:srgbClr val="005478"/>
              </a:buClr>
              <a:buSzPts val="1200"/>
              <a:buFont typeface="Lato"/>
              <a:buChar char="•"/>
            </a:pPr>
            <a:r>
              <a:rPr lang="pt-BR" sz="1200" dirty="0"/>
              <a:t>Entre essas áreas do mundo, a África Subsaariana se destaca como a que tem mais necessidades, com apenas uma em cada três pessoas tendo acesso à água potável.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t-BR" dirty="0"/>
              <a:t>Mais 17 países estão a caminho de alcançar a cobertura universal de, pelo menos, serviços básicos de água potável</a:t>
            </a:r>
          </a:p>
          <a:p>
            <a:pPr marL="457200" lvl="0" indent="-298450" algn="l" rtl="0">
              <a:spcBef>
                <a:spcPts val="0"/>
              </a:spcBef>
              <a:spcAft>
                <a:spcPts val="0"/>
              </a:spcAft>
              <a:buSzPts val="1100"/>
              <a:buChar char="-"/>
            </a:pPr>
            <a:r>
              <a:rPr lang="pt-BR" dirty="0"/>
              <a:t>Apesar da diminuição em todas as regiões do número de pessoas que utilizam águas superficiais, as fontes não melhoradas eram geralmente mais fiáveis do que as canalizadas nas instalações</a:t>
            </a:r>
          </a:p>
          <a:p>
            <a:pPr marL="457200" lvl="0" indent="-298450" algn="l" rtl="0">
              <a:spcBef>
                <a:spcPts val="0"/>
              </a:spcBef>
              <a:spcAft>
                <a:spcPts val="0"/>
              </a:spcAft>
              <a:buSzPts val="1100"/>
              <a:buChar char="-"/>
            </a:pPr>
            <a:r>
              <a:rPr lang="pt-BR" dirty="0"/>
              <a:t>As torneiras públicas eram menos confiáveis do que as canalizadas nas instalações</a:t>
            </a:r>
          </a:p>
          <a:p>
            <a:pPr marL="457200" lvl="0" indent="-298450" algn="l" rtl="0">
              <a:spcBef>
                <a:spcPts val="0"/>
              </a:spcBef>
              <a:spcAft>
                <a:spcPts val="0"/>
              </a:spcAft>
              <a:buSzPts val="1100"/>
              <a:buChar char="-"/>
            </a:pPr>
            <a:r>
              <a:rPr lang="pt-BR" dirty="0"/>
              <a:t>Em quase todos os países e diferentes tipos de sistemas de água, é mais provável que a água esteja livre de contaminação no ponto de coleta do que no ponto de uso</a:t>
            </a:r>
          </a:p>
          <a:p>
            <a:pPr marL="457200" lvl="0" indent="-298450" algn="l" rtl="0">
              <a:spcBef>
                <a:spcPts val="0"/>
              </a:spcBef>
              <a:spcAft>
                <a:spcPts val="0"/>
              </a:spcAft>
              <a:buSzPts val="1100"/>
              <a:buChar char="-"/>
            </a:pPr>
            <a:r>
              <a:rPr lang="pt-BR" dirty="0"/>
              <a:t>Exceção: em Nauru e Tuvalu, onde mais da metade da população relatou ferver a água antes do uso, foi registrada uma melhoria na qualidade da água entre a coleta e o uso</a:t>
            </a:r>
          </a:p>
          <a:p>
            <a:pPr marL="457200" lvl="0" indent="-298450" algn="l" rtl="0">
              <a:spcBef>
                <a:spcPts val="0"/>
              </a:spcBef>
              <a:spcAft>
                <a:spcPts val="0"/>
              </a:spcAft>
              <a:buSzPts val="1100"/>
              <a:buChar char="-"/>
            </a:pPr>
            <a:r>
              <a:rPr lang="pt-BR" dirty="0"/>
              <a:t>Todos os três critérios são mais elevados nas áreas urbanas, mas mudam mais rapidamente nas áreas rurais </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t-BR" dirty="0"/>
              <a:t>Mais 17 países estão a caminho de alcançar a cobertura universal de, pelo menos, serviços básicos de água potável</a:t>
            </a:r>
          </a:p>
          <a:p>
            <a:pPr marL="457200" lvl="0" indent="-298450" algn="l" rtl="0">
              <a:spcBef>
                <a:spcPts val="0"/>
              </a:spcBef>
              <a:spcAft>
                <a:spcPts val="0"/>
              </a:spcAft>
              <a:buSzPts val="1100"/>
              <a:buChar char="-"/>
            </a:pPr>
            <a:r>
              <a:rPr lang="pt-BR" dirty="0"/>
              <a:t>Apesar da diminuição em todas as regiões do número de pessoas que utilizam águas superficiais, as fontes não melhoradas eram geralmente mais fiáveis do que as canalizadas nas instalações</a:t>
            </a:r>
          </a:p>
          <a:p>
            <a:pPr marL="457200" lvl="0" indent="-298450" algn="l" rtl="0">
              <a:spcBef>
                <a:spcPts val="0"/>
              </a:spcBef>
              <a:spcAft>
                <a:spcPts val="0"/>
              </a:spcAft>
              <a:buSzPts val="1100"/>
              <a:buChar char="-"/>
            </a:pPr>
            <a:r>
              <a:rPr lang="pt-BR" dirty="0"/>
              <a:t>As torneiras públicas eram menos confiáveis do que as canalizadas nas instalações</a:t>
            </a:r>
          </a:p>
          <a:p>
            <a:pPr marL="457200" lvl="0" indent="-298450" algn="l" rtl="0">
              <a:spcBef>
                <a:spcPts val="0"/>
              </a:spcBef>
              <a:spcAft>
                <a:spcPts val="0"/>
              </a:spcAft>
              <a:buSzPts val="1100"/>
              <a:buChar char="-"/>
            </a:pPr>
            <a:r>
              <a:rPr lang="pt-BR" dirty="0"/>
              <a:t>Em quase todos os países e diferentes tipos de sistemas de água, é mais provável que a água esteja livre de contaminação no ponto de coleta do que no ponto de uso</a:t>
            </a:r>
          </a:p>
          <a:p>
            <a:pPr marL="457200" lvl="0" indent="-298450" algn="l" rtl="0">
              <a:spcBef>
                <a:spcPts val="0"/>
              </a:spcBef>
              <a:spcAft>
                <a:spcPts val="0"/>
              </a:spcAft>
              <a:buSzPts val="1100"/>
              <a:buChar char="-"/>
            </a:pPr>
            <a:r>
              <a:rPr lang="pt-BR" dirty="0"/>
              <a:t>Exceção: em Nauru e Tuvalu, onde mais da metade da população relatou ferver a água antes do uso, foi registrada uma melhoria na qualidade da água entre a coleta e o uso</a:t>
            </a:r>
          </a:p>
          <a:p>
            <a:pPr marL="457200" lvl="0" indent="-298450" algn="l" rtl="0">
              <a:spcBef>
                <a:spcPts val="0"/>
              </a:spcBef>
              <a:spcAft>
                <a:spcPts val="0"/>
              </a:spcAft>
              <a:buSzPts val="1100"/>
              <a:buChar char="-"/>
            </a:pPr>
            <a:r>
              <a:rPr lang="pt-BR" dirty="0"/>
              <a:t>Todos os três critérios são mais elevados nas áreas urbanas, mas mudam mais rapidamente nas áreas rurais </a:t>
            </a:r>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t-BR" dirty="0"/>
              <a:t>Mais 17 países estão a caminho de alcançar a cobertura universal de, pelo menos, serviços básicos de água potável</a:t>
            </a:r>
          </a:p>
          <a:p>
            <a:pPr marL="457200" lvl="0" indent="-298450" algn="l" rtl="0">
              <a:spcBef>
                <a:spcPts val="0"/>
              </a:spcBef>
              <a:spcAft>
                <a:spcPts val="0"/>
              </a:spcAft>
              <a:buSzPts val="1100"/>
              <a:buChar char="-"/>
            </a:pPr>
            <a:r>
              <a:rPr lang="pt-BR" dirty="0"/>
              <a:t>Apesar da diminuição em todas as regiões do número de pessoas que utilizam águas superficiais, as fontes não melhoradas eram geralmente mais fiáveis do que as canalizadas nas instalações</a:t>
            </a:r>
          </a:p>
          <a:p>
            <a:pPr marL="457200" lvl="0" indent="-298450" algn="l" rtl="0">
              <a:spcBef>
                <a:spcPts val="0"/>
              </a:spcBef>
              <a:spcAft>
                <a:spcPts val="0"/>
              </a:spcAft>
              <a:buSzPts val="1100"/>
              <a:buChar char="-"/>
            </a:pPr>
            <a:r>
              <a:rPr lang="pt-BR" dirty="0"/>
              <a:t>As torneiras públicas eram menos confiáveis do que as canalizadas nas instalações</a:t>
            </a:r>
          </a:p>
          <a:p>
            <a:pPr marL="457200" lvl="0" indent="-298450" algn="l" rtl="0">
              <a:spcBef>
                <a:spcPts val="0"/>
              </a:spcBef>
              <a:spcAft>
                <a:spcPts val="0"/>
              </a:spcAft>
              <a:buSzPts val="1100"/>
              <a:buChar char="-"/>
            </a:pPr>
            <a:r>
              <a:rPr lang="pt-BR" dirty="0"/>
              <a:t>Em quase todos os países e diferentes tipos de sistemas de água, é mais provável que a água esteja livre de contaminação no ponto de coleta do que no ponto de uso</a:t>
            </a:r>
          </a:p>
          <a:p>
            <a:pPr marL="457200" lvl="0" indent="-298450" algn="l" rtl="0">
              <a:spcBef>
                <a:spcPts val="0"/>
              </a:spcBef>
              <a:spcAft>
                <a:spcPts val="0"/>
              </a:spcAft>
              <a:buSzPts val="1100"/>
              <a:buChar char="-"/>
            </a:pPr>
            <a:r>
              <a:rPr lang="pt-BR" dirty="0"/>
              <a:t>Exceção: em Nauru e Tuvalu, onde mais da metade da população relatou ferver a água antes do uso, foi registrada uma melhoria na qualidade da água entre a coleta e o uso</a:t>
            </a:r>
          </a:p>
          <a:p>
            <a:pPr marL="457200" lvl="0" indent="-298450" algn="l" rtl="0">
              <a:spcBef>
                <a:spcPts val="0"/>
              </a:spcBef>
              <a:spcAft>
                <a:spcPts val="0"/>
              </a:spcAft>
              <a:buSzPts val="1100"/>
              <a:buChar char="-"/>
            </a:pPr>
            <a:r>
              <a:rPr lang="pt-BR" dirty="0"/>
              <a:t>Todos os três critérios são mais elevados nas áreas urbanas, mas mudam mais rapidamente nas áreas rurais </a:t>
            </a:r>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If you can’t read this graph in detail, you can open the report and spend more time with it to find your country of interest.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What this image shows us is the the difference between the quality of water at the point of collection and the the quality of the water at the point of use.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The dark yellow represents very high levels of contamination and the length of the bar shows the proportion of the population using that water.</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Overall, this is showing us large proportions of the population in low and middle income countries are exposed to very high levels of E. coli</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Looking closely at each of these lines also shows us that water quality at the point of use is quite often worse than the water quality at the point of </a:t>
            </a:r>
            <a:r>
              <a:rPr lang="en" sz="1440" dirty="0" err="1">
                <a:solidFill>
                  <a:srgbClr val="005478"/>
                </a:solidFill>
                <a:latin typeface="Lato"/>
                <a:ea typeface="Lato"/>
                <a:cs typeface="Lato"/>
                <a:sym typeface="Lato"/>
              </a:rPr>
              <a:t>collectio</a:t>
            </a:r>
            <a:r>
              <a:rPr lang="en-CA" sz="1440" dirty="0">
                <a:solidFill>
                  <a:srgbClr val="005478"/>
                </a:solidFill>
                <a:latin typeface="Lato"/>
                <a:ea typeface="Lato"/>
                <a:cs typeface="Lato"/>
                <a:sym typeface="Lato"/>
              </a:rPr>
              <a:t>n</a:t>
            </a:r>
            <a:r>
              <a:rPr lang="en" sz="1440" dirty="0">
                <a:solidFill>
                  <a:srgbClr val="005478"/>
                </a:solidFill>
                <a:latin typeface="Lato"/>
                <a:ea typeface="Lato"/>
                <a:cs typeface="Lato"/>
                <a:sym typeface="Lato"/>
              </a:rPr>
              <a:t>.</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pt-BR" dirty="0"/>
              <a:t>Neste slide, você pode ver que, à medida que se chega aos países de renda média-alta e alta, os gráficos começam a ficar muito azuis, mostrando que o risco de contaminação fecal pela água potável é muito menor.Isso nos leva a discutir os outros dois relatórios que dizem coisas semelhantes. </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hyperlink" Target="https://www.unwater.org/news/un-water-glaas-2025-report" TargetMode="Externa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526881"/>
            <a:ext cx="5368115" cy="2159169"/>
          </a:xfrm>
          <a:prstGeom prst="rect">
            <a:avLst/>
          </a:prstGeom>
          <a:noFill/>
          <a:ln>
            <a:noFill/>
          </a:ln>
        </p:spPr>
        <p:txBody>
          <a:bodyPr spcFirstLastPara="1" wrap="square" lIns="68575" tIns="68575" rIns="68575" bIns="68575" anchor="t" anchorCtr="0">
            <a:noAutofit/>
          </a:bodyPr>
          <a:lstStyle/>
          <a:p>
            <a:pPr lvl="0">
              <a:lnSpc>
                <a:spcPts val="3300"/>
              </a:lnSpc>
              <a:spcBef>
                <a:spcPts val="800"/>
              </a:spcBef>
              <a:buSzPts val="1400"/>
            </a:pPr>
            <a:r>
              <a:rPr lang="pt-BR" sz="3000" b="1" dirty="0">
                <a:solidFill>
                  <a:schemeClr val="lt1"/>
                </a:solidFill>
                <a:latin typeface="Lato Black" panose="020F0502020204030203" pitchFamily="34" charset="77"/>
                <a:ea typeface="Lato"/>
                <a:cs typeface="Lato"/>
                <a:sym typeface="Lato"/>
              </a:rPr>
              <a:t>Relatórios globais recentes defendem o tratamento e armazenamento seguro de água em residências (HWTS)</a:t>
            </a:r>
            <a:endParaRPr lang="en" sz="3000" b="1" spc="90" dirty="0">
              <a:solidFill>
                <a:schemeClr val="lt1"/>
              </a:solidFill>
              <a:latin typeface="Lato Black" panose="020F0502020204030203" pitchFamily="34" charset="77"/>
              <a:ea typeface="Lato"/>
              <a:cs typeface="Lato"/>
              <a:sym typeface="Lato"/>
            </a:endParaRP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5368115" cy="1272143"/>
          </a:xfrm>
          <a:prstGeom prst="rect">
            <a:avLst/>
          </a:prstGeom>
          <a:noFill/>
        </p:spPr>
        <p:txBody>
          <a:bodyPr wrap="square" rtlCol="0">
            <a:spAutoFit/>
          </a:bodyPr>
          <a:lstStyle/>
          <a:p>
            <a:pPr marL="0" marR="0" lvl="0" indent="0" algn="l" rtl="0">
              <a:lnSpc>
                <a:spcPct val="100000"/>
              </a:lnSpc>
              <a:spcBef>
                <a:spcPts val="800"/>
              </a:spcBef>
              <a:spcAft>
                <a:spcPts val="1200"/>
              </a:spcAft>
              <a:buClr>
                <a:srgbClr val="000000"/>
              </a:buClr>
              <a:buSzPts val="1400"/>
              <a:buFont typeface="Arial"/>
              <a:buNone/>
            </a:pPr>
            <a:r>
              <a:rPr lang="pt-BR" sz="2300" b="1" dirty="0">
                <a:solidFill>
                  <a:schemeClr val="lt1"/>
                </a:solidFill>
                <a:latin typeface="Lato Semibold" panose="020F0502020204030203" pitchFamily="34" charset="77"/>
                <a:ea typeface="Lato"/>
                <a:cs typeface="Lato"/>
                <a:sym typeface="Lato"/>
              </a:rPr>
              <a:t>A água potável no domicílio/ponto de uso é fundamental</a:t>
            </a:r>
          </a:p>
          <a:p>
            <a:pPr lvl="0">
              <a:spcBef>
                <a:spcPts val="800"/>
              </a:spcBef>
              <a:spcAft>
                <a:spcPts val="1200"/>
              </a:spcAft>
              <a:buSzPts val="1400"/>
            </a:pPr>
            <a:r>
              <a:rPr lang="pt-BR" dirty="0">
                <a:solidFill>
                  <a:schemeClr val="lt1"/>
                </a:solidFill>
                <a:latin typeface="Lato"/>
                <a:ea typeface="Lato"/>
                <a:cs typeface="Lato"/>
                <a:sym typeface="Lato"/>
              </a:rPr>
              <a:t>Reunião da Rede HWTS - março de 2026</a:t>
            </a:r>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260961"/>
            <a:ext cx="7975320" cy="607828"/>
          </a:xfrm>
          <a:prstGeom prst="rect">
            <a:avLst/>
          </a:prstGeom>
        </p:spPr>
        <p:txBody>
          <a:bodyPr spcFirstLastPara="1" wrap="square" lIns="68575" tIns="34275" rIns="68575" bIns="34275" anchor="ctr" anchorCtr="0">
            <a:spAutoFit/>
          </a:bodyPr>
          <a:lstStyle/>
          <a:p>
            <a:pPr lvl="0">
              <a:lnSpc>
                <a:spcPct val="100000"/>
              </a:lnSpc>
            </a:pPr>
            <a:r>
              <a:rPr lang="pt-BR" spc="30" dirty="0">
                <a:solidFill>
                  <a:srgbClr val="2B95B8"/>
                </a:solidFill>
                <a:latin typeface="Lato Black" panose="020F0502020204030203" pitchFamily="34" charset="77"/>
                <a:ea typeface="Lato"/>
                <a:cs typeface="Lato"/>
                <a:sym typeface="Lato"/>
              </a:rPr>
              <a:t>A recontaminação da água é um problema generalizado </a:t>
            </a:r>
            <a:r>
              <a:rPr lang="en" sz="1100" dirty="0">
                <a:solidFill>
                  <a:srgbClr val="2B95B8"/>
                </a:solidFill>
                <a:latin typeface="Lato Black" panose="020F0502020204030203" pitchFamily="34" charset="77"/>
                <a:ea typeface="Lato"/>
                <a:cs typeface="Lato"/>
                <a:sym typeface="Lato"/>
              </a:rPr>
              <a:t>[ 2/2 ]</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1080000"/>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600" dirty="0">
                <a:solidFill>
                  <a:schemeClr val="tx1">
                    <a:lumMod val="65000"/>
                    <a:lumOff val="35000"/>
                  </a:schemeClr>
                </a:solidFill>
                <a:latin typeface="Lato"/>
                <a:ea typeface="Lato"/>
                <a:cs typeface="Lato"/>
                <a:sym typeface="Lato"/>
              </a:rPr>
              <a:t>Progressos em matéria de água potável, saneamento e higiene domésticos </a:t>
            </a:r>
            <a:r>
              <a:rPr lang="en-CA" sz="1600" dirty="0">
                <a:solidFill>
                  <a:schemeClr val="tx1">
                    <a:lumMod val="65000"/>
                    <a:lumOff val="35000"/>
                  </a:schemeClr>
                </a:solidFill>
                <a:latin typeface="Lato"/>
                <a:ea typeface="Lato"/>
                <a:cs typeface="Lato"/>
                <a:sym typeface="Lato"/>
              </a:rPr>
              <a:t>- </a:t>
            </a:r>
            <a:r>
              <a:rPr lang="en-CA" sz="1200" i="1" dirty="0">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0" y="1676890"/>
            <a:ext cx="1664896" cy="2958019"/>
            <a:chOff x="5953930" y="1676890"/>
            <a:chExt cx="1664896"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0" y="1676890"/>
              <a:ext cx="1664895" cy="714600"/>
            </a:xfrm>
            <a:prstGeom prst="rect">
              <a:avLst/>
            </a:prstGeom>
            <a:noFill/>
            <a:ln>
              <a:noFill/>
            </a:ln>
          </p:spPr>
          <p:txBody>
            <a:bodyPr spcFirstLastPara="1" wrap="square" lIns="91425" tIns="91425" rIns="91425" bIns="91425" anchor="t" anchorCtr="0">
              <a:noAutofit/>
            </a:bodyPr>
            <a:lstStyle/>
            <a:p>
              <a:pPr lvl="0">
                <a:lnSpc>
                  <a:spcPts val="1640"/>
                </a:lnSpc>
              </a:pPr>
              <a:r>
                <a:rPr lang="pt-BR" sz="1200" dirty="0">
                  <a:solidFill>
                    <a:schemeClr val="tx1">
                      <a:lumMod val="65000"/>
                      <a:lumOff val="35000"/>
                    </a:schemeClr>
                  </a:solidFill>
                  <a:latin typeface="Lato"/>
                  <a:ea typeface="Lato"/>
                  <a:cs typeface="Lato"/>
                  <a:sym typeface="Lato"/>
                </a:rPr>
                <a:t>Níveis de risco de contaminação fecal (E. coli UFC/100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151405"/>
            <a:ext cx="7762200" cy="807883"/>
          </a:xfrm>
          <a:prstGeom prst="rect">
            <a:avLst/>
          </a:prstGeom>
        </p:spPr>
        <p:txBody>
          <a:bodyPr spcFirstLastPara="1" wrap="square" lIns="68575" tIns="34275" rIns="68575" bIns="34275" anchor="ctr" anchorCtr="0">
            <a:spAutoFit/>
          </a:bodyPr>
          <a:lstStyle/>
          <a:p>
            <a:pPr lvl="0">
              <a:lnSpc>
                <a:spcPct val="100000"/>
              </a:lnSpc>
            </a:pPr>
            <a:r>
              <a:rPr lang="pt-BR" spc="30" dirty="0">
                <a:solidFill>
                  <a:srgbClr val="2B95B8"/>
                </a:solidFill>
                <a:latin typeface="Lato Black" panose="020F0502020204030203" pitchFamily="34" charset="77"/>
                <a:ea typeface="Lato"/>
                <a:cs typeface="Lato"/>
                <a:sym typeface="Lato"/>
              </a:rPr>
              <a:t>A recontaminação da água é um problema generalizado.</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826982" y="2716134"/>
            <a:ext cx="3644537" cy="1154841"/>
          </a:xfrm>
          <a:prstGeom prst="rect">
            <a:avLst/>
          </a:prstGeom>
        </p:spPr>
        <p:txBody>
          <a:bodyPr spcFirstLastPara="1" wrap="square" lIns="68575" tIns="34275" rIns="68575" bIns="34275" anchor="t" anchorCtr="0">
            <a:noAutofit/>
          </a:bodyPr>
          <a:lstStyle/>
          <a:p>
            <a:pPr marL="7938" lvl="0">
              <a:lnSpc>
                <a:spcPct val="115000"/>
              </a:lnSpc>
              <a:buClr>
                <a:srgbClr val="005478"/>
              </a:buClr>
              <a:buSzPts val="1440"/>
            </a:pPr>
            <a:r>
              <a:rPr lang="pt-BR" sz="1800" b="1" dirty="0">
                <a:solidFill>
                  <a:srgbClr val="005478"/>
                </a:solidFill>
                <a:latin typeface="Lato" panose="020F0502020204030203" pitchFamily="34" charset="77"/>
                <a:ea typeface="Lato"/>
                <a:cs typeface="Lato"/>
                <a:sym typeface="Lato"/>
              </a:rPr>
              <a:t>Fontes acessíveis e disponíveis NÃO são mais propensas a estar livres de contaminação por E. coli.</a:t>
            </a:r>
            <a:endParaRPr sz="1440" b="0" dirty="0">
              <a:solidFill>
                <a:srgbClr val="005478"/>
              </a:solidFill>
              <a:latin typeface="Lato"/>
              <a:ea typeface="Lato"/>
              <a:cs typeface="Lato"/>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1106328"/>
            <a:ext cx="7762875" cy="954077"/>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pt-BR" sz="1400" dirty="0">
                <a:solidFill>
                  <a:schemeClr val="tx1">
                    <a:lumMod val="65000"/>
                    <a:lumOff val="35000"/>
                  </a:schemeClr>
                </a:solidFill>
                <a:latin typeface="Lato" panose="020F0502020204030203" pitchFamily="34" charset="77"/>
                <a:ea typeface="Lato"/>
                <a:cs typeface="Lato"/>
                <a:sym typeface="Lato"/>
              </a:rPr>
              <a:t>Integração de testes de qualidade da água em pesquisas domiciliares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pt-BR" sz="1400" dirty="0">
                <a:solidFill>
                  <a:schemeClr val="tx1">
                    <a:lumMod val="65000"/>
                    <a:lumOff val="35000"/>
                  </a:schemeClr>
                </a:solidFill>
                <a:latin typeface="Lato" panose="020F0502020204030203" pitchFamily="34" charset="77"/>
                <a:ea typeface="Lato"/>
                <a:cs typeface="Lato"/>
                <a:sym typeface="Lato"/>
              </a:rPr>
              <a:t>Monitoramento da qualidade da água potável em pesquisas domiciliares representativas a nível nacional em países de baixa e média renda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dirty="0">
                <a:solidFill>
                  <a:schemeClr val="tx1">
                    <a:lumMod val="65000"/>
                    <a:lumOff val="35000"/>
                  </a:schemeClr>
                </a:solidFill>
                <a:latin typeface="Lato" panose="020F0502020204030203" pitchFamily="34" charset="77"/>
                <a:ea typeface="Lato"/>
                <a:cs typeface="Lato"/>
                <a:sym typeface="Lato"/>
              </a:rPr>
              <a:t>Bain et al, 2021</a:t>
            </a:r>
            <a:endParaRPr sz="1200" b="0" dirty="0">
              <a:solidFill>
                <a:schemeClr val="tx1">
                  <a:lumMod val="65000"/>
                  <a:lumOff val="35000"/>
                </a:schemeClr>
              </a:solidFill>
              <a:latin typeface="Lato" panose="020F0502020204030203" pitchFamily="34" charset="77"/>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576000" y="1106328"/>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76000" y="1454936"/>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160934"/>
            <a:ext cx="7762200" cy="807883"/>
          </a:xfrm>
          <a:prstGeom prst="rect">
            <a:avLst/>
          </a:prstGeom>
        </p:spPr>
        <p:txBody>
          <a:bodyPr spcFirstLastPara="1" wrap="square" lIns="68575" tIns="34275" rIns="68575" bIns="34275" anchor="ctr" anchorCtr="0">
            <a:spAutoFit/>
          </a:bodyPr>
          <a:lstStyle/>
          <a:p>
            <a:pPr lvl="0">
              <a:lnSpc>
                <a:spcPct val="100000"/>
              </a:lnSpc>
            </a:pPr>
            <a:r>
              <a:rPr lang="pt-BR" spc="30" dirty="0">
                <a:solidFill>
                  <a:srgbClr val="2B95B8"/>
                </a:solidFill>
                <a:latin typeface="Lato Black" panose="020F0502020204030203" pitchFamily="34" charset="77"/>
                <a:ea typeface="Lato"/>
                <a:cs typeface="Lato"/>
                <a:sym typeface="Lato"/>
              </a:rPr>
              <a:t>A recontaminação da água é um problema generalizado.</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1105835"/>
            <a:ext cx="7762875" cy="954077"/>
          </a:xfrm>
          <a:prstGeom prst="rect">
            <a:avLst/>
          </a:prstGeom>
        </p:spPr>
        <p:txBody>
          <a:bodyPr spcFirstLastPara="1" wrap="square" lIns="68575" tIns="34275" rIns="68575" bIns="34275" anchor="ctr" anchorCtr="0">
            <a:spAutoFit/>
          </a:bodyPr>
          <a:lstStyle/>
          <a:p>
            <a:pPr marL="342900" lvl="0" indent="-342900">
              <a:lnSpc>
                <a:spcPts val="2080"/>
              </a:lnSpc>
              <a:spcAft>
                <a:spcPts val="600"/>
              </a:spcAft>
              <a:buClr>
                <a:schemeClr val="tx1">
                  <a:lumMod val="65000"/>
                  <a:lumOff val="35000"/>
                </a:schemeClr>
              </a:buClr>
              <a:buFont typeface="+mj-lt"/>
              <a:buAutoNum type="arabicPeriod"/>
            </a:pPr>
            <a:r>
              <a:rPr lang="pt-BR" sz="1400" dirty="0">
                <a:solidFill>
                  <a:schemeClr val="tx1">
                    <a:lumMod val="65000"/>
                    <a:lumOff val="35000"/>
                  </a:schemeClr>
                </a:solidFill>
                <a:latin typeface="Lato" panose="020F0502020204030203" pitchFamily="34" charset="77"/>
                <a:ea typeface="Lato"/>
                <a:cs typeface="Lato"/>
                <a:sym typeface="Lato"/>
              </a:rPr>
              <a:t>Integração de testes de qualidade da água em pesquisas domiciliares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nSpc>
                <a:spcPts val="2080"/>
              </a:lnSpc>
              <a:buClr>
                <a:schemeClr val="tx1">
                  <a:lumMod val="65000"/>
                  <a:lumOff val="35000"/>
                </a:schemeClr>
              </a:buClr>
              <a:buFont typeface="+mj-lt"/>
              <a:buAutoNum type="arabicPeriod"/>
            </a:pPr>
            <a:r>
              <a:rPr lang="pt-BR" sz="1400" dirty="0">
                <a:solidFill>
                  <a:schemeClr val="tx1">
                    <a:lumMod val="65000"/>
                    <a:lumOff val="35000"/>
                  </a:schemeClr>
                </a:solidFill>
                <a:latin typeface="Lato" panose="020F0502020204030203" pitchFamily="34" charset="77"/>
                <a:ea typeface="Lato"/>
                <a:cs typeface="Lato"/>
                <a:sym typeface="Lato"/>
              </a:rPr>
              <a:t>Monitoramento da qualidade da água potável em pesquisas domiciliares representativas a nível nacional em países de baixa e média renda </a:t>
            </a:r>
            <a:r>
              <a:rPr lang="en" sz="1400" dirty="0">
                <a:solidFill>
                  <a:schemeClr val="tx1">
                    <a:lumMod val="65000"/>
                    <a:lumOff val="35000"/>
                  </a:schemeClr>
                </a:solidFill>
                <a:latin typeface="Lato" panose="020F0502020204030203" pitchFamily="34" charset="77"/>
                <a:ea typeface="Lato"/>
                <a:cs typeface="Lato"/>
                <a:sym typeface="Lato"/>
              </a:rPr>
              <a:t>- </a:t>
            </a:r>
            <a:r>
              <a:rPr lang="en" sz="1200" b="0" i="1" dirty="0">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anchor="t" anchorCtr="0">
            <a:noAutofit/>
          </a:bodyPr>
          <a:lstStyle/>
          <a:p>
            <a:pPr marL="0" lvl="0">
              <a:lnSpc>
                <a:spcPct val="107142"/>
              </a:lnSpc>
              <a:spcAft>
                <a:spcPts val="800"/>
              </a:spcAft>
            </a:pPr>
            <a:r>
              <a:rPr lang="pt-BR" sz="1300" b="1" dirty="0">
                <a:solidFill>
                  <a:schemeClr val="accent1"/>
                </a:solidFill>
                <a:latin typeface="Lato" panose="020F0502020204030203" pitchFamily="34" charset="77"/>
                <a:ea typeface="Lato"/>
                <a:cs typeface="Lato"/>
                <a:sym typeface="Lato"/>
              </a:rPr>
              <a:t>Recontaminação generalizada entre o ponto de coleta e o ponto de uso</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anchor="t" anchorCtr="0">
            <a:noAutofit/>
          </a:bodyPr>
          <a:lstStyle/>
          <a:p>
            <a:pPr marL="0" lvl="0" indent="0">
              <a:lnSpc>
                <a:spcPct val="107142"/>
              </a:lnSpc>
              <a:spcBef>
                <a:spcPts val="0"/>
              </a:spcBef>
              <a:spcAft>
                <a:spcPts val="800"/>
              </a:spcAft>
            </a:pPr>
            <a:r>
              <a:rPr lang="pt-BR" sz="1300" b="1" dirty="0">
                <a:solidFill>
                  <a:schemeClr val="accent1"/>
                </a:solidFill>
                <a:latin typeface="Lato" panose="020F0502020204030203" pitchFamily="34" charset="77"/>
              </a:rPr>
              <a:t>Em muitos países, as famílias armazenam água antes de usá-la.</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nSpc>
                <a:spcPct val="107142"/>
              </a:lnSpc>
              <a:spcBef>
                <a:spcPts val="0"/>
              </a:spcBef>
              <a:spcAft>
                <a:spcPts val="800"/>
              </a:spcAft>
            </a:pPr>
            <a:r>
              <a:rPr lang="pt-BR" sz="1300" b="1" dirty="0">
                <a:solidFill>
                  <a:schemeClr val="accent1"/>
                </a:solidFill>
                <a:latin typeface="Lato" panose="020F0502020204030203" pitchFamily="34" charset="77"/>
              </a:rPr>
              <a:t>Os fatores de risco para a recontaminação variam muito entre os países.</a:t>
            </a:r>
            <a:endParaRPr lang="en-CA" sz="1300" b="1" dirty="0">
              <a:solidFill>
                <a:schemeClr val="accent1"/>
              </a:solidFill>
              <a:latin typeface="Lato" panose="020F0502020204030203" pitchFamily="34" charset="77"/>
            </a:endParaRP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76000" y="1106328"/>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46740" y="1454400"/>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anchor="ctr" anchorCtr="0">
            <a:spAutoFit/>
          </a:bodyPr>
          <a:lstStyle/>
          <a:p>
            <a:pPr lvl="0"/>
            <a:r>
              <a:rPr lang="pt-BR" spc="30" dirty="0">
                <a:solidFill>
                  <a:srgbClr val="2B95B8"/>
                </a:solidFill>
                <a:latin typeface="Lato Black" panose="020F0502020204030203" pitchFamily="34" charset="77"/>
                <a:ea typeface="Lato"/>
                <a:cs typeface="Lato"/>
                <a:sym typeface="Lato"/>
              </a:rPr>
              <a:t>Não estamos alcançando os mais vulneráveis</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anchor="ctr" anchorCtr="0">
            <a:spAutoFit/>
          </a:bodyPr>
          <a:lstStyle/>
          <a:p>
            <a:pPr lvl="0">
              <a:lnSpc>
                <a:spcPct val="146666"/>
              </a:lnSpc>
            </a:pPr>
            <a:r>
              <a:rPr lang="pt-BR" b="1" dirty="0">
                <a:solidFill>
                  <a:schemeClr val="tx1">
                    <a:lumMod val="65000"/>
                    <a:lumOff val="35000"/>
                  </a:schemeClr>
                </a:solidFill>
                <a:latin typeface="Lato"/>
                <a:ea typeface="Lato"/>
                <a:cs typeface="Lato"/>
                <a:sym typeface="Lato"/>
              </a:rPr>
              <a:t>Análise e avaliação global do saneamento e da água potável </a:t>
            </a:r>
            <a:r>
              <a:rPr lang="en" b="1" dirty="0">
                <a:solidFill>
                  <a:schemeClr val="tx1">
                    <a:lumMod val="65000"/>
                    <a:lumOff val="35000"/>
                  </a:schemeClr>
                </a:solidFill>
                <a:latin typeface="Lato"/>
                <a:ea typeface="Lato"/>
                <a:cs typeface="Lato"/>
                <a:sym typeface="Lato"/>
              </a:rPr>
              <a:t>- </a:t>
            </a:r>
            <a:r>
              <a:rPr lang="en" b="1" i="1" dirty="0">
                <a:solidFill>
                  <a:schemeClr val="tx1">
                    <a:lumMod val="65000"/>
                    <a:lumOff val="35000"/>
                  </a:schemeClr>
                </a:solidFill>
                <a:latin typeface="Lato"/>
                <a:ea typeface="Lato"/>
                <a:cs typeface="Lato"/>
                <a:sym typeface="Lato"/>
              </a:rPr>
              <a:t>UN-Water,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463304"/>
            <a:chOff x="5552859" y="2234859"/>
            <a:chExt cx="3101951" cy="1459195"/>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8" cy="506405"/>
            </a:xfrm>
            <a:prstGeom prst="rect">
              <a:avLst/>
            </a:prstGeom>
            <a:noFill/>
          </p:spPr>
          <p:txBody>
            <a:bodyPr wrap="square" rtlCol="0">
              <a:spAutoFit/>
            </a:bodyPr>
            <a:lstStyle/>
            <a:p>
              <a:r>
                <a:rPr lang="pt-BR" sz="900" dirty="0">
                  <a:solidFill>
                    <a:schemeClr val="bg1">
                      <a:lumMod val="50000"/>
                    </a:schemeClr>
                  </a:solidFill>
                </a:rPr>
                <a:t>As políticas e os planos têm medidas específicas para alcançar a população ou o contexto. </a:t>
              </a:r>
              <a:endParaRPr lang="en-US" sz="900" dirty="0">
                <a:solidFill>
                  <a:schemeClr val="bg1">
                    <a:lumMod val="50000"/>
                  </a:schemeClr>
                </a:solidFill>
              </a:endParaRP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506405"/>
            </a:xfrm>
            <a:prstGeom prst="rect">
              <a:avLst/>
            </a:prstGeom>
            <a:noFill/>
          </p:spPr>
          <p:txBody>
            <a:bodyPr wrap="square" rtlCol="0">
              <a:spAutoFit/>
            </a:bodyPr>
            <a:lstStyle/>
            <a:p>
              <a:r>
                <a:rPr lang="pt-BR" sz="900" dirty="0">
                  <a:solidFill>
                    <a:schemeClr val="bg1">
                      <a:lumMod val="50000"/>
                    </a:schemeClr>
                  </a:solidFill>
                </a:rPr>
                <a:t>O progresso na ampliação da prestação de serviços à população ou ao ambiente é acompanhado e relatado.</a:t>
              </a:r>
              <a:endParaRPr lang="en-US" sz="900" dirty="0">
                <a:solidFill>
                  <a:schemeClr val="bg1">
                    <a:lumMod val="50000"/>
                  </a:schemeClr>
                </a:solidFill>
              </a:endParaRP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506405"/>
            </a:xfrm>
            <a:prstGeom prst="rect">
              <a:avLst/>
            </a:prstGeom>
            <a:noFill/>
          </p:spPr>
          <p:txBody>
            <a:bodyPr wrap="square" rtlCol="0">
              <a:spAutoFit/>
            </a:bodyPr>
            <a:lstStyle/>
            <a:p>
              <a:r>
                <a:rPr lang="pt-BR" sz="900" dirty="0">
                  <a:solidFill>
                    <a:schemeClr val="bg1">
                      <a:lumMod val="50000"/>
                    </a:schemeClr>
                  </a:solidFill>
                </a:rPr>
                <a:t>Medidas específicas para direcionar recursos financeiros para a população ou o contexto são aplicadas de forma consistente.</a:t>
              </a:r>
              <a:endParaRPr lang="en-US" sz="900" dirty="0">
                <a:solidFill>
                  <a:schemeClr val="bg1">
                    <a:lumMod val="50000"/>
                  </a:schemeClr>
                </a:solidFill>
              </a:endParaRP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400110"/>
          </a:xfrm>
          <a:prstGeom prst="rect">
            <a:avLst/>
          </a:prstGeom>
          <a:noFill/>
        </p:spPr>
        <p:txBody>
          <a:bodyPr wrap="square" rtlCol="0">
            <a:spAutoFit/>
          </a:bodyPr>
          <a:lstStyle/>
          <a:p>
            <a:pPr>
              <a:lnSpc>
                <a:spcPts val="820"/>
              </a:lnSpc>
            </a:pPr>
            <a:r>
              <a:rPr lang="en-US" sz="800" dirty="0">
                <a:solidFill>
                  <a:schemeClr val="tx1"/>
                </a:solidFill>
              </a:rPr>
              <a:t>Percentage of countries with measures in policies and plans, that monitor service provision and direct financial resources to improve and extend sanitation services to specific populations and settings</a:t>
            </a:r>
          </a:p>
          <a:p>
            <a:pPr>
              <a:lnSpc>
                <a:spcPts val="820"/>
              </a:lnSpc>
            </a:pPr>
            <a:r>
              <a:rPr lang="en-US" sz="800" i="1" dirty="0">
                <a:solidFill>
                  <a:schemeClr val="tx1"/>
                </a:solidFill>
              </a:rPr>
              <a:t>Source: GLAAS 2025/2025 country survey.</a:t>
            </a: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9487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anchor="t" anchorCtr="0">
            <a:noAutofit/>
          </a:bodyPr>
          <a:lstStyle/>
          <a:p>
            <a:pPr lvl="0">
              <a:lnSpc>
                <a:spcPts val="2880"/>
              </a:lnSpc>
            </a:pPr>
            <a:r>
              <a:rPr lang="pt-BR" spc="30" dirty="0">
                <a:latin typeface="Lato Black" panose="020F0502020204030203" pitchFamily="34" charset="77"/>
              </a:rPr>
              <a:t>Onde vemos o tratamento doméstico da água como uma solução recomendada?</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557256"/>
          </a:xfrm>
          <a:prstGeom prst="rect">
            <a:avLst/>
          </a:prstGeom>
          <a:noFill/>
        </p:spPr>
        <p:txBody>
          <a:bodyPr wrap="square" rtlCol="0">
            <a:spAutoFit/>
          </a:bodyPr>
          <a:lstStyle/>
          <a:p>
            <a:pPr lvl="0">
              <a:lnSpc>
                <a:spcPct val="146666"/>
              </a:lnSpc>
              <a:spcAft>
                <a:spcPts val="1400"/>
              </a:spcAft>
              <a:buClr>
                <a:schemeClr val="dk1"/>
              </a:buClr>
              <a:buSzPct val="66020"/>
            </a:pPr>
            <a:r>
              <a:rPr lang="pt-BR" b="1" dirty="0">
                <a:solidFill>
                  <a:schemeClr val="tx1">
                    <a:lumMod val="65000"/>
                    <a:lumOff val="35000"/>
                  </a:schemeClr>
                </a:solidFill>
                <a:latin typeface="Lato" panose="020F0502020204030203" pitchFamily="34" charset="77"/>
                <a:sym typeface="Lato"/>
              </a:rPr>
              <a:t>O tratamento doméstico da água (HWTS) agora está representado nas principais publicações sobre WASH.</a:t>
            </a:r>
            <a:endParaRPr lang="en-CA" dirty="0">
              <a:solidFill>
                <a:srgbClr val="005478"/>
              </a:solidFill>
              <a:latin typeface="Lato" panose="020F0502020204030203" pitchFamily="34" charset="77"/>
              <a:ea typeface="Lato"/>
              <a:cs typeface="Lato"/>
              <a:sym typeface="Lato"/>
            </a:endParaRPr>
          </a:p>
          <a:p>
            <a:pPr marL="342900" lvl="0" indent="-342900">
              <a:lnSpc>
                <a:spcPts val="2080"/>
              </a:lnSpc>
              <a:spcBef>
                <a:spcPts val="800"/>
              </a:spcBef>
              <a:spcAft>
                <a:spcPts val="1400"/>
              </a:spcAft>
              <a:buFont typeface="+mj-lt"/>
              <a:buAutoNum type="arabicPeriod"/>
            </a:pPr>
            <a:r>
              <a:rPr lang="pt-BR" dirty="0">
                <a:solidFill>
                  <a:schemeClr val="tx1">
                    <a:lumMod val="65000"/>
                    <a:lumOff val="35000"/>
                  </a:schemeClr>
                </a:solidFill>
                <a:latin typeface="Lato" panose="020F0502020204030203" pitchFamily="34" charset="77"/>
                <a:sym typeface="Lato"/>
              </a:rPr>
              <a:t>Compêndio de sistemas e tecnologias de água potável, da fonte ao consumidor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2025 </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who.int/publications/</a:t>
            </a:r>
            <a:r>
              <a:rPr lang="en-CA" sz="1400" u="sng" dirty="0" err="1">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i</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/item/9789240113992</a:t>
            </a:r>
            <a:endParaRPr lang="en-CA" sz="1400" dirty="0">
              <a:solidFill>
                <a:schemeClr val="accent3"/>
              </a:solidFill>
              <a:latin typeface="Lato" panose="020F0502020204030203" pitchFamily="34" charset="77"/>
              <a:sym typeface="Lato"/>
            </a:endParaRPr>
          </a:p>
          <a:p>
            <a:pPr marL="342900" lvl="0" indent="-342900">
              <a:lnSpc>
                <a:spcPts val="2080"/>
              </a:lnSpc>
              <a:spcBef>
                <a:spcPts val="1000"/>
              </a:spcBef>
              <a:spcAft>
                <a:spcPts val="1400"/>
              </a:spcAft>
              <a:buFont typeface="+mj-lt"/>
              <a:buAutoNum type="arabicPeriod"/>
            </a:pPr>
            <a:r>
              <a:rPr lang="pt-BR" dirty="0">
                <a:solidFill>
                  <a:schemeClr val="tx1">
                    <a:lumMod val="65000"/>
                    <a:lumOff val="35000"/>
                  </a:schemeClr>
                </a:solidFill>
                <a:latin typeface="Lato" panose="020F0502020204030203" pitchFamily="34" charset="77"/>
                <a:sym typeface="Lato"/>
              </a:rPr>
              <a:t>Diretrizes para a qualidade da água potável: Pequenos abastecimentos de água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dirty="0">
                <a:solidFill>
                  <a:schemeClr val="tx1">
                    <a:lumMod val="65000"/>
                    <a:lumOff val="35000"/>
                  </a:schemeClr>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400" dirty="0">
              <a:solidFill>
                <a:schemeClr val="accent3"/>
              </a:solidFill>
              <a:latin typeface="Lato" panose="020F0502020204030203" pitchFamily="34" charset="77"/>
              <a:sym typeface="Lato"/>
            </a:endParaRPr>
          </a:p>
          <a:p>
            <a:pPr marL="342900" lvl="0" indent="-342900">
              <a:lnSpc>
                <a:spcPts val="2080"/>
              </a:lnSpc>
              <a:spcBef>
                <a:spcPts val="1000"/>
              </a:spcBef>
              <a:buFont typeface="+mj-lt"/>
              <a:buAutoNum type="arabicPeriod"/>
            </a:pPr>
            <a:r>
              <a:rPr lang="pt-BR" dirty="0">
                <a:solidFill>
                  <a:schemeClr val="tx1">
                    <a:lumMod val="65000"/>
                    <a:lumOff val="35000"/>
                  </a:schemeClr>
                </a:solidFill>
                <a:latin typeface="Lato" panose="020F0502020204030203" pitchFamily="34" charset="77"/>
                <a:sym typeface="Lato"/>
              </a:rPr>
              <a:t>Pacotes de inspeção sanitária para abastecimento de água potável </a:t>
            </a:r>
            <a:r>
              <a:rPr lang="en-CA" sz="1400" dirty="0">
                <a:solidFill>
                  <a:schemeClr val="tx1">
                    <a:lumMod val="65000"/>
                    <a:lumOff val="35000"/>
                  </a:schemeClr>
                </a:solidFill>
                <a:latin typeface="Lato" panose="020F0502020204030203" pitchFamily="34" charset="77"/>
                <a:sym typeface="Lato"/>
              </a:rPr>
              <a:t>- </a:t>
            </a:r>
            <a:r>
              <a:rPr lang="en-CA" sz="1400" i="1" dirty="0">
                <a:solidFill>
                  <a:schemeClr val="tx1">
                    <a:lumMod val="65000"/>
                    <a:lumOff val="35000"/>
                  </a:schemeClr>
                </a:solidFill>
                <a:latin typeface="Lato" panose="020F0502020204030203" pitchFamily="34" charset="77"/>
                <a:sym typeface="Lato"/>
              </a:rPr>
              <a:t>WHO, 2024</a:t>
            </a:r>
            <a:r>
              <a:rPr lang="en-CA" sz="1400" i="1" dirty="0">
                <a:solidFill>
                  <a:srgbClr val="005478"/>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591205" y="2245517"/>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591205" y="3074266"/>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591205" y="3940513"/>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anchor="ctr" anchorCtr="0">
            <a:spAutoFit/>
          </a:bodyPr>
          <a:lstStyle/>
          <a:p>
            <a:pPr lvl="0">
              <a:lnSpc>
                <a:spcPts val="2800"/>
              </a:lnSpc>
            </a:pPr>
            <a:r>
              <a:rPr lang="pt-BR" spc="30" dirty="0">
                <a:latin typeface="Lato Black" panose="020F0502020204030203" pitchFamily="34" charset="77"/>
                <a:ea typeface="Lato"/>
                <a:cs typeface="Lato"/>
                <a:sym typeface="Lato"/>
              </a:rPr>
              <a:t>O tratamento doméstico da água (HWTS) agora está representado nas principais publicações sobre WASH.</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846000" y="1330120"/>
            <a:ext cx="5635267" cy="3241880"/>
          </a:xfrm>
          <a:prstGeom prst="rect">
            <a:avLst/>
          </a:prstGeom>
        </p:spPr>
        <p:txBody>
          <a:bodyPr spcFirstLastPara="1" wrap="square" lIns="68575" tIns="34275" rIns="68575" bIns="34275" anchor="t" anchorCtr="0">
            <a:noAutofit/>
          </a:bodyPr>
          <a:lstStyle/>
          <a:p>
            <a:pPr marL="0" lvl="0">
              <a:lnSpc>
                <a:spcPct val="107142"/>
              </a:lnSpc>
              <a:spcAft>
                <a:spcPts val="600"/>
              </a:spcAft>
              <a:buSzPts val="358"/>
            </a:pPr>
            <a:r>
              <a:rPr lang="pt-BR" b="1" dirty="0">
                <a:solidFill>
                  <a:schemeClr val="tx1">
                    <a:lumMod val="65000"/>
                    <a:lumOff val="35000"/>
                  </a:schemeClr>
                </a:solidFill>
                <a:latin typeface="Lato" panose="020F0502020204030203" pitchFamily="34" charset="77"/>
                <a:ea typeface="Lato"/>
                <a:cs typeface="Lato"/>
                <a:sym typeface="Lato"/>
              </a:rPr>
              <a:t>Compêndio de sistemas e tecnologias de água potável, da fonte ao consumidor </a:t>
            </a:r>
            <a:r>
              <a:rPr lang="en" i="1" dirty="0">
                <a:solidFill>
                  <a:schemeClr val="tx1">
                    <a:lumMod val="65000"/>
                    <a:lumOff val="35000"/>
                  </a:schemeClr>
                </a:solidFill>
                <a:latin typeface="Lato" panose="020F0502020204030203" pitchFamily="34" charset="77"/>
                <a:ea typeface="Lato"/>
                <a:cs typeface="Lato"/>
                <a:sym typeface="Lato"/>
              </a:rPr>
              <a:t>- OMS 2025</a:t>
            </a:r>
            <a:endParaRPr i="1" dirty="0">
              <a:solidFill>
                <a:schemeClr val="tx1">
                  <a:lumMod val="65000"/>
                  <a:lumOff val="35000"/>
                </a:schemeClr>
              </a:solidFill>
              <a:latin typeface="Lato" panose="020F0502020204030203" pitchFamily="34" charset="77"/>
              <a:ea typeface="Lato"/>
              <a:cs typeface="Lato"/>
              <a:sym typeface="Lato"/>
            </a:endParaRP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O HWTS é recomendado para fontes de água doce com transporte manual.</a:t>
            </a:r>
            <a:endParaRPr b="0" dirty="0">
              <a:solidFill>
                <a:schemeClr val="tx1">
                  <a:lumMod val="65000"/>
                  <a:lumOff val="35000"/>
                </a:schemeClr>
              </a:solidFill>
              <a:latin typeface="Lato"/>
              <a:ea typeface="Lato"/>
              <a:cs typeface="Lato"/>
              <a:sym typeface="Lato"/>
            </a:endParaRPr>
          </a:p>
          <a:p>
            <a:pPr marL="372110" lvl="0" indent="-285750">
              <a:lnSpc>
                <a:spcPct val="107142"/>
              </a:lnSpc>
              <a:spcBef>
                <a:spcPts val="800"/>
              </a:spcBef>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O HWTS é identificado como uma opção para </a:t>
            </a:r>
            <a:endParaRPr b="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pt-BR" sz="1400" dirty="0">
                <a:solidFill>
                  <a:schemeClr val="tx1">
                    <a:lumMod val="65000"/>
                    <a:lumOff val="35000"/>
                  </a:schemeClr>
                </a:solidFill>
                <a:latin typeface="Lato"/>
                <a:ea typeface="Lato"/>
                <a:cs typeface="Lato"/>
                <a:sym typeface="Lato"/>
              </a:rPr>
              <a:t>captação de água da chuva</a:t>
            </a:r>
          </a:p>
          <a:p>
            <a:pPr marL="715010" lvl="1">
              <a:lnSpc>
                <a:spcPct val="107142"/>
              </a:lnSpc>
              <a:spcBef>
                <a:spcPts val="800"/>
              </a:spcBef>
              <a:buClr>
                <a:srgbClr val="005478"/>
              </a:buClr>
              <a:buSzPct val="90000"/>
              <a:buFont typeface="Courier New" panose="02070309020205020404" pitchFamily="49" charset="0"/>
              <a:buChar char="o"/>
            </a:pPr>
            <a:r>
              <a:rPr lang="en-CA" sz="1400" dirty="0" err="1">
                <a:solidFill>
                  <a:schemeClr val="tx1">
                    <a:lumMod val="65000"/>
                    <a:lumOff val="35000"/>
                  </a:schemeClr>
                </a:solidFill>
                <a:latin typeface="Lato"/>
                <a:ea typeface="Lato"/>
                <a:cs typeface="Lato"/>
                <a:sym typeface="Lato"/>
              </a:rPr>
              <a:t>abastecimento</a:t>
            </a:r>
            <a:r>
              <a:rPr lang="en-CA" sz="1400" dirty="0">
                <a:solidFill>
                  <a:schemeClr val="tx1">
                    <a:lumMod val="65000"/>
                    <a:lumOff val="35000"/>
                  </a:schemeClr>
                </a:solidFill>
                <a:latin typeface="Lato"/>
                <a:ea typeface="Lato"/>
                <a:cs typeface="Lato"/>
                <a:sym typeface="Lato"/>
              </a:rPr>
              <a:t> </a:t>
            </a:r>
            <a:r>
              <a:rPr lang="en-CA" sz="1400" dirty="0" err="1">
                <a:solidFill>
                  <a:schemeClr val="tx1">
                    <a:lumMod val="65000"/>
                    <a:lumOff val="35000"/>
                  </a:schemeClr>
                </a:solidFill>
                <a:latin typeface="Lato"/>
                <a:ea typeface="Lato"/>
                <a:cs typeface="Lato"/>
                <a:sym typeface="Lato"/>
              </a:rPr>
              <a:t>por</a:t>
            </a:r>
            <a:r>
              <a:rPr lang="en-CA" sz="1400" dirty="0">
                <a:solidFill>
                  <a:schemeClr val="tx1">
                    <a:lumMod val="65000"/>
                    <a:lumOff val="35000"/>
                  </a:schemeClr>
                </a:solidFill>
                <a:latin typeface="Lato"/>
                <a:ea typeface="Lato"/>
                <a:cs typeface="Lato"/>
                <a:sym typeface="Lato"/>
              </a:rPr>
              <a:t> </a:t>
            </a:r>
            <a:r>
              <a:rPr lang="en-CA" sz="1400" dirty="0" err="1">
                <a:solidFill>
                  <a:schemeClr val="tx1">
                    <a:lumMod val="65000"/>
                    <a:lumOff val="35000"/>
                  </a:schemeClr>
                </a:solidFill>
                <a:latin typeface="Lato"/>
                <a:ea typeface="Lato"/>
                <a:cs typeface="Lato"/>
                <a:sym typeface="Lato"/>
              </a:rPr>
              <a:t>gravidade</a:t>
            </a:r>
            <a:endParaRPr lang="en-CA" sz="1400" dirty="0">
              <a:solidFill>
                <a:schemeClr val="tx1">
                  <a:lumMod val="65000"/>
                  <a:lumOff val="35000"/>
                </a:schemeClr>
              </a:solidFill>
              <a:latin typeface="Lato"/>
              <a:ea typeface="Lato"/>
              <a:cs typeface="Lato"/>
              <a:sym typeface="Lato"/>
            </a:endParaRPr>
          </a:p>
          <a:p>
            <a:pPr marL="715010" lvl="1">
              <a:lnSpc>
                <a:spcPct val="107142"/>
              </a:lnSpc>
              <a:spcBef>
                <a:spcPts val="800"/>
              </a:spcBef>
              <a:buClr>
                <a:srgbClr val="005478"/>
              </a:buClr>
              <a:buSzPct val="90000"/>
              <a:buFont typeface="Courier New" panose="02070309020205020404" pitchFamily="49" charset="0"/>
              <a:buChar char="o"/>
            </a:pPr>
            <a:r>
              <a:rPr lang="pt-BR" sz="1400" dirty="0">
                <a:solidFill>
                  <a:schemeClr val="tx1">
                    <a:lumMod val="65000"/>
                    <a:lumOff val="35000"/>
                  </a:schemeClr>
                </a:solidFill>
                <a:latin typeface="Lato"/>
                <a:ea typeface="Lato"/>
                <a:cs typeface="Lato"/>
                <a:sym typeface="Lato"/>
              </a:rPr>
              <a:t>águas subterrâneas de alta qualidade</a:t>
            </a:r>
          </a:p>
          <a:p>
            <a:pPr marL="715010" lvl="1">
              <a:lnSpc>
                <a:spcPct val="107142"/>
              </a:lnSpc>
              <a:spcBef>
                <a:spcPts val="800"/>
              </a:spcBef>
              <a:buClr>
                <a:srgbClr val="005478"/>
              </a:buClr>
              <a:buSzPct val="90000"/>
              <a:buFont typeface="Courier New" panose="02070309020205020404" pitchFamily="49" charset="0"/>
              <a:buChar char="o"/>
            </a:pPr>
            <a:r>
              <a:rPr lang="pt-BR" sz="1400" dirty="0">
                <a:solidFill>
                  <a:schemeClr val="tx1">
                    <a:lumMod val="65000"/>
                    <a:lumOff val="35000"/>
                  </a:schemeClr>
                </a:solidFill>
                <a:latin typeface="Lato"/>
                <a:ea typeface="Lato"/>
                <a:cs typeface="Lato"/>
                <a:sym typeface="Lato"/>
              </a:rPr>
              <a:t>águas subterrâneas com contaminantes perigosos</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610434" y="1332566"/>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846000" y="1328400"/>
            <a:ext cx="5430900" cy="3260992"/>
          </a:xfrm>
          <a:prstGeom prst="rect">
            <a:avLst/>
          </a:prstGeom>
        </p:spPr>
        <p:txBody>
          <a:bodyPr spcFirstLastPara="1" wrap="square" lIns="68575" tIns="34275" rIns="68575" bIns="34275" anchor="t" anchorCtr="0">
            <a:noAutofit/>
          </a:bodyPr>
          <a:lstStyle/>
          <a:p>
            <a:pPr marL="0" lvl="0">
              <a:lnSpc>
                <a:spcPct val="107142"/>
              </a:lnSpc>
              <a:spcAft>
                <a:spcPts val="1200"/>
              </a:spcAft>
              <a:buSzPts val="358"/>
            </a:pPr>
            <a:r>
              <a:rPr lang="pt-BR" b="1" dirty="0">
                <a:solidFill>
                  <a:schemeClr val="tx1">
                    <a:lumMod val="65000"/>
                    <a:lumOff val="35000"/>
                  </a:schemeClr>
                </a:solidFill>
                <a:latin typeface="Lato" panose="020F0502020204030203" pitchFamily="34" charset="77"/>
                <a:ea typeface="Lato"/>
                <a:cs typeface="Lato"/>
                <a:sym typeface="Lato"/>
              </a:rPr>
              <a:t>Compêndio de sistemas e tecnologias de água potável, da fonte ao consumidor</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panose="020F0502020204030203" pitchFamily="34" charset="77"/>
                <a:ea typeface="Lato"/>
                <a:cs typeface="Lato"/>
                <a:sym typeface="Lato"/>
              </a:rPr>
              <a:t>OMS 2025</a:t>
            </a:r>
            <a:endParaRPr i="1" dirty="0">
              <a:solidFill>
                <a:schemeClr val="tx1">
                  <a:lumMod val="65000"/>
                  <a:lumOff val="35000"/>
                </a:schemeClr>
              </a:solidFill>
              <a:latin typeface="Lato" panose="020F0502020204030203" pitchFamily="34" charset="77"/>
              <a:ea typeface="Lato"/>
              <a:cs typeface="Lato"/>
              <a:sym typeface="Lato"/>
            </a:endParaRPr>
          </a:p>
          <a:p>
            <a:pPr marL="7938" lvl="0">
              <a:lnSpc>
                <a:spcPct val="107142"/>
              </a:lnSpc>
              <a:spcAft>
                <a:spcPts val="600"/>
              </a:spcAft>
              <a:buClr>
                <a:srgbClr val="005478"/>
              </a:buClr>
              <a:buSzPts val="1440"/>
            </a:pPr>
            <a:r>
              <a:rPr lang="pt-BR" dirty="0">
                <a:solidFill>
                  <a:schemeClr val="tx1">
                    <a:lumMod val="65000"/>
                    <a:lumOff val="35000"/>
                  </a:schemeClr>
                </a:solidFill>
                <a:latin typeface="Lato"/>
                <a:ea typeface="Lato"/>
                <a:cs typeface="Lato"/>
                <a:sym typeface="Lato"/>
              </a:rPr>
              <a:t>Inclui uma seção HWTS com fichas técnicas sobre uma variedade de tecnologias.</a:t>
            </a:r>
            <a:endParaRPr lang="en" b="0" dirty="0">
              <a:solidFill>
                <a:schemeClr val="tx1">
                  <a:lumMod val="65000"/>
                  <a:lumOff val="35000"/>
                </a:schemeClr>
              </a:solidFill>
              <a:latin typeface="Lato"/>
              <a:ea typeface="Lato"/>
              <a:cs typeface="Lato"/>
              <a:sym typeface="Lato"/>
            </a:endParaRP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62871" y="2009753"/>
            <a:ext cx="2205697" cy="1939989"/>
            <a:chOff x="6562871" y="2009753"/>
            <a:chExt cx="2205697" cy="1939989"/>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677382"/>
            </a:xfrm>
            <a:prstGeom prst="rect">
              <a:avLst/>
            </a:prstGeom>
            <a:noFill/>
          </p:spPr>
          <p:txBody>
            <a:bodyPr wrap="square" rtlCol="0">
              <a:spAutoFit/>
            </a:bodyPr>
            <a:lstStyle/>
            <a:p>
              <a:pPr>
                <a:spcAft>
                  <a:spcPts val="600"/>
                </a:spcAft>
              </a:pPr>
              <a:r>
                <a:rPr lang="pt-BR" sz="1200" b="1" dirty="0">
                  <a:solidFill>
                    <a:schemeClr val="accent1"/>
                  </a:solidFill>
                  <a:latin typeface="Lato" panose="020F0502020204030203" pitchFamily="34" charset="77"/>
                  <a:ea typeface="Lato"/>
                  <a:cs typeface="Lato"/>
                  <a:sym typeface="Lato"/>
                </a:rPr>
                <a:t>Você sabia? O CAWST também possui uma grande biblioteca de fichas técnicas e recursos para esses e outros assuntos. </a:t>
              </a:r>
              <a:r>
                <a:rPr lang="en-CA"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washresources.org</a:t>
              </a:r>
              <a:endParaRPr lang="en-CA" sz="1200" b="0" dirty="0">
                <a:solidFill>
                  <a:srgbClr val="2B95B8"/>
                </a:solidFill>
                <a:latin typeface="Lato"/>
                <a:ea typeface="Lato"/>
                <a:cs typeface="Lato"/>
                <a:sym typeface="Lato"/>
              </a:endParaRPr>
            </a:p>
            <a:p>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3675842" y="2604343"/>
            <a:ext cx="2493845" cy="2246769"/>
          </a:xfrm>
          <a:prstGeom prst="rect">
            <a:avLst/>
          </a:prstGeom>
          <a:noFill/>
        </p:spPr>
        <p:txBody>
          <a:bodyPr wrap="square" rtlCol="0">
            <a:spAutoFit/>
          </a:bodyPr>
          <a:lstStyle/>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Filtragem</a:t>
            </a:r>
            <a:r>
              <a:rPr lang="en-CA" dirty="0">
                <a:solidFill>
                  <a:schemeClr val="tx1">
                    <a:lumMod val="65000"/>
                    <a:lumOff val="35000"/>
                  </a:schemeClr>
                </a:solidFill>
                <a:latin typeface="Lato"/>
                <a:ea typeface="Lato"/>
                <a:cs typeface="Lato"/>
                <a:sym typeface="Lato"/>
              </a:rPr>
              <a:t> com </a:t>
            </a:r>
            <a:r>
              <a:rPr lang="en-CA" dirty="0" err="1">
                <a:solidFill>
                  <a:schemeClr val="tx1">
                    <a:lumMod val="65000"/>
                    <a:lumOff val="35000"/>
                  </a:schemeClr>
                </a:solidFill>
                <a:latin typeface="Lato"/>
                <a:ea typeface="Lato"/>
                <a:cs typeface="Lato"/>
                <a:sym typeface="Lato"/>
              </a:rPr>
              <a:t>bioareia</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Desinfecção com luz ultravioleta (UV</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dirty="0" err="1">
                <a:solidFill>
                  <a:schemeClr val="tx1">
                    <a:lumMod val="65000"/>
                    <a:lumOff val="35000"/>
                  </a:schemeClr>
                </a:solidFill>
                <a:latin typeface="Lato"/>
                <a:ea typeface="Lato"/>
                <a:cs typeface="Lato"/>
                <a:sym typeface="Lato"/>
              </a:rPr>
              <a:t>Desinfecção</a:t>
            </a:r>
            <a:r>
              <a:rPr lang="en-CA" dirty="0">
                <a:solidFill>
                  <a:schemeClr val="tx1">
                    <a:lumMod val="65000"/>
                    <a:lumOff val="35000"/>
                  </a:schemeClr>
                </a:solidFill>
                <a:latin typeface="Lato"/>
                <a:ea typeface="Lato"/>
                <a:cs typeface="Lato"/>
                <a:sym typeface="Lato"/>
              </a:rPr>
              <a:t> solar da </a:t>
            </a:r>
            <a:r>
              <a:rPr lang="en-CA" dirty="0" err="1">
                <a:solidFill>
                  <a:schemeClr val="tx1">
                    <a:lumMod val="65000"/>
                    <a:lumOff val="35000"/>
                  </a:schemeClr>
                </a:solidFill>
                <a:latin typeface="Lato"/>
                <a:ea typeface="Lato"/>
                <a:cs typeface="Lato"/>
                <a:sym typeface="Lato"/>
              </a:rPr>
              <a:t>água</a:t>
            </a:r>
            <a:endParaRPr lang="en-CA" dirty="0">
              <a:solidFill>
                <a:schemeClr val="tx1">
                  <a:lumMod val="65000"/>
                  <a:lumOff val="35000"/>
                </a:schemeClr>
              </a:solidFill>
              <a:latin typeface="Lato"/>
              <a:ea typeface="Lato"/>
              <a:cs typeface="Lato"/>
              <a:sym typeface="Lato"/>
            </a:endParaRP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Filtros de remoção de flúor</a:t>
            </a:r>
          </a:p>
          <a:p>
            <a:pPr marL="171450" lvl="0"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Filtros de remoção de arsênico</a:t>
            </a:r>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lvl="0">
              <a:lnSpc>
                <a:spcPts val="2800"/>
              </a:lnSpc>
            </a:pPr>
            <a:r>
              <a:rPr lang="pt-BR" spc="30" dirty="0">
                <a:solidFill>
                  <a:srgbClr val="2B95B8"/>
                </a:solidFill>
                <a:latin typeface="Lato Black" panose="020F0502020204030203" pitchFamily="34" charset="77"/>
                <a:ea typeface="Lato"/>
                <a:cs typeface="Lato"/>
                <a:sym typeface="Lato"/>
              </a:rPr>
              <a:t>O tratamento doméstico da água (HWTS) agora está representado nas principais publicações sobre WASH.</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610434" y="1328400"/>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
        <p:nvSpPr>
          <p:cNvPr id="4" name="Google Shape;413;p68">
            <a:extLst>
              <a:ext uri="{FF2B5EF4-FFF2-40B4-BE49-F238E27FC236}">
                <a16:creationId xmlns:a16="http://schemas.microsoft.com/office/drawing/2014/main" id="{A761035F-AE8E-0038-7810-CAF6AAC9A4E3}"/>
              </a:ext>
            </a:extLst>
          </p:cNvPr>
          <p:cNvSpPr txBox="1">
            <a:spLocks/>
          </p:cNvSpPr>
          <p:nvPr/>
        </p:nvSpPr>
        <p:spPr>
          <a:xfrm>
            <a:off x="728216" y="2435396"/>
            <a:ext cx="3532285" cy="326099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158750" marR="0" lvl="0" indent="0" algn="l" rtl="0">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Tanques de armazenamento ou reservatórios</a:t>
            </a:r>
          </a:p>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Filtragem cerâmica</a:t>
            </a:r>
          </a:p>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Ultrafiltragem</a:t>
            </a:r>
          </a:p>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Desinfecção química</a:t>
            </a:r>
          </a:p>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Efervescência</a:t>
            </a:r>
          </a:p>
          <a:p>
            <a:pPr marL="179388" indent="-17145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Pasteurização</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lvl="0">
              <a:lnSpc>
                <a:spcPts val="2800"/>
              </a:lnSpc>
            </a:pPr>
            <a:r>
              <a:rPr lang="pt-BR" spc="30" dirty="0">
                <a:solidFill>
                  <a:srgbClr val="2B95B8"/>
                </a:solidFill>
                <a:latin typeface="Lato Black" panose="020F0502020204030203" pitchFamily="34" charset="77"/>
                <a:ea typeface="Lato"/>
                <a:cs typeface="Lato"/>
                <a:sym typeface="Lato"/>
              </a:rPr>
              <a:t>O tratamento doméstico da água (HWTS) agora está representado nas principais publicações sobre WASH.</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959170" y="1332000"/>
            <a:ext cx="3990335" cy="3147721"/>
          </a:xfrm>
          <a:prstGeom prst="rect">
            <a:avLst/>
          </a:prstGeom>
        </p:spPr>
        <p:txBody>
          <a:bodyPr spcFirstLastPara="1" wrap="square" lIns="68575" tIns="34275" rIns="68575" bIns="34275" anchor="t" anchorCtr="0">
            <a:noAutofit/>
          </a:bodyPr>
          <a:lstStyle/>
          <a:p>
            <a:pPr marL="0" lvl="0">
              <a:lnSpc>
                <a:spcPct val="107142"/>
              </a:lnSpc>
              <a:spcAft>
                <a:spcPts val="1200"/>
              </a:spcAft>
            </a:pPr>
            <a:r>
              <a:rPr lang="pt-BR" b="1" dirty="0">
                <a:solidFill>
                  <a:schemeClr val="tx1">
                    <a:lumMod val="65000"/>
                    <a:lumOff val="35000"/>
                  </a:schemeClr>
                </a:solidFill>
                <a:latin typeface="Lato" panose="020F0502020204030203" pitchFamily="34" charset="77"/>
                <a:ea typeface="Lato"/>
                <a:cs typeface="Lato"/>
                <a:sym typeface="Lato"/>
              </a:rPr>
              <a:t>Diretrizes para a qualidade da água potável: Pequenos abastecimentos de água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a:ea typeface="Lato"/>
                <a:cs typeface="Lato"/>
                <a:sym typeface="Lato"/>
              </a:rPr>
              <a:t>OMS 2024</a:t>
            </a:r>
            <a:endParaRPr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Suprimentos gerenciados pela família reconhecidos como um dos três modelos de gestão para pequenos suprimentos</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Capítulo 3: Regulamentações baseadas na saúde - recomenda que os governos estabeleçam metas de desempenho para as tecnologias de HWTS</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Estudo de caso (A3.27) sobre normas HWTS e certificação de produtos no Gana</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a:ea typeface="Lato"/>
                <a:cs typeface="Lato"/>
                <a:sym typeface="Lato"/>
              </a:rPr>
              <a:t>Muitos dos princípios orientadores estão em consonância com a HWTS.</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51009" y="1481299"/>
            <a:ext cx="1714206" cy="1480599"/>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51009" y="3076444"/>
            <a:ext cx="1714206" cy="1480599"/>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153844"/>
            <a:ext cx="7762200" cy="1146437"/>
          </a:xfrm>
          <a:prstGeom prst="rect">
            <a:avLst/>
          </a:prstGeom>
        </p:spPr>
        <p:txBody>
          <a:bodyPr spcFirstLastPara="1" wrap="square" lIns="68575" tIns="34275" rIns="68575" bIns="34275" anchor="ctr" anchorCtr="0">
            <a:spAutoFit/>
          </a:bodyPr>
          <a:lstStyle/>
          <a:p>
            <a:pPr lvl="0">
              <a:lnSpc>
                <a:spcPts val="2800"/>
              </a:lnSpc>
            </a:pPr>
            <a:r>
              <a:rPr lang="es-ES" spc="30" dirty="0">
                <a:solidFill>
                  <a:srgbClr val="2B95B8"/>
                </a:solidFill>
                <a:latin typeface="Lato Black" panose="020F0502020204030203" pitchFamily="34" charset="77"/>
                <a:ea typeface="Lato"/>
                <a:cs typeface="Lato"/>
                <a:sym typeface="Lato"/>
              </a:rPr>
              <a:t>El tratamiento doméstico del agua (HWTS) ahora está representado en las principales publicaciones sobre WASH.</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607010"/>
            <a:ext cx="4182300" cy="2184103"/>
          </a:xfrm>
          <a:prstGeom prst="rect">
            <a:avLst/>
          </a:prstGeom>
        </p:spPr>
        <p:txBody>
          <a:bodyPr spcFirstLastPara="1" wrap="square" lIns="68575" tIns="34275" rIns="68575" bIns="34275" anchor="t" anchorCtr="0">
            <a:noAutofit/>
          </a:bodyPr>
          <a:lstStyle/>
          <a:p>
            <a:pPr marL="0" lvl="0">
              <a:lnSpc>
                <a:spcPct val="107142"/>
              </a:lnSpc>
              <a:spcAft>
                <a:spcPts val="1200"/>
              </a:spcAft>
            </a:pPr>
            <a:r>
              <a:rPr lang="es-ES" b="1" dirty="0">
                <a:solidFill>
                  <a:schemeClr val="tx1">
                    <a:lumMod val="65000"/>
                    <a:lumOff val="35000"/>
                  </a:schemeClr>
                </a:solidFill>
                <a:latin typeface="Lato" panose="020F0502020204030203" pitchFamily="34" charset="77"/>
                <a:ea typeface="Lato"/>
                <a:cs typeface="Lato"/>
                <a:sym typeface="Lato"/>
              </a:rPr>
              <a:t>Paquetes de inspección sanitaria para el suministro de agua potable </a:t>
            </a:r>
            <a:r>
              <a:rPr lang="en" sz="1600" b="1" dirty="0">
                <a:solidFill>
                  <a:schemeClr val="tx1">
                    <a:lumMod val="65000"/>
                    <a:lumOff val="35000"/>
                  </a:schemeClr>
                </a:solidFill>
                <a:latin typeface="Lato" panose="020F0502020204030203" pitchFamily="34" charset="77"/>
                <a:ea typeface="Lato"/>
                <a:cs typeface="Lato"/>
                <a:sym typeface="Lato"/>
              </a:rPr>
              <a:t>- </a:t>
            </a:r>
            <a:r>
              <a:rPr lang="en" sz="1200" i="1" dirty="0">
                <a:solidFill>
                  <a:schemeClr val="tx1">
                    <a:lumMod val="65000"/>
                    <a:lumOff val="35000"/>
                  </a:schemeClr>
                </a:solidFill>
                <a:latin typeface="Lato"/>
                <a:ea typeface="Lato"/>
                <a:cs typeface="Lato"/>
                <a:sym typeface="Lato"/>
              </a:rPr>
              <a:t>OMS, 2024</a:t>
            </a:r>
            <a:endParaRPr sz="1200" i="1" dirty="0">
              <a:solidFill>
                <a:schemeClr val="tx1">
                  <a:lumMod val="65000"/>
                  <a:lumOff val="35000"/>
                </a:schemeClr>
              </a:solidFill>
              <a:latin typeface="Lato"/>
              <a:ea typeface="Lato"/>
              <a:cs typeface="Lato"/>
              <a:sym typeface="Lato"/>
            </a:endParaRP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panose="020F0502020204030203" pitchFamily="34" charset="77"/>
                <a:ea typeface="Lato"/>
                <a:cs typeface="Lato"/>
                <a:sym typeface="Lato"/>
              </a:rPr>
              <a:t>A OMS divulgou seu primeiro formulário de inspeção sanitária sobre práticas domésticas (todos os outros são para fontes de água).</a:t>
            </a:r>
          </a:p>
          <a:p>
            <a:pPr marL="372110" lvl="0" indent="-285750">
              <a:lnSpc>
                <a:spcPts val="1880"/>
              </a:lnSpc>
              <a:spcAft>
                <a:spcPts val="600"/>
              </a:spcAft>
              <a:buClr>
                <a:schemeClr val="tx1">
                  <a:lumMod val="65000"/>
                  <a:lumOff val="35000"/>
                </a:schemeClr>
              </a:buClr>
              <a:buSzPct val="120000"/>
              <a:buFont typeface="Arial" panose="020B0604020202020204" pitchFamily="34" charset="0"/>
              <a:buChar char="•"/>
            </a:pPr>
            <a:r>
              <a:rPr lang="pt-BR" dirty="0">
                <a:solidFill>
                  <a:schemeClr val="tx1">
                    <a:lumMod val="65000"/>
                    <a:lumOff val="35000"/>
                  </a:schemeClr>
                </a:solidFill>
                <a:latin typeface="Lato" panose="020F0502020204030203" pitchFamily="34" charset="77"/>
                <a:ea typeface="Lato"/>
                <a:cs typeface="Lato"/>
                <a:sym typeface="Lato"/>
              </a:rPr>
              <a:t>A CAWST está desenvolvendo pacotes de inspeção sanitária para filtros cerâmicos e cloração.</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3408"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61781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2927382"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a:lnSpc>
                  <a:spcPts val="1540"/>
                </a:lnSpc>
                <a:spcAft>
                  <a:spcPts val="600"/>
                </a:spcAft>
              </a:pPr>
              <a:r>
                <a:rPr lang="pt-BR" sz="1200" b="1" dirty="0">
                  <a:solidFill>
                    <a:schemeClr val="accent1"/>
                  </a:solidFill>
                  <a:latin typeface="Lato" panose="020F0502020204030203" pitchFamily="34" charset="77"/>
                  <a:ea typeface="Lato"/>
                  <a:cs typeface="Lato"/>
                  <a:sym typeface="Lato"/>
                </a:rPr>
                <a:t>Você sabia? A CAWST desenvolveu pacotes de inspeção sanitária para filtros de areia biológicos, fervura, coleta e armazenamento. </a:t>
              </a:r>
              <a:r>
                <a:rPr lang="en-US" sz="1000" u="sng" dirty="0">
                  <a:solidFill>
                    <a:srgbClr val="2B95B8"/>
                  </a:solidFill>
                </a:rPr>
                <a:t>https://washresources.cawst.org/en/collections/d5756fa0/household-water-treatment-technologies-sanitary-inspection-forms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anchor="t" anchorCtr="0">
            <a:normAutofit fontScale="90000"/>
          </a:bodyPr>
          <a:lstStyle/>
          <a:p>
            <a:pPr lvl="0">
              <a:lnSpc>
                <a:spcPts val="2800"/>
              </a:lnSpc>
            </a:pPr>
            <a:r>
              <a:rPr lang="pt-BR" sz="2700" spc="30" dirty="0">
                <a:solidFill>
                  <a:srgbClr val="2B95B8"/>
                </a:solidFill>
                <a:latin typeface="Lato Black" panose="020F0502020204030203" pitchFamily="34" charset="77"/>
              </a:rPr>
              <a:t>Resumo: Água potável segura nas residências </a:t>
            </a:r>
            <a:endParaRPr dirty="0"/>
          </a:p>
        </p:txBody>
      </p:sp>
      <p:sp>
        <p:nvSpPr>
          <p:cNvPr id="438" name="Google Shape;438;p71"/>
          <p:cNvSpPr txBox="1">
            <a:spLocks noGrp="1"/>
          </p:cNvSpPr>
          <p:nvPr>
            <p:ph type="body" idx="1"/>
          </p:nvPr>
        </p:nvSpPr>
        <p:spPr>
          <a:xfrm>
            <a:off x="401112" y="2096694"/>
            <a:ext cx="4351758" cy="1493944"/>
          </a:xfrm>
          <a:prstGeom prst="rect">
            <a:avLst/>
          </a:prstGeom>
        </p:spPr>
        <p:txBody>
          <a:bodyPr spcFirstLastPara="1" wrap="square" lIns="91425" tIns="91425" rIns="91425" bIns="91425" anchor="t" anchorCtr="0">
            <a:noAutofit/>
          </a:bodyPr>
          <a:lstStyle/>
          <a:p>
            <a:pPr marL="0" lvl="0">
              <a:lnSpc>
                <a:spcPts val="2220"/>
              </a:lnSpc>
              <a:spcAft>
                <a:spcPts val="1200"/>
              </a:spcAft>
            </a:pPr>
            <a:r>
              <a:rPr lang="pt-BR" sz="1600" b="1" dirty="0">
                <a:solidFill>
                  <a:schemeClr val="accent1"/>
                </a:solidFill>
                <a:latin typeface="Lato" panose="020F0502020204030203" pitchFamily="34" charset="77"/>
              </a:rPr>
              <a:t>Os principais documentos discutidos destacam claramente que a qualidade da água precisa ser abordada, especialmente no ponto de uso, e que uma variedade de soluções é a forma como alcançaremos todos. </a:t>
            </a: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496226" y="1696290"/>
            <a:ext cx="3410134" cy="2226218"/>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a:lstStyle/>
          <a:p>
            <a:r>
              <a:rPr lang="pt-BR" dirty="0">
                <a:latin typeface="Lato Black" panose="020F0502020204030203" pitchFamily="34" charset="77"/>
              </a:rPr>
              <a:t>O que os dados nos dizem?</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a:lstStyle/>
          <a:p>
            <a:pPr marL="0" lvl="0" indent="0">
              <a:spcBef>
                <a:spcPts val="0"/>
              </a:spcBef>
            </a:pPr>
            <a:r>
              <a:rPr lang="pt-BR" sz="1600" b="1" dirty="0">
                <a:latin typeface="Lato" panose="020F0502020204030203" pitchFamily="34" charset="77"/>
              </a:rPr>
              <a:t>Uma revisão de quatro documentos globais fundamentais </a:t>
            </a:r>
            <a:r>
              <a:rPr lang="en-CA" sz="1600" b="1" dirty="0">
                <a:latin typeface="Lato" panose="020F0502020204030203" pitchFamily="34" charset="77"/>
              </a:rPr>
              <a:t>:</a:t>
            </a:r>
          </a:p>
          <a:p>
            <a:pPr lvl="0" indent="-297497">
              <a:lnSpc>
                <a:spcPts val="2020"/>
              </a:lnSpc>
              <a:spcBef>
                <a:spcPts val="1200"/>
              </a:spcBef>
              <a:spcAft>
                <a:spcPts val="1400"/>
              </a:spcAft>
              <a:buClr>
                <a:srgbClr val="005478"/>
              </a:buClr>
              <a:buSzPct val="100000"/>
              <a:buFont typeface="Lato"/>
              <a:buAutoNum type="arabicPeriod"/>
            </a:pPr>
            <a:r>
              <a:rPr lang="pt-BR" dirty="0">
                <a:latin typeface="Lato" panose="020F0502020204030203" pitchFamily="34" charset="77"/>
                <a:ea typeface="Lato"/>
                <a:cs typeface="Lato"/>
                <a:sym typeface="Lato"/>
              </a:rPr>
              <a:t>Progressos em matéria de água potável, saneamento e higiene domésticos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JMP, 2025 </a:t>
            </a:r>
            <a:r>
              <a:rPr lang="en-CA" sz="1400" u="sng" dirty="0">
                <a:solidFill>
                  <a:srgbClr val="2B95B8"/>
                </a:solidFill>
                <a:uFill>
                  <a:solidFill>
                    <a:srgbClr val="2B95B8"/>
                  </a:solidFill>
                </a:uFill>
                <a:latin typeface="Lato" panose="020F0502020204030203" pitchFamily="34" charset="77"/>
                <a:ea typeface="Lato"/>
                <a:cs typeface="Lato"/>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pt-BR" dirty="0">
                <a:latin typeface="Lato" panose="020F0502020204030203" pitchFamily="34" charset="77"/>
                <a:ea typeface="Lato"/>
                <a:cs typeface="Lato"/>
                <a:sym typeface="Lato"/>
              </a:rPr>
              <a:t>Integração de testes de qualidade da água em pesquisas domiciliares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WHO, 2020</a:t>
            </a:r>
            <a:r>
              <a:rPr lang="en-CA" sz="1400" dirty="0">
                <a:latin typeface="Lato" panose="020F0502020204030203" pitchFamily="34" charset="77"/>
                <a:ea typeface="Lato"/>
                <a:cs typeface="Lato"/>
                <a:sym typeface="Lato"/>
              </a:rPr>
              <a:t> </a:t>
            </a:r>
            <a:br>
              <a:rPr lang="en-CA" sz="1400" dirty="0">
                <a:latin typeface="Lato" panose="020F0502020204030203" pitchFamily="34" charset="77"/>
                <a:ea typeface="Lato"/>
                <a:cs typeface="Lato"/>
                <a:sym typeface="Lato"/>
              </a:rPr>
            </a:br>
            <a:r>
              <a:rPr lang="en-CA" sz="1400" u="sng" dirty="0">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pt-BR" dirty="0">
                <a:latin typeface="Lato" panose="020F0502020204030203" pitchFamily="34" charset="77"/>
                <a:ea typeface="Lato"/>
                <a:cs typeface="Lato"/>
                <a:sym typeface="Lato"/>
              </a:rPr>
              <a:t>Monitoramento da qualidade da água potável em pesquisas domiciliares representativas a nível nacional em países de baixa e média renda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Bain et al, 2021</a:t>
            </a:r>
          </a:p>
          <a:p>
            <a:pPr lvl="0" indent="-297497">
              <a:lnSpc>
                <a:spcPts val="2020"/>
              </a:lnSpc>
              <a:spcBef>
                <a:spcPts val="0"/>
              </a:spcBef>
              <a:spcAft>
                <a:spcPts val="1400"/>
              </a:spcAft>
              <a:buClr>
                <a:srgbClr val="005478"/>
              </a:buClr>
              <a:buSzPct val="100000"/>
              <a:buFont typeface="Lato"/>
              <a:buAutoNum type="arabicPeriod"/>
            </a:pPr>
            <a:r>
              <a:rPr lang="pt-BR" dirty="0">
                <a:latin typeface="Lato" panose="020F0502020204030203" pitchFamily="34" charset="77"/>
                <a:ea typeface="Lato"/>
                <a:cs typeface="Lato"/>
                <a:sym typeface="Lato"/>
              </a:rPr>
              <a:t>Análise e avaliação global do saneamento e da água potável </a:t>
            </a:r>
            <a:r>
              <a:rPr lang="en-CA" sz="1400" dirty="0">
                <a:latin typeface="Lato" panose="020F0502020204030203" pitchFamily="34" charset="77"/>
                <a:ea typeface="Lato"/>
                <a:cs typeface="Lato"/>
                <a:sym typeface="Lato"/>
              </a:rPr>
              <a:t>- </a:t>
            </a:r>
            <a:r>
              <a:rPr lang="en-CA" sz="1400" i="1" dirty="0">
                <a:latin typeface="Lato" panose="020F0502020204030203" pitchFamily="34" charset="77"/>
                <a:ea typeface="Lato"/>
                <a:cs typeface="Lato"/>
                <a:sym typeface="Lato"/>
              </a:rPr>
              <a:t>UN-Water, 2025  </a:t>
            </a:r>
            <a:r>
              <a:rPr lang="en-CA" sz="1400" dirty="0">
                <a:solidFill>
                  <a:schemeClr val="accent3"/>
                </a:solidFill>
                <a:uFill>
                  <a:solidFill>
                    <a:srgbClr val="2B95B8"/>
                  </a:solidFill>
                </a:uFill>
                <a:latin typeface="Lato" panose="020F0502020204030203" pitchFamily="34" charset="77"/>
                <a:ea typeface="Lato"/>
                <a:cs typeface="Lato"/>
                <a:sym typeface="Lato"/>
                <a:hlinkClick r:id="rId5">
                  <a:extLst>
                    <a:ext uri="{A12FA001-AC4F-418D-AE19-62706E023703}">
                      <ahyp:hlinkClr xmlns:ahyp="http://schemas.microsoft.com/office/drawing/2018/hyperlinkcolor" val="tx"/>
                    </a:ext>
                  </a:extLst>
                </a:hlinkClick>
              </a:rPr>
              <a:t>www.unwater.org/news/un-water-glaas-2025-report</a:t>
            </a:r>
            <a:endParaRPr lang="en-CA" sz="1400" dirty="0">
              <a:solidFill>
                <a:schemeClr val="accent3"/>
              </a:solidFill>
              <a:uFill>
                <a:solidFill>
                  <a:srgbClr val="2B95B8"/>
                </a:solidFill>
              </a:uFill>
              <a:latin typeface="Lato" panose="020F0502020204030203" pitchFamily="34" charset="77"/>
              <a:ea typeface="Lato"/>
              <a:cs typeface="Lato"/>
              <a:sym typeface="Lato"/>
            </a:endParaRPr>
          </a:p>
          <a:p>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032250"/>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016986"/>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15951"/>
            <a:ext cx="7762200" cy="1184909"/>
          </a:xfrm>
          <a:prstGeom prst="rect">
            <a:avLst/>
          </a:prstGeom>
        </p:spPr>
        <p:txBody>
          <a:bodyPr spcFirstLastPara="1" wrap="square" lIns="68575" tIns="34275" rIns="68575" bIns="34275" anchor="ctr" anchorCtr="0">
            <a:spAutoFit/>
          </a:bodyPr>
          <a:lstStyle/>
          <a:p>
            <a:pPr marL="7938" lvl="0" indent="-7938" algn="l" rtl="0">
              <a:lnSpc>
                <a:spcPts val="2880"/>
              </a:lnSpc>
              <a:spcBef>
                <a:spcPts val="0"/>
              </a:spcBef>
              <a:buNone/>
            </a:pPr>
            <a:r>
              <a:rPr lang="pt-BR" sz="2400" b="1" spc="30" dirty="0">
                <a:solidFill>
                  <a:srgbClr val="2B95B8"/>
                </a:solidFill>
                <a:latin typeface="Lato Black" panose="020F0502020204030203" pitchFamily="34" charset="77"/>
                <a:ea typeface="Lato"/>
                <a:cs typeface="Lato"/>
                <a:sym typeface="Lato"/>
              </a:rPr>
              <a:t>Esta é uma oportunidade para fazer com que o setor WASH passe de “ou isto ou aquilo” para “isto e aquilo”.</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66338" y="1746298"/>
            <a:ext cx="7755900" cy="2578284"/>
          </a:xfrm>
          <a:prstGeom prst="rect">
            <a:avLst/>
          </a:prstGeom>
          <a:noFill/>
          <a:ln>
            <a:noFill/>
          </a:ln>
        </p:spPr>
        <p:txBody>
          <a:bodyPr spcFirstLastPara="1" wrap="square" lIns="0" tIns="0" rIns="0" bIns="0" anchor="t" anchorCtr="0">
            <a:noAutofit/>
          </a:bodyPr>
          <a:lstStyle/>
          <a:p>
            <a:pPr marL="49213">
              <a:spcAft>
                <a:spcPts val="1200"/>
              </a:spcAft>
              <a:buClr>
                <a:srgbClr val="666666"/>
              </a:buClr>
              <a:buSzPts val="1400"/>
            </a:pPr>
            <a:r>
              <a:rPr lang="pt-BR" sz="1600" b="1" dirty="0">
                <a:solidFill>
                  <a:schemeClr val="tx1">
                    <a:lumMod val="65000"/>
                    <a:lumOff val="35000"/>
                  </a:schemeClr>
                </a:solidFill>
                <a:latin typeface="Lato Black" panose="020F0502020204030203" pitchFamily="34" charset="77"/>
              </a:rPr>
              <a:t>Tratamento de água doméstico:</a:t>
            </a:r>
          </a:p>
          <a:p>
            <a:pPr marL="334963" lvl="1" indent="-285750">
              <a:spcBef>
                <a:spcPts val="1000"/>
              </a:spcBef>
              <a:buClr>
                <a:schemeClr val="tx1">
                  <a:lumMod val="65000"/>
                  <a:lumOff val="35000"/>
                </a:schemeClr>
              </a:buClr>
              <a:buSzPct val="120000"/>
              <a:buFont typeface="Arial" panose="020B0604020202020204" pitchFamily="34" charset="0"/>
              <a:buChar char="•"/>
            </a:pPr>
            <a:r>
              <a:rPr lang="pt-BR" b="1" dirty="0">
                <a:solidFill>
                  <a:schemeClr val="tx2">
                    <a:lumMod val="50000"/>
                  </a:schemeClr>
                </a:solidFill>
                <a:latin typeface="Lato"/>
              </a:rPr>
              <a:t>faz parte do leque de opções </a:t>
            </a:r>
            <a:r>
              <a:rPr lang="pt-BR" dirty="0">
                <a:solidFill>
                  <a:schemeClr val="tx2">
                    <a:lumMod val="50000"/>
                  </a:schemeClr>
                </a:solidFill>
                <a:latin typeface="Lato"/>
              </a:rPr>
              <a:t>para levar água potável gerida de forma segura a todos</a:t>
            </a:r>
          </a:p>
          <a:p>
            <a:pPr marL="334963" lvl="1" indent="-285750">
              <a:spcBef>
                <a:spcPts val="1000"/>
              </a:spcBef>
              <a:buClr>
                <a:schemeClr val="tx1">
                  <a:lumMod val="65000"/>
                  <a:lumOff val="35000"/>
                </a:schemeClr>
              </a:buClr>
              <a:buSzPct val="120000"/>
              <a:buFont typeface="Arial" panose="020B0604020202020204" pitchFamily="34" charset="0"/>
              <a:buChar char="•"/>
            </a:pPr>
            <a:r>
              <a:rPr lang="pt-BR" dirty="0">
                <a:solidFill>
                  <a:schemeClr val="tx2">
                    <a:lumMod val="50000"/>
                  </a:schemeClr>
                </a:solidFill>
                <a:latin typeface="Lato"/>
              </a:rPr>
              <a:t>desempenha um papel importante como modelo de prestação de serviços </a:t>
            </a:r>
            <a:r>
              <a:rPr lang="pt-BR" b="1" dirty="0">
                <a:solidFill>
                  <a:schemeClr val="tx2">
                    <a:lumMod val="50000"/>
                  </a:schemeClr>
                </a:solidFill>
                <a:latin typeface="Lato"/>
              </a:rPr>
              <a:t>legítimo e baseado em evidências</a:t>
            </a:r>
          </a:p>
          <a:p>
            <a:pPr marL="334963" lvl="1" indent="-285750">
              <a:spcBef>
                <a:spcPts val="1000"/>
              </a:spcBef>
              <a:buClr>
                <a:schemeClr val="tx1">
                  <a:lumMod val="65000"/>
                  <a:lumOff val="35000"/>
                </a:schemeClr>
              </a:buClr>
              <a:buSzPct val="120000"/>
              <a:buFont typeface="Arial" panose="020B0604020202020204" pitchFamily="34" charset="0"/>
              <a:buChar char="•"/>
            </a:pPr>
            <a:r>
              <a:rPr lang="pt-BR" dirty="0">
                <a:solidFill>
                  <a:schemeClr val="tx2">
                    <a:lumMod val="50000"/>
                  </a:schemeClr>
                </a:solidFill>
                <a:latin typeface="Lato"/>
              </a:rPr>
              <a:t>apoiado por décadas de pesquisa de campo, experiência de implementação e avanços na garantia de qualidade</a:t>
            </a:r>
          </a:p>
          <a:p>
            <a:pPr marL="334963" marR="0" lvl="1" indent="-285750" algn="l" rtl="0">
              <a:lnSpc>
                <a:spcPct val="100000"/>
              </a:lnSpc>
              <a:spcBef>
                <a:spcPts val="1000"/>
              </a:spcBef>
              <a:spcAft>
                <a:spcPts val="1000"/>
              </a:spcAft>
              <a:buClr>
                <a:schemeClr val="tx1">
                  <a:lumMod val="65000"/>
                  <a:lumOff val="35000"/>
                </a:schemeClr>
              </a:buClr>
              <a:buSzPct val="120000"/>
              <a:buFont typeface="Arial" panose="020B0604020202020204" pitchFamily="34" charset="0"/>
              <a:buChar char="•"/>
            </a:pPr>
            <a:endParaRPr lang="en-US"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237213"/>
            <a:ext cx="7762200" cy="612125"/>
          </a:xfrm>
          <a:prstGeom prst="rect">
            <a:avLst/>
          </a:prstGeom>
        </p:spPr>
        <p:txBody>
          <a:bodyPr spcFirstLastPara="1" wrap="square" lIns="68575" tIns="34275" rIns="68575" bIns="34275" anchor="ctr" anchorCtr="0">
            <a:spAutoFit/>
          </a:bodyPr>
          <a:lstStyle/>
          <a:p>
            <a:r>
              <a:rPr lang="en-CA" dirty="0" err="1"/>
              <a:t>Oportunidades</a:t>
            </a:r>
            <a:endParaRPr lang="en-CA" dirty="0"/>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anchor="t" anchorCtr="0">
            <a:noAutofit/>
          </a:bodyPr>
          <a:lstStyle/>
          <a:p>
            <a:pPr marL="285750" indent="-285750">
              <a:spcBef>
                <a:spcPts val="600"/>
              </a:spcBef>
              <a:spcAft>
                <a:spcPts val="600"/>
              </a:spcAft>
              <a:buFont typeface="Arial" panose="020B0604020202020204" pitchFamily="34" charset="0"/>
              <a:buChar char="•"/>
            </a:pPr>
            <a:r>
              <a:rPr lang="pt-BR" dirty="0">
                <a:solidFill>
                  <a:srgbClr val="666666"/>
                </a:solidFill>
                <a:latin typeface="Lato"/>
              </a:rPr>
              <a:t>Defender políticas e ambientes de financiamento que </a:t>
            </a:r>
            <a:r>
              <a:rPr lang="pt-BR" b="1" dirty="0">
                <a:solidFill>
                  <a:srgbClr val="666666"/>
                </a:solidFill>
                <a:latin typeface="Lato"/>
              </a:rPr>
              <a:t>integrem</a:t>
            </a:r>
            <a:r>
              <a:rPr lang="pt-BR" dirty="0">
                <a:solidFill>
                  <a:srgbClr val="666666"/>
                </a:solidFill>
                <a:latin typeface="Lato"/>
              </a:rPr>
              <a:t> opções não conectadas em rede nas estratégias nacionais</a:t>
            </a:r>
          </a:p>
          <a:p>
            <a:pPr marL="285750" indent="-285750">
              <a:spcBef>
                <a:spcPts val="600"/>
              </a:spcBef>
              <a:spcAft>
                <a:spcPts val="600"/>
              </a:spcAft>
              <a:buFont typeface="Arial" panose="020B0604020202020204" pitchFamily="34" charset="0"/>
              <a:buChar char="•"/>
            </a:pPr>
            <a:r>
              <a:rPr lang="pt-BR" dirty="0">
                <a:solidFill>
                  <a:srgbClr val="666666"/>
                </a:solidFill>
                <a:latin typeface="Lato"/>
              </a:rPr>
              <a:t>Incentivar os formuladores de políticas e financiadores a reconhecerem as abordagens descentralizadas como </a:t>
            </a:r>
            <a:r>
              <a:rPr lang="pt-BR" b="1" dirty="0">
                <a:solidFill>
                  <a:srgbClr val="666666"/>
                </a:solidFill>
                <a:latin typeface="Lato"/>
              </a:rPr>
              <a:t>complementares</a:t>
            </a:r>
            <a:r>
              <a:rPr lang="pt-BR" dirty="0">
                <a:solidFill>
                  <a:srgbClr val="666666"/>
                </a:solidFill>
                <a:latin typeface="Lato"/>
              </a:rPr>
              <a:t> — e não competitivas — aos sistemas centralizados</a:t>
            </a:r>
          </a:p>
          <a:p>
            <a:pPr marL="285750" indent="-285750">
              <a:spcBef>
                <a:spcPts val="600"/>
              </a:spcBef>
              <a:spcAft>
                <a:spcPts val="600"/>
              </a:spcAft>
              <a:buFont typeface="Arial" panose="020B0604020202020204" pitchFamily="34" charset="0"/>
              <a:buChar char="•"/>
            </a:pPr>
            <a:r>
              <a:rPr lang="pt-BR" dirty="0">
                <a:solidFill>
                  <a:srgbClr val="666666"/>
                </a:solidFill>
                <a:latin typeface="Lato"/>
              </a:rPr>
              <a:t>Centrar as prioridades e os critérios das famílias nas intervenções WASH</a:t>
            </a:r>
          </a:p>
          <a:p>
            <a:pPr marL="285750" indent="-285750">
              <a:spcBef>
                <a:spcPts val="600"/>
              </a:spcBef>
              <a:spcAft>
                <a:spcPts val="600"/>
              </a:spcAft>
              <a:buFont typeface="Arial" panose="020B0604020202020204" pitchFamily="34" charset="0"/>
              <a:buChar char="•"/>
            </a:pPr>
            <a:r>
              <a:rPr lang="pt-BR" dirty="0">
                <a:solidFill>
                  <a:srgbClr val="666666"/>
                </a:solidFill>
                <a:latin typeface="Lato"/>
              </a:rPr>
              <a:t>Promover o tratamento de água em casa como um componente comprovado e necessário, especialmente onde os sistemas centralizados ainda </a:t>
            </a:r>
            <a:r>
              <a:rPr lang="pt-BR" b="1" dirty="0">
                <a:solidFill>
                  <a:srgbClr val="666666"/>
                </a:solidFill>
                <a:latin typeface="Lato"/>
              </a:rPr>
              <a:t>não podem ou talvez nunca possam </a:t>
            </a:r>
            <a:r>
              <a:rPr lang="pt-BR" dirty="0">
                <a:solidFill>
                  <a:srgbClr val="666666"/>
                </a:solidFill>
                <a:latin typeface="Lato"/>
              </a:rPr>
              <a:t>fornecer qualidade consistente no ponto de uso</a:t>
            </a:r>
          </a:p>
          <a:p>
            <a:pPr marL="715010" lvl="1" indent="-285750">
              <a:lnSpc>
                <a:spcPct val="107142"/>
              </a:lnSpc>
              <a:spcBef>
                <a:spcPts val="800"/>
              </a:spcBef>
              <a:buClr>
                <a:srgbClr val="005478"/>
              </a:buClr>
              <a:buSzPct val="90000"/>
              <a:buFont typeface="Courier New" panose="02070309020205020404" pitchFamily="49" charset="0"/>
              <a:buChar char="o"/>
            </a:pPr>
            <a:r>
              <a:rPr lang="pt-BR" dirty="0">
                <a:solidFill>
                  <a:schemeClr val="tx1">
                    <a:lumMod val="65000"/>
                    <a:lumOff val="35000"/>
                  </a:schemeClr>
                </a:solidFill>
                <a:latin typeface="Lato"/>
              </a:rPr>
              <a:t>Comunidades remotas e dispersas</a:t>
            </a:r>
          </a:p>
          <a:p>
            <a:pPr marL="715010" lvl="1" indent="-285750">
              <a:lnSpc>
                <a:spcPct val="107142"/>
              </a:lnSpc>
              <a:spcBef>
                <a:spcPts val="800"/>
              </a:spcBef>
              <a:buClr>
                <a:srgbClr val="005478"/>
              </a:buClr>
              <a:buSzPct val="90000"/>
              <a:buFont typeface="Courier New" panose="02070309020205020404" pitchFamily="49" charset="0"/>
              <a:buChar char="o"/>
            </a:pPr>
            <a:r>
              <a:rPr lang="pt-BR" dirty="0">
                <a:solidFill>
                  <a:schemeClr val="tx1">
                    <a:lumMod val="65000"/>
                    <a:lumOff val="35000"/>
                  </a:schemeClr>
                </a:solidFill>
                <a:latin typeface="Lato"/>
              </a:rPr>
              <a:t>Assentamentos informais</a:t>
            </a:r>
          </a:p>
          <a:p>
            <a:pPr marL="715010" lvl="1" indent="-285750">
              <a:lnSpc>
                <a:spcPct val="107142"/>
              </a:lnSpc>
              <a:spcBef>
                <a:spcPts val="800"/>
              </a:spcBef>
              <a:buClr>
                <a:srgbClr val="005478"/>
              </a:buClr>
              <a:buSzPct val="90000"/>
              <a:buFont typeface="Courier New" panose="02070309020205020404" pitchFamily="49" charset="0"/>
              <a:buChar char="o"/>
            </a:pPr>
            <a:r>
              <a:rPr lang="pt-BR" dirty="0">
                <a:solidFill>
                  <a:schemeClr val="tx1">
                    <a:lumMod val="65000"/>
                    <a:lumOff val="35000"/>
                  </a:schemeClr>
                </a:solidFill>
                <a:latin typeface="Lato"/>
              </a:rPr>
              <a:t>Sistemas </a:t>
            </a:r>
            <a:r>
              <a:rPr lang="pt-BR" dirty="0">
                <a:solidFill>
                  <a:srgbClr val="666666"/>
                </a:solidFill>
                <a:latin typeface="Lato"/>
              </a:rPr>
              <a:t>de tubulação não confiáveis</a:t>
            </a: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endParaRPr lang="en"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anchor="ctr" anchorCtr="0">
            <a:spAutoFit/>
          </a:bodyPr>
          <a:lstStyle/>
          <a:p>
            <a:pPr marL="90488" lvl="0">
              <a:lnSpc>
                <a:spcPts val="2880"/>
              </a:lnSpc>
              <a:buClr>
                <a:srgbClr val="005478"/>
              </a:buClr>
              <a:buSzPts val="1300"/>
            </a:pPr>
            <a:r>
              <a:rPr lang="pt-BR" spc="30" dirty="0">
                <a:solidFill>
                  <a:srgbClr val="2B95B8"/>
                </a:solidFill>
                <a:latin typeface="Lato Black" panose="020F0502020204030203" pitchFamily="34" charset="77"/>
                <a:ea typeface="Lato"/>
                <a:cs typeface="Lato"/>
                <a:sym typeface="Lato"/>
              </a:rPr>
              <a:t>Recurso adicional: Qual é a evidência de que o tratamento de água residencial é eficaz?</a:t>
            </a:r>
            <a:endParaRPr lang="en-CA" u="none" strike="noStrike" cap="none" spc="3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anchor="t" anchorCtr="0">
            <a:noAutofit/>
          </a:bodyPr>
          <a:lstStyle/>
          <a:p>
            <a:pPr marL="285750" indent="-285750" fontAlgn="base">
              <a:lnSpc>
                <a:spcPts val="2020"/>
              </a:lnSpc>
              <a:spcAft>
                <a:spcPts val="800"/>
              </a:spcAft>
              <a:buSzPct val="120000"/>
              <a:buFont typeface="Arial" panose="020B0604020202020204" pitchFamily="34" charset="0"/>
              <a:buChar char="•"/>
            </a:pPr>
            <a:r>
              <a:rPr lang="pt-BR" sz="1600" b="1" dirty="0">
                <a:solidFill>
                  <a:schemeClr val="tx1">
                    <a:lumMod val="65000"/>
                    <a:lumOff val="35000"/>
                  </a:schemeClr>
                </a:solidFill>
                <a:latin typeface="Lato" panose="020F0502020204030203" pitchFamily="34" charset="77"/>
              </a:rPr>
              <a:t>Um novo white paper responde a essas questões importantes sobre tratamento de água residencial e armazenamento seguro</a:t>
            </a:r>
            <a:r>
              <a:rPr lang="en-CA" sz="1600" b="1" u="none" strike="noStrike" dirty="0">
                <a:solidFill>
                  <a:schemeClr val="tx1">
                    <a:lumMod val="65000"/>
                    <a:lumOff val="35000"/>
                  </a:schemeClr>
                </a:solidFill>
                <a:effectLst/>
                <a:latin typeface="Lato" panose="020F0502020204030203" pitchFamily="34" charset="77"/>
              </a:rPr>
              <a:t>:</a:t>
            </a:r>
          </a:p>
          <a:p>
            <a:pPr marL="579438" lvl="1" indent="-280988" fontAlgn="base">
              <a:lnSpc>
                <a:spcPts val="2020"/>
              </a:lnSpc>
              <a:spcAft>
                <a:spcPts val="600"/>
              </a:spcAft>
              <a:buClr>
                <a:schemeClr val="tx1">
                  <a:lumMod val="65000"/>
                  <a:lumOff val="35000"/>
                </a:schemeClr>
              </a:buClr>
              <a:buSzPct val="90000"/>
              <a:buFont typeface="Courier New" panose="02070309020205020404" pitchFamily="49" charset="0"/>
              <a:buChar char="o"/>
            </a:pPr>
            <a:r>
              <a:rPr lang="pt-BR" dirty="0">
                <a:solidFill>
                  <a:schemeClr val="tx1">
                    <a:lumMod val="65000"/>
                    <a:lumOff val="35000"/>
                  </a:schemeClr>
                </a:solidFill>
                <a:latin typeface="Lato" panose="020F0502020204030203" pitchFamily="34" charset="77"/>
              </a:rPr>
              <a:t>Reduz a diarreia?
Isso melhora a qualidade da água?
Isso reduz a perda de crescimento em crianças?</a:t>
            </a:r>
            <a:endParaRPr lang="en-CA" dirty="0">
              <a:solidFill>
                <a:schemeClr val="tx1">
                  <a:lumMod val="65000"/>
                  <a:lumOff val="35000"/>
                </a:schemeClr>
              </a:solidFill>
              <a:latin typeface="Lato" panose="020F0502020204030203" pitchFamily="34" charset="77"/>
            </a:endParaRPr>
          </a:p>
          <a:p>
            <a:pPr marL="298450" lvl="1" fontAlgn="base">
              <a:lnSpc>
                <a:spcPts val="2020"/>
              </a:lnSpc>
              <a:spcAft>
                <a:spcPts val="600"/>
              </a:spcAft>
              <a:buClr>
                <a:schemeClr val="tx1">
                  <a:lumMod val="65000"/>
                  <a:lumOff val="35000"/>
                </a:schemeClr>
              </a:buClr>
              <a:buSzPct val="90000"/>
            </a:pPr>
            <a:endParaRPr lang="en-CA" sz="1600" b="1" dirty="0">
              <a:solidFill>
                <a:schemeClr val="tx1">
                  <a:lumMod val="65000"/>
                  <a:lumOff val="35000"/>
                </a:schemeClr>
              </a:solidFill>
              <a:latin typeface="Lato" panose="020F0502020204030203" pitchFamily="34" charset="77"/>
            </a:endParaRPr>
          </a:p>
          <a:p>
            <a:pPr marL="298450" lvl="1" fontAlgn="base">
              <a:lnSpc>
                <a:spcPts val="2020"/>
              </a:lnSpc>
              <a:spcAft>
                <a:spcPts val="600"/>
              </a:spcAft>
              <a:buClr>
                <a:schemeClr val="tx1">
                  <a:lumMod val="65000"/>
                  <a:lumOff val="35000"/>
                </a:schemeClr>
              </a:buClr>
              <a:buSzPct val="90000"/>
            </a:pPr>
            <a:r>
              <a:rPr lang="pt-BR" sz="1600" b="1" dirty="0">
                <a:solidFill>
                  <a:srgbClr val="2B95B8"/>
                </a:solidFill>
                <a:latin typeface="Lato" panose="020F0502020204030203" pitchFamily="34" charset="77"/>
              </a:rPr>
              <a:t>Disponível em inglês.  Outros idiomas chegando em breve.</a:t>
            </a:r>
          </a:p>
          <a:p>
            <a:pPr marL="298450" lvl="1" fontAlgn="base">
              <a:lnSpc>
                <a:spcPts val="2020"/>
              </a:lnSpc>
              <a:spcAft>
                <a:spcPts val="600"/>
              </a:spcAft>
              <a:buClr>
                <a:schemeClr val="tx1">
                  <a:lumMod val="65000"/>
                  <a:lumOff val="35000"/>
                </a:schemeClr>
              </a:buClr>
              <a:buSzPct val="90000"/>
            </a:pPr>
            <a:r>
              <a:rPr lang="en-CA" sz="1600" b="1" dirty="0">
                <a:solidFill>
                  <a:srgbClr val="2B95B8"/>
                </a:solidFill>
                <a:latin typeface="Lato" panose="020F0502020204030203" pitchFamily="34" charset="77"/>
                <a:hlinkClick r:id="rId4"/>
              </a:rPr>
              <a:t>Clique </a:t>
            </a:r>
            <a:r>
              <a:rPr lang="en-CA" sz="1600" b="1" dirty="0" err="1">
                <a:solidFill>
                  <a:srgbClr val="2B95B8"/>
                </a:solidFill>
                <a:latin typeface="Lato" panose="020F0502020204030203" pitchFamily="34" charset="77"/>
                <a:hlinkClick r:id="rId4"/>
              </a:rPr>
              <a:t>aqui</a:t>
            </a:r>
            <a:r>
              <a:rPr lang="en-CA" sz="1600" b="1" dirty="0">
                <a:solidFill>
                  <a:srgbClr val="2B95B8"/>
                </a:solidFill>
                <a:latin typeface="Lato" panose="020F0502020204030203" pitchFamily="34" charset="77"/>
                <a:hlinkClick r:id="rId4"/>
              </a:rPr>
              <a:t> para </a:t>
            </a:r>
            <a:r>
              <a:rPr lang="en-CA" sz="1600" b="1" dirty="0" err="1">
                <a:solidFill>
                  <a:srgbClr val="2B95B8"/>
                </a:solidFill>
                <a:latin typeface="Lato" panose="020F0502020204030203" pitchFamily="34" charset="77"/>
                <a:hlinkClick r:id="rId4"/>
              </a:rPr>
              <a:t>ler</a:t>
            </a:r>
            <a:endParaRPr lang="en-CA" sz="1600" b="1" dirty="0">
              <a:solidFill>
                <a:srgbClr val="2B95B8"/>
              </a:solidFill>
              <a:latin typeface="Lato" panose="020F0502020204030203" pitchFamily="34" charset="77"/>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a:lstStyle/>
          <a:p>
            <a:r>
              <a:rPr lang="pt-BR" dirty="0">
                <a:latin typeface="Lato Black" panose="020F0502020204030203" pitchFamily="34" charset="77"/>
              </a:rPr>
              <a:t>Vamos começar comemorando o progresso</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a:lstStyle/>
          <a:p>
            <a:pPr marL="9525" indent="-9525"/>
            <a:r>
              <a:rPr lang="en-CA" sz="1600" b="1" dirty="0">
                <a:latin typeface="Lato" panose="020F0502020204030203" pitchFamily="34" charset="77"/>
              </a:rPr>
              <a:t>Por </a:t>
            </a:r>
            <a:r>
              <a:rPr lang="en-CA" sz="1600" b="1" dirty="0" err="1">
                <a:latin typeface="Lato" panose="020F0502020204030203" pitchFamily="34" charset="77"/>
              </a:rPr>
              <a:t>quê</a:t>
            </a:r>
            <a:r>
              <a:rPr lang="en-CA" sz="1600" b="1" dirty="0">
                <a:latin typeface="Lato" panose="020F0502020204030203" pitchFamily="34" charset="77"/>
              </a:rPr>
              <a:t>?</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pt-BR" dirty="0">
                <a:latin typeface="Lato" panose="020F0502020204030203" pitchFamily="34" charset="77"/>
              </a:rPr>
              <a:t>Globalmente, o acesso básico à água tem uma cobertura de 91% e está a caminho de atingir 94% até 2030. </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pt-BR" dirty="0">
                <a:latin typeface="Lato" panose="020F0502020204030203" pitchFamily="34" charset="77"/>
              </a:rPr>
              <a:t>A América Latina está a caminho de atingir 100% de cobertura básica de acesso à água até 2030.</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15"/>
          </a:xfrm>
          <a:prstGeom prst="rect">
            <a:avLst/>
          </a:prstGeom>
          <a:noFill/>
        </p:spPr>
        <p:txBody>
          <a:bodyPr wrap="square" rtlCol="0">
            <a:spAutoFit/>
          </a:bodyPr>
          <a:lstStyle/>
          <a:p>
            <a:pPr marL="6350">
              <a:lnSpc>
                <a:spcPts val="1700"/>
              </a:lnSpc>
              <a:spcAft>
                <a:spcPts val="1200"/>
              </a:spcAft>
              <a:buClr>
                <a:schemeClr val="tx1">
                  <a:lumMod val="65000"/>
                  <a:lumOff val="35000"/>
                </a:schemeClr>
              </a:buClr>
              <a:buSzPct val="120000"/>
            </a:pPr>
            <a:r>
              <a:rPr lang="en-CA" sz="1300" b="1" dirty="0" err="1">
                <a:solidFill>
                  <a:schemeClr val="accent1"/>
                </a:solidFill>
                <a:latin typeface="Lato" panose="020F0502020204030203" pitchFamily="34" charset="77"/>
              </a:rPr>
              <a:t>Acesso</a:t>
            </a:r>
            <a:r>
              <a:rPr lang="en-CA" sz="1300" b="1" dirty="0">
                <a:solidFill>
                  <a:schemeClr val="accent1"/>
                </a:solidFill>
                <a:latin typeface="Lato" panose="020F0502020204030203" pitchFamily="34" charset="77"/>
              </a:rPr>
              <a:t> </a:t>
            </a:r>
            <a:r>
              <a:rPr lang="en-CA" sz="1300" b="1" dirty="0" err="1">
                <a:solidFill>
                  <a:schemeClr val="accent1"/>
                </a:solidFill>
                <a:latin typeface="Lato" panose="020F0502020204030203" pitchFamily="34" charset="77"/>
              </a:rPr>
              <a:t>básico</a:t>
            </a:r>
            <a:r>
              <a:rPr lang="en-CA" sz="1300" b="1" dirty="0">
                <a:solidFill>
                  <a:schemeClr val="accent1"/>
                </a:solidFill>
                <a:latin typeface="Lato" panose="020F0502020204030203" pitchFamily="34" charset="77"/>
              </a:rPr>
              <a:t> à </a:t>
            </a:r>
            <a:r>
              <a:rPr lang="en-CA" sz="1300" b="1" dirty="0" err="1">
                <a:solidFill>
                  <a:schemeClr val="accent1"/>
                </a:solidFill>
                <a:latin typeface="Lato" panose="020F0502020204030203" pitchFamily="34" charset="77"/>
              </a:rPr>
              <a:t>água</a:t>
            </a:r>
            <a:r>
              <a:rPr lang="en-CA" sz="1300" b="1" dirty="0">
                <a:solidFill>
                  <a:schemeClr val="accent1"/>
                </a:solidFill>
                <a:latin typeface="Lato" panose="020F0502020204030203" pitchFamily="34" charset="77"/>
              </a:rPr>
              <a:t>: </a:t>
            </a:r>
            <a:r>
              <a:rPr lang="pt-BR" sz="1300" dirty="0">
                <a:solidFill>
                  <a:schemeClr val="tx1">
                    <a:lumMod val="65000"/>
                    <a:lumOff val="35000"/>
                  </a:schemeClr>
                </a:solidFill>
                <a:latin typeface="Lato" panose="020F0502020204030203" pitchFamily="34" charset="77"/>
              </a:rPr>
              <a:t>uso de uma fonte de água potável melhorada com um tempo total de ida e volta para coleta de 30 minutos ou menos, incluindo filas de espera.</a:t>
            </a:r>
            <a:endParaRPr lang="en-CA" sz="1300" dirty="0">
              <a:solidFill>
                <a:schemeClr val="tx1">
                  <a:lumMod val="65000"/>
                  <a:lumOff val="35000"/>
                </a:schemeClr>
              </a:solidFill>
              <a:latin typeface="Lato" panose="020F0502020204030203" pitchFamily="34" charset="77"/>
            </a:endParaRP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683897"/>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169823"/>
            <a:ext cx="6405330" cy="1146437"/>
          </a:xfrm>
          <a:prstGeom prst="rect">
            <a:avLst/>
          </a:prstGeom>
        </p:spPr>
        <p:txBody>
          <a:bodyPr spcFirstLastPara="1" wrap="square" lIns="68575" tIns="34275" rIns="68575" bIns="34275" anchor="ctr" anchorCtr="0">
            <a:spAutoFit/>
          </a:bodyPr>
          <a:lstStyle/>
          <a:p>
            <a:pPr lvl="0">
              <a:lnSpc>
                <a:spcPts val="2800"/>
              </a:lnSpc>
            </a:pPr>
            <a:r>
              <a:rPr lang="pt-BR" spc="30" dirty="0">
                <a:latin typeface="Lato Black" panose="020F0502020204030203" pitchFamily="34" charset="77"/>
                <a:ea typeface="Lato"/>
                <a:cs typeface="Lato"/>
                <a:sym typeface="Lato"/>
              </a:rPr>
              <a:t>Não estamos no caminho certo para que todos tenham acesso a água gerida de forma segura.</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27503" y="1332000"/>
            <a:ext cx="7762875" cy="327752"/>
          </a:xfrm>
          <a:prstGeom prst="rect">
            <a:avLst/>
          </a:prstGeom>
        </p:spPr>
        <p:txBody>
          <a:bodyPr spcFirstLastPara="1" wrap="square" lIns="68575" tIns="34275" rIns="68575" bIns="34275" anchor="ctr" anchorCtr="0">
            <a:spAutoFit/>
          </a:bodyPr>
          <a:lstStyle/>
          <a:p>
            <a:pPr lvl="0"/>
            <a:r>
              <a:rPr lang="pt-BR" sz="1600" dirty="0">
                <a:solidFill>
                  <a:schemeClr val="tx1">
                    <a:lumMod val="65000"/>
                    <a:lumOff val="35000"/>
                  </a:schemeClr>
                </a:solidFill>
                <a:latin typeface="Lato"/>
                <a:ea typeface="Lato"/>
                <a:cs typeface="Lato"/>
                <a:sym typeface="Lato"/>
              </a:rPr>
              <a:t>Progressos em matéria de água potável, saneamento e higiene domésticos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anchor="t" anchorCtr="0">
            <a:noAutofit/>
          </a:bodyPr>
          <a:lstStyle/>
          <a:p>
            <a:pPr marL="342900" lvl="0" algn="ctr">
              <a:lnSpc>
                <a:spcPct val="107142"/>
              </a:lnSpc>
            </a:pPr>
            <a:r>
              <a:rPr lang="pt-BR" sz="1300" b="1" dirty="0">
                <a:solidFill>
                  <a:schemeClr val="accent1"/>
                </a:solidFill>
                <a:latin typeface="Lato" panose="020F0502020204030203" pitchFamily="34" charset="77"/>
                <a:ea typeface="Lato"/>
                <a:cs typeface="Lato"/>
                <a:sym typeface="Lato"/>
              </a:rPr>
              <a:t>Desde 2015, 961 milhões de pessoas obtiveram acesso a água gerida de forma segura.</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anchor="t" anchorCtr="0">
            <a:noAutofit/>
          </a:bodyPr>
          <a:lstStyle/>
          <a:p>
            <a:pPr lvl="0" algn="ctr">
              <a:lnSpc>
                <a:spcPct val="107142"/>
              </a:lnSpc>
            </a:pPr>
            <a:r>
              <a:rPr lang="pt-BR" sz="1300" b="1" dirty="0">
                <a:solidFill>
                  <a:srgbClr val="005478"/>
                </a:solidFill>
                <a:latin typeface="Lato"/>
                <a:ea typeface="Lato"/>
                <a:cs typeface="Lato"/>
                <a:sym typeface="Lato"/>
              </a:rPr>
              <a:t>O ritmo do progresso precisa aumentar para alcançar todos até 2030</a:t>
            </a: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anchor="t" anchorCtr="0">
            <a:noAutofit/>
          </a:bodyPr>
          <a:lstStyle/>
          <a:p>
            <a:pPr lvl="0" algn="ctr">
              <a:lnSpc>
                <a:spcPct val="107142"/>
              </a:lnSpc>
              <a:spcAft>
                <a:spcPts val="800"/>
              </a:spcAft>
            </a:pPr>
            <a:r>
              <a:rPr lang="pt-BR" sz="1300" b="1" dirty="0">
                <a:solidFill>
                  <a:schemeClr val="accent1"/>
                </a:solidFill>
                <a:latin typeface="Lato"/>
                <a:ea typeface="Lato"/>
                <a:cs typeface="Lato"/>
                <a:sym typeface="Lato"/>
              </a:rPr>
              <a:t>Ao ritmo atual de progresso</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r>
                <a:rPr lang="en-US" sz="2800" b="1" dirty="0">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261876" y="2112787"/>
            <a:ext cx="972583" cy="677108"/>
          </a:xfrm>
          <a:prstGeom prst="rect">
            <a:avLst/>
          </a:prstGeom>
          <a:noFill/>
        </p:spPr>
        <p:txBody>
          <a:bodyPr wrap="square" rtlCol="0">
            <a:spAutoFit/>
          </a:bodyPr>
          <a:lstStyle/>
          <a:p>
            <a:r>
              <a:rPr lang="pt-BR" sz="950" b="1" dirty="0">
                <a:solidFill>
                  <a:schemeClr val="tx1"/>
                </a:solidFill>
                <a:latin typeface="Lato" panose="020F0502020204030203" pitchFamily="34" charset="77"/>
                <a:ea typeface="Lato"/>
                <a:cs typeface="Lato"/>
                <a:sym typeface="Lato"/>
              </a:rPr>
              <a:t>74% das pessoas têm acesso seguro à água</a:t>
            </a:r>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anchor="ctr" anchorCtr="0">
            <a:spAutoFit/>
          </a:bodyPr>
          <a:lstStyle/>
          <a:p>
            <a:pPr lvl="0">
              <a:lnSpc>
                <a:spcPts val="2880"/>
              </a:lnSpc>
            </a:pPr>
            <a:r>
              <a:rPr lang="pt-BR" spc="30" dirty="0">
                <a:solidFill>
                  <a:srgbClr val="2B95B8"/>
                </a:solidFill>
                <a:latin typeface="Lato Black" panose="020F0502020204030203" pitchFamily="34" charset="77"/>
                <a:ea typeface="Lato"/>
                <a:cs typeface="Lato"/>
                <a:sym typeface="Lato"/>
              </a:rPr>
              <a:t>Quem está no caminho certo para alcançar a cobertura universal de água potável até 2030?</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anchor="t" anchorCtr="0">
            <a:noAutofit/>
          </a:bodyPr>
          <a:lstStyle/>
          <a:p>
            <a:pPr marL="293687" lvl="1">
              <a:lnSpc>
                <a:spcPct val="107142"/>
              </a:lnSpc>
              <a:spcBef>
                <a:spcPts val="800"/>
              </a:spcBef>
              <a:buClr>
                <a:schemeClr val="tx1">
                  <a:lumMod val="65000"/>
                  <a:lumOff val="35000"/>
                </a:schemeClr>
              </a:buClr>
              <a:buSzPct val="120000"/>
            </a:pPr>
            <a:r>
              <a:rPr lang="pt-BR" sz="1440" dirty="0">
                <a:solidFill>
                  <a:schemeClr val="tx1">
                    <a:lumMod val="65000"/>
                    <a:lumOff val="35000"/>
                  </a:schemeClr>
                </a:solidFill>
                <a:latin typeface="Lato"/>
                <a:ea typeface="Lato"/>
                <a:cs typeface="Lato"/>
                <a:sym typeface="Lato"/>
              </a:rPr>
              <a:t>Países de renda alta</a:t>
            </a:r>
          </a:p>
          <a:p>
            <a:pPr marL="293687" lvl="1">
              <a:lnSpc>
                <a:spcPct val="107142"/>
              </a:lnSpc>
              <a:spcBef>
                <a:spcPts val="800"/>
              </a:spcBef>
              <a:buClr>
                <a:schemeClr val="tx1">
                  <a:lumMod val="65000"/>
                  <a:lumOff val="35000"/>
                </a:schemeClr>
              </a:buClr>
              <a:buSzPct val="120000"/>
            </a:pPr>
            <a:r>
              <a:rPr lang="pt-BR" sz="1440" dirty="0">
                <a:solidFill>
                  <a:schemeClr val="tx1">
                    <a:lumMod val="65000"/>
                    <a:lumOff val="35000"/>
                  </a:schemeClr>
                </a:solidFill>
                <a:latin typeface="Lato"/>
                <a:ea typeface="Lato"/>
                <a:cs typeface="Lato"/>
                <a:sym typeface="Lato"/>
              </a:rPr>
              <a:t>1 país de renda média-alta - Turcomenistão</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49" y="1332000"/>
            <a:ext cx="7762875" cy="561662"/>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1600" b="1" dirty="0">
                <a:solidFill>
                  <a:schemeClr val="tx1">
                    <a:lumMod val="65000"/>
                    <a:lumOff val="35000"/>
                  </a:schemeClr>
                </a:solidFill>
                <a:latin typeface="Lato"/>
                <a:ea typeface="Lato"/>
                <a:cs typeface="Lato"/>
                <a:sym typeface="Lato"/>
              </a:rPr>
              <a:t>Progress on household drinking water, sanitation </a:t>
            </a:r>
            <a:br>
              <a:rPr lang="en" sz="1600" b="1" dirty="0">
                <a:solidFill>
                  <a:schemeClr val="tx1">
                    <a:lumMod val="65000"/>
                    <a:lumOff val="35000"/>
                  </a:schemeClr>
                </a:solidFill>
                <a:latin typeface="Lato"/>
                <a:ea typeface="Lato"/>
                <a:cs typeface="Lato"/>
                <a:sym typeface="Lato"/>
              </a:rPr>
            </a:br>
            <a:r>
              <a:rPr lang="en" sz="1600" b="1" dirty="0">
                <a:solidFill>
                  <a:schemeClr val="tx1">
                    <a:lumMod val="65000"/>
                    <a:lumOff val="35000"/>
                  </a:schemeClr>
                </a:solidFill>
                <a:latin typeface="Lato"/>
                <a:ea typeface="Lato"/>
                <a:cs typeface="Lato"/>
                <a:sym typeface="Lato"/>
              </a:rPr>
              <a:t>and hygiene -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700305" y="3584173"/>
            <a:ext cx="5332719" cy="823046"/>
          </a:xfrm>
          <a:prstGeom prst="rect">
            <a:avLst/>
          </a:prstGeom>
          <a:noFill/>
        </p:spPr>
        <p:txBody>
          <a:bodyPr wrap="square" rtlCol="0">
            <a:spAutoFit/>
          </a:bodyPr>
          <a:lstStyle/>
          <a:p>
            <a:pPr marL="179387" lvl="1" indent="-171450">
              <a:lnSpc>
                <a:spcPct val="107142"/>
              </a:lnSpc>
              <a:spcBef>
                <a:spcPts val="800"/>
              </a:spcBef>
              <a:buClr>
                <a:schemeClr val="tx1">
                  <a:lumMod val="65000"/>
                  <a:lumOff val="35000"/>
                </a:schemeClr>
              </a:buClr>
              <a:buSzPct val="120000"/>
              <a:buFont typeface="Arial" panose="020B0604020202020204" pitchFamily="34" charset="0"/>
              <a:buChar char="•"/>
            </a:pPr>
            <a:r>
              <a:rPr lang="pt-BR" sz="1300" dirty="0">
                <a:solidFill>
                  <a:schemeClr val="accent1"/>
                </a:solidFill>
                <a:latin typeface="Lato"/>
                <a:ea typeface="Lato"/>
                <a:cs typeface="Lato"/>
                <a:sym typeface="Lato"/>
              </a:rPr>
              <a:t>Nenhuma região está no caminho certo e</a:t>
            </a:r>
          </a:p>
          <a:p>
            <a:pPr marL="179387" lvl="1" indent="-171450">
              <a:lnSpc>
                <a:spcPct val="107142"/>
              </a:lnSpc>
              <a:spcBef>
                <a:spcPts val="800"/>
              </a:spcBef>
              <a:buClr>
                <a:schemeClr val="tx1">
                  <a:lumMod val="65000"/>
                  <a:lumOff val="35000"/>
                </a:schemeClr>
              </a:buClr>
              <a:buSzPct val="120000"/>
              <a:buFont typeface="Arial" panose="020B0604020202020204" pitchFamily="34" charset="0"/>
              <a:buChar char="•"/>
            </a:pPr>
            <a:r>
              <a:rPr lang="pt-BR" sz="1300" dirty="0">
                <a:solidFill>
                  <a:schemeClr val="accent1"/>
                </a:solidFill>
                <a:latin typeface="Lato"/>
                <a:ea typeface="Lato"/>
                <a:cs typeface="Lato"/>
                <a:sym typeface="Lato"/>
              </a:rPr>
              <a:t>A maior lacuna está na África Subsaariana, atualmente com 32% de cobertura.</a:t>
            </a:r>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91937" y="1332000"/>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anchor="t" anchorCtr="0">
            <a:noAutofit/>
          </a:bodyPr>
          <a:lstStyle/>
          <a:p>
            <a:pPr lvl="0"/>
            <a:r>
              <a:rPr lang="pt-BR" b="0" spc="30" dirty="0">
                <a:latin typeface="Lato Black" panose="020F0502020204030203" pitchFamily="34" charset="77"/>
              </a:rPr>
              <a:t>O que é água gerida de forma segura?</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76649" y="357323"/>
            <a:ext cx="1411536" cy="1209040"/>
            <a:chOff x="6880512" y="2274799"/>
            <a:chExt cx="1411536" cy="1209040"/>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493648"/>
              <a:ext cx="1411536" cy="877133"/>
            </a:xfrm>
            <a:prstGeom prst="rect">
              <a:avLst/>
            </a:prstGeom>
            <a:noFill/>
            <a:ln>
              <a:noFill/>
            </a:ln>
          </p:spPr>
          <p:txBody>
            <a:bodyPr spcFirstLastPara="1" wrap="square" lIns="91425" tIns="91425" rIns="91425" bIns="91425" anchor="ctr" anchorCtr="0">
              <a:spAutoFit/>
            </a:bodyPr>
            <a:lstStyle/>
            <a:p>
              <a:pPr lvl="0" indent="9525" algn="ctr">
                <a:lnSpc>
                  <a:spcPts val="2060"/>
                </a:lnSpc>
                <a:spcAft>
                  <a:spcPts val="1200"/>
                </a:spcAft>
              </a:pPr>
              <a:r>
                <a:rPr lang="en-CA" sz="1800" b="1" dirty="0">
                  <a:solidFill>
                    <a:schemeClr val="bg1"/>
                  </a:solidFill>
                  <a:latin typeface="Lato Black" panose="020F0502020204030203" pitchFamily="34" charset="77"/>
                </a:rPr>
                <a:t>no </a:t>
              </a:r>
              <a:r>
                <a:rPr lang="en-CA" sz="1800" b="1" dirty="0" err="1">
                  <a:solidFill>
                    <a:schemeClr val="bg1"/>
                  </a:solidFill>
                  <a:latin typeface="Lato Black" panose="020F0502020204030203" pitchFamily="34" charset="77"/>
                </a:rPr>
                <a:t>ponto</a:t>
              </a:r>
              <a:r>
                <a:rPr lang="en-CA" sz="1800" b="1" dirty="0">
                  <a:solidFill>
                    <a:schemeClr val="bg1"/>
                  </a:solidFill>
                  <a:latin typeface="Lato Black" panose="020F0502020204030203" pitchFamily="34" charset="77"/>
                </a:rPr>
                <a:t> de </a:t>
              </a:r>
              <a:r>
                <a:rPr lang="en-CA" sz="1800" b="1" dirty="0" err="1">
                  <a:solidFill>
                    <a:schemeClr val="bg1"/>
                  </a:solidFill>
                  <a:latin typeface="Lato Black" panose="020F0502020204030203" pitchFamily="34" charset="77"/>
                </a:rPr>
                <a:t>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320180"/>
            <a:ext cx="1967095" cy="1411592"/>
          </a:xfrm>
          <a:prstGeom prst="rect">
            <a:avLst/>
          </a:prstGeom>
          <a:noFill/>
          <a:ln>
            <a:noFill/>
          </a:ln>
        </p:spPr>
        <p:txBody>
          <a:bodyPr spcFirstLastPara="1" wrap="square" lIns="91425" tIns="91425" rIns="91425" bIns="91425" anchor="t" anchorCtr="0">
            <a:noAutofit/>
          </a:bodyPr>
          <a:lstStyle/>
          <a:p>
            <a:pPr lvl="0"/>
            <a:r>
              <a:rPr lang="pt-BR" sz="1200" dirty="0">
                <a:solidFill>
                  <a:schemeClr val="tx1">
                    <a:lumMod val="65000"/>
                    <a:lumOff val="35000"/>
                  </a:schemeClr>
                </a:solidFill>
                <a:latin typeface="Lato" panose="020F0502020204030203" pitchFamily="34" charset="77"/>
              </a:rPr>
              <a:t>A água proveniente de fontes não canalizadas atende a esses critérios com mais frequência do que a água canalizada, especialmente em países de renda baixa e média-baixa.</a:t>
            </a:r>
            <a:endParaRPr sz="12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anchor="t" anchorCtr="0">
            <a:noAutofit/>
          </a:bodyPr>
          <a:lstStyle/>
          <a:p>
            <a:pPr lvl="0"/>
            <a:r>
              <a:rPr lang="pt-BR" sz="1200" dirty="0">
                <a:solidFill>
                  <a:schemeClr val="tx1">
                    <a:lumMod val="65000"/>
                    <a:lumOff val="35000"/>
                  </a:schemeClr>
                </a:solidFill>
                <a:latin typeface="Lato" panose="020F0502020204030203" pitchFamily="34" charset="77"/>
              </a:rPr>
              <a:t>1,7 bilhão de pessoas ainda não têm acesso a uma fonte de água potável em suas residências e 1,2 bilhão delas vivem em áreas rurais.</a:t>
            </a:r>
            <a:endParaRPr sz="12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anchor="t" anchorCtr="0">
            <a:noAutofit/>
          </a:bodyPr>
          <a:lstStyle/>
          <a:p>
            <a:pPr lvl="0"/>
            <a:r>
              <a:rPr lang="pt-BR" sz="1200" dirty="0">
                <a:solidFill>
                  <a:schemeClr val="tx1">
                    <a:lumMod val="65000"/>
                    <a:lumOff val="35000"/>
                  </a:schemeClr>
                </a:solidFill>
                <a:latin typeface="Lato" panose="020F0502020204030203" pitchFamily="34" charset="77"/>
              </a:rPr>
              <a:t>Nos países de renda baixa e média-baixa, a contaminação geralmente aumenta entre o ponto de coleta e o uso.</a:t>
            </a:r>
            <a:endParaRPr sz="12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spc="30" dirty="0">
                <a:latin typeface="Lato Black" panose="020F0502020204030203" pitchFamily="34" charset="77"/>
              </a:rPr>
              <a:t>What is safely managed water?</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anchor="t" anchorCtr="0">
            <a:noAutofit/>
          </a:bodyPr>
          <a:lstStyle/>
          <a:p>
            <a:pPr lvl="0"/>
            <a:r>
              <a:rPr lang="pt-BR" sz="1200" dirty="0">
                <a:solidFill>
                  <a:schemeClr val="tx1">
                    <a:lumMod val="65000"/>
                    <a:lumOff val="35000"/>
                  </a:schemeClr>
                </a:solidFill>
                <a:latin typeface="Lato" panose="020F0502020204030203" pitchFamily="34" charset="77"/>
              </a:rPr>
              <a:t>A razão mais comum pela qual os sistemas de água não cumprem esta norma é o facto de </a:t>
            </a:r>
            <a:r>
              <a:rPr lang="pt-BR" sz="1200" b="1" dirty="0">
                <a:solidFill>
                  <a:srgbClr val="2B95B8"/>
                </a:solidFill>
                <a:latin typeface="Lato" panose="020F0502020204030203" pitchFamily="34" charset="77"/>
              </a:rPr>
              <a:t>não estarem isentos de contaminação.</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276649" y="357323"/>
            <a:ext cx="1411536" cy="1209040"/>
            <a:chOff x="6880512" y="2274799"/>
            <a:chExt cx="1411536" cy="1209040"/>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880512" y="2493648"/>
              <a:ext cx="1411536" cy="877133"/>
            </a:xfrm>
            <a:prstGeom prst="rect">
              <a:avLst/>
            </a:prstGeom>
            <a:noFill/>
            <a:ln>
              <a:noFill/>
            </a:ln>
          </p:spPr>
          <p:txBody>
            <a:bodyPr spcFirstLastPara="1" wrap="square" lIns="91425" tIns="91425" rIns="91425" bIns="91425" anchor="ctr" anchorCtr="0">
              <a:spAutoFit/>
            </a:bodyPr>
            <a:lstStyle/>
            <a:p>
              <a:pPr lvl="0" indent="9525" algn="ctr">
                <a:lnSpc>
                  <a:spcPts val="2060"/>
                </a:lnSpc>
                <a:spcAft>
                  <a:spcPts val="1200"/>
                </a:spcAft>
              </a:pPr>
              <a:r>
                <a:rPr lang="en-CA" sz="1800" b="1" dirty="0">
                  <a:solidFill>
                    <a:schemeClr val="bg1"/>
                  </a:solidFill>
                  <a:latin typeface="Lato Black" panose="020F0502020204030203" pitchFamily="34" charset="77"/>
                </a:rPr>
                <a:t>no </a:t>
              </a:r>
              <a:r>
                <a:rPr lang="en-CA" sz="1800" b="1" dirty="0" err="1">
                  <a:solidFill>
                    <a:schemeClr val="bg1"/>
                  </a:solidFill>
                  <a:latin typeface="Lato Black" panose="020F0502020204030203" pitchFamily="34" charset="77"/>
                </a:rPr>
                <a:t>ponto</a:t>
              </a:r>
              <a:r>
                <a:rPr lang="en-CA" sz="1800" b="1" dirty="0">
                  <a:solidFill>
                    <a:schemeClr val="bg1"/>
                  </a:solidFill>
                  <a:latin typeface="Lato Black" panose="020F0502020204030203" pitchFamily="34" charset="77"/>
                </a:rPr>
                <a:t> de </a:t>
              </a:r>
              <a:r>
                <a:rPr lang="en-CA" sz="1800" b="1" dirty="0" err="1">
                  <a:solidFill>
                    <a:schemeClr val="bg1"/>
                  </a:solidFill>
                  <a:latin typeface="Lato Black" panose="020F0502020204030203" pitchFamily="34" charset="77"/>
                </a:rPr>
                <a:t>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259419"/>
            <a:ext cx="7975320" cy="607828"/>
          </a:xfrm>
          <a:prstGeom prst="rect">
            <a:avLst/>
          </a:prstGeom>
        </p:spPr>
        <p:txBody>
          <a:bodyPr spcFirstLastPara="1" wrap="square" lIns="68575" tIns="34275" rIns="68575" bIns="34275" anchor="ctr" anchorCtr="0">
            <a:spAutoFit/>
          </a:bodyPr>
          <a:lstStyle/>
          <a:p>
            <a:pPr lvl="0">
              <a:lnSpc>
                <a:spcPct val="100000"/>
              </a:lnSpc>
            </a:pPr>
            <a:r>
              <a:rPr lang="pt-BR" b="0" spc="30" dirty="0">
                <a:solidFill>
                  <a:srgbClr val="2B95B8"/>
                </a:solidFill>
                <a:latin typeface="Lato Black" panose="020F0502020204030203" pitchFamily="34" charset="77"/>
                <a:ea typeface="Lato"/>
                <a:cs typeface="Lato"/>
                <a:sym typeface="Lato"/>
              </a:rPr>
              <a:t>A recontaminação da água é um problema generalizado </a:t>
            </a:r>
            <a:r>
              <a:rPr lang="en" sz="1100" dirty="0">
                <a:solidFill>
                  <a:srgbClr val="2B95B8"/>
                </a:solidFill>
                <a:latin typeface="Lato Black" panose="020F0502020204030203" pitchFamily="34" charset="77"/>
                <a:ea typeface="Lato"/>
                <a:cs typeface="Lato"/>
                <a:sym typeface="Lato"/>
              </a:rPr>
              <a:t>[ 1/2 ]</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anchor="ctr" anchorCtr="0">
            <a:spAutoFit/>
          </a:bodyPr>
          <a:lstStyle/>
          <a:p>
            <a:pPr lvl="0"/>
            <a:r>
              <a:rPr lang="pt-BR" sz="1600" dirty="0">
                <a:solidFill>
                  <a:schemeClr val="tx1">
                    <a:lumMod val="65000"/>
                    <a:lumOff val="35000"/>
                  </a:schemeClr>
                </a:solidFill>
                <a:latin typeface="Lato"/>
                <a:ea typeface="Lato"/>
                <a:cs typeface="Lato"/>
                <a:sym typeface="Lato"/>
              </a:rPr>
              <a:t>Progressos em matéria de água potável, saneamento e higiene domésticos </a:t>
            </a:r>
            <a:r>
              <a:rPr lang="en" sz="1600" b="1" dirty="0">
                <a:solidFill>
                  <a:schemeClr val="tx1">
                    <a:lumMod val="65000"/>
                    <a:lumOff val="35000"/>
                  </a:schemeClr>
                </a:solidFill>
                <a:latin typeface="Lato"/>
                <a:ea typeface="Lato"/>
                <a:cs typeface="Lato"/>
                <a:sym typeface="Lato"/>
              </a:rPr>
              <a:t>-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619174" cy="714600"/>
            </a:xfrm>
            <a:prstGeom prst="rect">
              <a:avLst/>
            </a:prstGeom>
            <a:noFill/>
            <a:ln>
              <a:noFill/>
            </a:ln>
          </p:spPr>
          <p:txBody>
            <a:bodyPr spcFirstLastPara="1" wrap="square" lIns="91425" tIns="91425" rIns="91425" bIns="91425" anchor="t" anchorCtr="0">
              <a:noAutofit/>
            </a:bodyPr>
            <a:lstStyle/>
            <a:p>
              <a:pPr lvl="0">
                <a:lnSpc>
                  <a:spcPts val="1640"/>
                </a:lnSpc>
              </a:pPr>
              <a:r>
                <a:rPr lang="pt-BR" sz="1200" dirty="0">
                  <a:solidFill>
                    <a:schemeClr val="tx1">
                      <a:lumMod val="65000"/>
                      <a:lumOff val="35000"/>
                    </a:schemeClr>
                  </a:solidFill>
                  <a:latin typeface="Lato"/>
                  <a:ea typeface="Lato"/>
                  <a:cs typeface="Lato"/>
                  <a:sym typeface="Lato"/>
                </a:rPr>
                <a:t>Níveis de risco de contaminação fecal (E. coli UFC/100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1114</TotalTime>
  <Words>3679</Words>
  <Application>Microsoft Office PowerPoint</Application>
  <PresentationFormat>On-screen Show (16:9)</PresentationFormat>
  <Paragraphs>243</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Lato</vt:lpstr>
      <vt:lpstr>Lato Semibold</vt:lpstr>
      <vt:lpstr>Lato Black</vt:lpstr>
      <vt:lpstr>Courier New</vt:lpstr>
      <vt:lpstr>Office Theme</vt:lpstr>
      <vt:lpstr>PowerPoint Presentation</vt:lpstr>
      <vt:lpstr>O que os dados nos dizem?</vt:lpstr>
      <vt:lpstr>Vamos começar comemorando o progresso</vt:lpstr>
      <vt:lpstr>Não estamos no caminho certo para que todos tenham acesso a água gerida de forma segura.</vt:lpstr>
      <vt:lpstr>Quem está no caminho certo para alcançar a cobertura universal de água potável até 2030?</vt:lpstr>
      <vt:lpstr>O que é água gerida de forma segura?</vt:lpstr>
      <vt:lpstr>PowerPoint Presentation</vt:lpstr>
      <vt:lpstr>What is safely managed water?</vt:lpstr>
      <vt:lpstr>A recontaminação da água é um problema generalizado [ 1/2 ]</vt:lpstr>
      <vt:lpstr>A recontaminação da água é um problema generalizado [ 2/2 ]</vt:lpstr>
      <vt:lpstr>A recontaminação da água é um problema generalizado.</vt:lpstr>
      <vt:lpstr>A recontaminação da água é um problema generalizado.</vt:lpstr>
      <vt:lpstr>Não estamos alcançando os mais vulneráveis</vt:lpstr>
      <vt:lpstr>Onde vemos o tratamento doméstico da água como uma solução recomendada?</vt:lpstr>
      <vt:lpstr>O tratamento doméstico da água (HWTS) agora está representado nas principais publicações sobre WASH.</vt:lpstr>
      <vt:lpstr>O tratamento doméstico da água (HWTS) agora está representado nas principais publicações sobre WASH.</vt:lpstr>
      <vt:lpstr>O tratamento doméstico da água (HWTS) agora está representado nas principais publicações sobre WASH.</vt:lpstr>
      <vt:lpstr>El tratamiento doméstico del agua (HWTS) ahora está representado en las principales publicaciones sobre WASH.</vt:lpstr>
      <vt:lpstr>Resumo: Água potável segura nas residências </vt:lpstr>
      <vt:lpstr>Esta é uma oportunidade para fazer com que o setor WASH passe de “ou isto ou aquilo” para “isto e aquilo”.</vt:lpstr>
      <vt:lpstr>Oportunidades</vt:lpstr>
      <vt:lpstr>Recurso adicional: Qual é a evidência de que o tratamento de água residencial é eficaz?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Leanne Madjidi</cp:lastModifiedBy>
  <cp:revision>39</cp:revision>
  <dcterms:modified xsi:type="dcterms:W3CDTF">2026-03-12T03:42:28Z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F6648A6B-01B3-4A91-9D46-40A5CEB4142C</vt:lpwstr>
  </property>
  <property fmtid="{D5CDD505-2E9C-101B-9397-08002B2CF9AE}" pid="3" name="ArticulatePath">
    <vt:lpwstr>Case for HWTS 2026_March11_Final_PT</vt:lpwstr>
  </property>
</Properties>
</file>