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0AF2-23A3-44B5-9B3C-9659FE32CB49}" type="datetimeFigureOut">
              <a:rPr lang="en-CA" smtClean="0"/>
              <a:t>2017-04-17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B97D-D963-438A-ADB3-AD1C9CB3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415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0AF2-23A3-44B5-9B3C-9659FE32CB49}" type="datetimeFigureOut">
              <a:rPr lang="en-CA" smtClean="0"/>
              <a:t>2017-04-17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B97D-D963-438A-ADB3-AD1C9CB3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92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0AF2-23A3-44B5-9B3C-9659FE32CB49}" type="datetimeFigureOut">
              <a:rPr lang="en-CA" smtClean="0"/>
              <a:t>2017-04-17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B97D-D963-438A-ADB3-AD1C9CB3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30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0AF2-23A3-44B5-9B3C-9659FE32CB49}" type="datetimeFigureOut">
              <a:rPr lang="en-CA" smtClean="0"/>
              <a:t>2017-04-17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B97D-D963-438A-ADB3-AD1C9CB3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297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0AF2-23A3-44B5-9B3C-9659FE32CB49}" type="datetimeFigureOut">
              <a:rPr lang="en-CA" smtClean="0"/>
              <a:t>2017-04-17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B97D-D963-438A-ADB3-AD1C9CB3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24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0AF2-23A3-44B5-9B3C-9659FE32CB49}" type="datetimeFigureOut">
              <a:rPr lang="en-CA" smtClean="0"/>
              <a:t>2017-04-17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B97D-D963-438A-ADB3-AD1C9CB3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19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0AF2-23A3-44B5-9B3C-9659FE32CB49}" type="datetimeFigureOut">
              <a:rPr lang="en-CA" smtClean="0"/>
              <a:t>2017-04-17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B97D-D963-438A-ADB3-AD1C9CB3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43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0AF2-23A3-44B5-9B3C-9659FE32CB49}" type="datetimeFigureOut">
              <a:rPr lang="en-CA" smtClean="0"/>
              <a:t>2017-04-17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B97D-D963-438A-ADB3-AD1C9CB3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9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0AF2-23A3-44B5-9B3C-9659FE32CB49}" type="datetimeFigureOut">
              <a:rPr lang="en-CA" smtClean="0"/>
              <a:t>2017-04-17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B97D-D963-438A-ADB3-AD1C9CB3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114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0AF2-23A3-44B5-9B3C-9659FE32CB49}" type="datetimeFigureOut">
              <a:rPr lang="en-CA" smtClean="0"/>
              <a:t>2017-04-17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B97D-D963-438A-ADB3-AD1C9CB3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346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0AF2-23A3-44B5-9B3C-9659FE32CB49}" type="datetimeFigureOut">
              <a:rPr lang="en-CA" smtClean="0"/>
              <a:t>2017-04-17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B97D-D963-438A-ADB3-AD1C9CB3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21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0AF2-23A3-44B5-9B3C-9659FE32CB49}" type="datetimeFigureOut">
              <a:rPr lang="en-CA" smtClean="0"/>
              <a:t>2017-04-17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B97D-D963-438A-ADB3-AD1C9CB3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836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aidamerica.org/sites/default/files/attachments/Gravity%20fed%20schemes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83" y="1272270"/>
            <a:ext cx="10425793" cy="5428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60428"/>
            <a:ext cx="9144000" cy="2387600"/>
          </a:xfrm>
        </p:spPr>
        <p:txBody>
          <a:bodyPr/>
          <a:lstStyle/>
          <a:p>
            <a:r>
              <a:rPr lang="en-US" dirty="0" smtClean="0"/>
              <a:t>Keeping the water flowing: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7224" y="2002597"/>
            <a:ext cx="9144000" cy="1655762"/>
          </a:xfrm>
        </p:spPr>
        <p:txBody>
          <a:bodyPr/>
          <a:lstStyle/>
          <a:p>
            <a:r>
              <a:rPr lang="en-US" dirty="0" smtClean="0"/>
              <a:t>Identifying Maintenance Problems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968997" y="6562745"/>
            <a:ext cx="7223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 source: </a:t>
            </a:r>
            <a:r>
              <a:rPr lang="en-US" sz="1200" dirty="0" smtClean="0">
                <a:hlinkClick r:id="rId3"/>
              </a:rPr>
              <a:t>http://www.wateraidamerica.org/sites/default/files/attachments/Gravity%20fed%20schemes.pdf</a:t>
            </a:r>
            <a:r>
              <a:rPr lang="en-US" sz="1200" dirty="0" smtClean="0"/>
              <a:t> </a:t>
            </a:r>
            <a:endParaRPr lang="en-CA" sz="1200" dirty="0"/>
          </a:p>
        </p:txBody>
      </p:sp>
      <p:pic>
        <p:nvPicPr>
          <p:cNvPr id="6" name="Picture 5" descr="F:\Drive-D\ENPHO\Logos\enph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70" y="89647"/>
            <a:ext cx="9620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naomimahaffy\AppData\Local\Microsoft\Windows\Temporary Internet Files\Content.Outlook\ZESAUQ65\cawst_logo_document_footer_grey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6868"/>
            <a:ext cx="1140823" cy="429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45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16242" r="2753" b="10795"/>
          <a:stretch/>
        </p:blipFill>
        <p:spPr>
          <a:xfrm>
            <a:off x="692332" y="-24675"/>
            <a:ext cx="10324011" cy="6882675"/>
          </a:xfrm>
        </p:spPr>
      </p:pic>
    </p:spTree>
    <p:extLst>
      <p:ext uri="{BB962C8B-B14F-4D97-AF65-F5344CB8AC3E}">
        <p14:creationId xmlns:p14="http://schemas.microsoft.com/office/powerpoint/2010/main" val="222036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5553" r="12150" b="9762"/>
          <a:stretch/>
        </p:blipFill>
        <p:spPr>
          <a:xfrm>
            <a:off x="1371601" y="-28388"/>
            <a:ext cx="9065623" cy="6886388"/>
          </a:xfrm>
        </p:spPr>
      </p:pic>
    </p:spTree>
    <p:extLst>
      <p:ext uri="{BB962C8B-B14F-4D97-AF65-F5344CB8AC3E}">
        <p14:creationId xmlns:p14="http://schemas.microsoft.com/office/powerpoint/2010/main" val="2070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t="18487" r="16730" b="11604"/>
          <a:stretch/>
        </p:blipFill>
        <p:spPr>
          <a:xfrm>
            <a:off x="807119" y="104502"/>
            <a:ext cx="10016055" cy="6753498"/>
          </a:xfrm>
        </p:spPr>
      </p:pic>
    </p:spTree>
    <p:extLst>
      <p:ext uri="{BB962C8B-B14F-4D97-AF65-F5344CB8AC3E}">
        <p14:creationId xmlns:p14="http://schemas.microsoft.com/office/powerpoint/2010/main" val="39046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15204" r="1295" b="6086"/>
          <a:stretch/>
        </p:blipFill>
        <p:spPr>
          <a:xfrm>
            <a:off x="1541418" y="0"/>
            <a:ext cx="8477794" cy="6787777"/>
          </a:xfrm>
        </p:spPr>
      </p:pic>
    </p:spTree>
    <p:extLst>
      <p:ext uri="{BB962C8B-B14F-4D97-AF65-F5344CB8AC3E}">
        <p14:creationId xmlns:p14="http://schemas.microsoft.com/office/powerpoint/2010/main" val="191887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14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Keeping the water flowing:</vt:lpstr>
      <vt:lpstr>PowerPoint Presentation</vt:lpstr>
      <vt:lpstr>PowerPoint Presentation</vt:lpstr>
      <vt:lpstr>PowerPoint Presentation</vt:lpstr>
      <vt:lpstr>PowerPoint Presentation</vt:lpstr>
    </vt:vector>
  </TitlesOfParts>
  <Company>CAWST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the water flowing:</dc:title>
  <dc:creator>Lee Boudreau</dc:creator>
  <cp:lastModifiedBy>Lee Boudreau</cp:lastModifiedBy>
  <cp:revision>19</cp:revision>
  <dcterms:created xsi:type="dcterms:W3CDTF">2017-04-07T06:29:07Z</dcterms:created>
  <dcterms:modified xsi:type="dcterms:W3CDTF">2017-04-17T10:39:21Z</dcterms:modified>
</cp:coreProperties>
</file>