
<file path=[Content_Types].xml><?xml version="1.0" encoding="utf-8"?>
<Types xmlns="http://schemas.openxmlformats.org/package/2006/content-types">
  <Default Extension="png" ContentType="image/png"/>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tiff" ContentType="image/tif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3.xml" ContentType="application/vnd.openxmlformats-officedocument.presentationml.notesSlide+xml"/>
  <Override PartName="/ppt/theme/themeOverride2.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Lst>
  <p:notesMasterIdLst>
    <p:notesMasterId r:id="rId30"/>
  </p:notesMasterIdLst>
  <p:handoutMasterIdLst>
    <p:handoutMasterId r:id="rId31"/>
  </p:handoutMasterIdLst>
  <p:sldIdLst>
    <p:sldId id="290" r:id="rId3"/>
    <p:sldId id="275" r:id="rId4"/>
    <p:sldId id="273" r:id="rId5"/>
    <p:sldId id="279" r:id="rId6"/>
    <p:sldId id="258" r:id="rId7"/>
    <p:sldId id="268" r:id="rId8"/>
    <p:sldId id="267" r:id="rId9"/>
    <p:sldId id="265" r:id="rId10"/>
    <p:sldId id="280" r:id="rId11"/>
    <p:sldId id="283" r:id="rId12"/>
    <p:sldId id="261" r:id="rId13"/>
    <p:sldId id="284" r:id="rId14"/>
    <p:sldId id="272" r:id="rId15"/>
    <p:sldId id="260" r:id="rId16"/>
    <p:sldId id="286" r:id="rId17"/>
    <p:sldId id="271" r:id="rId18"/>
    <p:sldId id="285" r:id="rId19"/>
    <p:sldId id="282" r:id="rId20"/>
    <p:sldId id="259" r:id="rId21"/>
    <p:sldId id="264" r:id="rId22"/>
    <p:sldId id="263" r:id="rId23"/>
    <p:sldId id="287" r:id="rId24"/>
    <p:sldId id="276" r:id="rId25"/>
    <p:sldId id="281" r:id="rId26"/>
    <p:sldId id="277" r:id="rId27"/>
    <p:sldId id="288" r:id="rId28"/>
    <p:sldId id="289" r:id="rId29"/>
  </p:sldIdLst>
  <p:sldSz cx="9144000" cy="6858000" type="screen4x3"/>
  <p:notesSz cx="6858000" cy="9313863"/>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566" autoAdjust="0"/>
    <p:restoredTop sz="73321" autoAdjust="0"/>
  </p:normalViewPr>
  <p:slideViewPr>
    <p:cSldViewPr>
      <p:cViewPr>
        <p:scale>
          <a:sx n="50" d="100"/>
          <a:sy n="50" d="100"/>
        </p:scale>
        <p:origin x="-132" y="-13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978494623655913"/>
          <c:y val="7.2100313479623826E-2"/>
          <c:w val="0.84408602150537637"/>
          <c:h val="0.57993730407523514"/>
        </c:manualLayout>
      </c:layout>
      <c:barChart>
        <c:barDir val="col"/>
        <c:grouping val="clustered"/>
        <c:varyColors val="0"/>
        <c:ser>
          <c:idx val="0"/>
          <c:order val="0"/>
          <c:spPr>
            <a:solidFill>
              <a:srgbClr val="9999FF"/>
            </a:solidFill>
            <a:ln w="17787">
              <a:solidFill>
                <a:srgbClr val="000000"/>
              </a:solidFill>
              <a:prstDash val="solid"/>
            </a:ln>
          </c:spPr>
          <c:invertIfNegative val="0"/>
          <c:dPt>
            <c:idx val="0"/>
            <c:invertIfNegative val="0"/>
            <c:bubble3D val="0"/>
            <c:spPr>
              <a:pattFill prst="ltUpDiag">
                <a:fgClr>
                  <a:srgbClr xmlns:mc="http://schemas.openxmlformats.org/markup-compatibility/2006" xmlns:a14="http://schemas.microsoft.com/office/drawing/2010/main" val="9999FF" mc:Ignorable="a14" a14:legacySpreadsheetColorIndex="24"/>
                </a:fgClr>
                <a:bgClr>
                  <a:srgbClr xmlns:mc="http://schemas.openxmlformats.org/markup-compatibility/2006" xmlns:a14="http://schemas.microsoft.com/office/drawing/2010/main" val="FFFFFF" mc:Ignorable="a14" a14:legacySpreadsheetColorIndex="9"/>
                </a:bgClr>
              </a:pattFill>
              <a:ln w="17787">
                <a:solidFill>
                  <a:srgbClr val="000000"/>
                </a:solidFill>
                <a:prstDash val="solid"/>
              </a:ln>
            </c:spPr>
          </c:dPt>
          <c:dPt>
            <c:idx val="1"/>
            <c:invertIfNegative val="0"/>
            <c:bubble3D val="0"/>
            <c:spPr>
              <a:pattFill prst="ltVert">
                <a:fgClr>
                  <a:srgbClr xmlns:mc="http://schemas.openxmlformats.org/markup-compatibility/2006" xmlns:a14="http://schemas.microsoft.com/office/drawing/2010/main" val="9999FF" mc:Ignorable="a14" a14:legacySpreadsheetColorIndex="24"/>
                </a:fgClr>
                <a:bgClr>
                  <a:srgbClr xmlns:mc="http://schemas.openxmlformats.org/markup-compatibility/2006" xmlns:a14="http://schemas.microsoft.com/office/drawing/2010/main" val="FFFFFF" mc:Ignorable="a14" a14:legacySpreadsheetColorIndex="9"/>
                </a:bgClr>
              </a:pattFill>
              <a:ln w="17787">
                <a:solidFill>
                  <a:srgbClr val="000000"/>
                </a:solidFill>
                <a:prstDash val="solid"/>
              </a:ln>
            </c:spPr>
          </c:dPt>
          <c:dPt>
            <c:idx val="3"/>
            <c:invertIfNegative val="0"/>
            <c:bubble3D val="0"/>
            <c:spPr>
              <a:pattFill prst="pct5">
                <a:fgClr>
                  <a:srgbClr xmlns:mc="http://schemas.openxmlformats.org/markup-compatibility/2006" xmlns:a14="http://schemas.microsoft.com/office/drawing/2010/main" val="000000" mc:Ignorable="a14" a14:legacySpreadsheetColorIndex="8"/>
                </a:fgClr>
                <a:bgClr>
                  <a:srgbClr xmlns:mc="http://schemas.openxmlformats.org/markup-compatibility/2006" xmlns:a14="http://schemas.microsoft.com/office/drawing/2010/main" val="FFFFFF" mc:Ignorable="a14" a14:legacySpreadsheetColorIndex="9"/>
                </a:bgClr>
              </a:pattFill>
              <a:ln w="17787">
                <a:solidFill>
                  <a:srgbClr val="000000"/>
                </a:solidFill>
                <a:prstDash val="solid"/>
              </a:ln>
            </c:spPr>
          </c:dPt>
          <c:dLbls>
            <c:spPr>
              <a:noFill/>
              <a:ln w="35573">
                <a:noFill/>
              </a:ln>
            </c:spPr>
            <c:txPr>
              <a:bodyPr/>
              <a:lstStyle/>
              <a:p>
                <a:pPr>
                  <a:defRPr sz="1541" b="0"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dLbls>
          <c:cat>
            <c:strRef>
              <c:f>Sheet1!$B$2:$E$2</c:f>
              <c:strCache>
                <c:ptCount val="4"/>
                <c:pt idx="0">
                  <c:v>Fuente de agua (n=87)</c:v>
                </c:pt>
                <c:pt idx="1">
                  <c:v>Balde de transferencia (n=107)</c:v>
                </c:pt>
                <c:pt idx="2">
                  <c:v>Llave del filtro (n=106)</c:v>
                </c:pt>
                <c:pt idx="3">
                  <c:v>Almacenamiento (n=107)</c:v>
                </c:pt>
              </c:strCache>
            </c:strRef>
          </c:cat>
          <c:val>
            <c:numRef>
              <c:f>Sheet1!$B$3:$E$3</c:f>
              <c:numCache>
                <c:formatCode>General</c:formatCode>
                <c:ptCount val="4"/>
                <c:pt idx="0">
                  <c:v>98</c:v>
                </c:pt>
                <c:pt idx="1">
                  <c:v>202</c:v>
                </c:pt>
                <c:pt idx="2">
                  <c:v>1</c:v>
                </c:pt>
                <c:pt idx="3">
                  <c:v>23</c:v>
                </c:pt>
              </c:numCache>
            </c:numRef>
          </c:val>
        </c:ser>
        <c:dLbls>
          <c:showLegendKey val="0"/>
          <c:showVal val="1"/>
          <c:showCatName val="0"/>
          <c:showSerName val="0"/>
          <c:showPercent val="0"/>
          <c:showBubbleSize val="0"/>
        </c:dLbls>
        <c:gapWidth val="150"/>
        <c:axId val="7180672"/>
        <c:axId val="7185152"/>
      </c:barChart>
      <c:catAx>
        <c:axId val="7180672"/>
        <c:scaling>
          <c:orientation val="minMax"/>
        </c:scaling>
        <c:delete val="0"/>
        <c:axPos val="b"/>
        <c:title>
          <c:tx>
            <c:rich>
              <a:bodyPr/>
              <a:lstStyle/>
              <a:p>
                <a:pPr>
                  <a:defRPr sz="1541" b="1" i="0" u="none" strike="noStrike" baseline="0">
                    <a:solidFill>
                      <a:srgbClr val="000000"/>
                    </a:solidFill>
                    <a:latin typeface="Arial"/>
                    <a:ea typeface="Arial"/>
                    <a:cs typeface="Arial"/>
                  </a:defRPr>
                </a:pPr>
                <a:r>
                  <a:rPr lang="es-ES" dirty="0"/>
                  <a:t>Puntos de muestreo</a:t>
                </a:r>
              </a:p>
            </c:rich>
          </c:tx>
          <c:layout>
            <c:manualLayout>
              <c:xMode val="edge"/>
              <c:yMode val="edge"/>
              <c:x val="0.42831541218637992"/>
              <c:y val="0.87774294670846398"/>
            </c:manualLayout>
          </c:layout>
          <c:overlay val="0"/>
          <c:spPr>
            <a:noFill/>
            <a:ln w="35573">
              <a:noFill/>
            </a:ln>
          </c:spPr>
        </c:title>
        <c:numFmt formatCode="General" sourceLinked="1"/>
        <c:majorTickMark val="out"/>
        <c:minorTickMark val="none"/>
        <c:tickLblPos val="nextTo"/>
        <c:spPr>
          <a:ln w="4447">
            <a:solidFill>
              <a:srgbClr val="000000"/>
            </a:solidFill>
            <a:prstDash val="solid"/>
          </a:ln>
        </c:spPr>
        <c:txPr>
          <a:bodyPr rot="0" vert="horz"/>
          <a:lstStyle/>
          <a:p>
            <a:pPr>
              <a:defRPr sz="1541" b="0" i="0" u="none" strike="noStrike" baseline="0">
                <a:solidFill>
                  <a:srgbClr val="000000"/>
                </a:solidFill>
                <a:latin typeface="Arial"/>
                <a:ea typeface="Arial"/>
                <a:cs typeface="Arial"/>
              </a:defRPr>
            </a:pPr>
            <a:endParaRPr lang="en-US"/>
          </a:p>
        </c:txPr>
        <c:crossAx val="7185152"/>
        <c:crosses val="autoZero"/>
        <c:auto val="1"/>
        <c:lblAlgn val="ctr"/>
        <c:lblOffset val="100"/>
        <c:tickLblSkip val="1"/>
        <c:tickMarkSkip val="1"/>
        <c:noMultiLvlLbl val="0"/>
      </c:catAx>
      <c:valAx>
        <c:axId val="7185152"/>
        <c:scaling>
          <c:orientation val="minMax"/>
        </c:scaling>
        <c:delete val="0"/>
        <c:axPos val="l"/>
        <c:majorGridlines>
          <c:spPr>
            <a:ln w="4447">
              <a:solidFill>
                <a:srgbClr val="000000"/>
              </a:solidFill>
              <a:prstDash val="solid"/>
            </a:ln>
          </c:spPr>
        </c:majorGridlines>
        <c:title>
          <c:tx>
            <c:rich>
              <a:bodyPr/>
              <a:lstStyle/>
              <a:p>
                <a:pPr>
                  <a:defRPr sz="1541" b="1" i="0" u="none" strike="noStrike" baseline="0">
                    <a:solidFill>
                      <a:srgbClr val="000000"/>
                    </a:solidFill>
                    <a:latin typeface="Arial"/>
                    <a:ea typeface="Arial"/>
                    <a:cs typeface="Arial"/>
                  </a:defRPr>
                </a:pPr>
                <a:r>
                  <a:rPr lang="es-ES" dirty="0"/>
                  <a:t>E. </a:t>
                </a:r>
                <a:r>
                  <a:rPr lang="es-ES" dirty="0" err="1"/>
                  <a:t>coli</a:t>
                </a:r>
                <a:r>
                  <a:rPr lang="es-ES" dirty="0"/>
                  <a:t> promedio por punto de muestreo</a:t>
                </a:r>
              </a:p>
            </c:rich>
          </c:tx>
          <c:layout>
            <c:manualLayout>
              <c:xMode val="edge"/>
              <c:yMode val="edge"/>
              <c:x val="0"/>
              <c:y val="2.5078369905956112E-2"/>
            </c:manualLayout>
          </c:layout>
          <c:overlay val="0"/>
          <c:spPr>
            <a:noFill/>
            <a:ln w="35573">
              <a:noFill/>
            </a:ln>
          </c:spPr>
        </c:title>
        <c:numFmt formatCode="General" sourceLinked="1"/>
        <c:majorTickMark val="out"/>
        <c:minorTickMark val="none"/>
        <c:tickLblPos val="nextTo"/>
        <c:spPr>
          <a:ln w="4447">
            <a:solidFill>
              <a:srgbClr val="000000"/>
            </a:solidFill>
            <a:prstDash val="solid"/>
          </a:ln>
        </c:spPr>
        <c:txPr>
          <a:bodyPr rot="0" vert="horz"/>
          <a:lstStyle/>
          <a:p>
            <a:pPr>
              <a:defRPr sz="1541" b="0" i="0" u="none" strike="noStrike" baseline="0">
                <a:solidFill>
                  <a:srgbClr val="000000"/>
                </a:solidFill>
                <a:latin typeface="Arial"/>
                <a:ea typeface="Arial"/>
                <a:cs typeface="Arial"/>
              </a:defRPr>
            </a:pPr>
            <a:endParaRPr lang="en-US"/>
          </a:p>
        </c:txPr>
        <c:crossAx val="7180672"/>
        <c:crosses val="autoZero"/>
        <c:crossBetween val="between"/>
      </c:valAx>
      <c:spPr>
        <a:solidFill>
          <a:srgbClr val="FFFFFF"/>
        </a:solidFill>
        <a:ln w="4447">
          <a:solidFill>
            <a:srgbClr val="FFFFFF"/>
          </a:solidFill>
          <a:prstDash val="solid"/>
        </a:ln>
      </c:spPr>
    </c:plotArea>
    <c:plotVisOnly val="1"/>
    <c:dispBlanksAs val="gap"/>
    <c:showDLblsOverMax val="0"/>
  </c:chart>
  <c:spPr>
    <a:solidFill>
      <a:srgbClr val="FFFFFF"/>
    </a:solidFill>
    <a:ln w="4447">
      <a:solidFill>
        <a:srgbClr val="000000"/>
      </a:solidFill>
      <a:prstDash val="solid"/>
    </a:ln>
  </c:spPr>
  <c:txPr>
    <a:bodyPr/>
    <a:lstStyle/>
    <a:p>
      <a:pPr>
        <a:defRPr sz="1541" b="0" i="0" u="none" strike="noStrike" baseline="0">
          <a:solidFill>
            <a:srgbClr val="000000"/>
          </a:solidFill>
          <a:latin typeface="Arial"/>
          <a:ea typeface="Arial"/>
          <a:cs typeface="Arial"/>
        </a:defRPr>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29699" name="Rectangle 3"/>
          <p:cNvSpPr>
            <a:spLocks noGrp="1" noChangeArrowheads="1"/>
          </p:cNvSpPr>
          <p:nvPr>
            <p:ph type="dt" sz="quarter" idx="1"/>
          </p:nvPr>
        </p:nvSpPr>
        <p:spPr bwMode="auto">
          <a:xfrm>
            <a:off x="3884613"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29700" name="Rectangle 4"/>
          <p:cNvSpPr>
            <a:spLocks noGrp="1" noChangeArrowheads="1"/>
          </p:cNvSpPr>
          <p:nvPr>
            <p:ph type="ftr" sz="quarter" idx="2"/>
          </p:nvPr>
        </p:nvSpPr>
        <p:spPr bwMode="auto">
          <a:xfrm>
            <a:off x="0" y="8847138"/>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29701" name="Rectangle 5"/>
          <p:cNvSpPr>
            <a:spLocks noGrp="1" noChangeArrowheads="1"/>
          </p:cNvSpPr>
          <p:nvPr>
            <p:ph type="sldNum" sz="quarter" idx="3"/>
          </p:nvPr>
        </p:nvSpPr>
        <p:spPr bwMode="auto">
          <a:xfrm>
            <a:off x="3884613" y="8847138"/>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8F4C6B6B-3120-44F0-9BA5-B51A457D1B57}" type="slidenum">
              <a:rPr lang="en-US"/>
              <a:pPr/>
              <a:t>‹#›</a:t>
            </a:fld>
            <a:endParaRPr lang="es-ES"/>
          </a:p>
        </p:txBody>
      </p:sp>
    </p:spTree>
    <p:extLst>
      <p:ext uri="{BB962C8B-B14F-4D97-AF65-F5344CB8AC3E}">
        <p14:creationId xmlns:p14="http://schemas.microsoft.com/office/powerpoint/2010/main" val="29821598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6867" name="Rectangle 3"/>
          <p:cNvSpPr>
            <a:spLocks noGrp="1" noChangeArrowheads="1"/>
          </p:cNvSpPr>
          <p:nvPr>
            <p:ph type="dt" idx="1"/>
          </p:nvPr>
        </p:nvSpPr>
        <p:spPr bwMode="auto">
          <a:xfrm>
            <a:off x="3884613"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36868" name="Rectangle 4"/>
          <p:cNvSpPr>
            <a:spLocks noGrp="1" noRot="1" noChangeAspect="1" noChangeArrowheads="1" noTextEdit="1"/>
          </p:cNvSpPr>
          <p:nvPr>
            <p:ph type="sldImg" idx="2"/>
          </p:nvPr>
        </p:nvSpPr>
        <p:spPr bwMode="auto">
          <a:xfrm>
            <a:off x="1101725" y="698500"/>
            <a:ext cx="4656138" cy="34925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6869" name="Rectangle 5"/>
          <p:cNvSpPr>
            <a:spLocks noGrp="1" noChangeArrowheads="1"/>
          </p:cNvSpPr>
          <p:nvPr>
            <p:ph type="body" sz="quarter" idx="3"/>
          </p:nvPr>
        </p:nvSpPr>
        <p:spPr bwMode="auto">
          <a:xfrm>
            <a:off x="685800" y="4424363"/>
            <a:ext cx="54864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6870" name="Rectangle 6"/>
          <p:cNvSpPr>
            <a:spLocks noGrp="1" noChangeArrowheads="1"/>
          </p:cNvSpPr>
          <p:nvPr>
            <p:ph type="ftr" sz="quarter" idx="4"/>
          </p:nvPr>
        </p:nvSpPr>
        <p:spPr bwMode="auto">
          <a:xfrm>
            <a:off x="0" y="8847138"/>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36871" name="Rectangle 7"/>
          <p:cNvSpPr>
            <a:spLocks noGrp="1" noChangeArrowheads="1"/>
          </p:cNvSpPr>
          <p:nvPr>
            <p:ph type="sldNum" sz="quarter" idx="5"/>
          </p:nvPr>
        </p:nvSpPr>
        <p:spPr bwMode="auto">
          <a:xfrm>
            <a:off x="3884613" y="8847138"/>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8B46BA2E-AE74-45E7-925B-8C1D63D0E753}" type="slidenum">
              <a:rPr lang="en-US"/>
              <a:pPr/>
              <a:t>‹#›</a:t>
            </a:fld>
            <a:endParaRPr lang="es-ES"/>
          </a:p>
        </p:txBody>
      </p:sp>
    </p:spTree>
    <p:extLst>
      <p:ext uri="{BB962C8B-B14F-4D97-AF65-F5344CB8AC3E}">
        <p14:creationId xmlns:p14="http://schemas.microsoft.com/office/powerpoint/2010/main" val="205679016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p:sp>
      <p:sp>
        <p:nvSpPr>
          <p:cNvPr id="26627" name="Notes Placeholder 2"/>
          <p:cNvSpPr>
            <a:spLocks noGrp="1"/>
          </p:cNvSpPr>
          <p:nvPr>
            <p:ph type="body" idx="1"/>
          </p:nvPr>
        </p:nvSpPr>
        <p:spPr>
          <a:noFill/>
          <a:extLst>
            <a:ext uri="{91240B29-F687-4F45-9708-019B960494DF}">
              <a14:hiddenLine xmlns:a14="http://schemas.microsoft.com/office/drawing/2010/main" w="9525">
                <a:solidFill>
                  <a:srgbClr val="808080"/>
                </a:solidFill>
                <a:miter lim="800000"/>
                <a:headEnd/>
                <a:tailEnd/>
              </a14:hiddenLine>
            </a:ext>
          </a:extLst>
        </p:spPr>
        <p:txBody>
          <a:bodyPr/>
          <a:lstStyle/>
          <a:p>
            <a:endParaRPr lang="en-CA" altLang="en-US" smtClean="0"/>
          </a:p>
        </p:txBody>
      </p:sp>
      <p:sp>
        <p:nvSpPr>
          <p:cNvPr id="26628" name="Slide Number Placeholder 3"/>
          <p:cNvSpPr>
            <a:spLocks noGrp="1"/>
          </p:cNvSpPr>
          <p:nvPr>
            <p:ph type="sldNum" sz="quarter"/>
          </p:nvPr>
        </p:nvSpPr>
        <p:spPr>
          <a:noFill/>
        </p:spPr>
        <p:txBody>
          <a:bodyPr/>
          <a:lstStyle>
            <a:lvl1pPr eaLnBrk="0">
              <a:tabLst>
                <a:tab pos="634643" algn="l"/>
                <a:tab pos="1269286" algn="l"/>
                <a:tab pos="1903929" algn="l"/>
                <a:tab pos="2538573" algn="l"/>
              </a:tabLst>
              <a:defRPr>
                <a:solidFill>
                  <a:schemeClr val="bg1"/>
                </a:solidFill>
                <a:latin typeface="Arial" charset="0"/>
                <a:ea typeface="Microsoft YaHei" charset="-122"/>
              </a:defRPr>
            </a:lvl1pPr>
            <a:lvl2pPr eaLnBrk="0">
              <a:tabLst>
                <a:tab pos="634643" algn="l"/>
                <a:tab pos="1269286" algn="l"/>
                <a:tab pos="1903929" algn="l"/>
                <a:tab pos="2538573" algn="l"/>
              </a:tabLst>
              <a:defRPr>
                <a:solidFill>
                  <a:schemeClr val="bg1"/>
                </a:solidFill>
                <a:latin typeface="Arial" charset="0"/>
                <a:ea typeface="Microsoft YaHei" charset="-122"/>
              </a:defRPr>
            </a:lvl2pPr>
            <a:lvl3pPr eaLnBrk="0">
              <a:tabLst>
                <a:tab pos="634643" algn="l"/>
                <a:tab pos="1269286" algn="l"/>
                <a:tab pos="1903929" algn="l"/>
                <a:tab pos="2538573" algn="l"/>
              </a:tabLst>
              <a:defRPr>
                <a:solidFill>
                  <a:schemeClr val="bg1"/>
                </a:solidFill>
                <a:latin typeface="Arial" charset="0"/>
                <a:ea typeface="Microsoft YaHei" charset="-122"/>
              </a:defRPr>
            </a:lvl3pPr>
            <a:lvl4pPr eaLnBrk="0">
              <a:tabLst>
                <a:tab pos="634643" algn="l"/>
                <a:tab pos="1269286" algn="l"/>
                <a:tab pos="1903929" algn="l"/>
                <a:tab pos="2538573" algn="l"/>
              </a:tabLst>
              <a:defRPr>
                <a:solidFill>
                  <a:schemeClr val="bg1"/>
                </a:solidFill>
                <a:latin typeface="Arial" charset="0"/>
                <a:ea typeface="Microsoft YaHei" charset="-122"/>
              </a:defRPr>
            </a:lvl4pPr>
            <a:lvl5pPr eaLnBrk="0">
              <a:tabLst>
                <a:tab pos="634643" algn="l"/>
                <a:tab pos="1269286" algn="l"/>
                <a:tab pos="1903929" algn="l"/>
                <a:tab pos="2538573" algn="l"/>
              </a:tabLst>
              <a:defRPr>
                <a:solidFill>
                  <a:schemeClr val="bg1"/>
                </a:solidFill>
                <a:latin typeface="Arial" charset="0"/>
                <a:ea typeface="Microsoft YaHei" charset="-122"/>
              </a:defRPr>
            </a:lvl5pPr>
            <a:lvl6pPr marL="2204550" indent="-200414" defTabSz="393869" eaLnBrk="0" fontAlgn="base" hangingPunct="0">
              <a:lnSpc>
                <a:spcPct val="93000"/>
              </a:lnSpc>
              <a:spcBef>
                <a:spcPct val="0"/>
              </a:spcBef>
              <a:spcAft>
                <a:spcPct val="0"/>
              </a:spcAft>
              <a:buClr>
                <a:srgbClr val="000000"/>
              </a:buClr>
              <a:buSzPct val="100000"/>
              <a:buFont typeface="Times New Roman" pitchFamily="16" charset="0"/>
              <a:tabLst>
                <a:tab pos="634643" algn="l"/>
                <a:tab pos="1269286" algn="l"/>
                <a:tab pos="1903929" algn="l"/>
                <a:tab pos="2538573" algn="l"/>
              </a:tabLst>
              <a:defRPr>
                <a:solidFill>
                  <a:schemeClr val="bg1"/>
                </a:solidFill>
                <a:latin typeface="Arial" charset="0"/>
                <a:ea typeface="Microsoft YaHei" charset="-122"/>
              </a:defRPr>
            </a:lvl6pPr>
            <a:lvl7pPr marL="2605377" indent="-200414" defTabSz="393869" eaLnBrk="0" fontAlgn="base" hangingPunct="0">
              <a:lnSpc>
                <a:spcPct val="93000"/>
              </a:lnSpc>
              <a:spcBef>
                <a:spcPct val="0"/>
              </a:spcBef>
              <a:spcAft>
                <a:spcPct val="0"/>
              </a:spcAft>
              <a:buClr>
                <a:srgbClr val="000000"/>
              </a:buClr>
              <a:buSzPct val="100000"/>
              <a:buFont typeface="Times New Roman" pitchFamily="16" charset="0"/>
              <a:tabLst>
                <a:tab pos="634643" algn="l"/>
                <a:tab pos="1269286" algn="l"/>
                <a:tab pos="1903929" algn="l"/>
                <a:tab pos="2538573" algn="l"/>
              </a:tabLst>
              <a:defRPr>
                <a:solidFill>
                  <a:schemeClr val="bg1"/>
                </a:solidFill>
                <a:latin typeface="Arial" charset="0"/>
                <a:ea typeface="Microsoft YaHei" charset="-122"/>
              </a:defRPr>
            </a:lvl7pPr>
            <a:lvl8pPr marL="3006204" indent="-200414" defTabSz="393869" eaLnBrk="0" fontAlgn="base" hangingPunct="0">
              <a:lnSpc>
                <a:spcPct val="93000"/>
              </a:lnSpc>
              <a:spcBef>
                <a:spcPct val="0"/>
              </a:spcBef>
              <a:spcAft>
                <a:spcPct val="0"/>
              </a:spcAft>
              <a:buClr>
                <a:srgbClr val="000000"/>
              </a:buClr>
              <a:buSzPct val="100000"/>
              <a:buFont typeface="Times New Roman" pitchFamily="16" charset="0"/>
              <a:tabLst>
                <a:tab pos="634643" algn="l"/>
                <a:tab pos="1269286" algn="l"/>
                <a:tab pos="1903929" algn="l"/>
                <a:tab pos="2538573" algn="l"/>
              </a:tabLst>
              <a:defRPr>
                <a:solidFill>
                  <a:schemeClr val="bg1"/>
                </a:solidFill>
                <a:latin typeface="Arial" charset="0"/>
                <a:ea typeface="Microsoft YaHei" charset="-122"/>
              </a:defRPr>
            </a:lvl8pPr>
            <a:lvl9pPr marL="3407032" indent="-200414" defTabSz="393869" eaLnBrk="0" fontAlgn="base" hangingPunct="0">
              <a:lnSpc>
                <a:spcPct val="93000"/>
              </a:lnSpc>
              <a:spcBef>
                <a:spcPct val="0"/>
              </a:spcBef>
              <a:spcAft>
                <a:spcPct val="0"/>
              </a:spcAft>
              <a:buClr>
                <a:srgbClr val="000000"/>
              </a:buClr>
              <a:buSzPct val="100000"/>
              <a:buFont typeface="Times New Roman" pitchFamily="16" charset="0"/>
              <a:tabLst>
                <a:tab pos="634643" algn="l"/>
                <a:tab pos="1269286" algn="l"/>
                <a:tab pos="1903929" algn="l"/>
                <a:tab pos="2538573" algn="l"/>
              </a:tabLst>
              <a:defRPr>
                <a:solidFill>
                  <a:schemeClr val="bg1"/>
                </a:solidFill>
                <a:latin typeface="Arial" charset="0"/>
                <a:ea typeface="Microsoft YaHei" charset="-122"/>
              </a:defRPr>
            </a:lvl9pPr>
          </a:lstStyle>
          <a:p>
            <a:pPr eaLnBrk="1"/>
            <a:fld id="{9CE3C867-BAE5-4729-B0F0-E3F6BB36BC8D}" type="slidenum">
              <a:rPr lang="en-US" altLang="en-US">
                <a:solidFill>
                  <a:srgbClr val="000000"/>
                </a:solidFill>
                <a:latin typeface="Times New Roman" pitchFamily="16" charset="0"/>
              </a:rPr>
              <a:pPr eaLnBrk="1"/>
              <a:t>1</a:t>
            </a:fld>
            <a:endParaRPr lang="en-US" altLang="en-US">
              <a:solidFill>
                <a:srgbClr val="000000"/>
              </a:solidFill>
              <a:latin typeface="Times New Roman" pitchFamily="16"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s-ES" dirty="0" smtClean="0"/>
              <a:t>Hablar sobre las ventajas e inconvenientes de lo que ven los participantes en esta foto </a:t>
            </a:r>
          </a:p>
          <a:p>
            <a:endParaRPr lang="es-ES" dirty="0"/>
          </a:p>
        </p:txBody>
      </p:sp>
      <p:sp>
        <p:nvSpPr>
          <p:cNvPr id="4" name="Slide Number Placeholder 3"/>
          <p:cNvSpPr>
            <a:spLocks noGrp="1"/>
          </p:cNvSpPr>
          <p:nvPr>
            <p:ph type="sldNum" sz="quarter" idx="10"/>
          </p:nvPr>
        </p:nvSpPr>
        <p:spPr/>
        <p:txBody>
          <a:bodyPr/>
          <a:lstStyle/>
          <a:p>
            <a:fld id="{8B46BA2E-AE74-45E7-925B-8C1D63D0E753}" type="slidenum">
              <a:rPr lang="en-US" smtClean="0"/>
              <a:pPr/>
              <a:t>18</a:t>
            </a:fld>
            <a:endParaRPr lang="es-ES"/>
          </a:p>
        </p:txBody>
      </p:sp>
    </p:spTree>
    <p:extLst>
      <p:ext uri="{BB962C8B-B14F-4D97-AF65-F5344CB8AC3E}">
        <p14:creationId xmlns:p14="http://schemas.microsoft.com/office/powerpoint/2010/main" val="25552780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s-ES" dirty="0" smtClean="0"/>
              <a:t>Hablar sobre las ventajas e inconvenientes de lo que ven los participantes en esta foto </a:t>
            </a:r>
          </a:p>
          <a:p>
            <a:endParaRPr lang="es-ES" dirty="0"/>
          </a:p>
        </p:txBody>
      </p:sp>
      <p:sp>
        <p:nvSpPr>
          <p:cNvPr id="4" name="Slide Number Placeholder 3"/>
          <p:cNvSpPr>
            <a:spLocks noGrp="1"/>
          </p:cNvSpPr>
          <p:nvPr>
            <p:ph type="sldNum" sz="quarter" idx="10"/>
          </p:nvPr>
        </p:nvSpPr>
        <p:spPr/>
        <p:txBody>
          <a:bodyPr/>
          <a:lstStyle/>
          <a:p>
            <a:fld id="{8B46BA2E-AE74-45E7-925B-8C1D63D0E753}" type="slidenum">
              <a:rPr lang="en-US" smtClean="0"/>
              <a:pPr/>
              <a:t>19</a:t>
            </a:fld>
            <a:endParaRPr lang="es-ES"/>
          </a:p>
        </p:txBody>
      </p:sp>
    </p:spTree>
    <p:extLst>
      <p:ext uri="{BB962C8B-B14F-4D97-AF65-F5344CB8AC3E}">
        <p14:creationId xmlns:p14="http://schemas.microsoft.com/office/powerpoint/2010/main" val="41226975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s-ES" dirty="0" smtClean="0"/>
              <a:t>Hablar sobre las ventajas e inconvenientes de lo que ven los participantes en esta foto </a:t>
            </a:r>
          </a:p>
          <a:p>
            <a:pPr marL="0" marR="0" indent="0" algn="l" defTabSz="914400" rtl="0" eaLnBrk="1" fontAlgn="base" latinLnBrk="0" hangingPunct="1">
              <a:lnSpc>
                <a:spcPct val="100000"/>
              </a:lnSpc>
              <a:spcBef>
                <a:spcPct val="30000"/>
              </a:spcBef>
              <a:spcAft>
                <a:spcPct val="0"/>
              </a:spcAft>
              <a:buClrTx/>
              <a:buSzTx/>
              <a:buFontTx/>
              <a:buNone/>
              <a:tabLst/>
              <a:defRPr/>
            </a:pPr>
            <a:r>
              <a:rPr lang="es-ES" sz="1200" dirty="0" smtClean="0"/>
              <a:t>*¿solidez?</a:t>
            </a:r>
            <a:r>
              <a:t/>
            </a:r>
            <a:br/>
            <a:r>
              <a:rPr lang="es-ES" sz="1200" dirty="0" smtClean="0">
                <a:solidFill>
                  <a:schemeClr val="accent2"/>
                </a:solidFill>
              </a:rPr>
              <a:t>*¿crecerán algas?</a:t>
            </a:r>
          </a:p>
          <a:p>
            <a:endParaRPr lang="es-ES" dirty="0"/>
          </a:p>
        </p:txBody>
      </p:sp>
      <p:sp>
        <p:nvSpPr>
          <p:cNvPr id="4" name="Slide Number Placeholder 3"/>
          <p:cNvSpPr>
            <a:spLocks noGrp="1"/>
          </p:cNvSpPr>
          <p:nvPr>
            <p:ph type="sldNum" sz="quarter" idx="10"/>
          </p:nvPr>
        </p:nvSpPr>
        <p:spPr/>
        <p:txBody>
          <a:bodyPr/>
          <a:lstStyle/>
          <a:p>
            <a:fld id="{8B46BA2E-AE74-45E7-925B-8C1D63D0E753}" type="slidenum">
              <a:rPr lang="en-US" smtClean="0"/>
              <a:pPr/>
              <a:t>20</a:t>
            </a:fld>
            <a:endParaRPr lang="es-ES"/>
          </a:p>
        </p:txBody>
      </p:sp>
    </p:spTree>
    <p:extLst>
      <p:ext uri="{BB962C8B-B14F-4D97-AF65-F5344CB8AC3E}">
        <p14:creationId xmlns:p14="http://schemas.microsoft.com/office/powerpoint/2010/main" val="8200779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s-ES" dirty="0" smtClean="0"/>
              <a:t>Hablar sobre las ventajas e inconvenientes de lo que ven los participantes en esta foto </a:t>
            </a:r>
          </a:p>
          <a:p>
            <a:endParaRPr lang="es-ES" dirty="0"/>
          </a:p>
        </p:txBody>
      </p:sp>
      <p:sp>
        <p:nvSpPr>
          <p:cNvPr id="4" name="Slide Number Placeholder 3"/>
          <p:cNvSpPr>
            <a:spLocks noGrp="1"/>
          </p:cNvSpPr>
          <p:nvPr>
            <p:ph type="sldNum" sz="quarter" idx="10"/>
          </p:nvPr>
        </p:nvSpPr>
        <p:spPr/>
        <p:txBody>
          <a:bodyPr/>
          <a:lstStyle/>
          <a:p>
            <a:fld id="{8B46BA2E-AE74-45E7-925B-8C1D63D0E753}" type="slidenum">
              <a:rPr lang="en-US" smtClean="0"/>
              <a:pPr/>
              <a:t>21</a:t>
            </a:fld>
            <a:endParaRPr lang="es-ES"/>
          </a:p>
        </p:txBody>
      </p:sp>
    </p:spTree>
    <p:extLst>
      <p:ext uri="{BB962C8B-B14F-4D97-AF65-F5344CB8AC3E}">
        <p14:creationId xmlns:p14="http://schemas.microsoft.com/office/powerpoint/2010/main" val="12932853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s-ES" dirty="0" smtClean="0"/>
              <a:t>Hablar sobre las ventajas e inconvenientes de lo que ven los participantes en esta foto </a:t>
            </a:r>
          </a:p>
          <a:p>
            <a:pPr marL="0" marR="0" indent="0" algn="l" defTabSz="914400" rtl="0" eaLnBrk="1" fontAlgn="base" latinLnBrk="0" hangingPunct="1">
              <a:lnSpc>
                <a:spcPct val="100000"/>
              </a:lnSpc>
              <a:spcBef>
                <a:spcPct val="30000"/>
              </a:spcBef>
              <a:spcAft>
                <a:spcPct val="0"/>
              </a:spcAft>
              <a:buClrTx/>
              <a:buSzTx/>
              <a:buFontTx/>
              <a:buNone/>
              <a:tabLst/>
              <a:defRPr/>
            </a:pPr>
            <a:r>
              <a:rPr lang="es-ES" dirty="0" smtClean="0"/>
              <a:t>¿Tiene tapa? </a:t>
            </a:r>
          </a:p>
          <a:p>
            <a:pPr marL="0" marR="0" indent="0" algn="l" defTabSz="914400" rtl="0" eaLnBrk="1" fontAlgn="base" latinLnBrk="0" hangingPunct="1">
              <a:lnSpc>
                <a:spcPct val="100000"/>
              </a:lnSpc>
              <a:spcBef>
                <a:spcPct val="30000"/>
              </a:spcBef>
              <a:spcAft>
                <a:spcPct val="0"/>
              </a:spcAft>
              <a:buClrTx/>
              <a:buSzTx/>
              <a:buFontTx/>
              <a:buNone/>
              <a:tabLst/>
              <a:defRPr/>
            </a:pPr>
            <a:r>
              <a:rPr lang="es-ES" dirty="0" smtClean="0"/>
              <a:t>Sería mejor que la boca del recipiente fuese más pequeña, para que no entrara polvo, insectos, animales ni otras cosas que se pueden caer en el agua y contaminarla. </a:t>
            </a:r>
          </a:p>
          <a:p>
            <a:endParaRPr lang="es-ES" dirty="0"/>
          </a:p>
        </p:txBody>
      </p:sp>
      <p:sp>
        <p:nvSpPr>
          <p:cNvPr id="4" name="Slide Number Placeholder 3"/>
          <p:cNvSpPr>
            <a:spLocks noGrp="1"/>
          </p:cNvSpPr>
          <p:nvPr>
            <p:ph type="sldNum" sz="quarter" idx="10"/>
          </p:nvPr>
        </p:nvSpPr>
        <p:spPr/>
        <p:txBody>
          <a:bodyPr/>
          <a:lstStyle/>
          <a:p>
            <a:fld id="{8B46BA2E-AE74-45E7-925B-8C1D63D0E753}" type="slidenum">
              <a:rPr lang="en-US" smtClean="0"/>
              <a:pPr/>
              <a:t>22</a:t>
            </a:fld>
            <a:endParaRPr lang="es-ES"/>
          </a:p>
        </p:txBody>
      </p:sp>
    </p:spTree>
    <p:extLst>
      <p:ext uri="{BB962C8B-B14F-4D97-AF65-F5344CB8AC3E}">
        <p14:creationId xmlns:p14="http://schemas.microsoft.com/office/powerpoint/2010/main" val="25552780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091DC1B1-A76A-4E55-A8C1-A596BDC63CDE}" type="slidenum">
              <a:rPr lang="en-CA" smtClean="0"/>
              <a:pPr eaLnBrk="1" hangingPunct="1"/>
              <a:t>23</a:t>
            </a:fld>
            <a:endParaRPr lang="es-ES" smtClean="0"/>
          </a:p>
        </p:txBody>
      </p:sp>
      <p:sp>
        <p:nvSpPr>
          <p:cNvPr id="94211"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p:txBody>
          <a:bodyPr/>
          <a:lstStyle/>
          <a:p>
            <a:pPr eaLnBrk="1" hangingPunct="1">
              <a:defRPr/>
            </a:pPr>
            <a:r>
              <a:rPr lang="es-ES" dirty="0" smtClean="0"/>
              <a:t>Otras prácticas seguras de manipulación del agua:</a:t>
            </a:r>
          </a:p>
          <a:p>
            <a:pPr marL="171450" indent="-171450" eaLnBrk="1" hangingPunct="1">
              <a:buFont typeface="Arial" pitchFamily="34" charset="0"/>
              <a:buChar char="•"/>
              <a:defRPr/>
            </a:pPr>
            <a:r>
              <a:rPr lang="es-ES" dirty="0" smtClean="0"/>
              <a:t>Utilizar siempre el mismo recipiente para </a:t>
            </a:r>
            <a:r>
              <a:rPr lang="es-ES" dirty="0" smtClean="0"/>
              <a:t>recoger </a:t>
            </a:r>
            <a:r>
              <a:rPr lang="es-ES" dirty="0" smtClean="0"/>
              <a:t>y almacenar el agua sin tratar</a:t>
            </a:r>
          </a:p>
          <a:p>
            <a:pPr marL="171450" indent="-171450" eaLnBrk="1" hangingPunct="1">
              <a:buFont typeface="Arial" pitchFamily="34" charset="0"/>
              <a:buChar char="•"/>
              <a:defRPr/>
            </a:pPr>
            <a:r>
              <a:rPr lang="es-ES" dirty="0" smtClean="0"/>
              <a:t>Utilizar un recipiente distinto para almacenar el agua potabilizada, y nunca utilizar ese recipiente para el agua sin tratar</a:t>
            </a:r>
          </a:p>
          <a:p>
            <a:pPr marL="171450" indent="-171450" eaLnBrk="1" hangingPunct="1">
              <a:buFont typeface="Arial" pitchFamily="34" charset="0"/>
              <a:buChar char="•"/>
              <a:defRPr/>
            </a:pPr>
            <a:r>
              <a:rPr lang="es-ES" dirty="0" smtClean="0"/>
              <a:t>Limpiar con frecuencia el recipiente de almacenamiento con jabón o cloro</a:t>
            </a:r>
          </a:p>
          <a:p>
            <a:pPr marL="171450" indent="-171450" eaLnBrk="1" hangingPunct="1">
              <a:buFont typeface="Arial" pitchFamily="34" charset="0"/>
              <a:buChar char="•"/>
              <a:defRPr/>
            </a:pPr>
            <a:r>
              <a:rPr lang="es-ES" dirty="0" smtClean="0"/>
              <a:t>Almacenar el agua tratada lejos del suelo, a la sombra, dentro de casa</a:t>
            </a:r>
          </a:p>
          <a:p>
            <a:pPr marL="171450" indent="-171450" eaLnBrk="1" hangingPunct="1">
              <a:buFont typeface="Arial" pitchFamily="34" charset="0"/>
              <a:buChar char="•"/>
              <a:defRPr/>
            </a:pPr>
            <a:r>
              <a:rPr lang="es-ES" dirty="0" smtClean="0"/>
              <a:t>Almacenar el agua en un </a:t>
            </a:r>
            <a:r>
              <a:rPr lang="es-ES" dirty="0" smtClean="0"/>
              <a:t>lugar </a:t>
            </a:r>
            <a:r>
              <a:rPr lang="es-ES" dirty="0" smtClean="0"/>
              <a:t>alejado de los niños pequeños y los animales</a:t>
            </a:r>
          </a:p>
          <a:p>
            <a:pPr marL="171450" indent="-171450" eaLnBrk="1" hangingPunct="1">
              <a:buFont typeface="Arial" pitchFamily="34" charset="0"/>
              <a:buChar char="•"/>
              <a:defRPr/>
            </a:pPr>
            <a:r>
              <a:rPr lang="es-ES" dirty="0" smtClean="0"/>
              <a:t>Verter el agua desde el recipiente en vez de sacarla hundiendo otro recipiente o instrumento en el agua del recipiente seguro</a:t>
            </a:r>
          </a:p>
          <a:p>
            <a:pPr marL="171450" indent="-171450" eaLnBrk="1" hangingPunct="1">
              <a:buFont typeface="Arial" pitchFamily="34" charset="0"/>
              <a:buChar char="•"/>
              <a:defRPr/>
            </a:pPr>
            <a:r>
              <a:rPr lang="es-ES" dirty="0" smtClean="0"/>
              <a:t>Beber el agua potabilizada lo antes posible, preferiblemente el mismo día</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091DC1B1-A76A-4E55-A8C1-A596BDC63CDE}" type="slidenum">
              <a:rPr lang="en-CA" smtClean="0"/>
              <a:pPr eaLnBrk="1" hangingPunct="1"/>
              <a:t>24</a:t>
            </a:fld>
            <a:endParaRPr lang="es-ES" smtClean="0"/>
          </a:p>
        </p:txBody>
      </p:sp>
      <p:sp>
        <p:nvSpPr>
          <p:cNvPr id="94211"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p:txBody>
          <a:bodyPr/>
          <a:lstStyle/>
          <a:p>
            <a:pPr eaLnBrk="1" hangingPunct="1">
              <a:defRPr/>
            </a:pPr>
            <a:r>
              <a:rPr lang="es-ES" dirty="0" smtClean="0"/>
              <a:t>Otras prácticas seguras de manipulación del agua:</a:t>
            </a:r>
          </a:p>
          <a:p>
            <a:pPr marL="171450" indent="-171450" eaLnBrk="1" hangingPunct="1">
              <a:buFont typeface="Arial" pitchFamily="34" charset="0"/>
              <a:buChar char="•"/>
              <a:defRPr/>
            </a:pPr>
            <a:r>
              <a:rPr lang="es-ES" dirty="0" smtClean="0"/>
              <a:t>Utilizar siempre el mismo recipiente para </a:t>
            </a:r>
            <a:r>
              <a:rPr lang="es-ES" dirty="0" smtClean="0"/>
              <a:t>recoger </a:t>
            </a:r>
            <a:r>
              <a:rPr lang="es-ES" dirty="0" smtClean="0"/>
              <a:t>y almacenar el agua sin tratar</a:t>
            </a:r>
          </a:p>
          <a:p>
            <a:pPr marL="171450" indent="-171450" eaLnBrk="1" hangingPunct="1">
              <a:buFont typeface="Arial" pitchFamily="34" charset="0"/>
              <a:buChar char="•"/>
              <a:defRPr/>
            </a:pPr>
            <a:r>
              <a:rPr lang="es-ES" dirty="0" smtClean="0"/>
              <a:t>Utilizar un recipiente distinto para almacenar el agua potabilizada, y nunca utilizar ese recipiente para el agua sin tratar</a:t>
            </a:r>
          </a:p>
          <a:p>
            <a:pPr marL="171450" indent="-171450" eaLnBrk="1" hangingPunct="1">
              <a:buFont typeface="Arial" pitchFamily="34" charset="0"/>
              <a:buChar char="•"/>
              <a:defRPr/>
            </a:pPr>
            <a:r>
              <a:rPr lang="es-ES" dirty="0" smtClean="0"/>
              <a:t>Limpiar con frecuencia el recipiente de almacenamiento con jabón o cloro</a:t>
            </a:r>
          </a:p>
          <a:p>
            <a:pPr marL="171450" indent="-171450" eaLnBrk="1" hangingPunct="1">
              <a:buFont typeface="Arial" pitchFamily="34" charset="0"/>
              <a:buChar char="•"/>
              <a:defRPr/>
            </a:pPr>
            <a:r>
              <a:rPr lang="es-ES" dirty="0" smtClean="0"/>
              <a:t>Almacenar el agua tratada lejos del suelo, a la sombra, dentro de casa</a:t>
            </a:r>
          </a:p>
          <a:p>
            <a:pPr marL="171450" indent="-171450" eaLnBrk="1" hangingPunct="1">
              <a:buFont typeface="Arial" pitchFamily="34" charset="0"/>
              <a:buChar char="•"/>
              <a:defRPr/>
            </a:pPr>
            <a:r>
              <a:rPr lang="es-ES" dirty="0" smtClean="0"/>
              <a:t>Almacenar el agua en un </a:t>
            </a:r>
            <a:r>
              <a:rPr lang="es-ES" dirty="0" smtClean="0"/>
              <a:t>lugar </a:t>
            </a:r>
            <a:r>
              <a:rPr lang="es-ES" dirty="0" smtClean="0"/>
              <a:t>alejado de los niños pequeños y los animales</a:t>
            </a:r>
          </a:p>
          <a:p>
            <a:pPr marL="171450" indent="-171450" eaLnBrk="1" hangingPunct="1">
              <a:buFont typeface="Arial" pitchFamily="34" charset="0"/>
              <a:buChar char="•"/>
              <a:defRPr/>
            </a:pPr>
            <a:r>
              <a:rPr lang="es-ES" dirty="0" smtClean="0"/>
              <a:t>Verter el agua desde el recipiente en vez de sacarla hundiendo otro recipiente o instrumento en el agua del recipiente seguro</a:t>
            </a:r>
          </a:p>
          <a:p>
            <a:pPr marL="171450" indent="-171450" eaLnBrk="1" hangingPunct="1">
              <a:buFont typeface="Arial" pitchFamily="34" charset="0"/>
              <a:buChar char="•"/>
              <a:defRPr/>
            </a:pPr>
            <a:r>
              <a:rPr lang="es-ES" dirty="0" smtClean="0"/>
              <a:t>Beber el agua potabilizada lo antes posible, preferiblemente el mismo día</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091DC1B1-A76A-4E55-A8C1-A596BDC63CDE}" type="slidenum">
              <a:rPr lang="en-CA" smtClean="0"/>
              <a:pPr eaLnBrk="1" hangingPunct="1"/>
              <a:t>25</a:t>
            </a:fld>
            <a:endParaRPr lang="es-ES" smtClean="0"/>
          </a:p>
        </p:txBody>
      </p:sp>
      <p:sp>
        <p:nvSpPr>
          <p:cNvPr id="94211"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p:txBody>
          <a:bodyPr/>
          <a:lstStyle/>
          <a:p>
            <a:pPr eaLnBrk="1" hangingPunct="1">
              <a:defRPr/>
            </a:pPr>
            <a:r>
              <a:rPr lang="es-ES" dirty="0" smtClean="0"/>
              <a:t>Otras prácticas seguras de manipulación del agua:</a:t>
            </a:r>
          </a:p>
          <a:p>
            <a:pPr marL="171450" indent="-171450" eaLnBrk="1" hangingPunct="1">
              <a:buFont typeface="Arial" pitchFamily="34" charset="0"/>
              <a:buChar char="•"/>
              <a:defRPr/>
            </a:pPr>
            <a:r>
              <a:rPr lang="es-ES" dirty="0" smtClean="0"/>
              <a:t>Utilizar siempre el mismo recipiente para </a:t>
            </a:r>
            <a:r>
              <a:rPr lang="es-ES" dirty="0" smtClean="0"/>
              <a:t>recoger </a:t>
            </a:r>
            <a:r>
              <a:rPr lang="es-ES" dirty="0" smtClean="0"/>
              <a:t>y almacenar el agua sin tratar</a:t>
            </a:r>
          </a:p>
          <a:p>
            <a:pPr marL="171450" indent="-171450" eaLnBrk="1" hangingPunct="1">
              <a:buFont typeface="Arial" pitchFamily="34" charset="0"/>
              <a:buChar char="•"/>
              <a:defRPr/>
            </a:pPr>
            <a:r>
              <a:rPr lang="es-ES" dirty="0" smtClean="0"/>
              <a:t>Utilizar un recipiente distinto para almacenar el agua potabilizada, y nunca utilizar ese recipiente para el agua sin tratar</a:t>
            </a:r>
          </a:p>
          <a:p>
            <a:pPr marL="171450" indent="-171450" eaLnBrk="1" hangingPunct="1">
              <a:buFont typeface="Arial" pitchFamily="34" charset="0"/>
              <a:buChar char="•"/>
              <a:defRPr/>
            </a:pPr>
            <a:r>
              <a:rPr lang="es-ES" dirty="0" smtClean="0"/>
              <a:t>Limpiar con frecuencia el recipiente de almacenamiento con jabón o cloro</a:t>
            </a:r>
          </a:p>
          <a:p>
            <a:pPr marL="171450" indent="-171450" eaLnBrk="1" hangingPunct="1">
              <a:buFont typeface="Arial" pitchFamily="34" charset="0"/>
              <a:buChar char="•"/>
              <a:defRPr/>
            </a:pPr>
            <a:r>
              <a:rPr lang="es-ES" dirty="0" smtClean="0"/>
              <a:t>Almacenar el agua tratada lejos del suelo, a la sombra, dentro de casa</a:t>
            </a:r>
          </a:p>
          <a:p>
            <a:pPr marL="171450" indent="-171450" eaLnBrk="1" hangingPunct="1">
              <a:buFont typeface="Arial" pitchFamily="34" charset="0"/>
              <a:buChar char="•"/>
              <a:defRPr/>
            </a:pPr>
            <a:r>
              <a:rPr lang="es-ES" dirty="0" smtClean="0"/>
              <a:t>Almacenar el agua en un </a:t>
            </a:r>
            <a:r>
              <a:rPr lang="es-ES" dirty="0" smtClean="0"/>
              <a:t>lugar </a:t>
            </a:r>
            <a:r>
              <a:rPr lang="es-ES" dirty="0" smtClean="0"/>
              <a:t>alejado de los niños pequeños y los animales</a:t>
            </a:r>
          </a:p>
          <a:p>
            <a:pPr marL="171450" indent="-171450" eaLnBrk="1" hangingPunct="1">
              <a:buFont typeface="Arial" pitchFamily="34" charset="0"/>
              <a:buChar char="•"/>
              <a:defRPr/>
            </a:pPr>
            <a:r>
              <a:rPr lang="es-ES" dirty="0" smtClean="0"/>
              <a:t>Verter el agua desde el recipiente en vez de sacarla hundiendo otro recipiente o instrumento en el agua del recipiente seguro</a:t>
            </a:r>
          </a:p>
          <a:p>
            <a:pPr marL="171450" indent="-171450" eaLnBrk="1" hangingPunct="1">
              <a:buFont typeface="Arial" pitchFamily="34" charset="0"/>
              <a:buChar char="•"/>
              <a:defRPr/>
            </a:pPr>
            <a:r>
              <a:rPr lang="es-ES" dirty="0" smtClean="0"/>
              <a:t>Beber el agua potabilizada lo antes posible, preferiblemente el mismo día</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smtClean="0"/>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FF1C98F4-B2FF-47AB-81F0-2E5462E59B81}" type="slidenum">
              <a:rPr lang="en-US" smtClean="0"/>
              <a:pPr eaLnBrk="1" hangingPunct="1"/>
              <a:t>26</a:t>
            </a:fld>
            <a:endParaRPr lang="es-E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smtClean="0"/>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FF1C98F4-B2FF-47AB-81F0-2E5462E59B81}" type="slidenum">
              <a:rPr lang="en-US" smtClean="0"/>
              <a:pPr eaLnBrk="1" hangingPunct="1"/>
              <a:t>27</a:t>
            </a:fld>
            <a:endParaRPr lang="es-E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580C719F-818F-453F-801C-E16167E27419}" type="slidenum">
              <a:rPr lang="en-US" smtClean="0"/>
              <a:pPr eaLnBrk="1" fontAlgn="base" hangingPunct="1">
                <a:spcBef>
                  <a:spcPct val="0"/>
                </a:spcBef>
                <a:spcAft>
                  <a:spcPct val="0"/>
                </a:spcAft>
              </a:pPr>
              <a:t>3</a:t>
            </a:fld>
            <a:endParaRPr lang="es-E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s-ES" dirty="0" smtClean="0"/>
              <a:t>Hablar sobre las ventajas e inconvenientes de lo que ven los participantes en esta foto </a:t>
            </a:r>
          </a:p>
          <a:p>
            <a:endParaRPr lang="es-ES" dirty="0"/>
          </a:p>
        </p:txBody>
      </p:sp>
      <p:sp>
        <p:nvSpPr>
          <p:cNvPr id="4" name="Slide Number Placeholder 3"/>
          <p:cNvSpPr>
            <a:spLocks noGrp="1"/>
          </p:cNvSpPr>
          <p:nvPr>
            <p:ph type="sldNum" sz="quarter" idx="10"/>
          </p:nvPr>
        </p:nvSpPr>
        <p:spPr/>
        <p:txBody>
          <a:bodyPr/>
          <a:lstStyle/>
          <a:p>
            <a:fld id="{8B46BA2E-AE74-45E7-925B-8C1D63D0E753}" type="slidenum">
              <a:rPr lang="en-US" smtClean="0"/>
              <a:pPr/>
              <a:t>11</a:t>
            </a:fld>
            <a:endParaRPr lang="es-ES"/>
          </a:p>
        </p:txBody>
      </p:sp>
    </p:spTree>
    <p:extLst>
      <p:ext uri="{BB962C8B-B14F-4D97-AF65-F5344CB8AC3E}">
        <p14:creationId xmlns:p14="http://schemas.microsoft.com/office/powerpoint/2010/main" val="36737403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s-ES" dirty="0" smtClean="0"/>
              <a:t>Hablar sobre las ventajas e inconvenientes de lo que ven los participantes en esta foto </a:t>
            </a:r>
          </a:p>
          <a:p>
            <a:endParaRPr lang="es-ES" dirty="0"/>
          </a:p>
        </p:txBody>
      </p:sp>
      <p:sp>
        <p:nvSpPr>
          <p:cNvPr id="4" name="Slide Number Placeholder 3"/>
          <p:cNvSpPr>
            <a:spLocks noGrp="1"/>
          </p:cNvSpPr>
          <p:nvPr>
            <p:ph type="sldNum" sz="quarter" idx="10"/>
          </p:nvPr>
        </p:nvSpPr>
        <p:spPr/>
        <p:txBody>
          <a:bodyPr/>
          <a:lstStyle/>
          <a:p>
            <a:fld id="{8B46BA2E-AE74-45E7-925B-8C1D63D0E753}" type="slidenum">
              <a:rPr lang="en-US" smtClean="0"/>
              <a:pPr/>
              <a:t>12</a:t>
            </a:fld>
            <a:endParaRPr lang="es-ES"/>
          </a:p>
        </p:txBody>
      </p:sp>
    </p:spTree>
    <p:extLst>
      <p:ext uri="{BB962C8B-B14F-4D97-AF65-F5344CB8AC3E}">
        <p14:creationId xmlns:p14="http://schemas.microsoft.com/office/powerpoint/2010/main" val="21690335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s-ES" dirty="0" smtClean="0"/>
              <a:t>Hablar sobre las ventajas e inconvenientes de lo que ven los participantes en esta foto </a:t>
            </a:r>
          </a:p>
          <a:p>
            <a:endParaRPr lang="es-ES" dirty="0"/>
          </a:p>
        </p:txBody>
      </p:sp>
      <p:sp>
        <p:nvSpPr>
          <p:cNvPr id="4" name="Slide Number Placeholder 3"/>
          <p:cNvSpPr>
            <a:spLocks noGrp="1"/>
          </p:cNvSpPr>
          <p:nvPr>
            <p:ph type="sldNum" sz="quarter" idx="10"/>
          </p:nvPr>
        </p:nvSpPr>
        <p:spPr/>
        <p:txBody>
          <a:bodyPr/>
          <a:lstStyle/>
          <a:p>
            <a:fld id="{8B46BA2E-AE74-45E7-925B-8C1D63D0E753}" type="slidenum">
              <a:rPr lang="en-US" smtClean="0"/>
              <a:pPr/>
              <a:t>13</a:t>
            </a:fld>
            <a:endParaRPr lang="es-ES"/>
          </a:p>
        </p:txBody>
      </p:sp>
    </p:spTree>
    <p:extLst>
      <p:ext uri="{BB962C8B-B14F-4D97-AF65-F5344CB8AC3E}">
        <p14:creationId xmlns:p14="http://schemas.microsoft.com/office/powerpoint/2010/main" val="21690335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smtClean="0"/>
              <a:t>Hablar sobre las ventajas e inconvenientes de lo que ven los participantes en esta foto </a:t>
            </a:r>
            <a:endParaRPr lang="es-ES" dirty="0"/>
          </a:p>
        </p:txBody>
      </p:sp>
      <p:sp>
        <p:nvSpPr>
          <p:cNvPr id="4" name="Slide Number Placeholder 3"/>
          <p:cNvSpPr>
            <a:spLocks noGrp="1"/>
          </p:cNvSpPr>
          <p:nvPr>
            <p:ph type="sldNum" sz="quarter" idx="10"/>
          </p:nvPr>
        </p:nvSpPr>
        <p:spPr/>
        <p:txBody>
          <a:bodyPr/>
          <a:lstStyle/>
          <a:p>
            <a:fld id="{8B46BA2E-AE74-45E7-925B-8C1D63D0E753}" type="slidenum">
              <a:rPr lang="en-US" smtClean="0"/>
              <a:pPr/>
              <a:t>14</a:t>
            </a:fld>
            <a:endParaRPr lang="es-ES"/>
          </a:p>
        </p:txBody>
      </p:sp>
    </p:spTree>
    <p:extLst>
      <p:ext uri="{BB962C8B-B14F-4D97-AF65-F5344CB8AC3E}">
        <p14:creationId xmlns:p14="http://schemas.microsoft.com/office/powerpoint/2010/main" val="30347262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s-ES" dirty="0" smtClean="0"/>
              <a:t>Hablar sobre las ventajas e inconvenientes de lo que ven los participantes en esta foto </a:t>
            </a:r>
          </a:p>
          <a:p>
            <a:endParaRPr lang="es-ES" dirty="0"/>
          </a:p>
        </p:txBody>
      </p:sp>
      <p:sp>
        <p:nvSpPr>
          <p:cNvPr id="4" name="Slide Number Placeholder 3"/>
          <p:cNvSpPr>
            <a:spLocks noGrp="1"/>
          </p:cNvSpPr>
          <p:nvPr>
            <p:ph type="sldNum" sz="quarter" idx="10"/>
          </p:nvPr>
        </p:nvSpPr>
        <p:spPr/>
        <p:txBody>
          <a:bodyPr/>
          <a:lstStyle/>
          <a:p>
            <a:fld id="{8B46BA2E-AE74-45E7-925B-8C1D63D0E753}" type="slidenum">
              <a:rPr lang="en-US" smtClean="0"/>
              <a:pPr/>
              <a:t>15</a:t>
            </a:fld>
            <a:endParaRPr lang="es-ES"/>
          </a:p>
        </p:txBody>
      </p:sp>
    </p:spTree>
    <p:extLst>
      <p:ext uri="{BB962C8B-B14F-4D97-AF65-F5344CB8AC3E}">
        <p14:creationId xmlns:p14="http://schemas.microsoft.com/office/powerpoint/2010/main" val="25552780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s-ES" dirty="0" smtClean="0"/>
              <a:t>Hablar sobre las ventajas e inconvenientes de lo que ven los participantes en esta foto </a:t>
            </a:r>
          </a:p>
          <a:p>
            <a:endParaRPr lang="es-ES" dirty="0"/>
          </a:p>
        </p:txBody>
      </p:sp>
      <p:sp>
        <p:nvSpPr>
          <p:cNvPr id="4" name="Slide Number Placeholder 3"/>
          <p:cNvSpPr>
            <a:spLocks noGrp="1"/>
          </p:cNvSpPr>
          <p:nvPr>
            <p:ph type="sldNum" sz="quarter" idx="10"/>
          </p:nvPr>
        </p:nvSpPr>
        <p:spPr/>
        <p:txBody>
          <a:bodyPr/>
          <a:lstStyle/>
          <a:p>
            <a:fld id="{8B46BA2E-AE74-45E7-925B-8C1D63D0E753}" type="slidenum">
              <a:rPr lang="en-US" smtClean="0"/>
              <a:pPr/>
              <a:t>16</a:t>
            </a:fld>
            <a:endParaRPr lang="es-ES"/>
          </a:p>
        </p:txBody>
      </p:sp>
    </p:spTree>
    <p:extLst>
      <p:ext uri="{BB962C8B-B14F-4D97-AF65-F5344CB8AC3E}">
        <p14:creationId xmlns:p14="http://schemas.microsoft.com/office/powerpoint/2010/main" val="25552780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s-ES" dirty="0" smtClean="0"/>
              <a:t>Hablar sobre las ventajas e inconvenientes de lo que ven los participantes en esta foto </a:t>
            </a:r>
          </a:p>
          <a:p>
            <a:endParaRPr lang="es-ES" dirty="0"/>
          </a:p>
        </p:txBody>
      </p:sp>
      <p:sp>
        <p:nvSpPr>
          <p:cNvPr id="4" name="Slide Number Placeholder 3"/>
          <p:cNvSpPr>
            <a:spLocks noGrp="1"/>
          </p:cNvSpPr>
          <p:nvPr>
            <p:ph type="sldNum" sz="quarter" idx="10"/>
          </p:nvPr>
        </p:nvSpPr>
        <p:spPr/>
        <p:txBody>
          <a:bodyPr/>
          <a:lstStyle/>
          <a:p>
            <a:fld id="{8B46BA2E-AE74-45E7-925B-8C1D63D0E753}" type="slidenum">
              <a:rPr lang="en-US" smtClean="0"/>
              <a:pPr/>
              <a:t>17</a:t>
            </a:fld>
            <a:endParaRPr lang="es-ES"/>
          </a:p>
        </p:txBody>
      </p:sp>
    </p:spTree>
    <p:extLst>
      <p:ext uri="{BB962C8B-B14F-4D97-AF65-F5344CB8AC3E}">
        <p14:creationId xmlns:p14="http://schemas.microsoft.com/office/powerpoint/2010/main" val="25552780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r>
              <a:rPr lang="en-US"/>
              <a:t>2008-01</a:t>
            </a:r>
          </a:p>
        </p:txBody>
      </p:sp>
      <p:sp>
        <p:nvSpPr>
          <p:cNvPr id="5" name="Footer Placeholder 4"/>
          <p:cNvSpPr>
            <a:spLocks noGrp="1"/>
          </p:cNvSpPr>
          <p:nvPr>
            <p:ph type="ftr" sz="quarter" idx="11"/>
          </p:nvPr>
        </p:nvSpPr>
        <p:spPr/>
        <p:txBody>
          <a:bodyPr/>
          <a:lstStyle>
            <a:lvl1pPr>
              <a:defRPr/>
            </a:lvl1pPr>
          </a:lstStyle>
          <a:p>
            <a:r>
              <a:rPr lang="en-US"/>
              <a:t>2009-04</a:t>
            </a:r>
          </a:p>
        </p:txBody>
      </p:sp>
      <p:sp>
        <p:nvSpPr>
          <p:cNvPr id="6" name="Slide Number Placeholder 5"/>
          <p:cNvSpPr>
            <a:spLocks noGrp="1"/>
          </p:cNvSpPr>
          <p:nvPr>
            <p:ph type="sldNum" sz="quarter" idx="12"/>
          </p:nvPr>
        </p:nvSpPr>
        <p:spPr/>
        <p:txBody>
          <a:bodyPr/>
          <a:lstStyle>
            <a:lvl1pPr>
              <a:defRPr/>
            </a:lvl1pPr>
          </a:lstStyle>
          <a:p>
            <a:fld id="{89FF9B86-0D5C-46CD-9BD8-44A7D7669E8E}" type="slidenum">
              <a:rPr lang="en-US"/>
              <a:pPr/>
              <a:t>‹#›</a:t>
            </a:fld>
            <a:endParaRPr lang="en-US"/>
          </a:p>
        </p:txBody>
      </p:sp>
    </p:spTree>
    <p:extLst>
      <p:ext uri="{BB962C8B-B14F-4D97-AF65-F5344CB8AC3E}">
        <p14:creationId xmlns:p14="http://schemas.microsoft.com/office/powerpoint/2010/main" val="24706111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a:t>2008-01</a:t>
            </a:r>
          </a:p>
        </p:txBody>
      </p:sp>
      <p:sp>
        <p:nvSpPr>
          <p:cNvPr id="5" name="Footer Placeholder 4"/>
          <p:cNvSpPr>
            <a:spLocks noGrp="1"/>
          </p:cNvSpPr>
          <p:nvPr>
            <p:ph type="ftr" sz="quarter" idx="11"/>
          </p:nvPr>
        </p:nvSpPr>
        <p:spPr/>
        <p:txBody>
          <a:bodyPr/>
          <a:lstStyle>
            <a:lvl1pPr>
              <a:defRPr/>
            </a:lvl1pPr>
          </a:lstStyle>
          <a:p>
            <a:r>
              <a:rPr lang="en-US"/>
              <a:t>2009-04</a:t>
            </a:r>
          </a:p>
        </p:txBody>
      </p:sp>
      <p:sp>
        <p:nvSpPr>
          <p:cNvPr id="6" name="Slide Number Placeholder 5"/>
          <p:cNvSpPr>
            <a:spLocks noGrp="1"/>
          </p:cNvSpPr>
          <p:nvPr>
            <p:ph type="sldNum" sz="quarter" idx="12"/>
          </p:nvPr>
        </p:nvSpPr>
        <p:spPr/>
        <p:txBody>
          <a:bodyPr/>
          <a:lstStyle>
            <a:lvl1pPr>
              <a:defRPr/>
            </a:lvl1pPr>
          </a:lstStyle>
          <a:p>
            <a:fld id="{83F09A85-6779-47F3-923F-3EBC2FD6D944}" type="slidenum">
              <a:rPr lang="en-US"/>
              <a:pPr/>
              <a:t>‹#›</a:t>
            </a:fld>
            <a:endParaRPr lang="en-US"/>
          </a:p>
        </p:txBody>
      </p:sp>
    </p:spTree>
    <p:extLst>
      <p:ext uri="{BB962C8B-B14F-4D97-AF65-F5344CB8AC3E}">
        <p14:creationId xmlns:p14="http://schemas.microsoft.com/office/powerpoint/2010/main" val="19119568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a:t>2008-01</a:t>
            </a:r>
          </a:p>
        </p:txBody>
      </p:sp>
      <p:sp>
        <p:nvSpPr>
          <p:cNvPr id="5" name="Footer Placeholder 4"/>
          <p:cNvSpPr>
            <a:spLocks noGrp="1"/>
          </p:cNvSpPr>
          <p:nvPr>
            <p:ph type="ftr" sz="quarter" idx="11"/>
          </p:nvPr>
        </p:nvSpPr>
        <p:spPr/>
        <p:txBody>
          <a:bodyPr/>
          <a:lstStyle>
            <a:lvl1pPr>
              <a:defRPr/>
            </a:lvl1pPr>
          </a:lstStyle>
          <a:p>
            <a:r>
              <a:rPr lang="en-US"/>
              <a:t>2009-04</a:t>
            </a:r>
          </a:p>
        </p:txBody>
      </p:sp>
      <p:sp>
        <p:nvSpPr>
          <p:cNvPr id="6" name="Slide Number Placeholder 5"/>
          <p:cNvSpPr>
            <a:spLocks noGrp="1"/>
          </p:cNvSpPr>
          <p:nvPr>
            <p:ph type="sldNum" sz="quarter" idx="12"/>
          </p:nvPr>
        </p:nvSpPr>
        <p:spPr/>
        <p:txBody>
          <a:bodyPr/>
          <a:lstStyle>
            <a:lvl1pPr>
              <a:defRPr/>
            </a:lvl1pPr>
          </a:lstStyle>
          <a:p>
            <a:fld id="{32A88BA9-574E-4C7F-86B9-E977D6621A70}" type="slidenum">
              <a:rPr lang="en-US"/>
              <a:pPr/>
              <a:t>‹#›</a:t>
            </a:fld>
            <a:endParaRPr lang="en-US"/>
          </a:p>
        </p:txBody>
      </p:sp>
    </p:spTree>
    <p:extLst>
      <p:ext uri="{BB962C8B-B14F-4D97-AF65-F5344CB8AC3E}">
        <p14:creationId xmlns:p14="http://schemas.microsoft.com/office/powerpoint/2010/main" val="15280604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0" y="6553200"/>
            <a:ext cx="2133600" cy="304800"/>
          </a:xfrm>
        </p:spPr>
        <p:txBody>
          <a:bodyPr/>
          <a:lstStyle>
            <a:lvl1pPr>
              <a:defRPr/>
            </a:lvl1pPr>
          </a:lstStyle>
          <a:p>
            <a:r>
              <a:rPr lang="en-US"/>
              <a:t>2008-01</a:t>
            </a:r>
          </a:p>
        </p:txBody>
      </p:sp>
      <p:sp>
        <p:nvSpPr>
          <p:cNvPr id="4" name="Footer Placeholder 3"/>
          <p:cNvSpPr>
            <a:spLocks noGrp="1"/>
          </p:cNvSpPr>
          <p:nvPr>
            <p:ph type="ftr" sz="quarter" idx="11"/>
          </p:nvPr>
        </p:nvSpPr>
        <p:spPr>
          <a:xfrm>
            <a:off x="3200400" y="6553200"/>
            <a:ext cx="2895600" cy="304800"/>
          </a:xfrm>
        </p:spPr>
        <p:txBody>
          <a:bodyPr/>
          <a:lstStyle>
            <a:lvl1pPr>
              <a:defRPr/>
            </a:lvl1pPr>
          </a:lstStyle>
          <a:p>
            <a:r>
              <a:rPr lang="en-US"/>
              <a:t>2009-04</a:t>
            </a:r>
          </a:p>
        </p:txBody>
      </p:sp>
      <p:sp>
        <p:nvSpPr>
          <p:cNvPr id="5" name="Slide Number Placeholder 4"/>
          <p:cNvSpPr>
            <a:spLocks noGrp="1"/>
          </p:cNvSpPr>
          <p:nvPr>
            <p:ph type="sldNum" sz="quarter" idx="12"/>
          </p:nvPr>
        </p:nvSpPr>
        <p:spPr>
          <a:xfrm>
            <a:off x="7010400" y="6553200"/>
            <a:ext cx="2133600" cy="304800"/>
          </a:xfrm>
        </p:spPr>
        <p:txBody>
          <a:bodyPr/>
          <a:lstStyle>
            <a:lvl1pPr>
              <a:defRPr/>
            </a:lvl1pPr>
          </a:lstStyle>
          <a:p>
            <a:fld id="{4A3EB75C-5934-4ADD-AEBB-2C90406D9A5E}" type="slidenum">
              <a:rPr lang="en-US"/>
              <a:pPr/>
              <a:t>‹#›</a:t>
            </a:fld>
            <a:endParaRPr lang="en-US"/>
          </a:p>
        </p:txBody>
      </p:sp>
      <p:pic>
        <p:nvPicPr>
          <p:cNvPr id="6" name="Picture 4" descr="CAWST Colour - no text "/>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393656"/>
            <a:ext cx="743745" cy="464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51616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0" y="6553200"/>
            <a:ext cx="2133600" cy="304800"/>
          </a:xfrm>
        </p:spPr>
        <p:txBody>
          <a:bodyPr/>
          <a:lstStyle>
            <a:lvl1pPr>
              <a:defRPr/>
            </a:lvl1pPr>
          </a:lstStyle>
          <a:p>
            <a:r>
              <a:rPr lang="en-US"/>
              <a:t>2008-01</a:t>
            </a:r>
          </a:p>
        </p:txBody>
      </p:sp>
      <p:sp>
        <p:nvSpPr>
          <p:cNvPr id="8" name="Footer Placeholder 7"/>
          <p:cNvSpPr>
            <a:spLocks noGrp="1"/>
          </p:cNvSpPr>
          <p:nvPr>
            <p:ph type="ftr" sz="quarter" idx="11"/>
          </p:nvPr>
        </p:nvSpPr>
        <p:spPr>
          <a:xfrm>
            <a:off x="3200400" y="6553200"/>
            <a:ext cx="2895600" cy="304800"/>
          </a:xfrm>
        </p:spPr>
        <p:txBody>
          <a:bodyPr/>
          <a:lstStyle>
            <a:lvl1pPr>
              <a:defRPr/>
            </a:lvl1pPr>
          </a:lstStyle>
          <a:p>
            <a:r>
              <a:rPr lang="en-US"/>
              <a:t>2009-04</a:t>
            </a:r>
          </a:p>
        </p:txBody>
      </p:sp>
      <p:sp>
        <p:nvSpPr>
          <p:cNvPr id="9" name="Slide Number Placeholder 8"/>
          <p:cNvSpPr>
            <a:spLocks noGrp="1"/>
          </p:cNvSpPr>
          <p:nvPr>
            <p:ph type="sldNum" sz="quarter" idx="12"/>
          </p:nvPr>
        </p:nvSpPr>
        <p:spPr>
          <a:xfrm>
            <a:off x="7010400" y="6553200"/>
            <a:ext cx="2133600" cy="304800"/>
          </a:xfrm>
        </p:spPr>
        <p:txBody>
          <a:bodyPr/>
          <a:lstStyle>
            <a:lvl1pPr>
              <a:defRPr/>
            </a:lvl1pPr>
          </a:lstStyle>
          <a:p>
            <a:fld id="{0C14C5F1-826A-4CD2-9064-7EC172575930}" type="slidenum">
              <a:rPr lang="en-US"/>
              <a:pPr/>
              <a:t>‹#›</a:t>
            </a:fld>
            <a:endParaRPr lang="en-US"/>
          </a:p>
        </p:txBody>
      </p:sp>
      <p:pic>
        <p:nvPicPr>
          <p:cNvPr id="10" name="Picture 4" descr="CAWST Colour - no text "/>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393656"/>
            <a:ext cx="743745" cy="464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39404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CA"/>
          </a:p>
        </p:txBody>
      </p:sp>
      <p:sp>
        <p:nvSpPr>
          <p:cNvPr id="4" name="Rectangle 4"/>
          <p:cNvSpPr>
            <a:spLocks noGrp="1" noChangeArrowheads="1"/>
          </p:cNvSpPr>
          <p:nvPr>
            <p:ph type="dt" sz="half" idx="10"/>
          </p:nvPr>
        </p:nvSpPr>
        <p:spPr/>
        <p:txBody>
          <a:bodyPr/>
          <a:lstStyle>
            <a:lvl1pPr defTabSz="449263" hangingPunct="0">
              <a:lnSpc>
                <a:spcPct val="93000"/>
              </a:lnSpc>
              <a:buClr>
                <a:srgbClr val="000000"/>
              </a:buClr>
              <a:buSzPct val="100000"/>
              <a:buFont typeface="Times New Roman" pitchFamily="16" charset="0"/>
              <a:buNone/>
              <a:defRPr/>
            </a:lvl1pPr>
          </a:lstStyle>
          <a:p>
            <a:pPr>
              <a:defRPr/>
            </a:pPr>
            <a:r>
              <a:rPr lang="en-US"/>
              <a:t>2009-04</a:t>
            </a:r>
          </a:p>
        </p:txBody>
      </p:sp>
      <p:sp>
        <p:nvSpPr>
          <p:cNvPr id="5" name="Rectangle 5"/>
          <p:cNvSpPr>
            <a:spLocks noGrp="1" noChangeArrowheads="1"/>
          </p:cNvSpPr>
          <p:nvPr>
            <p:ph type="ftr" sz="quarter" idx="11"/>
          </p:nvPr>
        </p:nvSpPr>
        <p:spPr/>
        <p:txBody>
          <a:bodyPr/>
          <a:lstStyle>
            <a:lvl1pPr defTabSz="449263" hangingPunct="0">
              <a:lnSpc>
                <a:spcPct val="93000"/>
              </a:lnSpc>
              <a:buClr>
                <a:srgbClr val="000000"/>
              </a:buClr>
              <a:buSzPct val="100000"/>
              <a:buFont typeface="Times New Roman" pitchFamily="16" charset="0"/>
              <a:buNone/>
              <a:defRPr/>
            </a:lvl1pPr>
          </a:lstStyle>
          <a:p>
            <a:pPr>
              <a:defRPr/>
            </a:pPr>
            <a:endParaRPr lang="en-US"/>
          </a:p>
        </p:txBody>
      </p:sp>
      <p:sp>
        <p:nvSpPr>
          <p:cNvPr id="6" name="Rectangle 6"/>
          <p:cNvSpPr>
            <a:spLocks noGrp="1" noChangeArrowheads="1"/>
          </p:cNvSpPr>
          <p:nvPr>
            <p:ph type="sldNum" sz="quarter" idx="12"/>
          </p:nvPr>
        </p:nvSpPr>
        <p:spPr/>
        <p:txBody>
          <a:bodyPr/>
          <a:lstStyle>
            <a:lvl1pPr defTabSz="449263" hangingPunct="0">
              <a:lnSpc>
                <a:spcPct val="93000"/>
              </a:lnSpc>
              <a:buClr>
                <a:srgbClr val="000000"/>
              </a:buClr>
              <a:buSzPct val="100000"/>
              <a:buFont typeface="Times New Roman" pitchFamily="16" charset="0"/>
              <a:buNone/>
              <a:defRPr/>
            </a:lvl1pPr>
          </a:lstStyle>
          <a:p>
            <a:pPr>
              <a:defRPr/>
            </a:pPr>
            <a:fld id="{5C6A6E0B-8A9D-4387-9271-4ED03BF45EAC}" type="slidenum">
              <a:rPr lang="en-US"/>
              <a:pPr>
                <a:defRPr/>
              </a:pPr>
              <a:t>‹#›</a:t>
            </a:fld>
            <a:endParaRPr lang="en-US"/>
          </a:p>
        </p:txBody>
      </p:sp>
    </p:spTree>
    <p:extLst>
      <p:ext uri="{BB962C8B-B14F-4D97-AF65-F5344CB8AC3E}">
        <p14:creationId xmlns:p14="http://schemas.microsoft.com/office/powerpoint/2010/main" val="24504540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p:txBody>
          <a:bodyPr/>
          <a:lstStyle>
            <a:lvl1pPr defTabSz="449263" hangingPunct="0">
              <a:lnSpc>
                <a:spcPct val="93000"/>
              </a:lnSpc>
              <a:buClr>
                <a:srgbClr val="000000"/>
              </a:buClr>
              <a:buSzPct val="100000"/>
              <a:buFont typeface="Times New Roman" pitchFamily="16" charset="0"/>
              <a:buNone/>
              <a:defRPr/>
            </a:lvl1pPr>
          </a:lstStyle>
          <a:p>
            <a:pPr>
              <a:defRPr/>
            </a:pPr>
            <a:r>
              <a:rPr lang="en-US"/>
              <a:t>2009-04</a:t>
            </a:r>
          </a:p>
        </p:txBody>
      </p:sp>
      <p:sp>
        <p:nvSpPr>
          <p:cNvPr id="5" name="Rectangle 5"/>
          <p:cNvSpPr>
            <a:spLocks noGrp="1" noChangeArrowheads="1"/>
          </p:cNvSpPr>
          <p:nvPr>
            <p:ph type="ftr" sz="quarter" idx="11"/>
          </p:nvPr>
        </p:nvSpPr>
        <p:spPr/>
        <p:txBody>
          <a:bodyPr/>
          <a:lstStyle>
            <a:lvl1pPr defTabSz="449263" hangingPunct="0">
              <a:lnSpc>
                <a:spcPct val="93000"/>
              </a:lnSpc>
              <a:buClr>
                <a:srgbClr val="000000"/>
              </a:buClr>
              <a:buSzPct val="100000"/>
              <a:buFont typeface="Times New Roman" pitchFamily="16" charset="0"/>
              <a:buNone/>
              <a:defRPr/>
            </a:lvl1pPr>
          </a:lstStyle>
          <a:p>
            <a:pPr>
              <a:defRPr/>
            </a:pPr>
            <a:endParaRPr lang="en-US"/>
          </a:p>
        </p:txBody>
      </p:sp>
      <p:sp>
        <p:nvSpPr>
          <p:cNvPr id="6" name="Rectangle 6"/>
          <p:cNvSpPr>
            <a:spLocks noGrp="1" noChangeArrowheads="1"/>
          </p:cNvSpPr>
          <p:nvPr>
            <p:ph type="sldNum" sz="quarter" idx="12"/>
          </p:nvPr>
        </p:nvSpPr>
        <p:spPr/>
        <p:txBody>
          <a:bodyPr/>
          <a:lstStyle>
            <a:lvl1pPr defTabSz="449263" hangingPunct="0">
              <a:lnSpc>
                <a:spcPct val="93000"/>
              </a:lnSpc>
              <a:buClr>
                <a:srgbClr val="000000"/>
              </a:buClr>
              <a:buSzPct val="100000"/>
              <a:buFont typeface="Times New Roman" pitchFamily="16" charset="0"/>
              <a:buNone/>
              <a:defRPr/>
            </a:lvl1pPr>
          </a:lstStyle>
          <a:p>
            <a:pPr>
              <a:defRPr/>
            </a:pPr>
            <a:fld id="{EAB7B9EA-D63C-437C-9847-F1398B30F86F}" type="slidenum">
              <a:rPr lang="en-US"/>
              <a:pPr>
                <a:defRPr/>
              </a:pPr>
              <a:t>‹#›</a:t>
            </a:fld>
            <a:endParaRPr lang="en-US"/>
          </a:p>
        </p:txBody>
      </p:sp>
    </p:spTree>
    <p:extLst>
      <p:ext uri="{BB962C8B-B14F-4D97-AF65-F5344CB8AC3E}">
        <p14:creationId xmlns:p14="http://schemas.microsoft.com/office/powerpoint/2010/main" val="7699461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defTabSz="449263" hangingPunct="0">
              <a:lnSpc>
                <a:spcPct val="93000"/>
              </a:lnSpc>
              <a:buClr>
                <a:srgbClr val="000000"/>
              </a:buClr>
              <a:buSzPct val="100000"/>
              <a:buFont typeface="Times New Roman" pitchFamily="16" charset="0"/>
              <a:buNone/>
              <a:defRPr/>
            </a:lvl1pPr>
          </a:lstStyle>
          <a:p>
            <a:pPr>
              <a:defRPr/>
            </a:pPr>
            <a:r>
              <a:rPr lang="en-US"/>
              <a:t>2009-04</a:t>
            </a:r>
          </a:p>
        </p:txBody>
      </p:sp>
      <p:sp>
        <p:nvSpPr>
          <p:cNvPr id="5" name="Rectangle 5"/>
          <p:cNvSpPr>
            <a:spLocks noGrp="1" noChangeArrowheads="1"/>
          </p:cNvSpPr>
          <p:nvPr>
            <p:ph type="ftr" sz="quarter" idx="11"/>
          </p:nvPr>
        </p:nvSpPr>
        <p:spPr/>
        <p:txBody>
          <a:bodyPr/>
          <a:lstStyle>
            <a:lvl1pPr defTabSz="449263" hangingPunct="0">
              <a:lnSpc>
                <a:spcPct val="93000"/>
              </a:lnSpc>
              <a:buClr>
                <a:srgbClr val="000000"/>
              </a:buClr>
              <a:buSzPct val="100000"/>
              <a:buFont typeface="Times New Roman" pitchFamily="16" charset="0"/>
              <a:buNone/>
              <a:defRPr/>
            </a:lvl1pPr>
          </a:lstStyle>
          <a:p>
            <a:pPr>
              <a:defRPr/>
            </a:pPr>
            <a:endParaRPr lang="en-US"/>
          </a:p>
        </p:txBody>
      </p:sp>
      <p:sp>
        <p:nvSpPr>
          <p:cNvPr id="6" name="Rectangle 6"/>
          <p:cNvSpPr>
            <a:spLocks noGrp="1" noChangeArrowheads="1"/>
          </p:cNvSpPr>
          <p:nvPr>
            <p:ph type="sldNum" sz="quarter" idx="12"/>
          </p:nvPr>
        </p:nvSpPr>
        <p:spPr/>
        <p:txBody>
          <a:bodyPr/>
          <a:lstStyle>
            <a:lvl1pPr defTabSz="449263" hangingPunct="0">
              <a:lnSpc>
                <a:spcPct val="93000"/>
              </a:lnSpc>
              <a:buClr>
                <a:srgbClr val="000000"/>
              </a:buClr>
              <a:buSzPct val="100000"/>
              <a:buFont typeface="Times New Roman" pitchFamily="16" charset="0"/>
              <a:buNone/>
              <a:defRPr/>
            </a:lvl1pPr>
          </a:lstStyle>
          <a:p>
            <a:pPr>
              <a:defRPr/>
            </a:pPr>
            <a:fld id="{822065DA-B256-4158-9515-FA725A7A41F6}" type="slidenum">
              <a:rPr lang="en-US"/>
              <a:pPr>
                <a:defRPr/>
              </a:pPr>
              <a:t>‹#›</a:t>
            </a:fld>
            <a:endParaRPr lang="en-US"/>
          </a:p>
        </p:txBody>
      </p:sp>
    </p:spTree>
    <p:extLst>
      <p:ext uri="{BB962C8B-B14F-4D97-AF65-F5344CB8AC3E}">
        <p14:creationId xmlns:p14="http://schemas.microsoft.com/office/powerpoint/2010/main" val="21286437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4"/>
          <p:cNvSpPr>
            <a:spLocks noGrp="1" noChangeArrowheads="1"/>
          </p:cNvSpPr>
          <p:nvPr>
            <p:ph type="dt" sz="half" idx="10"/>
          </p:nvPr>
        </p:nvSpPr>
        <p:spPr/>
        <p:txBody>
          <a:bodyPr/>
          <a:lstStyle>
            <a:lvl1pPr defTabSz="449263" hangingPunct="0">
              <a:lnSpc>
                <a:spcPct val="93000"/>
              </a:lnSpc>
              <a:buClr>
                <a:srgbClr val="000000"/>
              </a:buClr>
              <a:buSzPct val="100000"/>
              <a:buFont typeface="Times New Roman" pitchFamily="16" charset="0"/>
              <a:buNone/>
              <a:defRPr/>
            </a:lvl1pPr>
          </a:lstStyle>
          <a:p>
            <a:pPr>
              <a:defRPr/>
            </a:pPr>
            <a:r>
              <a:rPr lang="en-US"/>
              <a:t>2009-04</a:t>
            </a:r>
          </a:p>
        </p:txBody>
      </p:sp>
      <p:sp>
        <p:nvSpPr>
          <p:cNvPr id="6" name="Rectangle 5"/>
          <p:cNvSpPr>
            <a:spLocks noGrp="1" noChangeArrowheads="1"/>
          </p:cNvSpPr>
          <p:nvPr>
            <p:ph type="ftr" sz="quarter" idx="11"/>
          </p:nvPr>
        </p:nvSpPr>
        <p:spPr/>
        <p:txBody>
          <a:bodyPr/>
          <a:lstStyle>
            <a:lvl1pPr defTabSz="449263" hangingPunct="0">
              <a:lnSpc>
                <a:spcPct val="93000"/>
              </a:lnSpc>
              <a:buClr>
                <a:srgbClr val="000000"/>
              </a:buClr>
              <a:buSzPct val="100000"/>
              <a:buFont typeface="Times New Roman" pitchFamily="16" charset="0"/>
              <a:buNone/>
              <a:defRPr/>
            </a:lvl1pPr>
          </a:lstStyle>
          <a:p>
            <a:pPr>
              <a:defRPr/>
            </a:pPr>
            <a:endParaRPr lang="en-US"/>
          </a:p>
        </p:txBody>
      </p:sp>
      <p:sp>
        <p:nvSpPr>
          <p:cNvPr id="7" name="Rectangle 6"/>
          <p:cNvSpPr>
            <a:spLocks noGrp="1" noChangeArrowheads="1"/>
          </p:cNvSpPr>
          <p:nvPr>
            <p:ph type="sldNum" sz="quarter" idx="12"/>
          </p:nvPr>
        </p:nvSpPr>
        <p:spPr/>
        <p:txBody>
          <a:bodyPr/>
          <a:lstStyle>
            <a:lvl1pPr defTabSz="449263" hangingPunct="0">
              <a:lnSpc>
                <a:spcPct val="93000"/>
              </a:lnSpc>
              <a:buClr>
                <a:srgbClr val="000000"/>
              </a:buClr>
              <a:buSzPct val="100000"/>
              <a:buFont typeface="Times New Roman" pitchFamily="16" charset="0"/>
              <a:buNone/>
              <a:defRPr/>
            </a:lvl1pPr>
          </a:lstStyle>
          <a:p>
            <a:pPr>
              <a:defRPr/>
            </a:pPr>
            <a:fld id="{77B3EDB1-A3F4-4A1C-A70E-6D46611E3B2A}" type="slidenum">
              <a:rPr lang="en-US"/>
              <a:pPr>
                <a:defRPr/>
              </a:pPr>
              <a:t>‹#›</a:t>
            </a:fld>
            <a:endParaRPr lang="en-US"/>
          </a:p>
        </p:txBody>
      </p:sp>
    </p:spTree>
    <p:extLst>
      <p:ext uri="{BB962C8B-B14F-4D97-AF65-F5344CB8AC3E}">
        <p14:creationId xmlns:p14="http://schemas.microsoft.com/office/powerpoint/2010/main" val="20168145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Rectangle 4"/>
          <p:cNvSpPr>
            <a:spLocks noGrp="1" noChangeArrowheads="1"/>
          </p:cNvSpPr>
          <p:nvPr>
            <p:ph type="dt" sz="half" idx="10"/>
          </p:nvPr>
        </p:nvSpPr>
        <p:spPr/>
        <p:txBody>
          <a:bodyPr/>
          <a:lstStyle>
            <a:lvl1pPr defTabSz="449263" hangingPunct="0">
              <a:lnSpc>
                <a:spcPct val="93000"/>
              </a:lnSpc>
              <a:buClr>
                <a:srgbClr val="000000"/>
              </a:buClr>
              <a:buSzPct val="100000"/>
              <a:buFont typeface="Times New Roman" pitchFamily="16" charset="0"/>
              <a:buNone/>
              <a:defRPr/>
            </a:lvl1pPr>
          </a:lstStyle>
          <a:p>
            <a:pPr>
              <a:defRPr/>
            </a:pPr>
            <a:r>
              <a:rPr lang="en-US"/>
              <a:t>2009-04</a:t>
            </a:r>
          </a:p>
        </p:txBody>
      </p:sp>
      <p:sp>
        <p:nvSpPr>
          <p:cNvPr id="8" name="Rectangle 5"/>
          <p:cNvSpPr>
            <a:spLocks noGrp="1" noChangeArrowheads="1"/>
          </p:cNvSpPr>
          <p:nvPr>
            <p:ph type="ftr" sz="quarter" idx="11"/>
          </p:nvPr>
        </p:nvSpPr>
        <p:spPr/>
        <p:txBody>
          <a:bodyPr/>
          <a:lstStyle>
            <a:lvl1pPr defTabSz="449263" hangingPunct="0">
              <a:lnSpc>
                <a:spcPct val="93000"/>
              </a:lnSpc>
              <a:buClr>
                <a:srgbClr val="000000"/>
              </a:buClr>
              <a:buSzPct val="100000"/>
              <a:buFont typeface="Times New Roman" pitchFamily="16" charset="0"/>
              <a:buNone/>
              <a:defRPr/>
            </a:lvl1pPr>
          </a:lstStyle>
          <a:p>
            <a:pPr>
              <a:defRPr/>
            </a:pPr>
            <a:endParaRPr lang="en-US"/>
          </a:p>
        </p:txBody>
      </p:sp>
      <p:sp>
        <p:nvSpPr>
          <p:cNvPr id="9" name="Rectangle 6"/>
          <p:cNvSpPr>
            <a:spLocks noGrp="1" noChangeArrowheads="1"/>
          </p:cNvSpPr>
          <p:nvPr>
            <p:ph type="sldNum" sz="quarter" idx="12"/>
          </p:nvPr>
        </p:nvSpPr>
        <p:spPr/>
        <p:txBody>
          <a:bodyPr/>
          <a:lstStyle>
            <a:lvl1pPr defTabSz="449263" hangingPunct="0">
              <a:lnSpc>
                <a:spcPct val="93000"/>
              </a:lnSpc>
              <a:buClr>
                <a:srgbClr val="000000"/>
              </a:buClr>
              <a:buSzPct val="100000"/>
              <a:buFont typeface="Times New Roman" pitchFamily="16" charset="0"/>
              <a:buNone/>
              <a:defRPr/>
            </a:lvl1pPr>
          </a:lstStyle>
          <a:p>
            <a:pPr>
              <a:defRPr/>
            </a:pPr>
            <a:fld id="{4B67A3DE-B535-4788-BF37-EDEE4C26B214}" type="slidenum">
              <a:rPr lang="en-US"/>
              <a:pPr>
                <a:defRPr/>
              </a:pPr>
              <a:t>‹#›</a:t>
            </a:fld>
            <a:endParaRPr lang="en-US"/>
          </a:p>
        </p:txBody>
      </p:sp>
    </p:spTree>
    <p:extLst>
      <p:ext uri="{BB962C8B-B14F-4D97-AF65-F5344CB8AC3E}">
        <p14:creationId xmlns:p14="http://schemas.microsoft.com/office/powerpoint/2010/main" val="293494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Rectangle 4"/>
          <p:cNvSpPr>
            <a:spLocks noGrp="1" noChangeArrowheads="1"/>
          </p:cNvSpPr>
          <p:nvPr>
            <p:ph type="dt" sz="half" idx="10"/>
          </p:nvPr>
        </p:nvSpPr>
        <p:spPr/>
        <p:txBody>
          <a:bodyPr/>
          <a:lstStyle>
            <a:lvl1pPr defTabSz="449263" hangingPunct="0">
              <a:lnSpc>
                <a:spcPct val="93000"/>
              </a:lnSpc>
              <a:buClr>
                <a:srgbClr val="000000"/>
              </a:buClr>
              <a:buSzPct val="100000"/>
              <a:buFont typeface="Times New Roman" pitchFamily="16" charset="0"/>
              <a:buNone/>
              <a:defRPr/>
            </a:lvl1pPr>
          </a:lstStyle>
          <a:p>
            <a:pPr>
              <a:defRPr/>
            </a:pPr>
            <a:r>
              <a:rPr lang="en-US"/>
              <a:t>2009-04</a:t>
            </a:r>
          </a:p>
        </p:txBody>
      </p:sp>
      <p:sp>
        <p:nvSpPr>
          <p:cNvPr id="4" name="Rectangle 5"/>
          <p:cNvSpPr>
            <a:spLocks noGrp="1" noChangeArrowheads="1"/>
          </p:cNvSpPr>
          <p:nvPr>
            <p:ph type="ftr" sz="quarter" idx="11"/>
          </p:nvPr>
        </p:nvSpPr>
        <p:spPr/>
        <p:txBody>
          <a:bodyPr/>
          <a:lstStyle>
            <a:lvl1pPr defTabSz="449263" hangingPunct="0">
              <a:lnSpc>
                <a:spcPct val="93000"/>
              </a:lnSpc>
              <a:buClr>
                <a:srgbClr val="000000"/>
              </a:buClr>
              <a:buSzPct val="100000"/>
              <a:buFont typeface="Times New Roman" pitchFamily="16" charset="0"/>
              <a:buNone/>
              <a:defRPr/>
            </a:lvl1pPr>
          </a:lstStyle>
          <a:p>
            <a:pPr>
              <a:defRPr/>
            </a:pPr>
            <a:endParaRPr lang="en-US"/>
          </a:p>
        </p:txBody>
      </p:sp>
      <p:sp>
        <p:nvSpPr>
          <p:cNvPr id="5" name="Rectangle 6"/>
          <p:cNvSpPr>
            <a:spLocks noGrp="1" noChangeArrowheads="1"/>
          </p:cNvSpPr>
          <p:nvPr>
            <p:ph type="sldNum" sz="quarter" idx="12"/>
          </p:nvPr>
        </p:nvSpPr>
        <p:spPr/>
        <p:txBody>
          <a:bodyPr/>
          <a:lstStyle>
            <a:lvl1pPr defTabSz="449263" hangingPunct="0">
              <a:lnSpc>
                <a:spcPct val="93000"/>
              </a:lnSpc>
              <a:buClr>
                <a:srgbClr val="000000"/>
              </a:buClr>
              <a:buSzPct val="100000"/>
              <a:buFont typeface="Times New Roman" pitchFamily="16" charset="0"/>
              <a:buNone/>
              <a:defRPr/>
            </a:lvl1pPr>
          </a:lstStyle>
          <a:p>
            <a:pPr>
              <a:defRPr/>
            </a:pPr>
            <a:fld id="{441BF25C-2B83-42DC-A94F-79E7A93A04A8}" type="slidenum">
              <a:rPr lang="en-US"/>
              <a:pPr>
                <a:defRPr/>
              </a:pPr>
              <a:t>‹#›</a:t>
            </a:fld>
            <a:endParaRPr lang="en-US"/>
          </a:p>
        </p:txBody>
      </p:sp>
    </p:spTree>
    <p:extLst>
      <p:ext uri="{BB962C8B-B14F-4D97-AF65-F5344CB8AC3E}">
        <p14:creationId xmlns:p14="http://schemas.microsoft.com/office/powerpoint/2010/main" val="3473560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a:t>2008-01</a:t>
            </a:r>
          </a:p>
        </p:txBody>
      </p:sp>
      <p:sp>
        <p:nvSpPr>
          <p:cNvPr id="5" name="Footer Placeholder 4"/>
          <p:cNvSpPr>
            <a:spLocks noGrp="1"/>
          </p:cNvSpPr>
          <p:nvPr>
            <p:ph type="ftr" sz="quarter" idx="11"/>
          </p:nvPr>
        </p:nvSpPr>
        <p:spPr/>
        <p:txBody>
          <a:bodyPr/>
          <a:lstStyle>
            <a:lvl1pPr>
              <a:defRPr/>
            </a:lvl1pPr>
          </a:lstStyle>
          <a:p>
            <a:r>
              <a:rPr lang="en-US"/>
              <a:t>2009-04</a:t>
            </a:r>
          </a:p>
        </p:txBody>
      </p:sp>
      <p:sp>
        <p:nvSpPr>
          <p:cNvPr id="6" name="Slide Number Placeholder 5"/>
          <p:cNvSpPr>
            <a:spLocks noGrp="1"/>
          </p:cNvSpPr>
          <p:nvPr>
            <p:ph type="sldNum" sz="quarter" idx="12"/>
          </p:nvPr>
        </p:nvSpPr>
        <p:spPr/>
        <p:txBody>
          <a:bodyPr/>
          <a:lstStyle>
            <a:lvl1pPr>
              <a:defRPr/>
            </a:lvl1pPr>
          </a:lstStyle>
          <a:p>
            <a:fld id="{1F8A8FCC-347C-4E43-BAE3-9340D22A4276}" type="slidenum">
              <a:rPr lang="en-US"/>
              <a:pPr/>
              <a:t>‹#›</a:t>
            </a:fld>
            <a:endParaRPr lang="en-US"/>
          </a:p>
        </p:txBody>
      </p:sp>
      <p:pic>
        <p:nvPicPr>
          <p:cNvPr id="7" name="Picture 4" descr="CAWST Colour - no text "/>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393656"/>
            <a:ext cx="743745" cy="464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66763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defTabSz="449263" hangingPunct="0">
              <a:lnSpc>
                <a:spcPct val="93000"/>
              </a:lnSpc>
              <a:buClr>
                <a:srgbClr val="000000"/>
              </a:buClr>
              <a:buSzPct val="100000"/>
              <a:buFont typeface="Times New Roman" pitchFamily="16" charset="0"/>
              <a:buNone/>
              <a:defRPr/>
            </a:lvl1pPr>
          </a:lstStyle>
          <a:p>
            <a:pPr>
              <a:defRPr/>
            </a:pPr>
            <a:r>
              <a:rPr lang="en-US"/>
              <a:t>2009-04</a:t>
            </a:r>
          </a:p>
        </p:txBody>
      </p:sp>
      <p:sp>
        <p:nvSpPr>
          <p:cNvPr id="3" name="Rectangle 5"/>
          <p:cNvSpPr>
            <a:spLocks noGrp="1" noChangeArrowheads="1"/>
          </p:cNvSpPr>
          <p:nvPr>
            <p:ph type="ftr" sz="quarter" idx="11"/>
          </p:nvPr>
        </p:nvSpPr>
        <p:spPr/>
        <p:txBody>
          <a:bodyPr/>
          <a:lstStyle>
            <a:lvl1pPr defTabSz="449263" hangingPunct="0">
              <a:lnSpc>
                <a:spcPct val="93000"/>
              </a:lnSpc>
              <a:buClr>
                <a:srgbClr val="000000"/>
              </a:buClr>
              <a:buSzPct val="100000"/>
              <a:buFont typeface="Times New Roman" pitchFamily="16" charset="0"/>
              <a:buNone/>
              <a:defRPr/>
            </a:lvl1pPr>
          </a:lstStyle>
          <a:p>
            <a:pPr>
              <a:defRPr/>
            </a:pPr>
            <a:endParaRPr lang="en-US"/>
          </a:p>
        </p:txBody>
      </p:sp>
      <p:sp>
        <p:nvSpPr>
          <p:cNvPr id="4" name="Rectangle 6"/>
          <p:cNvSpPr>
            <a:spLocks noGrp="1" noChangeArrowheads="1"/>
          </p:cNvSpPr>
          <p:nvPr>
            <p:ph type="sldNum" sz="quarter" idx="12"/>
          </p:nvPr>
        </p:nvSpPr>
        <p:spPr/>
        <p:txBody>
          <a:bodyPr/>
          <a:lstStyle>
            <a:lvl1pPr defTabSz="449263" hangingPunct="0">
              <a:lnSpc>
                <a:spcPct val="93000"/>
              </a:lnSpc>
              <a:buClr>
                <a:srgbClr val="000000"/>
              </a:buClr>
              <a:buSzPct val="100000"/>
              <a:buFont typeface="Times New Roman" pitchFamily="16" charset="0"/>
              <a:buNone/>
              <a:defRPr/>
            </a:lvl1pPr>
          </a:lstStyle>
          <a:p>
            <a:pPr>
              <a:defRPr/>
            </a:pPr>
            <a:fld id="{248B6EAB-DBC6-46EA-AD96-8AD9AE6F959C}" type="slidenum">
              <a:rPr lang="en-US"/>
              <a:pPr>
                <a:defRPr/>
              </a:pPr>
              <a:t>‹#›</a:t>
            </a:fld>
            <a:endParaRPr lang="en-US"/>
          </a:p>
        </p:txBody>
      </p:sp>
    </p:spTree>
    <p:extLst>
      <p:ext uri="{BB962C8B-B14F-4D97-AF65-F5344CB8AC3E}">
        <p14:creationId xmlns:p14="http://schemas.microsoft.com/office/powerpoint/2010/main" val="5153424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defTabSz="449263" hangingPunct="0">
              <a:lnSpc>
                <a:spcPct val="93000"/>
              </a:lnSpc>
              <a:buClr>
                <a:srgbClr val="000000"/>
              </a:buClr>
              <a:buSzPct val="100000"/>
              <a:buFont typeface="Times New Roman" pitchFamily="16" charset="0"/>
              <a:buNone/>
              <a:defRPr/>
            </a:lvl1pPr>
          </a:lstStyle>
          <a:p>
            <a:pPr>
              <a:defRPr/>
            </a:pPr>
            <a:r>
              <a:rPr lang="en-US"/>
              <a:t>2009-04</a:t>
            </a:r>
          </a:p>
        </p:txBody>
      </p:sp>
      <p:sp>
        <p:nvSpPr>
          <p:cNvPr id="6" name="Rectangle 5"/>
          <p:cNvSpPr>
            <a:spLocks noGrp="1" noChangeArrowheads="1"/>
          </p:cNvSpPr>
          <p:nvPr>
            <p:ph type="ftr" sz="quarter" idx="11"/>
          </p:nvPr>
        </p:nvSpPr>
        <p:spPr/>
        <p:txBody>
          <a:bodyPr/>
          <a:lstStyle>
            <a:lvl1pPr defTabSz="449263" hangingPunct="0">
              <a:lnSpc>
                <a:spcPct val="93000"/>
              </a:lnSpc>
              <a:buClr>
                <a:srgbClr val="000000"/>
              </a:buClr>
              <a:buSzPct val="100000"/>
              <a:buFont typeface="Times New Roman" pitchFamily="16" charset="0"/>
              <a:buNone/>
              <a:defRPr/>
            </a:lvl1pPr>
          </a:lstStyle>
          <a:p>
            <a:pPr>
              <a:defRPr/>
            </a:pPr>
            <a:endParaRPr lang="en-US"/>
          </a:p>
        </p:txBody>
      </p:sp>
      <p:sp>
        <p:nvSpPr>
          <p:cNvPr id="7" name="Rectangle 6"/>
          <p:cNvSpPr>
            <a:spLocks noGrp="1" noChangeArrowheads="1"/>
          </p:cNvSpPr>
          <p:nvPr>
            <p:ph type="sldNum" sz="quarter" idx="12"/>
          </p:nvPr>
        </p:nvSpPr>
        <p:spPr/>
        <p:txBody>
          <a:bodyPr/>
          <a:lstStyle>
            <a:lvl1pPr defTabSz="449263" hangingPunct="0">
              <a:lnSpc>
                <a:spcPct val="93000"/>
              </a:lnSpc>
              <a:buClr>
                <a:srgbClr val="000000"/>
              </a:buClr>
              <a:buSzPct val="100000"/>
              <a:buFont typeface="Times New Roman" pitchFamily="16" charset="0"/>
              <a:buNone/>
              <a:defRPr/>
            </a:lvl1pPr>
          </a:lstStyle>
          <a:p>
            <a:pPr>
              <a:defRPr/>
            </a:pPr>
            <a:fld id="{3CB280B7-5964-47A5-A06B-B9EB20A19375}" type="slidenum">
              <a:rPr lang="en-US"/>
              <a:pPr>
                <a:defRPr/>
              </a:pPr>
              <a:t>‹#›</a:t>
            </a:fld>
            <a:endParaRPr lang="en-US"/>
          </a:p>
        </p:txBody>
      </p:sp>
    </p:spTree>
    <p:extLst>
      <p:ext uri="{BB962C8B-B14F-4D97-AF65-F5344CB8AC3E}">
        <p14:creationId xmlns:p14="http://schemas.microsoft.com/office/powerpoint/2010/main" val="32721826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defTabSz="449263" hangingPunct="0">
              <a:lnSpc>
                <a:spcPct val="93000"/>
              </a:lnSpc>
              <a:buClr>
                <a:srgbClr val="000000"/>
              </a:buClr>
              <a:buSzPct val="100000"/>
              <a:buFont typeface="Times New Roman" pitchFamily="16" charset="0"/>
              <a:buNone/>
              <a:defRPr/>
            </a:lvl1pPr>
          </a:lstStyle>
          <a:p>
            <a:pPr>
              <a:defRPr/>
            </a:pPr>
            <a:r>
              <a:rPr lang="en-US"/>
              <a:t>2009-04</a:t>
            </a:r>
          </a:p>
        </p:txBody>
      </p:sp>
      <p:sp>
        <p:nvSpPr>
          <p:cNvPr id="6" name="Rectangle 5"/>
          <p:cNvSpPr>
            <a:spLocks noGrp="1" noChangeArrowheads="1"/>
          </p:cNvSpPr>
          <p:nvPr>
            <p:ph type="ftr" sz="quarter" idx="11"/>
          </p:nvPr>
        </p:nvSpPr>
        <p:spPr/>
        <p:txBody>
          <a:bodyPr/>
          <a:lstStyle>
            <a:lvl1pPr defTabSz="449263" hangingPunct="0">
              <a:lnSpc>
                <a:spcPct val="93000"/>
              </a:lnSpc>
              <a:buClr>
                <a:srgbClr val="000000"/>
              </a:buClr>
              <a:buSzPct val="100000"/>
              <a:buFont typeface="Times New Roman" pitchFamily="16" charset="0"/>
              <a:buNone/>
              <a:defRPr/>
            </a:lvl1pPr>
          </a:lstStyle>
          <a:p>
            <a:pPr>
              <a:defRPr/>
            </a:pPr>
            <a:endParaRPr lang="en-US"/>
          </a:p>
        </p:txBody>
      </p:sp>
      <p:sp>
        <p:nvSpPr>
          <p:cNvPr id="7" name="Rectangle 6"/>
          <p:cNvSpPr>
            <a:spLocks noGrp="1" noChangeArrowheads="1"/>
          </p:cNvSpPr>
          <p:nvPr>
            <p:ph type="sldNum" sz="quarter" idx="12"/>
          </p:nvPr>
        </p:nvSpPr>
        <p:spPr/>
        <p:txBody>
          <a:bodyPr/>
          <a:lstStyle>
            <a:lvl1pPr defTabSz="449263" hangingPunct="0">
              <a:lnSpc>
                <a:spcPct val="93000"/>
              </a:lnSpc>
              <a:buClr>
                <a:srgbClr val="000000"/>
              </a:buClr>
              <a:buSzPct val="100000"/>
              <a:buFont typeface="Times New Roman" pitchFamily="16" charset="0"/>
              <a:buNone/>
              <a:defRPr/>
            </a:lvl1pPr>
          </a:lstStyle>
          <a:p>
            <a:pPr>
              <a:defRPr/>
            </a:pPr>
            <a:fld id="{914485B0-9CB1-4BEF-89FA-9165152CB8CC}" type="slidenum">
              <a:rPr lang="en-US"/>
              <a:pPr>
                <a:defRPr/>
              </a:pPr>
              <a:t>‹#›</a:t>
            </a:fld>
            <a:endParaRPr lang="en-US"/>
          </a:p>
        </p:txBody>
      </p:sp>
    </p:spTree>
    <p:extLst>
      <p:ext uri="{BB962C8B-B14F-4D97-AF65-F5344CB8AC3E}">
        <p14:creationId xmlns:p14="http://schemas.microsoft.com/office/powerpoint/2010/main" val="8896011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p:txBody>
          <a:bodyPr/>
          <a:lstStyle>
            <a:lvl1pPr defTabSz="449263" hangingPunct="0">
              <a:lnSpc>
                <a:spcPct val="93000"/>
              </a:lnSpc>
              <a:buClr>
                <a:srgbClr val="000000"/>
              </a:buClr>
              <a:buSzPct val="100000"/>
              <a:buFont typeface="Times New Roman" pitchFamily="16" charset="0"/>
              <a:buNone/>
              <a:defRPr/>
            </a:lvl1pPr>
          </a:lstStyle>
          <a:p>
            <a:pPr>
              <a:defRPr/>
            </a:pPr>
            <a:r>
              <a:rPr lang="en-US"/>
              <a:t>2009-04</a:t>
            </a:r>
          </a:p>
        </p:txBody>
      </p:sp>
      <p:sp>
        <p:nvSpPr>
          <p:cNvPr id="5" name="Rectangle 5"/>
          <p:cNvSpPr>
            <a:spLocks noGrp="1" noChangeArrowheads="1"/>
          </p:cNvSpPr>
          <p:nvPr>
            <p:ph type="ftr" sz="quarter" idx="11"/>
          </p:nvPr>
        </p:nvSpPr>
        <p:spPr/>
        <p:txBody>
          <a:bodyPr/>
          <a:lstStyle>
            <a:lvl1pPr defTabSz="449263" hangingPunct="0">
              <a:lnSpc>
                <a:spcPct val="93000"/>
              </a:lnSpc>
              <a:buClr>
                <a:srgbClr val="000000"/>
              </a:buClr>
              <a:buSzPct val="100000"/>
              <a:buFont typeface="Times New Roman" pitchFamily="16" charset="0"/>
              <a:buNone/>
              <a:defRPr/>
            </a:lvl1pPr>
          </a:lstStyle>
          <a:p>
            <a:pPr>
              <a:defRPr/>
            </a:pPr>
            <a:endParaRPr lang="en-US"/>
          </a:p>
        </p:txBody>
      </p:sp>
      <p:sp>
        <p:nvSpPr>
          <p:cNvPr id="6" name="Rectangle 6"/>
          <p:cNvSpPr>
            <a:spLocks noGrp="1" noChangeArrowheads="1"/>
          </p:cNvSpPr>
          <p:nvPr>
            <p:ph type="sldNum" sz="quarter" idx="12"/>
          </p:nvPr>
        </p:nvSpPr>
        <p:spPr/>
        <p:txBody>
          <a:bodyPr/>
          <a:lstStyle>
            <a:lvl1pPr defTabSz="449263" hangingPunct="0">
              <a:lnSpc>
                <a:spcPct val="93000"/>
              </a:lnSpc>
              <a:buClr>
                <a:srgbClr val="000000"/>
              </a:buClr>
              <a:buSzPct val="100000"/>
              <a:buFont typeface="Times New Roman" pitchFamily="16" charset="0"/>
              <a:buNone/>
              <a:defRPr/>
            </a:lvl1pPr>
          </a:lstStyle>
          <a:p>
            <a:pPr>
              <a:defRPr/>
            </a:pPr>
            <a:fld id="{A54A96EB-609D-4892-8054-FABBDCED9968}" type="slidenum">
              <a:rPr lang="en-US"/>
              <a:pPr>
                <a:defRPr/>
              </a:pPr>
              <a:t>‹#›</a:t>
            </a:fld>
            <a:endParaRPr lang="en-US"/>
          </a:p>
        </p:txBody>
      </p:sp>
    </p:spTree>
    <p:extLst>
      <p:ext uri="{BB962C8B-B14F-4D97-AF65-F5344CB8AC3E}">
        <p14:creationId xmlns:p14="http://schemas.microsoft.com/office/powerpoint/2010/main" val="21421001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p:txBody>
          <a:bodyPr/>
          <a:lstStyle>
            <a:lvl1pPr defTabSz="449263" hangingPunct="0">
              <a:lnSpc>
                <a:spcPct val="93000"/>
              </a:lnSpc>
              <a:buClr>
                <a:srgbClr val="000000"/>
              </a:buClr>
              <a:buSzPct val="100000"/>
              <a:buFont typeface="Times New Roman" pitchFamily="16" charset="0"/>
              <a:buNone/>
              <a:defRPr/>
            </a:lvl1pPr>
          </a:lstStyle>
          <a:p>
            <a:pPr>
              <a:defRPr/>
            </a:pPr>
            <a:r>
              <a:rPr lang="en-US"/>
              <a:t>2009-04</a:t>
            </a:r>
          </a:p>
        </p:txBody>
      </p:sp>
      <p:sp>
        <p:nvSpPr>
          <p:cNvPr id="5" name="Rectangle 5"/>
          <p:cNvSpPr>
            <a:spLocks noGrp="1" noChangeArrowheads="1"/>
          </p:cNvSpPr>
          <p:nvPr>
            <p:ph type="ftr" sz="quarter" idx="11"/>
          </p:nvPr>
        </p:nvSpPr>
        <p:spPr/>
        <p:txBody>
          <a:bodyPr/>
          <a:lstStyle>
            <a:lvl1pPr defTabSz="449263" hangingPunct="0">
              <a:lnSpc>
                <a:spcPct val="93000"/>
              </a:lnSpc>
              <a:buClr>
                <a:srgbClr val="000000"/>
              </a:buClr>
              <a:buSzPct val="100000"/>
              <a:buFont typeface="Times New Roman" pitchFamily="16" charset="0"/>
              <a:buNone/>
              <a:defRPr/>
            </a:lvl1pPr>
          </a:lstStyle>
          <a:p>
            <a:pPr>
              <a:defRPr/>
            </a:pPr>
            <a:endParaRPr lang="en-US"/>
          </a:p>
        </p:txBody>
      </p:sp>
      <p:sp>
        <p:nvSpPr>
          <p:cNvPr id="6" name="Rectangle 6"/>
          <p:cNvSpPr>
            <a:spLocks noGrp="1" noChangeArrowheads="1"/>
          </p:cNvSpPr>
          <p:nvPr>
            <p:ph type="sldNum" sz="quarter" idx="12"/>
          </p:nvPr>
        </p:nvSpPr>
        <p:spPr/>
        <p:txBody>
          <a:bodyPr/>
          <a:lstStyle>
            <a:lvl1pPr defTabSz="449263" hangingPunct="0">
              <a:lnSpc>
                <a:spcPct val="93000"/>
              </a:lnSpc>
              <a:buClr>
                <a:srgbClr val="000000"/>
              </a:buClr>
              <a:buSzPct val="100000"/>
              <a:buFont typeface="Times New Roman" pitchFamily="16" charset="0"/>
              <a:buNone/>
              <a:defRPr/>
            </a:lvl1pPr>
          </a:lstStyle>
          <a:p>
            <a:pPr>
              <a:defRPr/>
            </a:pPr>
            <a:fld id="{703762A8-0307-41D0-AD98-D9552695C820}" type="slidenum">
              <a:rPr lang="en-US"/>
              <a:pPr>
                <a:defRPr/>
              </a:pPr>
              <a:t>‹#›</a:t>
            </a:fld>
            <a:endParaRPr lang="en-US"/>
          </a:p>
        </p:txBody>
      </p:sp>
    </p:spTree>
    <p:extLst>
      <p:ext uri="{BB962C8B-B14F-4D97-AF65-F5344CB8AC3E}">
        <p14:creationId xmlns:p14="http://schemas.microsoft.com/office/powerpoint/2010/main" val="18813375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4"/>
          <p:cNvSpPr>
            <a:spLocks noGrp="1" noChangeArrowheads="1"/>
          </p:cNvSpPr>
          <p:nvPr>
            <p:ph type="dt" sz="half" idx="10"/>
          </p:nvPr>
        </p:nvSpPr>
        <p:spPr/>
        <p:txBody>
          <a:bodyPr/>
          <a:lstStyle>
            <a:lvl1pPr defTabSz="449263" hangingPunct="0">
              <a:lnSpc>
                <a:spcPct val="93000"/>
              </a:lnSpc>
              <a:buClr>
                <a:srgbClr val="000000"/>
              </a:buClr>
              <a:buSzPct val="100000"/>
              <a:buFont typeface="Times New Roman" pitchFamily="16" charset="0"/>
              <a:buNone/>
              <a:defRPr/>
            </a:lvl1pPr>
          </a:lstStyle>
          <a:p>
            <a:pPr>
              <a:defRPr/>
            </a:pPr>
            <a:r>
              <a:rPr lang="en-US"/>
              <a:t>2009-04</a:t>
            </a:r>
          </a:p>
        </p:txBody>
      </p:sp>
      <p:sp>
        <p:nvSpPr>
          <p:cNvPr id="6" name="Rectangle 5"/>
          <p:cNvSpPr>
            <a:spLocks noGrp="1" noChangeArrowheads="1"/>
          </p:cNvSpPr>
          <p:nvPr>
            <p:ph type="ftr" sz="quarter" idx="11"/>
          </p:nvPr>
        </p:nvSpPr>
        <p:spPr/>
        <p:txBody>
          <a:bodyPr/>
          <a:lstStyle>
            <a:lvl1pPr defTabSz="449263" hangingPunct="0">
              <a:lnSpc>
                <a:spcPct val="93000"/>
              </a:lnSpc>
              <a:buClr>
                <a:srgbClr val="000000"/>
              </a:buClr>
              <a:buSzPct val="100000"/>
              <a:buFont typeface="Times New Roman" pitchFamily="16" charset="0"/>
              <a:buNone/>
              <a:defRPr/>
            </a:lvl1pPr>
          </a:lstStyle>
          <a:p>
            <a:pPr>
              <a:defRPr/>
            </a:pPr>
            <a:endParaRPr lang="en-US"/>
          </a:p>
        </p:txBody>
      </p:sp>
      <p:sp>
        <p:nvSpPr>
          <p:cNvPr id="7" name="Rectangle 6"/>
          <p:cNvSpPr>
            <a:spLocks noGrp="1" noChangeArrowheads="1"/>
          </p:cNvSpPr>
          <p:nvPr>
            <p:ph type="sldNum" sz="quarter" idx="12"/>
          </p:nvPr>
        </p:nvSpPr>
        <p:spPr/>
        <p:txBody>
          <a:bodyPr/>
          <a:lstStyle>
            <a:lvl1pPr defTabSz="449263" hangingPunct="0">
              <a:lnSpc>
                <a:spcPct val="93000"/>
              </a:lnSpc>
              <a:buClr>
                <a:srgbClr val="000000"/>
              </a:buClr>
              <a:buSzPct val="100000"/>
              <a:buFont typeface="Times New Roman" pitchFamily="16" charset="0"/>
              <a:buNone/>
              <a:defRPr/>
            </a:lvl1pPr>
          </a:lstStyle>
          <a:p>
            <a:pPr>
              <a:defRPr/>
            </a:pPr>
            <a:fld id="{5F92D6FE-3950-4F88-AC75-64AC1E6FD6E2}" type="slidenum">
              <a:rPr lang="en-US"/>
              <a:pPr>
                <a:defRPr/>
              </a:pPr>
              <a:t>‹#›</a:t>
            </a:fld>
            <a:endParaRPr lang="en-US"/>
          </a:p>
        </p:txBody>
      </p:sp>
    </p:spTree>
    <p:extLst>
      <p:ext uri="{BB962C8B-B14F-4D97-AF65-F5344CB8AC3E}">
        <p14:creationId xmlns:p14="http://schemas.microsoft.com/office/powerpoint/2010/main" val="39571761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r>
              <a:rPr lang="en-US"/>
              <a:t>2008-01</a:t>
            </a:r>
          </a:p>
        </p:txBody>
      </p:sp>
      <p:sp>
        <p:nvSpPr>
          <p:cNvPr id="5" name="Footer Placeholder 4"/>
          <p:cNvSpPr>
            <a:spLocks noGrp="1"/>
          </p:cNvSpPr>
          <p:nvPr>
            <p:ph type="ftr" sz="quarter" idx="11"/>
          </p:nvPr>
        </p:nvSpPr>
        <p:spPr/>
        <p:txBody>
          <a:bodyPr/>
          <a:lstStyle>
            <a:lvl1pPr>
              <a:defRPr/>
            </a:lvl1pPr>
          </a:lstStyle>
          <a:p>
            <a:r>
              <a:rPr lang="en-US"/>
              <a:t>2009-04</a:t>
            </a:r>
          </a:p>
        </p:txBody>
      </p:sp>
      <p:sp>
        <p:nvSpPr>
          <p:cNvPr id="6" name="Slide Number Placeholder 5"/>
          <p:cNvSpPr>
            <a:spLocks noGrp="1"/>
          </p:cNvSpPr>
          <p:nvPr>
            <p:ph type="sldNum" sz="quarter" idx="12"/>
          </p:nvPr>
        </p:nvSpPr>
        <p:spPr/>
        <p:txBody>
          <a:bodyPr/>
          <a:lstStyle>
            <a:lvl1pPr>
              <a:defRPr/>
            </a:lvl1pPr>
          </a:lstStyle>
          <a:p>
            <a:fld id="{67AFE077-3A3B-48D0-8104-036809039FB0}" type="slidenum">
              <a:rPr lang="en-US"/>
              <a:pPr/>
              <a:t>‹#›</a:t>
            </a:fld>
            <a:endParaRPr lang="en-US"/>
          </a:p>
        </p:txBody>
      </p:sp>
    </p:spTree>
    <p:extLst>
      <p:ext uri="{BB962C8B-B14F-4D97-AF65-F5344CB8AC3E}">
        <p14:creationId xmlns:p14="http://schemas.microsoft.com/office/powerpoint/2010/main" val="39380893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r>
              <a:rPr lang="en-US"/>
              <a:t>2008-01</a:t>
            </a:r>
          </a:p>
        </p:txBody>
      </p:sp>
      <p:sp>
        <p:nvSpPr>
          <p:cNvPr id="6" name="Footer Placeholder 5"/>
          <p:cNvSpPr>
            <a:spLocks noGrp="1"/>
          </p:cNvSpPr>
          <p:nvPr>
            <p:ph type="ftr" sz="quarter" idx="11"/>
          </p:nvPr>
        </p:nvSpPr>
        <p:spPr/>
        <p:txBody>
          <a:bodyPr/>
          <a:lstStyle>
            <a:lvl1pPr>
              <a:defRPr/>
            </a:lvl1pPr>
          </a:lstStyle>
          <a:p>
            <a:r>
              <a:rPr lang="en-US"/>
              <a:t>2009-04</a:t>
            </a:r>
          </a:p>
        </p:txBody>
      </p:sp>
      <p:sp>
        <p:nvSpPr>
          <p:cNvPr id="7" name="Slide Number Placeholder 6"/>
          <p:cNvSpPr>
            <a:spLocks noGrp="1"/>
          </p:cNvSpPr>
          <p:nvPr>
            <p:ph type="sldNum" sz="quarter" idx="12"/>
          </p:nvPr>
        </p:nvSpPr>
        <p:spPr/>
        <p:txBody>
          <a:bodyPr/>
          <a:lstStyle>
            <a:lvl1pPr>
              <a:defRPr/>
            </a:lvl1pPr>
          </a:lstStyle>
          <a:p>
            <a:fld id="{D7254162-3D77-4152-B689-7BC66939E8FF}" type="slidenum">
              <a:rPr lang="en-US"/>
              <a:pPr/>
              <a:t>‹#›</a:t>
            </a:fld>
            <a:endParaRPr lang="en-US"/>
          </a:p>
        </p:txBody>
      </p:sp>
      <p:pic>
        <p:nvPicPr>
          <p:cNvPr id="8" name="Picture 4" descr="CAWST Colour - no text "/>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393656"/>
            <a:ext cx="743745" cy="464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156736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r>
              <a:rPr lang="en-US"/>
              <a:t>2008-01</a:t>
            </a:r>
          </a:p>
        </p:txBody>
      </p:sp>
      <p:sp>
        <p:nvSpPr>
          <p:cNvPr id="8" name="Footer Placeholder 7"/>
          <p:cNvSpPr>
            <a:spLocks noGrp="1"/>
          </p:cNvSpPr>
          <p:nvPr>
            <p:ph type="ftr" sz="quarter" idx="11"/>
          </p:nvPr>
        </p:nvSpPr>
        <p:spPr/>
        <p:txBody>
          <a:bodyPr/>
          <a:lstStyle>
            <a:lvl1pPr>
              <a:defRPr/>
            </a:lvl1pPr>
          </a:lstStyle>
          <a:p>
            <a:r>
              <a:rPr lang="en-US"/>
              <a:t>2009-04</a:t>
            </a:r>
          </a:p>
        </p:txBody>
      </p:sp>
      <p:sp>
        <p:nvSpPr>
          <p:cNvPr id="9" name="Slide Number Placeholder 8"/>
          <p:cNvSpPr>
            <a:spLocks noGrp="1"/>
          </p:cNvSpPr>
          <p:nvPr>
            <p:ph type="sldNum" sz="quarter" idx="12"/>
          </p:nvPr>
        </p:nvSpPr>
        <p:spPr/>
        <p:txBody>
          <a:bodyPr/>
          <a:lstStyle>
            <a:lvl1pPr>
              <a:defRPr/>
            </a:lvl1pPr>
          </a:lstStyle>
          <a:p>
            <a:fld id="{518D9577-2538-40BD-9BF8-64E87F1EF8C2}" type="slidenum">
              <a:rPr lang="en-US"/>
              <a:pPr/>
              <a:t>‹#›</a:t>
            </a:fld>
            <a:endParaRPr lang="en-US"/>
          </a:p>
        </p:txBody>
      </p:sp>
    </p:spTree>
    <p:extLst>
      <p:ext uri="{BB962C8B-B14F-4D97-AF65-F5344CB8AC3E}">
        <p14:creationId xmlns:p14="http://schemas.microsoft.com/office/powerpoint/2010/main" val="28392456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r>
              <a:rPr lang="en-US"/>
              <a:t>2008-01</a:t>
            </a:r>
          </a:p>
        </p:txBody>
      </p:sp>
      <p:sp>
        <p:nvSpPr>
          <p:cNvPr id="4" name="Footer Placeholder 3"/>
          <p:cNvSpPr>
            <a:spLocks noGrp="1"/>
          </p:cNvSpPr>
          <p:nvPr>
            <p:ph type="ftr" sz="quarter" idx="11"/>
          </p:nvPr>
        </p:nvSpPr>
        <p:spPr/>
        <p:txBody>
          <a:bodyPr/>
          <a:lstStyle>
            <a:lvl1pPr>
              <a:defRPr/>
            </a:lvl1pPr>
          </a:lstStyle>
          <a:p>
            <a:r>
              <a:rPr lang="en-US"/>
              <a:t>2009-04</a:t>
            </a:r>
          </a:p>
        </p:txBody>
      </p:sp>
      <p:sp>
        <p:nvSpPr>
          <p:cNvPr id="5" name="Slide Number Placeholder 4"/>
          <p:cNvSpPr>
            <a:spLocks noGrp="1"/>
          </p:cNvSpPr>
          <p:nvPr>
            <p:ph type="sldNum" sz="quarter" idx="12"/>
          </p:nvPr>
        </p:nvSpPr>
        <p:spPr/>
        <p:txBody>
          <a:bodyPr/>
          <a:lstStyle>
            <a:lvl1pPr>
              <a:defRPr/>
            </a:lvl1pPr>
          </a:lstStyle>
          <a:p>
            <a:fld id="{498ABC7E-76A9-462B-99C4-98B15AB39957}" type="slidenum">
              <a:rPr lang="en-US"/>
              <a:pPr/>
              <a:t>‹#›</a:t>
            </a:fld>
            <a:endParaRPr lang="en-US"/>
          </a:p>
        </p:txBody>
      </p:sp>
    </p:spTree>
    <p:extLst>
      <p:ext uri="{BB962C8B-B14F-4D97-AF65-F5344CB8AC3E}">
        <p14:creationId xmlns:p14="http://schemas.microsoft.com/office/powerpoint/2010/main" val="42629203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a:t>2008-01</a:t>
            </a:r>
          </a:p>
        </p:txBody>
      </p:sp>
      <p:sp>
        <p:nvSpPr>
          <p:cNvPr id="3" name="Footer Placeholder 2"/>
          <p:cNvSpPr>
            <a:spLocks noGrp="1"/>
          </p:cNvSpPr>
          <p:nvPr>
            <p:ph type="ftr" sz="quarter" idx="11"/>
          </p:nvPr>
        </p:nvSpPr>
        <p:spPr/>
        <p:txBody>
          <a:bodyPr/>
          <a:lstStyle>
            <a:lvl1pPr>
              <a:defRPr/>
            </a:lvl1pPr>
          </a:lstStyle>
          <a:p>
            <a:r>
              <a:rPr lang="en-US"/>
              <a:t>2009-04</a:t>
            </a:r>
          </a:p>
        </p:txBody>
      </p:sp>
      <p:sp>
        <p:nvSpPr>
          <p:cNvPr id="4" name="Slide Number Placeholder 3"/>
          <p:cNvSpPr>
            <a:spLocks noGrp="1"/>
          </p:cNvSpPr>
          <p:nvPr>
            <p:ph type="sldNum" sz="quarter" idx="12"/>
          </p:nvPr>
        </p:nvSpPr>
        <p:spPr/>
        <p:txBody>
          <a:bodyPr/>
          <a:lstStyle>
            <a:lvl1pPr>
              <a:defRPr/>
            </a:lvl1pPr>
          </a:lstStyle>
          <a:p>
            <a:fld id="{1ED5D780-C26B-4301-8FD7-1B8289CC4B42}" type="slidenum">
              <a:rPr lang="en-US"/>
              <a:pPr/>
              <a:t>‹#›</a:t>
            </a:fld>
            <a:endParaRPr lang="en-US"/>
          </a:p>
        </p:txBody>
      </p:sp>
    </p:spTree>
    <p:extLst>
      <p:ext uri="{BB962C8B-B14F-4D97-AF65-F5344CB8AC3E}">
        <p14:creationId xmlns:p14="http://schemas.microsoft.com/office/powerpoint/2010/main" val="1866416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a:t>2008-01</a:t>
            </a:r>
          </a:p>
        </p:txBody>
      </p:sp>
      <p:sp>
        <p:nvSpPr>
          <p:cNvPr id="6" name="Footer Placeholder 5"/>
          <p:cNvSpPr>
            <a:spLocks noGrp="1"/>
          </p:cNvSpPr>
          <p:nvPr>
            <p:ph type="ftr" sz="quarter" idx="11"/>
          </p:nvPr>
        </p:nvSpPr>
        <p:spPr/>
        <p:txBody>
          <a:bodyPr/>
          <a:lstStyle>
            <a:lvl1pPr>
              <a:defRPr/>
            </a:lvl1pPr>
          </a:lstStyle>
          <a:p>
            <a:r>
              <a:rPr lang="en-US"/>
              <a:t>2009-04</a:t>
            </a:r>
          </a:p>
        </p:txBody>
      </p:sp>
      <p:sp>
        <p:nvSpPr>
          <p:cNvPr id="7" name="Slide Number Placeholder 6"/>
          <p:cNvSpPr>
            <a:spLocks noGrp="1"/>
          </p:cNvSpPr>
          <p:nvPr>
            <p:ph type="sldNum" sz="quarter" idx="12"/>
          </p:nvPr>
        </p:nvSpPr>
        <p:spPr/>
        <p:txBody>
          <a:bodyPr/>
          <a:lstStyle>
            <a:lvl1pPr>
              <a:defRPr/>
            </a:lvl1pPr>
          </a:lstStyle>
          <a:p>
            <a:fld id="{4DD55AC9-4D3C-408D-94C3-6C2A648802BB}" type="slidenum">
              <a:rPr lang="en-US"/>
              <a:pPr/>
              <a:t>‹#›</a:t>
            </a:fld>
            <a:endParaRPr lang="en-US"/>
          </a:p>
        </p:txBody>
      </p:sp>
    </p:spTree>
    <p:extLst>
      <p:ext uri="{BB962C8B-B14F-4D97-AF65-F5344CB8AC3E}">
        <p14:creationId xmlns:p14="http://schemas.microsoft.com/office/powerpoint/2010/main" val="23403456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a:t>2008-01</a:t>
            </a:r>
          </a:p>
        </p:txBody>
      </p:sp>
      <p:sp>
        <p:nvSpPr>
          <p:cNvPr id="6" name="Footer Placeholder 5"/>
          <p:cNvSpPr>
            <a:spLocks noGrp="1"/>
          </p:cNvSpPr>
          <p:nvPr>
            <p:ph type="ftr" sz="quarter" idx="11"/>
          </p:nvPr>
        </p:nvSpPr>
        <p:spPr/>
        <p:txBody>
          <a:bodyPr/>
          <a:lstStyle>
            <a:lvl1pPr>
              <a:defRPr/>
            </a:lvl1pPr>
          </a:lstStyle>
          <a:p>
            <a:r>
              <a:rPr lang="en-US"/>
              <a:t>2009-04</a:t>
            </a:r>
          </a:p>
        </p:txBody>
      </p:sp>
      <p:sp>
        <p:nvSpPr>
          <p:cNvPr id="7" name="Slide Number Placeholder 6"/>
          <p:cNvSpPr>
            <a:spLocks noGrp="1"/>
          </p:cNvSpPr>
          <p:nvPr>
            <p:ph type="sldNum" sz="quarter" idx="12"/>
          </p:nvPr>
        </p:nvSpPr>
        <p:spPr/>
        <p:txBody>
          <a:bodyPr/>
          <a:lstStyle>
            <a:lvl1pPr>
              <a:defRPr/>
            </a:lvl1pPr>
          </a:lstStyle>
          <a:p>
            <a:fld id="{62D5E085-C8A2-44AC-B128-E06EE22FC325}" type="slidenum">
              <a:rPr lang="en-US"/>
              <a:pPr/>
              <a:t>‹#›</a:t>
            </a:fld>
            <a:endParaRPr lang="en-US"/>
          </a:p>
        </p:txBody>
      </p:sp>
    </p:spTree>
    <p:extLst>
      <p:ext uri="{BB962C8B-B14F-4D97-AF65-F5344CB8AC3E}">
        <p14:creationId xmlns:p14="http://schemas.microsoft.com/office/powerpoint/2010/main" val="8034104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0" y="6553200"/>
            <a:ext cx="2133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r>
              <a:rPr lang="en-US"/>
              <a:t>2008-01</a:t>
            </a:r>
          </a:p>
        </p:txBody>
      </p:sp>
      <p:sp>
        <p:nvSpPr>
          <p:cNvPr id="1029" name="Rectangle 5"/>
          <p:cNvSpPr>
            <a:spLocks noGrp="1" noChangeArrowheads="1"/>
          </p:cNvSpPr>
          <p:nvPr>
            <p:ph type="ftr" sz="quarter" idx="3"/>
          </p:nvPr>
        </p:nvSpPr>
        <p:spPr bwMode="auto">
          <a:xfrm>
            <a:off x="3200400" y="6553200"/>
            <a:ext cx="2895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r>
              <a:rPr lang="en-US"/>
              <a:t>2009-04</a:t>
            </a:r>
          </a:p>
        </p:txBody>
      </p:sp>
      <p:sp>
        <p:nvSpPr>
          <p:cNvPr id="1030" name="Rectangle 6"/>
          <p:cNvSpPr>
            <a:spLocks noGrp="1" noChangeArrowheads="1"/>
          </p:cNvSpPr>
          <p:nvPr>
            <p:ph type="sldNum" sz="quarter" idx="4"/>
          </p:nvPr>
        </p:nvSpPr>
        <p:spPr bwMode="auto">
          <a:xfrm>
            <a:off x="7010400" y="6553200"/>
            <a:ext cx="2133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13793913-2277-4D97-A7F6-4D04A197939E}"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0" y="6553200"/>
            <a:ext cx="2133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defTabSz="914400" hangingPunct="1">
              <a:lnSpc>
                <a:spcPct val="100000"/>
              </a:lnSpc>
              <a:buClrTx/>
              <a:buSzTx/>
              <a:buFontTx/>
              <a:buNone/>
              <a:defRPr sz="1400">
                <a:solidFill>
                  <a:srgbClr val="000000"/>
                </a:solidFill>
                <a:latin typeface="Arial" pitchFamily="34" charset="0"/>
              </a:defRPr>
            </a:lvl1pPr>
          </a:lstStyle>
          <a:p>
            <a:pPr>
              <a:defRPr/>
            </a:pPr>
            <a:r>
              <a:rPr lang="en-US">
                <a:ea typeface="Microsoft YaHei" charset="-122"/>
              </a:rPr>
              <a:t>2009-04</a:t>
            </a: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defTabSz="914400" hangingPunct="1">
              <a:lnSpc>
                <a:spcPct val="100000"/>
              </a:lnSpc>
              <a:buClrTx/>
              <a:buSzTx/>
              <a:buFontTx/>
              <a:buNone/>
              <a:defRPr sz="1400">
                <a:solidFill>
                  <a:srgbClr val="000000"/>
                </a:solidFill>
                <a:latin typeface="Arial" pitchFamily="34" charset="0"/>
              </a:defRPr>
            </a:lvl1pPr>
          </a:lstStyle>
          <a:p>
            <a:pPr>
              <a:defRPr/>
            </a:pPr>
            <a:endParaRPr lang="en-US">
              <a:ea typeface="Microsoft YaHei" charset="-122"/>
            </a:endParaRPr>
          </a:p>
        </p:txBody>
      </p:sp>
      <p:sp>
        <p:nvSpPr>
          <p:cNvPr id="1030" name="Rectangle 6"/>
          <p:cNvSpPr>
            <a:spLocks noGrp="1" noChangeArrowheads="1"/>
          </p:cNvSpPr>
          <p:nvPr>
            <p:ph type="sldNum" sz="quarter" idx="4"/>
          </p:nvPr>
        </p:nvSpPr>
        <p:spPr bwMode="auto">
          <a:xfrm>
            <a:off x="7010400" y="6553200"/>
            <a:ext cx="2133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defTabSz="914400" hangingPunct="1">
              <a:lnSpc>
                <a:spcPct val="100000"/>
              </a:lnSpc>
              <a:buClrTx/>
              <a:buSzTx/>
              <a:buFontTx/>
              <a:buNone/>
              <a:defRPr sz="1400">
                <a:solidFill>
                  <a:srgbClr val="000000"/>
                </a:solidFill>
                <a:latin typeface="Arial" pitchFamily="34" charset="0"/>
              </a:defRPr>
            </a:lvl1pPr>
          </a:lstStyle>
          <a:p>
            <a:pPr>
              <a:defRPr/>
            </a:pPr>
            <a:fld id="{6F34EED1-4E0D-4A3D-9CEA-48CAEEA599E0}" type="slidenum">
              <a:rPr lang="en-US">
                <a:ea typeface="Microsoft YaHei" charset="-122"/>
              </a:rPr>
              <a:pPr>
                <a:defRPr/>
              </a:pPr>
              <a:t>‹#›</a:t>
            </a:fld>
            <a:endParaRPr lang="en-US">
              <a:ea typeface="Microsoft YaHei" charset="-122"/>
            </a:endParaRPr>
          </a:p>
        </p:txBody>
      </p:sp>
    </p:spTree>
    <p:extLst>
      <p:ext uri="{BB962C8B-B14F-4D97-AF65-F5344CB8AC3E}">
        <p14:creationId xmlns:p14="http://schemas.microsoft.com/office/powerpoint/2010/main" val="3502203508"/>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iming>
    <p:tnLst>
      <p:par>
        <p:cTn id="1" dur="indefinite" restart="never" nodeType="tmRoot"/>
      </p:par>
    </p:tnLst>
  </p:timing>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hyperlink" Target="http://www.cawst.org/"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hemeOverride" Target="../theme/themeOverride2.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22.jpeg"/></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8.emf"/><Relationship Id="rId5" Type="http://schemas.openxmlformats.org/officeDocument/2006/relationships/image" Target="../media/image27.emf"/><Relationship Id="rId4" Type="http://schemas.openxmlformats.org/officeDocument/2006/relationships/image" Target="../media/image26.emf"/></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emf"/><Relationship Id="rId7" Type="http://schemas.openxmlformats.org/officeDocument/2006/relationships/image" Target="../media/image38.emf"/><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7.emf"/><Relationship Id="rId5" Type="http://schemas.openxmlformats.org/officeDocument/2006/relationships/image" Target="../media/image36.emf"/><Relationship Id="rId4" Type="http://schemas.openxmlformats.org/officeDocument/2006/relationships/image" Target="../media/image35.emf"/></Relationships>
</file>

<file path=ppt/slides/_rels/slide2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Microsoft_Excel_97-2003_Worksheet1.xls"/><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image" Target="../media/image8.emf"/></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tif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AWST_2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7950" y="11113"/>
            <a:ext cx="3848100" cy="110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671513" y="677863"/>
            <a:ext cx="8077200" cy="6232525"/>
          </a:xfrm>
          <a:prstGeom prst="rect">
            <a:avLst/>
          </a:prstGeom>
          <a:noFill/>
        </p:spPr>
        <p:txBody>
          <a:bodyPr>
            <a:spAutoFit/>
          </a:bodyPr>
          <a:lstStyle/>
          <a:p>
            <a:pPr>
              <a:defRPr/>
            </a:pPr>
            <a:endParaRPr lang="es-SV" sz="1100" dirty="0">
              <a:solidFill>
                <a:srgbClr val="000000"/>
              </a:solidFill>
              <a:latin typeface="Arial"/>
              <a:ea typeface="Microsoft YaHei" charset="-122"/>
            </a:endParaRPr>
          </a:p>
          <a:p>
            <a:pPr algn="ctr">
              <a:tabLst>
                <a:tab pos="1196975" algn="l"/>
              </a:tabLst>
              <a:defRPr/>
            </a:pPr>
            <a:r>
              <a:rPr lang="es-SV" sz="1100" dirty="0">
                <a:solidFill>
                  <a:srgbClr val="000000"/>
                </a:solidFill>
                <a:latin typeface="Arial"/>
                <a:ea typeface="Microsoft YaHei" charset="-122"/>
              </a:rPr>
              <a:t>12, 2916 – </a:t>
            </a:r>
            <a:r>
              <a:rPr lang="es-SV" sz="1100" dirty="0" err="1">
                <a:solidFill>
                  <a:srgbClr val="000000"/>
                </a:solidFill>
                <a:latin typeface="Arial"/>
                <a:ea typeface="Microsoft YaHei" charset="-122"/>
              </a:rPr>
              <a:t>5</a:t>
            </a:r>
            <a:r>
              <a:rPr lang="es-SV" sz="1100" baseline="30000" dirty="0" err="1">
                <a:solidFill>
                  <a:srgbClr val="000000"/>
                </a:solidFill>
                <a:latin typeface="Arial"/>
                <a:ea typeface="Microsoft YaHei" charset="-122"/>
              </a:rPr>
              <a:t>th</a:t>
            </a:r>
            <a:r>
              <a:rPr lang="es-SV" sz="1100" dirty="0">
                <a:solidFill>
                  <a:srgbClr val="000000"/>
                </a:solidFill>
                <a:latin typeface="Arial"/>
                <a:ea typeface="Microsoft YaHei" charset="-122"/>
              </a:rPr>
              <a:t> </a:t>
            </a:r>
            <a:r>
              <a:rPr lang="es-SV" sz="1100" dirty="0" err="1">
                <a:solidFill>
                  <a:srgbClr val="000000"/>
                </a:solidFill>
                <a:latin typeface="Arial"/>
                <a:ea typeface="Microsoft YaHei" charset="-122"/>
              </a:rPr>
              <a:t>Avenue</a:t>
            </a:r>
            <a:endParaRPr lang="es-SV" sz="1100" dirty="0">
              <a:solidFill>
                <a:srgbClr val="000000"/>
              </a:solidFill>
              <a:latin typeface="Arial"/>
              <a:ea typeface="Microsoft YaHei" charset="-122"/>
            </a:endParaRPr>
          </a:p>
          <a:p>
            <a:pPr algn="ctr">
              <a:tabLst>
                <a:tab pos="1196975" algn="l"/>
              </a:tabLst>
              <a:defRPr/>
            </a:pPr>
            <a:r>
              <a:rPr lang="es-SV" sz="1100" dirty="0">
                <a:solidFill>
                  <a:srgbClr val="000000"/>
                </a:solidFill>
                <a:latin typeface="Arial"/>
                <a:ea typeface="Microsoft YaHei" charset="-122"/>
              </a:rPr>
              <a:t>Calgary, Alberta, </a:t>
            </a:r>
            <a:r>
              <a:rPr lang="es-SV" sz="1100" dirty="0" err="1">
                <a:solidFill>
                  <a:srgbClr val="000000"/>
                </a:solidFill>
                <a:latin typeface="Arial"/>
                <a:ea typeface="Microsoft YaHei" charset="-122"/>
              </a:rPr>
              <a:t>T2A</a:t>
            </a:r>
            <a:r>
              <a:rPr lang="es-SV" sz="1100" dirty="0">
                <a:solidFill>
                  <a:srgbClr val="000000"/>
                </a:solidFill>
                <a:latin typeface="Arial"/>
                <a:ea typeface="Microsoft YaHei" charset="-122"/>
              </a:rPr>
              <a:t> </a:t>
            </a:r>
            <a:r>
              <a:rPr lang="es-SV" sz="1100" dirty="0" err="1">
                <a:solidFill>
                  <a:srgbClr val="000000"/>
                </a:solidFill>
                <a:latin typeface="Arial"/>
                <a:ea typeface="Microsoft YaHei" charset="-122"/>
              </a:rPr>
              <a:t>6K4</a:t>
            </a:r>
            <a:r>
              <a:rPr lang="es-SV" sz="1100" dirty="0">
                <a:solidFill>
                  <a:srgbClr val="000000"/>
                </a:solidFill>
                <a:latin typeface="Arial"/>
                <a:ea typeface="Microsoft YaHei" charset="-122"/>
              </a:rPr>
              <a:t>, Canadá</a:t>
            </a:r>
          </a:p>
          <a:p>
            <a:pPr algn="ctr">
              <a:tabLst>
                <a:tab pos="1196975" algn="l"/>
              </a:tabLst>
              <a:defRPr/>
            </a:pPr>
            <a:r>
              <a:rPr lang="es-SV" sz="1100" dirty="0">
                <a:solidFill>
                  <a:srgbClr val="000000"/>
                </a:solidFill>
                <a:latin typeface="Arial"/>
                <a:ea typeface="Microsoft YaHei" charset="-122"/>
              </a:rPr>
              <a:t>Teléfono: + 1 (403) 243-3285, fax: + 1 (403) 243-6199</a:t>
            </a:r>
          </a:p>
          <a:p>
            <a:pPr algn="ctr">
              <a:tabLst>
                <a:tab pos="1196975" algn="l"/>
              </a:tabLst>
              <a:defRPr/>
            </a:pPr>
            <a:r>
              <a:rPr lang="es-SV" sz="1100" dirty="0">
                <a:solidFill>
                  <a:srgbClr val="000000"/>
                </a:solidFill>
                <a:latin typeface="Arial"/>
                <a:ea typeface="Microsoft YaHei" charset="-122"/>
                <a:hlinkClick r:id="rId4"/>
              </a:rPr>
              <a:t>Correo electrónico: cawst@cawst.org, sitio web: </a:t>
            </a:r>
            <a:r>
              <a:rPr lang="es-SV" sz="1100" dirty="0">
                <a:solidFill>
                  <a:srgbClr val="000000"/>
                </a:solidFill>
                <a:latin typeface="Arial"/>
                <a:ea typeface="Microsoft YaHei" charset="-122"/>
              </a:rPr>
              <a:t>www.cawst.org</a:t>
            </a:r>
          </a:p>
          <a:p>
            <a:pPr algn="ctr">
              <a:tabLst>
                <a:tab pos="1196975" algn="l"/>
              </a:tabLst>
              <a:defRPr/>
            </a:pPr>
            <a:endParaRPr lang="es-SV" sz="1100" dirty="0">
              <a:solidFill>
                <a:srgbClr val="000000"/>
              </a:solidFill>
              <a:latin typeface="Arial"/>
              <a:ea typeface="Microsoft YaHei" charset="-122"/>
            </a:endParaRPr>
          </a:p>
          <a:p>
            <a:pPr>
              <a:defRPr/>
            </a:pPr>
            <a:r>
              <a:rPr lang="es-SV" sz="850" dirty="0">
                <a:solidFill>
                  <a:srgbClr val="000000"/>
                </a:solidFill>
                <a:latin typeface="Arial"/>
                <a:ea typeface="Microsoft YaHei" charset="-122"/>
              </a:rPr>
              <a:t>El Centro de Tecnologías Asequibles de Agua y Saneamiento (CAWST, por su sigla en inglés) es una organización sin fines de lucro con base en Calgary que proporciona capacitación y consultoría a organizaciones que trabajan directamente con poblaciones en países en desarrollo que carecen de acceso al agua limpia y al saneamiento básico.</a:t>
            </a:r>
          </a:p>
          <a:p>
            <a:pPr>
              <a:defRPr/>
            </a:pPr>
            <a:r>
              <a:rPr lang="es-SV" sz="850" dirty="0">
                <a:solidFill>
                  <a:srgbClr val="000000"/>
                </a:solidFill>
                <a:latin typeface="Arial"/>
                <a:ea typeface="Microsoft YaHei" charset="-122"/>
              </a:rPr>
              <a:t> </a:t>
            </a:r>
          </a:p>
          <a:p>
            <a:pPr>
              <a:defRPr/>
            </a:pPr>
            <a:r>
              <a:rPr lang="es-SV" sz="850" dirty="0">
                <a:solidFill>
                  <a:srgbClr val="000000"/>
                </a:solidFill>
                <a:latin typeface="Arial"/>
                <a:ea typeface="Microsoft YaHei" charset="-122"/>
              </a:rPr>
              <a:t>Una de las principales estrategias de CAWST es hacer del conocimiento sobre agua un saber popular. Eso se logra, en parte, mediante el desarrollo y la distribución gratuita de materiales educativos con la intención de aumentar la disponibilidad de información para los que más lo necesitan.</a:t>
            </a:r>
          </a:p>
          <a:p>
            <a:pPr>
              <a:defRPr/>
            </a:pPr>
            <a:r>
              <a:rPr lang="es-SV" sz="850" dirty="0">
                <a:solidFill>
                  <a:srgbClr val="000000"/>
                </a:solidFill>
                <a:latin typeface="Arial"/>
                <a:ea typeface="Microsoft YaHei" charset="-122"/>
              </a:rPr>
              <a:t> </a:t>
            </a:r>
          </a:p>
          <a:p>
            <a:pPr>
              <a:defRPr/>
            </a:pPr>
            <a:r>
              <a:rPr lang="es-SV" sz="850" dirty="0">
                <a:solidFill>
                  <a:srgbClr val="000000"/>
                </a:solidFill>
                <a:latin typeface="Arial"/>
                <a:ea typeface="Microsoft YaHei" charset="-122"/>
              </a:rPr>
              <a:t>Este documento es de contenido abierto y está elaborado bajo la licencia genérica Creative Commons Atribución 3.0. Para ver una copia de esa licencia, visite la página http://creativecommons.org/licenses/by/3.0/deed.es o envíe una carta a Creative Commons, 171 </a:t>
            </a:r>
            <a:r>
              <a:rPr lang="es-SV" sz="850" dirty="0" err="1">
                <a:solidFill>
                  <a:srgbClr val="000000"/>
                </a:solidFill>
                <a:latin typeface="Arial"/>
                <a:ea typeface="Microsoft YaHei" charset="-122"/>
              </a:rPr>
              <a:t>Second</a:t>
            </a:r>
            <a:r>
              <a:rPr lang="es-SV" sz="850" dirty="0">
                <a:solidFill>
                  <a:srgbClr val="000000"/>
                </a:solidFill>
                <a:latin typeface="Arial"/>
                <a:ea typeface="Microsoft YaHei" charset="-122"/>
              </a:rPr>
              <a:t> Street, Suite 300, San Francisco, California 94105, Estados Unidos. </a:t>
            </a:r>
          </a:p>
          <a:p>
            <a:pPr>
              <a:defRPr/>
            </a:pPr>
            <a:r>
              <a:rPr lang="es-SV" sz="850" dirty="0">
                <a:solidFill>
                  <a:srgbClr val="000000"/>
                </a:solidFill>
                <a:latin typeface="Arial"/>
                <a:ea typeface="Microsoft YaHei" charset="-122"/>
              </a:rPr>
              <a:t> </a:t>
            </a:r>
          </a:p>
          <a:p>
            <a:pPr>
              <a:defRPr/>
            </a:pPr>
            <a:r>
              <a:rPr lang="es-SV" sz="850" dirty="0">
                <a:solidFill>
                  <a:srgbClr val="000000"/>
                </a:solidFill>
                <a:latin typeface="Arial"/>
                <a:ea typeface="Microsoft YaHei" charset="-122"/>
              </a:rPr>
              <a:t>		Usted es libre de:</a:t>
            </a:r>
          </a:p>
          <a:p>
            <a:pPr marL="2000250" lvl="4" indent="-171450">
              <a:buFont typeface="Arial" pitchFamily="34" charset="0"/>
              <a:buChar char="•"/>
              <a:defRPr/>
            </a:pPr>
            <a:r>
              <a:rPr lang="es-SV" sz="850" dirty="0">
                <a:solidFill>
                  <a:srgbClr val="000000"/>
                </a:solidFill>
                <a:latin typeface="Arial"/>
                <a:ea typeface="Microsoft YaHei" charset="-122"/>
              </a:rPr>
              <a:t>Compartir – copiar, distribuir y difundir este documento.</a:t>
            </a:r>
          </a:p>
          <a:p>
            <a:pPr marL="2000250" lvl="4" indent="-171450">
              <a:buFont typeface="Arial" pitchFamily="34" charset="0"/>
              <a:buChar char="•"/>
              <a:defRPr/>
            </a:pPr>
            <a:r>
              <a:rPr lang="es-SV" sz="850" dirty="0">
                <a:solidFill>
                  <a:srgbClr val="000000"/>
                </a:solidFill>
                <a:latin typeface="Arial"/>
                <a:ea typeface="Microsoft YaHei" charset="-122"/>
              </a:rPr>
              <a:t>Editar – adaptar este documento.</a:t>
            </a:r>
          </a:p>
          <a:p>
            <a:pPr>
              <a:defRPr/>
            </a:pPr>
            <a:r>
              <a:rPr lang="es-SV" sz="850" dirty="0">
                <a:solidFill>
                  <a:srgbClr val="000000"/>
                </a:solidFill>
                <a:latin typeface="Arial"/>
                <a:ea typeface="Microsoft YaHei" charset="-122"/>
              </a:rPr>
              <a:t> </a:t>
            </a:r>
          </a:p>
          <a:p>
            <a:pPr>
              <a:defRPr/>
            </a:pPr>
            <a:r>
              <a:rPr lang="es-SV" sz="850" dirty="0">
                <a:solidFill>
                  <a:srgbClr val="000000"/>
                </a:solidFill>
                <a:latin typeface="Arial"/>
                <a:ea typeface="Microsoft YaHei" charset="-122"/>
              </a:rPr>
              <a:t>		Bajo las siguientes condiciones:</a:t>
            </a:r>
          </a:p>
          <a:p>
            <a:pPr marL="2000250" lvl="4" indent="-171450">
              <a:buFont typeface="Arial" pitchFamily="34" charset="0"/>
              <a:buChar char="•"/>
              <a:defRPr/>
            </a:pPr>
            <a:r>
              <a:rPr lang="es-SV" sz="850" dirty="0">
                <a:solidFill>
                  <a:srgbClr val="000000"/>
                </a:solidFill>
                <a:latin typeface="Arial"/>
                <a:ea typeface="Microsoft YaHei" charset="-122"/>
              </a:rPr>
              <a:t>Atribución. Deberá atribuírsele a CAWST el crédito de ser la fuente original del documento. Por favor, incluya la dirección a nuestro sitio web: www.cawst.org.</a:t>
            </a:r>
          </a:p>
          <a:p>
            <a:pPr algn="ctr">
              <a:tabLst>
                <a:tab pos="1196975" algn="l"/>
              </a:tabLst>
              <a:defRPr/>
            </a:pPr>
            <a:endParaRPr lang="es-SV" sz="700" dirty="0">
              <a:solidFill>
                <a:srgbClr val="000000"/>
              </a:solidFill>
              <a:latin typeface="Arial"/>
              <a:ea typeface="Microsoft YaHei" charset="-122"/>
            </a:endParaRPr>
          </a:p>
          <a:p>
            <a:pPr>
              <a:tabLst>
                <a:tab pos="1196975" algn="l"/>
              </a:tabLst>
              <a:defRPr/>
            </a:pPr>
            <a:r>
              <a:rPr lang="es-SV" sz="850" dirty="0">
                <a:solidFill>
                  <a:srgbClr val="000000"/>
                </a:solidFill>
                <a:latin typeface="Arial"/>
                <a:ea typeface="Microsoft YaHei" charset="-122"/>
              </a:rPr>
              <a:t>CAWST actualizará este documento periódicamente. Por ese motivo, no se recomienda que lo almacene para descargarlo desde su sitio web.</a:t>
            </a:r>
          </a:p>
          <a:p>
            <a:pPr>
              <a:tabLst>
                <a:tab pos="1196975" algn="l"/>
              </a:tabLst>
              <a:defRPr/>
            </a:pPr>
            <a:endParaRPr lang="es-SV" sz="850" dirty="0">
              <a:solidFill>
                <a:srgbClr val="000000"/>
              </a:solidFill>
              <a:latin typeface="Arial"/>
              <a:ea typeface="Microsoft YaHei" charset="-122"/>
            </a:endParaRPr>
          </a:p>
          <a:p>
            <a:pPr>
              <a:tabLst>
                <a:tab pos="1196975" algn="l"/>
              </a:tabLst>
              <a:defRPr/>
            </a:pPr>
            <a:endParaRPr lang="es-SV" sz="900" dirty="0">
              <a:solidFill>
                <a:srgbClr val="000000"/>
              </a:solidFill>
              <a:latin typeface="Arial"/>
              <a:ea typeface="Microsoft YaHei" charset="-122"/>
            </a:endParaRPr>
          </a:p>
          <a:p>
            <a:pPr>
              <a:tabLst>
                <a:tab pos="1196975" algn="l"/>
              </a:tabLst>
              <a:defRPr/>
            </a:pPr>
            <a:endParaRPr lang="es-SV" sz="900" dirty="0">
              <a:solidFill>
                <a:srgbClr val="000000"/>
              </a:solidFill>
              <a:latin typeface="Arial"/>
              <a:ea typeface="Microsoft YaHei" charset="-122"/>
            </a:endParaRPr>
          </a:p>
          <a:p>
            <a:pPr>
              <a:tabLst>
                <a:tab pos="1196975" algn="l"/>
              </a:tabLst>
              <a:defRPr/>
            </a:pPr>
            <a:endParaRPr lang="es-SV" sz="900" dirty="0">
              <a:solidFill>
                <a:srgbClr val="000000"/>
              </a:solidFill>
              <a:latin typeface="Arial"/>
              <a:ea typeface="Microsoft YaHei" charset="-122"/>
            </a:endParaRPr>
          </a:p>
          <a:p>
            <a:pPr>
              <a:tabLst>
                <a:tab pos="1196975" algn="l"/>
              </a:tabLst>
              <a:defRPr/>
            </a:pPr>
            <a:endParaRPr lang="es-SV" sz="900" dirty="0">
              <a:solidFill>
                <a:srgbClr val="000000"/>
              </a:solidFill>
              <a:latin typeface="Arial"/>
              <a:ea typeface="Microsoft YaHei" charset="-122"/>
            </a:endParaRPr>
          </a:p>
          <a:p>
            <a:pPr>
              <a:tabLst>
                <a:tab pos="1196975" algn="l"/>
              </a:tabLst>
              <a:defRPr/>
            </a:pPr>
            <a:endParaRPr lang="es-SV" sz="900" dirty="0">
              <a:solidFill>
                <a:srgbClr val="000000"/>
              </a:solidFill>
              <a:latin typeface="Arial"/>
              <a:ea typeface="Microsoft YaHei" charset="-122"/>
            </a:endParaRPr>
          </a:p>
          <a:p>
            <a:pPr>
              <a:tabLst>
                <a:tab pos="1196975" algn="l"/>
              </a:tabLst>
              <a:defRPr/>
            </a:pPr>
            <a:endParaRPr lang="es-SV" sz="900" dirty="0">
              <a:solidFill>
                <a:srgbClr val="000000"/>
              </a:solidFill>
              <a:latin typeface="Arial"/>
              <a:ea typeface="Microsoft YaHei" charset="-122"/>
            </a:endParaRPr>
          </a:p>
          <a:p>
            <a:pPr>
              <a:tabLst>
                <a:tab pos="1196975" algn="l"/>
              </a:tabLst>
              <a:defRPr/>
            </a:pPr>
            <a:endParaRPr lang="es-SV" sz="1050" dirty="0">
              <a:solidFill>
                <a:srgbClr val="000000"/>
              </a:solidFill>
              <a:latin typeface="Arial"/>
              <a:ea typeface="Microsoft YaHei" charset="-122"/>
            </a:endParaRPr>
          </a:p>
          <a:p>
            <a:pPr>
              <a:tabLst>
                <a:tab pos="1196975" algn="l"/>
              </a:tabLst>
              <a:defRPr/>
            </a:pPr>
            <a:endParaRPr lang="es-SV" sz="900" dirty="0">
              <a:solidFill>
                <a:srgbClr val="000000"/>
              </a:solidFill>
              <a:latin typeface="Arial"/>
              <a:ea typeface="Microsoft YaHei" charset="-122"/>
            </a:endParaRPr>
          </a:p>
          <a:p>
            <a:pPr>
              <a:tabLst>
                <a:tab pos="1196975" algn="l"/>
              </a:tabLst>
              <a:defRPr/>
            </a:pPr>
            <a:endParaRPr lang="es-SV" sz="1200" dirty="0">
              <a:solidFill>
                <a:srgbClr val="000000"/>
              </a:solidFill>
              <a:latin typeface="Arial"/>
              <a:ea typeface="Microsoft YaHei" charset="-122"/>
            </a:endParaRPr>
          </a:p>
          <a:p>
            <a:pPr>
              <a:tabLst>
                <a:tab pos="1196975" algn="l"/>
              </a:tabLst>
              <a:defRPr/>
            </a:pPr>
            <a:endParaRPr lang="es-SV" sz="900" dirty="0">
              <a:solidFill>
                <a:srgbClr val="000000"/>
              </a:solidFill>
              <a:latin typeface="Arial"/>
              <a:ea typeface="Microsoft YaHei" charset="-122"/>
            </a:endParaRPr>
          </a:p>
          <a:p>
            <a:pPr>
              <a:tabLst>
                <a:tab pos="1196975" algn="l"/>
              </a:tabLst>
              <a:defRPr/>
            </a:pPr>
            <a:endParaRPr lang="es-SV" sz="900" dirty="0">
              <a:solidFill>
                <a:srgbClr val="000000"/>
              </a:solidFill>
              <a:latin typeface="Arial"/>
              <a:ea typeface="Microsoft YaHei" charset="-122"/>
            </a:endParaRPr>
          </a:p>
          <a:p>
            <a:pPr>
              <a:tabLst>
                <a:tab pos="1196975" algn="l"/>
              </a:tabLst>
              <a:defRPr/>
            </a:pPr>
            <a:endParaRPr lang="es-SV" sz="900" dirty="0">
              <a:solidFill>
                <a:srgbClr val="000000"/>
              </a:solidFill>
              <a:latin typeface="Arial"/>
              <a:ea typeface="Microsoft YaHei" charset="-122"/>
            </a:endParaRPr>
          </a:p>
          <a:p>
            <a:pPr>
              <a:tabLst>
                <a:tab pos="1196975" algn="l"/>
              </a:tabLst>
              <a:defRPr/>
            </a:pPr>
            <a:endParaRPr lang="es-SV" sz="900" dirty="0">
              <a:solidFill>
                <a:srgbClr val="000000"/>
              </a:solidFill>
              <a:latin typeface="Arial"/>
              <a:ea typeface="Microsoft YaHei" charset="-122"/>
            </a:endParaRPr>
          </a:p>
          <a:p>
            <a:pPr>
              <a:tabLst>
                <a:tab pos="1196975" algn="l"/>
              </a:tabLst>
              <a:defRPr/>
            </a:pPr>
            <a:endParaRPr lang="es-SV" sz="900" dirty="0">
              <a:solidFill>
                <a:srgbClr val="000000"/>
              </a:solidFill>
              <a:latin typeface="Arial"/>
              <a:ea typeface="Microsoft YaHei" charset="-122"/>
            </a:endParaRPr>
          </a:p>
          <a:p>
            <a:pPr>
              <a:defRPr/>
            </a:pPr>
            <a:r>
              <a:rPr lang="es-SV" sz="900" b="1" dirty="0">
                <a:solidFill>
                  <a:srgbClr val="000000"/>
                </a:solidFill>
                <a:latin typeface="Arial"/>
                <a:ea typeface="Microsoft YaHei" charset="-122"/>
              </a:rPr>
              <a:t> </a:t>
            </a:r>
            <a:r>
              <a:rPr lang="es-SV" sz="900" dirty="0">
                <a:solidFill>
                  <a:srgbClr val="000000"/>
                </a:solidFill>
                <a:latin typeface="Arial"/>
                <a:ea typeface="Microsoft YaHei" charset="-122"/>
              </a:rPr>
              <a:t>CAWST y sus directores, empleados, contratistas y voluntarios no asumen ninguna responsabilidad ni dan ninguna garantía respecto de los resultados que puedan obtenerse a partir del uso de la información proporcionada.</a:t>
            </a:r>
          </a:p>
        </p:txBody>
      </p:sp>
      <p:pic>
        <p:nvPicPr>
          <p:cNvPr id="1638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71575" y="3111500"/>
            <a:ext cx="10795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43013" y="3544888"/>
            <a:ext cx="936625"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547664" y="4305137"/>
            <a:ext cx="6408712" cy="2062103"/>
          </a:xfrm>
          <a:prstGeom prst="rect">
            <a:avLst/>
          </a:prstGeom>
          <a:noFill/>
          <a:ln w="15875">
            <a:solidFill>
              <a:schemeClr val="tx1"/>
            </a:solidFill>
          </a:ln>
        </p:spPr>
        <p:txBody>
          <a:bodyPr>
            <a:spAutoFit/>
          </a:bodyPr>
          <a:lstStyle/>
          <a:p>
            <a:pPr>
              <a:defRPr/>
            </a:pPr>
            <a:r>
              <a:rPr b="1" dirty="0">
                <a:solidFill>
                  <a:srgbClr val="000000"/>
                </a:solidFill>
                <a:latin typeface="Arial"/>
                <a:ea typeface="Microsoft YaHei" charset="-122"/>
              </a:rPr>
              <a:t> </a:t>
            </a:r>
            <a:r>
              <a:rPr sz="1100" b="1" dirty="0">
                <a:solidFill>
                  <a:srgbClr val="000000"/>
                </a:solidFill>
                <a:latin typeface="Arial"/>
                <a:ea typeface="Microsoft YaHei" charset="-122"/>
              </a:rPr>
              <a:t> </a:t>
            </a:r>
            <a:r>
              <a:rPr sz="1100" b="1" dirty="0" err="1">
                <a:solidFill>
                  <a:srgbClr val="000000"/>
                </a:solidFill>
                <a:latin typeface="Arial"/>
                <a:ea typeface="Microsoft YaHei" charset="-122"/>
              </a:rPr>
              <a:t>Manténgase</a:t>
            </a:r>
            <a:r>
              <a:rPr sz="1100" b="1" dirty="0">
                <a:solidFill>
                  <a:srgbClr val="000000"/>
                </a:solidFill>
                <a:latin typeface="Arial"/>
                <a:ea typeface="Microsoft YaHei" charset="-122"/>
              </a:rPr>
              <a:t> </a:t>
            </a:r>
            <a:r>
              <a:rPr sz="1100" b="1" dirty="0" err="1">
                <a:solidFill>
                  <a:srgbClr val="000000"/>
                </a:solidFill>
                <a:latin typeface="Arial"/>
                <a:ea typeface="Microsoft YaHei" charset="-122"/>
              </a:rPr>
              <a:t>actualizado</a:t>
            </a:r>
            <a:r>
              <a:rPr sz="1100" b="1" dirty="0">
                <a:solidFill>
                  <a:srgbClr val="000000"/>
                </a:solidFill>
                <a:latin typeface="Arial"/>
                <a:ea typeface="Microsoft YaHei" charset="-122"/>
              </a:rPr>
              <a:t> y </a:t>
            </a:r>
            <a:r>
              <a:rPr sz="1100" b="1" dirty="0" err="1">
                <a:solidFill>
                  <a:srgbClr val="000000"/>
                </a:solidFill>
                <a:latin typeface="Arial"/>
                <a:ea typeface="Microsoft YaHei" charset="-122"/>
              </a:rPr>
              <a:t>obtenga</a:t>
            </a:r>
            <a:r>
              <a:rPr sz="1100" b="1" dirty="0">
                <a:solidFill>
                  <a:srgbClr val="000000"/>
                </a:solidFill>
                <a:latin typeface="Arial"/>
                <a:ea typeface="Microsoft YaHei" charset="-122"/>
              </a:rPr>
              <a:t> </a:t>
            </a:r>
            <a:r>
              <a:rPr sz="1100" b="1" dirty="0" err="1">
                <a:solidFill>
                  <a:srgbClr val="000000"/>
                </a:solidFill>
                <a:latin typeface="Arial"/>
                <a:ea typeface="Microsoft YaHei" charset="-122"/>
              </a:rPr>
              <a:t>apoyo</a:t>
            </a:r>
            <a:r>
              <a:rPr sz="1100" b="1" dirty="0">
                <a:solidFill>
                  <a:srgbClr val="000000"/>
                </a:solidFill>
                <a:latin typeface="Arial"/>
                <a:ea typeface="Microsoft YaHei" charset="-122"/>
              </a:rPr>
              <a:t>:</a:t>
            </a:r>
          </a:p>
          <a:p>
            <a:pPr marL="3028950" lvl="6" indent="-285750">
              <a:buFont typeface="Arial" pitchFamily="34" charset="0"/>
              <a:buChar char="•"/>
              <a:defRPr/>
            </a:pPr>
            <a:r>
              <a:rPr sz="1100" dirty="0" err="1">
                <a:solidFill>
                  <a:srgbClr val="000000"/>
                </a:solidFill>
                <a:latin typeface="Arial"/>
                <a:ea typeface="Microsoft YaHei" charset="-122"/>
              </a:rPr>
              <a:t>Últimas</a:t>
            </a:r>
            <a:r>
              <a:rPr sz="1100" dirty="0">
                <a:solidFill>
                  <a:srgbClr val="000000"/>
                </a:solidFill>
                <a:latin typeface="Arial"/>
                <a:ea typeface="Microsoft YaHei" charset="-122"/>
              </a:rPr>
              <a:t> </a:t>
            </a:r>
            <a:r>
              <a:rPr sz="1100" dirty="0" err="1">
                <a:solidFill>
                  <a:srgbClr val="000000"/>
                </a:solidFill>
                <a:latin typeface="Arial"/>
                <a:ea typeface="Microsoft YaHei" charset="-122"/>
              </a:rPr>
              <a:t>actualizaciones</a:t>
            </a:r>
            <a:r>
              <a:rPr sz="1100" dirty="0">
                <a:solidFill>
                  <a:srgbClr val="000000"/>
                </a:solidFill>
                <a:latin typeface="Arial"/>
                <a:ea typeface="Microsoft YaHei" charset="-122"/>
              </a:rPr>
              <a:t> de </a:t>
            </a:r>
            <a:r>
              <a:rPr sz="1100" dirty="0" err="1">
                <a:solidFill>
                  <a:srgbClr val="000000"/>
                </a:solidFill>
                <a:latin typeface="Arial"/>
                <a:ea typeface="Microsoft YaHei" charset="-122"/>
              </a:rPr>
              <a:t>este</a:t>
            </a:r>
            <a:r>
              <a:rPr sz="1100" dirty="0">
                <a:solidFill>
                  <a:srgbClr val="000000"/>
                </a:solidFill>
                <a:latin typeface="Arial"/>
                <a:ea typeface="Microsoft YaHei" charset="-122"/>
              </a:rPr>
              <a:t> </a:t>
            </a:r>
            <a:r>
              <a:rPr sz="1100" dirty="0" err="1">
                <a:solidFill>
                  <a:srgbClr val="000000"/>
                </a:solidFill>
                <a:latin typeface="Arial"/>
                <a:ea typeface="Microsoft YaHei" charset="-122"/>
              </a:rPr>
              <a:t>documento</a:t>
            </a:r>
            <a:r>
              <a:rPr sz="1100" dirty="0">
                <a:solidFill>
                  <a:srgbClr val="000000"/>
                </a:solidFill>
                <a:latin typeface="Arial"/>
                <a:ea typeface="Microsoft YaHei" charset="-122"/>
              </a:rPr>
              <a:t>.</a:t>
            </a:r>
          </a:p>
          <a:p>
            <a:pPr marL="3028950" lvl="6" indent="-285750">
              <a:buFont typeface="Arial" pitchFamily="34" charset="0"/>
              <a:buChar char="•"/>
              <a:defRPr/>
            </a:pPr>
            <a:r>
              <a:rPr sz="1100" dirty="0" err="1">
                <a:solidFill>
                  <a:srgbClr val="000000"/>
                </a:solidFill>
                <a:latin typeface="Arial"/>
                <a:ea typeface="Microsoft YaHei" charset="-122"/>
              </a:rPr>
              <a:t>Otros</a:t>
            </a:r>
            <a:r>
              <a:rPr sz="1100" dirty="0">
                <a:solidFill>
                  <a:srgbClr val="000000"/>
                </a:solidFill>
                <a:latin typeface="Arial"/>
                <a:ea typeface="Microsoft YaHei" charset="-122"/>
              </a:rPr>
              <a:t> </a:t>
            </a:r>
            <a:r>
              <a:rPr sz="1100" dirty="0" err="1">
                <a:solidFill>
                  <a:srgbClr val="000000"/>
                </a:solidFill>
                <a:latin typeface="Arial"/>
                <a:ea typeface="Microsoft YaHei" charset="-122"/>
              </a:rPr>
              <a:t>talleres</a:t>
            </a:r>
            <a:r>
              <a:rPr sz="1100" dirty="0">
                <a:solidFill>
                  <a:srgbClr val="000000"/>
                </a:solidFill>
                <a:latin typeface="Arial"/>
                <a:ea typeface="Microsoft YaHei" charset="-122"/>
              </a:rPr>
              <a:t> y </a:t>
            </a:r>
            <a:r>
              <a:rPr sz="1100" dirty="0" err="1">
                <a:solidFill>
                  <a:srgbClr val="000000"/>
                </a:solidFill>
                <a:latin typeface="Arial"/>
                <a:ea typeface="Microsoft YaHei" charset="-122"/>
              </a:rPr>
              <a:t>recursos</a:t>
            </a:r>
            <a:r>
              <a:rPr sz="1100" dirty="0">
                <a:solidFill>
                  <a:srgbClr val="000000"/>
                </a:solidFill>
                <a:latin typeface="Arial"/>
                <a:ea typeface="Microsoft YaHei" charset="-122"/>
              </a:rPr>
              <a:t> de </a:t>
            </a:r>
            <a:r>
              <a:rPr sz="1100" dirty="0" err="1">
                <a:solidFill>
                  <a:srgbClr val="000000"/>
                </a:solidFill>
                <a:latin typeface="Arial"/>
                <a:ea typeface="Microsoft YaHei" charset="-122"/>
              </a:rPr>
              <a:t>capacitación</a:t>
            </a:r>
            <a:r>
              <a:rPr sz="1100" dirty="0">
                <a:solidFill>
                  <a:srgbClr val="000000"/>
                </a:solidFill>
                <a:latin typeface="Arial"/>
                <a:ea typeface="Microsoft YaHei" charset="-122"/>
              </a:rPr>
              <a:t> </a:t>
            </a:r>
            <a:r>
              <a:rPr sz="1100" dirty="0" err="1">
                <a:solidFill>
                  <a:srgbClr val="000000"/>
                </a:solidFill>
                <a:latin typeface="Arial"/>
                <a:ea typeface="Microsoft YaHei" charset="-122"/>
              </a:rPr>
              <a:t>relacionados</a:t>
            </a:r>
            <a:r>
              <a:rPr sz="1100" dirty="0">
                <a:solidFill>
                  <a:srgbClr val="000000"/>
                </a:solidFill>
                <a:latin typeface="Arial"/>
                <a:ea typeface="Microsoft YaHei" charset="-122"/>
              </a:rPr>
              <a:t>.</a:t>
            </a:r>
          </a:p>
          <a:p>
            <a:pPr marL="3028950" lvl="6" indent="-285750">
              <a:buFont typeface="Arial" pitchFamily="34" charset="0"/>
              <a:buChar char="•"/>
              <a:defRPr/>
            </a:pPr>
            <a:r>
              <a:rPr sz="1100" dirty="0" err="1">
                <a:solidFill>
                  <a:srgbClr val="000000"/>
                </a:solidFill>
                <a:latin typeface="Arial"/>
                <a:ea typeface="Microsoft YaHei" charset="-122"/>
              </a:rPr>
              <a:t>Apoyo</a:t>
            </a:r>
            <a:r>
              <a:rPr sz="1100" dirty="0">
                <a:solidFill>
                  <a:srgbClr val="000000"/>
                </a:solidFill>
                <a:latin typeface="Arial"/>
                <a:ea typeface="Microsoft YaHei" charset="-122"/>
              </a:rPr>
              <a:t> </a:t>
            </a:r>
            <a:r>
              <a:rPr sz="1100" dirty="0" err="1">
                <a:solidFill>
                  <a:srgbClr val="000000"/>
                </a:solidFill>
                <a:latin typeface="Arial"/>
                <a:ea typeface="Microsoft YaHei" charset="-122"/>
              </a:rPr>
              <a:t>sobre</a:t>
            </a:r>
            <a:r>
              <a:rPr sz="1100" dirty="0">
                <a:solidFill>
                  <a:srgbClr val="000000"/>
                </a:solidFill>
                <a:latin typeface="Arial"/>
                <a:ea typeface="Microsoft YaHei" charset="-122"/>
              </a:rPr>
              <a:t> el </a:t>
            </a:r>
            <a:r>
              <a:rPr sz="1100" dirty="0" err="1">
                <a:solidFill>
                  <a:srgbClr val="000000"/>
                </a:solidFill>
                <a:latin typeface="Arial"/>
                <a:ea typeface="Microsoft YaHei" charset="-122"/>
              </a:rPr>
              <a:t>uso</a:t>
            </a:r>
            <a:r>
              <a:rPr sz="1100" dirty="0">
                <a:solidFill>
                  <a:srgbClr val="000000"/>
                </a:solidFill>
                <a:latin typeface="Arial"/>
                <a:ea typeface="Microsoft YaHei" charset="-122"/>
              </a:rPr>
              <a:t> de </a:t>
            </a:r>
            <a:r>
              <a:rPr sz="1100" dirty="0" err="1">
                <a:solidFill>
                  <a:srgbClr val="000000"/>
                </a:solidFill>
                <a:latin typeface="Arial"/>
                <a:ea typeface="Microsoft YaHei" charset="-122"/>
              </a:rPr>
              <a:t>este</a:t>
            </a:r>
            <a:r>
              <a:rPr sz="1100" dirty="0">
                <a:solidFill>
                  <a:srgbClr val="000000"/>
                </a:solidFill>
                <a:latin typeface="Arial"/>
                <a:ea typeface="Microsoft YaHei" charset="-122"/>
              </a:rPr>
              <a:t> </a:t>
            </a:r>
            <a:r>
              <a:rPr sz="1100" dirty="0" err="1">
                <a:solidFill>
                  <a:srgbClr val="000000"/>
                </a:solidFill>
                <a:latin typeface="Arial"/>
                <a:ea typeface="Microsoft YaHei" charset="-122"/>
              </a:rPr>
              <a:t>documento</a:t>
            </a:r>
            <a:r>
              <a:rPr sz="1100" dirty="0">
                <a:solidFill>
                  <a:srgbClr val="000000"/>
                </a:solidFill>
                <a:latin typeface="Arial"/>
                <a:ea typeface="Microsoft YaHei" charset="-122"/>
              </a:rPr>
              <a:t> para </a:t>
            </a:r>
            <a:r>
              <a:rPr sz="1100" dirty="0" err="1">
                <a:solidFill>
                  <a:srgbClr val="000000"/>
                </a:solidFill>
                <a:latin typeface="Arial"/>
                <a:ea typeface="Microsoft YaHei" charset="-122"/>
              </a:rPr>
              <a:t>su</a:t>
            </a:r>
            <a:r>
              <a:rPr sz="1100" dirty="0">
                <a:solidFill>
                  <a:srgbClr val="000000"/>
                </a:solidFill>
                <a:latin typeface="Arial"/>
                <a:ea typeface="Microsoft YaHei" charset="-122"/>
              </a:rPr>
              <a:t> </a:t>
            </a:r>
            <a:r>
              <a:rPr sz="1100" dirty="0" err="1">
                <a:solidFill>
                  <a:srgbClr val="000000"/>
                </a:solidFill>
                <a:latin typeface="Arial"/>
                <a:ea typeface="Microsoft YaHei" charset="-122"/>
              </a:rPr>
              <a:t>trabajo</a:t>
            </a:r>
            <a:r>
              <a:rPr sz="1100" dirty="0">
                <a:solidFill>
                  <a:srgbClr val="000000"/>
                </a:solidFill>
                <a:latin typeface="Arial"/>
                <a:ea typeface="Microsoft YaHei" charset="-122"/>
              </a:rPr>
              <a:t>.</a:t>
            </a:r>
          </a:p>
          <a:p>
            <a:pPr>
              <a:defRPr/>
            </a:pPr>
            <a:r>
              <a:rPr sz="1100" dirty="0">
                <a:solidFill>
                  <a:srgbClr val="000000"/>
                </a:solidFill>
                <a:latin typeface="Arial"/>
                <a:ea typeface="Microsoft YaHei" charset="-122"/>
              </a:rPr>
              <a:t> </a:t>
            </a:r>
          </a:p>
          <a:p>
            <a:pPr>
              <a:defRPr/>
            </a:pPr>
            <a:endParaRPr lang="en-GB" sz="1100" i="1" dirty="0">
              <a:solidFill>
                <a:srgbClr val="000000"/>
              </a:solidFill>
              <a:latin typeface="Arial"/>
              <a:ea typeface="Microsoft YaHei" charset="-122"/>
            </a:endParaRPr>
          </a:p>
          <a:p>
            <a:pPr>
              <a:defRPr/>
            </a:pPr>
            <a:r>
              <a:rPr sz="1100" i="1" dirty="0">
                <a:solidFill>
                  <a:srgbClr val="000000"/>
                </a:solidFill>
                <a:latin typeface="Arial"/>
                <a:ea typeface="Microsoft YaHei" charset="-122"/>
              </a:rPr>
              <a:t>CAWST </a:t>
            </a:r>
            <a:r>
              <a:rPr sz="1100" i="1" dirty="0" err="1">
                <a:solidFill>
                  <a:srgbClr val="000000"/>
                </a:solidFill>
                <a:latin typeface="Arial"/>
                <a:ea typeface="Microsoft YaHei" charset="-122"/>
              </a:rPr>
              <a:t>provee</a:t>
            </a:r>
            <a:r>
              <a:rPr sz="1100" i="1" dirty="0">
                <a:solidFill>
                  <a:srgbClr val="000000"/>
                </a:solidFill>
                <a:latin typeface="Arial"/>
                <a:ea typeface="Microsoft YaHei" charset="-122"/>
              </a:rPr>
              <a:t> </a:t>
            </a:r>
            <a:r>
              <a:rPr sz="1100" i="1" dirty="0" err="1">
                <a:solidFill>
                  <a:srgbClr val="000000"/>
                </a:solidFill>
                <a:latin typeface="Arial"/>
                <a:ea typeface="Microsoft YaHei" charset="-122"/>
              </a:rPr>
              <a:t>mentoría</a:t>
            </a:r>
            <a:r>
              <a:rPr sz="1100" i="1" dirty="0">
                <a:solidFill>
                  <a:srgbClr val="000000"/>
                </a:solidFill>
                <a:latin typeface="Arial"/>
                <a:ea typeface="Microsoft YaHei" charset="-122"/>
              </a:rPr>
              <a:t> y</a:t>
            </a:r>
          </a:p>
          <a:p>
            <a:pPr>
              <a:defRPr/>
            </a:pPr>
            <a:r>
              <a:rPr sz="1100" i="1" dirty="0" err="1">
                <a:solidFill>
                  <a:srgbClr val="000000"/>
                </a:solidFill>
                <a:latin typeface="Arial"/>
                <a:ea typeface="Microsoft YaHei" charset="-122"/>
              </a:rPr>
              <a:t>asesoramiento</a:t>
            </a:r>
            <a:r>
              <a:rPr sz="1100" i="1" dirty="0">
                <a:solidFill>
                  <a:srgbClr val="000000"/>
                </a:solidFill>
                <a:latin typeface="Arial"/>
                <a:ea typeface="Microsoft YaHei" charset="-122"/>
              </a:rPr>
              <a:t> </a:t>
            </a:r>
            <a:r>
              <a:rPr sz="1100" i="1" dirty="0" err="1">
                <a:solidFill>
                  <a:srgbClr val="000000"/>
                </a:solidFill>
                <a:latin typeface="Arial"/>
                <a:ea typeface="Microsoft YaHei" charset="-122"/>
              </a:rPr>
              <a:t>sobre</a:t>
            </a:r>
            <a:r>
              <a:rPr sz="1100" i="1" dirty="0">
                <a:solidFill>
                  <a:srgbClr val="000000"/>
                </a:solidFill>
                <a:latin typeface="Arial"/>
                <a:ea typeface="Microsoft YaHei" charset="-122"/>
              </a:rPr>
              <a:t> el </a:t>
            </a:r>
            <a:r>
              <a:rPr sz="1100" i="1" dirty="0" err="1">
                <a:solidFill>
                  <a:srgbClr val="000000"/>
                </a:solidFill>
                <a:latin typeface="Arial"/>
                <a:ea typeface="Microsoft YaHei" charset="-122"/>
              </a:rPr>
              <a:t>uso</a:t>
            </a:r>
            <a:r>
              <a:rPr sz="1100" i="1" dirty="0">
                <a:solidFill>
                  <a:srgbClr val="000000"/>
                </a:solidFill>
                <a:latin typeface="Arial"/>
                <a:ea typeface="Microsoft YaHei" charset="-122"/>
              </a:rPr>
              <a:t> de </a:t>
            </a:r>
            <a:r>
              <a:rPr sz="1100" i="1" dirty="0" err="1">
                <a:solidFill>
                  <a:srgbClr val="000000"/>
                </a:solidFill>
                <a:latin typeface="Arial"/>
                <a:ea typeface="Microsoft YaHei" charset="-122"/>
              </a:rPr>
              <a:t>sus</a:t>
            </a:r>
            <a:r>
              <a:rPr sz="1100" i="1" dirty="0">
                <a:solidFill>
                  <a:srgbClr val="000000"/>
                </a:solidFill>
                <a:latin typeface="Arial"/>
                <a:ea typeface="Microsoft YaHei" charset="-122"/>
              </a:rPr>
              <a:t> </a:t>
            </a:r>
            <a:r>
              <a:rPr sz="1100" i="1" dirty="0" err="1">
                <a:solidFill>
                  <a:srgbClr val="000000"/>
                </a:solidFill>
                <a:latin typeface="Arial"/>
                <a:ea typeface="Microsoft YaHei" charset="-122"/>
              </a:rPr>
              <a:t>materiales</a:t>
            </a:r>
            <a:endParaRPr sz="1100" i="1" dirty="0">
              <a:solidFill>
                <a:srgbClr val="000000"/>
              </a:solidFill>
              <a:latin typeface="Arial"/>
              <a:ea typeface="Microsoft YaHei" charset="-122"/>
            </a:endParaRPr>
          </a:p>
          <a:p>
            <a:pPr>
              <a:defRPr/>
            </a:pPr>
            <a:r>
              <a:rPr sz="1100" i="1" dirty="0">
                <a:solidFill>
                  <a:srgbClr val="000000"/>
                </a:solidFill>
                <a:latin typeface="Arial"/>
                <a:ea typeface="Microsoft YaHei" charset="-122"/>
              </a:rPr>
              <a:t>de </a:t>
            </a:r>
            <a:r>
              <a:rPr sz="1100" i="1" dirty="0" err="1">
                <a:solidFill>
                  <a:srgbClr val="000000"/>
                </a:solidFill>
                <a:latin typeface="Arial"/>
                <a:ea typeface="Microsoft YaHei" charset="-122"/>
              </a:rPr>
              <a:t>capacitación</a:t>
            </a:r>
            <a:r>
              <a:rPr sz="1100" i="1" dirty="0">
                <a:solidFill>
                  <a:srgbClr val="000000"/>
                </a:solidFill>
                <a:latin typeface="Arial"/>
                <a:ea typeface="Microsoft YaHei" charset="-122"/>
              </a:rPr>
              <a:t>.</a:t>
            </a:r>
          </a:p>
        </p:txBody>
      </p:sp>
      <p:pic>
        <p:nvPicPr>
          <p:cNvPr id="16391"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55875" y="4635500"/>
            <a:ext cx="4679950" cy="156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99564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57200" y="0"/>
            <a:ext cx="8229600" cy="990600"/>
          </a:xfrm>
        </p:spPr>
        <p:txBody>
          <a:bodyPr/>
          <a:lstStyle/>
          <a:p>
            <a:pPr eaLnBrk="0" hangingPunct="0"/>
            <a:r>
              <a:rPr lang="es-ES" sz="4000" b="1" dirty="0">
                <a:solidFill>
                  <a:schemeClr val="accent2"/>
                </a:solidFill>
              </a:rPr>
              <a:t>Criterios </a:t>
            </a:r>
            <a:r>
              <a:rPr lang="es-ES" sz="4000" b="1" dirty="0" smtClean="0">
                <a:solidFill>
                  <a:schemeClr val="accent2"/>
                </a:solidFill>
              </a:rPr>
              <a:t>para </a:t>
            </a:r>
            <a:r>
              <a:rPr lang="es-ES" sz="4000" b="1" dirty="0">
                <a:solidFill>
                  <a:schemeClr val="accent2"/>
                </a:solidFill>
              </a:rPr>
              <a:t>un buen recipiente</a:t>
            </a:r>
          </a:p>
        </p:txBody>
      </p:sp>
      <p:pic>
        <p:nvPicPr>
          <p:cNvPr id="460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914400"/>
            <a:ext cx="5105400" cy="5611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709165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5" name="Rectangle 15"/>
          <p:cNvSpPr>
            <a:spLocks noGrp="1" noChangeArrowheads="1"/>
          </p:cNvSpPr>
          <p:nvPr>
            <p:ph type="title" sz="quarter"/>
          </p:nvPr>
        </p:nvSpPr>
        <p:spPr>
          <a:xfrm>
            <a:off x="457200" y="-76200"/>
            <a:ext cx="8229600" cy="1143000"/>
          </a:xfrm>
        </p:spPr>
        <p:txBody>
          <a:bodyPr/>
          <a:lstStyle/>
          <a:p>
            <a:pPr eaLnBrk="0" hangingPunct="0"/>
            <a:r>
              <a:rPr lang="es-ES" b="1" dirty="0">
                <a:solidFill>
                  <a:schemeClr val="accent2"/>
                </a:solidFill>
              </a:rPr>
              <a:t>El balde Oxfam</a:t>
            </a:r>
          </a:p>
        </p:txBody>
      </p:sp>
      <p:sp>
        <p:nvSpPr>
          <p:cNvPr id="15383" name="Text Box 23"/>
          <p:cNvSpPr txBox="1">
            <a:spLocks noChangeArrowheads="1"/>
          </p:cNvSpPr>
          <p:nvPr/>
        </p:nvSpPr>
        <p:spPr bwMode="auto">
          <a:xfrm>
            <a:off x="5410200" y="6172200"/>
            <a:ext cx="37338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sz="1200"/>
              <a:t>http://www.oxfam.org.uk/emergencies/oxbucket.htm</a:t>
            </a:r>
          </a:p>
        </p:txBody>
      </p:sp>
      <p:sp>
        <p:nvSpPr>
          <p:cNvPr id="15384" name="Rectangle 24"/>
          <p:cNvSpPr>
            <a:spLocks noChangeArrowheads="1"/>
          </p:cNvSpPr>
          <p:nvPr/>
        </p:nvSpPr>
        <p:spPr bwMode="auto">
          <a:xfrm>
            <a:off x="457200" y="6248400"/>
            <a:ext cx="2209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sz="2400" dirty="0">
                <a:solidFill>
                  <a:schemeClr val="accent2"/>
                </a:solidFill>
              </a:rPr>
              <a:t>*¿solidez?</a:t>
            </a:r>
          </a:p>
        </p:txBody>
      </p:sp>
      <p:pic>
        <p:nvPicPr>
          <p:cNvPr id="12" name="Picture 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3428" y="781050"/>
            <a:ext cx="7389813" cy="539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457200" y="63499"/>
            <a:ext cx="8229600" cy="1143000"/>
          </a:xfrm>
        </p:spPr>
        <p:txBody>
          <a:bodyPr/>
          <a:lstStyle/>
          <a:p>
            <a:pPr eaLnBrk="0" hangingPunct="0"/>
            <a:r>
              <a:rPr lang="es-ES" sz="4000" b="1" dirty="0">
                <a:solidFill>
                  <a:schemeClr val="accent2"/>
                </a:solidFill>
              </a:rPr>
              <a:t>Recipiente fabricado a nivel local</a:t>
            </a:r>
          </a:p>
        </p:txBody>
      </p:sp>
      <p:sp>
        <p:nvSpPr>
          <p:cNvPr id="2" name="TextBox 1"/>
          <p:cNvSpPr txBox="1"/>
          <p:nvPr/>
        </p:nvSpPr>
        <p:spPr>
          <a:xfrm>
            <a:off x="6477000" y="6324269"/>
            <a:ext cx="2514600" cy="369332"/>
          </a:xfrm>
          <a:prstGeom prst="rect">
            <a:avLst/>
          </a:prstGeom>
          <a:noFill/>
        </p:spPr>
        <p:txBody>
          <a:bodyPr wrap="square" rtlCol="0">
            <a:spAutoFit/>
          </a:bodyPr>
          <a:lstStyle/>
          <a:p>
            <a:r>
              <a:rPr lang="es-ES" dirty="0" smtClean="0"/>
              <a:t>India</a:t>
            </a:r>
            <a:endParaRPr lang="es-ES" dirty="0"/>
          </a:p>
        </p:txBody>
      </p:sp>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1206499"/>
            <a:ext cx="4114800" cy="5487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6474739"/>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0" hangingPunct="0"/>
            <a:r>
              <a:rPr lang="es-ES" b="1" dirty="0">
                <a:solidFill>
                  <a:schemeClr val="accent2"/>
                </a:solidFill>
              </a:rPr>
              <a:t>Kolshi con tapa</a:t>
            </a:r>
          </a:p>
        </p:txBody>
      </p:sp>
      <p:pic>
        <p:nvPicPr>
          <p:cNvPr id="47107" name="Picture 3" descr="SS_Kolshi with li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1447800"/>
            <a:ext cx="3633788" cy="484663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324600" y="5925106"/>
            <a:ext cx="2514600" cy="369332"/>
          </a:xfrm>
          <a:prstGeom prst="rect">
            <a:avLst/>
          </a:prstGeom>
          <a:noFill/>
        </p:spPr>
        <p:txBody>
          <a:bodyPr wrap="square" rtlCol="0">
            <a:spAutoFit/>
          </a:bodyPr>
          <a:lstStyle/>
          <a:p>
            <a:r>
              <a:rPr lang="es-ES" dirty="0" smtClean="0"/>
              <a:t>Sur de Asia</a:t>
            </a:r>
            <a:endParaRPr lang="es-E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1" name="Text Box 7"/>
          <p:cNvSpPr txBox="1">
            <a:spLocks noChangeArrowheads="1"/>
          </p:cNvSpPr>
          <p:nvPr/>
        </p:nvSpPr>
        <p:spPr bwMode="auto">
          <a:xfrm>
            <a:off x="5410200" y="1219200"/>
            <a:ext cx="3505200"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es-ES" sz="4000" b="1" dirty="0">
                <a:solidFill>
                  <a:schemeClr val="accent2"/>
                </a:solidFill>
                <a:latin typeface="+mj-lt"/>
              </a:rPr>
              <a:t>Filtros con recipientes tradicionales</a:t>
            </a:r>
          </a:p>
          <a:p>
            <a:pPr>
              <a:spcBef>
                <a:spcPct val="50000"/>
              </a:spcBef>
            </a:pPr>
            <a:endParaRPr lang="es-ES" sz="3200" dirty="0">
              <a:solidFill>
                <a:srgbClr val="002060"/>
              </a:solidFill>
            </a:endParaRPr>
          </a:p>
          <a:p>
            <a:pPr>
              <a:spcBef>
                <a:spcPct val="50000"/>
              </a:spcBef>
            </a:pPr>
            <a:endParaRPr lang="es-ES" sz="3200" dirty="0">
              <a:solidFill>
                <a:srgbClr val="002060"/>
              </a:solidFill>
            </a:endParaRPr>
          </a:p>
          <a:p>
            <a:pPr>
              <a:spcBef>
                <a:spcPct val="50000"/>
              </a:spcBef>
            </a:pPr>
            <a:r>
              <a:rPr lang="es-ES" sz="3200" dirty="0">
                <a:solidFill>
                  <a:srgbClr val="002060"/>
                </a:solidFill>
              </a:rPr>
              <a:t>India</a:t>
            </a:r>
          </a:p>
        </p:txBody>
      </p:sp>
      <p:pic>
        <p:nvPicPr>
          <p:cNvPr id="11279" name="Picture 15" descr="BSF display"/>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a:xfrm>
            <a:off x="533400" y="914400"/>
            <a:ext cx="4572000" cy="4876800"/>
          </a:xfrm>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0" hangingPunct="0"/>
            <a:r>
              <a:rPr lang="es-ES" b="1" dirty="0">
                <a:solidFill>
                  <a:schemeClr val="accent2"/>
                </a:solidFill>
              </a:rPr>
              <a:t>Forma </a:t>
            </a:r>
            <a:r>
              <a:rPr lang="es-ES" b="1" dirty="0" err="1" smtClean="0">
                <a:solidFill>
                  <a:schemeClr val="accent2"/>
                </a:solidFill>
              </a:rPr>
              <a:t>com</a:t>
            </a:r>
            <a:r>
              <a:rPr lang="es-SV" b="1" dirty="0" err="1" smtClean="0">
                <a:solidFill>
                  <a:schemeClr val="accent2"/>
                </a:solidFill>
              </a:rPr>
              <a:t>ún</a:t>
            </a:r>
            <a:r>
              <a:rPr lang="es-ES" b="1" dirty="0" smtClean="0">
                <a:solidFill>
                  <a:schemeClr val="accent2"/>
                </a:solidFill>
              </a:rPr>
              <a:t> </a:t>
            </a:r>
            <a:r>
              <a:rPr lang="es-ES" b="1" dirty="0">
                <a:solidFill>
                  <a:schemeClr val="accent2"/>
                </a:solidFill>
              </a:rPr>
              <a:t>de recoger el agua</a:t>
            </a:r>
          </a:p>
        </p:txBody>
      </p:sp>
      <p:pic>
        <p:nvPicPr>
          <p:cNvPr id="481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1676400"/>
            <a:ext cx="4343400" cy="3961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81767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304800" y="152400"/>
            <a:ext cx="8534400" cy="1143000"/>
          </a:xfrm>
        </p:spPr>
        <p:txBody>
          <a:bodyPr/>
          <a:lstStyle/>
          <a:p>
            <a:pPr eaLnBrk="0" hangingPunct="0"/>
            <a:r>
              <a:rPr lang="es-ES" sz="4000" b="1" dirty="0">
                <a:solidFill>
                  <a:schemeClr val="accent2"/>
                </a:solidFill>
              </a:rPr>
              <a:t>Almacenamiento del agua filtrada</a:t>
            </a:r>
          </a:p>
        </p:txBody>
      </p:sp>
      <p:pic>
        <p:nvPicPr>
          <p:cNvPr id="46089" name="Picture 9" descr="SS_Jerry can &amp; BS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371600"/>
            <a:ext cx="6553200" cy="4914900"/>
          </a:xfrm>
          <a:prstGeom prst="rect">
            <a:avLst/>
          </a:prstGeom>
          <a:noFill/>
          <a:extLst>
            <a:ext uri="{909E8E84-426E-40DD-AFC4-6F175D3DCCD1}">
              <a14:hiddenFill xmlns:a14="http://schemas.microsoft.com/office/drawing/2010/main">
                <a:solidFill>
                  <a:srgbClr val="FFFFFF"/>
                </a:solidFill>
              </a14:hiddenFill>
            </a:ext>
          </a:extLst>
        </p:spPr>
      </p:pic>
      <p:sp>
        <p:nvSpPr>
          <p:cNvPr id="46090" name="Rectangle 10"/>
          <p:cNvSpPr>
            <a:spLocks noChangeArrowheads="1"/>
          </p:cNvSpPr>
          <p:nvPr/>
        </p:nvSpPr>
        <p:spPr bwMode="auto">
          <a:xfrm>
            <a:off x="6705600" y="1828800"/>
            <a:ext cx="2438400" cy="3231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Char char="•"/>
            </a:pPr>
            <a:r>
              <a:rPr lang="es-ES" sz="2400" dirty="0" smtClean="0">
                <a:solidFill>
                  <a:schemeClr val="accent2"/>
                </a:solidFill>
              </a:rPr>
              <a:t>Abertura peque</a:t>
            </a:r>
            <a:r>
              <a:rPr lang="es-SV" sz="2400" dirty="0" smtClean="0">
                <a:solidFill>
                  <a:schemeClr val="accent2"/>
                </a:solidFill>
              </a:rPr>
              <a:t>ña</a:t>
            </a:r>
            <a:endParaRPr lang="es-ES" sz="2400" dirty="0">
              <a:solidFill>
                <a:schemeClr val="accent2"/>
              </a:solidFill>
            </a:endParaRPr>
          </a:p>
          <a:p>
            <a:pPr>
              <a:spcBef>
                <a:spcPct val="50000"/>
              </a:spcBef>
              <a:buFontTx/>
              <a:buChar char="•"/>
            </a:pPr>
            <a:r>
              <a:rPr lang="es-ES" sz="2400" dirty="0">
                <a:solidFill>
                  <a:schemeClr val="accent2"/>
                </a:solidFill>
              </a:rPr>
              <a:t>Asa</a:t>
            </a:r>
          </a:p>
          <a:p>
            <a:pPr>
              <a:spcBef>
                <a:spcPct val="50000"/>
              </a:spcBef>
              <a:buFontTx/>
              <a:buChar char="•"/>
            </a:pPr>
            <a:r>
              <a:rPr lang="es-ES" sz="2400" dirty="0">
                <a:solidFill>
                  <a:schemeClr val="accent2"/>
                </a:solidFill>
              </a:rPr>
              <a:t>Tapón</a:t>
            </a:r>
          </a:p>
          <a:p>
            <a:pPr>
              <a:spcBef>
                <a:spcPct val="50000"/>
              </a:spcBef>
            </a:pPr>
            <a:r>
              <a:rPr lang="es-ES" sz="2400" dirty="0">
                <a:solidFill>
                  <a:schemeClr val="accent2"/>
                </a:solidFill>
              </a:rPr>
              <a:t>*transparente </a:t>
            </a:r>
            <a:r>
              <a:rPr lang="en-US" sz="2400" dirty="0">
                <a:solidFill>
                  <a:schemeClr val="accent2"/>
                </a:solidFill>
                <a:sym typeface="Wingdings" pitchFamily="2" charset="2"/>
              </a:rPr>
              <a:t></a:t>
            </a:r>
            <a:r>
              <a:rPr lang="es-ES" sz="2400" dirty="0">
                <a:solidFill>
                  <a:schemeClr val="accent2"/>
                </a:solidFill>
                <a:sym typeface="Wingdings" pitchFamily="2" charset="2"/>
              </a:rPr>
              <a:t> ¿no crecerán algas?</a:t>
            </a:r>
            <a:endParaRPr lang="es-ES" sz="2400" dirty="0">
              <a:solidFill>
                <a:schemeClr val="accent2"/>
              </a:solidFill>
            </a:endParaRPr>
          </a:p>
        </p:txBody>
      </p:sp>
      <p:sp>
        <p:nvSpPr>
          <p:cNvPr id="2" name="TextBox 1"/>
          <p:cNvSpPr txBox="1"/>
          <p:nvPr/>
        </p:nvSpPr>
        <p:spPr>
          <a:xfrm>
            <a:off x="6705600" y="5943600"/>
            <a:ext cx="1752600" cy="369332"/>
          </a:xfrm>
          <a:prstGeom prst="rect">
            <a:avLst/>
          </a:prstGeom>
          <a:noFill/>
        </p:spPr>
        <p:txBody>
          <a:bodyPr wrap="square" rtlCol="0">
            <a:spAutoFit/>
          </a:bodyPr>
          <a:lstStyle/>
          <a:p>
            <a:r>
              <a:rPr lang="es-ES" dirty="0" smtClean="0"/>
              <a:t>Indonesia</a:t>
            </a:r>
            <a:endParaRPr lang="es-E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0" hangingPunct="0"/>
            <a:r>
              <a:rPr lang="es-ES" b="1" dirty="0">
                <a:solidFill>
                  <a:schemeClr val="accent2"/>
                </a:solidFill>
              </a:rPr>
              <a:t>Recipiente de concreto</a:t>
            </a:r>
          </a:p>
        </p:txBody>
      </p:sp>
      <p:sp>
        <p:nvSpPr>
          <p:cNvPr id="2" name="TextBox 1"/>
          <p:cNvSpPr txBox="1"/>
          <p:nvPr/>
        </p:nvSpPr>
        <p:spPr>
          <a:xfrm>
            <a:off x="6705600" y="6115566"/>
            <a:ext cx="1752600" cy="369332"/>
          </a:xfrm>
          <a:prstGeom prst="rect">
            <a:avLst/>
          </a:prstGeom>
          <a:noFill/>
        </p:spPr>
        <p:txBody>
          <a:bodyPr wrap="square" rtlCol="0">
            <a:spAutoFit/>
          </a:bodyPr>
          <a:lstStyle/>
          <a:p>
            <a:r>
              <a:rPr lang="es-ES" dirty="0" smtClean="0"/>
              <a:t>Indonesia</a:t>
            </a:r>
            <a:endParaRPr lang="es-ES" dirty="0"/>
          </a:p>
        </p:txBody>
      </p:sp>
      <p:pic>
        <p:nvPicPr>
          <p:cNvPr id="512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9100" y="1219200"/>
            <a:ext cx="5016500" cy="5285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4038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152400" y="88900"/>
            <a:ext cx="8763000" cy="1143000"/>
          </a:xfrm>
        </p:spPr>
        <p:txBody>
          <a:bodyPr/>
          <a:lstStyle/>
          <a:p>
            <a:pPr eaLnBrk="0" hangingPunct="0"/>
            <a:r>
              <a:rPr lang="es-ES" sz="4000" b="1" dirty="0">
                <a:solidFill>
                  <a:schemeClr val="accent2"/>
                </a:solidFill>
              </a:rPr>
              <a:t>Almacenamiento del agua filtrada</a:t>
            </a:r>
          </a:p>
        </p:txBody>
      </p:sp>
      <p:pic>
        <p:nvPicPr>
          <p:cNvPr id="450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1219200"/>
            <a:ext cx="4038600" cy="5385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705600" y="6248056"/>
            <a:ext cx="1828800" cy="369332"/>
          </a:xfrm>
          <a:prstGeom prst="rect">
            <a:avLst/>
          </a:prstGeom>
          <a:noFill/>
        </p:spPr>
        <p:txBody>
          <a:bodyPr wrap="square" rtlCol="0">
            <a:spAutoFit/>
          </a:bodyPr>
          <a:lstStyle/>
          <a:p>
            <a:r>
              <a:rPr lang="es-ES" dirty="0" smtClean="0"/>
              <a:t>India</a:t>
            </a:r>
            <a:endParaRPr lang="es-ES" dirty="0"/>
          </a:p>
        </p:txBody>
      </p:sp>
    </p:spTree>
    <p:extLst>
      <p:ext uri="{BB962C8B-B14F-4D97-AF65-F5344CB8AC3E}">
        <p14:creationId xmlns:p14="http://schemas.microsoft.com/office/powerpoint/2010/main" val="2937084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Recipiente CDC (almacenamiento seguro del agua)"/>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4724400" y="762000"/>
            <a:ext cx="3570288" cy="5499100"/>
          </a:xfrm>
          <a:noFill/>
          <a:ln/>
          <a:effectLst>
            <a:outerShdw dist="107763" dir="27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4" name="Text Box 14"/>
          <p:cNvSpPr txBox="1">
            <a:spLocks noChangeArrowheads="1"/>
          </p:cNvSpPr>
          <p:nvPr/>
        </p:nvSpPr>
        <p:spPr bwMode="auto">
          <a:xfrm>
            <a:off x="609600" y="1143000"/>
            <a:ext cx="3962400" cy="3231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s-ES" sz="4400" b="1" dirty="0">
                <a:solidFill>
                  <a:schemeClr val="accent2"/>
                </a:solidFill>
                <a:latin typeface="+mj-lt"/>
              </a:rPr>
              <a:t>Sistema de agua segura CDC </a:t>
            </a:r>
          </a:p>
          <a:p>
            <a:pPr>
              <a:spcBef>
                <a:spcPct val="50000"/>
              </a:spcBef>
            </a:pPr>
            <a:endParaRPr lang="es-ES" sz="2400" dirty="0">
              <a:solidFill>
                <a:srgbClr val="002060"/>
              </a:solidFill>
            </a:endParaRPr>
          </a:p>
          <a:p>
            <a:pPr>
              <a:spcBef>
                <a:spcPct val="50000"/>
              </a:spcBef>
            </a:pPr>
            <a:r>
              <a:rPr lang="es-ES" sz="2400" dirty="0">
                <a:solidFill>
                  <a:srgbClr val="002060"/>
                </a:solidFill>
              </a:rPr>
              <a:t>4 - 8 </a:t>
            </a:r>
            <a:r>
              <a:rPr lang="es-ES" sz="2400" dirty="0" smtClean="0">
                <a:solidFill>
                  <a:srgbClr val="002060"/>
                </a:solidFill>
              </a:rPr>
              <a:t>US$</a:t>
            </a:r>
            <a:endParaRPr lang="es-ES" sz="2400" dirty="0">
              <a:solidFill>
                <a:srgbClr val="002060"/>
              </a:solidFill>
            </a:endParaRPr>
          </a:p>
        </p:txBody>
      </p:sp>
      <p:sp>
        <p:nvSpPr>
          <p:cNvPr id="5147" name="Text Box 27"/>
          <p:cNvSpPr txBox="1">
            <a:spLocks noChangeArrowheads="1"/>
          </p:cNvSpPr>
          <p:nvPr/>
        </p:nvSpPr>
        <p:spPr bwMode="auto">
          <a:xfrm>
            <a:off x="533400" y="5715000"/>
            <a:ext cx="3886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sz="2400" dirty="0">
                <a:solidFill>
                  <a:srgbClr val="002060"/>
                </a:solidFill>
              </a:rPr>
              <a:t>www.cdc.gov/safewater</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a:xfrm>
            <a:off x="457200" y="1676400"/>
            <a:ext cx="8229600" cy="1371600"/>
          </a:xfrm>
        </p:spPr>
        <p:txBody>
          <a:bodyPr/>
          <a:lstStyle/>
          <a:p>
            <a:pPr eaLnBrk="0" hangingPunct="0"/>
            <a:r>
              <a:rPr lang="es-ES" b="1" dirty="0">
                <a:solidFill>
                  <a:schemeClr val="accent2"/>
                </a:solidFill>
              </a:rPr>
              <a:t>Almacenamiento seguro del agua</a:t>
            </a:r>
          </a:p>
        </p:txBody>
      </p:sp>
      <p:sp>
        <p:nvSpPr>
          <p:cNvPr id="5" name="Slide Number Placeholder 3"/>
          <p:cNvSpPr>
            <a:spLocks noGrp="1"/>
          </p:cNvSpPr>
          <p:nvPr>
            <p:ph type="sldNum" sz="quarter" idx="12"/>
          </p:nvPr>
        </p:nvSpPr>
        <p:spPr>
          <a:xfrm>
            <a:off x="3124200" y="6356350"/>
            <a:ext cx="2895600" cy="365125"/>
          </a:xfrm>
        </p:spPr>
        <p:txBody>
          <a:bodyPr/>
          <a:lstStyle/>
          <a:p>
            <a:pPr algn="ctr">
              <a:defRPr/>
            </a:pPr>
            <a:fld id="{AEC3ABB2-09C9-475B-A994-583117398CED}" type="slidenum">
              <a:rPr lang="en-US"/>
              <a:pPr algn="ctr">
                <a:defRPr/>
              </a:pPr>
              <a:t>2</a:t>
            </a:fld>
            <a:endParaRPr lang="es-ES"/>
          </a:p>
        </p:txBody>
      </p:sp>
      <p:pic>
        <p:nvPicPr>
          <p:cNvPr id="3076" name="Picture 5" descr="CAWST Colou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4724400"/>
            <a:ext cx="7391400" cy="195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Rectangle 6"/>
          <p:cNvSpPr>
            <a:spLocks noChangeArrowheads="1"/>
          </p:cNvSpPr>
          <p:nvPr/>
        </p:nvSpPr>
        <p:spPr bwMode="auto">
          <a:xfrm>
            <a:off x="1371600" y="3276600"/>
            <a:ext cx="64008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90000"/>
              </a:lnSpc>
              <a:spcBef>
                <a:spcPct val="20000"/>
              </a:spcBef>
              <a:buClr>
                <a:schemeClr val="bg2"/>
              </a:buClr>
              <a:buSzPct val="75000"/>
              <a:buFont typeface="Wingdings" pitchFamily="2" charset="2"/>
              <a:buNone/>
            </a:pPr>
            <a:endParaRPr lang="en-US" sz="3000" b="1">
              <a:solidFill>
                <a:schemeClr val="accent2"/>
              </a:solidFill>
            </a:endParaRPr>
          </a:p>
        </p:txBody>
      </p:sp>
    </p:spTree>
    <p:extLst>
      <p:ext uri="{BB962C8B-B14F-4D97-AF65-F5344CB8AC3E}">
        <p14:creationId xmlns:p14="http://schemas.microsoft.com/office/powerpoint/2010/main" val="38704044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3" name="Rectangle 9"/>
          <p:cNvSpPr>
            <a:spLocks noGrp="1" noChangeArrowheads="1"/>
          </p:cNvSpPr>
          <p:nvPr>
            <p:ph type="title"/>
          </p:nvPr>
        </p:nvSpPr>
        <p:spPr/>
        <p:txBody>
          <a:bodyPr/>
          <a:lstStyle/>
          <a:p>
            <a:pPr eaLnBrk="0" hangingPunct="0"/>
            <a:r>
              <a:rPr lang="es-ES" b="1" kern="1200" dirty="0">
                <a:solidFill>
                  <a:schemeClr val="accent2"/>
                </a:solidFill>
              </a:rPr>
              <a:t>Recipientes de plástico</a:t>
            </a:r>
          </a:p>
        </p:txBody>
      </p:sp>
      <p:pic>
        <p:nvPicPr>
          <p:cNvPr id="26628" name="Picture 4" descr="Fold-aCarrier water containe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5029200" y="1676400"/>
            <a:ext cx="3729038" cy="3746500"/>
          </a:xfrm>
          <a:noFill/>
          <a:ln/>
          <a:effectLst>
            <a:outerShdw dist="107763" dir="27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1" name="Text Box 7"/>
          <p:cNvSpPr txBox="1">
            <a:spLocks noChangeArrowheads="1"/>
          </p:cNvSpPr>
          <p:nvPr/>
        </p:nvSpPr>
        <p:spPr bwMode="auto">
          <a:xfrm>
            <a:off x="5638800" y="5486400"/>
            <a:ext cx="27432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sz="2400" dirty="0"/>
              <a:t>Plegables</a:t>
            </a:r>
            <a:r>
              <a:t/>
            </a:r>
            <a:br/>
            <a:endParaRPr lang="es-ES" sz="2400" dirty="0">
              <a:solidFill>
                <a:schemeClr val="accent2"/>
              </a:solidFill>
            </a:endParaRPr>
          </a:p>
        </p:txBody>
      </p:sp>
      <p:pic>
        <p:nvPicPr>
          <p:cNvPr id="26632" name="Picture 8" descr="water containe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l="20833" t="8624" r="18750" b="17661"/>
          <a:stretch>
            <a:fillRect/>
          </a:stretch>
        </p:blipFill>
        <p:spPr>
          <a:xfrm>
            <a:off x="457200" y="1752600"/>
            <a:ext cx="4343400" cy="3611563"/>
          </a:xfrm>
          <a:noFill/>
          <a:ln/>
          <a:effectLst>
            <a:outerShdw dist="107763" dir="2700000" algn="ctr" rotWithShape="0">
              <a:schemeClr val="bg2">
                <a:alpha val="50000"/>
              </a:schemeClr>
            </a:outerShdw>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4" name="Picture 8" descr="ceramic - plastic containe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685800" y="685800"/>
            <a:ext cx="4035425" cy="5791200"/>
          </a:xfrm>
          <a:noFill/>
          <a:ln/>
          <a:effectLst>
            <a:outerShdw dist="107763" dir="27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5" name="Text Box 9"/>
          <p:cNvSpPr txBox="1">
            <a:spLocks noChangeArrowheads="1"/>
          </p:cNvSpPr>
          <p:nvPr/>
        </p:nvSpPr>
        <p:spPr bwMode="auto">
          <a:xfrm>
            <a:off x="5105400" y="609600"/>
            <a:ext cx="3200400" cy="4708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es-ES" sz="4400" b="1" dirty="0">
                <a:solidFill>
                  <a:schemeClr val="accent2"/>
                </a:solidFill>
                <a:latin typeface="+mj-lt"/>
              </a:rPr>
              <a:t>Este recipiente también tiene un filtro de cerámica</a:t>
            </a:r>
          </a:p>
          <a:p>
            <a:pPr>
              <a:spcBef>
                <a:spcPct val="50000"/>
              </a:spcBef>
            </a:pPr>
            <a:r>
              <a:rPr lang="es-ES" sz="3200" b="1" dirty="0">
                <a:solidFill>
                  <a:srgbClr val="002060"/>
                </a:solidFill>
              </a:rPr>
              <a:t>- Una buena tapa</a:t>
            </a:r>
            <a:r>
              <a:t/>
            </a:r>
            <a:br/>
            <a:r>
              <a:rPr lang="es-ES" sz="3200" b="1" dirty="0">
                <a:solidFill>
                  <a:srgbClr val="002060"/>
                </a:solidFill>
              </a:rPr>
              <a:t>- Caño</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152400" y="61875"/>
            <a:ext cx="8763000" cy="1143000"/>
          </a:xfrm>
        </p:spPr>
        <p:txBody>
          <a:bodyPr/>
          <a:lstStyle/>
          <a:p>
            <a:pPr eaLnBrk="0" hangingPunct="0"/>
            <a:r>
              <a:rPr lang="es-ES" sz="4000" b="1" kern="1200" dirty="0">
                <a:solidFill>
                  <a:schemeClr val="accent2"/>
                </a:solidFill>
              </a:rPr>
              <a:t>Almacenamiento del agua filtrada</a:t>
            </a:r>
          </a:p>
        </p:txBody>
      </p:sp>
      <p:sp>
        <p:nvSpPr>
          <p:cNvPr id="2" name="TextBox 1"/>
          <p:cNvSpPr txBox="1"/>
          <p:nvPr/>
        </p:nvSpPr>
        <p:spPr>
          <a:xfrm>
            <a:off x="6705600" y="6248056"/>
            <a:ext cx="1828800" cy="369332"/>
          </a:xfrm>
          <a:prstGeom prst="rect">
            <a:avLst/>
          </a:prstGeom>
          <a:noFill/>
        </p:spPr>
        <p:txBody>
          <a:bodyPr wrap="square" rtlCol="0">
            <a:spAutoFit/>
          </a:bodyPr>
          <a:lstStyle/>
          <a:p>
            <a:r>
              <a:rPr lang="es-ES" dirty="0" smtClean="0"/>
              <a:t>Perú</a:t>
            </a:r>
            <a:endParaRPr lang="es-ES" dirty="0"/>
          </a:p>
        </p:txBody>
      </p:sp>
      <p:pic>
        <p:nvPicPr>
          <p:cNvPr id="5017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5185" r="5432"/>
          <a:stretch/>
        </p:blipFill>
        <p:spPr bwMode="auto">
          <a:xfrm>
            <a:off x="2209800" y="1204875"/>
            <a:ext cx="4114800" cy="550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63362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2"/>
          <p:cNvSpPr>
            <a:spLocks noGrp="1" noChangeArrowheads="1"/>
          </p:cNvSpPr>
          <p:nvPr>
            <p:ph type="title"/>
          </p:nvPr>
        </p:nvSpPr>
        <p:spPr>
          <a:xfrm>
            <a:off x="457200" y="129570"/>
            <a:ext cx="8229600" cy="1143000"/>
          </a:xfrm>
        </p:spPr>
        <p:txBody>
          <a:bodyPr/>
          <a:lstStyle/>
          <a:p>
            <a:pPr eaLnBrk="1" hangingPunct="1"/>
            <a:r>
              <a:rPr lang="es-ES" sz="4000" b="1" dirty="0" smtClean="0">
                <a:solidFill>
                  <a:schemeClr val="accent2"/>
                </a:solidFill>
              </a:rPr>
              <a:t>Manipulación segura del agua</a:t>
            </a:r>
          </a:p>
        </p:txBody>
      </p:sp>
      <p:sp>
        <p:nvSpPr>
          <p:cNvPr id="57348" name="Rectangle 3"/>
          <p:cNvSpPr>
            <a:spLocks noGrp="1" noChangeArrowheads="1"/>
          </p:cNvSpPr>
          <p:nvPr>
            <p:ph type="body" idx="1"/>
          </p:nvPr>
        </p:nvSpPr>
        <p:spPr>
          <a:xfrm>
            <a:off x="228600" y="1143000"/>
            <a:ext cx="4692650" cy="4525962"/>
          </a:xfrm>
        </p:spPr>
        <p:txBody>
          <a:bodyPr/>
          <a:lstStyle/>
          <a:p>
            <a:pPr eaLnBrk="1" hangingPunct="1">
              <a:lnSpc>
                <a:spcPct val="90000"/>
              </a:lnSpc>
            </a:pPr>
            <a:r>
              <a:rPr lang="es-ES" sz="2200" dirty="0" smtClean="0"/>
              <a:t>Utilizar recipientes diferentes para </a:t>
            </a:r>
            <a:r>
              <a:rPr lang="es-ES" sz="2200" dirty="0" smtClean="0"/>
              <a:t>recoger </a:t>
            </a:r>
            <a:r>
              <a:rPr lang="es-ES" sz="2200" dirty="0" smtClean="0"/>
              <a:t>el agua sin tratar y para </a:t>
            </a:r>
            <a:r>
              <a:rPr lang="es-ES" sz="2200" dirty="0" smtClean="0"/>
              <a:t>colectar </a:t>
            </a:r>
            <a:r>
              <a:rPr lang="es-ES" sz="2200" dirty="0" smtClean="0"/>
              <a:t>el agua potabilizada</a:t>
            </a:r>
          </a:p>
          <a:p>
            <a:pPr eaLnBrk="1" hangingPunct="1">
              <a:lnSpc>
                <a:spcPct val="90000"/>
              </a:lnSpc>
            </a:pPr>
            <a:endParaRPr lang="es-ES" sz="2200" dirty="0"/>
          </a:p>
          <a:p>
            <a:pPr eaLnBrk="1" hangingPunct="1">
              <a:lnSpc>
                <a:spcPct val="90000"/>
              </a:lnSpc>
            </a:pPr>
            <a:r>
              <a:rPr lang="es-ES" sz="2200" dirty="0" smtClean="0"/>
              <a:t>Almacenar el agua lejos del suelo, a la sombra, dentro de casa</a:t>
            </a:r>
          </a:p>
          <a:p>
            <a:pPr eaLnBrk="1" hangingPunct="1">
              <a:lnSpc>
                <a:spcPct val="90000"/>
              </a:lnSpc>
            </a:pPr>
            <a:endParaRPr lang="es-ES" sz="2200" dirty="0" smtClean="0"/>
          </a:p>
          <a:p>
            <a:pPr eaLnBrk="1" hangingPunct="1">
              <a:lnSpc>
                <a:spcPct val="90000"/>
              </a:lnSpc>
            </a:pPr>
            <a:r>
              <a:rPr lang="es-ES" sz="2200" dirty="0" smtClean="0"/>
              <a:t>Almacenar el agua en un </a:t>
            </a:r>
            <a:r>
              <a:rPr lang="es-ES" sz="2200" dirty="0" smtClean="0"/>
              <a:t>lugar </a:t>
            </a:r>
            <a:r>
              <a:rPr lang="es-ES" sz="2200" dirty="0" smtClean="0"/>
              <a:t>alejado de los niños pequeños y los animales</a:t>
            </a:r>
          </a:p>
          <a:p>
            <a:pPr eaLnBrk="1" hangingPunct="1">
              <a:lnSpc>
                <a:spcPct val="90000"/>
              </a:lnSpc>
            </a:pPr>
            <a:endParaRPr lang="es-ES" sz="2200" dirty="0" smtClean="0"/>
          </a:p>
          <a:p>
            <a:pPr eaLnBrk="1" hangingPunct="1">
              <a:lnSpc>
                <a:spcPct val="90000"/>
              </a:lnSpc>
            </a:pPr>
            <a:r>
              <a:rPr lang="es-ES" sz="2200" dirty="0" smtClean="0"/>
              <a:t>Limpiar con frecuencia el recipiente de almacenamiento seguro</a:t>
            </a:r>
          </a:p>
        </p:txBody>
      </p:sp>
      <p:pic>
        <p:nvPicPr>
          <p:cNvPr id="10649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1743" y="4797151"/>
            <a:ext cx="1542155" cy="1392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15"/>
          <p:cNvPicPr/>
          <p:nvPr/>
        </p:nvPicPr>
        <p:blipFill>
          <a:blip r:embed="rId4">
            <a:extLst>
              <a:ext uri="{28A0092B-C50C-407E-A947-70E740481C1C}">
                <a14:useLocalDpi xmlns:a14="http://schemas.microsoft.com/office/drawing/2010/main" val="0"/>
              </a:ext>
            </a:extLst>
          </a:blip>
          <a:srcRect/>
          <a:stretch>
            <a:fillRect/>
          </a:stretch>
        </p:blipFill>
        <p:spPr bwMode="auto">
          <a:xfrm>
            <a:off x="5812298" y="3140968"/>
            <a:ext cx="1275299" cy="15121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14:hiddenEffects>
            </a:ext>
          </a:extLst>
        </p:spPr>
      </p:pic>
      <p:pic>
        <p:nvPicPr>
          <p:cNvPr id="17" name="Picture 16"/>
          <p:cNvPicPr/>
          <p:nvPr/>
        </p:nvPicPr>
        <p:blipFill>
          <a:blip r:embed="rId5">
            <a:extLst>
              <a:ext uri="{28A0092B-C50C-407E-A947-70E740481C1C}">
                <a14:useLocalDpi xmlns:a14="http://schemas.microsoft.com/office/drawing/2010/main" val="0"/>
              </a:ext>
            </a:extLst>
          </a:blip>
          <a:srcRect/>
          <a:stretch>
            <a:fillRect/>
          </a:stretch>
        </p:blipFill>
        <p:spPr bwMode="auto">
          <a:xfrm>
            <a:off x="6372091" y="1272570"/>
            <a:ext cx="1236345" cy="1660525"/>
          </a:xfrm>
          <a:prstGeom prst="rect">
            <a:avLst/>
          </a:prstGeom>
          <a:noFill/>
          <a:ln>
            <a:noFill/>
          </a:ln>
          <a:effectLst/>
        </p:spPr>
      </p:pic>
      <p:pic>
        <p:nvPicPr>
          <p:cNvPr id="18" name="Picture 17"/>
          <p:cNvPicPr/>
          <p:nvPr/>
        </p:nvPicPr>
        <p:blipFill>
          <a:blip r:embed="rId6">
            <a:extLst>
              <a:ext uri="{28A0092B-C50C-407E-A947-70E740481C1C}">
                <a14:useLocalDpi xmlns:a14="http://schemas.microsoft.com/office/drawing/2010/main" val="0"/>
              </a:ext>
            </a:extLst>
          </a:blip>
          <a:srcRect/>
          <a:stretch>
            <a:fillRect/>
          </a:stretch>
        </p:blipFill>
        <p:spPr bwMode="auto">
          <a:xfrm>
            <a:off x="5076056" y="1268760"/>
            <a:ext cx="1162685" cy="1660525"/>
          </a:xfrm>
          <a:prstGeom prst="rect">
            <a:avLst/>
          </a:prstGeom>
          <a:noFill/>
          <a:ln>
            <a:noFill/>
          </a:ln>
          <a:effectLst/>
        </p:spPr>
      </p:pic>
    </p:spTree>
    <p:extLst>
      <p:ext uri="{BB962C8B-B14F-4D97-AF65-F5344CB8AC3E}">
        <p14:creationId xmlns:p14="http://schemas.microsoft.com/office/powerpoint/2010/main" val="37075558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2"/>
          <p:cNvSpPr>
            <a:spLocks noGrp="1" noChangeArrowheads="1"/>
          </p:cNvSpPr>
          <p:nvPr>
            <p:ph type="title"/>
          </p:nvPr>
        </p:nvSpPr>
        <p:spPr>
          <a:xfrm>
            <a:off x="-152400" y="25400"/>
            <a:ext cx="9448800" cy="1143000"/>
          </a:xfrm>
        </p:spPr>
        <p:txBody>
          <a:bodyPr/>
          <a:lstStyle/>
          <a:p>
            <a:pPr eaLnBrk="1" hangingPunct="1"/>
            <a:r>
              <a:rPr lang="es-ES" sz="4000" b="1" dirty="0" smtClean="0">
                <a:solidFill>
                  <a:schemeClr val="accent2"/>
                </a:solidFill>
              </a:rPr>
              <a:t>Limpieza del recipiente de almacenamiento seguro</a:t>
            </a:r>
          </a:p>
        </p:txBody>
      </p:sp>
      <p:pic>
        <p:nvPicPr>
          <p:cNvPr id="4403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3270" y="1371600"/>
            <a:ext cx="1436384" cy="1299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03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53123" y="1371600"/>
            <a:ext cx="1234577" cy="1292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036"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6865" y="3048000"/>
            <a:ext cx="1309194" cy="1292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037"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06486" y="3048000"/>
            <a:ext cx="1327849" cy="1295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038"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32858" y="4724400"/>
            <a:ext cx="1249839" cy="1305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213100" y="1371600"/>
            <a:ext cx="5715000" cy="5355312"/>
          </a:xfrm>
          <a:prstGeom prst="rect">
            <a:avLst/>
          </a:prstGeom>
        </p:spPr>
        <p:txBody>
          <a:bodyPr wrap="square">
            <a:spAutoFit/>
          </a:bodyPr>
          <a:lstStyle/>
          <a:p>
            <a:pPr marL="342900" lvl="0" indent="-342900">
              <a:buFont typeface="+mj-lt"/>
              <a:buAutoNum type="arabicPeriod"/>
            </a:pPr>
            <a:r>
              <a:rPr lang="es-ES" i="1" dirty="0" smtClean="0"/>
              <a:t>Utilizar agua segura, jabón y un trapo o un </a:t>
            </a:r>
            <a:r>
              <a:rPr lang="es-ES" i="1" dirty="0" smtClean="0"/>
              <a:t>cepillo </a:t>
            </a:r>
            <a:r>
              <a:rPr lang="es-ES" i="1" dirty="0" smtClean="0"/>
              <a:t>limpio para limpiar el recipiente y la tapa por dentro y por fuera.</a:t>
            </a:r>
            <a:endParaRPr lang="es-ES" i="1" dirty="0"/>
          </a:p>
          <a:p>
            <a:pPr marL="342900" lvl="0" indent="-342900">
              <a:buFont typeface="+mj-lt"/>
              <a:buAutoNum type="arabicPeriod"/>
            </a:pPr>
            <a:endParaRPr lang="es-ES" i="1" dirty="0"/>
          </a:p>
          <a:p>
            <a:pPr marL="342900" lvl="0" indent="-342900">
              <a:buFont typeface="+mj-lt"/>
              <a:buAutoNum type="arabicPeriod"/>
            </a:pPr>
            <a:r>
              <a:rPr lang="es-ES" i="1" dirty="0" smtClean="0"/>
              <a:t>Aclarar bien el recipiente con agua segura.</a:t>
            </a:r>
            <a:endParaRPr lang="es-ES" dirty="0"/>
          </a:p>
          <a:p>
            <a:pPr marL="342900" lvl="0" indent="-342900">
              <a:buFont typeface="+mj-lt"/>
              <a:buAutoNum type="arabicPeriod"/>
            </a:pPr>
            <a:endParaRPr lang="es-ES" i="1" dirty="0" smtClean="0"/>
          </a:p>
          <a:p>
            <a:pPr marL="342900" lvl="0" indent="-342900">
              <a:buFont typeface="+mj-lt"/>
              <a:buAutoNum type="arabicPeriod"/>
            </a:pPr>
            <a:r>
              <a:rPr lang="es-ES" i="1" dirty="0" smtClean="0"/>
              <a:t>Dejar que se seque el recipiente y la tapa al aire, colocados en una superficie limpia, o secarlos con un trapo </a:t>
            </a:r>
            <a:r>
              <a:rPr lang="es-ES" i="1" u="sng" dirty="0" smtClean="0"/>
              <a:t>limpio</a:t>
            </a:r>
            <a:r>
              <a:rPr lang="es-ES" i="1" dirty="0" smtClean="0"/>
              <a:t>.</a:t>
            </a:r>
            <a:endParaRPr lang="es-ES" dirty="0"/>
          </a:p>
          <a:p>
            <a:pPr marL="342900" lvl="0" indent="-342900">
              <a:buFont typeface="+mj-lt"/>
              <a:buAutoNum type="arabicPeriod"/>
            </a:pPr>
            <a:endParaRPr lang="es-ES" i="1" dirty="0" smtClean="0"/>
          </a:p>
          <a:p>
            <a:pPr marL="342900" lvl="0" indent="-342900">
              <a:buFont typeface="+mj-lt"/>
              <a:buAutoNum type="arabicPeriod"/>
            </a:pPr>
            <a:r>
              <a:rPr lang="es-ES" i="1" dirty="0" smtClean="0"/>
              <a:t>Llenar el recipiente con agua filtrada para beber.</a:t>
            </a:r>
            <a:endParaRPr lang="es-ES" dirty="0"/>
          </a:p>
          <a:p>
            <a:pPr marL="342900" indent="-342900">
              <a:buFont typeface="+mj-lt"/>
              <a:buAutoNum type="arabicPeriod"/>
            </a:pPr>
            <a:endParaRPr lang="es-ES" i="1" dirty="0" smtClean="0"/>
          </a:p>
          <a:p>
            <a:pPr marL="342900" indent="-342900">
              <a:buFont typeface="+mj-lt"/>
              <a:buAutoNum type="arabicPeriod"/>
            </a:pPr>
            <a:endParaRPr lang="es-ES" i="1" dirty="0" smtClean="0"/>
          </a:p>
          <a:p>
            <a:pPr marL="342900" indent="-342900">
              <a:buFont typeface="+mj-lt"/>
              <a:buAutoNum type="arabicPeriod"/>
            </a:pPr>
            <a:r>
              <a:rPr lang="es-ES" i="1" dirty="0" smtClean="0"/>
              <a:t>Si se dispone de ello, echar un poco de cloro en el recipiente de agua filtrada. Dejar reposar el agua con cloro durante 30 minutos en el recipiente. Transcurridos 30 minutos, puede beber el agua o verterla afuera y rellenar el recipiente con agua filtrada fresca.</a:t>
            </a:r>
            <a:endParaRPr lang="es-ES" dirty="0"/>
          </a:p>
        </p:txBody>
      </p:sp>
    </p:spTree>
    <p:extLst>
      <p:ext uri="{BB962C8B-B14F-4D97-AF65-F5344CB8AC3E}">
        <p14:creationId xmlns:p14="http://schemas.microsoft.com/office/powerpoint/2010/main" val="8123001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2"/>
          <p:cNvSpPr>
            <a:spLocks noGrp="1" noChangeArrowheads="1"/>
          </p:cNvSpPr>
          <p:nvPr>
            <p:ph type="title"/>
          </p:nvPr>
        </p:nvSpPr>
        <p:spPr/>
        <p:txBody>
          <a:bodyPr/>
          <a:lstStyle/>
          <a:p>
            <a:pPr eaLnBrk="1" hangingPunct="1"/>
            <a:r>
              <a:rPr lang="es-ES" b="1" dirty="0" smtClean="0">
                <a:solidFill>
                  <a:schemeClr val="accent2"/>
                </a:solidFill>
              </a:rPr>
              <a:t>Manipulación segura del agua</a:t>
            </a:r>
          </a:p>
        </p:txBody>
      </p:sp>
      <p:sp>
        <p:nvSpPr>
          <p:cNvPr id="57348" name="Rectangle 3"/>
          <p:cNvSpPr>
            <a:spLocks noGrp="1" noChangeArrowheads="1"/>
          </p:cNvSpPr>
          <p:nvPr>
            <p:ph type="body" idx="1"/>
          </p:nvPr>
        </p:nvSpPr>
        <p:spPr>
          <a:xfrm>
            <a:off x="381000" y="1219200"/>
            <a:ext cx="8424936" cy="5284440"/>
          </a:xfrm>
        </p:spPr>
        <p:txBody>
          <a:bodyPr/>
          <a:lstStyle/>
          <a:p>
            <a:pPr eaLnBrk="1" hangingPunct="1">
              <a:lnSpc>
                <a:spcPct val="90000"/>
              </a:lnSpc>
            </a:pPr>
            <a:r>
              <a:rPr lang="es-ES" sz="2000" dirty="0" smtClean="0"/>
              <a:t>Verter el agua desde el recipiente en vez de sacarla hundiendo otro recipiente o instrumento en el agua del recipiente seguro</a:t>
            </a:r>
          </a:p>
          <a:p>
            <a:pPr eaLnBrk="1" hangingPunct="1">
              <a:lnSpc>
                <a:spcPct val="90000"/>
              </a:lnSpc>
            </a:pPr>
            <a:endParaRPr lang="es-ES" sz="2000" dirty="0"/>
          </a:p>
          <a:p>
            <a:pPr eaLnBrk="1" hangingPunct="1">
              <a:lnSpc>
                <a:spcPct val="90000"/>
              </a:lnSpc>
            </a:pPr>
            <a:endParaRPr lang="es-ES" sz="2000" dirty="0" smtClean="0"/>
          </a:p>
          <a:p>
            <a:pPr eaLnBrk="1" hangingPunct="1">
              <a:lnSpc>
                <a:spcPct val="90000"/>
              </a:lnSpc>
            </a:pPr>
            <a:endParaRPr lang="es-ES" sz="2400" dirty="0" smtClean="0"/>
          </a:p>
          <a:p>
            <a:pPr eaLnBrk="1" hangingPunct="1">
              <a:lnSpc>
                <a:spcPct val="90000"/>
              </a:lnSpc>
            </a:pPr>
            <a:endParaRPr lang="es-ES" sz="2400" dirty="0"/>
          </a:p>
          <a:p>
            <a:pPr eaLnBrk="1" hangingPunct="1">
              <a:lnSpc>
                <a:spcPct val="90000"/>
              </a:lnSpc>
            </a:pPr>
            <a:endParaRPr lang="es-ES" sz="2400" dirty="0" smtClean="0"/>
          </a:p>
          <a:p>
            <a:pPr eaLnBrk="1" hangingPunct="1">
              <a:lnSpc>
                <a:spcPct val="90000"/>
              </a:lnSpc>
            </a:pPr>
            <a:endParaRPr lang="es-ES" sz="2400" dirty="0"/>
          </a:p>
          <a:p>
            <a:pPr eaLnBrk="1" hangingPunct="1">
              <a:lnSpc>
                <a:spcPct val="90000"/>
              </a:lnSpc>
            </a:pPr>
            <a:endParaRPr lang="es-ES" sz="2400" dirty="0" smtClean="0"/>
          </a:p>
          <a:p>
            <a:pPr eaLnBrk="1" hangingPunct="1">
              <a:lnSpc>
                <a:spcPct val="90000"/>
              </a:lnSpc>
            </a:pPr>
            <a:endParaRPr lang="es-ES" sz="2400" dirty="0" smtClean="0"/>
          </a:p>
          <a:p>
            <a:pPr marL="0" indent="0" eaLnBrk="1" hangingPunct="1">
              <a:lnSpc>
                <a:spcPct val="90000"/>
              </a:lnSpc>
              <a:buNone/>
            </a:pPr>
            <a:endParaRPr lang="es-ES" sz="2400" dirty="0"/>
          </a:p>
          <a:p>
            <a:pPr eaLnBrk="1" hangingPunct="1">
              <a:lnSpc>
                <a:spcPct val="90000"/>
              </a:lnSpc>
            </a:pPr>
            <a:r>
              <a:rPr lang="es-ES" sz="2000" dirty="0" smtClean="0"/>
              <a:t>Beber el agua potabilizada lo antes posible, preferiblemente el mismo día</a:t>
            </a:r>
          </a:p>
        </p:txBody>
      </p:sp>
      <p:pic>
        <p:nvPicPr>
          <p:cNvPr id="10" name="Picture 9"/>
          <p:cNvPicPr/>
          <p:nvPr/>
        </p:nvPicPr>
        <p:blipFill>
          <a:blip r:embed="rId3">
            <a:extLst>
              <a:ext uri="{28A0092B-C50C-407E-A947-70E740481C1C}">
                <a14:useLocalDpi xmlns:a14="http://schemas.microsoft.com/office/drawing/2010/main" val="0"/>
              </a:ext>
            </a:extLst>
          </a:blip>
          <a:srcRect/>
          <a:stretch>
            <a:fillRect/>
          </a:stretch>
        </p:blipFill>
        <p:spPr bwMode="auto">
          <a:xfrm>
            <a:off x="6259849" y="1924948"/>
            <a:ext cx="1313180" cy="1541780"/>
          </a:xfrm>
          <a:prstGeom prst="rect">
            <a:avLst/>
          </a:prstGeom>
          <a:noFill/>
          <a:ln>
            <a:noFill/>
          </a:ln>
          <a:effectLst/>
        </p:spPr>
      </p:pic>
      <p:pic>
        <p:nvPicPr>
          <p:cNvPr id="11" name="Picture 10"/>
          <p:cNvPicPr/>
          <p:nvPr/>
        </p:nvPicPr>
        <p:blipFill>
          <a:blip r:embed="rId4">
            <a:extLst>
              <a:ext uri="{28A0092B-C50C-407E-A947-70E740481C1C}">
                <a14:useLocalDpi xmlns:a14="http://schemas.microsoft.com/office/drawing/2010/main" val="0"/>
              </a:ext>
            </a:extLst>
          </a:blip>
          <a:srcRect/>
          <a:stretch>
            <a:fillRect/>
          </a:stretch>
        </p:blipFill>
        <p:spPr bwMode="auto">
          <a:xfrm>
            <a:off x="4003010" y="1964318"/>
            <a:ext cx="1651000" cy="1502410"/>
          </a:xfrm>
          <a:prstGeom prst="rect">
            <a:avLst/>
          </a:prstGeom>
          <a:noFill/>
          <a:ln>
            <a:noFill/>
          </a:ln>
          <a:effectLst/>
        </p:spPr>
      </p:pic>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2014364" y="2064013"/>
            <a:ext cx="1860550" cy="1402715"/>
          </a:xfrm>
          <a:prstGeom prst="rect">
            <a:avLst/>
          </a:prstGeom>
          <a:noFill/>
          <a:ln>
            <a:noFill/>
          </a:ln>
          <a:effectLst/>
        </p:spPr>
      </p:pic>
      <p:pic>
        <p:nvPicPr>
          <p:cNvPr id="13" name="Picture 12"/>
          <p:cNvPicPr/>
          <p:nvPr/>
        </p:nvPicPr>
        <p:blipFill>
          <a:blip r:embed="rId6">
            <a:extLst>
              <a:ext uri="{28A0092B-C50C-407E-A947-70E740481C1C}">
                <a14:useLocalDpi xmlns:a14="http://schemas.microsoft.com/office/drawing/2010/main" val="0"/>
              </a:ext>
            </a:extLst>
          </a:blip>
          <a:srcRect/>
          <a:stretch>
            <a:fillRect/>
          </a:stretch>
        </p:blipFill>
        <p:spPr bwMode="auto">
          <a:xfrm>
            <a:off x="2944639" y="3501008"/>
            <a:ext cx="2103755" cy="1481455"/>
          </a:xfrm>
          <a:prstGeom prst="rect">
            <a:avLst/>
          </a:prstGeom>
          <a:noFill/>
          <a:ln>
            <a:noFill/>
          </a:ln>
          <a:effectLst/>
        </p:spPr>
      </p:pic>
      <p:pic>
        <p:nvPicPr>
          <p:cNvPr id="14" name="Picture 13"/>
          <p:cNvPicPr/>
          <p:nvPr/>
        </p:nvPicPr>
        <p:blipFill>
          <a:blip r:embed="rId7">
            <a:extLst>
              <a:ext uri="{28A0092B-C50C-407E-A947-70E740481C1C}">
                <a14:useLocalDpi xmlns:a14="http://schemas.microsoft.com/office/drawing/2010/main" val="0"/>
              </a:ext>
            </a:extLst>
          </a:blip>
          <a:srcRect/>
          <a:stretch>
            <a:fillRect/>
          </a:stretch>
        </p:blipFill>
        <p:spPr bwMode="auto">
          <a:xfrm>
            <a:off x="5539124" y="3501008"/>
            <a:ext cx="1441450" cy="1490980"/>
          </a:xfrm>
          <a:prstGeom prst="rect">
            <a:avLst/>
          </a:prstGeom>
          <a:noFill/>
          <a:ln>
            <a:noFill/>
          </a:ln>
          <a:effectLst/>
        </p:spPr>
      </p:pic>
      <p:pic>
        <p:nvPicPr>
          <p:cNvPr id="133122"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03010" y="5589240"/>
            <a:ext cx="1414463"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19433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s-ES" b="1" dirty="0" smtClean="0">
                <a:solidFill>
                  <a:schemeClr val="accent2"/>
                </a:solidFill>
              </a:rPr>
              <a:t>Repaso</a:t>
            </a:r>
            <a:endParaRPr lang="es-ES" b="1" dirty="0" smtClean="0">
              <a:solidFill>
                <a:schemeClr val="accent2"/>
              </a:solidFill>
            </a:endParaRPr>
          </a:p>
        </p:txBody>
      </p:sp>
      <p:pic>
        <p:nvPicPr>
          <p:cNvPr id="13316" name="Picture 4" descr="CAWST Colour - no text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324600"/>
            <a:ext cx="854353"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6"/>
          <p:cNvSpPr txBox="1">
            <a:spLocks noChangeArrowheads="1"/>
          </p:cNvSpPr>
          <p:nvPr/>
        </p:nvSpPr>
        <p:spPr bwMode="auto">
          <a:xfrm>
            <a:off x="533400" y="1371600"/>
            <a:ext cx="8229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buFontTx/>
              <a:buNone/>
            </a:pPr>
            <a:r>
              <a:rPr lang="es-ES" dirty="0" smtClean="0"/>
              <a:t>Dibuje un recipiente para el agua que esté disponible a nivel local. </a:t>
            </a:r>
          </a:p>
        </p:txBody>
      </p:sp>
    </p:spTree>
    <p:extLst>
      <p:ext uri="{BB962C8B-B14F-4D97-AF65-F5344CB8AC3E}">
        <p14:creationId xmlns:p14="http://schemas.microsoft.com/office/powerpoint/2010/main" val="19294809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s-ES" b="1" dirty="0" smtClean="0">
                <a:solidFill>
                  <a:schemeClr val="accent2"/>
                </a:solidFill>
              </a:rPr>
              <a:t>Repaso</a:t>
            </a:r>
            <a:endParaRPr lang="es-ES" b="1" dirty="0" smtClean="0">
              <a:solidFill>
                <a:schemeClr val="accent2"/>
              </a:solidFill>
            </a:endParaRPr>
          </a:p>
        </p:txBody>
      </p:sp>
      <p:pic>
        <p:nvPicPr>
          <p:cNvPr id="13316" name="Picture 4" descr="CAWST Colour - no text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324600"/>
            <a:ext cx="854353"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6"/>
          <p:cNvSpPr txBox="1">
            <a:spLocks noChangeArrowheads="1"/>
          </p:cNvSpPr>
          <p:nvPr/>
        </p:nvSpPr>
        <p:spPr bwMode="auto">
          <a:xfrm>
            <a:off x="533400" y="1371600"/>
            <a:ext cx="8229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buFontTx/>
              <a:buNone/>
            </a:pPr>
            <a:r>
              <a:rPr lang="es-ES" dirty="0" smtClean="0"/>
              <a:t>Muestre su dibujo:</a:t>
            </a:r>
          </a:p>
          <a:p>
            <a:r>
              <a:rPr lang="es-ES" dirty="0" smtClean="0"/>
              <a:t>¿Cuál es el recipiente más común utilizado para almacenar el agua a nivel local?</a:t>
            </a:r>
          </a:p>
          <a:p>
            <a:r>
              <a:rPr lang="es-ES" dirty="0" smtClean="0"/>
              <a:t>¿Es un recipiente de almacenamiento seguro?</a:t>
            </a:r>
          </a:p>
          <a:p>
            <a:r>
              <a:rPr lang="es-ES" dirty="0" smtClean="0"/>
              <a:t>Si no es "seguro", ¿cómo puede hacer que lo sea? ¿Hay otras opciones a nivel local?</a:t>
            </a:r>
            <a:endParaRPr lang="es-ES" dirty="0"/>
          </a:p>
        </p:txBody>
      </p:sp>
    </p:spTree>
    <p:extLst>
      <p:ext uri="{BB962C8B-B14F-4D97-AF65-F5344CB8AC3E}">
        <p14:creationId xmlns:p14="http://schemas.microsoft.com/office/powerpoint/2010/main" val="21601474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0" hangingPunct="0"/>
            <a:r>
              <a:rPr lang="es-ES" b="1" dirty="0">
                <a:solidFill>
                  <a:schemeClr val="accent2"/>
                </a:solidFill>
              </a:rPr>
              <a:t>Expectativas de aprendizaje</a:t>
            </a:r>
          </a:p>
        </p:txBody>
      </p:sp>
      <p:sp>
        <p:nvSpPr>
          <p:cNvPr id="2" name="Content Placeholder 1"/>
          <p:cNvSpPr>
            <a:spLocks noGrp="1"/>
          </p:cNvSpPr>
          <p:nvPr>
            <p:ph idx="1"/>
          </p:nvPr>
        </p:nvSpPr>
        <p:spPr>
          <a:xfrm>
            <a:off x="457200" y="1371600"/>
            <a:ext cx="8229600" cy="4525963"/>
          </a:xfrm>
        </p:spPr>
        <p:txBody>
          <a:bodyPr/>
          <a:lstStyle/>
          <a:p>
            <a:pPr marL="514350" lvl="0" indent="-514350">
              <a:buFont typeface="+mj-lt"/>
              <a:buAutoNum type="arabicPeriod"/>
            </a:pPr>
            <a:r>
              <a:rPr lang="es-ES" dirty="0" smtClean="0"/>
              <a:t>Explicar por qué es importante almacenar el agua en un recipiente seguro.</a:t>
            </a:r>
            <a:endParaRPr lang="es-ES" dirty="0"/>
          </a:p>
          <a:p>
            <a:pPr marL="514350" lvl="0" indent="-514350">
              <a:buFont typeface="+mj-lt"/>
              <a:buAutoNum type="arabicPeriod"/>
            </a:pPr>
            <a:r>
              <a:rPr lang="es-ES" dirty="0" smtClean="0"/>
              <a:t>Describir las características de un recipiente seguro para el almacenamiento del agua y su importancia.</a:t>
            </a:r>
            <a:endParaRPr lang="es-ES" dirty="0"/>
          </a:p>
          <a:p>
            <a:pPr marL="514350" lvl="0" indent="-514350">
              <a:buFont typeface="+mj-lt"/>
              <a:buAutoNum type="arabicPeriod"/>
            </a:pPr>
            <a:r>
              <a:rPr lang="es-ES" dirty="0" smtClean="0"/>
              <a:t>Mostrar cómo se limpia un recipiente seguro para el almacenamiento del agua.</a:t>
            </a:r>
            <a:endParaRPr lang="es-ES" dirty="0"/>
          </a:p>
          <a:p>
            <a:pPr marL="514350" indent="-514350">
              <a:buFont typeface="+mj-lt"/>
              <a:buAutoNum type="arabicPeriod"/>
            </a:pPr>
            <a:r>
              <a:rPr lang="es-ES" dirty="0" smtClean="0"/>
              <a:t>Describir las prácticas seguras de manipulación del agua. </a:t>
            </a:r>
            <a:endParaRPr lang="es-ES" dirty="0" smtClean="0">
              <a:latin typeface="Arial" charset="0"/>
              <a:cs typeface="Arial" charset="0"/>
            </a:endParaRPr>
          </a:p>
          <a:p>
            <a:pPr marL="514350" indent="-514350">
              <a:buFont typeface="Calibri" pitchFamily="34" charset="0"/>
              <a:buAutoNum type="arabicPeriod"/>
            </a:pPr>
            <a:endParaRPr lang="es-ES" dirty="0" smtClean="0">
              <a:latin typeface="Arial" charset="0"/>
              <a:cs typeface="Arial" charset="0"/>
            </a:endParaRPr>
          </a:p>
        </p:txBody>
      </p:sp>
    </p:spTree>
    <p:extLst>
      <p:ext uri="{BB962C8B-B14F-4D97-AF65-F5344CB8AC3E}">
        <p14:creationId xmlns:p14="http://schemas.microsoft.com/office/powerpoint/2010/main" val="28980928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28600" y="304800"/>
            <a:ext cx="8686800" cy="1143000"/>
          </a:xfrm>
        </p:spPr>
        <p:txBody>
          <a:bodyPr/>
          <a:lstStyle/>
          <a:p>
            <a:pPr eaLnBrk="0" hangingPunct="0"/>
            <a:r>
              <a:rPr lang="es-ES" b="1" dirty="0" smtClean="0">
                <a:solidFill>
                  <a:schemeClr val="accent2"/>
                </a:solidFill>
              </a:rPr>
              <a:t>Motivos por el </a:t>
            </a:r>
            <a:r>
              <a:rPr lang="es-ES" b="1" dirty="0" smtClean="0">
                <a:solidFill>
                  <a:schemeClr val="accent2"/>
                </a:solidFill>
              </a:rPr>
              <a:t>almacenamiento </a:t>
            </a:r>
            <a:r>
              <a:rPr lang="es-ES" b="1" dirty="0">
                <a:solidFill>
                  <a:schemeClr val="accent2"/>
                </a:solidFill>
              </a:rPr>
              <a:t>seguro del agua </a:t>
            </a:r>
          </a:p>
        </p:txBody>
      </p:sp>
      <p:sp>
        <p:nvSpPr>
          <p:cNvPr id="4102" name="Rectangle 6"/>
          <p:cNvSpPr>
            <a:spLocks noGrp="1" noChangeArrowheads="1"/>
          </p:cNvSpPr>
          <p:nvPr>
            <p:ph idx="1"/>
          </p:nvPr>
        </p:nvSpPr>
        <p:spPr>
          <a:xfrm>
            <a:off x="533400" y="1371600"/>
            <a:ext cx="8229600" cy="4114800"/>
          </a:xfrm>
        </p:spPr>
        <p:txBody>
          <a:bodyPr/>
          <a:lstStyle/>
          <a:p>
            <a:pPr>
              <a:buFontTx/>
              <a:buNone/>
            </a:pPr>
            <a:endParaRPr lang="es-ES" dirty="0"/>
          </a:p>
          <a:p>
            <a:r>
              <a:rPr lang="es-ES" sz="3600" dirty="0" smtClean="0"/>
              <a:t>Muchas veces el agua segura o potabilizada se contamina en el recipiente de almacenamiento antes </a:t>
            </a:r>
            <a:r>
              <a:rPr lang="es-ES" sz="3600" dirty="0" smtClean="0"/>
              <a:t>de consumirla</a:t>
            </a:r>
            <a:r>
              <a:rPr lang="es-ES" sz="3600" dirty="0" smtClean="0"/>
              <a:t>.</a:t>
            </a:r>
          </a:p>
          <a:p>
            <a:r>
              <a:rPr lang="es-ES" sz="3600" dirty="0" smtClean="0"/>
              <a:t>Puede ocurrir que se siga bebiendo agua contaminada aunque se hubiera potabilizado el agua anteriormente.</a:t>
            </a:r>
            <a:endParaRPr lang="es-ES" sz="3600" dirty="0"/>
          </a:p>
        </p:txBody>
      </p:sp>
    </p:spTree>
    <p:extLst>
      <p:ext uri="{BB962C8B-B14F-4D97-AF65-F5344CB8AC3E}">
        <p14:creationId xmlns:p14="http://schemas.microsoft.com/office/powerpoint/2010/main" val="2587790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28600" y="304800"/>
            <a:ext cx="8686800" cy="1143000"/>
          </a:xfrm>
        </p:spPr>
        <p:txBody>
          <a:bodyPr/>
          <a:lstStyle/>
          <a:p>
            <a:pPr eaLnBrk="0" hangingPunct="0"/>
            <a:r>
              <a:rPr lang="es-ES" sz="4000" b="1" dirty="0">
                <a:solidFill>
                  <a:schemeClr val="accent2"/>
                </a:solidFill>
              </a:rPr>
              <a:t>Razones para promover el almacenamiento seguro del agua </a:t>
            </a:r>
          </a:p>
        </p:txBody>
      </p:sp>
      <p:sp>
        <p:nvSpPr>
          <p:cNvPr id="4102" name="Rectangle 6"/>
          <p:cNvSpPr>
            <a:spLocks noGrp="1" noChangeArrowheads="1"/>
          </p:cNvSpPr>
          <p:nvPr>
            <p:ph idx="1"/>
          </p:nvPr>
        </p:nvSpPr>
        <p:spPr>
          <a:xfrm>
            <a:off x="457200" y="1739900"/>
            <a:ext cx="5486400" cy="4800600"/>
          </a:xfrm>
        </p:spPr>
        <p:txBody>
          <a:bodyPr/>
          <a:lstStyle/>
          <a:p>
            <a:r>
              <a:rPr lang="es-ES" sz="2800" dirty="0" smtClean="0"/>
              <a:t>Prevenir la contaminación del agua durante el transporte y almacenamiento</a:t>
            </a:r>
            <a:endParaRPr lang="es-ES" sz="2800" dirty="0"/>
          </a:p>
          <a:p>
            <a:r>
              <a:rPr lang="es-ES" sz="2800" dirty="0" smtClean="0"/>
              <a:t>Mejorar las prácticas de higiene (manipulación segura del agua)</a:t>
            </a:r>
            <a:endParaRPr lang="es-ES" sz="2800" dirty="0"/>
          </a:p>
          <a:p>
            <a:r>
              <a:rPr lang="es-ES" sz="2800" dirty="0" smtClean="0"/>
              <a:t>Prevenir la proliferación de mosquitos (los recipientes de almacenamiento del agua están tapados)</a:t>
            </a:r>
            <a:endParaRPr lang="es-ES" sz="2800" dirty="0"/>
          </a:p>
        </p:txBody>
      </p:sp>
      <p:pic>
        <p:nvPicPr>
          <p:cNvPr id="491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1752600"/>
            <a:ext cx="2879725" cy="1706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152400"/>
            <a:ext cx="8229600" cy="685800"/>
          </a:xfrm>
        </p:spPr>
        <p:txBody>
          <a:bodyPr/>
          <a:lstStyle/>
          <a:p>
            <a:pPr eaLnBrk="0" hangingPunct="0"/>
            <a:r>
              <a:rPr lang="es-ES" sz="4000" b="1" dirty="0">
                <a:solidFill>
                  <a:schemeClr val="accent2"/>
                </a:solidFill>
              </a:rPr>
              <a:t>Riesgo de contaminación del agua</a:t>
            </a:r>
          </a:p>
        </p:txBody>
      </p:sp>
      <p:sp>
        <p:nvSpPr>
          <p:cNvPr id="41988" name="Text Box 4"/>
          <p:cNvSpPr txBox="1">
            <a:spLocks noChangeArrowheads="1"/>
          </p:cNvSpPr>
          <p:nvPr/>
        </p:nvSpPr>
        <p:spPr bwMode="auto">
          <a:xfrm>
            <a:off x="1295400" y="6096000"/>
            <a:ext cx="7010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r>
              <a:rPr lang="en-US" dirty="0" smtClean="0"/>
              <a:t>	</a:t>
            </a:r>
            <a:r>
              <a:rPr lang="es-ES" sz="1400"/>
              <a:t>Fuentes: Duke et al (2006) http://rrh.deakin.edu.au</a:t>
            </a:r>
          </a:p>
        </p:txBody>
      </p:sp>
      <p:graphicFrame>
        <p:nvGraphicFramePr>
          <p:cNvPr id="7" name="Object 5"/>
          <p:cNvGraphicFramePr>
            <a:graphicFrameLocks noGrp="1" noChangeAspect="1"/>
          </p:cNvGraphicFramePr>
          <p:nvPr>
            <p:ph idx="1"/>
            <p:extLst>
              <p:ext uri="{D42A27DB-BD31-4B8C-83A1-F6EECF244321}">
                <p14:modId xmlns:p14="http://schemas.microsoft.com/office/powerpoint/2010/main" val="1171710614"/>
              </p:ext>
            </p:extLst>
          </p:nvPr>
        </p:nvGraphicFramePr>
        <p:xfrm>
          <a:off x="520700" y="1295400"/>
          <a:ext cx="8174754" cy="47244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1" name="Text Box 5"/>
          <p:cNvSpPr txBox="1">
            <a:spLocks noChangeArrowheads="1"/>
          </p:cNvSpPr>
          <p:nvPr/>
        </p:nvSpPr>
        <p:spPr bwMode="auto">
          <a:xfrm>
            <a:off x="228600" y="304800"/>
            <a:ext cx="8686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p>
        </p:txBody>
      </p:sp>
      <p:sp>
        <p:nvSpPr>
          <p:cNvPr id="39944" name="Text Box 8"/>
          <p:cNvSpPr txBox="1">
            <a:spLocks noChangeArrowheads="1"/>
          </p:cNvSpPr>
          <p:nvPr/>
        </p:nvSpPr>
        <p:spPr bwMode="auto">
          <a:xfrm>
            <a:off x="381000" y="228600"/>
            <a:ext cx="85344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s-ES" sz="3600" b="1" dirty="0">
                <a:solidFill>
                  <a:schemeClr val="accent2"/>
                </a:solidFill>
                <a:latin typeface="+mj-lt"/>
              </a:rPr>
              <a:t>Efectividad del filtro de bioarena y recontaminación</a:t>
            </a:r>
          </a:p>
        </p:txBody>
      </p:sp>
      <p:sp>
        <p:nvSpPr>
          <p:cNvPr id="39946" name="Text Box 10"/>
          <p:cNvSpPr txBox="1">
            <a:spLocks noChangeArrowheads="1"/>
          </p:cNvSpPr>
          <p:nvPr/>
        </p:nvSpPr>
        <p:spPr bwMode="auto">
          <a:xfrm>
            <a:off x="1295400" y="6096000"/>
            <a:ext cx="7010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r>
              <a:rPr lang="en-US" dirty="0" smtClean="0"/>
              <a:t>	</a:t>
            </a:r>
            <a:r>
              <a:rPr lang="es-ES" sz="1400"/>
              <a:t>Fuentes: Duke et al (2006) http://rrh.deakin.edu.au</a:t>
            </a:r>
          </a:p>
        </p:txBody>
      </p:sp>
      <p:graphicFrame>
        <p:nvGraphicFramePr>
          <p:cNvPr id="3" name="2 Marcador de contenido"/>
          <p:cNvGraphicFramePr>
            <a:graphicFrameLocks noGrp="1" noChangeAspect="1"/>
          </p:cNvGraphicFramePr>
          <p:nvPr>
            <p:ph/>
            <p:extLst>
              <p:ext uri="{D42A27DB-BD31-4B8C-83A1-F6EECF244321}">
                <p14:modId xmlns:p14="http://schemas.microsoft.com/office/powerpoint/2010/main" val="22268658"/>
              </p:ext>
            </p:extLst>
          </p:nvPr>
        </p:nvGraphicFramePr>
        <p:xfrm>
          <a:off x="355600" y="671513"/>
          <a:ext cx="8559800" cy="5424488"/>
        </p:xfrm>
        <a:graphic>
          <a:graphicData uri="http://schemas.openxmlformats.org/presentationml/2006/ole">
            <mc:AlternateContent xmlns:mc="http://schemas.openxmlformats.org/markup-compatibility/2006">
              <mc:Choice xmlns:v="urn:schemas-microsoft-com:vml" Requires="v">
                <p:oleObj spid="_x0000_s39994" name="Gráfico" r:id="rId3" imgW="8677275" imgH="4238625" progId="Excel.Chart.8">
                  <p:embed/>
                </p:oleObj>
              </mc:Choice>
              <mc:Fallback>
                <p:oleObj name="Gráfico" r:id="rId3" imgW="8677275" imgH="4238625" progId="Excel.Chart.8">
                  <p:embed/>
                  <p:pic>
                    <p:nvPicPr>
                      <p:cNvPr id="0"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5600" y="671513"/>
                        <a:ext cx="8559800" cy="5424488"/>
                      </a:xfrm>
                      <a:prstGeom prst="rect">
                        <a:avLst/>
                      </a:prstGeom>
                      <a:noFill/>
                      <a:ln>
                        <a:noFill/>
                      </a:ln>
                    </p:spPr>
                  </p:pic>
                </p:oleObj>
              </mc:Fallback>
            </mc:AlternateContent>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266700" y="152400"/>
            <a:ext cx="8534400" cy="838200"/>
          </a:xfrm>
        </p:spPr>
        <p:txBody>
          <a:bodyPr/>
          <a:lstStyle/>
          <a:p>
            <a:pPr eaLnBrk="0" hangingPunct="0"/>
            <a:r>
              <a:rPr lang="es-ES" sz="4000" b="1" dirty="0">
                <a:solidFill>
                  <a:schemeClr val="accent2"/>
                </a:solidFill>
              </a:rPr>
              <a:t>Almacenamiento seguro del agua</a:t>
            </a:r>
          </a:p>
        </p:txBody>
      </p:sp>
      <p:pic>
        <p:nvPicPr>
          <p:cNvPr id="430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79900" y="1524000"/>
            <a:ext cx="4368800" cy="2816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3"/>
          <p:cNvSpPr txBox="1">
            <a:spLocks noChangeArrowheads="1"/>
          </p:cNvSpPr>
          <p:nvPr/>
        </p:nvSpPr>
        <p:spPr bwMode="auto">
          <a:xfrm>
            <a:off x="533400" y="4572000"/>
            <a:ext cx="82296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r>
              <a:rPr lang="es-ES" sz="2400" dirty="0" smtClean="0"/>
              <a:t>Utilizar un solo recipiente para </a:t>
            </a:r>
            <a:r>
              <a:rPr lang="es-ES" sz="2400" dirty="0" smtClean="0"/>
              <a:t>recoger </a:t>
            </a:r>
            <a:r>
              <a:rPr lang="es-ES" sz="2400" dirty="0" smtClean="0"/>
              <a:t>el agua y echarla en el filtro, y otro diferente para recoger el agua filtrada. El recipiente utilizado para recoger el agua filtrada debe ser un recipiente </a:t>
            </a:r>
            <a:r>
              <a:rPr lang="es-ES" sz="2400" dirty="0" smtClean="0"/>
              <a:t>de </a:t>
            </a:r>
            <a:r>
              <a:rPr lang="es-ES" sz="2400" dirty="0" smtClean="0"/>
              <a:t>almacenamiento </a:t>
            </a:r>
            <a:r>
              <a:rPr lang="es-ES" sz="2400" dirty="0" smtClean="0"/>
              <a:t>seguro.</a:t>
            </a:r>
            <a:endParaRPr lang="es-ES" sz="2400" dirty="0"/>
          </a:p>
        </p:txBody>
      </p:sp>
      <p:pic>
        <p:nvPicPr>
          <p:cNvPr id="430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524000"/>
            <a:ext cx="365760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57200" y="0"/>
            <a:ext cx="8229600" cy="990600"/>
          </a:xfrm>
        </p:spPr>
        <p:txBody>
          <a:bodyPr/>
          <a:lstStyle/>
          <a:p>
            <a:pPr eaLnBrk="0" hangingPunct="0"/>
            <a:r>
              <a:rPr lang="es-ES" sz="4000" b="1" dirty="0">
                <a:solidFill>
                  <a:schemeClr val="accent2"/>
                </a:solidFill>
              </a:rPr>
              <a:t>Criterios para un buen recipiente</a:t>
            </a:r>
          </a:p>
        </p:txBody>
      </p:sp>
      <p:sp>
        <p:nvSpPr>
          <p:cNvPr id="33795" name="Rectangle 3"/>
          <p:cNvSpPr>
            <a:spLocks noGrp="1" noChangeArrowheads="1"/>
          </p:cNvSpPr>
          <p:nvPr>
            <p:ph idx="1"/>
          </p:nvPr>
        </p:nvSpPr>
        <p:spPr>
          <a:xfrm>
            <a:off x="457200" y="838200"/>
            <a:ext cx="8229600" cy="5029200"/>
          </a:xfrm>
        </p:spPr>
        <p:txBody>
          <a:bodyPr/>
          <a:lstStyle/>
          <a:p>
            <a:pPr lvl="1"/>
            <a:r>
              <a:rPr lang="es-ES" sz="2600" dirty="0" smtClean="0"/>
              <a:t>Abertura angosta para llenar y servir el agua</a:t>
            </a:r>
          </a:p>
          <a:p>
            <a:pPr lvl="1"/>
            <a:r>
              <a:rPr lang="es-ES" sz="2600" dirty="0" smtClean="0"/>
              <a:t>Grifo / caño / llave por donde sale el agua</a:t>
            </a:r>
          </a:p>
          <a:p>
            <a:pPr lvl="1"/>
            <a:r>
              <a:rPr lang="es-ES" sz="2600" dirty="0" smtClean="0"/>
              <a:t>Tapa o tapón para abrir al limpiar: ajuste hermético, acoplado al recipiente</a:t>
            </a:r>
          </a:p>
          <a:p>
            <a:pPr lvl="1"/>
            <a:r>
              <a:rPr lang="es-ES" sz="2600" dirty="0" smtClean="0"/>
              <a:t>Fácil de limpiar, sin esquinas ocultas, la tapa puede retirarse</a:t>
            </a:r>
          </a:p>
          <a:p>
            <a:pPr lvl="1"/>
            <a:r>
              <a:rPr lang="es-ES" sz="2600" dirty="0" smtClean="0"/>
              <a:t>Liviano</a:t>
            </a:r>
          </a:p>
          <a:p>
            <a:pPr lvl="1"/>
            <a:r>
              <a:rPr lang="es-ES" sz="2600" dirty="0" smtClean="0"/>
              <a:t>Con asas cómodas (fácil de transportar)</a:t>
            </a:r>
            <a:endParaRPr lang="es-ES" sz="2600" dirty="0"/>
          </a:p>
          <a:p>
            <a:pPr lvl="1"/>
            <a:r>
              <a:rPr lang="es-ES" sz="2600" dirty="0" smtClean="0"/>
              <a:t>Plástico durable, resistente a rayos UV</a:t>
            </a:r>
          </a:p>
          <a:p>
            <a:pPr lvl="1"/>
            <a:r>
              <a:rPr lang="es-ES" sz="2600" dirty="0" smtClean="0"/>
              <a:t>De color oscuro para que no traspase la luz solar al interior (prevención de algas)</a:t>
            </a:r>
            <a:endParaRPr lang="es-ES" sz="2600" dirty="0"/>
          </a:p>
          <a:p>
            <a:pPr lvl="1"/>
            <a:r>
              <a:rPr lang="es-ES" sz="2600" dirty="0" smtClean="0"/>
              <a:t>Pegatina con instrucciones de limpieza</a:t>
            </a:r>
            <a:endParaRPr lang="es-ES" sz="2600" dirty="0"/>
          </a:p>
          <a:p>
            <a:endParaRPr lang="es-ES" sz="2800" dirty="0"/>
          </a:p>
        </p:txBody>
      </p:sp>
    </p:spTree>
    <p:extLst>
      <p:ext uri="{BB962C8B-B14F-4D97-AF65-F5344CB8AC3E}">
        <p14:creationId xmlns:p14="http://schemas.microsoft.com/office/powerpoint/2010/main" val="1986374313"/>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emplate/>
  <TotalTime>949</TotalTime>
  <Words>1353</Words>
  <Application>Microsoft Office PowerPoint</Application>
  <PresentationFormat>On-screen Show (4:3)</PresentationFormat>
  <Paragraphs>207</Paragraphs>
  <Slides>27</Slides>
  <Notes>19</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27</vt:i4>
      </vt:variant>
    </vt:vector>
  </HeadingPairs>
  <TitlesOfParts>
    <vt:vector size="30" baseType="lpstr">
      <vt:lpstr>Default Design</vt:lpstr>
      <vt:lpstr>1_Default Design</vt:lpstr>
      <vt:lpstr>Gráfico</vt:lpstr>
      <vt:lpstr>PowerPoint Presentation</vt:lpstr>
      <vt:lpstr>Almacenamiento seguro del agua</vt:lpstr>
      <vt:lpstr>Expectativas de aprendizaje</vt:lpstr>
      <vt:lpstr>Motivos por el almacenamiento seguro del agua </vt:lpstr>
      <vt:lpstr>Razones para promover el almacenamiento seguro del agua </vt:lpstr>
      <vt:lpstr>Riesgo de contaminación del agua</vt:lpstr>
      <vt:lpstr>PowerPoint Presentation</vt:lpstr>
      <vt:lpstr>Almacenamiento seguro del agua</vt:lpstr>
      <vt:lpstr>Criterios para un buen recipiente</vt:lpstr>
      <vt:lpstr>Criterios para un buen recipiente</vt:lpstr>
      <vt:lpstr>El balde Oxfam</vt:lpstr>
      <vt:lpstr>Recipiente fabricado a nivel local</vt:lpstr>
      <vt:lpstr>Kolshi con tapa</vt:lpstr>
      <vt:lpstr>PowerPoint Presentation</vt:lpstr>
      <vt:lpstr>Forma común de recoger el agua</vt:lpstr>
      <vt:lpstr>Almacenamiento del agua filtrada</vt:lpstr>
      <vt:lpstr>Recipiente de concreto</vt:lpstr>
      <vt:lpstr>Almacenamiento del agua filtrada</vt:lpstr>
      <vt:lpstr>PowerPoint Presentation</vt:lpstr>
      <vt:lpstr>Recipientes de plástico</vt:lpstr>
      <vt:lpstr>PowerPoint Presentation</vt:lpstr>
      <vt:lpstr>Almacenamiento del agua filtrada</vt:lpstr>
      <vt:lpstr>Manipulación segura del agua</vt:lpstr>
      <vt:lpstr>Limpieza del recipiente de almacenamiento seguro</vt:lpstr>
      <vt:lpstr>Manipulación segura del agua</vt:lpstr>
      <vt:lpstr>Repaso</vt:lpstr>
      <vt:lpstr>Repaso</vt:lpstr>
    </vt:vector>
  </TitlesOfParts>
  <Company>R.Lentz Consulting Ltd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Ronald Wilton Lentz</dc:creator>
  <cp:lastModifiedBy>Roachita</cp:lastModifiedBy>
  <cp:revision>77</cp:revision>
  <dcterms:created xsi:type="dcterms:W3CDTF">2003-02-05T23:54:50Z</dcterms:created>
  <dcterms:modified xsi:type="dcterms:W3CDTF">2014-07-01T19:22:18Z</dcterms:modified>
</cp:coreProperties>
</file>