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15" r:id="rId2"/>
    <p:sldId id="306" r:id="rId3"/>
    <p:sldId id="298" r:id="rId4"/>
    <p:sldId id="299" r:id="rId5"/>
    <p:sldId id="307" r:id="rId6"/>
    <p:sldId id="308" r:id="rId7"/>
    <p:sldId id="309" r:id="rId8"/>
    <p:sldId id="312" r:id="rId9"/>
    <p:sldId id="313" r:id="rId10"/>
    <p:sldId id="314" r:id="rId11"/>
    <p:sldId id="300" r:id="rId12"/>
    <p:sldId id="31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509" autoAdjust="0"/>
  </p:normalViewPr>
  <p:slideViewPr>
    <p:cSldViewPr>
      <p:cViewPr varScale="1">
        <p:scale>
          <a:sx n="95" d="100"/>
          <a:sy n="95" d="100"/>
        </p:scale>
        <p:origin x="204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gif"/><Relationship Id="rId5" Type="http://schemas.openxmlformats.org/officeDocument/2006/relationships/image" Target="../media/image7.png"/><Relationship Id="rId4" Type="http://schemas.microsoft.com/office/2007/relationships/hdphoto" Target="../media/hdphoto1.wdp"/></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gif"/><Relationship Id="rId5" Type="http://schemas.openxmlformats.org/officeDocument/2006/relationships/image" Target="../media/image7.pn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11624-711B-40E9-A8CC-E2906EC50B85}" type="doc">
      <dgm:prSet loTypeId="urn:microsoft.com/office/officeart/2005/8/layout/vList3" loCatId="list" qsTypeId="urn:microsoft.com/office/officeart/2005/8/quickstyle/simple1" qsCatId="simple" csTypeId="urn:microsoft.com/office/officeart/2005/8/colors/accent2_3" csCatId="accent2" phldr="1"/>
      <dgm:spPr/>
      <dgm:t>
        <a:bodyPr/>
        <a:lstStyle/>
        <a:p>
          <a:endParaRPr lang="en-US"/>
        </a:p>
      </dgm:t>
    </dgm:pt>
    <dgm:pt modelId="{7EA02139-DAE0-4561-BDF4-7B92F53C11D1}">
      <dgm:prSet/>
      <dgm:spPr/>
      <dgm:t>
        <a:bodyPr/>
        <a:lstStyle/>
        <a:p>
          <a:pPr rtl="0"/>
          <a:r>
            <a:rPr lang="en-US" dirty="0" smtClean="0">
              <a:latin typeface="+mj-lt"/>
            </a:rPr>
            <a:t>1. What is the Current RWH Situation?</a:t>
          </a:r>
          <a:endParaRPr lang="en-US" dirty="0">
            <a:latin typeface="+mj-lt"/>
          </a:endParaRPr>
        </a:p>
      </dgm:t>
    </dgm:pt>
    <dgm:pt modelId="{A847E4BE-B929-474B-BE22-61BA54748F35}" type="parTrans" cxnId="{B5FAE37F-BDC7-4902-93EF-547C0E6DBF2B}">
      <dgm:prSet/>
      <dgm:spPr/>
      <dgm:t>
        <a:bodyPr/>
        <a:lstStyle/>
        <a:p>
          <a:endParaRPr lang="en-US"/>
        </a:p>
      </dgm:t>
    </dgm:pt>
    <dgm:pt modelId="{8E1ACFE2-19BC-435B-B57B-6CB462439A3B}" type="sibTrans" cxnId="{B5FAE37F-BDC7-4902-93EF-547C0E6DBF2B}">
      <dgm:prSet/>
      <dgm:spPr/>
      <dgm:t>
        <a:bodyPr/>
        <a:lstStyle/>
        <a:p>
          <a:endParaRPr lang="en-US"/>
        </a:p>
      </dgm:t>
    </dgm:pt>
    <dgm:pt modelId="{251108DB-68D0-4CC3-9327-9869F55217EC}">
      <dgm:prSet/>
      <dgm:spPr/>
      <dgm:t>
        <a:bodyPr/>
        <a:lstStyle/>
        <a:p>
          <a:pPr rtl="0"/>
          <a:r>
            <a:rPr lang="en-US" dirty="0" smtClean="0">
              <a:latin typeface="+mj-lt"/>
            </a:rPr>
            <a:t>2. RWH as a System: catchment </a:t>
          </a:r>
          <a:r>
            <a:rPr lang="en-US" dirty="0" smtClean="0">
              <a:latin typeface="+mj-lt"/>
              <a:sym typeface="Wingdings" panose="05000000000000000000" pitchFamily="2" charset="2"/>
            </a:rPr>
            <a:t> transport  storage</a:t>
          </a:r>
          <a:endParaRPr lang="en-US" dirty="0">
            <a:latin typeface="+mj-lt"/>
          </a:endParaRPr>
        </a:p>
      </dgm:t>
    </dgm:pt>
    <dgm:pt modelId="{CC702678-9760-4289-AF9A-A451A2D92353}" type="parTrans" cxnId="{F54B9616-190A-4431-8CE3-D7F2581E4AB5}">
      <dgm:prSet/>
      <dgm:spPr/>
      <dgm:t>
        <a:bodyPr/>
        <a:lstStyle/>
        <a:p>
          <a:endParaRPr lang="en-US"/>
        </a:p>
      </dgm:t>
    </dgm:pt>
    <dgm:pt modelId="{84D80C0C-4C95-40E0-A005-12061E51F3FD}" type="sibTrans" cxnId="{F54B9616-190A-4431-8CE3-D7F2581E4AB5}">
      <dgm:prSet/>
      <dgm:spPr/>
      <dgm:t>
        <a:bodyPr/>
        <a:lstStyle/>
        <a:p>
          <a:endParaRPr lang="en-US"/>
        </a:p>
      </dgm:t>
    </dgm:pt>
    <dgm:pt modelId="{C8EC24EE-C3ED-40D8-9718-2D50490E4313}">
      <dgm:prSet/>
      <dgm:spPr/>
      <dgm:t>
        <a:bodyPr/>
        <a:lstStyle/>
        <a:p>
          <a:pPr rtl="0"/>
          <a:r>
            <a:rPr lang="en-US" dirty="0" smtClean="0">
              <a:latin typeface="+mj-lt"/>
            </a:rPr>
            <a:t>3. Low Hanging Fruit and Ladder Approach to RWH</a:t>
          </a:r>
          <a:endParaRPr lang="en-US" dirty="0">
            <a:latin typeface="+mj-lt"/>
          </a:endParaRPr>
        </a:p>
      </dgm:t>
    </dgm:pt>
    <dgm:pt modelId="{F7FFF6E0-A8D3-4C45-932E-BA04CD223115}" type="parTrans" cxnId="{1F48C5D7-4260-42B6-A8A9-21D862BF6989}">
      <dgm:prSet/>
      <dgm:spPr/>
      <dgm:t>
        <a:bodyPr/>
        <a:lstStyle/>
        <a:p>
          <a:endParaRPr lang="en-US"/>
        </a:p>
      </dgm:t>
    </dgm:pt>
    <dgm:pt modelId="{080E13CE-A812-4D11-A403-79B19D026C3A}" type="sibTrans" cxnId="{1F48C5D7-4260-42B6-A8A9-21D862BF6989}">
      <dgm:prSet/>
      <dgm:spPr/>
      <dgm:t>
        <a:bodyPr/>
        <a:lstStyle/>
        <a:p>
          <a:endParaRPr lang="en-US"/>
        </a:p>
      </dgm:t>
    </dgm:pt>
    <dgm:pt modelId="{B13A45BC-71B7-4751-B322-3FA6A4A95323}">
      <dgm:prSet/>
      <dgm:spPr/>
      <dgm:t>
        <a:bodyPr/>
        <a:lstStyle/>
        <a:p>
          <a:pPr rtl="0"/>
          <a:r>
            <a:rPr lang="en-US" dirty="0" smtClean="0">
              <a:latin typeface="+mj-lt"/>
            </a:rPr>
            <a:t>4. </a:t>
          </a:r>
          <a:r>
            <a:rPr lang="en-US" dirty="0" err="1" smtClean="0">
              <a:latin typeface="+mj-lt"/>
            </a:rPr>
            <a:t>Behaviour</a:t>
          </a:r>
          <a:r>
            <a:rPr lang="en-US" dirty="0" smtClean="0">
              <a:latin typeface="+mj-lt"/>
            </a:rPr>
            <a:t> Change and RWH</a:t>
          </a:r>
          <a:endParaRPr lang="en-US" dirty="0">
            <a:latin typeface="+mj-lt"/>
          </a:endParaRPr>
        </a:p>
      </dgm:t>
    </dgm:pt>
    <dgm:pt modelId="{CD85ABE6-D1A0-495B-9D70-E0A757DEEF32}" type="sibTrans" cxnId="{455875F9-B28F-4E11-9DE7-FBB7DFD645D8}">
      <dgm:prSet/>
      <dgm:spPr/>
      <dgm:t>
        <a:bodyPr/>
        <a:lstStyle/>
        <a:p>
          <a:endParaRPr lang="en-US"/>
        </a:p>
      </dgm:t>
    </dgm:pt>
    <dgm:pt modelId="{C5381E47-A60D-4B94-BC62-1ECDBDD04AA2}" type="parTrans" cxnId="{455875F9-B28F-4E11-9DE7-FBB7DFD645D8}">
      <dgm:prSet/>
      <dgm:spPr/>
      <dgm:t>
        <a:bodyPr/>
        <a:lstStyle/>
        <a:p>
          <a:endParaRPr lang="en-US"/>
        </a:p>
      </dgm:t>
    </dgm:pt>
    <dgm:pt modelId="{2F1BE9D1-741C-446D-BF3C-0DEDF5C85BAD}" type="pres">
      <dgm:prSet presAssocID="{8FA11624-711B-40E9-A8CC-E2906EC50B85}" presName="linearFlow" presStyleCnt="0">
        <dgm:presLayoutVars>
          <dgm:dir/>
          <dgm:resizeHandles val="exact"/>
        </dgm:presLayoutVars>
      </dgm:prSet>
      <dgm:spPr/>
      <dgm:t>
        <a:bodyPr/>
        <a:lstStyle/>
        <a:p>
          <a:endParaRPr lang="en-US"/>
        </a:p>
      </dgm:t>
    </dgm:pt>
    <dgm:pt modelId="{C477205D-4C38-4183-AFC9-CC6F27758CD0}" type="pres">
      <dgm:prSet presAssocID="{7EA02139-DAE0-4561-BDF4-7B92F53C11D1}" presName="composite" presStyleCnt="0"/>
      <dgm:spPr/>
    </dgm:pt>
    <dgm:pt modelId="{E183D1D2-9D31-4932-862A-33DE1A599CC2}" type="pres">
      <dgm:prSet presAssocID="{7EA02139-DAE0-4561-BDF4-7B92F53C11D1}" presName="imgShp" presStyleLbl="fgImgPlace1" presStyleIdx="0" presStyleCnt="4" custScaleY="10207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9379" t="7500" r="19379" b="7500"/>
          </a:stretch>
        </a:blipFill>
      </dgm:spPr>
      <dgm:t>
        <a:bodyPr/>
        <a:lstStyle/>
        <a:p>
          <a:endParaRPr lang="en-US"/>
        </a:p>
      </dgm:t>
    </dgm:pt>
    <dgm:pt modelId="{9E10E720-7D50-467E-8F44-8908959AE188}" type="pres">
      <dgm:prSet presAssocID="{7EA02139-DAE0-4561-BDF4-7B92F53C11D1}" presName="txShp" presStyleLbl="node1" presStyleIdx="0" presStyleCnt="4">
        <dgm:presLayoutVars>
          <dgm:bulletEnabled val="1"/>
        </dgm:presLayoutVars>
      </dgm:prSet>
      <dgm:spPr/>
      <dgm:t>
        <a:bodyPr/>
        <a:lstStyle/>
        <a:p>
          <a:endParaRPr lang="en-US"/>
        </a:p>
      </dgm:t>
    </dgm:pt>
    <dgm:pt modelId="{5FF1DA59-F12F-46DD-A247-F330F4B8CAD6}" type="pres">
      <dgm:prSet presAssocID="{8E1ACFE2-19BC-435B-B57B-6CB462439A3B}" presName="spacing" presStyleCnt="0"/>
      <dgm:spPr/>
    </dgm:pt>
    <dgm:pt modelId="{A95386A3-70A1-4D4B-AAB9-D85259240B54}" type="pres">
      <dgm:prSet presAssocID="{251108DB-68D0-4CC3-9327-9869F55217EC}" presName="composite" presStyleCnt="0"/>
      <dgm:spPr/>
    </dgm:pt>
    <dgm:pt modelId="{FCAD0873-ACEE-49CD-804A-F005F6847706}" type="pres">
      <dgm:prSet presAssocID="{251108DB-68D0-4CC3-9327-9869F55217EC}" presName="imgShp"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068" t="11723" r="4068" b="11723"/>
          </a:stretch>
        </a:blipFill>
      </dgm:spPr>
      <dgm:t>
        <a:bodyPr/>
        <a:lstStyle/>
        <a:p>
          <a:endParaRPr lang="en-US"/>
        </a:p>
      </dgm:t>
    </dgm:pt>
    <dgm:pt modelId="{F618AC25-760B-4231-BF68-92BED5AD906D}" type="pres">
      <dgm:prSet presAssocID="{251108DB-68D0-4CC3-9327-9869F55217EC}" presName="txShp" presStyleLbl="node1" presStyleIdx="1" presStyleCnt="4">
        <dgm:presLayoutVars>
          <dgm:bulletEnabled val="1"/>
        </dgm:presLayoutVars>
      </dgm:prSet>
      <dgm:spPr/>
      <dgm:t>
        <a:bodyPr/>
        <a:lstStyle/>
        <a:p>
          <a:endParaRPr lang="en-US"/>
        </a:p>
      </dgm:t>
    </dgm:pt>
    <dgm:pt modelId="{2D7134BD-997B-459F-8CBE-05DF2CA47B98}" type="pres">
      <dgm:prSet presAssocID="{84D80C0C-4C95-40E0-A005-12061E51F3FD}" presName="spacing" presStyleCnt="0"/>
      <dgm:spPr/>
    </dgm:pt>
    <dgm:pt modelId="{27FC8F3F-3E58-4507-99CD-28BEF3726B12}" type="pres">
      <dgm:prSet presAssocID="{C8EC24EE-C3ED-40D8-9718-2D50490E4313}" presName="composite" presStyleCnt="0"/>
      <dgm:spPr/>
    </dgm:pt>
    <dgm:pt modelId="{A21C0DB4-95AB-4628-B6C4-C6366F356DEB}" type="pres">
      <dgm:prSet presAssocID="{C8EC24EE-C3ED-40D8-9718-2D50490E4313}" presName="imgShp" presStyleLbl="fgImgPlace1" presStyleIdx="2" presStyleCnt="4" custScaleX="96969"/>
      <dgm:spPr>
        <a:blipFill dpi="0" rotWithShape="1">
          <a:blip xmlns:r="http://schemas.openxmlformats.org/officeDocument/2006/relationships" r:embed="rId3">
            <a:extLst>
              <a:ext uri="{BEBA8EAE-BF5A-486C-A8C5-ECC9F3942E4B}">
                <a14:imgProps xmlns:a14="http://schemas.microsoft.com/office/drawing/2010/main">
                  <a14:imgLayer r:embed="rId4">
                    <a14:imgEffect>
                      <a14:colorTemperature colorTemp="9046"/>
                    </a14:imgEffect>
                    <a14:imgEffect>
                      <a14:saturation sat="400000"/>
                    </a14:imgEffect>
                  </a14:imgLayer>
                </a14:imgProps>
              </a:ext>
            </a:extLst>
          </a:blip>
          <a:srcRect/>
          <a:stretch>
            <a:fillRect l="-21052" t="-3588" r="-21052" b="-3588"/>
          </a:stretch>
        </a:blipFill>
      </dgm:spPr>
      <dgm:t>
        <a:bodyPr/>
        <a:lstStyle/>
        <a:p>
          <a:endParaRPr lang="en-US"/>
        </a:p>
      </dgm:t>
    </dgm:pt>
    <dgm:pt modelId="{AE5F297D-8F09-40ED-91C9-605C221B2A7F}" type="pres">
      <dgm:prSet presAssocID="{C8EC24EE-C3ED-40D8-9718-2D50490E4313}" presName="txShp" presStyleLbl="node1" presStyleIdx="2" presStyleCnt="4">
        <dgm:presLayoutVars>
          <dgm:bulletEnabled val="1"/>
        </dgm:presLayoutVars>
      </dgm:prSet>
      <dgm:spPr/>
      <dgm:t>
        <a:bodyPr/>
        <a:lstStyle/>
        <a:p>
          <a:endParaRPr lang="en-US"/>
        </a:p>
      </dgm:t>
    </dgm:pt>
    <dgm:pt modelId="{FC226699-EC98-4B27-8E3F-426F155B2955}" type="pres">
      <dgm:prSet presAssocID="{080E13CE-A812-4D11-A403-79B19D026C3A}" presName="spacing" presStyleCnt="0"/>
      <dgm:spPr/>
    </dgm:pt>
    <dgm:pt modelId="{DF509AAE-CE89-4877-8FC0-4B6B4D930EAD}" type="pres">
      <dgm:prSet presAssocID="{B13A45BC-71B7-4751-B322-3FA6A4A95323}" presName="composite" presStyleCnt="0"/>
      <dgm:spPr/>
    </dgm:pt>
    <dgm:pt modelId="{EB64CB09-B99A-442E-8F9C-AE49F2D56B05}" type="pres">
      <dgm:prSet presAssocID="{B13A45BC-71B7-4751-B322-3FA6A4A95323}" presName="imgShp" presStyleLbl="fgImgPlace1" presStyleIdx="3" presStyleCnt="4"/>
      <dgm:spPr>
        <a:blipFill dpi="0" rotWithShape="1">
          <a:blip xmlns:r="http://schemas.openxmlformats.org/officeDocument/2006/relationships" r:embed="rId5"/>
          <a:srcRect/>
          <a:stretch>
            <a:fillRect l="-1868" t="-1868" r="-1868" b="-1868"/>
          </a:stretch>
        </a:blipFill>
      </dgm:spPr>
      <dgm:t>
        <a:bodyPr/>
        <a:lstStyle/>
        <a:p>
          <a:endParaRPr lang="en-US"/>
        </a:p>
      </dgm:t>
    </dgm:pt>
    <dgm:pt modelId="{B770F687-9EF6-495E-A062-221C73091EA9}" type="pres">
      <dgm:prSet presAssocID="{B13A45BC-71B7-4751-B322-3FA6A4A95323}" presName="txShp" presStyleLbl="node1" presStyleIdx="3" presStyleCnt="4">
        <dgm:presLayoutVars>
          <dgm:bulletEnabled val="1"/>
        </dgm:presLayoutVars>
      </dgm:prSet>
      <dgm:spPr/>
      <dgm:t>
        <a:bodyPr/>
        <a:lstStyle/>
        <a:p>
          <a:endParaRPr lang="en-US"/>
        </a:p>
      </dgm:t>
    </dgm:pt>
  </dgm:ptLst>
  <dgm:cxnLst>
    <dgm:cxn modelId="{0174F603-03DE-464E-B612-D41E6DC968E3}" type="presOf" srcId="{8FA11624-711B-40E9-A8CC-E2906EC50B85}" destId="{2F1BE9D1-741C-446D-BF3C-0DEDF5C85BAD}" srcOrd="0" destOrd="0" presId="urn:microsoft.com/office/officeart/2005/8/layout/vList3"/>
    <dgm:cxn modelId="{393E2D5E-9063-43FA-A515-DEDD38C69E29}" type="presOf" srcId="{C8EC24EE-C3ED-40D8-9718-2D50490E4313}" destId="{AE5F297D-8F09-40ED-91C9-605C221B2A7F}" srcOrd="0" destOrd="0" presId="urn:microsoft.com/office/officeart/2005/8/layout/vList3"/>
    <dgm:cxn modelId="{59E270AF-16BA-40D1-9BFF-7B278A023C33}" type="presOf" srcId="{7EA02139-DAE0-4561-BDF4-7B92F53C11D1}" destId="{9E10E720-7D50-467E-8F44-8908959AE188}" srcOrd="0" destOrd="0" presId="urn:microsoft.com/office/officeart/2005/8/layout/vList3"/>
    <dgm:cxn modelId="{9E75D0F5-38C4-48B9-A34F-DD3294CC24E0}" type="presOf" srcId="{B13A45BC-71B7-4751-B322-3FA6A4A95323}" destId="{B770F687-9EF6-495E-A062-221C73091EA9}" srcOrd="0" destOrd="0" presId="urn:microsoft.com/office/officeart/2005/8/layout/vList3"/>
    <dgm:cxn modelId="{455875F9-B28F-4E11-9DE7-FBB7DFD645D8}" srcId="{8FA11624-711B-40E9-A8CC-E2906EC50B85}" destId="{B13A45BC-71B7-4751-B322-3FA6A4A95323}" srcOrd="3" destOrd="0" parTransId="{C5381E47-A60D-4B94-BC62-1ECDBDD04AA2}" sibTransId="{CD85ABE6-D1A0-495B-9D70-E0A757DEEF32}"/>
    <dgm:cxn modelId="{91364CE1-5DF4-4ED6-971C-B5C649CD7901}" type="presOf" srcId="{251108DB-68D0-4CC3-9327-9869F55217EC}" destId="{F618AC25-760B-4231-BF68-92BED5AD906D}" srcOrd="0" destOrd="0" presId="urn:microsoft.com/office/officeart/2005/8/layout/vList3"/>
    <dgm:cxn modelId="{1F48C5D7-4260-42B6-A8A9-21D862BF6989}" srcId="{8FA11624-711B-40E9-A8CC-E2906EC50B85}" destId="{C8EC24EE-C3ED-40D8-9718-2D50490E4313}" srcOrd="2" destOrd="0" parTransId="{F7FFF6E0-A8D3-4C45-932E-BA04CD223115}" sibTransId="{080E13CE-A812-4D11-A403-79B19D026C3A}"/>
    <dgm:cxn modelId="{F54B9616-190A-4431-8CE3-D7F2581E4AB5}" srcId="{8FA11624-711B-40E9-A8CC-E2906EC50B85}" destId="{251108DB-68D0-4CC3-9327-9869F55217EC}" srcOrd="1" destOrd="0" parTransId="{CC702678-9760-4289-AF9A-A451A2D92353}" sibTransId="{84D80C0C-4C95-40E0-A005-12061E51F3FD}"/>
    <dgm:cxn modelId="{B5FAE37F-BDC7-4902-93EF-547C0E6DBF2B}" srcId="{8FA11624-711B-40E9-A8CC-E2906EC50B85}" destId="{7EA02139-DAE0-4561-BDF4-7B92F53C11D1}" srcOrd="0" destOrd="0" parTransId="{A847E4BE-B929-474B-BE22-61BA54748F35}" sibTransId="{8E1ACFE2-19BC-435B-B57B-6CB462439A3B}"/>
    <dgm:cxn modelId="{0A6EDBF3-D199-4AE8-BB0C-D72BDC59A7D9}" type="presParOf" srcId="{2F1BE9D1-741C-446D-BF3C-0DEDF5C85BAD}" destId="{C477205D-4C38-4183-AFC9-CC6F27758CD0}" srcOrd="0" destOrd="0" presId="urn:microsoft.com/office/officeart/2005/8/layout/vList3"/>
    <dgm:cxn modelId="{A47A87C9-C75A-4F73-94EA-C0F09AC61567}" type="presParOf" srcId="{C477205D-4C38-4183-AFC9-CC6F27758CD0}" destId="{E183D1D2-9D31-4932-862A-33DE1A599CC2}" srcOrd="0" destOrd="0" presId="urn:microsoft.com/office/officeart/2005/8/layout/vList3"/>
    <dgm:cxn modelId="{D5ECF5E5-698C-460D-A7B5-AB33AD36FE56}" type="presParOf" srcId="{C477205D-4C38-4183-AFC9-CC6F27758CD0}" destId="{9E10E720-7D50-467E-8F44-8908959AE188}" srcOrd="1" destOrd="0" presId="urn:microsoft.com/office/officeart/2005/8/layout/vList3"/>
    <dgm:cxn modelId="{A53ADA23-28AA-41EC-A5F2-C53B002719AF}" type="presParOf" srcId="{2F1BE9D1-741C-446D-BF3C-0DEDF5C85BAD}" destId="{5FF1DA59-F12F-46DD-A247-F330F4B8CAD6}" srcOrd="1" destOrd="0" presId="urn:microsoft.com/office/officeart/2005/8/layout/vList3"/>
    <dgm:cxn modelId="{CCA86AD6-2469-4C3D-985C-60D83E9A9585}" type="presParOf" srcId="{2F1BE9D1-741C-446D-BF3C-0DEDF5C85BAD}" destId="{A95386A3-70A1-4D4B-AAB9-D85259240B54}" srcOrd="2" destOrd="0" presId="urn:microsoft.com/office/officeart/2005/8/layout/vList3"/>
    <dgm:cxn modelId="{0A69104A-BD95-4696-BCA2-FEBD676A5075}" type="presParOf" srcId="{A95386A3-70A1-4D4B-AAB9-D85259240B54}" destId="{FCAD0873-ACEE-49CD-804A-F005F6847706}" srcOrd="0" destOrd="0" presId="urn:microsoft.com/office/officeart/2005/8/layout/vList3"/>
    <dgm:cxn modelId="{D5AEC5A8-0EF6-4AC2-A335-FA5769822A60}" type="presParOf" srcId="{A95386A3-70A1-4D4B-AAB9-D85259240B54}" destId="{F618AC25-760B-4231-BF68-92BED5AD906D}" srcOrd="1" destOrd="0" presId="urn:microsoft.com/office/officeart/2005/8/layout/vList3"/>
    <dgm:cxn modelId="{27939F68-5983-4CB0-A10A-B4AC5DFF1462}" type="presParOf" srcId="{2F1BE9D1-741C-446D-BF3C-0DEDF5C85BAD}" destId="{2D7134BD-997B-459F-8CBE-05DF2CA47B98}" srcOrd="3" destOrd="0" presId="urn:microsoft.com/office/officeart/2005/8/layout/vList3"/>
    <dgm:cxn modelId="{55A571DA-C33E-4971-8E38-FE258A65B4CD}" type="presParOf" srcId="{2F1BE9D1-741C-446D-BF3C-0DEDF5C85BAD}" destId="{27FC8F3F-3E58-4507-99CD-28BEF3726B12}" srcOrd="4" destOrd="0" presId="urn:microsoft.com/office/officeart/2005/8/layout/vList3"/>
    <dgm:cxn modelId="{BA33EA89-10A4-47B9-8152-31C00EBE4197}" type="presParOf" srcId="{27FC8F3F-3E58-4507-99CD-28BEF3726B12}" destId="{A21C0DB4-95AB-4628-B6C4-C6366F356DEB}" srcOrd="0" destOrd="0" presId="urn:microsoft.com/office/officeart/2005/8/layout/vList3"/>
    <dgm:cxn modelId="{513BAD78-2BB7-40F8-B9D6-E0E37F26D81F}" type="presParOf" srcId="{27FC8F3F-3E58-4507-99CD-28BEF3726B12}" destId="{AE5F297D-8F09-40ED-91C9-605C221B2A7F}" srcOrd="1" destOrd="0" presId="urn:microsoft.com/office/officeart/2005/8/layout/vList3"/>
    <dgm:cxn modelId="{E68E22B8-E303-4D0C-BE01-C3C30D6550EF}" type="presParOf" srcId="{2F1BE9D1-741C-446D-BF3C-0DEDF5C85BAD}" destId="{FC226699-EC98-4B27-8E3F-426F155B2955}" srcOrd="5" destOrd="0" presId="urn:microsoft.com/office/officeart/2005/8/layout/vList3"/>
    <dgm:cxn modelId="{1F2B4DCA-F54D-41AF-8B3F-47BCE8A1D032}" type="presParOf" srcId="{2F1BE9D1-741C-446D-BF3C-0DEDF5C85BAD}" destId="{DF509AAE-CE89-4877-8FC0-4B6B4D930EAD}" srcOrd="6" destOrd="0" presId="urn:microsoft.com/office/officeart/2005/8/layout/vList3"/>
    <dgm:cxn modelId="{2ACD5626-50D9-43CB-B6F3-25F7E0182F05}" type="presParOf" srcId="{DF509AAE-CE89-4877-8FC0-4B6B4D930EAD}" destId="{EB64CB09-B99A-442E-8F9C-AE49F2D56B05}" srcOrd="0" destOrd="0" presId="urn:microsoft.com/office/officeart/2005/8/layout/vList3"/>
    <dgm:cxn modelId="{A8A5B80F-1486-4DCD-B502-D50BB2CD1EDE}" type="presParOf" srcId="{DF509AAE-CE89-4877-8FC0-4B6B4D930EAD}" destId="{B770F687-9EF6-495E-A062-221C73091EA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A24F6-E810-43E9-9A98-00C5131D5E6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DBC17A23-91E5-4FDF-937E-E1D6C25F68CC}">
      <dgm:prSet phldrT="[Text]"/>
      <dgm:spPr/>
      <dgm:t>
        <a:bodyPr/>
        <a:lstStyle/>
        <a:p>
          <a:endParaRPr lang="en-US" dirty="0"/>
        </a:p>
      </dgm:t>
    </dgm:pt>
    <dgm:pt modelId="{134EA417-AF00-483F-98EB-FF11F3A48D12}" type="parTrans" cxnId="{9CE17297-63AF-4004-8B56-E039290D0103}">
      <dgm:prSet/>
      <dgm:spPr/>
      <dgm:t>
        <a:bodyPr/>
        <a:lstStyle/>
        <a:p>
          <a:endParaRPr lang="en-US"/>
        </a:p>
      </dgm:t>
    </dgm:pt>
    <dgm:pt modelId="{6EB0FFE7-BBD0-4E63-BC7D-80AC4E85F45D}" type="sibTrans" cxnId="{9CE17297-63AF-4004-8B56-E039290D0103}">
      <dgm:prSet/>
      <dgm:spPr/>
      <dgm:t>
        <a:bodyPr/>
        <a:lstStyle/>
        <a:p>
          <a:endParaRPr lang="en-US"/>
        </a:p>
      </dgm:t>
    </dgm:pt>
    <dgm:pt modelId="{C6957D89-5AB8-48CB-9C9B-5AF2DE0156F6}">
      <dgm:prSet phldrT="[Text]"/>
      <dgm:spPr/>
      <dgm:t>
        <a:bodyPr/>
        <a:lstStyle/>
        <a:p>
          <a:r>
            <a:rPr lang="en-US" dirty="0" smtClean="0"/>
            <a:t>Catchment</a:t>
          </a:r>
          <a:endParaRPr lang="en-US" dirty="0"/>
        </a:p>
      </dgm:t>
    </dgm:pt>
    <dgm:pt modelId="{BF77F38C-D791-4FDB-ADFE-2E7117911B47}" type="parTrans" cxnId="{4F66692B-7C73-4E95-B51A-AB641EBBC921}">
      <dgm:prSet/>
      <dgm:spPr/>
      <dgm:t>
        <a:bodyPr/>
        <a:lstStyle/>
        <a:p>
          <a:endParaRPr lang="en-US"/>
        </a:p>
      </dgm:t>
    </dgm:pt>
    <dgm:pt modelId="{392BD0DB-8428-4BD4-9837-C8286FBCC3AF}" type="sibTrans" cxnId="{4F66692B-7C73-4E95-B51A-AB641EBBC921}">
      <dgm:prSet/>
      <dgm:spPr/>
      <dgm:t>
        <a:bodyPr/>
        <a:lstStyle/>
        <a:p>
          <a:endParaRPr lang="en-US"/>
        </a:p>
      </dgm:t>
    </dgm:pt>
    <dgm:pt modelId="{B680FF52-A266-4AC7-84C7-99FF46DE73C8}">
      <dgm:prSet phldrT="[Text]"/>
      <dgm:spPr/>
      <dgm:t>
        <a:bodyPr/>
        <a:lstStyle/>
        <a:p>
          <a:endParaRPr lang="en-US" dirty="0"/>
        </a:p>
      </dgm:t>
    </dgm:pt>
    <dgm:pt modelId="{21D7494F-BDD4-4E11-AB3D-7F2A38EBC840}" type="parTrans" cxnId="{53D2BDF6-7916-4DE7-BA89-74DD8FD98C3A}">
      <dgm:prSet/>
      <dgm:spPr/>
      <dgm:t>
        <a:bodyPr/>
        <a:lstStyle/>
        <a:p>
          <a:endParaRPr lang="en-US"/>
        </a:p>
      </dgm:t>
    </dgm:pt>
    <dgm:pt modelId="{EA1EE178-F717-4FA4-B852-3F8CBAA7347F}" type="sibTrans" cxnId="{53D2BDF6-7916-4DE7-BA89-74DD8FD98C3A}">
      <dgm:prSet/>
      <dgm:spPr/>
      <dgm:t>
        <a:bodyPr/>
        <a:lstStyle/>
        <a:p>
          <a:endParaRPr lang="en-US"/>
        </a:p>
      </dgm:t>
    </dgm:pt>
    <dgm:pt modelId="{9E19141A-3FEC-4DA5-8F1E-3C8B31C87E81}">
      <dgm:prSet phldrT="[Text]"/>
      <dgm:spPr/>
      <dgm:t>
        <a:bodyPr/>
        <a:lstStyle/>
        <a:p>
          <a:r>
            <a:rPr lang="en-US" dirty="0" smtClean="0"/>
            <a:t>Storage</a:t>
          </a:r>
          <a:endParaRPr lang="en-US" dirty="0"/>
        </a:p>
      </dgm:t>
    </dgm:pt>
    <dgm:pt modelId="{4B6ADB60-2C1F-4F5A-B963-0BD83B6B1BF3}" type="parTrans" cxnId="{FD48A80F-3238-4E8B-92ED-0982719CF221}">
      <dgm:prSet/>
      <dgm:spPr/>
      <dgm:t>
        <a:bodyPr/>
        <a:lstStyle/>
        <a:p>
          <a:endParaRPr lang="en-US"/>
        </a:p>
      </dgm:t>
    </dgm:pt>
    <dgm:pt modelId="{35E5A554-47A4-4D89-BC28-7BBD4DAF1FE1}" type="sibTrans" cxnId="{FD48A80F-3238-4E8B-92ED-0982719CF221}">
      <dgm:prSet/>
      <dgm:spPr/>
      <dgm:t>
        <a:bodyPr/>
        <a:lstStyle/>
        <a:p>
          <a:endParaRPr lang="en-US"/>
        </a:p>
      </dgm:t>
    </dgm:pt>
    <dgm:pt modelId="{9C836899-1CA1-4854-A5A0-2D765CCD1436}">
      <dgm:prSet phldrT="[Text]"/>
      <dgm:spPr/>
      <dgm:t>
        <a:bodyPr/>
        <a:lstStyle/>
        <a:p>
          <a:r>
            <a:rPr lang="en-US" dirty="0" smtClean="0"/>
            <a:t>Transport</a:t>
          </a:r>
          <a:endParaRPr lang="en-US" dirty="0"/>
        </a:p>
      </dgm:t>
    </dgm:pt>
    <dgm:pt modelId="{18918C84-DC65-4E5D-8245-145F5E835B7A}" type="sibTrans" cxnId="{912249CE-82BB-4045-A469-BCB4DE2D31FE}">
      <dgm:prSet/>
      <dgm:spPr/>
      <dgm:t>
        <a:bodyPr/>
        <a:lstStyle/>
        <a:p>
          <a:endParaRPr lang="en-US"/>
        </a:p>
      </dgm:t>
    </dgm:pt>
    <dgm:pt modelId="{335D9B96-AF30-44CF-BC2B-75C18B5D3DB2}" type="parTrans" cxnId="{912249CE-82BB-4045-A469-BCB4DE2D31FE}">
      <dgm:prSet/>
      <dgm:spPr/>
      <dgm:t>
        <a:bodyPr/>
        <a:lstStyle/>
        <a:p>
          <a:endParaRPr lang="en-US"/>
        </a:p>
      </dgm:t>
    </dgm:pt>
    <dgm:pt modelId="{BDF7EE71-07CB-4A99-A304-E325C0ADBAEF}">
      <dgm:prSet phldrT="[Text]"/>
      <dgm:spPr/>
      <dgm:t>
        <a:bodyPr/>
        <a:lstStyle/>
        <a:p>
          <a:endParaRPr lang="en-US" dirty="0"/>
        </a:p>
      </dgm:t>
    </dgm:pt>
    <dgm:pt modelId="{CA737439-4BED-4425-AEC1-912FDD0C9B72}" type="sibTrans" cxnId="{2C329D27-6240-4D22-99BE-21D57A6C8B83}">
      <dgm:prSet/>
      <dgm:spPr/>
      <dgm:t>
        <a:bodyPr/>
        <a:lstStyle/>
        <a:p>
          <a:endParaRPr lang="en-US"/>
        </a:p>
      </dgm:t>
    </dgm:pt>
    <dgm:pt modelId="{C7CF68F3-8973-4A3C-AE9B-5C3ED42BCBC9}" type="parTrans" cxnId="{2C329D27-6240-4D22-99BE-21D57A6C8B83}">
      <dgm:prSet/>
      <dgm:spPr/>
      <dgm:t>
        <a:bodyPr/>
        <a:lstStyle/>
        <a:p>
          <a:endParaRPr lang="en-US"/>
        </a:p>
      </dgm:t>
    </dgm:pt>
    <dgm:pt modelId="{240F0A4C-28D2-4A35-9728-C5888AEC9E9F}" type="pres">
      <dgm:prSet presAssocID="{26CA24F6-E810-43E9-9A98-00C5131D5E6F}" presName="Name0" presStyleCnt="0">
        <dgm:presLayoutVars>
          <dgm:dir/>
          <dgm:animLvl val="lvl"/>
          <dgm:resizeHandles val="exact"/>
        </dgm:presLayoutVars>
      </dgm:prSet>
      <dgm:spPr/>
      <dgm:t>
        <a:bodyPr/>
        <a:lstStyle/>
        <a:p>
          <a:endParaRPr lang="en-US"/>
        </a:p>
      </dgm:t>
    </dgm:pt>
    <dgm:pt modelId="{63959E90-7B03-40EA-9530-1BB9358A6532}" type="pres">
      <dgm:prSet presAssocID="{DBC17A23-91E5-4FDF-937E-E1D6C25F68CC}" presName="compositeNode" presStyleCnt="0">
        <dgm:presLayoutVars>
          <dgm:bulletEnabled val="1"/>
        </dgm:presLayoutVars>
      </dgm:prSet>
      <dgm:spPr/>
    </dgm:pt>
    <dgm:pt modelId="{F939E229-E781-4E97-861D-B752D2E20F76}" type="pres">
      <dgm:prSet presAssocID="{DBC17A23-91E5-4FDF-937E-E1D6C25F68CC}" presName="bgRect" presStyleLbl="node1" presStyleIdx="0" presStyleCnt="3"/>
      <dgm:spPr/>
      <dgm:t>
        <a:bodyPr/>
        <a:lstStyle/>
        <a:p>
          <a:endParaRPr lang="en-US"/>
        </a:p>
      </dgm:t>
    </dgm:pt>
    <dgm:pt modelId="{251DC471-F9F3-4768-8F03-7D60F2DE566B}" type="pres">
      <dgm:prSet presAssocID="{DBC17A23-91E5-4FDF-937E-E1D6C25F68CC}" presName="parentNode" presStyleLbl="node1" presStyleIdx="0" presStyleCnt="3">
        <dgm:presLayoutVars>
          <dgm:chMax val="0"/>
          <dgm:bulletEnabled val="1"/>
        </dgm:presLayoutVars>
      </dgm:prSet>
      <dgm:spPr/>
      <dgm:t>
        <a:bodyPr/>
        <a:lstStyle/>
        <a:p>
          <a:endParaRPr lang="en-US"/>
        </a:p>
      </dgm:t>
    </dgm:pt>
    <dgm:pt modelId="{891D25CE-0709-4E79-AFB5-6C9FE234A17D}" type="pres">
      <dgm:prSet presAssocID="{DBC17A23-91E5-4FDF-937E-E1D6C25F68CC}" presName="childNode" presStyleLbl="node1" presStyleIdx="0" presStyleCnt="3">
        <dgm:presLayoutVars>
          <dgm:bulletEnabled val="1"/>
        </dgm:presLayoutVars>
      </dgm:prSet>
      <dgm:spPr/>
      <dgm:t>
        <a:bodyPr/>
        <a:lstStyle/>
        <a:p>
          <a:endParaRPr lang="en-US"/>
        </a:p>
      </dgm:t>
    </dgm:pt>
    <dgm:pt modelId="{1C690AD3-3B25-44E4-9152-605C072FD155}" type="pres">
      <dgm:prSet presAssocID="{6EB0FFE7-BBD0-4E63-BC7D-80AC4E85F45D}" presName="hSp" presStyleCnt="0"/>
      <dgm:spPr/>
    </dgm:pt>
    <dgm:pt modelId="{DDBEAC33-EC52-4428-8466-1E1A9F06514B}" type="pres">
      <dgm:prSet presAssocID="{6EB0FFE7-BBD0-4E63-BC7D-80AC4E85F45D}" presName="vProcSp" presStyleCnt="0"/>
      <dgm:spPr/>
    </dgm:pt>
    <dgm:pt modelId="{DE3DFF63-175F-41EB-92BF-A7533BF4C92D}" type="pres">
      <dgm:prSet presAssocID="{6EB0FFE7-BBD0-4E63-BC7D-80AC4E85F45D}" presName="vSp1" presStyleCnt="0"/>
      <dgm:spPr/>
    </dgm:pt>
    <dgm:pt modelId="{777B49BF-0861-4B63-832C-CBF44F497D05}" type="pres">
      <dgm:prSet presAssocID="{6EB0FFE7-BBD0-4E63-BC7D-80AC4E85F45D}" presName="simulatedConn" presStyleLbl="solidFgAcc1" presStyleIdx="0" presStyleCnt="2"/>
      <dgm:spPr/>
    </dgm:pt>
    <dgm:pt modelId="{48F34DF7-F4BD-46AB-8AE1-E332C4306DFD}" type="pres">
      <dgm:prSet presAssocID="{6EB0FFE7-BBD0-4E63-BC7D-80AC4E85F45D}" presName="vSp2" presStyleCnt="0"/>
      <dgm:spPr/>
    </dgm:pt>
    <dgm:pt modelId="{81054D87-AFD5-42FD-90C2-21C1897DB533}" type="pres">
      <dgm:prSet presAssocID="{6EB0FFE7-BBD0-4E63-BC7D-80AC4E85F45D}" presName="sibTrans" presStyleCnt="0"/>
      <dgm:spPr/>
    </dgm:pt>
    <dgm:pt modelId="{C2D13946-DF4F-4932-A4C1-C36637BEA467}" type="pres">
      <dgm:prSet presAssocID="{BDF7EE71-07CB-4A99-A304-E325C0ADBAEF}" presName="compositeNode" presStyleCnt="0">
        <dgm:presLayoutVars>
          <dgm:bulletEnabled val="1"/>
        </dgm:presLayoutVars>
      </dgm:prSet>
      <dgm:spPr/>
    </dgm:pt>
    <dgm:pt modelId="{13851C63-5956-438A-8F5B-26E374BF4703}" type="pres">
      <dgm:prSet presAssocID="{BDF7EE71-07CB-4A99-A304-E325C0ADBAEF}" presName="bgRect" presStyleLbl="node1" presStyleIdx="1" presStyleCnt="3"/>
      <dgm:spPr/>
      <dgm:t>
        <a:bodyPr/>
        <a:lstStyle/>
        <a:p>
          <a:endParaRPr lang="en-US"/>
        </a:p>
      </dgm:t>
    </dgm:pt>
    <dgm:pt modelId="{2A2EADFC-C2D6-4884-86B8-B38F3BEC06ED}" type="pres">
      <dgm:prSet presAssocID="{BDF7EE71-07CB-4A99-A304-E325C0ADBAEF}" presName="parentNode" presStyleLbl="node1" presStyleIdx="1" presStyleCnt="3">
        <dgm:presLayoutVars>
          <dgm:chMax val="0"/>
          <dgm:bulletEnabled val="1"/>
        </dgm:presLayoutVars>
      </dgm:prSet>
      <dgm:spPr/>
      <dgm:t>
        <a:bodyPr/>
        <a:lstStyle/>
        <a:p>
          <a:endParaRPr lang="en-US"/>
        </a:p>
      </dgm:t>
    </dgm:pt>
    <dgm:pt modelId="{CCA4CDED-CC79-446D-811B-11B791942D7A}" type="pres">
      <dgm:prSet presAssocID="{BDF7EE71-07CB-4A99-A304-E325C0ADBAEF}" presName="childNode" presStyleLbl="node1" presStyleIdx="1" presStyleCnt="3">
        <dgm:presLayoutVars>
          <dgm:bulletEnabled val="1"/>
        </dgm:presLayoutVars>
      </dgm:prSet>
      <dgm:spPr/>
      <dgm:t>
        <a:bodyPr/>
        <a:lstStyle/>
        <a:p>
          <a:endParaRPr lang="en-US"/>
        </a:p>
      </dgm:t>
    </dgm:pt>
    <dgm:pt modelId="{6B98FD8F-D54E-4AF8-AED6-FDCD54E7CD29}" type="pres">
      <dgm:prSet presAssocID="{CA737439-4BED-4425-AEC1-912FDD0C9B72}" presName="hSp" presStyleCnt="0"/>
      <dgm:spPr/>
    </dgm:pt>
    <dgm:pt modelId="{323F8CCC-BF02-40B1-AEC4-96B03C3F6536}" type="pres">
      <dgm:prSet presAssocID="{CA737439-4BED-4425-AEC1-912FDD0C9B72}" presName="vProcSp" presStyleCnt="0"/>
      <dgm:spPr/>
    </dgm:pt>
    <dgm:pt modelId="{74649F3E-8858-45E7-AF93-E32D4EC3F9BC}" type="pres">
      <dgm:prSet presAssocID="{CA737439-4BED-4425-AEC1-912FDD0C9B72}" presName="vSp1" presStyleCnt="0"/>
      <dgm:spPr/>
    </dgm:pt>
    <dgm:pt modelId="{A66E85C6-7EB8-4239-AABC-9E6156C582BF}" type="pres">
      <dgm:prSet presAssocID="{CA737439-4BED-4425-AEC1-912FDD0C9B72}" presName="simulatedConn" presStyleLbl="solidFgAcc1" presStyleIdx="1" presStyleCnt="2"/>
      <dgm:spPr/>
    </dgm:pt>
    <dgm:pt modelId="{1E49B475-807E-49B6-A7AA-BA1F7C1597EE}" type="pres">
      <dgm:prSet presAssocID="{CA737439-4BED-4425-AEC1-912FDD0C9B72}" presName="vSp2" presStyleCnt="0"/>
      <dgm:spPr/>
    </dgm:pt>
    <dgm:pt modelId="{FEBAD15D-67E7-4CAF-888C-BC0962645421}" type="pres">
      <dgm:prSet presAssocID="{CA737439-4BED-4425-AEC1-912FDD0C9B72}" presName="sibTrans" presStyleCnt="0"/>
      <dgm:spPr/>
    </dgm:pt>
    <dgm:pt modelId="{A402829D-6755-4241-AC16-C6FA03701394}" type="pres">
      <dgm:prSet presAssocID="{B680FF52-A266-4AC7-84C7-99FF46DE73C8}" presName="compositeNode" presStyleCnt="0">
        <dgm:presLayoutVars>
          <dgm:bulletEnabled val="1"/>
        </dgm:presLayoutVars>
      </dgm:prSet>
      <dgm:spPr/>
    </dgm:pt>
    <dgm:pt modelId="{FB283271-668F-4990-AB0D-A964B726A6EA}" type="pres">
      <dgm:prSet presAssocID="{B680FF52-A266-4AC7-84C7-99FF46DE73C8}" presName="bgRect" presStyleLbl="node1" presStyleIdx="2" presStyleCnt="3"/>
      <dgm:spPr/>
      <dgm:t>
        <a:bodyPr/>
        <a:lstStyle/>
        <a:p>
          <a:endParaRPr lang="en-US"/>
        </a:p>
      </dgm:t>
    </dgm:pt>
    <dgm:pt modelId="{87E85522-048E-49F5-9C1B-005763452F5D}" type="pres">
      <dgm:prSet presAssocID="{B680FF52-A266-4AC7-84C7-99FF46DE73C8}" presName="parentNode" presStyleLbl="node1" presStyleIdx="2" presStyleCnt="3">
        <dgm:presLayoutVars>
          <dgm:chMax val="0"/>
          <dgm:bulletEnabled val="1"/>
        </dgm:presLayoutVars>
      </dgm:prSet>
      <dgm:spPr/>
      <dgm:t>
        <a:bodyPr/>
        <a:lstStyle/>
        <a:p>
          <a:endParaRPr lang="en-US"/>
        </a:p>
      </dgm:t>
    </dgm:pt>
    <dgm:pt modelId="{E1CA96B0-E5C8-485B-8F3C-C31C341EEB3A}" type="pres">
      <dgm:prSet presAssocID="{B680FF52-A266-4AC7-84C7-99FF46DE73C8}" presName="childNode" presStyleLbl="node1" presStyleIdx="2" presStyleCnt="3">
        <dgm:presLayoutVars>
          <dgm:bulletEnabled val="1"/>
        </dgm:presLayoutVars>
      </dgm:prSet>
      <dgm:spPr/>
      <dgm:t>
        <a:bodyPr/>
        <a:lstStyle/>
        <a:p>
          <a:endParaRPr lang="en-US"/>
        </a:p>
      </dgm:t>
    </dgm:pt>
  </dgm:ptLst>
  <dgm:cxnLst>
    <dgm:cxn modelId="{49C210B8-DC33-480D-95A3-8719C75A34B1}" type="presOf" srcId="{9C836899-1CA1-4854-A5A0-2D765CCD1436}" destId="{CCA4CDED-CC79-446D-811B-11B791942D7A}" srcOrd="0" destOrd="0" presId="urn:microsoft.com/office/officeart/2005/8/layout/hProcess7"/>
    <dgm:cxn modelId="{BD15E7D6-638F-450F-9A8D-9BCBBE4ED1D5}" type="presOf" srcId="{B680FF52-A266-4AC7-84C7-99FF46DE73C8}" destId="{87E85522-048E-49F5-9C1B-005763452F5D}" srcOrd="1" destOrd="0" presId="urn:microsoft.com/office/officeart/2005/8/layout/hProcess7"/>
    <dgm:cxn modelId="{53D2BDF6-7916-4DE7-BA89-74DD8FD98C3A}" srcId="{26CA24F6-E810-43E9-9A98-00C5131D5E6F}" destId="{B680FF52-A266-4AC7-84C7-99FF46DE73C8}" srcOrd="2" destOrd="0" parTransId="{21D7494F-BDD4-4E11-AB3D-7F2A38EBC840}" sibTransId="{EA1EE178-F717-4FA4-B852-3F8CBAA7347F}"/>
    <dgm:cxn modelId="{C97CAD55-2D89-4449-BB37-A632D2190D95}" type="presOf" srcId="{9E19141A-3FEC-4DA5-8F1E-3C8B31C87E81}" destId="{E1CA96B0-E5C8-485B-8F3C-C31C341EEB3A}" srcOrd="0" destOrd="0" presId="urn:microsoft.com/office/officeart/2005/8/layout/hProcess7"/>
    <dgm:cxn modelId="{2C329D27-6240-4D22-99BE-21D57A6C8B83}" srcId="{26CA24F6-E810-43E9-9A98-00C5131D5E6F}" destId="{BDF7EE71-07CB-4A99-A304-E325C0ADBAEF}" srcOrd="1" destOrd="0" parTransId="{C7CF68F3-8973-4A3C-AE9B-5C3ED42BCBC9}" sibTransId="{CA737439-4BED-4425-AEC1-912FDD0C9B72}"/>
    <dgm:cxn modelId="{26EE277A-19DE-4246-BAAC-9A7E701D3DF4}" type="presOf" srcId="{B680FF52-A266-4AC7-84C7-99FF46DE73C8}" destId="{FB283271-668F-4990-AB0D-A964B726A6EA}" srcOrd="0" destOrd="0" presId="urn:microsoft.com/office/officeart/2005/8/layout/hProcess7"/>
    <dgm:cxn modelId="{9CE17297-63AF-4004-8B56-E039290D0103}" srcId="{26CA24F6-E810-43E9-9A98-00C5131D5E6F}" destId="{DBC17A23-91E5-4FDF-937E-E1D6C25F68CC}" srcOrd="0" destOrd="0" parTransId="{134EA417-AF00-483F-98EB-FF11F3A48D12}" sibTransId="{6EB0FFE7-BBD0-4E63-BC7D-80AC4E85F45D}"/>
    <dgm:cxn modelId="{FD48A80F-3238-4E8B-92ED-0982719CF221}" srcId="{B680FF52-A266-4AC7-84C7-99FF46DE73C8}" destId="{9E19141A-3FEC-4DA5-8F1E-3C8B31C87E81}" srcOrd="0" destOrd="0" parTransId="{4B6ADB60-2C1F-4F5A-B963-0BD83B6B1BF3}" sibTransId="{35E5A554-47A4-4D89-BC28-7BBD4DAF1FE1}"/>
    <dgm:cxn modelId="{1B987266-FFA6-4F05-82A3-6A5147767C0C}" type="presOf" srcId="{DBC17A23-91E5-4FDF-937E-E1D6C25F68CC}" destId="{F939E229-E781-4E97-861D-B752D2E20F76}" srcOrd="0" destOrd="0" presId="urn:microsoft.com/office/officeart/2005/8/layout/hProcess7"/>
    <dgm:cxn modelId="{912249CE-82BB-4045-A469-BCB4DE2D31FE}" srcId="{BDF7EE71-07CB-4A99-A304-E325C0ADBAEF}" destId="{9C836899-1CA1-4854-A5A0-2D765CCD1436}" srcOrd="0" destOrd="0" parTransId="{335D9B96-AF30-44CF-BC2B-75C18B5D3DB2}" sibTransId="{18918C84-DC65-4E5D-8245-145F5E835B7A}"/>
    <dgm:cxn modelId="{58D889B7-1320-4919-8436-0601D24C7DAF}" type="presOf" srcId="{26CA24F6-E810-43E9-9A98-00C5131D5E6F}" destId="{240F0A4C-28D2-4A35-9728-C5888AEC9E9F}" srcOrd="0" destOrd="0" presId="urn:microsoft.com/office/officeart/2005/8/layout/hProcess7"/>
    <dgm:cxn modelId="{EBFCE0E5-0360-4CC8-AE65-8FBAF3D9B2C1}" type="presOf" srcId="{BDF7EE71-07CB-4A99-A304-E325C0ADBAEF}" destId="{2A2EADFC-C2D6-4884-86B8-B38F3BEC06ED}" srcOrd="1" destOrd="0" presId="urn:microsoft.com/office/officeart/2005/8/layout/hProcess7"/>
    <dgm:cxn modelId="{09A6C75F-1521-4C95-8D2A-BA9FA76A8AE1}" type="presOf" srcId="{DBC17A23-91E5-4FDF-937E-E1D6C25F68CC}" destId="{251DC471-F9F3-4768-8F03-7D60F2DE566B}" srcOrd="1" destOrd="0" presId="urn:microsoft.com/office/officeart/2005/8/layout/hProcess7"/>
    <dgm:cxn modelId="{C774328F-3FF8-488E-A5D3-6DE26364D958}" type="presOf" srcId="{BDF7EE71-07CB-4A99-A304-E325C0ADBAEF}" destId="{13851C63-5956-438A-8F5B-26E374BF4703}" srcOrd="0" destOrd="0" presId="urn:microsoft.com/office/officeart/2005/8/layout/hProcess7"/>
    <dgm:cxn modelId="{89E3AEBA-140B-45D3-9265-C8A860F20E34}" type="presOf" srcId="{C6957D89-5AB8-48CB-9C9B-5AF2DE0156F6}" destId="{891D25CE-0709-4E79-AFB5-6C9FE234A17D}" srcOrd="0" destOrd="0" presId="urn:microsoft.com/office/officeart/2005/8/layout/hProcess7"/>
    <dgm:cxn modelId="{4F66692B-7C73-4E95-B51A-AB641EBBC921}" srcId="{DBC17A23-91E5-4FDF-937E-E1D6C25F68CC}" destId="{C6957D89-5AB8-48CB-9C9B-5AF2DE0156F6}" srcOrd="0" destOrd="0" parTransId="{BF77F38C-D791-4FDB-ADFE-2E7117911B47}" sibTransId="{392BD0DB-8428-4BD4-9837-C8286FBCC3AF}"/>
    <dgm:cxn modelId="{FE214C74-716B-426E-87A1-61243C2E2720}" type="presParOf" srcId="{240F0A4C-28D2-4A35-9728-C5888AEC9E9F}" destId="{63959E90-7B03-40EA-9530-1BB9358A6532}" srcOrd="0" destOrd="0" presId="urn:microsoft.com/office/officeart/2005/8/layout/hProcess7"/>
    <dgm:cxn modelId="{49490FA9-D0C2-4BCE-A784-3D0E2F896505}" type="presParOf" srcId="{63959E90-7B03-40EA-9530-1BB9358A6532}" destId="{F939E229-E781-4E97-861D-B752D2E20F76}" srcOrd="0" destOrd="0" presId="urn:microsoft.com/office/officeart/2005/8/layout/hProcess7"/>
    <dgm:cxn modelId="{516E1DFB-0C42-4D36-95B6-94A945300FB1}" type="presParOf" srcId="{63959E90-7B03-40EA-9530-1BB9358A6532}" destId="{251DC471-F9F3-4768-8F03-7D60F2DE566B}" srcOrd="1" destOrd="0" presId="urn:microsoft.com/office/officeart/2005/8/layout/hProcess7"/>
    <dgm:cxn modelId="{6C05E7C1-CC30-4113-97AA-3D70B9B4078E}" type="presParOf" srcId="{63959E90-7B03-40EA-9530-1BB9358A6532}" destId="{891D25CE-0709-4E79-AFB5-6C9FE234A17D}" srcOrd="2" destOrd="0" presId="urn:microsoft.com/office/officeart/2005/8/layout/hProcess7"/>
    <dgm:cxn modelId="{6D3FF0B3-D537-4B85-B902-8390D7D818AB}" type="presParOf" srcId="{240F0A4C-28D2-4A35-9728-C5888AEC9E9F}" destId="{1C690AD3-3B25-44E4-9152-605C072FD155}" srcOrd="1" destOrd="0" presId="urn:microsoft.com/office/officeart/2005/8/layout/hProcess7"/>
    <dgm:cxn modelId="{98936E7A-206E-4CAF-B70D-DF6961A1331C}" type="presParOf" srcId="{240F0A4C-28D2-4A35-9728-C5888AEC9E9F}" destId="{DDBEAC33-EC52-4428-8466-1E1A9F06514B}" srcOrd="2" destOrd="0" presId="urn:microsoft.com/office/officeart/2005/8/layout/hProcess7"/>
    <dgm:cxn modelId="{27EEEB6D-FEE5-4596-BF7D-E4A06E08000A}" type="presParOf" srcId="{DDBEAC33-EC52-4428-8466-1E1A9F06514B}" destId="{DE3DFF63-175F-41EB-92BF-A7533BF4C92D}" srcOrd="0" destOrd="0" presId="urn:microsoft.com/office/officeart/2005/8/layout/hProcess7"/>
    <dgm:cxn modelId="{844617D3-1512-4EE5-A6C6-B9C6FB974A84}" type="presParOf" srcId="{DDBEAC33-EC52-4428-8466-1E1A9F06514B}" destId="{777B49BF-0861-4B63-832C-CBF44F497D05}" srcOrd="1" destOrd="0" presId="urn:microsoft.com/office/officeart/2005/8/layout/hProcess7"/>
    <dgm:cxn modelId="{E1F63E64-E4BB-4D76-9C70-F8E5A61AB2D1}" type="presParOf" srcId="{DDBEAC33-EC52-4428-8466-1E1A9F06514B}" destId="{48F34DF7-F4BD-46AB-8AE1-E332C4306DFD}" srcOrd="2" destOrd="0" presId="urn:microsoft.com/office/officeart/2005/8/layout/hProcess7"/>
    <dgm:cxn modelId="{73C64035-8675-41FA-B24A-1836715BC5BF}" type="presParOf" srcId="{240F0A4C-28D2-4A35-9728-C5888AEC9E9F}" destId="{81054D87-AFD5-42FD-90C2-21C1897DB533}" srcOrd="3" destOrd="0" presId="urn:microsoft.com/office/officeart/2005/8/layout/hProcess7"/>
    <dgm:cxn modelId="{0646B794-1103-4597-B338-521F2BC1CF75}" type="presParOf" srcId="{240F0A4C-28D2-4A35-9728-C5888AEC9E9F}" destId="{C2D13946-DF4F-4932-A4C1-C36637BEA467}" srcOrd="4" destOrd="0" presId="urn:microsoft.com/office/officeart/2005/8/layout/hProcess7"/>
    <dgm:cxn modelId="{D1B5890A-8C85-43D6-97BF-91B6BF84C50F}" type="presParOf" srcId="{C2D13946-DF4F-4932-A4C1-C36637BEA467}" destId="{13851C63-5956-438A-8F5B-26E374BF4703}" srcOrd="0" destOrd="0" presId="urn:microsoft.com/office/officeart/2005/8/layout/hProcess7"/>
    <dgm:cxn modelId="{F4232EB8-37B0-4006-8D20-855F4790D1A1}" type="presParOf" srcId="{C2D13946-DF4F-4932-A4C1-C36637BEA467}" destId="{2A2EADFC-C2D6-4884-86B8-B38F3BEC06ED}" srcOrd="1" destOrd="0" presId="urn:microsoft.com/office/officeart/2005/8/layout/hProcess7"/>
    <dgm:cxn modelId="{CFFAA6C5-A33D-4EA5-BD4A-AE04F100189B}" type="presParOf" srcId="{C2D13946-DF4F-4932-A4C1-C36637BEA467}" destId="{CCA4CDED-CC79-446D-811B-11B791942D7A}" srcOrd="2" destOrd="0" presId="urn:microsoft.com/office/officeart/2005/8/layout/hProcess7"/>
    <dgm:cxn modelId="{961B2E7D-19E2-439C-B03C-320AD2343C71}" type="presParOf" srcId="{240F0A4C-28D2-4A35-9728-C5888AEC9E9F}" destId="{6B98FD8F-D54E-4AF8-AED6-FDCD54E7CD29}" srcOrd="5" destOrd="0" presId="urn:microsoft.com/office/officeart/2005/8/layout/hProcess7"/>
    <dgm:cxn modelId="{C7ABDECD-4AF1-4306-97FE-F9FDCA92ACCE}" type="presParOf" srcId="{240F0A4C-28D2-4A35-9728-C5888AEC9E9F}" destId="{323F8CCC-BF02-40B1-AEC4-96B03C3F6536}" srcOrd="6" destOrd="0" presId="urn:microsoft.com/office/officeart/2005/8/layout/hProcess7"/>
    <dgm:cxn modelId="{598465C5-322B-45AD-869D-020183B88786}" type="presParOf" srcId="{323F8CCC-BF02-40B1-AEC4-96B03C3F6536}" destId="{74649F3E-8858-45E7-AF93-E32D4EC3F9BC}" srcOrd="0" destOrd="0" presId="urn:microsoft.com/office/officeart/2005/8/layout/hProcess7"/>
    <dgm:cxn modelId="{9BCC61A9-49DA-407B-91CA-13DBA31DC5F8}" type="presParOf" srcId="{323F8CCC-BF02-40B1-AEC4-96B03C3F6536}" destId="{A66E85C6-7EB8-4239-AABC-9E6156C582BF}" srcOrd="1" destOrd="0" presId="urn:microsoft.com/office/officeart/2005/8/layout/hProcess7"/>
    <dgm:cxn modelId="{B352919A-DCEC-4C51-8AE6-BF98091FCA8F}" type="presParOf" srcId="{323F8CCC-BF02-40B1-AEC4-96B03C3F6536}" destId="{1E49B475-807E-49B6-A7AA-BA1F7C1597EE}" srcOrd="2" destOrd="0" presId="urn:microsoft.com/office/officeart/2005/8/layout/hProcess7"/>
    <dgm:cxn modelId="{38F698F3-4A8B-491D-8E87-C297FB3C1519}" type="presParOf" srcId="{240F0A4C-28D2-4A35-9728-C5888AEC9E9F}" destId="{FEBAD15D-67E7-4CAF-888C-BC0962645421}" srcOrd="7" destOrd="0" presId="urn:microsoft.com/office/officeart/2005/8/layout/hProcess7"/>
    <dgm:cxn modelId="{D9EA5998-626A-43A2-83F2-74C4684089D3}" type="presParOf" srcId="{240F0A4C-28D2-4A35-9728-C5888AEC9E9F}" destId="{A402829D-6755-4241-AC16-C6FA03701394}" srcOrd="8" destOrd="0" presId="urn:microsoft.com/office/officeart/2005/8/layout/hProcess7"/>
    <dgm:cxn modelId="{62632C05-D818-4486-AF72-A17D1E534A85}" type="presParOf" srcId="{A402829D-6755-4241-AC16-C6FA03701394}" destId="{FB283271-668F-4990-AB0D-A964B726A6EA}" srcOrd="0" destOrd="0" presId="urn:microsoft.com/office/officeart/2005/8/layout/hProcess7"/>
    <dgm:cxn modelId="{ADE243FC-E3F0-4503-874C-CACE22F8827D}" type="presParOf" srcId="{A402829D-6755-4241-AC16-C6FA03701394}" destId="{87E85522-048E-49F5-9C1B-005763452F5D}" srcOrd="1" destOrd="0" presId="urn:microsoft.com/office/officeart/2005/8/layout/hProcess7"/>
    <dgm:cxn modelId="{141C1E2F-F5E2-435C-9AEF-5D6864CEEC8D}" type="presParOf" srcId="{A402829D-6755-4241-AC16-C6FA03701394}" destId="{E1CA96B0-E5C8-485B-8F3C-C31C341EEB3A}"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0E720-7D50-467E-8F44-8908959AE188}">
      <dsp:nvSpPr>
        <dsp:cNvPr id="0" name=""/>
        <dsp:cNvSpPr/>
      </dsp:nvSpPr>
      <dsp:spPr>
        <a:xfrm rot="10800000">
          <a:off x="1676145" y="10251"/>
          <a:ext cx="5695157" cy="966602"/>
        </a:xfrm>
        <a:prstGeom prst="homePlat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245" tIns="102870" rIns="192024" bIns="102870" numCol="1" spcCol="1270" anchor="ctr" anchorCtr="0">
          <a:noAutofit/>
        </a:bodyPr>
        <a:lstStyle/>
        <a:p>
          <a:pPr lvl="0" algn="ctr" defTabSz="1200150" rtl="0">
            <a:lnSpc>
              <a:spcPct val="90000"/>
            </a:lnSpc>
            <a:spcBef>
              <a:spcPct val="0"/>
            </a:spcBef>
            <a:spcAft>
              <a:spcPct val="35000"/>
            </a:spcAft>
          </a:pPr>
          <a:r>
            <a:rPr lang="en-US" sz="2700" kern="1200" dirty="0" smtClean="0">
              <a:latin typeface="+mj-lt"/>
            </a:rPr>
            <a:t>1. What is the Current RWH Situation?</a:t>
          </a:r>
          <a:endParaRPr lang="en-US" sz="2700" kern="1200" dirty="0">
            <a:latin typeface="+mj-lt"/>
          </a:endParaRPr>
        </a:p>
      </dsp:txBody>
      <dsp:txXfrm rot="10800000">
        <a:off x="1917795" y="10251"/>
        <a:ext cx="5453507" cy="966602"/>
      </dsp:txXfrm>
    </dsp:sp>
    <dsp:sp modelId="{E183D1D2-9D31-4932-862A-33DE1A599CC2}">
      <dsp:nvSpPr>
        <dsp:cNvPr id="0" name=""/>
        <dsp:cNvSpPr/>
      </dsp:nvSpPr>
      <dsp:spPr>
        <a:xfrm>
          <a:off x="1192843" y="237"/>
          <a:ext cx="966602" cy="986630"/>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9379" t="7500" r="19379" b="75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18AC25-760B-4231-BF68-92BED5AD906D}">
      <dsp:nvSpPr>
        <dsp:cNvPr id="0" name=""/>
        <dsp:cNvSpPr/>
      </dsp:nvSpPr>
      <dsp:spPr>
        <a:xfrm rot="10800000">
          <a:off x="1676145" y="1275406"/>
          <a:ext cx="5695157" cy="966602"/>
        </a:xfrm>
        <a:prstGeom prst="homePlate">
          <a:avLst/>
        </a:prstGeom>
        <a:solidFill>
          <a:schemeClr val="accent2">
            <a:shade val="80000"/>
            <a:hueOff val="200984"/>
            <a:satOff val="-13005"/>
            <a:lumOff val="118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245" tIns="102870" rIns="192024" bIns="102870" numCol="1" spcCol="1270" anchor="ctr" anchorCtr="0">
          <a:noAutofit/>
        </a:bodyPr>
        <a:lstStyle/>
        <a:p>
          <a:pPr lvl="0" algn="ctr" defTabSz="1200150" rtl="0">
            <a:lnSpc>
              <a:spcPct val="90000"/>
            </a:lnSpc>
            <a:spcBef>
              <a:spcPct val="0"/>
            </a:spcBef>
            <a:spcAft>
              <a:spcPct val="35000"/>
            </a:spcAft>
          </a:pPr>
          <a:r>
            <a:rPr lang="en-US" sz="2700" kern="1200" dirty="0" smtClean="0">
              <a:latin typeface="+mj-lt"/>
            </a:rPr>
            <a:t>2. RWH as a System: catchment </a:t>
          </a:r>
          <a:r>
            <a:rPr lang="en-US" sz="2700" kern="1200" dirty="0" smtClean="0">
              <a:latin typeface="+mj-lt"/>
              <a:sym typeface="Wingdings" panose="05000000000000000000" pitchFamily="2" charset="2"/>
            </a:rPr>
            <a:t> transport  storage</a:t>
          </a:r>
          <a:endParaRPr lang="en-US" sz="2700" kern="1200" dirty="0">
            <a:latin typeface="+mj-lt"/>
          </a:endParaRPr>
        </a:p>
      </dsp:txBody>
      <dsp:txXfrm rot="10800000">
        <a:off x="1917795" y="1275406"/>
        <a:ext cx="5453507" cy="966602"/>
      </dsp:txXfrm>
    </dsp:sp>
    <dsp:sp modelId="{FCAD0873-ACEE-49CD-804A-F005F6847706}">
      <dsp:nvSpPr>
        <dsp:cNvPr id="0" name=""/>
        <dsp:cNvSpPr/>
      </dsp:nvSpPr>
      <dsp:spPr>
        <a:xfrm>
          <a:off x="1192843" y="1275406"/>
          <a:ext cx="966602" cy="966602"/>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068" t="11723" r="4068" b="1172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F297D-8F09-40ED-91C9-605C221B2A7F}">
      <dsp:nvSpPr>
        <dsp:cNvPr id="0" name=""/>
        <dsp:cNvSpPr/>
      </dsp:nvSpPr>
      <dsp:spPr>
        <a:xfrm rot="10800000">
          <a:off x="1668820" y="2530547"/>
          <a:ext cx="5695157" cy="966602"/>
        </a:xfrm>
        <a:prstGeom prst="homePlate">
          <a:avLst/>
        </a:prstGeom>
        <a:solidFill>
          <a:schemeClr val="accent2">
            <a:shade val="80000"/>
            <a:hueOff val="401968"/>
            <a:satOff val="-26011"/>
            <a:lumOff val="237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245" tIns="102870" rIns="192024" bIns="102870" numCol="1" spcCol="1270" anchor="ctr" anchorCtr="0">
          <a:noAutofit/>
        </a:bodyPr>
        <a:lstStyle/>
        <a:p>
          <a:pPr lvl="0" algn="ctr" defTabSz="1200150" rtl="0">
            <a:lnSpc>
              <a:spcPct val="90000"/>
            </a:lnSpc>
            <a:spcBef>
              <a:spcPct val="0"/>
            </a:spcBef>
            <a:spcAft>
              <a:spcPct val="35000"/>
            </a:spcAft>
          </a:pPr>
          <a:r>
            <a:rPr lang="en-US" sz="2700" kern="1200" dirty="0" smtClean="0">
              <a:latin typeface="+mj-lt"/>
            </a:rPr>
            <a:t>3. Low Hanging Fruit and Ladder Approach to RWH</a:t>
          </a:r>
          <a:endParaRPr lang="en-US" sz="2700" kern="1200" dirty="0">
            <a:latin typeface="+mj-lt"/>
          </a:endParaRPr>
        </a:p>
      </dsp:txBody>
      <dsp:txXfrm rot="10800000">
        <a:off x="1910470" y="2530547"/>
        <a:ext cx="5453507" cy="966602"/>
      </dsp:txXfrm>
    </dsp:sp>
    <dsp:sp modelId="{A21C0DB4-95AB-4628-B6C4-C6366F356DEB}">
      <dsp:nvSpPr>
        <dsp:cNvPr id="0" name=""/>
        <dsp:cNvSpPr/>
      </dsp:nvSpPr>
      <dsp:spPr>
        <a:xfrm>
          <a:off x="1200168" y="2530547"/>
          <a:ext cx="937304" cy="966602"/>
        </a:xfrm>
        <a:prstGeom prst="ellipse">
          <a:avLst/>
        </a:prstGeom>
        <a:blipFill dpi="0" rotWithShape="1">
          <a:blip xmlns:r="http://schemas.openxmlformats.org/officeDocument/2006/relationships" r:embed="rId3">
            <a:extLst>
              <a:ext uri="{BEBA8EAE-BF5A-486C-A8C5-ECC9F3942E4B}">
                <a14:imgProps xmlns:a14="http://schemas.microsoft.com/office/drawing/2010/main">
                  <a14:imgLayer r:embed="rId4">
                    <a14:imgEffect>
                      <a14:colorTemperature colorTemp="9046"/>
                    </a14:imgEffect>
                    <a14:imgEffect>
                      <a14:saturation sat="400000"/>
                    </a14:imgEffect>
                  </a14:imgLayer>
                </a14:imgProps>
              </a:ext>
            </a:extLst>
          </a:blip>
          <a:srcRect/>
          <a:stretch>
            <a:fillRect l="-21052" t="-3588" r="-21052" b="-358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70F687-9EF6-495E-A062-221C73091EA9}">
      <dsp:nvSpPr>
        <dsp:cNvPr id="0" name=""/>
        <dsp:cNvSpPr/>
      </dsp:nvSpPr>
      <dsp:spPr>
        <a:xfrm rot="10800000">
          <a:off x="1676145" y="3785687"/>
          <a:ext cx="5695157" cy="966602"/>
        </a:xfrm>
        <a:prstGeom prst="homePlate">
          <a:avLst/>
        </a:prstGeom>
        <a:solidFill>
          <a:schemeClr val="accent2">
            <a:shade val="80000"/>
            <a:hueOff val="602952"/>
            <a:satOff val="-39016"/>
            <a:lumOff val="356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245" tIns="102870" rIns="192024" bIns="102870" numCol="1" spcCol="1270" anchor="ctr" anchorCtr="0">
          <a:noAutofit/>
        </a:bodyPr>
        <a:lstStyle/>
        <a:p>
          <a:pPr lvl="0" algn="ctr" defTabSz="1200150" rtl="0">
            <a:lnSpc>
              <a:spcPct val="90000"/>
            </a:lnSpc>
            <a:spcBef>
              <a:spcPct val="0"/>
            </a:spcBef>
            <a:spcAft>
              <a:spcPct val="35000"/>
            </a:spcAft>
          </a:pPr>
          <a:r>
            <a:rPr lang="en-US" sz="2700" kern="1200" dirty="0" smtClean="0">
              <a:latin typeface="+mj-lt"/>
            </a:rPr>
            <a:t>4. </a:t>
          </a:r>
          <a:r>
            <a:rPr lang="en-US" sz="2700" kern="1200" dirty="0" err="1" smtClean="0">
              <a:latin typeface="+mj-lt"/>
            </a:rPr>
            <a:t>Behaviour</a:t>
          </a:r>
          <a:r>
            <a:rPr lang="en-US" sz="2700" kern="1200" dirty="0" smtClean="0">
              <a:latin typeface="+mj-lt"/>
            </a:rPr>
            <a:t> Change and RWH</a:t>
          </a:r>
          <a:endParaRPr lang="en-US" sz="2700" kern="1200" dirty="0">
            <a:latin typeface="+mj-lt"/>
          </a:endParaRPr>
        </a:p>
      </dsp:txBody>
      <dsp:txXfrm rot="10800000">
        <a:off x="1917795" y="3785687"/>
        <a:ext cx="5453507" cy="966602"/>
      </dsp:txXfrm>
    </dsp:sp>
    <dsp:sp modelId="{EB64CB09-B99A-442E-8F9C-AE49F2D56B05}">
      <dsp:nvSpPr>
        <dsp:cNvPr id="0" name=""/>
        <dsp:cNvSpPr/>
      </dsp:nvSpPr>
      <dsp:spPr>
        <a:xfrm>
          <a:off x="1192843" y="3785687"/>
          <a:ext cx="966602" cy="966602"/>
        </a:xfrm>
        <a:prstGeom prst="ellipse">
          <a:avLst/>
        </a:prstGeom>
        <a:blipFill dpi="0" rotWithShape="1">
          <a:blip xmlns:r="http://schemas.openxmlformats.org/officeDocument/2006/relationships" r:embed="rId5"/>
          <a:srcRect/>
          <a:stretch>
            <a:fillRect l="-1868" t="-1868" r="-1868" b="-186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9E229-E781-4E97-861D-B752D2E20F76}">
      <dsp:nvSpPr>
        <dsp:cNvPr id="0" name=""/>
        <dsp:cNvSpPr/>
      </dsp:nvSpPr>
      <dsp:spPr>
        <a:xfrm>
          <a:off x="506" y="0"/>
          <a:ext cx="2181019" cy="72008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lvl="0" algn="r" defTabSz="1111250">
            <a:lnSpc>
              <a:spcPct val="90000"/>
            </a:lnSpc>
            <a:spcBef>
              <a:spcPct val="0"/>
            </a:spcBef>
            <a:spcAft>
              <a:spcPct val="35000"/>
            </a:spcAft>
          </a:pPr>
          <a:endParaRPr lang="en-US" sz="2500" kern="1200" dirty="0"/>
        </a:p>
      </dsp:txBody>
      <dsp:txXfrm rot="16200000">
        <a:off x="-76624" y="77130"/>
        <a:ext cx="590465" cy="436203"/>
      </dsp:txXfrm>
    </dsp:sp>
    <dsp:sp modelId="{891D25CE-0709-4E79-AFB5-6C9FE234A17D}">
      <dsp:nvSpPr>
        <dsp:cNvPr id="0" name=""/>
        <dsp:cNvSpPr/>
      </dsp:nvSpPr>
      <dsp:spPr>
        <a:xfrm>
          <a:off x="436710" y="0"/>
          <a:ext cx="1624859" cy="720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n-US" sz="2600" kern="1200" dirty="0" smtClean="0"/>
            <a:t>Catchment</a:t>
          </a:r>
          <a:endParaRPr lang="en-US" sz="2600" kern="1200" dirty="0"/>
        </a:p>
      </dsp:txBody>
      <dsp:txXfrm>
        <a:off x="436710" y="0"/>
        <a:ext cx="1624859" cy="720080"/>
      </dsp:txXfrm>
    </dsp:sp>
    <dsp:sp modelId="{13851C63-5956-438A-8F5B-26E374BF4703}">
      <dsp:nvSpPr>
        <dsp:cNvPr id="0" name=""/>
        <dsp:cNvSpPr/>
      </dsp:nvSpPr>
      <dsp:spPr>
        <a:xfrm>
          <a:off x="2257862" y="0"/>
          <a:ext cx="2181019" cy="72008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lvl="0" algn="r" defTabSz="1111250">
            <a:lnSpc>
              <a:spcPct val="90000"/>
            </a:lnSpc>
            <a:spcBef>
              <a:spcPct val="0"/>
            </a:spcBef>
            <a:spcAft>
              <a:spcPct val="35000"/>
            </a:spcAft>
          </a:pPr>
          <a:endParaRPr lang="en-US" sz="2500" kern="1200" dirty="0"/>
        </a:p>
      </dsp:txBody>
      <dsp:txXfrm rot="16200000">
        <a:off x="2180731" y="77130"/>
        <a:ext cx="590465" cy="436203"/>
      </dsp:txXfrm>
    </dsp:sp>
    <dsp:sp modelId="{777B49BF-0861-4B63-832C-CBF44F497D05}">
      <dsp:nvSpPr>
        <dsp:cNvPr id="0" name=""/>
        <dsp:cNvSpPr/>
      </dsp:nvSpPr>
      <dsp:spPr>
        <a:xfrm rot="5400000">
          <a:off x="2215856" y="453718"/>
          <a:ext cx="105821" cy="32715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A4CDED-CC79-446D-811B-11B791942D7A}">
      <dsp:nvSpPr>
        <dsp:cNvPr id="0" name=""/>
        <dsp:cNvSpPr/>
      </dsp:nvSpPr>
      <dsp:spPr>
        <a:xfrm>
          <a:off x="2694066" y="0"/>
          <a:ext cx="1624859" cy="720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n-US" sz="2600" kern="1200" dirty="0" smtClean="0"/>
            <a:t>Transport</a:t>
          </a:r>
          <a:endParaRPr lang="en-US" sz="2600" kern="1200" dirty="0"/>
        </a:p>
      </dsp:txBody>
      <dsp:txXfrm>
        <a:off x="2694066" y="0"/>
        <a:ext cx="1624859" cy="720080"/>
      </dsp:txXfrm>
    </dsp:sp>
    <dsp:sp modelId="{FB283271-668F-4990-AB0D-A964B726A6EA}">
      <dsp:nvSpPr>
        <dsp:cNvPr id="0" name=""/>
        <dsp:cNvSpPr/>
      </dsp:nvSpPr>
      <dsp:spPr>
        <a:xfrm>
          <a:off x="4515217" y="0"/>
          <a:ext cx="2181019" cy="72008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lvl="0" algn="r" defTabSz="1111250">
            <a:lnSpc>
              <a:spcPct val="90000"/>
            </a:lnSpc>
            <a:spcBef>
              <a:spcPct val="0"/>
            </a:spcBef>
            <a:spcAft>
              <a:spcPct val="35000"/>
            </a:spcAft>
          </a:pPr>
          <a:endParaRPr lang="en-US" sz="2500" kern="1200" dirty="0"/>
        </a:p>
      </dsp:txBody>
      <dsp:txXfrm rot="16200000">
        <a:off x="4438086" y="77130"/>
        <a:ext cx="590465" cy="436203"/>
      </dsp:txXfrm>
    </dsp:sp>
    <dsp:sp modelId="{A66E85C6-7EB8-4239-AABC-9E6156C582BF}">
      <dsp:nvSpPr>
        <dsp:cNvPr id="0" name=""/>
        <dsp:cNvSpPr/>
      </dsp:nvSpPr>
      <dsp:spPr>
        <a:xfrm rot="5400000">
          <a:off x="4473211" y="453718"/>
          <a:ext cx="105821" cy="32715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CA96B0-E5C8-485B-8F3C-C31C341EEB3A}">
      <dsp:nvSpPr>
        <dsp:cNvPr id="0" name=""/>
        <dsp:cNvSpPr/>
      </dsp:nvSpPr>
      <dsp:spPr>
        <a:xfrm>
          <a:off x="4951421" y="0"/>
          <a:ext cx="1624859" cy="720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n-US" sz="2600" kern="1200" dirty="0" smtClean="0"/>
            <a:t>Storage</a:t>
          </a:r>
          <a:endParaRPr lang="en-US" sz="2600" kern="1200" dirty="0"/>
        </a:p>
      </dsp:txBody>
      <dsp:txXfrm>
        <a:off x="4951421" y="0"/>
        <a:ext cx="1624859" cy="72008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753" tIns="46877" rIns="93753" bIns="46877"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753" tIns="46877" rIns="93753" bIns="46877" rtlCol="0"/>
          <a:lstStyle>
            <a:lvl1pPr algn="r">
              <a:defRPr sz="1200"/>
            </a:lvl1pPr>
          </a:lstStyle>
          <a:p>
            <a:fld id="{6F5BA603-3B59-4422-84D2-5E9207DA205D}" type="datetimeFigureOut">
              <a:rPr lang="en-CA" smtClean="0"/>
              <a:pPr/>
              <a:t>2017-10-30</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753" tIns="46877" rIns="93753" bIns="46877"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753" tIns="46877" rIns="93753" bIns="468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753" tIns="46877" rIns="93753" bIns="46877"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753" tIns="46877" rIns="93753" bIns="46877" rtlCol="0" anchor="b"/>
          <a:lstStyle>
            <a:lvl1pPr algn="r">
              <a:defRPr sz="1200"/>
            </a:lvl1pPr>
          </a:lstStyle>
          <a:p>
            <a:fld id="{007C8F27-4C96-4B46-841A-E84EF5609A9E}" type="slidenum">
              <a:rPr lang="en-CA" smtClean="0"/>
              <a:pPr/>
              <a:t>‹#›</a:t>
            </a:fld>
            <a:endParaRPr lang="en-CA"/>
          </a:p>
        </p:txBody>
      </p:sp>
    </p:spTree>
    <p:extLst>
      <p:ext uri="{BB962C8B-B14F-4D97-AF65-F5344CB8AC3E}">
        <p14:creationId xmlns:p14="http://schemas.microsoft.com/office/powerpoint/2010/main" val="16317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Emilie Sanmartin has been volunteering with CAWST since 2008 and joined CAWST staff in 2010 as an International Technical Advisor. Emilie holds a Master of Science in Water Management in Community Water Supply from </a:t>
            </a:r>
            <a:r>
              <a:rPr lang="en-CA" sz="1200" b="0" i="0" kern="1200" dirty="0" err="1" smtClean="0">
                <a:solidFill>
                  <a:schemeClr val="tx1"/>
                </a:solidFill>
                <a:effectLst/>
                <a:latin typeface="+mn-lt"/>
                <a:ea typeface="+mn-ea"/>
                <a:cs typeface="+mn-cs"/>
              </a:rPr>
              <a:t>Cranfield</a:t>
            </a:r>
            <a:r>
              <a:rPr lang="en-CA" sz="1200" b="0" i="0" kern="1200" dirty="0" smtClean="0">
                <a:solidFill>
                  <a:schemeClr val="tx1"/>
                </a:solidFill>
                <a:effectLst/>
                <a:latin typeface="+mn-lt"/>
                <a:ea typeface="+mn-ea"/>
                <a:cs typeface="+mn-cs"/>
              </a:rPr>
              <a:t> University, UK. Before joining CAWST she gained over three years' professional experience in the humanitarian sector working in Ethiopia, Congo, Sudan, Paraguay and Haiti with Oxfam and other international NGOs. She has worked with CAWST in Cameroon, Haiti, Peru and Guatemala. She is now responsible for CAWST's service provision in North America and supports the Global Services team.</a:t>
            </a:r>
            <a:endParaRPr lang="en-CA" dirty="0"/>
          </a:p>
        </p:txBody>
      </p:sp>
      <p:sp>
        <p:nvSpPr>
          <p:cNvPr id="4" name="Slide Number Placeholder 3"/>
          <p:cNvSpPr>
            <a:spLocks noGrp="1"/>
          </p:cNvSpPr>
          <p:nvPr>
            <p:ph type="sldNum" sz="quarter" idx="10"/>
          </p:nvPr>
        </p:nvSpPr>
        <p:spPr/>
        <p:txBody>
          <a:bodyPr/>
          <a:lstStyle/>
          <a:p>
            <a:fld id="{007C8F27-4C96-4B46-841A-E84EF5609A9E}" type="slidenum">
              <a:rPr lang="en-CA" smtClean="0"/>
              <a:pPr/>
              <a:t>1</a:t>
            </a:fld>
            <a:endParaRPr lang="en-CA"/>
          </a:p>
        </p:txBody>
      </p:sp>
    </p:spTree>
    <p:extLst>
      <p:ext uri="{BB962C8B-B14F-4D97-AF65-F5344CB8AC3E}">
        <p14:creationId xmlns:p14="http://schemas.microsoft.com/office/powerpoint/2010/main" val="248055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7C8F27-4C96-4B46-841A-E84EF5609A9E}" type="slidenum">
              <a:rPr lang="en-CA" smtClean="0"/>
              <a:pPr/>
              <a:t>10</a:t>
            </a:fld>
            <a:endParaRPr lang="en-CA"/>
          </a:p>
        </p:txBody>
      </p:sp>
    </p:spTree>
    <p:extLst>
      <p:ext uri="{BB962C8B-B14F-4D97-AF65-F5344CB8AC3E}">
        <p14:creationId xmlns:p14="http://schemas.microsoft.com/office/powerpoint/2010/main" val="3572686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7C8F27-4C96-4B46-841A-E84EF5609A9E}" type="slidenum">
              <a:rPr lang="en-CA" smtClean="0"/>
              <a:pPr/>
              <a:t>11</a:t>
            </a:fld>
            <a:endParaRPr lang="en-CA"/>
          </a:p>
        </p:txBody>
      </p:sp>
    </p:spTree>
    <p:extLst>
      <p:ext uri="{BB962C8B-B14F-4D97-AF65-F5344CB8AC3E}">
        <p14:creationId xmlns:p14="http://schemas.microsoft.com/office/powerpoint/2010/main" val="163714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7C8F27-4C96-4B46-841A-E84EF5609A9E}" type="slidenum">
              <a:rPr lang="en-CA" smtClean="0"/>
              <a:pPr/>
              <a:t>12</a:t>
            </a:fld>
            <a:endParaRPr lang="en-CA"/>
          </a:p>
        </p:txBody>
      </p:sp>
    </p:spTree>
    <p:extLst>
      <p:ext uri="{BB962C8B-B14F-4D97-AF65-F5344CB8AC3E}">
        <p14:creationId xmlns:p14="http://schemas.microsoft.com/office/powerpoint/2010/main" val="332059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7C8F27-4C96-4B46-841A-E84EF5609A9E}" type="slidenum">
              <a:rPr lang="en-CA" smtClean="0"/>
              <a:pPr/>
              <a:t>2</a:t>
            </a:fld>
            <a:endParaRPr lang="en-CA"/>
          </a:p>
        </p:txBody>
      </p:sp>
    </p:spTree>
    <p:extLst>
      <p:ext uri="{BB962C8B-B14F-4D97-AF65-F5344CB8AC3E}">
        <p14:creationId xmlns:p14="http://schemas.microsoft.com/office/powerpoint/2010/main" val="32567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7C8F27-4C96-4B46-841A-E84EF5609A9E}" type="slidenum">
              <a:rPr lang="en-CA" smtClean="0"/>
              <a:pPr/>
              <a:t>3</a:t>
            </a:fld>
            <a:endParaRPr lang="en-CA"/>
          </a:p>
        </p:txBody>
      </p:sp>
    </p:spTree>
    <p:extLst>
      <p:ext uri="{BB962C8B-B14F-4D97-AF65-F5344CB8AC3E}">
        <p14:creationId xmlns:p14="http://schemas.microsoft.com/office/powerpoint/2010/main" val="287608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Observe</a:t>
            </a:r>
            <a:r>
              <a:rPr lang="en-US" baseline="0" dirty="0" smtClean="0"/>
              <a:t> what is already happening in the community, ask. </a:t>
            </a:r>
          </a:p>
          <a:p>
            <a:r>
              <a:rPr lang="en-US" baseline="0" dirty="0" smtClean="0"/>
              <a:t>Anything from a bucket collecting water in the ground to a tank connected to a roof.</a:t>
            </a:r>
          </a:p>
          <a:p>
            <a:r>
              <a:rPr lang="en-US" baseline="0" dirty="0" smtClean="0"/>
              <a:t>Don’t bring something brand new and non achievable/affordable, start from what is in place either it is functional or not.</a:t>
            </a:r>
          </a:p>
          <a:p>
            <a:r>
              <a:rPr lang="en-US" baseline="0" dirty="0" smtClean="0"/>
              <a:t>Let’s have a look at a few examples…</a:t>
            </a:r>
            <a:endParaRPr lang="en-CA" dirty="0"/>
          </a:p>
        </p:txBody>
      </p:sp>
      <p:sp>
        <p:nvSpPr>
          <p:cNvPr id="4" name="Slide Number Placeholder 3"/>
          <p:cNvSpPr>
            <a:spLocks noGrp="1"/>
          </p:cNvSpPr>
          <p:nvPr>
            <p:ph type="sldNum" sz="quarter" idx="10"/>
          </p:nvPr>
        </p:nvSpPr>
        <p:spPr/>
        <p:txBody>
          <a:bodyPr/>
          <a:lstStyle/>
          <a:p>
            <a:fld id="{007C8F27-4C96-4B46-841A-E84EF5609A9E}" type="slidenum">
              <a:rPr lang="en-CA" smtClean="0"/>
              <a:pPr/>
              <a:t>4</a:t>
            </a:fld>
            <a:endParaRPr lang="en-CA"/>
          </a:p>
        </p:txBody>
      </p:sp>
    </p:spTree>
    <p:extLst>
      <p:ext uri="{BB962C8B-B14F-4D97-AF65-F5344CB8AC3E}">
        <p14:creationId xmlns:p14="http://schemas.microsoft.com/office/powerpoint/2010/main" val="253670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7C8F27-4C96-4B46-841A-E84EF5609A9E}" type="slidenum">
              <a:rPr lang="en-CA" smtClean="0"/>
              <a:pPr/>
              <a:t>5</a:t>
            </a:fld>
            <a:endParaRPr lang="en-CA"/>
          </a:p>
        </p:txBody>
      </p:sp>
    </p:spTree>
    <p:extLst>
      <p:ext uri="{BB962C8B-B14F-4D97-AF65-F5344CB8AC3E}">
        <p14:creationId xmlns:p14="http://schemas.microsoft.com/office/powerpoint/2010/main" val="342991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7C8F27-4C96-4B46-841A-E84EF5609A9E}" type="slidenum">
              <a:rPr lang="en-CA" smtClean="0"/>
              <a:pPr/>
              <a:t>6</a:t>
            </a:fld>
            <a:endParaRPr lang="en-CA"/>
          </a:p>
        </p:txBody>
      </p:sp>
    </p:spTree>
    <p:extLst>
      <p:ext uri="{BB962C8B-B14F-4D97-AF65-F5344CB8AC3E}">
        <p14:creationId xmlns:p14="http://schemas.microsoft.com/office/powerpoint/2010/main" val="71534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7C8F27-4C96-4B46-841A-E84EF5609A9E}" type="slidenum">
              <a:rPr lang="en-CA" smtClean="0"/>
              <a:pPr/>
              <a:t>7</a:t>
            </a:fld>
            <a:endParaRPr lang="en-CA"/>
          </a:p>
        </p:txBody>
      </p:sp>
    </p:spTree>
    <p:extLst>
      <p:ext uri="{BB962C8B-B14F-4D97-AF65-F5344CB8AC3E}">
        <p14:creationId xmlns:p14="http://schemas.microsoft.com/office/powerpoint/2010/main" val="221464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Catchment </a:t>
            </a:r>
            <a:r>
              <a:rPr lang="en-US" dirty="0" smtClean="0">
                <a:sym typeface="Wingdings" panose="05000000000000000000" pitchFamily="2" charset="2"/>
              </a:rPr>
              <a:t> transport/delivery  storage</a:t>
            </a:r>
          </a:p>
          <a:p>
            <a:r>
              <a:rPr lang="en-US" dirty="0" smtClean="0">
                <a:sym typeface="Wingdings" panose="05000000000000000000" pitchFamily="2" charset="2"/>
              </a:rPr>
              <a:t>As engineers we tend to focus on the storage, not the best place to start. </a:t>
            </a:r>
          </a:p>
          <a:p>
            <a:r>
              <a:rPr lang="en-US" dirty="0" smtClean="0">
                <a:sym typeface="Wingdings" panose="05000000000000000000" pitchFamily="2" charset="2"/>
              </a:rPr>
              <a:t>Insure that user understands the integrality of the system and not just the storage</a:t>
            </a:r>
          </a:p>
          <a:p>
            <a:endParaRPr lang="en-CA" dirty="0"/>
          </a:p>
        </p:txBody>
      </p:sp>
      <p:sp>
        <p:nvSpPr>
          <p:cNvPr id="4" name="Slide Number Placeholder 3"/>
          <p:cNvSpPr>
            <a:spLocks noGrp="1"/>
          </p:cNvSpPr>
          <p:nvPr>
            <p:ph type="sldNum" sz="quarter" idx="10"/>
          </p:nvPr>
        </p:nvSpPr>
        <p:spPr/>
        <p:txBody>
          <a:bodyPr/>
          <a:lstStyle/>
          <a:p>
            <a:fld id="{007C8F27-4C96-4B46-841A-E84EF5609A9E}" type="slidenum">
              <a:rPr lang="en-CA" smtClean="0"/>
              <a:pPr/>
              <a:t>8</a:t>
            </a:fld>
            <a:endParaRPr lang="en-CA"/>
          </a:p>
        </p:txBody>
      </p:sp>
    </p:spTree>
    <p:extLst>
      <p:ext uri="{BB962C8B-B14F-4D97-AF65-F5344CB8AC3E}">
        <p14:creationId xmlns:p14="http://schemas.microsoft.com/office/powerpoint/2010/main" val="344801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Example of size of tank in the literature Vs the real</a:t>
            </a:r>
            <a:r>
              <a:rPr lang="en-US" baseline="0" dirty="0" smtClean="0">
                <a:sym typeface="Wingdings" panose="05000000000000000000" pitchFamily="2" charset="2"/>
              </a:rPr>
              <a:t> need of a tank </a:t>
            </a:r>
            <a:r>
              <a:rPr lang="en-US" dirty="0" smtClean="0">
                <a:sym typeface="Wingdings" panose="05000000000000000000" pitchFamily="2" charset="2"/>
              </a:rPr>
              <a:t>with a wide base to start  can we expanded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Building a RWH tank cost is high (more than latrine) – </a:t>
            </a:r>
            <a:r>
              <a:rPr lang="en-US" dirty="0" err="1" smtClean="0">
                <a:sym typeface="Wingdings" panose="05000000000000000000" pitchFamily="2" charset="2"/>
              </a:rPr>
              <a:t>ferrociment</a:t>
            </a:r>
            <a:r>
              <a:rPr lang="en-US" dirty="0" smtClean="0">
                <a:sym typeface="Wingdings" panose="05000000000000000000" pitchFamily="2" charset="2"/>
              </a:rPr>
              <a:t> tank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fld id="{007C8F27-4C96-4B46-841A-E84EF5609A9E}" type="slidenum">
              <a:rPr lang="en-CA" smtClean="0"/>
              <a:pPr/>
              <a:t>9</a:t>
            </a:fld>
            <a:endParaRPr lang="en-CA"/>
          </a:p>
        </p:txBody>
      </p:sp>
    </p:spTree>
    <p:extLst>
      <p:ext uri="{BB962C8B-B14F-4D97-AF65-F5344CB8AC3E}">
        <p14:creationId xmlns:p14="http://schemas.microsoft.com/office/powerpoint/2010/main" val="50546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1743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6792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4342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031584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p:spPr>
        <p:txBody>
          <a:bodyPr vert="horz" lIns="0" rIns="0" bIns="0" anchor="b">
            <a:normAutofit/>
          </a:bodyPr>
          <a:lstStyle>
            <a:lvl1pPr>
              <a:defRPr lang="en-US"/>
            </a:lvl1pPr>
          </a:lstStyle>
          <a:p>
            <a:pPr lvl="0"/>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0605633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64087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429607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5285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4874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5090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59384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EB9A6D-0DDD-4DF9-BDC4-7C21A5C76A70}" type="datetimeFigureOut">
              <a:rPr lang="en-US" smtClean="0">
                <a:solidFill>
                  <a:srgbClr val="04617B">
                    <a:shade val="90000"/>
                  </a:srgbClr>
                </a:solidFill>
              </a:rPr>
              <a:pPr/>
              <a:t>10/30/2017</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7913A2-5365-45A3-83C3-AF5602A15990}" type="slidenum">
              <a:rPr lang="en-US" smtClean="0">
                <a:solidFill>
                  <a:srgbClr val="04617B">
                    <a:shade val="90000"/>
                  </a:srgbClr>
                </a:solidFill>
              </a:rPr>
              <a:pPr/>
              <a:t>‹#›</a:t>
            </a:fld>
            <a:endParaRPr lang="en-US" dirty="0">
              <a:solidFill>
                <a:srgbClr val="04617B">
                  <a:shade val="90000"/>
                </a:srgbClr>
              </a:solidFill>
            </a:endParaRPr>
          </a:p>
        </p:txBody>
      </p:sp>
      <p:sp>
        <p:nvSpPr>
          <p:cNvPr id="8" name="Freeform 7"/>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700827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060848"/>
            <a:ext cx="7848872" cy="1828800"/>
          </a:xfrm>
        </p:spPr>
        <p:txBody>
          <a:bodyPr>
            <a:normAutofit fontScale="90000"/>
          </a:bodyPr>
          <a:lstStyle/>
          <a:p>
            <a:r>
              <a:rPr lang="en-CA" dirty="0" smtClean="0"/>
              <a:t>Rainwater </a:t>
            </a:r>
            <a:r>
              <a:rPr lang="en-CA" dirty="0"/>
              <a:t>Harvesting - Building From the Existing </a:t>
            </a:r>
            <a:r>
              <a:rPr lang="en-US" sz="4000" dirty="0"/>
              <a:t/>
            </a:r>
            <a:br>
              <a:rPr lang="en-US" sz="4000" dirty="0"/>
            </a:br>
            <a:endParaRPr lang="en-CA" sz="4000" dirty="0"/>
          </a:p>
        </p:txBody>
      </p:sp>
      <p:cxnSp>
        <p:nvCxnSpPr>
          <p:cNvPr id="5" name="Straight Connector 4"/>
          <p:cNvCxnSpPr/>
          <p:nvPr/>
        </p:nvCxnSpPr>
        <p:spPr>
          <a:xfrm flipH="1">
            <a:off x="539552" y="3573016"/>
            <a:ext cx="7848872" cy="0"/>
          </a:xfrm>
          <a:prstGeom prst="line">
            <a:avLst/>
          </a:prstGeom>
          <a:ln w="15875">
            <a:prstDash val="sysDot"/>
          </a:ln>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779912" y="4428912"/>
            <a:ext cx="2514600" cy="923330"/>
          </a:xfrm>
          <a:prstGeom prst="rect">
            <a:avLst/>
          </a:prstGeom>
          <a:noFill/>
        </p:spPr>
        <p:txBody>
          <a:bodyPr wrap="square" rtlCol="0">
            <a:spAutoFit/>
          </a:bodyPr>
          <a:lstStyle/>
          <a:p>
            <a:r>
              <a:rPr lang="en-US" dirty="0" smtClean="0">
                <a:latin typeface="Calibri" panose="020F0502020204030204" pitchFamily="34" charset="0"/>
              </a:rPr>
              <a:t>Emilie Sanmartin</a:t>
            </a:r>
          </a:p>
          <a:p>
            <a:r>
              <a:rPr lang="en-US" dirty="0" smtClean="0">
                <a:latin typeface="Calibri" panose="020F0502020204030204" pitchFamily="34" charset="0"/>
              </a:rPr>
              <a:t>International Technical Advisor</a:t>
            </a:r>
            <a:endParaRPr lang="en-US" dirty="0">
              <a:latin typeface="Calibri" panose="020F0502020204030204" pitchFamily="34" charset="0"/>
            </a:endParaRPr>
          </a:p>
        </p:txBody>
      </p:sp>
      <p:pic>
        <p:nvPicPr>
          <p:cNvPr id="3" name="Picture 2" descr="https://www.cawst.org/assets/img/cawst/logos/cawst_logo_stacked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7989"/>
            <a:ext cx="1496767" cy="12135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490468" y="4011893"/>
            <a:ext cx="1897956" cy="17573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02329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15" y="116632"/>
            <a:ext cx="8229600" cy="1143000"/>
          </a:xfrm>
        </p:spPr>
        <p:txBody>
          <a:bodyPr/>
          <a:lstStyle/>
          <a:p>
            <a:pPr lvl="0"/>
            <a:r>
              <a:rPr lang="en-US" dirty="0" err="1"/>
              <a:t>Behaviour</a:t>
            </a:r>
            <a:r>
              <a:rPr lang="en-US" dirty="0"/>
              <a:t> </a:t>
            </a:r>
            <a:r>
              <a:rPr lang="en-US" dirty="0" smtClean="0"/>
              <a:t>Change </a:t>
            </a:r>
            <a:r>
              <a:rPr lang="en-US" dirty="0"/>
              <a:t>and RWH</a:t>
            </a:r>
          </a:p>
        </p:txBody>
      </p:sp>
      <p:sp>
        <p:nvSpPr>
          <p:cNvPr id="3" name="Content Placeholder 2"/>
          <p:cNvSpPr>
            <a:spLocks noGrp="1"/>
          </p:cNvSpPr>
          <p:nvPr>
            <p:ph idx="1"/>
          </p:nvPr>
        </p:nvSpPr>
        <p:spPr>
          <a:xfrm>
            <a:off x="457200" y="1700808"/>
            <a:ext cx="8229600" cy="4623792"/>
          </a:xfrm>
        </p:spPr>
        <p:txBody>
          <a:bodyPr/>
          <a:lstStyle/>
          <a:p>
            <a:r>
              <a:rPr lang="en-US" dirty="0">
                <a:sym typeface="Wingdings" panose="05000000000000000000" pitchFamily="2" charset="2"/>
              </a:rPr>
              <a:t>Work with </a:t>
            </a:r>
            <a:r>
              <a:rPr lang="en-US" dirty="0" smtClean="0">
                <a:sym typeface="Wingdings" panose="05000000000000000000" pitchFamily="2" charset="2"/>
              </a:rPr>
              <a:t>innovators and early adopters</a:t>
            </a:r>
            <a:endParaRPr lang="en-US" dirty="0" smtClean="0"/>
          </a:p>
        </p:txBody>
      </p:sp>
      <p:pic>
        <p:nvPicPr>
          <p:cNvPr id="4098" name="Picture 2" descr="http://www.smartinsights.com/wp-content/uploads/2013/10/Diffusion-of-Innovation-model.png"/>
          <p:cNvPicPr>
            <a:picLocks noChangeAspect="1" noChangeArrowheads="1"/>
          </p:cNvPicPr>
          <p:nvPr/>
        </p:nvPicPr>
        <p:blipFill rotWithShape="1">
          <a:blip r:embed="rId3">
            <a:extLst>
              <a:ext uri="{28A0092B-C50C-407E-A947-70E740481C1C}">
                <a14:useLocalDpi xmlns:a14="http://schemas.microsoft.com/office/drawing/2010/main" val="0"/>
              </a:ext>
            </a:extLst>
          </a:blip>
          <a:srcRect l="733" t="24613" r="3015" b="9557"/>
          <a:stretch/>
        </p:blipFill>
        <p:spPr bwMode="auto">
          <a:xfrm>
            <a:off x="208772" y="3068960"/>
            <a:ext cx="8452985" cy="2795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2780928"/>
            <a:ext cx="1187624" cy="1874307"/>
          </a:xfrm>
          <a:prstGeom prst="rect">
            <a:avLst/>
          </a:prstGeom>
        </p:spPr>
      </p:pic>
      <p:pic>
        <p:nvPicPr>
          <p:cNvPr id="4100" name="Picture 4" descr="Image result for motivated f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2564904"/>
            <a:ext cx="1104057" cy="131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32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81"/>
            <a:ext cx="8229600" cy="1143000"/>
          </a:xfrm>
        </p:spPr>
        <p:txBody>
          <a:bodyPr/>
          <a:lstStyle/>
          <a:p>
            <a:r>
              <a:rPr lang="en-US" dirty="0" smtClean="0"/>
              <a:t>Questions</a:t>
            </a:r>
            <a:endParaRPr lang="en-US" dirty="0"/>
          </a:p>
        </p:txBody>
      </p:sp>
      <p:sp>
        <p:nvSpPr>
          <p:cNvPr id="4" name="Rectangle 2"/>
          <p:cNvSpPr>
            <a:spLocks noChangeArrowheads="1"/>
          </p:cNvSpPr>
          <p:nvPr/>
        </p:nvSpPr>
        <p:spPr bwMode="auto">
          <a:xfrm>
            <a:off x="0" y="-1"/>
            <a:ext cx="49945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pic>
        <p:nvPicPr>
          <p:cNvPr id="2049" name="Picture 1" descr="Uganda Rooftop plastic ta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600000">
            <a:off x="2735796" y="1167123"/>
            <a:ext cx="3672408" cy="4907378"/>
          </a:xfrm>
          <a:prstGeom prst="rect">
            <a:avLst/>
          </a:prstGeom>
          <a:solidFill>
            <a:srgbClr val="333333"/>
          </a:solidFill>
          <a:ln w="38100">
            <a:solidFill>
              <a:srgbClr val="000000"/>
            </a:solidFill>
            <a:miter lim="800000"/>
            <a:headEnd/>
            <a:tailEnd/>
          </a:ln>
        </p:spPr>
      </p:pic>
    </p:spTree>
    <p:extLst>
      <p:ext uri="{BB962C8B-B14F-4D97-AF65-F5344CB8AC3E}">
        <p14:creationId xmlns:p14="http://schemas.microsoft.com/office/powerpoint/2010/main" val="470607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81"/>
            <a:ext cx="8229600" cy="1143000"/>
          </a:xfrm>
        </p:spPr>
        <p:txBody>
          <a:bodyPr/>
          <a:lstStyle/>
          <a:p>
            <a:r>
              <a:rPr lang="en-US" dirty="0" smtClean="0"/>
              <a:t>Resources</a:t>
            </a:r>
            <a:endParaRPr lang="en-US" dirty="0"/>
          </a:p>
        </p:txBody>
      </p:sp>
      <p:sp>
        <p:nvSpPr>
          <p:cNvPr id="4" name="Rectangle 2"/>
          <p:cNvSpPr>
            <a:spLocks noChangeArrowheads="1"/>
          </p:cNvSpPr>
          <p:nvPr/>
        </p:nvSpPr>
        <p:spPr bwMode="auto">
          <a:xfrm>
            <a:off x="0" y="-1"/>
            <a:ext cx="49945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pic>
        <p:nvPicPr>
          <p:cNvPr id="2049" name="Picture 1" descr="Uganda Rooftop plastic ta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600000">
            <a:off x="827584" y="1988840"/>
            <a:ext cx="2285417" cy="3053965"/>
          </a:xfrm>
          <a:prstGeom prst="rect">
            <a:avLst/>
          </a:prstGeom>
          <a:solidFill>
            <a:srgbClr val="333333"/>
          </a:solidFill>
          <a:ln w="38100">
            <a:solidFill>
              <a:srgbClr val="000000"/>
            </a:solidFill>
            <a:miter lim="800000"/>
            <a:headEnd/>
            <a:tailEnd/>
          </a:ln>
        </p:spPr>
      </p:pic>
      <p:sp>
        <p:nvSpPr>
          <p:cNvPr id="3" name="TextBox 2"/>
          <p:cNvSpPr txBox="1"/>
          <p:nvPr/>
        </p:nvSpPr>
        <p:spPr>
          <a:xfrm>
            <a:off x="3419872" y="1988839"/>
            <a:ext cx="5040560" cy="584775"/>
          </a:xfrm>
          <a:prstGeom prst="rect">
            <a:avLst/>
          </a:prstGeom>
          <a:noFill/>
        </p:spPr>
        <p:txBody>
          <a:bodyPr wrap="square" rtlCol="0">
            <a:spAutoFit/>
          </a:bodyPr>
          <a:lstStyle/>
          <a:p>
            <a:r>
              <a:rPr lang="en-CA" sz="3200" dirty="0"/>
              <a:t>https://</a:t>
            </a:r>
            <a:r>
              <a:rPr lang="en-CA" sz="3200" dirty="0" smtClean="0"/>
              <a:t>resources.cawst.org</a:t>
            </a:r>
            <a:endParaRPr lang="en-CA" sz="3200" dirty="0"/>
          </a:p>
        </p:txBody>
      </p:sp>
      <p:sp>
        <p:nvSpPr>
          <p:cNvPr id="5" name="TextBox 4"/>
          <p:cNvSpPr txBox="1"/>
          <p:nvPr/>
        </p:nvSpPr>
        <p:spPr>
          <a:xfrm>
            <a:off x="3954524" y="4273364"/>
            <a:ext cx="4752528" cy="769441"/>
          </a:xfrm>
          <a:prstGeom prst="rect">
            <a:avLst/>
          </a:prstGeom>
          <a:noFill/>
        </p:spPr>
        <p:txBody>
          <a:bodyPr wrap="square" rtlCol="0">
            <a:spAutoFit/>
          </a:bodyPr>
          <a:lstStyle/>
          <a:p>
            <a:r>
              <a:rPr lang="en-US" sz="4400" dirty="0" smtClean="0"/>
              <a:t>Thank you!</a:t>
            </a:r>
            <a:endParaRPr lang="en-CA" sz="4400" dirty="0"/>
          </a:p>
        </p:txBody>
      </p:sp>
    </p:spTree>
    <p:extLst>
      <p:ext uri="{BB962C8B-B14F-4D97-AF65-F5344CB8AC3E}">
        <p14:creationId xmlns:p14="http://schemas.microsoft.com/office/powerpoint/2010/main" val="2490453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Learning Outcomes</a:t>
            </a:r>
            <a:endParaRPr lang="en-US" dirty="0"/>
          </a:p>
        </p:txBody>
      </p:sp>
      <p:sp>
        <p:nvSpPr>
          <p:cNvPr id="3" name="Content Placeholder 2"/>
          <p:cNvSpPr>
            <a:spLocks noGrp="1"/>
          </p:cNvSpPr>
          <p:nvPr>
            <p:ph idx="1"/>
          </p:nvPr>
        </p:nvSpPr>
        <p:spPr/>
        <p:txBody>
          <a:bodyPr/>
          <a:lstStyle/>
          <a:p>
            <a:r>
              <a:rPr lang="en-CA" dirty="0"/>
              <a:t>During this session we will learn different ways to access the existing potentials to start or re-start a RWH project. </a:t>
            </a:r>
            <a:endParaRPr lang="en-US" dirty="0"/>
          </a:p>
        </p:txBody>
      </p:sp>
    </p:spTree>
    <p:extLst>
      <p:ext uri="{BB962C8B-B14F-4D97-AF65-F5344CB8AC3E}">
        <p14:creationId xmlns:p14="http://schemas.microsoft.com/office/powerpoint/2010/main" val="2350418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50" y="-99392"/>
            <a:ext cx="8229600" cy="1143000"/>
          </a:xfrm>
        </p:spPr>
        <p:txBody>
          <a:bodyPr/>
          <a:lstStyle/>
          <a:p>
            <a:r>
              <a:rPr lang="en-US" dirty="0" smtClean="0"/>
              <a:t>Overview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2136271"/>
              </p:ext>
            </p:extLst>
          </p:nvPr>
        </p:nvGraphicFramePr>
        <p:xfrm>
          <a:off x="305077" y="1149069"/>
          <a:ext cx="856414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6685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15" y="116632"/>
            <a:ext cx="8229600" cy="1143000"/>
          </a:xfrm>
        </p:spPr>
        <p:txBody>
          <a:bodyPr/>
          <a:lstStyle/>
          <a:p>
            <a:pPr lvl="0"/>
            <a:r>
              <a:rPr lang="en-US" dirty="0"/>
              <a:t>What is the </a:t>
            </a:r>
            <a:r>
              <a:rPr lang="en-US" dirty="0" smtClean="0"/>
              <a:t>Current </a:t>
            </a:r>
            <a:r>
              <a:rPr lang="en-US" dirty="0"/>
              <a:t>RWH </a:t>
            </a:r>
            <a:r>
              <a:rPr lang="en-US" dirty="0" smtClean="0"/>
              <a:t>Situation</a:t>
            </a:r>
            <a:r>
              <a:rPr lang="en-US" dirty="0"/>
              <a:t>?</a:t>
            </a:r>
          </a:p>
        </p:txBody>
      </p:sp>
      <p:sp>
        <p:nvSpPr>
          <p:cNvPr id="3" name="Content Placeholder 2"/>
          <p:cNvSpPr>
            <a:spLocks noGrp="1"/>
          </p:cNvSpPr>
          <p:nvPr>
            <p:ph idx="1"/>
          </p:nvPr>
        </p:nvSpPr>
        <p:spPr>
          <a:xfrm>
            <a:off x="457200" y="2132856"/>
            <a:ext cx="8229600" cy="4191744"/>
          </a:xfrm>
        </p:spPr>
        <p:txBody>
          <a:bodyPr/>
          <a:lstStyle/>
          <a:p>
            <a:r>
              <a:rPr lang="en-US" dirty="0" smtClean="0"/>
              <a:t>Is RWH already happening in the community?</a:t>
            </a:r>
          </a:p>
          <a:p>
            <a:pPr lvl="1"/>
            <a:r>
              <a:rPr lang="en-US" dirty="0" smtClean="0"/>
              <a:t>Culturally</a:t>
            </a:r>
          </a:p>
          <a:p>
            <a:pPr lvl="1"/>
            <a:r>
              <a:rPr lang="en-US" dirty="0" smtClean="0"/>
              <a:t>From a previous project</a:t>
            </a:r>
            <a:endParaRPr lang="en-US" dirty="0"/>
          </a:p>
          <a:p>
            <a:pPr marL="0" indent="0">
              <a:buNone/>
            </a:pPr>
            <a:endParaRPr lang="en-US" dirty="0" smtClean="0"/>
          </a:p>
          <a:p>
            <a:r>
              <a:rPr lang="en-US" dirty="0"/>
              <a:t>Start with the existing </a:t>
            </a:r>
            <a:r>
              <a:rPr lang="en-US" dirty="0" smtClean="0"/>
              <a:t>systems and methods </a:t>
            </a:r>
            <a:r>
              <a:rPr lang="en-US" dirty="0"/>
              <a:t>in place</a:t>
            </a:r>
          </a:p>
        </p:txBody>
      </p:sp>
    </p:spTree>
    <p:extLst>
      <p:ext uri="{BB962C8B-B14F-4D97-AF65-F5344CB8AC3E}">
        <p14:creationId xmlns:p14="http://schemas.microsoft.com/office/powerpoint/2010/main" val="350559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US" dirty="0" smtClean="0"/>
              <a:t>Small Scale – Household Catchment, Southeast Asia</a:t>
            </a:r>
            <a:endParaRPr lang="en-US" dirty="0"/>
          </a:p>
        </p:txBody>
      </p:sp>
      <p:pic>
        <p:nvPicPr>
          <p:cNvPr id="4" name="Picture 4" descr="Rainwater Harvesting (ITDG South A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844824"/>
            <a:ext cx="6616154" cy="37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6477381" y="5790747"/>
            <a:ext cx="17063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1200" dirty="0"/>
              <a:t>(ITGD South Asia)</a:t>
            </a:r>
          </a:p>
        </p:txBody>
      </p:sp>
    </p:spTree>
    <p:extLst>
      <p:ext uri="{BB962C8B-B14F-4D97-AF65-F5344CB8AC3E}">
        <p14:creationId xmlns:p14="http://schemas.microsoft.com/office/powerpoint/2010/main" val="3530389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r>
              <a:rPr lang="en-US" dirty="0" smtClean="0"/>
              <a:t>Small Scale – Sari Rainwater Harvesting, Bangladesh</a:t>
            </a:r>
            <a:endParaRPr lang="en-US" dirty="0"/>
          </a:p>
        </p:txBody>
      </p:sp>
      <p:pic>
        <p:nvPicPr>
          <p:cNvPr id="4" name="Picture 7" descr="Bangladesh Saree Rainwater Harvesting (IRHA, 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101" y="1628800"/>
            <a:ext cx="5806486" cy="406104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29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48" y="404664"/>
            <a:ext cx="8229600" cy="1143000"/>
          </a:xfrm>
        </p:spPr>
        <p:txBody>
          <a:bodyPr>
            <a:normAutofit fontScale="90000"/>
          </a:bodyPr>
          <a:lstStyle/>
          <a:p>
            <a:r>
              <a:rPr lang="en-US" dirty="0" smtClean="0"/>
              <a:t>Even Smaller Scale – Bucket Harvesting, Mexico</a:t>
            </a:r>
            <a:endParaRPr lang="en-US" dirty="0"/>
          </a:p>
        </p:txBody>
      </p:sp>
      <p:pic>
        <p:nvPicPr>
          <p:cNvPr id="4" name="Picture 4"/>
          <p:cNvPicPr>
            <a:picLocks noChangeAspect="1" noChangeArrowheads="1"/>
          </p:cNvPicPr>
          <p:nvPr/>
        </p:nvPicPr>
        <p:blipFill>
          <a:blip r:embed="rId3" cstate="print">
            <a:lum bright="12000" contrast="-6000"/>
            <a:extLst>
              <a:ext uri="{28A0092B-C50C-407E-A947-70E740481C1C}">
                <a14:useLocalDpi xmlns:a14="http://schemas.microsoft.com/office/drawing/2010/main" val="0"/>
              </a:ext>
            </a:extLst>
          </a:blip>
          <a:srcRect/>
          <a:stretch>
            <a:fillRect/>
          </a:stretch>
        </p:blipFill>
        <p:spPr bwMode="auto">
          <a:xfrm>
            <a:off x="1972038" y="1772816"/>
            <a:ext cx="5280619" cy="396046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539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15" y="116632"/>
            <a:ext cx="8229600" cy="1143000"/>
          </a:xfrm>
        </p:spPr>
        <p:txBody>
          <a:bodyPr/>
          <a:lstStyle/>
          <a:p>
            <a:pPr lvl="0"/>
            <a:r>
              <a:rPr lang="en-US" dirty="0" smtClean="0"/>
              <a:t>Rainwater Harvesting </a:t>
            </a:r>
            <a:r>
              <a:rPr lang="en-US" dirty="0"/>
              <a:t>as a </a:t>
            </a:r>
            <a:r>
              <a:rPr lang="en-US" dirty="0" smtClean="0"/>
              <a:t>System</a:t>
            </a:r>
            <a:endParaRPr lang="en-US" dirty="0"/>
          </a:p>
        </p:txBody>
      </p:sp>
      <p:sp>
        <p:nvSpPr>
          <p:cNvPr id="3" name="Content Placeholder 2"/>
          <p:cNvSpPr>
            <a:spLocks noGrp="1"/>
          </p:cNvSpPr>
          <p:nvPr>
            <p:ph idx="1"/>
          </p:nvPr>
        </p:nvSpPr>
        <p:spPr>
          <a:xfrm>
            <a:off x="457200" y="5517232"/>
            <a:ext cx="5842992" cy="807368"/>
          </a:xfrm>
        </p:spPr>
        <p:txBody>
          <a:bodyPr>
            <a:normAutofit lnSpcReduction="10000"/>
          </a:bodyPr>
          <a:lstStyle/>
          <a:p>
            <a:r>
              <a:rPr lang="en-US" dirty="0" smtClean="0">
                <a:sym typeface="Wingdings" panose="05000000000000000000" pitchFamily="2" charset="2"/>
              </a:rPr>
              <a:t>Empower the user by explaining the all system and its importance</a:t>
            </a:r>
            <a:endParaRPr lang="en-US" dirty="0">
              <a:sym typeface="Wingdings" panose="05000000000000000000" pitchFamily="2" charset="2"/>
            </a:endParaRPr>
          </a:p>
          <a:p>
            <a:endParaRPr lang="en-US" dirty="0">
              <a:sym typeface="Wingdings" panose="05000000000000000000" pitchFamily="2" charset="2"/>
            </a:endParaRPr>
          </a:p>
          <a:p>
            <a:endParaRPr lang="en-US" dirty="0" smtClean="0"/>
          </a:p>
        </p:txBody>
      </p:sp>
      <p:graphicFrame>
        <p:nvGraphicFramePr>
          <p:cNvPr id="4" name="Diagram 3"/>
          <p:cNvGraphicFramePr/>
          <p:nvPr>
            <p:extLst>
              <p:ext uri="{D42A27DB-BD31-4B8C-83A1-F6EECF244321}">
                <p14:modId xmlns:p14="http://schemas.microsoft.com/office/powerpoint/2010/main" val="1076267343"/>
              </p:ext>
            </p:extLst>
          </p:nvPr>
        </p:nvGraphicFramePr>
        <p:xfrm>
          <a:off x="1215343" y="1912268"/>
          <a:ext cx="669674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1064" y="2862290"/>
            <a:ext cx="2945301" cy="220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2411760" y="2564904"/>
            <a:ext cx="1080120" cy="93610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42427" y="2591780"/>
            <a:ext cx="321287" cy="133671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067944" y="2632348"/>
            <a:ext cx="3102547" cy="216480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4208" y="4844962"/>
            <a:ext cx="2714115" cy="2035586"/>
          </a:xfrm>
          <a:prstGeom prst="rect">
            <a:avLst/>
          </a:prstGeom>
        </p:spPr>
      </p:pic>
    </p:spTree>
    <p:extLst>
      <p:ext uri="{BB962C8B-B14F-4D97-AF65-F5344CB8AC3E}">
        <p14:creationId xmlns:p14="http://schemas.microsoft.com/office/powerpoint/2010/main" val="297832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15" y="116632"/>
            <a:ext cx="8229600" cy="1143000"/>
          </a:xfrm>
        </p:spPr>
        <p:txBody>
          <a:bodyPr>
            <a:normAutofit fontScale="90000"/>
          </a:bodyPr>
          <a:lstStyle/>
          <a:p>
            <a:pPr lvl="0"/>
            <a:r>
              <a:rPr lang="en-US" dirty="0"/>
              <a:t>Low </a:t>
            </a:r>
            <a:r>
              <a:rPr lang="en-US" dirty="0" smtClean="0"/>
              <a:t>Hanging Fruit </a:t>
            </a:r>
            <a:r>
              <a:rPr lang="en-US" dirty="0"/>
              <a:t>and </a:t>
            </a:r>
            <a:r>
              <a:rPr lang="en-US" dirty="0" smtClean="0"/>
              <a:t>Ladder Approach </a:t>
            </a:r>
            <a:endParaRPr lang="en-US" dirty="0"/>
          </a:p>
        </p:txBody>
      </p:sp>
      <p:sp>
        <p:nvSpPr>
          <p:cNvPr id="3" name="Content Placeholder 2"/>
          <p:cNvSpPr>
            <a:spLocks noGrp="1"/>
          </p:cNvSpPr>
          <p:nvPr>
            <p:ph idx="1"/>
          </p:nvPr>
        </p:nvSpPr>
        <p:spPr>
          <a:xfrm>
            <a:off x="482555" y="1753684"/>
            <a:ext cx="8229600" cy="4389120"/>
          </a:xfrm>
        </p:spPr>
        <p:txBody>
          <a:bodyPr/>
          <a:lstStyle/>
          <a:p>
            <a:r>
              <a:rPr lang="en-US" dirty="0" smtClean="0">
                <a:sym typeface="Wingdings" panose="05000000000000000000" pitchFamily="2" charset="2"/>
              </a:rPr>
              <a:t>Scale-up </a:t>
            </a:r>
            <a:r>
              <a:rPr lang="en-US" dirty="0">
                <a:sym typeface="Wingdings" panose="05000000000000000000" pitchFamily="2" charset="2"/>
              </a:rPr>
              <a:t>from the </a:t>
            </a:r>
            <a:r>
              <a:rPr lang="en-US" dirty="0" smtClean="0">
                <a:sym typeface="Wingdings" panose="05000000000000000000" pitchFamily="2" charset="2"/>
              </a:rPr>
              <a:t>existing</a:t>
            </a:r>
          </a:p>
          <a:p>
            <a:r>
              <a:rPr lang="en-US" dirty="0" smtClean="0">
                <a:sym typeface="Wingdings" panose="05000000000000000000" pitchFamily="2" charset="2"/>
              </a:rPr>
              <a:t>Affordable solution that can be “upgraded”</a:t>
            </a:r>
          </a:p>
          <a:p>
            <a:endParaRPr lang="en-US" dirty="0">
              <a:sym typeface="Wingdings" panose="05000000000000000000" pitchFamily="2" charset="2"/>
            </a:endParaRPr>
          </a:p>
          <a:p>
            <a:endParaRPr lang="en-US" dirty="0">
              <a:sym typeface="Wingdings" panose="05000000000000000000" pitchFamily="2" charset="2"/>
            </a:endParaRPr>
          </a:p>
          <a:p>
            <a:endParaRPr lang="en-US" dirty="0" smtClean="0"/>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l="12384" t="16556" r="12384" b="13469"/>
          <a:stretch>
            <a:fillRect/>
          </a:stretch>
        </p:blipFill>
        <p:spPr>
          <a:xfrm>
            <a:off x="318125" y="2806480"/>
            <a:ext cx="4259102" cy="3168352"/>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657" y="2806480"/>
            <a:ext cx="4212704" cy="316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2371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WST PP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Template_Online Training_2014-08_en</Template>
  <TotalTime>473</TotalTime>
  <Words>439</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Constantia</vt:lpstr>
      <vt:lpstr>Wingdings</vt:lpstr>
      <vt:lpstr>Wingdings 2</vt:lpstr>
      <vt:lpstr>CAWST PPT Theme</vt:lpstr>
      <vt:lpstr>Rainwater Harvesting - Building From the Existing  </vt:lpstr>
      <vt:lpstr>Learning Outcomes</vt:lpstr>
      <vt:lpstr>Overview</vt:lpstr>
      <vt:lpstr>What is the Current RWH Situation?</vt:lpstr>
      <vt:lpstr>Small Scale – Household Catchment, Southeast Asia</vt:lpstr>
      <vt:lpstr>Small Scale – Sari Rainwater Harvesting, Bangladesh</vt:lpstr>
      <vt:lpstr>Even Smaller Scale – Bucket Harvesting, Mexico</vt:lpstr>
      <vt:lpstr>Rainwater Harvesting as a System</vt:lpstr>
      <vt:lpstr>Low Hanging Fruit and Ladder Approach </vt:lpstr>
      <vt:lpstr>Behaviour Change and RWH</vt:lpstr>
      <vt:lpstr>Questions</vt:lpstr>
      <vt:lpstr>Resources</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Tratamiento de agua a nivel domiciliar Alternativas y evaluación </dc:title>
  <dc:creator>Emilie Sanmartin</dc:creator>
  <cp:lastModifiedBy>Emilie Sanmartin</cp:lastModifiedBy>
  <cp:revision>20</cp:revision>
  <cp:lastPrinted>2017-10-16T15:45:57Z</cp:lastPrinted>
  <dcterms:created xsi:type="dcterms:W3CDTF">2017-10-11T18:01:44Z</dcterms:created>
  <dcterms:modified xsi:type="dcterms:W3CDTF">2017-10-30T16:18:04Z</dcterms:modified>
</cp:coreProperties>
</file>