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4"/>
  </p:notesMasterIdLst>
  <p:handoutMasterIdLst>
    <p:handoutMasterId r:id="rId15"/>
  </p:handoutMasterIdLst>
  <p:sldIdLst>
    <p:sldId id="272" r:id="rId3"/>
    <p:sldId id="271" r:id="rId4"/>
    <p:sldId id="275" r:id="rId5"/>
    <p:sldId id="310" r:id="rId6"/>
    <p:sldId id="277" r:id="rId7"/>
    <p:sldId id="297" r:id="rId8"/>
    <p:sldId id="311" r:id="rId9"/>
    <p:sldId id="300" r:id="rId10"/>
    <p:sldId id="301" r:id="rId11"/>
    <p:sldId id="278" r:id="rId12"/>
    <p:sldId id="257"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Merriweather Light" panose="020B0604020202020204" charset="0"/>
      <p:regular r:id="rId20"/>
      <p:italic r:id="rId21"/>
    </p:embeddedFont>
    <p:embeddedFont>
      <p:font typeface="Lato" panose="020B0604020202020204" charset="0"/>
      <p:regular r:id="rId22"/>
      <p:bold r:id="rId23"/>
      <p:italic r:id="rId24"/>
      <p:boldItalic r:id="rId25"/>
    </p:embeddedFont>
    <p:embeddedFont>
      <p:font typeface="Lato Light" panose="020B0604020202020204" charset="0"/>
      <p:regular r:id="rId26"/>
      <p:italic r:id="rId27"/>
    </p:embeddedFont>
    <p:embeddedFont>
      <p:font typeface="Georgia" panose="02040502050405020303" pitchFamily="18" charset="0"/>
      <p:regular r:id="rId28"/>
      <p:bold r:id="rId29"/>
      <p:italic r:id="rId30"/>
      <p:boldItalic r:id="rId31"/>
    </p:embeddedFont>
    <p:embeddedFont>
      <p:font typeface="Merriweather" panose="020B060402020202020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310"/>
            <p14:sldId id="277"/>
          </p14:sldIdLst>
        </p14:section>
        <p14:section name="Group Work: MDGs, SDGs, Human Right to Water" id="{93268581-705C-4CF3-BA37-3C4142EFB0ED}">
          <p14:sldIdLst>
            <p14:sldId id="297"/>
          </p14:sldIdLst>
        </p14:section>
        <p14:section name="Mapping: HWTS and SDGs" id="{F1321BAF-9009-4A80-A7D2-28B8F806E52F}">
          <p14:sldIdLst>
            <p14:sldId id="311"/>
            <p14:sldId id="300"/>
          </p14:sldIdLst>
        </p14:section>
        <p14:section name="Presentation: Local Standards and Regulations" id="{60FAC42F-E6CF-4380-BF54-E91818A58AE7}">
          <p14:sldIdLst>
            <p14:sldId id="301"/>
          </p14:sldIdLst>
        </p14:section>
        <p14:section name="Review" id="{A3F116B9-B127-46CE-97A8-BF243311DF93}">
          <p14:sldIdLst>
            <p14:sldId id="278"/>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7"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469"/>
    <a:srgbClr val="B0A154"/>
    <a:srgbClr val="70C298"/>
    <a:srgbClr val="5C68B0"/>
    <a:srgbClr val="EC563C"/>
    <a:srgbClr val="38C6F4"/>
    <a:srgbClr val="2B95B8"/>
    <a:srgbClr val="FEC441"/>
    <a:srgbClr val="F68D36"/>
    <a:srgbClr val="005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22821-6E75-4585-B881-C8B9FD12D057}" v="58" dt="2018-06-20T17:43:07.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64" autoAdjust="0"/>
  </p:normalViewPr>
  <p:slideViewPr>
    <p:cSldViewPr snapToGrid="0">
      <p:cViewPr varScale="1">
        <p:scale>
          <a:sx n="91" d="100"/>
          <a:sy n="91" d="100"/>
        </p:scale>
        <p:origin x="1272" y="96"/>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5071C-4A0E-439D-98FB-3891B4AEBCE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1F71478-1AE0-40BB-8129-9114C4BB5B55}">
      <dgm:prSet phldrT="[Text]"/>
      <dgm:spPr/>
      <dgm:t>
        <a:bodyPr/>
        <a:lstStyle/>
        <a:p>
          <a:r>
            <a:rPr lang="en-US" dirty="0"/>
            <a:t>Surface water</a:t>
          </a:r>
        </a:p>
      </dgm:t>
    </dgm:pt>
    <dgm:pt modelId="{C41AB60E-4357-4CB2-ABE5-B86AEE66E359}" type="parTrans" cxnId="{64799FBD-9B62-4AF5-BF7C-5BE7F7A034A6}">
      <dgm:prSet/>
      <dgm:spPr/>
      <dgm:t>
        <a:bodyPr/>
        <a:lstStyle/>
        <a:p>
          <a:endParaRPr lang="en-US"/>
        </a:p>
      </dgm:t>
    </dgm:pt>
    <dgm:pt modelId="{BC3B430B-4F41-42C6-A61D-E0DF47F489D0}" type="sibTrans" cxnId="{64799FBD-9B62-4AF5-BF7C-5BE7F7A034A6}">
      <dgm:prSet/>
      <dgm:spPr/>
      <dgm:t>
        <a:bodyPr/>
        <a:lstStyle/>
        <a:p>
          <a:endParaRPr lang="en-US"/>
        </a:p>
      </dgm:t>
    </dgm:pt>
    <dgm:pt modelId="{7ABF3825-D26F-4336-A65E-6F7A716B2D6D}">
      <dgm:prSet phldrT="[Text]"/>
      <dgm:spPr/>
      <dgm:t>
        <a:bodyPr/>
        <a:lstStyle/>
        <a:p>
          <a:r>
            <a:rPr lang="en-US" dirty="0"/>
            <a:t>Unimproved</a:t>
          </a:r>
        </a:p>
      </dgm:t>
    </dgm:pt>
    <dgm:pt modelId="{AEF5D022-D29C-42E6-87D3-8FEF9A44E965}" type="parTrans" cxnId="{7FC05F4C-B7B7-4D98-A407-728C16B6581B}">
      <dgm:prSet/>
      <dgm:spPr/>
      <dgm:t>
        <a:bodyPr/>
        <a:lstStyle/>
        <a:p>
          <a:endParaRPr lang="en-US"/>
        </a:p>
      </dgm:t>
    </dgm:pt>
    <dgm:pt modelId="{6490AEE8-9AA0-4183-9960-E86558120284}" type="sibTrans" cxnId="{7FC05F4C-B7B7-4D98-A407-728C16B6581B}">
      <dgm:prSet/>
      <dgm:spPr/>
      <dgm:t>
        <a:bodyPr/>
        <a:lstStyle/>
        <a:p>
          <a:endParaRPr lang="en-US"/>
        </a:p>
      </dgm:t>
    </dgm:pt>
    <dgm:pt modelId="{5D562EDB-3B64-4BDE-9D11-C607EB1DC998}">
      <dgm:prSet phldrT="[Text]"/>
      <dgm:spPr/>
      <dgm:t>
        <a:bodyPr/>
        <a:lstStyle/>
        <a:p>
          <a:r>
            <a:rPr lang="en-US" dirty="0"/>
            <a:t>Limited</a:t>
          </a:r>
        </a:p>
      </dgm:t>
    </dgm:pt>
    <dgm:pt modelId="{6D934E13-0A6C-4F50-8E30-F74900DD704D}" type="parTrans" cxnId="{688C5D58-0C49-4A31-824F-267BB5AA97AE}">
      <dgm:prSet/>
      <dgm:spPr/>
      <dgm:t>
        <a:bodyPr/>
        <a:lstStyle/>
        <a:p>
          <a:endParaRPr lang="en-US"/>
        </a:p>
      </dgm:t>
    </dgm:pt>
    <dgm:pt modelId="{459666BD-AF12-46F0-A220-E0C7DF500EEB}" type="sibTrans" cxnId="{688C5D58-0C49-4A31-824F-267BB5AA97AE}">
      <dgm:prSet/>
      <dgm:spPr/>
      <dgm:t>
        <a:bodyPr/>
        <a:lstStyle/>
        <a:p>
          <a:endParaRPr lang="en-US"/>
        </a:p>
      </dgm:t>
    </dgm:pt>
    <dgm:pt modelId="{40CA6E9F-C63E-4CE8-B030-D1056B0BB82C}">
      <dgm:prSet phldrT="[Text]"/>
      <dgm:spPr/>
      <dgm:t>
        <a:bodyPr/>
        <a:lstStyle/>
        <a:p>
          <a:r>
            <a:rPr lang="en-US" dirty="0"/>
            <a:t>Basic</a:t>
          </a:r>
        </a:p>
      </dgm:t>
    </dgm:pt>
    <dgm:pt modelId="{59FCD1C0-82DA-438C-A891-306CE6B3339B}" type="parTrans" cxnId="{BE449D31-6F66-4D0F-B6CF-558B14D6ED64}">
      <dgm:prSet/>
      <dgm:spPr/>
      <dgm:t>
        <a:bodyPr/>
        <a:lstStyle/>
        <a:p>
          <a:endParaRPr lang="en-US"/>
        </a:p>
      </dgm:t>
    </dgm:pt>
    <dgm:pt modelId="{510BA847-F415-472F-B609-787E7A617AF3}" type="sibTrans" cxnId="{BE449D31-6F66-4D0F-B6CF-558B14D6ED64}">
      <dgm:prSet/>
      <dgm:spPr/>
      <dgm:t>
        <a:bodyPr/>
        <a:lstStyle/>
        <a:p>
          <a:endParaRPr lang="en-US"/>
        </a:p>
      </dgm:t>
    </dgm:pt>
    <dgm:pt modelId="{1EA6679E-7FAA-4332-935C-5FE44F2CF9FF}">
      <dgm:prSet phldrT="[Text]"/>
      <dgm:spPr/>
      <dgm:t>
        <a:bodyPr/>
        <a:lstStyle/>
        <a:p>
          <a:r>
            <a:rPr lang="en-US" dirty="0"/>
            <a:t>Basic+</a:t>
          </a:r>
        </a:p>
      </dgm:t>
    </dgm:pt>
    <dgm:pt modelId="{684F23DD-68F4-4BA4-B803-AD872DCCFE7A}" type="parTrans" cxnId="{4B1D6D70-8F9E-4C11-8DA9-F0476CB11FA3}">
      <dgm:prSet/>
      <dgm:spPr/>
      <dgm:t>
        <a:bodyPr/>
        <a:lstStyle/>
        <a:p>
          <a:endParaRPr lang="en-US"/>
        </a:p>
      </dgm:t>
    </dgm:pt>
    <dgm:pt modelId="{549E4A0C-CF90-46EB-AF8F-C8DF4F1A0742}" type="sibTrans" cxnId="{4B1D6D70-8F9E-4C11-8DA9-F0476CB11FA3}">
      <dgm:prSet/>
      <dgm:spPr/>
      <dgm:t>
        <a:bodyPr/>
        <a:lstStyle/>
        <a:p>
          <a:endParaRPr lang="en-US"/>
        </a:p>
      </dgm:t>
    </dgm:pt>
    <dgm:pt modelId="{9A0B1FB7-C0C3-442D-976E-4897785C21B3}">
      <dgm:prSet phldrT="[Text]"/>
      <dgm:spPr/>
      <dgm:t>
        <a:bodyPr/>
        <a:lstStyle/>
        <a:p>
          <a:r>
            <a:rPr lang="en-US" dirty="0"/>
            <a:t>Safely managed</a:t>
          </a:r>
        </a:p>
      </dgm:t>
    </dgm:pt>
    <dgm:pt modelId="{B9940939-44EB-4ED3-98F7-D5BF654EBC5A}" type="parTrans" cxnId="{1E5FB082-2F19-47D3-B38A-B62BAA30E7D4}">
      <dgm:prSet/>
      <dgm:spPr/>
      <dgm:t>
        <a:bodyPr/>
        <a:lstStyle/>
        <a:p>
          <a:endParaRPr lang="en-US"/>
        </a:p>
      </dgm:t>
    </dgm:pt>
    <dgm:pt modelId="{4B571ACB-FFF5-4FEF-A32A-73FF8608CACE}" type="sibTrans" cxnId="{1E5FB082-2F19-47D3-B38A-B62BAA30E7D4}">
      <dgm:prSet/>
      <dgm:spPr/>
      <dgm:t>
        <a:bodyPr/>
        <a:lstStyle/>
        <a:p>
          <a:endParaRPr lang="en-US"/>
        </a:p>
      </dgm:t>
    </dgm:pt>
    <dgm:pt modelId="{CD047635-1C62-4388-85B4-D4B00549725A}" type="pres">
      <dgm:prSet presAssocID="{6185071C-4A0E-439D-98FB-3891B4AEBCEA}" presName="rootnode" presStyleCnt="0">
        <dgm:presLayoutVars>
          <dgm:chMax/>
          <dgm:chPref/>
          <dgm:dir/>
          <dgm:animLvl val="lvl"/>
        </dgm:presLayoutVars>
      </dgm:prSet>
      <dgm:spPr/>
      <dgm:t>
        <a:bodyPr/>
        <a:lstStyle/>
        <a:p>
          <a:endParaRPr lang="en-US"/>
        </a:p>
      </dgm:t>
    </dgm:pt>
    <dgm:pt modelId="{626C31BB-2C02-4600-9455-E2A87FADACE3}" type="pres">
      <dgm:prSet presAssocID="{81F71478-1AE0-40BB-8129-9114C4BB5B55}" presName="composite" presStyleCnt="0"/>
      <dgm:spPr/>
    </dgm:pt>
    <dgm:pt modelId="{38811A4E-1C54-4BCF-ACCB-C00B76431BB8}" type="pres">
      <dgm:prSet presAssocID="{81F71478-1AE0-40BB-8129-9114C4BB5B55}" presName="LShape" presStyleLbl="alignNode1" presStyleIdx="0" presStyleCnt="11"/>
      <dgm:spPr>
        <a:solidFill>
          <a:srgbClr val="EC563C"/>
        </a:solidFill>
        <a:ln>
          <a:noFill/>
        </a:ln>
      </dgm:spPr>
    </dgm:pt>
    <dgm:pt modelId="{D7404886-EE36-4451-AA9E-BDD72A1A4D7F}" type="pres">
      <dgm:prSet presAssocID="{81F71478-1AE0-40BB-8129-9114C4BB5B55}" presName="ParentText" presStyleLbl="revTx" presStyleIdx="0" presStyleCnt="6">
        <dgm:presLayoutVars>
          <dgm:chMax val="0"/>
          <dgm:chPref val="0"/>
          <dgm:bulletEnabled val="1"/>
        </dgm:presLayoutVars>
      </dgm:prSet>
      <dgm:spPr/>
      <dgm:t>
        <a:bodyPr/>
        <a:lstStyle/>
        <a:p>
          <a:endParaRPr lang="en-US"/>
        </a:p>
      </dgm:t>
    </dgm:pt>
    <dgm:pt modelId="{57E5D815-C747-4508-A155-EA53CC5C610D}" type="pres">
      <dgm:prSet presAssocID="{81F71478-1AE0-40BB-8129-9114C4BB5B55}" presName="Triangle" presStyleLbl="alignNode1" presStyleIdx="1" presStyleCnt="11"/>
      <dgm:spPr>
        <a:solidFill>
          <a:srgbClr val="EC563C"/>
        </a:solidFill>
        <a:ln>
          <a:noFill/>
        </a:ln>
      </dgm:spPr>
    </dgm:pt>
    <dgm:pt modelId="{A293A7D4-EF7A-4D3E-B480-D8627EB6663C}" type="pres">
      <dgm:prSet presAssocID="{BC3B430B-4F41-42C6-A61D-E0DF47F489D0}" presName="sibTrans" presStyleCnt="0"/>
      <dgm:spPr/>
    </dgm:pt>
    <dgm:pt modelId="{BD2EBDA6-D9DE-43B5-840B-47A3533B480D}" type="pres">
      <dgm:prSet presAssocID="{BC3B430B-4F41-42C6-A61D-E0DF47F489D0}" presName="space" presStyleCnt="0"/>
      <dgm:spPr/>
    </dgm:pt>
    <dgm:pt modelId="{07273404-6F8B-4C41-B4EE-76D15B1C0CE5}" type="pres">
      <dgm:prSet presAssocID="{7ABF3825-D26F-4336-A65E-6F7A716B2D6D}" presName="composite" presStyleCnt="0"/>
      <dgm:spPr/>
    </dgm:pt>
    <dgm:pt modelId="{685202F3-8B99-4E75-98B6-A57BCDF6D909}" type="pres">
      <dgm:prSet presAssocID="{7ABF3825-D26F-4336-A65E-6F7A716B2D6D}" presName="LShape" presStyleLbl="alignNode1" presStyleIdx="2" presStyleCnt="11"/>
      <dgm:spPr>
        <a:solidFill>
          <a:srgbClr val="F68D36"/>
        </a:solidFill>
        <a:ln>
          <a:noFill/>
        </a:ln>
      </dgm:spPr>
    </dgm:pt>
    <dgm:pt modelId="{D391054E-91CC-4577-A774-D381A6C14EED}" type="pres">
      <dgm:prSet presAssocID="{7ABF3825-D26F-4336-A65E-6F7A716B2D6D}" presName="ParentText" presStyleLbl="revTx" presStyleIdx="1" presStyleCnt="6">
        <dgm:presLayoutVars>
          <dgm:chMax val="0"/>
          <dgm:chPref val="0"/>
          <dgm:bulletEnabled val="1"/>
        </dgm:presLayoutVars>
      </dgm:prSet>
      <dgm:spPr/>
      <dgm:t>
        <a:bodyPr/>
        <a:lstStyle/>
        <a:p>
          <a:endParaRPr lang="en-US"/>
        </a:p>
      </dgm:t>
    </dgm:pt>
    <dgm:pt modelId="{7F3C0C71-6EC7-4389-8931-5D4B3941C933}" type="pres">
      <dgm:prSet presAssocID="{7ABF3825-D26F-4336-A65E-6F7A716B2D6D}" presName="Triangle" presStyleLbl="alignNode1" presStyleIdx="3" presStyleCnt="11"/>
      <dgm:spPr>
        <a:solidFill>
          <a:srgbClr val="F68D36"/>
        </a:solidFill>
        <a:ln>
          <a:noFill/>
        </a:ln>
      </dgm:spPr>
    </dgm:pt>
    <dgm:pt modelId="{D454C3A9-3966-41C8-B922-4D304EACA0C9}" type="pres">
      <dgm:prSet presAssocID="{6490AEE8-9AA0-4183-9960-E86558120284}" presName="sibTrans" presStyleCnt="0"/>
      <dgm:spPr/>
    </dgm:pt>
    <dgm:pt modelId="{5E704BB3-3606-4BD3-BD62-180A2B70EA75}" type="pres">
      <dgm:prSet presAssocID="{6490AEE8-9AA0-4183-9960-E86558120284}" presName="space" presStyleCnt="0"/>
      <dgm:spPr/>
    </dgm:pt>
    <dgm:pt modelId="{68CF915C-0CF3-4814-84AE-BB9CD0C660C9}" type="pres">
      <dgm:prSet presAssocID="{5D562EDB-3B64-4BDE-9D11-C607EB1DC998}" presName="composite" presStyleCnt="0"/>
      <dgm:spPr/>
    </dgm:pt>
    <dgm:pt modelId="{1BE52F13-2BA9-4EF6-96E6-DA46500658F6}" type="pres">
      <dgm:prSet presAssocID="{5D562EDB-3B64-4BDE-9D11-C607EB1DC998}" presName="LShape" presStyleLbl="alignNode1" presStyleIdx="4" presStyleCnt="11"/>
      <dgm:spPr>
        <a:solidFill>
          <a:srgbClr val="FEC441"/>
        </a:solidFill>
        <a:ln>
          <a:noFill/>
        </a:ln>
      </dgm:spPr>
    </dgm:pt>
    <dgm:pt modelId="{635AE9C6-0A30-40B1-98F3-089B55B5B5F4}" type="pres">
      <dgm:prSet presAssocID="{5D562EDB-3B64-4BDE-9D11-C607EB1DC998}" presName="ParentText" presStyleLbl="revTx" presStyleIdx="2" presStyleCnt="6">
        <dgm:presLayoutVars>
          <dgm:chMax val="0"/>
          <dgm:chPref val="0"/>
          <dgm:bulletEnabled val="1"/>
        </dgm:presLayoutVars>
      </dgm:prSet>
      <dgm:spPr/>
      <dgm:t>
        <a:bodyPr/>
        <a:lstStyle/>
        <a:p>
          <a:endParaRPr lang="en-US"/>
        </a:p>
      </dgm:t>
    </dgm:pt>
    <dgm:pt modelId="{AC24C1C7-B2AB-4C1B-BC6C-AA2926DAC7F3}" type="pres">
      <dgm:prSet presAssocID="{5D562EDB-3B64-4BDE-9D11-C607EB1DC998}" presName="Triangle" presStyleLbl="alignNode1" presStyleIdx="5" presStyleCnt="11"/>
      <dgm:spPr>
        <a:solidFill>
          <a:srgbClr val="FEC441"/>
        </a:solidFill>
        <a:ln>
          <a:noFill/>
        </a:ln>
      </dgm:spPr>
    </dgm:pt>
    <dgm:pt modelId="{444A022C-AF78-484B-B50C-8796DF798C99}" type="pres">
      <dgm:prSet presAssocID="{459666BD-AF12-46F0-A220-E0C7DF500EEB}" presName="sibTrans" presStyleCnt="0"/>
      <dgm:spPr/>
    </dgm:pt>
    <dgm:pt modelId="{623FEE96-E164-4922-ADAD-8C65693A097A}" type="pres">
      <dgm:prSet presAssocID="{459666BD-AF12-46F0-A220-E0C7DF500EEB}" presName="space" presStyleCnt="0"/>
      <dgm:spPr/>
    </dgm:pt>
    <dgm:pt modelId="{20B4A1C2-D295-4997-9001-25AC33DCA95D}" type="pres">
      <dgm:prSet presAssocID="{40CA6E9F-C63E-4CE8-B030-D1056B0BB82C}" presName="composite" presStyleCnt="0"/>
      <dgm:spPr/>
    </dgm:pt>
    <dgm:pt modelId="{9A84C4E4-E14C-45BC-9477-08C6BCC30132}" type="pres">
      <dgm:prSet presAssocID="{40CA6E9F-C63E-4CE8-B030-D1056B0BB82C}" presName="LShape" presStyleLbl="alignNode1" presStyleIdx="6" presStyleCnt="11"/>
      <dgm:spPr>
        <a:solidFill>
          <a:srgbClr val="38C6F4"/>
        </a:solidFill>
        <a:ln>
          <a:noFill/>
        </a:ln>
      </dgm:spPr>
    </dgm:pt>
    <dgm:pt modelId="{F2020694-1872-4736-B592-393C9BC3F898}" type="pres">
      <dgm:prSet presAssocID="{40CA6E9F-C63E-4CE8-B030-D1056B0BB82C}" presName="ParentText" presStyleLbl="revTx" presStyleIdx="3" presStyleCnt="6">
        <dgm:presLayoutVars>
          <dgm:chMax val="0"/>
          <dgm:chPref val="0"/>
          <dgm:bulletEnabled val="1"/>
        </dgm:presLayoutVars>
      </dgm:prSet>
      <dgm:spPr/>
      <dgm:t>
        <a:bodyPr/>
        <a:lstStyle/>
        <a:p>
          <a:endParaRPr lang="en-US"/>
        </a:p>
      </dgm:t>
    </dgm:pt>
    <dgm:pt modelId="{88792243-F350-4C66-9641-3CE502AFF392}" type="pres">
      <dgm:prSet presAssocID="{40CA6E9F-C63E-4CE8-B030-D1056B0BB82C}" presName="Triangle" presStyleLbl="alignNode1" presStyleIdx="7" presStyleCnt="11"/>
      <dgm:spPr>
        <a:solidFill>
          <a:srgbClr val="38C6F4"/>
        </a:solidFill>
        <a:ln>
          <a:noFill/>
        </a:ln>
      </dgm:spPr>
    </dgm:pt>
    <dgm:pt modelId="{02F38BC7-0010-4966-84BB-8BF0ED922613}" type="pres">
      <dgm:prSet presAssocID="{510BA847-F415-472F-B609-787E7A617AF3}" presName="sibTrans" presStyleCnt="0"/>
      <dgm:spPr/>
    </dgm:pt>
    <dgm:pt modelId="{9035FD08-2778-490D-B5B9-C65D689B21A2}" type="pres">
      <dgm:prSet presAssocID="{510BA847-F415-472F-B609-787E7A617AF3}" presName="space" presStyleCnt="0"/>
      <dgm:spPr/>
    </dgm:pt>
    <dgm:pt modelId="{5FA63D7C-328D-48AD-A965-3CAD9AF42810}" type="pres">
      <dgm:prSet presAssocID="{1EA6679E-7FAA-4332-935C-5FE44F2CF9FF}" presName="composite" presStyleCnt="0"/>
      <dgm:spPr/>
    </dgm:pt>
    <dgm:pt modelId="{2B733CD2-4029-4592-98CD-BA02D5574011}" type="pres">
      <dgm:prSet presAssocID="{1EA6679E-7FAA-4332-935C-5FE44F2CF9FF}" presName="LShape" presStyleLbl="alignNode1" presStyleIdx="8" presStyleCnt="11"/>
      <dgm:spPr>
        <a:solidFill>
          <a:srgbClr val="2B95B8"/>
        </a:solidFill>
        <a:ln>
          <a:solidFill>
            <a:schemeClr val="accent1">
              <a:lumMod val="20000"/>
              <a:lumOff val="80000"/>
            </a:schemeClr>
          </a:solidFill>
        </a:ln>
      </dgm:spPr>
    </dgm:pt>
    <dgm:pt modelId="{03A27DE2-B439-424E-92FD-22951F1C8066}" type="pres">
      <dgm:prSet presAssocID="{1EA6679E-7FAA-4332-935C-5FE44F2CF9FF}" presName="ParentText" presStyleLbl="revTx" presStyleIdx="4" presStyleCnt="6">
        <dgm:presLayoutVars>
          <dgm:chMax val="0"/>
          <dgm:chPref val="0"/>
          <dgm:bulletEnabled val="1"/>
        </dgm:presLayoutVars>
      </dgm:prSet>
      <dgm:spPr/>
      <dgm:t>
        <a:bodyPr/>
        <a:lstStyle/>
        <a:p>
          <a:endParaRPr lang="en-US"/>
        </a:p>
      </dgm:t>
    </dgm:pt>
    <dgm:pt modelId="{3ED74392-0E3E-4368-932C-06389EAFF4C6}" type="pres">
      <dgm:prSet presAssocID="{1EA6679E-7FAA-4332-935C-5FE44F2CF9FF}" presName="Triangle" presStyleLbl="alignNode1" presStyleIdx="9" presStyleCnt="11"/>
      <dgm:spPr/>
    </dgm:pt>
    <dgm:pt modelId="{B5896897-D267-4CAA-B01D-C5999A40CD93}" type="pres">
      <dgm:prSet presAssocID="{549E4A0C-CF90-46EB-AF8F-C8DF4F1A0742}" presName="sibTrans" presStyleCnt="0"/>
      <dgm:spPr/>
    </dgm:pt>
    <dgm:pt modelId="{5836ACB8-6C04-4B84-A6BB-F49C10405C63}" type="pres">
      <dgm:prSet presAssocID="{549E4A0C-CF90-46EB-AF8F-C8DF4F1A0742}" presName="space" presStyleCnt="0"/>
      <dgm:spPr/>
    </dgm:pt>
    <dgm:pt modelId="{D610B86F-282E-40D0-B220-EE716865C6FD}" type="pres">
      <dgm:prSet presAssocID="{9A0B1FB7-C0C3-442D-976E-4897785C21B3}" presName="composite" presStyleCnt="0"/>
      <dgm:spPr/>
    </dgm:pt>
    <dgm:pt modelId="{A9AED9B2-E569-4B9E-AE22-16B10377D561}" type="pres">
      <dgm:prSet presAssocID="{9A0B1FB7-C0C3-442D-976E-4897785C21B3}" presName="LShape" presStyleLbl="alignNode1" presStyleIdx="10" presStyleCnt="11"/>
      <dgm:spPr>
        <a:solidFill>
          <a:srgbClr val="005478"/>
        </a:solidFill>
        <a:ln>
          <a:noFill/>
        </a:ln>
      </dgm:spPr>
    </dgm:pt>
    <dgm:pt modelId="{561DD925-66B9-4F39-A8BC-A6DE35A8D8C6}" type="pres">
      <dgm:prSet presAssocID="{9A0B1FB7-C0C3-442D-976E-4897785C21B3}" presName="ParentText" presStyleLbl="revTx" presStyleIdx="5" presStyleCnt="6">
        <dgm:presLayoutVars>
          <dgm:chMax val="0"/>
          <dgm:chPref val="0"/>
          <dgm:bulletEnabled val="1"/>
        </dgm:presLayoutVars>
      </dgm:prSet>
      <dgm:spPr/>
      <dgm:t>
        <a:bodyPr/>
        <a:lstStyle/>
        <a:p>
          <a:endParaRPr lang="en-US"/>
        </a:p>
      </dgm:t>
    </dgm:pt>
  </dgm:ptLst>
  <dgm:cxnLst>
    <dgm:cxn modelId="{DF0C90DA-88D7-4C60-AFF6-E4F1E331C587}" type="presOf" srcId="{6185071C-4A0E-439D-98FB-3891B4AEBCEA}" destId="{CD047635-1C62-4388-85B4-D4B00549725A}" srcOrd="0" destOrd="0" presId="urn:microsoft.com/office/officeart/2009/3/layout/StepUpProcess"/>
    <dgm:cxn modelId="{1E5FB082-2F19-47D3-B38A-B62BAA30E7D4}" srcId="{6185071C-4A0E-439D-98FB-3891B4AEBCEA}" destId="{9A0B1FB7-C0C3-442D-976E-4897785C21B3}" srcOrd="5" destOrd="0" parTransId="{B9940939-44EB-4ED3-98F7-D5BF654EBC5A}" sibTransId="{4B571ACB-FFF5-4FEF-A32A-73FF8608CACE}"/>
    <dgm:cxn modelId="{4B1D6D70-8F9E-4C11-8DA9-F0476CB11FA3}" srcId="{6185071C-4A0E-439D-98FB-3891B4AEBCEA}" destId="{1EA6679E-7FAA-4332-935C-5FE44F2CF9FF}" srcOrd="4" destOrd="0" parTransId="{684F23DD-68F4-4BA4-B803-AD872DCCFE7A}" sibTransId="{549E4A0C-CF90-46EB-AF8F-C8DF4F1A0742}"/>
    <dgm:cxn modelId="{688C5D58-0C49-4A31-824F-267BB5AA97AE}" srcId="{6185071C-4A0E-439D-98FB-3891B4AEBCEA}" destId="{5D562EDB-3B64-4BDE-9D11-C607EB1DC998}" srcOrd="2" destOrd="0" parTransId="{6D934E13-0A6C-4F50-8E30-F74900DD704D}" sibTransId="{459666BD-AF12-46F0-A220-E0C7DF500EEB}"/>
    <dgm:cxn modelId="{06F1585F-F92C-43D2-B74C-A9503711936B}" type="presOf" srcId="{5D562EDB-3B64-4BDE-9D11-C607EB1DC998}" destId="{635AE9C6-0A30-40B1-98F3-089B55B5B5F4}" srcOrd="0" destOrd="0" presId="urn:microsoft.com/office/officeart/2009/3/layout/StepUpProcess"/>
    <dgm:cxn modelId="{85C761DF-55A0-4697-9A03-7ED066B7BF15}" type="presOf" srcId="{9A0B1FB7-C0C3-442D-976E-4897785C21B3}" destId="{561DD925-66B9-4F39-A8BC-A6DE35A8D8C6}" srcOrd="0" destOrd="0" presId="urn:microsoft.com/office/officeart/2009/3/layout/StepUpProcess"/>
    <dgm:cxn modelId="{0AD532FD-A21A-4D6D-B1BE-08221875B239}" type="presOf" srcId="{81F71478-1AE0-40BB-8129-9114C4BB5B55}" destId="{D7404886-EE36-4451-AA9E-BDD72A1A4D7F}" srcOrd="0" destOrd="0" presId="urn:microsoft.com/office/officeart/2009/3/layout/StepUpProcess"/>
    <dgm:cxn modelId="{5C9703CC-C5E2-44E3-990D-D4885F82A908}" type="presOf" srcId="{40CA6E9F-C63E-4CE8-B030-D1056B0BB82C}" destId="{F2020694-1872-4736-B592-393C9BC3F898}" srcOrd="0" destOrd="0" presId="urn:microsoft.com/office/officeart/2009/3/layout/StepUpProcess"/>
    <dgm:cxn modelId="{7FC05F4C-B7B7-4D98-A407-728C16B6581B}" srcId="{6185071C-4A0E-439D-98FB-3891B4AEBCEA}" destId="{7ABF3825-D26F-4336-A65E-6F7A716B2D6D}" srcOrd="1" destOrd="0" parTransId="{AEF5D022-D29C-42E6-87D3-8FEF9A44E965}" sibTransId="{6490AEE8-9AA0-4183-9960-E86558120284}"/>
    <dgm:cxn modelId="{64799FBD-9B62-4AF5-BF7C-5BE7F7A034A6}" srcId="{6185071C-4A0E-439D-98FB-3891B4AEBCEA}" destId="{81F71478-1AE0-40BB-8129-9114C4BB5B55}" srcOrd="0" destOrd="0" parTransId="{C41AB60E-4357-4CB2-ABE5-B86AEE66E359}" sibTransId="{BC3B430B-4F41-42C6-A61D-E0DF47F489D0}"/>
    <dgm:cxn modelId="{BE449D31-6F66-4D0F-B6CF-558B14D6ED64}" srcId="{6185071C-4A0E-439D-98FB-3891B4AEBCEA}" destId="{40CA6E9F-C63E-4CE8-B030-D1056B0BB82C}" srcOrd="3" destOrd="0" parTransId="{59FCD1C0-82DA-438C-A891-306CE6B3339B}" sibTransId="{510BA847-F415-472F-B609-787E7A617AF3}"/>
    <dgm:cxn modelId="{B66A5A00-0554-42E5-AD49-910E256D6A10}" type="presOf" srcId="{7ABF3825-D26F-4336-A65E-6F7A716B2D6D}" destId="{D391054E-91CC-4577-A774-D381A6C14EED}" srcOrd="0" destOrd="0" presId="urn:microsoft.com/office/officeart/2009/3/layout/StepUpProcess"/>
    <dgm:cxn modelId="{439CBA3F-3211-4A94-81F1-D65F5C02EB79}" type="presOf" srcId="{1EA6679E-7FAA-4332-935C-5FE44F2CF9FF}" destId="{03A27DE2-B439-424E-92FD-22951F1C8066}" srcOrd="0" destOrd="0" presId="urn:microsoft.com/office/officeart/2009/3/layout/StepUpProcess"/>
    <dgm:cxn modelId="{BA8F33EE-1CC9-4572-A772-BF863257CA6D}" type="presParOf" srcId="{CD047635-1C62-4388-85B4-D4B00549725A}" destId="{626C31BB-2C02-4600-9455-E2A87FADACE3}" srcOrd="0" destOrd="0" presId="urn:microsoft.com/office/officeart/2009/3/layout/StepUpProcess"/>
    <dgm:cxn modelId="{FB6D2604-9171-46ED-A940-0E09335BD50F}" type="presParOf" srcId="{626C31BB-2C02-4600-9455-E2A87FADACE3}" destId="{38811A4E-1C54-4BCF-ACCB-C00B76431BB8}" srcOrd="0" destOrd="0" presId="urn:microsoft.com/office/officeart/2009/3/layout/StepUpProcess"/>
    <dgm:cxn modelId="{6F463DF2-CA40-4972-BEAD-C572AC2807D5}" type="presParOf" srcId="{626C31BB-2C02-4600-9455-E2A87FADACE3}" destId="{D7404886-EE36-4451-AA9E-BDD72A1A4D7F}" srcOrd="1" destOrd="0" presId="urn:microsoft.com/office/officeart/2009/3/layout/StepUpProcess"/>
    <dgm:cxn modelId="{B7003BE1-D8C6-4A81-95AF-46D60AE6A9F2}" type="presParOf" srcId="{626C31BB-2C02-4600-9455-E2A87FADACE3}" destId="{57E5D815-C747-4508-A155-EA53CC5C610D}" srcOrd="2" destOrd="0" presId="urn:microsoft.com/office/officeart/2009/3/layout/StepUpProcess"/>
    <dgm:cxn modelId="{20197BF6-4A9C-4D26-AD6D-AF5CC026E450}" type="presParOf" srcId="{CD047635-1C62-4388-85B4-D4B00549725A}" destId="{A293A7D4-EF7A-4D3E-B480-D8627EB6663C}" srcOrd="1" destOrd="0" presId="urn:microsoft.com/office/officeart/2009/3/layout/StepUpProcess"/>
    <dgm:cxn modelId="{6613F205-027F-41AC-863D-4986AC68B896}" type="presParOf" srcId="{A293A7D4-EF7A-4D3E-B480-D8627EB6663C}" destId="{BD2EBDA6-D9DE-43B5-840B-47A3533B480D}" srcOrd="0" destOrd="0" presId="urn:microsoft.com/office/officeart/2009/3/layout/StepUpProcess"/>
    <dgm:cxn modelId="{F222DEA3-3007-43D7-B7AD-BCFFAB21EED0}" type="presParOf" srcId="{CD047635-1C62-4388-85B4-D4B00549725A}" destId="{07273404-6F8B-4C41-B4EE-76D15B1C0CE5}" srcOrd="2" destOrd="0" presId="urn:microsoft.com/office/officeart/2009/3/layout/StepUpProcess"/>
    <dgm:cxn modelId="{AA50C592-B159-411F-8026-FB1B0826D737}" type="presParOf" srcId="{07273404-6F8B-4C41-B4EE-76D15B1C0CE5}" destId="{685202F3-8B99-4E75-98B6-A57BCDF6D909}" srcOrd="0" destOrd="0" presId="urn:microsoft.com/office/officeart/2009/3/layout/StepUpProcess"/>
    <dgm:cxn modelId="{448C24C6-D4F0-4D15-9746-5454DFB6CE2F}" type="presParOf" srcId="{07273404-6F8B-4C41-B4EE-76D15B1C0CE5}" destId="{D391054E-91CC-4577-A774-D381A6C14EED}" srcOrd="1" destOrd="0" presId="urn:microsoft.com/office/officeart/2009/3/layout/StepUpProcess"/>
    <dgm:cxn modelId="{3BE7BF67-0C33-4D78-A7AD-90E42837DD48}" type="presParOf" srcId="{07273404-6F8B-4C41-B4EE-76D15B1C0CE5}" destId="{7F3C0C71-6EC7-4389-8931-5D4B3941C933}" srcOrd="2" destOrd="0" presId="urn:microsoft.com/office/officeart/2009/3/layout/StepUpProcess"/>
    <dgm:cxn modelId="{707330B1-CD94-4540-9AD8-D94D17025200}" type="presParOf" srcId="{CD047635-1C62-4388-85B4-D4B00549725A}" destId="{D454C3A9-3966-41C8-B922-4D304EACA0C9}" srcOrd="3" destOrd="0" presId="urn:microsoft.com/office/officeart/2009/3/layout/StepUpProcess"/>
    <dgm:cxn modelId="{48F3F39D-C3AB-4AC7-9C96-98DAD3933510}" type="presParOf" srcId="{D454C3A9-3966-41C8-B922-4D304EACA0C9}" destId="{5E704BB3-3606-4BD3-BD62-180A2B70EA75}" srcOrd="0" destOrd="0" presId="urn:microsoft.com/office/officeart/2009/3/layout/StepUpProcess"/>
    <dgm:cxn modelId="{79CC94F0-2CDE-4169-81ED-F4F3640D3D67}" type="presParOf" srcId="{CD047635-1C62-4388-85B4-D4B00549725A}" destId="{68CF915C-0CF3-4814-84AE-BB9CD0C660C9}" srcOrd="4" destOrd="0" presId="urn:microsoft.com/office/officeart/2009/3/layout/StepUpProcess"/>
    <dgm:cxn modelId="{8044DA3B-7C8D-4CF2-8221-920AB8A29953}" type="presParOf" srcId="{68CF915C-0CF3-4814-84AE-BB9CD0C660C9}" destId="{1BE52F13-2BA9-4EF6-96E6-DA46500658F6}" srcOrd="0" destOrd="0" presId="urn:microsoft.com/office/officeart/2009/3/layout/StepUpProcess"/>
    <dgm:cxn modelId="{D0E4FFFB-6FAA-4984-A514-9A422C359602}" type="presParOf" srcId="{68CF915C-0CF3-4814-84AE-BB9CD0C660C9}" destId="{635AE9C6-0A30-40B1-98F3-089B55B5B5F4}" srcOrd="1" destOrd="0" presId="urn:microsoft.com/office/officeart/2009/3/layout/StepUpProcess"/>
    <dgm:cxn modelId="{6186AA90-5E77-4D67-B772-90BB676A669F}" type="presParOf" srcId="{68CF915C-0CF3-4814-84AE-BB9CD0C660C9}" destId="{AC24C1C7-B2AB-4C1B-BC6C-AA2926DAC7F3}" srcOrd="2" destOrd="0" presId="urn:microsoft.com/office/officeart/2009/3/layout/StepUpProcess"/>
    <dgm:cxn modelId="{C62043B3-6E90-4A29-A63D-CCF34E837B6D}" type="presParOf" srcId="{CD047635-1C62-4388-85B4-D4B00549725A}" destId="{444A022C-AF78-484B-B50C-8796DF798C99}" srcOrd="5" destOrd="0" presId="urn:microsoft.com/office/officeart/2009/3/layout/StepUpProcess"/>
    <dgm:cxn modelId="{7D630D79-15BA-40A7-B8D2-247395576DC5}" type="presParOf" srcId="{444A022C-AF78-484B-B50C-8796DF798C99}" destId="{623FEE96-E164-4922-ADAD-8C65693A097A}" srcOrd="0" destOrd="0" presId="urn:microsoft.com/office/officeart/2009/3/layout/StepUpProcess"/>
    <dgm:cxn modelId="{633A6CE3-311F-4284-A9D7-C45366BCF341}" type="presParOf" srcId="{CD047635-1C62-4388-85B4-D4B00549725A}" destId="{20B4A1C2-D295-4997-9001-25AC33DCA95D}" srcOrd="6" destOrd="0" presId="urn:microsoft.com/office/officeart/2009/3/layout/StepUpProcess"/>
    <dgm:cxn modelId="{FD22314E-4C00-4003-B186-02F68885BBEE}" type="presParOf" srcId="{20B4A1C2-D295-4997-9001-25AC33DCA95D}" destId="{9A84C4E4-E14C-45BC-9477-08C6BCC30132}" srcOrd="0" destOrd="0" presId="urn:microsoft.com/office/officeart/2009/3/layout/StepUpProcess"/>
    <dgm:cxn modelId="{9806DAB5-550F-418E-B1DD-8099ED62B3DC}" type="presParOf" srcId="{20B4A1C2-D295-4997-9001-25AC33DCA95D}" destId="{F2020694-1872-4736-B592-393C9BC3F898}" srcOrd="1" destOrd="0" presId="urn:microsoft.com/office/officeart/2009/3/layout/StepUpProcess"/>
    <dgm:cxn modelId="{D23FAD31-F124-4B0D-8FF0-622999595FFD}" type="presParOf" srcId="{20B4A1C2-D295-4997-9001-25AC33DCA95D}" destId="{88792243-F350-4C66-9641-3CE502AFF392}" srcOrd="2" destOrd="0" presId="urn:microsoft.com/office/officeart/2009/3/layout/StepUpProcess"/>
    <dgm:cxn modelId="{0505AFDB-5F52-4894-93C9-F45997713F02}" type="presParOf" srcId="{CD047635-1C62-4388-85B4-D4B00549725A}" destId="{02F38BC7-0010-4966-84BB-8BF0ED922613}" srcOrd="7" destOrd="0" presId="urn:microsoft.com/office/officeart/2009/3/layout/StepUpProcess"/>
    <dgm:cxn modelId="{6BD8DDA0-B436-4AFA-AD28-DACC7EC67D36}" type="presParOf" srcId="{02F38BC7-0010-4966-84BB-8BF0ED922613}" destId="{9035FD08-2778-490D-B5B9-C65D689B21A2}" srcOrd="0" destOrd="0" presId="urn:microsoft.com/office/officeart/2009/3/layout/StepUpProcess"/>
    <dgm:cxn modelId="{251B6DAA-8DAC-4FFE-AC0B-FF6BFEA6F166}" type="presParOf" srcId="{CD047635-1C62-4388-85B4-D4B00549725A}" destId="{5FA63D7C-328D-48AD-A965-3CAD9AF42810}" srcOrd="8" destOrd="0" presId="urn:microsoft.com/office/officeart/2009/3/layout/StepUpProcess"/>
    <dgm:cxn modelId="{94D9BDD4-858C-4B70-9D47-2D239F40AE16}" type="presParOf" srcId="{5FA63D7C-328D-48AD-A965-3CAD9AF42810}" destId="{2B733CD2-4029-4592-98CD-BA02D5574011}" srcOrd="0" destOrd="0" presId="urn:microsoft.com/office/officeart/2009/3/layout/StepUpProcess"/>
    <dgm:cxn modelId="{33CA8FEF-1324-43D0-8711-968015845D59}" type="presParOf" srcId="{5FA63D7C-328D-48AD-A965-3CAD9AF42810}" destId="{03A27DE2-B439-424E-92FD-22951F1C8066}" srcOrd="1" destOrd="0" presId="urn:microsoft.com/office/officeart/2009/3/layout/StepUpProcess"/>
    <dgm:cxn modelId="{C65B517C-06B1-4CCB-B93A-A7694D2D1E04}" type="presParOf" srcId="{5FA63D7C-328D-48AD-A965-3CAD9AF42810}" destId="{3ED74392-0E3E-4368-932C-06389EAFF4C6}" srcOrd="2" destOrd="0" presId="urn:microsoft.com/office/officeart/2009/3/layout/StepUpProcess"/>
    <dgm:cxn modelId="{B4E839CC-4919-45BE-B6BE-F302AFC97748}" type="presParOf" srcId="{CD047635-1C62-4388-85B4-D4B00549725A}" destId="{B5896897-D267-4CAA-B01D-C5999A40CD93}" srcOrd="9" destOrd="0" presId="urn:microsoft.com/office/officeart/2009/3/layout/StepUpProcess"/>
    <dgm:cxn modelId="{93A2FD59-3280-44B3-B8B3-FFD45B0758D0}" type="presParOf" srcId="{B5896897-D267-4CAA-B01D-C5999A40CD93}" destId="{5836ACB8-6C04-4B84-A6BB-F49C10405C63}" srcOrd="0" destOrd="0" presId="urn:microsoft.com/office/officeart/2009/3/layout/StepUpProcess"/>
    <dgm:cxn modelId="{4643A511-5BCA-4C31-BCC1-B79FD5417BA6}" type="presParOf" srcId="{CD047635-1C62-4388-85B4-D4B00549725A}" destId="{D610B86F-282E-40D0-B220-EE716865C6FD}" srcOrd="10" destOrd="0" presId="urn:microsoft.com/office/officeart/2009/3/layout/StepUpProcess"/>
    <dgm:cxn modelId="{E1431C58-E55C-4399-81E4-D816B1B6EC71}" type="presParOf" srcId="{D610B86F-282E-40D0-B220-EE716865C6FD}" destId="{A9AED9B2-E569-4B9E-AE22-16B10377D561}" srcOrd="0" destOrd="0" presId="urn:microsoft.com/office/officeart/2009/3/layout/StepUpProcess"/>
    <dgm:cxn modelId="{9F7FF099-DF96-42CD-821D-8ACB69B37B98}" type="presParOf" srcId="{D610B86F-282E-40D0-B220-EE716865C6FD}" destId="{561DD925-66B9-4F39-A8BC-A6DE35A8D8C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11A4E-1C54-4BCF-ACCB-C00B76431BB8}">
      <dsp:nvSpPr>
        <dsp:cNvPr id="0" name=""/>
        <dsp:cNvSpPr/>
      </dsp:nvSpPr>
      <dsp:spPr>
        <a:xfrm rot="5400000">
          <a:off x="289711" y="2904929"/>
          <a:ext cx="866318" cy="1441534"/>
        </a:xfrm>
        <a:prstGeom prst="corner">
          <a:avLst>
            <a:gd name="adj1" fmla="val 16120"/>
            <a:gd name="adj2" fmla="val 16110"/>
          </a:avLst>
        </a:prstGeom>
        <a:solidFill>
          <a:srgbClr val="EC56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404886-EE36-4451-AA9E-BDD72A1A4D7F}">
      <dsp:nvSpPr>
        <dsp:cNvPr id="0" name=""/>
        <dsp:cNvSpPr/>
      </dsp:nvSpPr>
      <dsp:spPr>
        <a:xfrm>
          <a:off x="145101" y="3335637"/>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Surface water</a:t>
          </a:r>
        </a:p>
      </dsp:txBody>
      <dsp:txXfrm>
        <a:off x="145101" y="3335637"/>
        <a:ext cx="1301425" cy="1140775"/>
      </dsp:txXfrm>
    </dsp:sp>
    <dsp:sp modelId="{57E5D815-C747-4508-A155-EA53CC5C610D}">
      <dsp:nvSpPr>
        <dsp:cNvPr id="0" name=""/>
        <dsp:cNvSpPr/>
      </dsp:nvSpPr>
      <dsp:spPr>
        <a:xfrm>
          <a:off x="1200974" y="2798802"/>
          <a:ext cx="245551" cy="245551"/>
        </a:xfrm>
        <a:prstGeom prst="triangle">
          <a:avLst>
            <a:gd name="adj" fmla="val 100000"/>
          </a:avLst>
        </a:prstGeom>
        <a:solidFill>
          <a:srgbClr val="EC56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5202F3-8B99-4E75-98B6-A57BCDF6D909}">
      <dsp:nvSpPr>
        <dsp:cNvPr id="0" name=""/>
        <dsp:cNvSpPr/>
      </dsp:nvSpPr>
      <dsp:spPr>
        <a:xfrm rot="5400000">
          <a:off x="1882910" y="2510691"/>
          <a:ext cx="866318" cy="1441534"/>
        </a:xfrm>
        <a:prstGeom prst="corner">
          <a:avLst>
            <a:gd name="adj1" fmla="val 16120"/>
            <a:gd name="adj2" fmla="val 16110"/>
          </a:avLst>
        </a:prstGeom>
        <a:solidFill>
          <a:srgbClr val="F68D3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91054E-91CC-4577-A774-D381A6C14EED}">
      <dsp:nvSpPr>
        <dsp:cNvPr id="0" name=""/>
        <dsp:cNvSpPr/>
      </dsp:nvSpPr>
      <dsp:spPr>
        <a:xfrm>
          <a:off x="1738300" y="2941399"/>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Unimproved</a:t>
          </a:r>
        </a:p>
      </dsp:txBody>
      <dsp:txXfrm>
        <a:off x="1738300" y="2941399"/>
        <a:ext cx="1301425" cy="1140775"/>
      </dsp:txXfrm>
    </dsp:sp>
    <dsp:sp modelId="{7F3C0C71-6EC7-4389-8931-5D4B3941C933}">
      <dsp:nvSpPr>
        <dsp:cNvPr id="0" name=""/>
        <dsp:cNvSpPr/>
      </dsp:nvSpPr>
      <dsp:spPr>
        <a:xfrm>
          <a:off x="2794173" y="2404563"/>
          <a:ext cx="245551" cy="245551"/>
        </a:xfrm>
        <a:prstGeom prst="triangle">
          <a:avLst>
            <a:gd name="adj" fmla="val 100000"/>
          </a:avLst>
        </a:prstGeom>
        <a:solidFill>
          <a:srgbClr val="F68D3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E52F13-2BA9-4EF6-96E6-DA46500658F6}">
      <dsp:nvSpPr>
        <dsp:cNvPr id="0" name=""/>
        <dsp:cNvSpPr/>
      </dsp:nvSpPr>
      <dsp:spPr>
        <a:xfrm rot="5400000">
          <a:off x="3476109" y="2116452"/>
          <a:ext cx="866318" cy="1441534"/>
        </a:xfrm>
        <a:prstGeom prst="corner">
          <a:avLst>
            <a:gd name="adj1" fmla="val 16120"/>
            <a:gd name="adj2" fmla="val 16110"/>
          </a:avLst>
        </a:prstGeom>
        <a:solidFill>
          <a:srgbClr val="FEC44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AE9C6-0A30-40B1-98F3-089B55B5B5F4}">
      <dsp:nvSpPr>
        <dsp:cNvPr id="0" name=""/>
        <dsp:cNvSpPr/>
      </dsp:nvSpPr>
      <dsp:spPr>
        <a:xfrm>
          <a:off x="3331499" y="2547160"/>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Limited</a:t>
          </a:r>
        </a:p>
      </dsp:txBody>
      <dsp:txXfrm>
        <a:off x="3331499" y="2547160"/>
        <a:ext cx="1301425" cy="1140775"/>
      </dsp:txXfrm>
    </dsp:sp>
    <dsp:sp modelId="{AC24C1C7-B2AB-4C1B-BC6C-AA2926DAC7F3}">
      <dsp:nvSpPr>
        <dsp:cNvPr id="0" name=""/>
        <dsp:cNvSpPr/>
      </dsp:nvSpPr>
      <dsp:spPr>
        <a:xfrm>
          <a:off x="4387372" y="2010324"/>
          <a:ext cx="245551" cy="245551"/>
        </a:xfrm>
        <a:prstGeom prst="triangle">
          <a:avLst>
            <a:gd name="adj" fmla="val 100000"/>
          </a:avLst>
        </a:prstGeom>
        <a:solidFill>
          <a:srgbClr val="FEC44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4C4E4-E14C-45BC-9477-08C6BCC30132}">
      <dsp:nvSpPr>
        <dsp:cNvPr id="0" name=""/>
        <dsp:cNvSpPr/>
      </dsp:nvSpPr>
      <dsp:spPr>
        <a:xfrm rot="5400000">
          <a:off x="5069308" y="1722213"/>
          <a:ext cx="866318" cy="1441534"/>
        </a:xfrm>
        <a:prstGeom prst="corner">
          <a:avLst>
            <a:gd name="adj1" fmla="val 16120"/>
            <a:gd name="adj2" fmla="val 16110"/>
          </a:avLst>
        </a:prstGeom>
        <a:solidFill>
          <a:srgbClr val="38C6F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020694-1872-4736-B592-393C9BC3F898}">
      <dsp:nvSpPr>
        <dsp:cNvPr id="0" name=""/>
        <dsp:cNvSpPr/>
      </dsp:nvSpPr>
      <dsp:spPr>
        <a:xfrm>
          <a:off x="4924698" y="2152921"/>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Basic</a:t>
          </a:r>
        </a:p>
      </dsp:txBody>
      <dsp:txXfrm>
        <a:off x="4924698" y="2152921"/>
        <a:ext cx="1301425" cy="1140775"/>
      </dsp:txXfrm>
    </dsp:sp>
    <dsp:sp modelId="{88792243-F350-4C66-9641-3CE502AFF392}">
      <dsp:nvSpPr>
        <dsp:cNvPr id="0" name=""/>
        <dsp:cNvSpPr/>
      </dsp:nvSpPr>
      <dsp:spPr>
        <a:xfrm>
          <a:off x="5980571" y="1616086"/>
          <a:ext cx="245551" cy="245551"/>
        </a:xfrm>
        <a:prstGeom prst="triangle">
          <a:avLst>
            <a:gd name="adj" fmla="val 100000"/>
          </a:avLst>
        </a:prstGeom>
        <a:solidFill>
          <a:srgbClr val="38C6F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33CD2-4029-4592-98CD-BA02D5574011}">
      <dsp:nvSpPr>
        <dsp:cNvPr id="0" name=""/>
        <dsp:cNvSpPr/>
      </dsp:nvSpPr>
      <dsp:spPr>
        <a:xfrm rot="5400000">
          <a:off x="6662507" y="1327974"/>
          <a:ext cx="866318" cy="1441534"/>
        </a:xfrm>
        <a:prstGeom prst="corner">
          <a:avLst>
            <a:gd name="adj1" fmla="val 16120"/>
            <a:gd name="adj2" fmla="val 16110"/>
          </a:avLst>
        </a:prstGeom>
        <a:solidFill>
          <a:srgbClr val="2B95B8"/>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27DE2-B439-424E-92FD-22951F1C8066}">
      <dsp:nvSpPr>
        <dsp:cNvPr id="0" name=""/>
        <dsp:cNvSpPr/>
      </dsp:nvSpPr>
      <dsp:spPr>
        <a:xfrm>
          <a:off x="6517897" y="1758683"/>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Basic+</a:t>
          </a:r>
        </a:p>
      </dsp:txBody>
      <dsp:txXfrm>
        <a:off x="6517897" y="1758683"/>
        <a:ext cx="1301425" cy="1140775"/>
      </dsp:txXfrm>
    </dsp:sp>
    <dsp:sp modelId="{3ED74392-0E3E-4368-932C-06389EAFF4C6}">
      <dsp:nvSpPr>
        <dsp:cNvPr id="0" name=""/>
        <dsp:cNvSpPr/>
      </dsp:nvSpPr>
      <dsp:spPr>
        <a:xfrm>
          <a:off x="7573770" y="1221847"/>
          <a:ext cx="245551" cy="24555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ED9B2-E569-4B9E-AE22-16B10377D561}">
      <dsp:nvSpPr>
        <dsp:cNvPr id="0" name=""/>
        <dsp:cNvSpPr/>
      </dsp:nvSpPr>
      <dsp:spPr>
        <a:xfrm rot="5400000">
          <a:off x="8255706" y="933736"/>
          <a:ext cx="866318" cy="1441534"/>
        </a:xfrm>
        <a:prstGeom prst="corner">
          <a:avLst>
            <a:gd name="adj1" fmla="val 16120"/>
            <a:gd name="adj2" fmla="val 16110"/>
          </a:avLst>
        </a:prstGeom>
        <a:solidFill>
          <a:srgbClr val="0054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DD925-66B9-4F39-A8BC-A6DE35A8D8C6}">
      <dsp:nvSpPr>
        <dsp:cNvPr id="0" name=""/>
        <dsp:cNvSpPr/>
      </dsp:nvSpPr>
      <dsp:spPr>
        <a:xfrm>
          <a:off x="8111096" y="1364444"/>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Safely managed</a:t>
          </a:r>
        </a:p>
      </dsp:txBody>
      <dsp:txXfrm>
        <a:off x="8111096" y="1364444"/>
        <a:ext cx="1301425" cy="11407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a:t>
            </a:fld>
            <a:endParaRPr lang="en-CA"/>
          </a:p>
        </p:txBody>
      </p:sp>
    </p:spTree>
    <p:extLst>
      <p:ext uri="{BB962C8B-B14F-4D97-AF65-F5344CB8AC3E}">
        <p14:creationId xmlns:p14="http://schemas.microsoft.com/office/powerpoint/2010/main" val="398930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4</a:t>
            </a:fld>
            <a:endParaRPr lang="en-CA"/>
          </a:p>
        </p:txBody>
      </p:sp>
    </p:spTree>
    <p:extLst>
      <p:ext uri="{BB962C8B-B14F-4D97-AF65-F5344CB8AC3E}">
        <p14:creationId xmlns:p14="http://schemas.microsoft.com/office/powerpoint/2010/main" val="90806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the Handout</a:t>
            </a:r>
          </a:p>
          <a:p>
            <a:r>
              <a:rPr lang="en-US" sz="1200" dirty="0"/>
              <a:t>Discuss: How have language, targets, and indicators for safe drinking water changed over time?</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6</a:t>
            </a:fld>
            <a:endParaRPr lang="en-CA"/>
          </a:p>
        </p:txBody>
      </p:sp>
    </p:spTree>
    <p:extLst>
      <p:ext uri="{BB962C8B-B14F-4D97-AF65-F5344CB8AC3E}">
        <p14:creationId xmlns:p14="http://schemas.microsoft.com/office/powerpoint/2010/main" val="402059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ladder</a:t>
            </a:r>
            <a:r>
              <a:rPr lang="en-US" baseline="0" dirty="0"/>
              <a:t> shows the different service levels for household drinking water. UNICEF sometimes includes this “basic+” step, which is when the source does not include all three requirements for safely managed, but is better than basic.</a:t>
            </a:r>
          </a:p>
          <a:p>
            <a:r>
              <a:rPr lang="en-US" baseline="0" dirty="0"/>
              <a:t>The green arrows show where HWTS can improve water quality issues. </a:t>
            </a:r>
          </a:p>
          <a:p>
            <a:r>
              <a:rPr lang="en-US" baseline="0" dirty="0"/>
              <a:t>Contamination between source and home is a huge concern for all but the “safely managed” category. HWTS can contribute in making water safe at the point of consumption.</a:t>
            </a:r>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7</a:t>
            </a:fld>
            <a:endParaRPr lang="en-CA"/>
          </a:p>
        </p:txBody>
      </p:sp>
    </p:spTree>
    <p:extLst>
      <p:ext uri="{BB962C8B-B14F-4D97-AF65-F5344CB8AC3E}">
        <p14:creationId xmlns:p14="http://schemas.microsoft.com/office/powerpoint/2010/main" val="400798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9CCCD06-B6AC-4C94-B410-82C167501725}" type="slidenum">
              <a:rPr lang="en-CA" smtClean="0"/>
              <a:t>9</a:t>
            </a:fld>
            <a:endParaRPr lang="en-CA"/>
          </a:p>
        </p:txBody>
      </p:sp>
    </p:spTree>
    <p:extLst>
      <p:ext uri="{BB962C8B-B14F-4D97-AF65-F5344CB8AC3E}">
        <p14:creationId xmlns:p14="http://schemas.microsoft.com/office/powerpoint/2010/main" val="36753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pairs:</a:t>
            </a:r>
          </a:p>
          <a:p>
            <a:pPr marL="342900" indent="-342900">
              <a:buFont typeface="Arial" panose="020B0604020202020204" pitchFamily="34" charset="0"/>
              <a:buChar char="•"/>
            </a:pPr>
            <a:r>
              <a:rPr lang="en-US" dirty="0"/>
              <a:t>One person acts as a program manager who has to describe their HWTS project to a UN or government official</a:t>
            </a:r>
          </a:p>
          <a:p>
            <a:pPr marL="342900" indent="-342900">
              <a:buFont typeface="Arial" panose="020B0604020202020204" pitchFamily="34" charset="0"/>
              <a:buChar char="•"/>
            </a:pPr>
            <a:r>
              <a:rPr lang="en-US" dirty="0"/>
              <a:t>One person acts as the UN/government official</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10</a:t>
            </a:fld>
            <a:endParaRPr lang="en-CA"/>
          </a:p>
        </p:txBody>
      </p:sp>
    </p:spTree>
    <p:extLst>
      <p:ext uri="{BB962C8B-B14F-4D97-AF65-F5344CB8AC3E}">
        <p14:creationId xmlns:p14="http://schemas.microsoft.com/office/powerpoint/2010/main" val="2763460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a:t>
            </a:r>
            <a:r>
              <a:rPr lang="en-CA" dirty="0" err="1">
                <a:hlinkClick r:id="rId5"/>
              </a:rPr>
              <a:t>ShareAlike</a:t>
            </a:r>
            <a:r>
              <a:rPr lang="en-CA" dirty="0">
                <a:hlinkClick r:id="rId5"/>
              </a:rPr>
              <a:t>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err="1"/>
              <a:t>ShareAlike</a:t>
            </a:r>
            <a:r>
              <a:rPr lang="en-CA" dirty="0"/>
              <a:t>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err="1">
                    <a:solidFill>
                      <a:srgbClr val="5C5C5C"/>
                    </a:solidFill>
                    <a:latin typeface="Lato" panose="020F0502020204030203" pitchFamily="34" charset="0"/>
                    <a:ea typeface="+mn-ea"/>
                    <a:cs typeface="+mn-cs"/>
                  </a:rPr>
                  <a:t>cawst@cawst.org</a:t>
                </a:r>
                <a:endParaRPr lang="en-US"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6.xml"/><Relationship Id="rId5" Type="http://schemas.microsoft.com/office/2007/relationships/hdphoto" Target="../media/hdphoto3.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5.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chemeClr val="bg1"/>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schemeClr val="bg1"/>
              </a:solidFill>
              <a:effectLst/>
              <a:uLnTx/>
              <a:uFillTx/>
              <a:latin typeface="Lato" panose="020F0502020204030203" pitchFamily="34" charset="0"/>
              <a:ea typeface="+mn-ea"/>
              <a:cs typeface="+mn-cs"/>
            </a:endParaRPr>
          </a:p>
        </p:txBody>
      </p:sp>
      <p:sp>
        <p:nvSpPr>
          <p:cNvPr id="2" name="Rectangle 1"/>
          <p:cNvSpPr/>
          <p:nvPr/>
        </p:nvSpPr>
        <p:spPr>
          <a:xfrm>
            <a:off x="620485" y="1206560"/>
            <a:ext cx="6096000" cy="4524315"/>
          </a:xfrm>
          <a:prstGeom prst="rect">
            <a:avLst/>
          </a:prstGeom>
        </p:spPr>
        <p:txBody>
          <a:bodyPr>
            <a:noAutofit/>
          </a:bodyPr>
          <a:lstStyle/>
          <a:p>
            <a:r>
              <a:rPr lang="en-US" sz="10000" dirty="0">
                <a:solidFill>
                  <a:schemeClr val="bg1"/>
                </a:solidFill>
                <a:latin typeface="Merriweather Light" panose="00000400000000000000" pitchFamily="50" charset="0"/>
              </a:rPr>
              <a:t>Review: Role Play </a:t>
            </a:r>
            <a:r>
              <a:rPr lang="en-US" sz="5000" dirty="0">
                <a:solidFill>
                  <a:schemeClr val="bg1"/>
                </a:solidFill>
                <a:latin typeface="Merriweather Light" panose="00000400000000000000" pitchFamily="50" charset="0"/>
              </a:rPr>
              <a:t>(2 min)</a:t>
            </a:r>
            <a:endParaRPr lang="en-CA" sz="5000" dirty="0">
              <a:solidFill>
                <a:schemeClr val="bg1"/>
              </a:solidFill>
              <a:latin typeface="Merriweather Light" panose="00000400000000000000" pitchFamily="50" charset="0"/>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27661" y="1065893"/>
            <a:ext cx="4224564" cy="4224564"/>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r>
              <a:rPr lang="en-CA" dirty="0"/>
              <a:t>This presentation is </a:t>
            </a:r>
            <a:r>
              <a:rPr lang="en-CA" dirty="0" smtClean="0"/>
              <a:t>for use </a:t>
            </a:r>
            <a:r>
              <a:rPr lang="en-CA" dirty="0"/>
              <a:t>with</a:t>
            </a:r>
          </a:p>
          <a:p>
            <a:r>
              <a:rPr lang="en-CA" dirty="0"/>
              <a:t>“Lesson Plan: Global Agenda for Safe Drinking Water” </a:t>
            </a:r>
          </a:p>
          <a:p>
            <a:r>
              <a:rPr lang="en-CA" dirty="0"/>
              <a:t>in the Household Water Treatment and Safe Storage (HWTS) 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0000" lnSpcReduction="20000"/>
          </a:bodyPr>
          <a:lstStyle/>
          <a:p>
            <a:r>
              <a:rPr lang="en-CA" dirty="0"/>
              <a:t>Global Agenda for Safe Drinking Water</a:t>
            </a:r>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dirty="0" smtClean="0"/>
              <a:t>June</a:t>
            </a:r>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54B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838800" y="1121228"/>
            <a:ext cx="10515600" cy="3031218"/>
          </a:xfrm>
        </p:spPr>
        <p:txBody>
          <a:bodyPr>
            <a:noAutofit/>
          </a:bodyPr>
          <a:lstStyle/>
          <a:p>
            <a:r>
              <a:rPr lang="en-US" sz="10000" dirty="0">
                <a:solidFill>
                  <a:schemeClr val="bg1"/>
                </a:solidFill>
                <a:latin typeface="Merriweather" panose="00000500000000000000" pitchFamily="50" charset="0"/>
              </a:rPr>
              <a:t>Group Discussion</a:t>
            </a:r>
            <a:endParaRPr lang="en-CA" sz="10000" dirty="0">
              <a:solidFill>
                <a:schemeClr val="bg1"/>
              </a:solidFill>
              <a:latin typeface="Merriweather" panose="00000500000000000000" pitchFamily="50" charset="0"/>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solidFill>
                  <a:schemeClr val="bg1"/>
                </a:solidFill>
              </a:rPr>
              <a:pPr/>
              <a:t>4</a:t>
            </a:fld>
            <a:endParaRPr lang="en-CA" dirty="0">
              <a:solidFill>
                <a:schemeClr val="bg1"/>
              </a:solidFill>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6176" y="1093025"/>
            <a:ext cx="3087624" cy="3087624"/>
          </a:xfrm>
          <a:prstGeom prst="rect">
            <a:avLst/>
          </a:prstGeom>
        </p:spPr>
      </p:pic>
      <p:sp>
        <p:nvSpPr>
          <p:cNvPr id="6" name="TextBox 5"/>
          <p:cNvSpPr txBox="1"/>
          <p:nvPr/>
        </p:nvSpPr>
        <p:spPr>
          <a:xfrm>
            <a:off x="838800" y="4441954"/>
            <a:ext cx="7716677" cy="2416046"/>
          </a:xfrm>
          <a:prstGeom prst="rect">
            <a:avLst/>
          </a:prstGeom>
          <a:noFill/>
        </p:spPr>
        <p:txBody>
          <a:bodyPr wrap="square" rtlCol="0">
            <a:spAutoFit/>
          </a:bodyPr>
          <a:lstStyle/>
          <a:p>
            <a:pPr lvl="0">
              <a:spcAft>
                <a:spcPts val="1800"/>
              </a:spcAft>
              <a:defRPr/>
            </a:pPr>
            <a:r>
              <a:rPr lang="en-US" sz="2200" dirty="0">
                <a:solidFill>
                  <a:schemeClr val="bg1"/>
                </a:solidFill>
                <a:latin typeface="Lato" panose="020F0502020204030203" pitchFamily="34" charset="0"/>
                <a:ea typeface="Lato" panose="020F0502020204030203" pitchFamily="34" charset="0"/>
                <a:cs typeface="Lato" panose="020F0502020204030203" pitchFamily="34" charset="0"/>
              </a:rPr>
              <a:t>Imagine you are global influencers, responsible for setting goals and targets for safe drinking water. </a:t>
            </a:r>
          </a:p>
          <a:p>
            <a:pPr marL="171450" lvl="0" indent="-171450">
              <a:spcAft>
                <a:spcPts val="1800"/>
              </a:spcAft>
              <a:buFont typeface="Arial" panose="020B0604020202020204" pitchFamily="34" charset="0"/>
              <a:buChar char="•"/>
              <a:defRPr/>
            </a:pPr>
            <a:r>
              <a:rPr lang="en-US" sz="2200" dirty="0">
                <a:solidFill>
                  <a:schemeClr val="bg1"/>
                </a:solidFill>
                <a:latin typeface="Lato" panose="020F0502020204030203" pitchFamily="34" charset="0"/>
                <a:ea typeface="Lato" panose="020F0502020204030203" pitchFamily="34" charset="0"/>
                <a:cs typeface="Lato" panose="020F0502020204030203" pitchFamily="34" charset="0"/>
              </a:rPr>
              <a:t>What targets would you set for safe drinking water? </a:t>
            </a:r>
          </a:p>
          <a:p>
            <a:pPr marL="171450" lvl="0" indent="-171450">
              <a:spcAft>
                <a:spcPts val="1800"/>
              </a:spcAft>
              <a:buFont typeface="Arial" panose="020B0604020202020204" pitchFamily="34" charset="0"/>
              <a:buChar char="•"/>
              <a:defRPr/>
            </a:pPr>
            <a:r>
              <a:rPr lang="en-US" sz="2200" dirty="0">
                <a:solidFill>
                  <a:schemeClr val="bg1"/>
                </a:solidFill>
                <a:latin typeface="Lato" panose="020F0502020204030203" pitchFamily="34" charset="0"/>
                <a:ea typeface="Lato" panose="020F0502020204030203" pitchFamily="34" charset="0"/>
                <a:cs typeface="Lato" panose="020F0502020204030203" pitchFamily="34" charset="0"/>
              </a:rPr>
              <a:t>What would you measure to track global progress?</a:t>
            </a:r>
          </a:p>
          <a:p>
            <a:endParaRPr lang="en-CA" dirty="0"/>
          </a:p>
        </p:txBody>
      </p:sp>
    </p:spTree>
    <p:custDataLst>
      <p:tags r:id="rId1"/>
    </p:custDataLst>
    <p:extLst>
      <p:ext uri="{BB962C8B-B14F-4D97-AF65-F5344CB8AC3E}">
        <p14:creationId xmlns:p14="http://schemas.microsoft.com/office/powerpoint/2010/main" val="191895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7" name="Text Placeholder 6"/>
          <p:cNvSpPr>
            <a:spLocks noGrp="1"/>
          </p:cNvSpPr>
          <p:nvPr>
            <p:ph type="body" sz="quarter" idx="11"/>
          </p:nvPr>
        </p:nvSpPr>
        <p:spPr>
          <a:xfrm>
            <a:off x="838200" y="2453641"/>
            <a:ext cx="10515600" cy="2904743"/>
          </a:xfrm>
        </p:spPr>
        <p:txBody>
          <a:bodyPr>
            <a:normAutofit/>
          </a:bodyPr>
          <a:lstStyle/>
          <a:p>
            <a:pPr lvl="0"/>
            <a:r>
              <a:rPr lang="en-CA" sz="2500" dirty="0"/>
              <a:t>Explain how safe drinking water is defined </a:t>
            </a:r>
            <a:br>
              <a:rPr lang="en-CA" sz="2500" dirty="0"/>
            </a:br>
            <a:r>
              <a:rPr lang="en-CA" sz="2500" dirty="0"/>
              <a:t>and measured under the MDGs and SDGs</a:t>
            </a:r>
          </a:p>
          <a:p>
            <a:pPr lvl="0"/>
            <a:r>
              <a:rPr lang="en-CA" sz="2500" dirty="0"/>
              <a:t>Describe how HWTS contributes to the SDGs</a:t>
            </a:r>
          </a:p>
          <a:p>
            <a:pPr lvl="0"/>
            <a:r>
              <a:rPr lang="en-CA" sz="2500" dirty="0"/>
              <a:t>Describe local government standards or regulations relevant to HWTS</a:t>
            </a:r>
            <a:endParaRPr lang="en-US" sz="2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810" y="720697"/>
            <a:ext cx="3146990" cy="3146990"/>
          </a:xfrm>
          <a:prstGeom prst="rect">
            <a:avLst/>
          </a:prstGeom>
        </p:spPr>
      </p:pic>
      <p:sp>
        <p:nvSpPr>
          <p:cNvPr id="5" name="Slide Number Placeholder 2"/>
          <p:cNvSpPr>
            <a:spLocks noGrp="1"/>
          </p:cNvSpPr>
          <p:nvPr>
            <p:ph type="sldNum" sz="quarter" idx="10"/>
          </p:nvPr>
        </p:nvSpPr>
        <p:spPr>
          <a:xfrm>
            <a:off x="8610600" y="6356350"/>
            <a:ext cx="2743200" cy="365125"/>
          </a:xfrm>
        </p:spPr>
        <p:txBody>
          <a:bodyPr/>
          <a:lstStyle/>
          <a:p>
            <a:fld id="{5B49E6DC-DA1F-4CF3-A294-CEF489076B83}" type="slidenum">
              <a:rPr lang="en-CA" smtClean="0"/>
              <a:t>5</a:t>
            </a:fld>
            <a:endParaRPr lang="en-CA" dirty="0"/>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C6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838200" y="1659277"/>
            <a:ext cx="10515600" cy="2704306"/>
          </a:xfrm>
        </p:spPr>
        <p:txBody>
          <a:bodyPr>
            <a:noAutofit/>
          </a:bodyPr>
          <a:lstStyle/>
          <a:p>
            <a:r>
              <a:rPr lang="en-US" sz="10000" dirty="0">
                <a:solidFill>
                  <a:schemeClr val="bg1"/>
                </a:solidFill>
                <a:latin typeface="Merriweather" panose="00000500000000000000" pitchFamily="50" charset="0"/>
              </a:rPr>
              <a:t>Group </a:t>
            </a:r>
            <a:br>
              <a:rPr lang="en-US" sz="10000" dirty="0">
                <a:solidFill>
                  <a:schemeClr val="bg1"/>
                </a:solidFill>
                <a:latin typeface="Merriweather" panose="00000500000000000000" pitchFamily="50" charset="0"/>
              </a:rPr>
            </a:br>
            <a:r>
              <a:rPr lang="en-US" sz="10000" dirty="0">
                <a:solidFill>
                  <a:schemeClr val="bg1"/>
                </a:solidFill>
                <a:latin typeface="Merriweather" panose="00000500000000000000" pitchFamily="50" charset="0"/>
              </a:rPr>
              <a:t>Work</a:t>
            </a:r>
            <a:endParaRPr lang="en-CA" sz="10000" dirty="0">
              <a:solidFill>
                <a:schemeClr val="bg1"/>
              </a:solidFill>
              <a:latin typeface="Merriweather" panose="00000500000000000000" pitchFamily="50" charset="0"/>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solidFill>
                  <a:schemeClr val="bg1"/>
                </a:solidFill>
              </a:rPr>
              <a:pPr/>
              <a:t>6</a:t>
            </a:fld>
            <a:endParaRPr lang="en-CA" dirty="0">
              <a:solidFill>
                <a:schemeClr val="bg1"/>
              </a:solidFill>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30887" y="1289163"/>
            <a:ext cx="3810000" cy="3810000"/>
          </a:xfrm>
          <a:prstGeom prst="rect">
            <a:avLst/>
          </a:prstGeom>
        </p:spPr>
      </p:pic>
      <p:sp>
        <p:nvSpPr>
          <p:cNvPr id="4" name="Rectangle 3"/>
          <p:cNvSpPr/>
          <p:nvPr/>
        </p:nvSpPr>
        <p:spPr>
          <a:xfrm>
            <a:off x="925284" y="4895211"/>
            <a:ext cx="7172993" cy="1800493"/>
          </a:xfrm>
          <a:prstGeom prst="rect">
            <a:avLst/>
          </a:prstGeom>
        </p:spPr>
        <p:txBody>
          <a:bodyPr wrap="square">
            <a:spAutoFit/>
          </a:bodyPr>
          <a:lstStyle/>
          <a:p>
            <a:pPr>
              <a:spcAft>
                <a:spcPts val="1800"/>
              </a:spcAft>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Review </a:t>
            </a:r>
            <a:r>
              <a:rPr lang="en-US" sz="2400" dirty="0" smtClean="0">
                <a:solidFill>
                  <a:schemeClr val="bg1"/>
                </a:solidFill>
                <a:latin typeface="Lato" panose="020F0502020204030203" pitchFamily="34" charset="0"/>
                <a:ea typeface="Lato" panose="020F0502020204030203" pitchFamily="34" charset="0"/>
                <a:cs typeface="Lato" panose="020F0502020204030203" pitchFamily="34" charset="0"/>
              </a:rPr>
              <a:t>“</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Handout: Global Agenda for Safe Drinking Water.”</a:t>
            </a:r>
          </a:p>
          <a:p>
            <a:pPr>
              <a:spcAft>
                <a:spcPts val="1800"/>
              </a:spcAft>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Discuss: How have language, targets, and indicators for safe drinking water changed over time?</a:t>
            </a:r>
          </a:p>
        </p:txBody>
      </p:sp>
    </p:spTree>
    <p:custDataLst>
      <p:tags r:id="rId1"/>
    </p:custDataLst>
    <p:extLst>
      <p:ext uri="{BB962C8B-B14F-4D97-AF65-F5344CB8AC3E}">
        <p14:creationId xmlns:p14="http://schemas.microsoft.com/office/powerpoint/2010/main" val="5224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HWTS Contribute to Reaching the SDG Target for Safe Drinking Water?</a:t>
            </a:r>
            <a:endParaRPr lang="en-CA" sz="3200"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7</a:t>
            </a:fld>
            <a:endParaRPr lang="en-CA"/>
          </a:p>
        </p:txBody>
      </p:sp>
      <p:graphicFrame>
        <p:nvGraphicFramePr>
          <p:cNvPr id="6" name="Diagram 5"/>
          <p:cNvGraphicFramePr/>
          <p:nvPr>
            <p:extLst>
              <p:ext uri="{D42A27DB-BD31-4B8C-83A1-F6EECF244321}">
                <p14:modId xmlns:p14="http://schemas.microsoft.com/office/powerpoint/2010/main" val="3058886171"/>
              </p:ext>
            </p:extLst>
          </p:nvPr>
        </p:nvGraphicFramePr>
        <p:xfrm>
          <a:off x="1690774" y="1529112"/>
          <a:ext cx="9414625" cy="56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7566976" y="3790358"/>
            <a:ext cx="1565711" cy="1566000"/>
          </a:xfrm>
          <a:prstGeom prst="ellipse">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Available when needed</a:t>
            </a:r>
            <a:endParaRPr lang="en-CA" sz="1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Oval 7"/>
          <p:cNvSpPr/>
          <p:nvPr/>
        </p:nvSpPr>
        <p:spPr>
          <a:xfrm>
            <a:off x="8841420" y="3790358"/>
            <a:ext cx="1565711" cy="1566000"/>
          </a:xfrm>
          <a:prstGeom prst="ellipse">
            <a:avLst/>
          </a:prstGeom>
          <a:solidFill>
            <a:srgbClr val="2B95B8"/>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Free from contamination</a:t>
            </a:r>
            <a:endParaRPr lang="en-CA"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p:cNvGrpSpPr/>
          <p:nvPr/>
        </p:nvGrpSpPr>
        <p:grpSpPr>
          <a:xfrm>
            <a:off x="278551" y="2170796"/>
            <a:ext cx="1369414" cy="4053978"/>
            <a:chOff x="67596" y="1673491"/>
            <a:chExt cx="1369414" cy="4053978"/>
          </a:xfrm>
        </p:grpSpPr>
        <p:sp>
          <p:nvSpPr>
            <p:cNvPr id="10" name="Down Arrow 9"/>
            <p:cNvSpPr/>
            <p:nvPr/>
          </p:nvSpPr>
          <p:spPr>
            <a:xfrm>
              <a:off x="548641" y="2302625"/>
              <a:ext cx="407324" cy="3424844"/>
            </a:xfrm>
            <a:prstGeom prst="downArrow">
              <a:avLst/>
            </a:prstGeom>
            <a:gradFill>
              <a:gsLst>
                <a:gs pos="0">
                  <a:srgbClr val="38C6F4"/>
                </a:gs>
                <a:gs pos="100000">
                  <a:srgbClr val="EC56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67596" y="1673491"/>
              <a:ext cx="1369414" cy="646331"/>
            </a:xfrm>
            <a:prstGeom prst="rect">
              <a:avLst/>
            </a:prstGeom>
            <a:noFill/>
          </p:spPr>
          <p:txBody>
            <a:bodyPr wrap="none" rtlCol="0">
              <a:spAutoFit/>
            </a:bodyPr>
            <a:lstStyle/>
            <a:p>
              <a:pPr algn="ctr"/>
              <a:r>
                <a:rPr lang="en-US" b="1" dirty="0"/>
                <a:t>Risk to </a:t>
              </a:r>
            </a:p>
            <a:p>
              <a:pPr algn="ctr"/>
              <a:r>
                <a:rPr lang="en-US" b="1" dirty="0"/>
                <a:t>water safety</a:t>
              </a:r>
              <a:endParaRPr lang="en-CA" b="1" dirty="0"/>
            </a:p>
          </p:txBody>
        </p:sp>
        <p:sp>
          <p:nvSpPr>
            <p:cNvPr id="12" name="TextBox 11"/>
            <p:cNvSpPr txBox="1"/>
            <p:nvPr/>
          </p:nvSpPr>
          <p:spPr>
            <a:xfrm>
              <a:off x="110405" y="2319822"/>
              <a:ext cx="568489" cy="369332"/>
            </a:xfrm>
            <a:prstGeom prst="rect">
              <a:avLst/>
            </a:prstGeom>
            <a:noFill/>
          </p:spPr>
          <p:txBody>
            <a:bodyPr wrap="none" rtlCol="0">
              <a:spAutoFit/>
            </a:bodyPr>
            <a:lstStyle/>
            <a:p>
              <a:r>
                <a:rPr lang="en-US" dirty="0"/>
                <a:t>Low</a:t>
              </a:r>
              <a:endParaRPr lang="en-CA" dirty="0"/>
            </a:p>
          </p:txBody>
        </p:sp>
        <p:sp>
          <p:nvSpPr>
            <p:cNvPr id="13" name="TextBox 12"/>
            <p:cNvSpPr txBox="1"/>
            <p:nvPr/>
          </p:nvSpPr>
          <p:spPr>
            <a:xfrm>
              <a:off x="91919" y="5102301"/>
              <a:ext cx="612668" cy="369332"/>
            </a:xfrm>
            <a:prstGeom prst="rect">
              <a:avLst/>
            </a:prstGeom>
            <a:noFill/>
          </p:spPr>
          <p:txBody>
            <a:bodyPr wrap="none" rtlCol="0">
              <a:spAutoFit/>
            </a:bodyPr>
            <a:lstStyle/>
            <a:p>
              <a:r>
                <a:rPr lang="en-US" dirty="0"/>
                <a:t>High</a:t>
              </a:r>
              <a:endParaRPr lang="en-CA" dirty="0"/>
            </a:p>
          </p:txBody>
        </p:sp>
      </p:grpSp>
      <p:grpSp>
        <p:nvGrpSpPr>
          <p:cNvPr id="14" name="Group 13"/>
          <p:cNvGrpSpPr/>
          <p:nvPr/>
        </p:nvGrpSpPr>
        <p:grpSpPr>
          <a:xfrm>
            <a:off x="2240632" y="3790358"/>
            <a:ext cx="8166499" cy="2399780"/>
            <a:chOff x="1962544" y="3188150"/>
            <a:chExt cx="8166499" cy="2399780"/>
          </a:xfrm>
          <a:solidFill>
            <a:srgbClr val="00B050"/>
          </a:solidFill>
        </p:grpSpPr>
        <p:sp>
          <p:nvSpPr>
            <p:cNvPr id="15" name="Donut 14"/>
            <p:cNvSpPr/>
            <p:nvPr/>
          </p:nvSpPr>
          <p:spPr>
            <a:xfrm>
              <a:off x="8563333" y="3188150"/>
              <a:ext cx="1565710" cy="1566000"/>
            </a:xfrm>
            <a:prstGeom prst="donut">
              <a:avLst>
                <a:gd name="adj" fmla="val 12939"/>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Right Arrow 15"/>
            <p:cNvSpPr/>
            <p:nvPr/>
          </p:nvSpPr>
          <p:spPr>
            <a:xfrm rot="16200000">
              <a:off x="8929296" y="4883522"/>
              <a:ext cx="833781"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rot="16200000">
              <a:off x="1937359" y="4987709"/>
              <a:ext cx="625406"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rot="16200000">
              <a:off x="3273865" y="4795898"/>
              <a:ext cx="1003782"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Arrow 18"/>
            <p:cNvSpPr/>
            <p:nvPr/>
          </p:nvSpPr>
          <p:spPr>
            <a:xfrm rot="16200000">
              <a:off x="4599532" y="4595873"/>
              <a:ext cx="1403832"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rot="16200000">
              <a:off x="5944245" y="4414898"/>
              <a:ext cx="1765782"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2584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HWTS and the SDGs</a:t>
            </a:r>
          </a:p>
        </p:txBody>
      </p:sp>
      <p:sp>
        <p:nvSpPr>
          <p:cNvPr id="3" name="Slide Number Placeholder 2"/>
          <p:cNvSpPr>
            <a:spLocks noGrp="1"/>
          </p:cNvSpPr>
          <p:nvPr>
            <p:ph type="sldNum" sz="quarter" idx="10"/>
          </p:nvPr>
        </p:nvSpPr>
        <p:spPr/>
        <p:txBody>
          <a:bodyPr/>
          <a:lstStyle/>
          <a:p>
            <a:fld id="{A8350104-CE64-4EE9-82B1-554144FA4C7C}" type="slidenum">
              <a:rPr lang="en-CA" smtClean="0"/>
              <a:pPr/>
              <a:t>8</a:t>
            </a:fld>
            <a:endParaRPr lang="en-CA"/>
          </a:p>
        </p:txBody>
      </p:sp>
      <p:sp>
        <p:nvSpPr>
          <p:cNvPr id="4" name="Text Placeholder 3"/>
          <p:cNvSpPr>
            <a:spLocks noGrp="1"/>
          </p:cNvSpPr>
          <p:nvPr>
            <p:ph type="body" sz="quarter" idx="11"/>
          </p:nvPr>
        </p:nvSpPr>
        <p:spPr>
          <a:xfrm>
            <a:off x="838200" y="1844675"/>
            <a:ext cx="6597094" cy="4357687"/>
          </a:xfrm>
        </p:spPr>
        <p:txBody>
          <a:bodyPr>
            <a:normAutofit/>
          </a:bodyPr>
          <a:lstStyle/>
          <a:p>
            <a:pPr marL="0" indent="0">
              <a:buNone/>
            </a:pPr>
            <a:r>
              <a:rPr lang="en-CA" sz="2400" dirty="0"/>
              <a:t>In groups:</a:t>
            </a:r>
          </a:p>
          <a:p>
            <a:pPr marL="342900" indent="-342900">
              <a:buFont typeface="Arial" panose="020B0604020202020204" pitchFamily="34" charset="0"/>
              <a:buChar char="•"/>
            </a:pPr>
            <a:r>
              <a:rPr lang="en-US" sz="2400" dirty="0"/>
              <a:t>Make a circle in the centre of your flipchart. Label it “</a:t>
            </a:r>
            <a:r>
              <a:rPr lang="en-US" sz="2400" dirty="0" smtClean="0"/>
              <a:t>HWTS.”</a:t>
            </a:r>
            <a:endParaRPr lang="en-US" sz="2400" dirty="0"/>
          </a:p>
          <a:p>
            <a:pPr marL="342900" indent="-342900">
              <a:buFont typeface="Arial" panose="020B0604020202020204" pitchFamily="34" charset="0"/>
              <a:buChar char="•"/>
            </a:pPr>
            <a:r>
              <a:rPr lang="en-US" sz="2400" dirty="0"/>
              <a:t>Create a mind map showing how HWTS contributes to different </a:t>
            </a:r>
            <a:r>
              <a:rPr lang="en-US" sz="2400" dirty="0" smtClean="0"/>
              <a:t>SDGs.</a:t>
            </a:r>
            <a:endParaRPr lang="en-CA" sz="2400" dirty="0"/>
          </a:p>
          <a:p>
            <a:pPr marL="0" indent="0">
              <a:buNone/>
            </a:pPr>
            <a:endParaRPr lang="en-CA"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0743" y="1690688"/>
            <a:ext cx="3461657" cy="3461657"/>
          </a:xfrm>
          <a:prstGeom prst="rect">
            <a:avLst/>
          </a:prstGeom>
        </p:spPr>
      </p:pic>
    </p:spTree>
    <p:extLst>
      <p:ext uri="{BB962C8B-B14F-4D97-AF65-F5344CB8AC3E}">
        <p14:creationId xmlns:p14="http://schemas.microsoft.com/office/powerpoint/2010/main" val="160948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Standards and Regulations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9</a:t>
            </a:fld>
            <a:endParaRPr lang="en-CA"/>
          </a:p>
        </p:txBody>
      </p:sp>
      <p:sp>
        <p:nvSpPr>
          <p:cNvPr id="4" name="Text Placeholder 3"/>
          <p:cNvSpPr>
            <a:spLocks noGrp="1"/>
          </p:cNvSpPr>
          <p:nvPr>
            <p:ph type="body" sz="quarter" idx="11"/>
          </p:nvPr>
        </p:nvSpPr>
        <p:spPr/>
        <p:txBody>
          <a:bodyPr>
            <a:normAutofit/>
          </a:bodyPr>
          <a:lstStyle/>
          <a:p>
            <a:r>
              <a:rPr lang="en-US" sz="1800" dirty="0">
                <a:solidFill>
                  <a:srgbClr val="C00000"/>
                </a:solidFill>
              </a:rPr>
              <a:t>Trainer: add relevant information, pictures, and details here about any local standards, policies, and regulations relevant to participants’ context. </a:t>
            </a:r>
          </a:p>
          <a:p>
            <a:r>
              <a:rPr lang="en-US" sz="1800" dirty="0">
                <a:solidFill>
                  <a:srgbClr val="C00000"/>
                </a:solidFill>
              </a:rPr>
              <a:t>Delete or hide this slide if not needed.</a:t>
            </a:r>
            <a:endParaRPr lang="en-CA" dirty="0">
              <a:solidFill>
                <a:srgbClr val="C00000"/>
              </a:solidFill>
            </a:endParaRPr>
          </a:p>
        </p:txBody>
      </p:sp>
    </p:spTree>
    <p:extLst>
      <p:ext uri="{BB962C8B-B14F-4D97-AF65-F5344CB8AC3E}">
        <p14:creationId xmlns:p14="http://schemas.microsoft.com/office/powerpoint/2010/main" val="2769154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872</TotalTime>
  <Words>383</Words>
  <Application>Microsoft Office PowerPoint</Application>
  <PresentationFormat>Widescreen</PresentationFormat>
  <Paragraphs>60</Paragraphs>
  <Slides>11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vt:lpstr>
      <vt:lpstr>Merriweather Light</vt:lpstr>
      <vt:lpstr>Lato</vt:lpstr>
      <vt:lpstr>Lato Light</vt:lpstr>
      <vt:lpstr>Arial</vt:lpstr>
      <vt:lpstr>Georgia</vt:lpstr>
      <vt:lpstr>Merriweather</vt:lpstr>
      <vt:lpstr>CAWST Title</vt:lpstr>
      <vt:lpstr>CAWST Content</vt:lpstr>
      <vt:lpstr>PowerPoint Presentation</vt:lpstr>
      <vt:lpstr>PowerPoint Presentation</vt:lpstr>
      <vt:lpstr>PowerPoint Presentation</vt:lpstr>
      <vt:lpstr>Group Discussion</vt:lpstr>
      <vt:lpstr>Learning Outcomes</vt:lpstr>
      <vt:lpstr>Group  Work</vt:lpstr>
      <vt:lpstr>Does HWTS Contribute to Reaching the SDG Target for Safe Drinking Water?</vt:lpstr>
      <vt:lpstr>HWTS and the SDGs</vt:lpstr>
      <vt:lpstr>Local Standards and Regulations</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54</cp:revision>
  <dcterms:created xsi:type="dcterms:W3CDTF">2018-04-24T20:01:19Z</dcterms:created>
  <dcterms:modified xsi:type="dcterms:W3CDTF">2018-07-12T20:54:52Z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