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3.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notesSlides/notesSlide6.xml" ContentType="application/vnd.openxmlformats-officedocument.presentationml.notesSlide+xml"/>
  <Override PartName="/ppt/tags/tag39.xml" ContentType="application/vnd.openxmlformats-officedocument.presentationml.tags+xml"/>
  <Override PartName="/ppt/notesSlides/notesSlide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4" r:id="rId2"/>
  </p:sldMasterIdLst>
  <p:notesMasterIdLst>
    <p:notesMasterId r:id="rId24"/>
  </p:notesMasterIdLst>
  <p:handoutMasterIdLst>
    <p:handoutMasterId r:id="rId25"/>
  </p:handoutMasterIdLst>
  <p:sldIdLst>
    <p:sldId id="272" r:id="rId3"/>
    <p:sldId id="271" r:id="rId4"/>
    <p:sldId id="275" r:id="rId5"/>
    <p:sldId id="277" r:id="rId6"/>
    <p:sldId id="276" r:id="rId7"/>
    <p:sldId id="282" r:id="rId8"/>
    <p:sldId id="281" r:id="rId9"/>
    <p:sldId id="270" r:id="rId10"/>
    <p:sldId id="274" r:id="rId11"/>
    <p:sldId id="283" r:id="rId12"/>
    <p:sldId id="285" r:id="rId13"/>
    <p:sldId id="284" r:id="rId14"/>
    <p:sldId id="286" r:id="rId15"/>
    <p:sldId id="263" r:id="rId16"/>
    <p:sldId id="287" r:id="rId17"/>
    <p:sldId id="288" r:id="rId18"/>
    <p:sldId id="289" r:id="rId19"/>
    <p:sldId id="290" r:id="rId20"/>
    <p:sldId id="278" r:id="rId21"/>
    <p:sldId id="273" r:id="rId22"/>
    <p:sldId id="257" r:id="rId23"/>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Georgia" panose="02040502050405020303" pitchFamily="18" charset="0"/>
      <p:regular r:id="rId34"/>
      <p:bold r:id="rId35"/>
      <p:italic r:id="rId36"/>
      <p:boldItalic r:id="rId37"/>
    </p:embeddedFont>
    <p:embeddedFont>
      <p:font typeface="Lato" panose="020B0604020202020204" charset="0"/>
      <p:regular r:id="rId38"/>
      <p:bold r:id="rId39"/>
      <p:italic r:id="rId40"/>
      <p:boldItalic r:id="rId41"/>
    </p:embeddedFont>
    <p:embeddedFont>
      <p:font typeface="Lato Black" panose="020B0604020202020204" charset="0"/>
      <p:bold r:id="rId42"/>
      <p:boldItalic r:id="rId43"/>
    </p:embeddedFont>
    <p:embeddedFont>
      <p:font typeface="Lato Light" panose="020F0302020204030203" charset="0"/>
      <p:regular r:id="rId44"/>
      <p:italic r:id="rId45"/>
    </p:embeddedFont>
    <p:embeddedFont>
      <p:font typeface="Mangal" panose="02040503050203030202" pitchFamily="18" charset="0"/>
      <p:regular r:id="rId46"/>
      <p:bold r:id="rId47"/>
    </p:embeddedFont>
    <p:embeddedFont>
      <p:font typeface="Merriweather" panose="020B0604020202020204" charset="0"/>
      <p:regular r:id="rId48"/>
      <p:bold r:id="rId49"/>
      <p:italic r:id="rId50"/>
      <p:boldItalic r:id="rId51"/>
    </p:embeddedFont>
    <p:embeddedFont>
      <p:font typeface="Merriweather Light" panose="020B0604020202020204" charset="0"/>
      <p:regular r:id="rId52"/>
      <p:italic r:id="rId53"/>
    </p:embeddedFont>
    <p:embeddedFont>
      <p:font typeface="MS Mincho" panose="02020609040205080304" pitchFamily="49" charset="-128"/>
      <p:regular r:id="rId54"/>
    </p:embeddedFont>
  </p:embeddedFontLst>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Slides" id="{A37F6CFB-43EB-4462-A7BB-8FFAC74994C6}">
          <p14:sldIdLst>
            <p14:sldId id="272"/>
            <p14:sldId id="271"/>
            <p14:sldId id="275"/>
          </p14:sldIdLst>
        </p14:section>
        <p14:section name="Introduction" id="{2D390758-091C-4763-946A-0FB61F321358}">
          <p14:sldIdLst>
            <p14:sldId id="277"/>
          </p14:sldIdLst>
        </p14:section>
        <p14:section name="Brainstorm &amp; Presentation: Chlorine Products" id="{93268581-705C-4CF3-BA37-3C4142EFB0ED}">
          <p14:sldIdLst>
            <p14:sldId id="276"/>
            <p14:sldId id="282"/>
            <p14:sldId id="281"/>
            <p14:sldId id="270"/>
          </p14:sldIdLst>
        </p14:section>
        <p14:section name="Pair work &amp; presentation: how chlorine works" id="{DA69B5A6-317A-4D02-A73A-C3600F184E10}">
          <p14:sldIdLst>
            <p14:sldId id="274"/>
            <p14:sldId id="283"/>
            <p14:sldId id="285"/>
            <p14:sldId id="284"/>
            <p14:sldId id="286"/>
          </p14:sldIdLst>
        </p14:section>
        <p14:section name="Chlorine Dosing" id="{C1C70821-E6BE-4572-BCDA-20F826D3D18C}">
          <p14:sldIdLst>
            <p14:sldId id="263"/>
            <p14:sldId id="287"/>
            <p14:sldId id="288"/>
            <p14:sldId id="289"/>
            <p14:sldId id="290"/>
          </p14:sldIdLst>
        </p14:section>
        <p14:section name="Review" id="{A3F116B9-B127-46CE-97A8-BF243311DF93}">
          <p14:sldIdLst>
            <p14:sldId id="278"/>
          </p14:sldIdLst>
        </p14:section>
        <p14:section name="Final Slides" id="{009A79B0-7740-4875-9700-9B98ECD22D6D}">
          <p14:sldIdLst>
            <p14:sldId id="273"/>
            <p14:sldId id="257"/>
          </p14:sldIdLst>
        </p14:section>
      </p14:sectionLst>
    </p:ext>
    <p:ext uri="{EFAFB233-063F-42B5-8137-9DF3F51BA10A}">
      <p15:sldGuideLst xmlns:p15="http://schemas.microsoft.com/office/powerpoint/2012/main">
        <p15:guide id="1" orient="horz" pos="1820" userDrawn="1">
          <p15:clr>
            <a:srgbClr val="A4A3A4"/>
          </p15:clr>
        </p15:guide>
        <p15:guide id="2" pos="914" userDrawn="1">
          <p15:clr>
            <a:srgbClr val="A4A3A4"/>
          </p15:clr>
        </p15:guide>
        <p15:guide id="3" pos="67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Callander" initials="SC" lastIdx="41" clrIdx="0">
    <p:extLst>
      <p:ext uri="{19B8F6BF-5375-455C-9EA6-DF929625EA0E}">
        <p15:presenceInfo xmlns:p15="http://schemas.microsoft.com/office/powerpoint/2012/main" userId="5515d047bf69f4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7808E"/>
    <a:srgbClr val="898989"/>
    <a:srgbClr val="F68D36"/>
    <a:srgbClr val="24A4D6"/>
    <a:srgbClr val="5C5C5C"/>
    <a:srgbClr val="90D8F5"/>
    <a:srgbClr val="58C8DD"/>
    <a:srgbClr val="38C6F4"/>
    <a:srgbClr val="9DB2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0EF08C-11F0-4AD4-B0E6-9B702BDDE6A7}" v="227" dt="2018-06-22T16:39:10.516"/>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68613" autoAdjust="0"/>
  </p:normalViewPr>
  <p:slideViewPr>
    <p:cSldViewPr snapToGrid="0">
      <p:cViewPr varScale="1">
        <p:scale>
          <a:sx n="67" d="100"/>
          <a:sy n="67" d="100"/>
        </p:scale>
        <p:origin x="1205" y="67"/>
      </p:cViewPr>
      <p:guideLst>
        <p:guide orient="horz" pos="1820"/>
        <p:guide pos="914"/>
        <p:guide pos="6788"/>
      </p:guideLst>
    </p:cSldViewPr>
  </p:slideViewPr>
  <p:notesTextViewPr>
    <p:cViewPr>
      <p:scale>
        <a:sx n="1" d="1"/>
        <a:sy n="1" d="1"/>
      </p:scale>
      <p:origin x="0" y="0"/>
    </p:cViewPr>
  </p:notesTextViewPr>
  <p:notesViewPr>
    <p:cSldViewPr snapToGrid="0">
      <p:cViewPr varScale="1">
        <p:scale>
          <a:sx n="123" d="100"/>
          <a:sy n="123" d="100"/>
        </p:scale>
        <p:origin x="4048" y="8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tags" Target="tags/tag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viewProps" Target="viewProps.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font" Target="fonts/font2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6.fntdata"/><Relationship Id="rId54"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02CD-B430-4A13-944B-7362646EDDB5}" type="datetimeFigureOut">
              <a:rPr lang="en-CA" smtClean="0"/>
              <a:t>2018-09-15</a:t>
            </a:fld>
            <a:endParaRPr lang="en-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8B31B6-5D3E-4E20-913F-59CB8693585F}" type="slidenum">
              <a:rPr lang="en-CA" smtClean="0"/>
              <a:t>‹#›</a:t>
            </a:fld>
            <a:endParaRPr lang="en-CA" dirty="0"/>
          </a:p>
        </p:txBody>
      </p:sp>
    </p:spTree>
    <p:extLst>
      <p:ext uri="{BB962C8B-B14F-4D97-AF65-F5344CB8AC3E}">
        <p14:creationId xmlns:p14="http://schemas.microsoft.com/office/powerpoint/2010/main" val="891335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7B91C7-4AEC-449E-818A-A4D9364B6131}" type="datetimeFigureOut">
              <a:rPr lang="en-CA" smtClean="0"/>
              <a:t>2018-09-15</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CCCD06-B6AC-4C94-B410-82C167501725}" type="slidenum">
              <a:rPr lang="en-CA" smtClean="0"/>
              <a:t>‹#›</a:t>
            </a:fld>
            <a:endParaRPr lang="en-CA" dirty="0"/>
          </a:p>
        </p:txBody>
      </p:sp>
    </p:spTree>
    <p:extLst>
      <p:ext uri="{BB962C8B-B14F-4D97-AF65-F5344CB8AC3E}">
        <p14:creationId xmlns:p14="http://schemas.microsoft.com/office/powerpoint/2010/main" val="3895346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69CCCD06-B6AC-4C94-B410-82C167501725}" type="slidenum">
              <a:rPr/>
              <a:t>6</a:t>
            </a:fld>
            <a:endParaRPr/>
          </a:p>
        </p:txBody>
      </p:sp>
    </p:spTree>
    <p:extLst>
      <p:ext uri="{BB962C8B-B14F-4D97-AF65-F5344CB8AC3E}">
        <p14:creationId xmlns:p14="http://schemas.microsoft.com/office/powerpoint/2010/main" val="1817920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69CCCD06-B6AC-4C94-B410-82C167501725}" type="slidenum">
              <a:rPr/>
              <a:t>8</a:t>
            </a:fld>
            <a:endParaRPr/>
          </a:p>
        </p:txBody>
      </p:sp>
    </p:spTree>
    <p:extLst>
      <p:ext uri="{BB962C8B-B14F-4D97-AF65-F5344CB8AC3E}">
        <p14:creationId xmlns:p14="http://schemas.microsoft.com/office/powerpoint/2010/main" val="2214311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fr-FR" sz="1200"/>
              <a:t>Le chlore et l'eau forment de l'acide hypochloreux, qui réagit aux microorganismes et les désactive. La partie de chlore qui réagit avec la matière organique et les microorganismes est appelée </a:t>
            </a:r>
            <a:r>
              <a:rPr lang="fr-FR" sz="1200" b="1"/>
              <a:t>chlore consommé</a:t>
            </a:r>
            <a:r>
              <a:rPr lang="fr-FR" sz="1200"/>
              <a:t>. </a:t>
            </a:r>
          </a:p>
          <a:p>
            <a:pPr rtl="0"/>
            <a:r>
              <a:rPr lang="fr-FR" sz="1200"/>
              <a:t>Une partie du chlore réagit avec les nitrates, l'ammoniac et d'autres matières organiques pour former de nouveaux composés chlorés. C'est ce qu'on appelle le </a:t>
            </a:r>
            <a:r>
              <a:rPr lang="fr-FR" sz="1200" b="1"/>
              <a:t>chlore combiné</a:t>
            </a:r>
            <a:r>
              <a:rPr lang="fr-FR" sz="1200"/>
              <a:t>.</a:t>
            </a:r>
          </a:p>
          <a:p>
            <a:pPr rtl="0"/>
            <a:r>
              <a:rPr lang="fr-FR" sz="1200"/>
              <a:t>L'excès de chlore qui n'est pas consommé ou combiné reste dans l'eau. Cette partie est appelée </a:t>
            </a:r>
            <a:r>
              <a:rPr lang="fr-FR" sz="1200" b="1"/>
              <a:t>chlore résiduel libre</a:t>
            </a:r>
            <a:r>
              <a:rPr lang="fr-FR" sz="1200"/>
              <a:t>. Elle contribue à éviter une nouvelle contamination.</a:t>
            </a:r>
          </a:p>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10</a:t>
            </a:fld>
            <a:endParaRPr/>
          </a:p>
        </p:txBody>
      </p:sp>
    </p:spTree>
    <p:extLst>
      <p:ext uri="{BB962C8B-B14F-4D97-AF65-F5344CB8AC3E}">
        <p14:creationId xmlns:p14="http://schemas.microsoft.com/office/powerpoint/2010/main" val="98141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12</a:t>
            </a:fld>
            <a:endParaRPr/>
          </a:p>
        </p:txBody>
      </p:sp>
    </p:spTree>
    <p:extLst>
      <p:ext uri="{BB962C8B-B14F-4D97-AF65-F5344CB8AC3E}">
        <p14:creationId xmlns:p14="http://schemas.microsoft.com/office/powerpoint/2010/main" val="4032220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None/>
            </a:pPr>
            <a:r>
              <a:rPr lang="fr-FR"/>
              <a:t>Pré-requis :</a:t>
            </a:r>
          </a:p>
          <a:p>
            <a:pPr rtl="0"/>
            <a:r>
              <a:rPr lang="fr-FR"/>
              <a:t>Connaître la concentration en chlore de votre produit</a:t>
            </a:r>
          </a:p>
          <a:p>
            <a:pPr rtl="0"/>
            <a:r>
              <a:rPr lang="fr-FR"/>
              <a:t>Pouvoir mesurer le CRL</a:t>
            </a:r>
          </a:p>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16</a:t>
            </a:fld>
            <a:endParaRPr/>
          </a:p>
        </p:txBody>
      </p:sp>
    </p:spTree>
    <p:extLst>
      <p:ext uri="{BB962C8B-B14F-4D97-AF65-F5344CB8AC3E}">
        <p14:creationId xmlns:p14="http://schemas.microsoft.com/office/powerpoint/2010/main" val="2413741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S'il est plus concentré, le produit</a:t>
            </a:r>
            <a:r>
              <a:rPr lang="fr-FR" baseline="0"/>
              <a:t> doit d'abord être dilué. Préparer une solution à 1 %.</a:t>
            </a:r>
          </a:p>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17</a:t>
            </a:fld>
            <a:endParaRPr/>
          </a:p>
        </p:txBody>
      </p:sp>
    </p:spTree>
    <p:extLst>
      <p:ext uri="{BB962C8B-B14F-4D97-AF65-F5344CB8AC3E}">
        <p14:creationId xmlns:p14="http://schemas.microsoft.com/office/powerpoint/2010/main" val="29673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18</a:t>
            </a:fld>
            <a:endParaRPr/>
          </a:p>
        </p:txBody>
      </p:sp>
    </p:spTree>
    <p:extLst>
      <p:ext uri="{BB962C8B-B14F-4D97-AF65-F5344CB8AC3E}">
        <p14:creationId xmlns:p14="http://schemas.microsoft.com/office/powerpoint/2010/main" val="2612007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rtl="0"/>
            <a:fld id="{69CCCD06-B6AC-4C94-B410-82C167501725}" type="slidenum">
              <a:rPr/>
              <a:t>21</a:t>
            </a:fld>
            <a:endParaRPr/>
          </a:p>
        </p:txBody>
      </p:sp>
    </p:spTree>
    <p:extLst>
      <p:ext uri="{BB962C8B-B14F-4D97-AF65-F5344CB8AC3E}">
        <p14:creationId xmlns:p14="http://schemas.microsoft.com/office/powerpoint/2010/main" val="14830611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hyperlink" Target="https://resources.cawst.org/cc" TargetMode="External"/><Relationship Id="rId5" Type="http://schemas.openxmlformats.org/officeDocument/2006/relationships/hyperlink" Target="https://creativecommons.org/licenses/by-sa/4.0/"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resources.cawst.org/cc" TargetMode="External"/><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hyperlink" Target="https://resources.cawst.org/cc"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reative Common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8734" y="6132707"/>
            <a:ext cx="1227411" cy="429442"/>
          </a:xfrm>
          <a:prstGeom prst="rect">
            <a:avLst/>
          </a:prstGeom>
        </p:spPr>
      </p:pic>
      <p:pic>
        <p:nvPicPr>
          <p:cNvPr id="14" name="Picture 13"/>
          <p:cNvPicPr>
            <a:picLocks noChangeAspect="1"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9991934" y="5586545"/>
            <a:ext cx="1540815" cy="3966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2595000" y="428413"/>
            <a:ext cx="7052400" cy="707886"/>
          </a:xfrm>
          <a:prstGeom prst="rect">
            <a:avLst/>
          </a:prstGeom>
          <a:noFill/>
        </p:spPr>
        <p:txBody>
          <a:bodyPr wrap="square" rtlCol="0">
            <a:spAutoFit/>
          </a:bodyPr>
          <a:lstStyle/>
          <a:p>
            <a:pPr rtl="0"/>
            <a:r>
              <a:rPr lang="fr-FR" sz="4000"/>
              <a:t>Licence Creative Commons</a:t>
            </a:r>
          </a:p>
        </p:txBody>
      </p:sp>
      <p:sp>
        <p:nvSpPr>
          <p:cNvPr id="17" name="TextBox 16"/>
          <p:cNvSpPr txBox="1"/>
          <p:nvPr userDrawn="1"/>
        </p:nvSpPr>
        <p:spPr>
          <a:xfrm>
            <a:off x="2595000" y="1174726"/>
            <a:ext cx="7052400" cy="861774"/>
          </a:xfrm>
          <a:prstGeom prst="rect">
            <a:avLst/>
          </a:prstGeom>
          <a:noFill/>
        </p:spPr>
        <p:txBody>
          <a:bodyPr wrap="square" rtlCol="0">
            <a:spAutoFit/>
          </a:bodyPr>
          <a:lstStyle/>
          <a:p>
            <a:pPr rtl="0"/>
            <a:r>
              <a:rPr lang="fr-FR" sz="1600" dirty="0"/>
              <a:t>Le contenu de ce document est en libre accès et sous </a:t>
            </a:r>
            <a:r>
              <a:rPr lang="fr-FR" sz="1600" dirty="0">
                <a:hlinkClick r:id="rId5"/>
              </a:rPr>
              <a:t>licence Creative Commons Attribution-</a:t>
            </a:r>
            <a:r>
              <a:rPr lang="fr-FR" sz="1600" dirty="0" err="1">
                <a:hlinkClick r:id="rId5"/>
              </a:rPr>
              <a:t>ShareAlike</a:t>
            </a:r>
            <a:r>
              <a:rPr lang="fr-FR" sz="1600" dirty="0">
                <a:hlinkClick r:id="rId5"/>
              </a:rPr>
              <a:t> 4.0 International License</a:t>
            </a:r>
            <a:r>
              <a:rPr lang="fr-FR" sz="1600" dirty="0"/>
              <a:t>(CC </a:t>
            </a:r>
            <a:r>
              <a:rPr lang="fr-FR" sz="1600" dirty="0" err="1"/>
              <a:t>BY-SA</a:t>
            </a:r>
            <a:r>
              <a:rPr lang="fr-FR" sz="1600" dirty="0"/>
              <a:t> 4.0). </a:t>
            </a:r>
          </a:p>
          <a:p>
            <a:pPr rtl="0"/>
            <a:r>
              <a:rPr lang="fr-FR" sz="1600" dirty="0"/>
              <a:t>Vous êtes libre de :</a:t>
            </a:r>
          </a:p>
        </p:txBody>
      </p:sp>
      <p:sp>
        <p:nvSpPr>
          <p:cNvPr id="21" name="TextBox 20"/>
          <p:cNvSpPr txBox="1"/>
          <p:nvPr userDrawn="1"/>
        </p:nvSpPr>
        <p:spPr>
          <a:xfrm>
            <a:off x="2595000" y="1996430"/>
            <a:ext cx="7052400" cy="1077218"/>
          </a:xfrm>
          <a:prstGeom prst="rect">
            <a:avLst/>
          </a:prstGeom>
          <a:noFill/>
        </p:spPr>
        <p:txBody>
          <a:bodyPr wrap="square" rtlCol="0">
            <a:spAutoFit/>
          </a:bodyPr>
          <a:lstStyle/>
          <a:p>
            <a:pPr rtl="0"/>
            <a:r>
              <a:rPr lang="fr-FR" sz="1600" dirty="0"/>
              <a:t>Partager – Copier et redistribuer les contenus sur tous types de supports et de formats.</a:t>
            </a:r>
          </a:p>
          <a:p>
            <a:pPr rtl="0"/>
            <a:r>
              <a:rPr lang="fr-FR" sz="1600" dirty="0"/>
              <a:t>Adapter – Modifier, transformer ou utiliser les contenus pour créer vos propres documents, et faire usage de ceux-ci à toutes fins utiles, y compris commerciales.</a:t>
            </a:r>
          </a:p>
        </p:txBody>
      </p:sp>
      <p:sp>
        <p:nvSpPr>
          <p:cNvPr id="22" name="TextBox 21"/>
          <p:cNvSpPr txBox="1"/>
          <p:nvPr userDrawn="1"/>
        </p:nvSpPr>
        <p:spPr>
          <a:xfrm>
            <a:off x="2595000" y="3048020"/>
            <a:ext cx="7052400" cy="2646878"/>
          </a:xfrm>
          <a:prstGeom prst="rect">
            <a:avLst/>
          </a:prstGeom>
          <a:noFill/>
        </p:spPr>
        <p:txBody>
          <a:bodyPr wrap="square" rtlCol="0">
            <a:spAutoFit/>
          </a:bodyPr>
          <a:lstStyle/>
          <a:p>
            <a:pPr rtl="0"/>
            <a:r>
              <a:rPr lang="fr-FR" sz="1600" dirty="0"/>
              <a:t>Aux conditions suivantes :</a:t>
            </a:r>
          </a:p>
          <a:p>
            <a:pPr rtl="0"/>
            <a:r>
              <a:rPr lang="fr-FR" sz="1600" dirty="0"/>
              <a:t>Attribution – Vous devez signaler que CAWST est l'auteur de ce document, renseigner un lien vers la licence, et indiquer si des modifications ont été apportées. Vous pouvez indiquer ces renseignements de la manière dont vous le souhaitez, mais nous vous demandons de ne pas laisser entendre que CAWST vous soutient ou approuve la façon dont vous utilisez nos ressources. Les instructions détaillées sont disponibles sur : </a:t>
            </a:r>
            <a:r>
              <a:rPr lang="fr-FR" sz="1600" dirty="0">
                <a:hlinkClick r:id="rId6"/>
              </a:rPr>
              <a:t>resources.cawst.org/cc</a:t>
            </a:r>
          </a:p>
          <a:p>
            <a:pPr rtl="0"/>
            <a:r>
              <a:rPr lang="fr-FR" sz="1600" dirty="0"/>
              <a:t>Partage dans les mêmes conditions – Si vous modifiez, transformez ou créez à partir de nos contenus, vous devez distribuer vos contributions avec la même licence que les originaux.</a:t>
            </a:r>
          </a:p>
        </p:txBody>
      </p:sp>
      <p:sp>
        <p:nvSpPr>
          <p:cNvPr id="23" name="TextBox 22"/>
          <p:cNvSpPr txBox="1"/>
          <p:nvPr userDrawn="1"/>
        </p:nvSpPr>
        <p:spPr>
          <a:xfrm>
            <a:off x="2595000" y="5567692"/>
            <a:ext cx="7052400" cy="830997"/>
          </a:xfrm>
          <a:prstGeom prst="rect">
            <a:avLst/>
          </a:prstGeom>
          <a:noFill/>
        </p:spPr>
        <p:txBody>
          <a:bodyPr wrap="square" rtlCol="0">
            <a:spAutoFit/>
          </a:bodyPr>
          <a:lstStyle/>
          <a:p>
            <a:pPr rtl="0"/>
            <a:r>
              <a:rPr lang="fr-FR" sz="1600" dirty="0"/>
              <a:t>CAWST et ses administrateurs, employés, contractants et bénévoles n'endossent aucune responsabilité et ne donnent aucune garantie en ce qui concerne les résultats pouvant être obtenus par l'utilisation des informations fournies.</a:t>
            </a:r>
          </a:p>
        </p:txBody>
      </p:sp>
      <p:cxnSp>
        <p:nvCxnSpPr>
          <p:cNvPr id="25" name="Straight Connector 24"/>
          <p:cNvCxnSpPr/>
          <p:nvPr userDrawn="1"/>
        </p:nvCxnSpPr>
        <p:spPr>
          <a:xfrm>
            <a:off x="2592000" y="1971648"/>
            <a:ext cx="705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592000" y="3033578"/>
            <a:ext cx="705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2591400" y="5562989"/>
            <a:ext cx="7056000"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57136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lvl1pPr>
              <a:defRPr/>
            </a:lvl1pPr>
          </a:lstStyle>
          <a:p>
            <a:r>
              <a:rPr lang="en-US" dirty="0"/>
              <a:t>Text Slide</a:t>
            </a:r>
            <a:endParaRPr lang="en-CA" dirty="0"/>
          </a:p>
        </p:txBody>
      </p:sp>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dirty="0"/>
          </a:p>
        </p:txBody>
      </p:sp>
      <p:sp>
        <p:nvSpPr>
          <p:cNvPr id="12" name="Text Placeholder 11"/>
          <p:cNvSpPr>
            <a:spLocks noGrp="1"/>
          </p:cNvSpPr>
          <p:nvPr>
            <p:ph type="body" sz="quarter" idx="11"/>
          </p:nvPr>
        </p:nvSpPr>
        <p:spPr>
          <a:xfrm>
            <a:off x="1440000" y="1808163"/>
            <a:ext cx="9360000" cy="4357687"/>
          </a:xfrm>
        </p:spPr>
        <p:txBody>
          <a:bodyPr>
            <a:normAutofit/>
          </a:bodyPr>
          <a:lstStyle>
            <a:lvl1pPr marL="0" indent="0">
              <a:lnSpc>
                <a:spcPct val="150000"/>
              </a:lnSpc>
              <a:buNone/>
              <a:defRPr sz="2000"/>
            </a:lvl1pPr>
            <a:lvl2pPr marL="457200" indent="0">
              <a:lnSpc>
                <a:spcPct val="150000"/>
              </a:lnSpc>
              <a:buNone/>
              <a:defRPr sz="2000"/>
            </a:lvl2pPr>
            <a:lvl3pPr marL="914400" indent="0">
              <a:lnSpc>
                <a:spcPct val="150000"/>
              </a:lnSpc>
              <a:buNone/>
              <a:defRPr sz="2000"/>
            </a:lvl3pPr>
            <a:lvl4pPr marL="1371600" indent="0">
              <a:lnSpc>
                <a:spcPct val="150000"/>
              </a:lnSpc>
              <a:buNone/>
              <a:defRPr sz="2000"/>
            </a:lvl4pPr>
            <a:lvl5pPr marL="1828800" indent="0">
              <a:lnSpc>
                <a:spcPct val="150000"/>
              </a:lnSpc>
              <a:buNone/>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ustDataLst>
      <p:tags r:id="rId1"/>
    </p:custDataLst>
    <p:extLst>
      <p:ext uri="{BB962C8B-B14F-4D97-AF65-F5344CB8AC3E}">
        <p14:creationId xmlns:p14="http://schemas.microsoft.com/office/powerpoint/2010/main" val="566643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lvl1pPr>
              <a:defRPr/>
            </a:lvl1pPr>
          </a:lstStyle>
          <a:p>
            <a:r>
              <a:rPr lang="en-US" dirty="0"/>
              <a:t>Bullet Slide</a:t>
            </a:r>
            <a:endParaRPr lang="en-CA" dirty="0"/>
          </a:p>
        </p:txBody>
      </p:sp>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dirty="0"/>
          </a:p>
        </p:txBody>
      </p:sp>
      <p:sp>
        <p:nvSpPr>
          <p:cNvPr id="12" name="Text Placeholder 11"/>
          <p:cNvSpPr>
            <a:spLocks noGrp="1"/>
          </p:cNvSpPr>
          <p:nvPr>
            <p:ph type="body" sz="quarter" idx="11"/>
          </p:nvPr>
        </p:nvSpPr>
        <p:spPr>
          <a:xfrm>
            <a:off x="1440000" y="1808163"/>
            <a:ext cx="9360000" cy="4357687"/>
          </a:xfrm>
        </p:spPr>
        <p:txBody>
          <a:bodyPr>
            <a:normAutofit/>
          </a:bodyPr>
          <a:lstStyle>
            <a:lvl1pPr marL="342900" indent="-342900">
              <a:lnSpc>
                <a:spcPct val="150000"/>
              </a:lnSpc>
              <a:buFont typeface="Arial" panose="020B0604020202020204" pitchFamily="34" charset="0"/>
              <a:buChar char="•"/>
              <a:defRPr sz="2000"/>
            </a:lvl1pPr>
            <a:lvl2pPr marL="800100" indent="-342900">
              <a:lnSpc>
                <a:spcPct val="150000"/>
              </a:lnSpc>
              <a:buFont typeface="Arial" panose="020B0604020202020204" pitchFamily="34" charset="0"/>
              <a:buChar char="•"/>
              <a:defRPr sz="2000"/>
            </a:lvl2pPr>
            <a:lvl3pPr marL="1257300" indent="-342900">
              <a:lnSpc>
                <a:spcPct val="150000"/>
              </a:lnSpc>
              <a:buFont typeface="Arial" panose="020B0604020202020204" pitchFamily="34" charset="0"/>
              <a:buChar char="•"/>
              <a:defRPr sz="2000"/>
            </a:lvl3pPr>
            <a:lvl4pPr marL="1714500" indent="-342900">
              <a:lnSpc>
                <a:spcPct val="150000"/>
              </a:lnSpc>
              <a:buFont typeface="Arial" panose="020B0604020202020204" pitchFamily="34" charset="0"/>
              <a:buChar char="•"/>
              <a:defRPr sz="2000"/>
            </a:lvl4pPr>
            <a:lvl5pPr marL="2171700" indent="-342900">
              <a:lnSpc>
                <a:spcPct val="150000"/>
              </a:lnSpc>
              <a:buFont typeface="Arial" panose="020B0604020202020204" pitchFamily="34" charset="0"/>
              <a:buChar char="•"/>
              <a:defRPr sz="2000"/>
            </a:lvl5pPr>
          </a:lstStyle>
          <a:p>
            <a:pPr lvl="0"/>
            <a:r>
              <a:rPr lang="en-US" dirty="0"/>
              <a:t>Edit Master text styles</a:t>
            </a:r>
          </a:p>
        </p:txBody>
      </p:sp>
    </p:spTree>
    <p:custDataLst>
      <p:tags r:id="rId1"/>
    </p:custDataLst>
    <p:extLst>
      <p:ext uri="{BB962C8B-B14F-4D97-AF65-F5344CB8AC3E}">
        <p14:creationId xmlns:p14="http://schemas.microsoft.com/office/powerpoint/2010/main" val="3761039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mber Slide">
    <p:spTree>
      <p:nvGrpSpPr>
        <p:cNvPr id="1" name=""/>
        <p:cNvGrpSpPr/>
        <p:nvPr/>
      </p:nvGrpSpPr>
      <p:grpSpPr>
        <a:xfrm>
          <a:off x="0" y="0"/>
          <a:ext cx="0" cy="0"/>
          <a:chOff x="0" y="0"/>
          <a:chExt cx="0" cy="0"/>
        </a:xfrm>
      </p:grpSpPr>
      <p:sp>
        <p:nvSpPr>
          <p:cNvPr id="9" name="Title 8"/>
          <p:cNvSpPr>
            <a:spLocks noGrp="1"/>
          </p:cNvSpPr>
          <p:nvPr>
            <p:ph type="title" hasCustomPrompt="1"/>
          </p:nvPr>
        </p:nvSpPr>
        <p:spPr/>
        <p:txBody>
          <a:bodyPr/>
          <a:lstStyle>
            <a:lvl1pPr>
              <a:defRPr/>
            </a:lvl1pPr>
          </a:lstStyle>
          <a:p>
            <a:r>
              <a:rPr lang="en-US" dirty="0"/>
              <a:t>Number Slide</a:t>
            </a:r>
            <a:endParaRPr lang="en-CA" dirty="0"/>
          </a:p>
        </p:txBody>
      </p:sp>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dirty="0"/>
          </a:p>
        </p:txBody>
      </p:sp>
      <p:sp>
        <p:nvSpPr>
          <p:cNvPr id="12" name="Text Placeholder 11"/>
          <p:cNvSpPr>
            <a:spLocks noGrp="1"/>
          </p:cNvSpPr>
          <p:nvPr>
            <p:ph type="body" sz="quarter" idx="11"/>
          </p:nvPr>
        </p:nvSpPr>
        <p:spPr>
          <a:xfrm>
            <a:off x="1440000" y="1808163"/>
            <a:ext cx="9360000" cy="4357687"/>
          </a:xfrm>
        </p:spPr>
        <p:txBody>
          <a:bodyPr>
            <a:normAutofit/>
          </a:bodyPr>
          <a:lstStyle>
            <a:lvl1pPr marL="457200" indent="-457200">
              <a:lnSpc>
                <a:spcPct val="150000"/>
              </a:lnSpc>
              <a:buFont typeface="+mj-lt"/>
              <a:buAutoNum type="arabicPeriod"/>
              <a:defRPr sz="2000"/>
            </a:lvl1pPr>
            <a:lvl2pPr marL="800100" indent="-342900">
              <a:lnSpc>
                <a:spcPct val="150000"/>
              </a:lnSpc>
              <a:buFont typeface="Arial" panose="020B0604020202020204" pitchFamily="34" charset="0"/>
              <a:buChar char="•"/>
              <a:defRPr sz="2000"/>
            </a:lvl2pPr>
            <a:lvl3pPr marL="1257300" indent="-342900">
              <a:lnSpc>
                <a:spcPct val="150000"/>
              </a:lnSpc>
              <a:buFont typeface="Arial" panose="020B0604020202020204" pitchFamily="34" charset="0"/>
              <a:buChar char="•"/>
              <a:defRPr sz="2000"/>
            </a:lvl3pPr>
            <a:lvl4pPr marL="1714500" indent="-342900">
              <a:lnSpc>
                <a:spcPct val="150000"/>
              </a:lnSpc>
              <a:buFont typeface="Arial" panose="020B0604020202020204" pitchFamily="34" charset="0"/>
              <a:buChar char="•"/>
              <a:defRPr sz="2000"/>
            </a:lvl4pPr>
            <a:lvl5pPr marL="2171700" indent="-342900">
              <a:lnSpc>
                <a:spcPct val="150000"/>
              </a:lnSpc>
              <a:buFont typeface="Arial" panose="020B0604020202020204" pitchFamily="34" charset="0"/>
              <a:buChar char="•"/>
              <a:defRPr sz="2000"/>
            </a:lvl5pPr>
          </a:lstStyle>
          <a:p>
            <a:pPr lvl="0"/>
            <a:r>
              <a:rPr lang="en-US" dirty="0"/>
              <a:t>Edit Master text styles</a:t>
            </a:r>
          </a:p>
        </p:txBody>
      </p:sp>
    </p:spTree>
    <p:custDataLst>
      <p:tags r:id="rId1"/>
    </p:custDataLst>
    <p:extLst>
      <p:ext uri="{BB962C8B-B14F-4D97-AF65-F5344CB8AC3E}">
        <p14:creationId xmlns:p14="http://schemas.microsoft.com/office/powerpoint/2010/main" val="1944217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p:txBody>
          <a:bodyPr/>
          <a:lstStyle/>
          <a:p>
            <a:fld id="{A8350104-CE64-4EE9-82B1-554144FA4C7C}" type="slidenum">
              <a:rPr lang="en-CA" smtClean="0"/>
              <a:pPr/>
              <a:t>‹#›</a:t>
            </a:fld>
            <a:endParaRPr lang="en-CA" dirty="0"/>
          </a:p>
        </p:txBody>
      </p:sp>
      <p:sp>
        <p:nvSpPr>
          <p:cNvPr id="2" name="Rectangle 1"/>
          <p:cNvSpPr/>
          <p:nvPr userDrawn="1"/>
        </p:nvSpPr>
        <p:spPr>
          <a:xfrm>
            <a:off x="1418736" y="1010425"/>
            <a:ext cx="9360000" cy="46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extBox 2"/>
          <p:cNvSpPr txBox="1"/>
          <p:nvPr userDrawn="1"/>
        </p:nvSpPr>
        <p:spPr>
          <a:xfrm>
            <a:off x="1078480" y="228605"/>
            <a:ext cx="1802944" cy="4708981"/>
          </a:xfrm>
          <a:prstGeom prst="rect">
            <a:avLst/>
          </a:prstGeom>
          <a:noFill/>
        </p:spPr>
        <p:txBody>
          <a:bodyPr wrap="square" rtlCol="0">
            <a:spAutoFit/>
          </a:bodyPr>
          <a:lstStyle/>
          <a:p>
            <a:r>
              <a:rPr lang="en-US" sz="30000" dirty="0">
                <a:solidFill>
                  <a:schemeClr val="bg1"/>
                </a:solidFill>
                <a:latin typeface="Georgia" panose="02040502050405020303" pitchFamily="18" charset="0"/>
              </a:rPr>
              <a:t>“</a:t>
            </a:r>
          </a:p>
        </p:txBody>
      </p:sp>
      <p:sp>
        <p:nvSpPr>
          <p:cNvPr id="7" name="TextBox 6"/>
          <p:cNvSpPr txBox="1"/>
          <p:nvPr userDrawn="1"/>
        </p:nvSpPr>
        <p:spPr>
          <a:xfrm>
            <a:off x="9361244" y="-956930"/>
            <a:ext cx="1802944" cy="9325630"/>
          </a:xfrm>
          <a:prstGeom prst="rect">
            <a:avLst/>
          </a:prstGeom>
          <a:noFill/>
        </p:spPr>
        <p:txBody>
          <a:bodyPr wrap="square" rtlCol="0">
            <a:spAutoFit/>
          </a:bodyPr>
          <a:lstStyle/>
          <a:p>
            <a:r>
              <a:rPr lang="en-US" sz="30000" dirty="0">
                <a:solidFill>
                  <a:schemeClr val="bg1"/>
                </a:solidFill>
                <a:latin typeface="Georgia" panose="02040502050405020303" pitchFamily="18" charset="0"/>
              </a:rPr>
              <a:t>“”</a:t>
            </a:r>
          </a:p>
        </p:txBody>
      </p:sp>
      <p:sp>
        <p:nvSpPr>
          <p:cNvPr id="12" name="Text Placeholder 11"/>
          <p:cNvSpPr>
            <a:spLocks noGrp="1"/>
          </p:cNvSpPr>
          <p:nvPr>
            <p:ph type="body" sz="quarter" idx="11" hasCustomPrompt="1"/>
          </p:nvPr>
        </p:nvSpPr>
        <p:spPr>
          <a:xfrm>
            <a:off x="2009555" y="2137141"/>
            <a:ext cx="8176438" cy="2540272"/>
          </a:xfrm>
        </p:spPr>
        <p:txBody>
          <a:bodyPr>
            <a:normAutofit/>
          </a:bodyPr>
          <a:lstStyle>
            <a:lvl1pPr marL="0" indent="0">
              <a:lnSpc>
                <a:spcPct val="150000"/>
              </a:lnSpc>
              <a:buNone/>
              <a:defRPr sz="2000">
                <a:solidFill>
                  <a:schemeClr val="bg1"/>
                </a:solidFill>
              </a:defRPr>
            </a:lvl1pPr>
            <a:lvl2pPr marL="457200" indent="0">
              <a:lnSpc>
                <a:spcPct val="150000"/>
              </a:lnSpc>
              <a:buNone/>
              <a:defRPr sz="2000">
                <a:solidFill>
                  <a:schemeClr val="bg1"/>
                </a:solidFill>
              </a:defRPr>
            </a:lvl2pPr>
            <a:lvl3pPr marL="914400" indent="0">
              <a:lnSpc>
                <a:spcPct val="150000"/>
              </a:lnSpc>
              <a:buNone/>
              <a:defRPr sz="2000">
                <a:solidFill>
                  <a:schemeClr val="bg1"/>
                </a:solidFill>
              </a:defRPr>
            </a:lvl3pPr>
            <a:lvl4pPr marL="1371600" indent="0">
              <a:lnSpc>
                <a:spcPct val="150000"/>
              </a:lnSpc>
              <a:buNone/>
              <a:defRPr sz="2000">
                <a:solidFill>
                  <a:schemeClr val="bg1"/>
                </a:solidFill>
              </a:defRPr>
            </a:lvl4pPr>
            <a:lvl5pPr marL="1828800" indent="0">
              <a:lnSpc>
                <a:spcPct val="150000"/>
              </a:lnSpc>
              <a:buNone/>
              <a:defRPr sz="2000">
                <a:solidFill>
                  <a:schemeClr val="bg1"/>
                </a:solidFill>
              </a:defRPr>
            </a:lvl5pPr>
          </a:lstStyle>
          <a:p>
            <a:pPr lvl="0"/>
            <a:r>
              <a:rPr lang="en-CA" dirty="0"/>
              <a:t>We buy a bottle of water in the city, where clean water comes out in its taps. You know, back in 1965, if someone said to the average person, 'You know in thirty years you are going to buy water in plastic bottles and pay more for that water than for gasoline?' Everybody would look at you like you're completely out of your mind.</a:t>
            </a:r>
          </a:p>
        </p:txBody>
      </p:sp>
      <p:sp>
        <p:nvSpPr>
          <p:cNvPr id="6" name="Text Placeholder 5"/>
          <p:cNvSpPr>
            <a:spLocks noGrp="1"/>
          </p:cNvSpPr>
          <p:nvPr>
            <p:ph type="body" sz="quarter" idx="12" hasCustomPrompt="1"/>
          </p:nvPr>
        </p:nvSpPr>
        <p:spPr>
          <a:xfrm>
            <a:off x="2388292" y="4472472"/>
            <a:ext cx="3055937" cy="552450"/>
          </a:xfrm>
        </p:spPr>
        <p:txBody>
          <a:bodyPr>
            <a:noAutofit/>
          </a:bodyPr>
          <a:lstStyle>
            <a:lvl1pPr>
              <a:defRPr sz="1600" i="1">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 Paul Watson</a:t>
            </a:r>
            <a:endParaRPr lang="en-CA" dirty="0"/>
          </a:p>
        </p:txBody>
      </p:sp>
    </p:spTree>
    <p:custDataLst>
      <p:tags r:id="rId1"/>
    </p:custDataLst>
    <p:extLst>
      <p:ext uri="{BB962C8B-B14F-4D97-AF65-F5344CB8AC3E}">
        <p14:creationId xmlns:p14="http://schemas.microsoft.com/office/powerpoint/2010/main" val="308824890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59" userDrawn="1">
          <p15:clr>
            <a:srgbClr val="FBAE40"/>
          </p15:clr>
        </p15:guide>
        <p15:guide id="4" pos="132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6 Poi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Six Point Slide</a:t>
            </a:r>
            <a:endParaRPr lang="en-CA" dirty="0"/>
          </a:p>
        </p:txBody>
      </p:sp>
      <p:sp>
        <p:nvSpPr>
          <p:cNvPr id="7" name="Text Placeholder 4"/>
          <p:cNvSpPr>
            <a:spLocks noGrp="1"/>
          </p:cNvSpPr>
          <p:nvPr>
            <p:ph type="body" sz="quarter" idx="26"/>
          </p:nvPr>
        </p:nvSpPr>
        <p:spPr>
          <a:xfrm>
            <a:off x="1643124" y="2488612"/>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8" name="Text Placeholder 4"/>
          <p:cNvSpPr>
            <a:spLocks noGrp="1"/>
          </p:cNvSpPr>
          <p:nvPr>
            <p:ph type="body" sz="quarter" idx="27" hasCustomPrompt="1"/>
          </p:nvPr>
        </p:nvSpPr>
        <p:spPr>
          <a:xfrm>
            <a:off x="1643124" y="2135784"/>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0" name="Text Placeholder 4"/>
          <p:cNvSpPr>
            <a:spLocks noGrp="1"/>
          </p:cNvSpPr>
          <p:nvPr>
            <p:ph type="body" sz="quarter" idx="29" hasCustomPrompt="1"/>
          </p:nvPr>
        </p:nvSpPr>
        <p:spPr>
          <a:xfrm>
            <a:off x="1643124" y="3428192"/>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2" name="Text Placeholder 4"/>
          <p:cNvSpPr>
            <a:spLocks noGrp="1"/>
          </p:cNvSpPr>
          <p:nvPr>
            <p:ph type="body" sz="quarter" idx="31" hasCustomPrompt="1"/>
          </p:nvPr>
        </p:nvSpPr>
        <p:spPr>
          <a:xfrm>
            <a:off x="1643124" y="4716651"/>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4" name="Text Placeholder 4"/>
          <p:cNvSpPr>
            <a:spLocks noGrp="1"/>
          </p:cNvSpPr>
          <p:nvPr>
            <p:ph type="body" sz="quarter" idx="33" hasCustomPrompt="1"/>
          </p:nvPr>
        </p:nvSpPr>
        <p:spPr>
          <a:xfrm>
            <a:off x="6897010" y="2136516"/>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6" name="Text Placeholder 4"/>
          <p:cNvSpPr>
            <a:spLocks noGrp="1"/>
          </p:cNvSpPr>
          <p:nvPr>
            <p:ph type="body" sz="quarter" idx="35" hasCustomPrompt="1"/>
          </p:nvPr>
        </p:nvSpPr>
        <p:spPr>
          <a:xfrm>
            <a:off x="6897010" y="3428192"/>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18" name="Text Placeholder 4"/>
          <p:cNvSpPr>
            <a:spLocks noGrp="1"/>
          </p:cNvSpPr>
          <p:nvPr>
            <p:ph type="body" sz="quarter" idx="37" hasCustomPrompt="1"/>
          </p:nvPr>
        </p:nvSpPr>
        <p:spPr>
          <a:xfrm>
            <a:off x="6897010" y="4716651"/>
            <a:ext cx="4071368" cy="352828"/>
          </a:xfrm>
        </p:spPr>
        <p:txBody>
          <a:bodyPr>
            <a:noAutofit/>
          </a:bodyPr>
          <a:lstStyle>
            <a:lvl1pPr marL="0" indent="0">
              <a:lnSpc>
                <a:spcPct val="100000"/>
              </a:lnSpc>
              <a:buNone/>
              <a:defRPr sz="2000" b="1">
                <a:solidFill>
                  <a:srgbClr val="5C5C5C"/>
                </a:solidFill>
                <a:latin typeface="Lato" panose="020F0502020204030203" pitchFamily="34" charset="0"/>
              </a:defRPr>
            </a:lvl1pPr>
          </a:lstStyle>
          <a:p>
            <a:pPr lvl="0"/>
            <a:r>
              <a:rPr lang="en-US" dirty="0"/>
              <a:t>Add Your Title</a:t>
            </a:r>
          </a:p>
        </p:txBody>
      </p:sp>
      <p:sp>
        <p:nvSpPr>
          <p:cNvPr id="25" name="Slide Number Placeholder 24"/>
          <p:cNvSpPr>
            <a:spLocks noGrp="1"/>
          </p:cNvSpPr>
          <p:nvPr>
            <p:ph type="sldNum" sz="quarter" idx="38"/>
          </p:nvPr>
        </p:nvSpPr>
        <p:spPr/>
        <p:txBody>
          <a:bodyPr/>
          <a:lstStyle/>
          <a:p>
            <a:fld id="{A8350104-CE64-4EE9-82B1-554144FA4C7C}" type="slidenum">
              <a:rPr lang="en-CA" smtClean="0"/>
              <a:pPr/>
              <a:t>‹#›</a:t>
            </a:fld>
            <a:endParaRPr lang="en-CA" dirty="0"/>
          </a:p>
        </p:txBody>
      </p:sp>
      <p:sp>
        <p:nvSpPr>
          <p:cNvPr id="28" name="Text Placeholder 4"/>
          <p:cNvSpPr>
            <a:spLocks noGrp="1"/>
          </p:cNvSpPr>
          <p:nvPr>
            <p:ph type="body" sz="quarter" idx="40"/>
          </p:nvPr>
        </p:nvSpPr>
        <p:spPr>
          <a:xfrm>
            <a:off x="1643124" y="3780799"/>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0" name="Text Placeholder 4"/>
          <p:cNvSpPr>
            <a:spLocks noGrp="1"/>
          </p:cNvSpPr>
          <p:nvPr>
            <p:ph type="body" sz="quarter" idx="42"/>
          </p:nvPr>
        </p:nvSpPr>
        <p:spPr>
          <a:xfrm>
            <a:off x="1643124" y="5069258"/>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2" name="Text Placeholder 4"/>
          <p:cNvSpPr>
            <a:spLocks noGrp="1"/>
          </p:cNvSpPr>
          <p:nvPr>
            <p:ph type="body" sz="quarter" idx="43"/>
          </p:nvPr>
        </p:nvSpPr>
        <p:spPr>
          <a:xfrm>
            <a:off x="6897010" y="2488612"/>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3" name="Text Placeholder 4"/>
          <p:cNvSpPr>
            <a:spLocks noGrp="1"/>
          </p:cNvSpPr>
          <p:nvPr>
            <p:ph type="body" sz="quarter" idx="44"/>
          </p:nvPr>
        </p:nvSpPr>
        <p:spPr>
          <a:xfrm>
            <a:off x="6897010" y="3780799"/>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4" name="Text Placeholder 4"/>
          <p:cNvSpPr>
            <a:spLocks noGrp="1"/>
          </p:cNvSpPr>
          <p:nvPr>
            <p:ph type="body" sz="quarter" idx="45"/>
          </p:nvPr>
        </p:nvSpPr>
        <p:spPr>
          <a:xfrm>
            <a:off x="6897010" y="5069258"/>
            <a:ext cx="4071368" cy="936363"/>
          </a:xfrm>
        </p:spPr>
        <p:txBody>
          <a:bodyPr>
            <a:normAutofit/>
          </a:bodyPr>
          <a:lstStyle>
            <a:lvl1pPr marL="0" indent="0">
              <a:lnSpc>
                <a:spcPct val="100000"/>
              </a:lnSpc>
              <a:buFont typeface="Arial" panose="020B0604020202020204" pitchFamily="34" charset="0"/>
              <a:buNone/>
              <a:defRPr sz="2000">
                <a:solidFill>
                  <a:srgbClr val="5C5C5C"/>
                </a:solidFill>
                <a:latin typeface="Lato" panose="020F0502020204030203" pitchFamily="34" charset="0"/>
              </a:defRPr>
            </a:lvl1pPr>
          </a:lstStyle>
          <a:p>
            <a:pPr lvl="0"/>
            <a:r>
              <a:rPr lang="en-US" dirty="0"/>
              <a:t>Edit Master text styles</a:t>
            </a:r>
          </a:p>
        </p:txBody>
      </p:sp>
      <p:sp>
        <p:nvSpPr>
          <p:cNvPr id="37" name="Oval 36"/>
          <p:cNvSpPr/>
          <p:nvPr userDrawn="1"/>
        </p:nvSpPr>
        <p:spPr bwMode="auto">
          <a:xfrm>
            <a:off x="1151457" y="2217364"/>
            <a:ext cx="215900" cy="217487"/>
          </a:xfrm>
          <a:prstGeom prst="ellipse">
            <a:avLst/>
          </a:prstGeom>
          <a:solidFill>
            <a:srgbClr val="005478"/>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
        <p:nvSpPr>
          <p:cNvPr id="38" name="Oval 37"/>
          <p:cNvSpPr/>
          <p:nvPr userDrawn="1"/>
        </p:nvSpPr>
        <p:spPr bwMode="auto">
          <a:xfrm>
            <a:off x="1151457" y="3478770"/>
            <a:ext cx="215900" cy="215900"/>
          </a:xfrm>
          <a:prstGeom prst="ellipse">
            <a:avLst/>
          </a:prstGeom>
          <a:solidFill>
            <a:srgbClr val="27808E"/>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
        <p:nvSpPr>
          <p:cNvPr id="39" name="Oval 38"/>
          <p:cNvSpPr/>
          <p:nvPr userDrawn="1"/>
        </p:nvSpPr>
        <p:spPr bwMode="auto">
          <a:xfrm>
            <a:off x="1151457" y="4768751"/>
            <a:ext cx="215900" cy="217487"/>
          </a:xfrm>
          <a:prstGeom prst="ellipse">
            <a:avLst/>
          </a:prstGeom>
          <a:solidFill>
            <a:srgbClr val="24A4D6"/>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Tree>
    <p:custDataLst>
      <p:tags r:id="rId1"/>
    </p:custDataLst>
    <p:extLst>
      <p:ext uri="{BB962C8B-B14F-4D97-AF65-F5344CB8AC3E}">
        <p14:creationId xmlns:p14="http://schemas.microsoft.com/office/powerpoint/2010/main" val="714070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Slide Number Placeholder 1"/>
          <p:cNvSpPr>
            <a:spLocks noGrp="1"/>
          </p:cNvSpPr>
          <p:nvPr>
            <p:ph type="sldNum" sz="quarter" idx="29"/>
          </p:nvPr>
        </p:nvSpPr>
        <p:spPr/>
        <p:txBody>
          <a:bodyPr/>
          <a:lstStyle/>
          <a:p>
            <a:fld id="{A8350104-CE64-4EE9-82B1-554144FA4C7C}" type="slidenum">
              <a:rPr lang="en-CA" smtClean="0"/>
              <a:pPr/>
              <a:t>‹#›</a:t>
            </a:fld>
            <a:endParaRPr lang="en-CA" dirty="0"/>
          </a:p>
        </p:txBody>
      </p:sp>
      <p:sp>
        <p:nvSpPr>
          <p:cNvPr id="3" name="Title 2"/>
          <p:cNvSpPr>
            <a:spLocks noGrp="1"/>
          </p:cNvSpPr>
          <p:nvPr>
            <p:ph type="title" hasCustomPrompt="1"/>
          </p:nvPr>
        </p:nvSpPr>
        <p:spPr/>
        <p:txBody>
          <a:bodyPr/>
          <a:lstStyle>
            <a:lvl1pPr>
              <a:defRPr baseline="0"/>
            </a:lvl1pPr>
          </a:lstStyle>
          <a:p>
            <a:r>
              <a:rPr lang="en-US" dirty="0"/>
              <a:t>Chart Slide</a:t>
            </a:r>
            <a:endParaRPr lang="en-CA" dirty="0"/>
          </a:p>
        </p:txBody>
      </p:sp>
      <p:sp>
        <p:nvSpPr>
          <p:cNvPr id="11" name="Chart Placeholder 6"/>
          <p:cNvSpPr>
            <a:spLocks noGrp="1"/>
          </p:cNvSpPr>
          <p:nvPr>
            <p:ph type="chart" sz="quarter" idx="30"/>
          </p:nvPr>
        </p:nvSpPr>
        <p:spPr>
          <a:xfrm>
            <a:off x="838200" y="1825625"/>
            <a:ext cx="10515600" cy="4351337"/>
          </a:xfrm>
        </p:spPr>
        <p:txBody>
          <a:bodyPr>
            <a:normAutofit/>
          </a:bodyPr>
          <a:lstStyle>
            <a:lvl1pPr marL="0" indent="0">
              <a:buNone/>
              <a:defRPr sz="2000">
                <a:solidFill>
                  <a:srgbClr val="5C5C5C"/>
                </a:solidFill>
              </a:defRPr>
            </a:lvl1pPr>
          </a:lstStyle>
          <a:p>
            <a:endParaRPr lang="en-CA" dirty="0"/>
          </a:p>
        </p:txBody>
      </p:sp>
    </p:spTree>
    <p:custDataLst>
      <p:tags r:id="rId1"/>
    </p:custDataLst>
    <p:extLst>
      <p:ext uri="{BB962C8B-B14F-4D97-AF65-F5344CB8AC3E}">
        <p14:creationId xmlns:p14="http://schemas.microsoft.com/office/powerpoint/2010/main" val="3985990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With Text Slide">
    <p:spTree>
      <p:nvGrpSpPr>
        <p:cNvPr id="1" name=""/>
        <p:cNvGrpSpPr/>
        <p:nvPr/>
      </p:nvGrpSpPr>
      <p:grpSpPr>
        <a:xfrm>
          <a:off x="0" y="0"/>
          <a:ext cx="0" cy="0"/>
          <a:chOff x="0" y="0"/>
          <a:chExt cx="0" cy="0"/>
        </a:xfrm>
      </p:grpSpPr>
      <p:sp>
        <p:nvSpPr>
          <p:cNvPr id="2" name="Slide Number Placeholder 1"/>
          <p:cNvSpPr>
            <a:spLocks noGrp="1"/>
          </p:cNvSpPr>
          <p:nvPr>
            <p:ph type="sldNum" sz="quarter" idx="29"/>
          </p:nvPr>
        </p:nvSpPr>
        <p:spPr/>
        <p:txBody>
          <a:bodyPr/>
          <a:lstStyle/>
          <a:p>
            <a:fld id="{A8350104-CE64-4EE9-82B1-554144FA4C7C}" type="slidenum">
              <a:rPr lang="en-CA" smtClean="0"/>
              <a:pPr/>
              <a:t>‹#›</a:t>
            </a:fld>
            <a:endParaRPr lang="en-CA" dirty="0"/>
          </a:p>
        </p:txBody>
      </p:sp>
      <p:sp>
        <p:nvSpPr>
          <p:cNvPr id="3" name="Title 2"/>
          <p:cNvSpPr>
            <a:spLocks noGrp="1"/>
          </p:cNvSpPr>
          <p:nvPr>
            <p:ph type="title" hasCustomPrompt="1"/>
          </p:nvPr>
        </p:nvSpPr>
        <p:spPr/>
        <p:txBody>
          <a:bodyPr/>
          <a:lstStyle>
            <a:lvl1pPr>
              <a:defRPr baseline="0"/>
            </a:lvl1pPr>
          </a:lstStyle>
          <a:p>
            <a:r>
              <a:rPr lang="en-US" dirty="0"/>
              <a:t>Chart With Text Slide</a:t>
            </a:r>
            <a:endParaRPr lang="en-CA" dirty="0"/>
          </a:p>
        </p:txBody>
      </p:sp>
      <p:sp>
        <p:nvSpPr>
          <p:cNvPr id="11" name="Chart Placeholder 6"/>
          <p:cNvSpPr>
            <a:spLocks noGrp="1"/>
          </p:cNvSpPr>
          <p:nvPr>
            <p:ph type="chart" sz="quarter" idx="30"/>
          </p:nvPr>
        </p:nvSpPr>
        <p:spPr>
          <a:xfrm>
            <a:off x="838200" y="1825625"/>
            <a:ext cx="7200000" cy="4351337"/>
          </a:xfrm>
        </p:spPr>
        <p:txBody>
          <a:bodyPr>
            <a:normAutofit/>
          </a:bodyPr>
          <a:lstStyle>
            <a:lvl1pPr marL="0" indent="0">
              <a:buNone/>
              <a:defRPr sz="2000">
                <a:solidFill>
                  <a:srgbClr val="5C5C5C"/>
                </a:solidFill>
              </a:defRPr>
            </a:lvl1pPr>
          </a:lstStyle>
          <a:p>
            <a:endParaRPr lang="en-CA" dirty="0"/>
          </a:p>
        </p:txBody>
      </p:sp>
      <p:sp>
        <p:nvSpPr>
          <p:cNvPr id="14" name="Text Placeholder 13"/>
          <p:cNvSpPr>
            <a:spLocks noGrp="1"/>
          </p:cNvSpPr>
          <p:nvPr>
            <p:ph type="body" sz="quarter" idx="31"/>
          </p:nvPr>
        </p:nvSpPr>
        <p:spPr>
          <a:xfrm>
            <a:off x="8201457" y="1825624"/>
            <a:ext cx="3135600" cy="4351337"/>
          </a:xfrm>
        </p:spPr>
        <p:txBody>
          <a:bodyPr>
            <a:normAutofit/>
          </a:bodyPr>
          <a:lstStyle>
            <a:lvl1pPr marL="0" indent="0">
              <a:lnSpc>
                <a:spcPct val="150000"/>
              </a:lnSpc>
              <a:buNone/>
              <a:defRPr sz="2000">
                <a:solidFill>
                  <a:srgbClr val="5C5C5C"/>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005324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8350104-CE64-4EE9-82B1-554144FA4C7C}" type="slidenum">
              <a:rPr lang="en-CA" smtClean="0"/>
              <a:pPr/>
              <a:t>‹#›</a:t>
            </a:fld>
            <a:endParaRPr lang="en-CA" dirty="0"/>
          </a:p>
        </p:txBody>
      </p:sp>
    </p:spTree>
    <p:custDataLst>
      <p:tags r:id="rId1"/>
    </p:custDataLst>
    <p:extLst>
      <p:ext uri="{BB962C8B-B14F-4D97-AF65-F5344CB8AC3E}">
        <p14:creationId xmlns:p14="http://schemas.microsoft.com/office/powerpoint/2010/main" val="2813697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A8350104-CE64-4EE9-82B1-554144FA4C7C}" type="slidenum">
              <a:rPr lang="en-CA" smtClean="0"/>
              <a:pPr/>
              <a:t>‹#›</a:t>
            </a:fld>
            <a:endParaRPr lang="en-CA" dirty="0"/>
          </a:p>
        </p:txBody>
      </p:sp>
      <p:sp>
        <p:nvSpPr>
          <p:cNvPr id="3" name="Title 2"/>
          <p:cNvSpPr>
            <a:spLocks noGrp="1"/>
          </p:cNvSpPr>
          <p:nvPr>
            <p:ph type="title" hasCustomPrompt="1"/>
          </p:nvPr>
        </p:nvSpPr>
        <p:spPr>
          <a:xfrm>
            <a:off x="838200" y="365125"/>
            <a:ext cx="10515600" cy="1325563"/>
          </a:xfrm>
        </p:spPr>
        <p:txBody>
          <a:bodyPr/>
          <a:lstStyle>
            <a:lvl1pPr>
              <a:defRPr baseline="0"/>
            </a:lvl1pPr>
          </a:lstStyle>
          <a:p>
            <a:r>
              <a:rPr lang="en-US" dirty="0"/>
              <a:t>References</a:t>
            </a:r>
            <a:endParaRPr lang="en-CA" dirty="0"/>
          </a:p>
        </p:txBody>
      </p:sp>
      <p:sp>
        <p:nvSpPr>
          <p:cNvPr id="4" name="Text Placeholder 11"/>
          <p:cNvSpPr>
            <a:spLocks noGrp="1"/>
          </p:cNvSpPr>
          <p:nvPr>
            <p:ph type="body" sz="quarter" idx="11" hasCustomPrompt="1"/>
          </p:nvPr>
        </p:nvSpPr>
        <p:spPr>
          <a:xfrm>
            <a:off x="838200" y="1808163"/>
            <a:ext cx="10515600" cy="4357687"/>
          </a:xfrm>
        </p:spPr>
        <p:txBody>
          <a:bodyPr>
            <a:normAutofit/>
          </a:bodyPr>
          <a:lstStyle>
            <a:lvl1pPr marL="0" indent="0">
              <a:lnSpc>
                <a:spcPct val="150000"/>
              </a:lnSpc>
              <a:buNone/>
              <a:defRPr sz="2000"/>
            </a:lvl1pPr>
            <a:lvl2pPr marL="457200" indent="0">
              <a:lnSpc>
                <a:spcPct val="150000"/>
              </a:lnSpc>
              <a:buNone/>
              <a:defRPr sz="2000"/>
            </a:lvl2pPr>
            <a:lvl3pPr marL="914400" indent="0">
              <a:lnSpc>
                <a:spcPct val="150000"/>
              </a:lnSpc>
              <a:buNone/>
              <a:defRPr sz="2000"/>
            </a:lvl3pPr>
            <a:lvl4pPr marL="1371600" indent="0">
              <a:lnSpc>
                <a:spcPct val="150000"/>
              </a:lnSpc>
              <a:buNone/>
              <a:defRPr sz="2000"/>
            </a:lvl4pPr>
            <a:lvl5pPr marL="1828800" indent="0">
              <a:lnSpc>
                <a:spcPct val="150000"/>
              </a:lnSpc>
              <a:buNone/>
              <a:defRPr sz="2000"/>
            </a:lvl5pPr>
          </a:lstStyle>
          <a:p>
            <a:pPr marL="0" indent="0">
              <a:buNone/>
            </a:pPr>
            <a:r>
              <a:rPr lang="en-US" sz="2000" dirty="0"/>
              <a:t>Use APA formatting. Provide links when resource is online. Use shortened form for author list.</a:t>
            </a:r>
          </a:p>
        </p:txBody>
      </p:sp>
    </p:spTree>
    <p:custDataLst>
      <p:tags r:id="rId1"/>
    </p:custDataLst>
    <p:extLst>
      <p:ext uri="{BB962C8B-B14F-4D97-AF65-F5344CB8AC3E}">
        <p14:creationId xmlns:p14="http://schemas.microsoft.com/office/powerpoint/2010/main" val="3394768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sed with Lesson">
    <p:spTree>
      <p:nvGrpSpPr>
        <p:cNvPr id="1" name=""/>
        <p:cNvGrpSpPr/>
        <p:nvPr/>
      </p:nvGrpSpPr>
      <p:grpSpPr>
        <a:xfrm>
          <a:off x="0" y="0"/>
          <a:ext cx="0" cy="0"/>
          <a:chOff x="0" y="0"/>
          <a:chExt cx="0" cy="0"/>
        </a:xfrm>
      </p:grpSpPr>
      <p:sp>
        <p:nvSpPr>
          <p:cNvPr id="37" name="Text Placeholder 36"/>
          <p:cNvSpPr>
            <a:spLocks noGrp="1"/>
          </p:cNvSpPr>
          <p:nvPr>
            <p:ph type="body" sz="quarter" idx="13" hasCustomPrompt="1"/>
          </p:nvPr>
        </p:nvSpPr>
        <p:spPr>
          <a:xfrm>
            <a:off x="1305032" y="2199028"/>
            <a:ext cx="5527768" cy="2552972"/>
          </a:xfrm>
          <a:prstGeom prst="rect">
            <a:avLst/>
          </a:prstGeom>
        </p:spPr>
        <p:txBody>
          <a:bodyPr>
            <a:normAutofit/>
          </a:bodyPr>
          <a:lstStyle>
            <a:lvl1pPr marL="0" indent="0">
              <a:lnSpc>
                <a:spcPct val="100000"/>
              </a:lnSpc>
              <a:buNone/>
              <a:defRPr sz="3200" b="0">
                <a:solidFill>
                  <a:srgbClr val="5C5C5C"/>
                </a:solidFill>
              </a:defRPr>
            </a:lvl1pPr>
            <a:lvl5pPr marL="1828800" indent="0" algn="l">
              <a:buNone/>
              <a:defRPr/>
            </a:lvl5pPr>
          </a:lstStyle>
          <a:p>
            <a:r>
              <a:rPr lang="en-CA" dirty="0"/>
              <a:t>This presentation is used with Lesson Plan </a:t>
            </a:r>
            <a:br>
              <a:rPr lang="en-CA" dirty="0"/>
            </a:br>
            <a:r>
              <a:rPr lang="en-CA" dirty="0"/>
              <a:t>XX: Title of Lesson Plan in the </a:t>
            </a:r>
            <a:br>
              <a:rPr lang="en-CA" dirty="0"/>
            </a:br>
            <a:r>
              <a:rPr lang="en-CA" dirty="0"/>
              <a:t>Title of Workshop Trainer Manual</a:t>
            </a:r>
          </a:p>
        </p:txBody>
      </p:sp>
      <p:sp>
        <p:nvSpPr>
          <p:cNvPr id="41" name="Text Placeholder 36"/>
          <p:cNvSpPr>
            <a:spLocks noGrp="1"/>
          </p:cNvSpPr>
          <p:nvPr>
            <p:ph type="body" sz="quarter" idx="14" hasCustomPrompt="1"/>
          </p:nvPr>
        </p:nvSpPr>
        <p:spPr>
          <a:xfrm>
            <a:off x="1305032" y="4766400"/>
            <a:ext cx="5400000" cy="868906"/>
          </a:xfrm>
          <a:prstGeom prst="rect">
            <a:avLst/>
          </a:prstGeom>
        </p:spPr>
        <p:txBody>
          <a:bodyPr>
            <a:normAutofit/>
          </a:bodyPr>
          <a:lstStyle>
            <a:lvl1pPr marL="0" indent="0">
              <a:buNone/>
              <a:defRPr sz="1800" baseline="0"/>
            </a:lvl1pPr>
          </a:lstStyle>
          <a:p>
            <a:pPr marL="0" indent="0">
              <a:buNone/>
            </a:pPr>
            <a:r>
              <a:rPr lang="en-US" sz="1800" dirty="0">
                <a:solidFill>
                  <a:srgbClr val="5C5C5C"/>
                </a:solidFill>
                <a:latin typeface="Lato" charset="0"/>
                <a:ea typeface="Lato" charset="0"/>
                <a:cs typeface="Lato" charset="0"/>
              </a:rPr>
              <a:t>Available at </a:t>
            </a:r>
            <a:r>
              <a:rPr lang="en-CA" dirty="0">
                <a:latin typeface="Lato" panose="020F0502020204030203" pitchFamily="34" charset="0"/>
                <a:hlinkClick r:id="rId3"/>
              </a:rPr>
              <a:t>resources.cawst.org</a:t>
            </a:r>
            <a:endParaRPr lang="en-US" sz="1800" dirty="0">
              <a:solidFill>
                <a:srgbClr val="FF0000"/>
              </a:solidFill>
              <a:latin typeface="Lato" charset="0"/>
              <a:ea typeface="Lato" charset="0"/>
              <a:cs typeface="Lato" charset="0"/>
            </a:endParaRPr>
          </a:p>
        </p:txBody>
      </p:sp>
      <p:pic>
        <p:nvPicPr>
          <p:cNvPr id="5" name="Picture 4" descr="cawst_logo--high_res_full_name--colour.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69941" y="2576470"/>
            <a:ext cx="4118371" cy="1481468"/>
          </a:xfrm>
          <a:prstGeom prst="rect">
            <a:avLst/>
          </a:prstGeom>
        </p:spPr>
      </p:pic>
    </p:spTree>
    <p:custDataLst>
      <p:tags r:id="rId1"/>
    </p:custDataLst>
    <p:extLst>
      <p:ext uri="{BB962C8B-B14F-4D97-AF65-F5344CB8AC3E}">
        <p14:creationId xmlns:p14="http://schemas.microsoft.com/office/powerpoint/2010/main" val="526415380"/>
      </p:ext>
    </p:extLst>
  </p:cSld>
  <p:clrMapOvr>
    <a:masterClrMapping/>
  </p:clrMapOvr>
  <p:extLst mod="1">
    <p:ext uri="{DCECCB84-F9BA-43D5-87BE-67443E8EF086}">
      <p15:sldGuideLst xmlns:p15="http://schemas.microsoft.com/office/powerpoint/2012/main">
        <p15:guide id="1" orient="horz" pos="1661">
          <p15:clr>
            <a:srgbClr val="FBAE40"/>
          </p15:clr>
        </p15:guide>
        <p15:guide id="2" pos="3840">
          <p15:clr>
            <a:srgbClr val="FBAE40"/>
          </p15:clr>
        </p15:guide>
        <p15:guide id="3" orient="horz" pos="2523">
          <p15:clr>
            <a:srgbClr val="FBAE4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4" name="Picture 33" descr="cawst_logo--high_res_full_name--colou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9941" y="2576470"/>
            <a:ext cx="4118371" cy="1481468"/>
          </a:xfrm>
          <a:prstGeom prst="rect">
            <a:avLst/>
          </a:prstGeom>
        </p:spPr>
      </p:pic>
      <p:cxnSp>
        <p:nvCxnSpPr>
          <p:cNvPr id="8" name="Straight Connector 7"/>
          <p:cNvCxnSpPr/>
          <p:nvPr userDrawn="1"/>
        </p:nvCxnSpPr>
        <p:spPr>
          <a:xfrm>
            <a:off x="2080351" y="4053389"/>
            <a:ext cx="0" cy="352451"/>
          </a:xfrm>
          <a:prstGeom prst="line">
            <a:avLst/>
          </a:prstGeom>
          <a:ln w="22225">
            <a:solidFill>
              <a:srgbClr val="5C5C5C"/>
            </a:solidFill>
          </a:ln>
        </p:spPr>
        <p:style>
          <a:lnRef idx="1">
            <a:schemeClr val="accent1"/>
          </a:lnRef>
          <a:fillRef idx="0">
            <a:schemeClr val="accent1"/>
          </a:fillRef>
          <a:effectRef idx="0">
            <a:schemeClr val="accent1"/>
          </a:effectRef>
          <a:fontRef idx="minor">
            <a:schemeClr val="tx1"/>
          </a:fontRef>
        </p:style>
      </p:cxnSp>
      <p:sp>
        <p:nvSpPr>
          <p:cNvPr id="9" name="Text Placeholder 36"/>
          <p:cNvSpPr>
            <a:spLocks noGrp="1"/>
          </p:cNvSpPr>
          <p:nvPr>
            <p:ph type="body" sz="quarter" idx="13" hasCustomPrompt="1"/>
          </p:nvPr>
        </p:nvSpPr>
        <p:spPr>
          <a:xfrm>
            <a:off x="1305033" y="2544629"/>
            <a:ext cx="5399998" cy="884371"/>
          </a:xfrm>
          <a:prstGeom prst="rect">
            <a:avLst/>
          </a:prstGeom>
        </p:spPr>
        <p:txBody>
          <a:bodyPr>
            <a:normAutofit/>
          </a:bodyPr>
          <a:lstStyle>
            <a:lvl1pPr marL="0" indent="0">
              <a:buNone/>
              <a:defRPr sz="3200" b="1"/>
            </a:lvl1pPr>
            <a:lvl5pPr marL="1828800" indent="0" algn="l">
              <a:buNone/>
              <a:defRPr/>
            </a:lvl5pPr>
          </a:lstStyle>
          <a:p>
            <a:r>
              <a:rPr lang="en-CA" dirty="0"/>
              <a:t>PRESENTATION TITLE</a:t>
            </a:r>
          </a:p>
        </p:txBody>
      </p:sp>
      <p:sp>
        <p:nvSpPr>
          <p:cNvPr id="10" name="Text Placeholder 36"/>
          <p:cNvSpPr>
            <a:spLocks noGrp="1"/>
          </p:cNvSpPr>
          <p:nvPr>
            <p:ph type="body" sz="quarter" idx="14" hasCustomPrompt="1"/>
          </p:nvPr>
        </p:nvSpPr>
        <p:spPr>
          <a:xfrm>
            <a:off x="1305031" y="3138993"/>
            <a:ext cx="5400000" cy="868906"/>
          </a:xfrm>
          <a:prstGeom prst="rect">
            <a:avLst/>
          </a:prstGeom>
        </p:spPr>
        <p:txBody>
          <a:bodyPr>
            <a:normAutofit/>
          </a:bodyPr>
          <a:lstStyle>
            <a:lvl1pPr marL="0" indent="0">
              <a:buNone/>
              <a:defRPr sz="1800" baseline="0"/>
            </a:lvl1pPr>
          </a:lstStyle>
          <a:p>
            <a:r>
              <a:rPr lang="en-CA" dirty="0"/>
              <a:t>Presentation Subtitle</a:t>
            </a:r>
          </a:p>
        </p:txBody>
      </p:sp>
      <p:sp>
        <p:nvSpPr>
          <p:cNvPr id="11" name="Text Placeholder 36"/>
          <p:cNvSpPr>
            <a:spLocks noGrp="1"/>
          </p:cNvSpPr>
          <p:nvPr>
            <p:ph type="body" sz="quarter" idx="15" hasCustomPrompt="1"/>
          </p:nvPr>
        </p:nvSpPr>
        <p:spPr>
          <a:xfrm>
            <a:off x="1305031" y="3963012"/>
            <a:ext cx="751245" cy="548874"/>
          </a:xfrm>
          <a:prstGeom prst="rect">
            <a:avLst/>
          </a:prstGeom>
        </p:spPr>
        <p:txBody>
          <a:bodyPr>
            <a:normAutofit/>
          </a:bodyPr>
          <a:lstStyle>
            <a:lvl1pPr marL="0" indent="0">
              <a:buNone/>
              <a:defRPr sz="1800" b="1" baseline="0"/>
            </a:lvl1pPr>
          </a:lstStyle>
          <a:p>
            <a:pPr lvl="0"/>
            <a:r>
              <a:rPr lang="en-US" dirty="0"/>
              <a:t>2018</a:t>
            </a:r>
            <a:endParaRPr lang="en-CA" dirty="0"/>
          </a:p>
        </p:txBody>
      </p:sp>
      <p:sp>
        <p:nvSpPr>
          <p:cNvPr id="12" name="Text Placeholder 36"/>
          <p:cNvSpPr>
            <a:spLocks noGrp="1"/>
          </p:cNvSpPr>
          <p:nvPr>
            <p:ph type="body" sz="quarter" idx="16" hasCustomPrompt="1"/>
          </p:nvPr>
        </p:nvSpPr>
        <p:spPr>
          <a:xfrm>
            <a:off x="2144037" y="3963012"/>
            <a:ext cx="1122340" cy="548874"/>
          </a:xfrm>
          <a:prstGeom prst="rect">
            <a:avLst/>
          </a:prstGeom>
        </p:spPr>
        <p:txBody>
          <a:bodyPr>
            <a:normAutofit/>
          </a:bodyPr>
          <a:lstStyle>
            <a:lvl1pPr marL="0" indent="0">
              <a:buNone/>
              <a:defRPr sz="1800" b="1" baseline="0"/>
            </a:lvl1pPr>
          </a:lstStyle>
          <a:p>
            <a:pPr lvl="0"/>
            <a:r>
              <a:rPr lang="en-US" dirty="0"/>
              <a:t>APRIL</a:t>
            </a:r>
            <a:endParaRPr lang="en-CA" dirty="0"/>
          </a:p>
        </p:txBody>
      </p:sp>
    </p:spTree>
    <p:custDataLst>
      <p:tags r:id="rId1"/>
    </p:custDataLst>
    <p:extLst>
      <p:ext uri="{BB962C8B-B14F-4D97-AF65-F5344CB8AC3E}">
        <p14:creationId xmlns:p14="http://schemas.microsoft.com/office/powerpoint/2010/main" val="2123668887"/>
      </p:ext>
    </p:extLst>
  </p:cSld>
  <p:clrMapOvr>
    <a:masterClrMapping/>
  </p:clrMapOvr>
  <p:extLst mod="1">
    <p:ext uri="{DCECCB84-F9BA-43D5-87BE-67443E8EF086}">
      <p15:sldGuideLst xmlns:p15="http://schemas.microsoft.com/office/powerpoint/2012/main">
        <p15:guide id="1" orient="horz" pos="1797" userDrawn="1">
          <p15:clr>
            <a:srgbClr val="FBAE40"/>
          </p15:clr>
        </p15:guide>
        <p15:guide id="2" pos="3840" userDrawn="1">
          <p15:clr>
            <a:srgbClr val="FBAE40"/>
          </p15:clr>
        </p15:guide>
        <p15:guide id="3" orient="horz" pos="2523" userDrawn="1">
          <p15:clr>
            <a:srgbClr val="FBAE40"/>
          </p15:clr>
        </p15:guide>
        <p15:guide id="4"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9" name="Picture 38" descr="cawst_logo--high_res_full_name--colou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9941" y="2576470"/>
            <a:ext cx="4118371" cy="1481468"/>
          </a:xfrm>
          <a:prstGeom prst="rect">
            <a:avLst/>
          </a:prstGeom>
        </p:spPr>
      </p:pic>
      <p:grpSp>
        <p:nvGrpSpPr>
          <p:cNvPr id="6" name="Group 5"/>
          <p:cNvGrpSpPr/>
          <p:nvPr userDrawn="1"/>
        </p:nvGrpSpPr>
        <p:grpSpPr>
          <a:xfrm>
            <a:off x="1260639" y="1297621"/>
            <a:ext cx="8076792" cy="3954745"/>
            <a:chOff x="1305030" y="1484057"/>
            <a:chExt cx="7155821" cy="3954745"/>
          </a:xfrm>
        </p:grpSpPr>
        <p:grpSp>
          <p:nvGrpSpPr>
            <p:cNvPr id="3" name="Group 2"/>
            <p:cNvGrpSpPr/>
            <p:nvPr userDrawn="1"/>
          </p:nvGrpSpPr>
          <p:grpSpPr>
            <a:xfrm>
              <a:off x="1393810" y="4165152"/>
              <a:ext cx="246497" cy="1273650"/>
              <a:chOff x="7830583" y="4320000"/>
              <a:chExt cx="246497" cy="1273650"/>
            </a:xfrm>
          </p:grpSpPr>
          <p:sp>
            <p:nvSpPr>
              <p:cNvPr id="40" name="Freeform 39"/>
              <p:cNvSpPr>
                <a:spLocks noEditPoints="1"/>
              </p:cNvSpPr>
              <p:nvPr userDrawn="1"/>
            </p:nvSpPr>
            <p:spPr bwMode="auto">
              <a:xfrm>
                <a:off x="7831017" y="4662000"/>
                <a:ext cx="246063" cy="246063"/>
              </a:xfrm>
              <a:custGeom>
                <a:avLst/>
                <a:gdLst/>
                <a:ahLst/>
                <a:cxnLst>
                  <a:cxn ang="0">
                    <a:pos x="190" y="0"/>
                  </a:cxn>
                  <a:cxn ang="0">
                    <a:pos x="0" y="190"/>
                  </a:cxn>
                  <a:cxn ang="0">
                    <a:pos x="190" y="380"/>
                  </a:cxn>
                  <a:cxn ang="0">
                    <a:pos x="380" y="190"/>
                  </a:cxn>
                  <a:cxn ang="0">
                    <a:pos x="190" y="0"/>
                  </a:cxn>
                  <a:cxn ang="0">
                    <a:pos x="178" y="74"/>
                  </a:cxn>
                  <a:cxn ang="0">
                    <a:pos x="171" y="138"/>
                  </a:cxn>
                  <a:cxn ang="0">
                    <a:pos x="147" y="60"/>
                  </a:cxn>
                  <a:cxn ang="0">
                    <a:pos x="178" y="74"/>
                  </a:cxn>
                  <a:cxn ang="0">
                    <a:pos x="197" y="303"/>
                  </a:cxn>
                  <a:cxn ang="0">
                    <a:pos x="124" y="201"/>
                  </a:cxn>
                  <a:cxn ang="0">
                    <a:pos x="109" y="107"/>
                  </a:cxn>
                  <a:cxn ang="0">
                    <a:pos x="136" y="63"/>
                  </a:cxn>
                  <a:cxn ang="0">
                    <a:pos x="161" y="140"/>
                  </a:cxn>
                  <a:cxn ang="0">
                    <a:pos x="151" y="168"/>
                  </a:cxn>
                  <a:cxn ang="0">
                    <a:pos x="188" y="243"/>
                  </a:cxn>
                  <a:cxn ang="0">
                    <a:pos x="208" y="243"/>
                  </a:cxn>
                  <a:cxn ang="0">
                    <a:pos x="244" y="314"/>
                  </a:cxn>
                  <a:cxn ang="0">
                    <a:pos x="197" y="303"/>
                  </a:cxn>
                  <a:cxn ang="0">
                    <a:pos x="257" y="309"/>
                  </a:cxn>
                  <a:cxn ang="0">
                    <a:pos x="219" y="239"/>
                  </a:cxn>
                  <a:cxn ang="0">
                    <a:pos x="251" y="242"/>
                  </a:cxn>
                  <a:cxn ang="0">
                    <a:pos x="269" y="277"/>
                  </a:cxn>
                  <a:cxn ang="0">
                    <a:pos x="257" y="309"/>
                  </a:cxn>
                </a:cxnLst>
                <a:rect l="0" t="0" r="r" b="b"/>
                <a:pathLst>
                  <a:path w="380" h="380">
                    <a:moveTo>
                      <a:pt x="190" y="0"/>
                    </a:moveTo>
                    <a:cubicBezTo>
                      <a:pt x="85" y="0"/>
                      <a:pt x="0" y="85"/>
                      <a:pt x="0" y="190"/>
                    </a:cubicBezTo>
                    <a:cubicBezTo>
                      <a:pt x="0" y="295"/>
                      <a:pt x="85" y="380"/>
                      <a:pt x="190" y="380"/>
                    </a:cubicBezTo>
                    <a:cubicBezTo>
                      <a:pt x="295" y="380"/>
                      <a:pt x="380" y="295"/>
                      <a:pt x="380" y="190"/>
                    </a:cubicBezTo>
                    <a:cubicBezTo>
                      <a:pt x="380" y="85"/>
                      <a:pt x="295" y="0"/>
                      <a:pt x="190" y="0"/>
                    </a:cubicBezTo>
                    <a:close/>
                    <a:moveTo>
                      <a:pt x="178" y="74"/>
                    </a:moveTo>
                    <a:cubicBezTo>
                      <a:pt x="189" y="95"/>
                      <a:pt x="197" y="128"/>
                      <a:pt x="171" y="138"/>
                    </a:cubicBezTo>
                    <a:cubicBezTo>
                      <a:pt x="164" y="118"/>
                      <a:pt x="147" y="60"/>
                      <a:pt x="147" y="60"/>
                    </a:cubicBezTo>
                    <a:cubicBezTo>
                      <a:pt x="147" y="60"/>
                      <a:pt x="168" y="53"/>
                      <a:pt x="178" y="74"/>
                    </a:cubicBezTo>
                    <a:close/>
                    <a:moveTo>
                      <a:pt x="197" y="303"/>
                    </a:moveTo>
                    <a:cubicBezTo>
                      <a:pt x="180" y="290"/>
                      <a:pt x="145" y="253"/>
                      <a:pt x="124" y="201"/>
                    </a:cubicBezTo>
                    <a:cubicBezTo>
                      <a:pt x="112" y="173"/>
                      <a:pt x="109" y="142"/>
                      <a:pt x="109" y="107"/>
                    </a:cubicBezTo>
                    <a:cubicBezTo>
                      <a:pt x="110" y="76"/>
                      <a:pt x="123" y="67"/>
                      <a:pt x="136" y="63"/>
                    </a:cubicBezTo>
                    <a:cubicBezTo>
                      <a:pt x="161" y="140"/>
                      <a:pt x="161" y="140"/>
                      <a:pt x="161" y="140"/>
                    </a:cubicBezTo>
                    <a:cubicBezTo>
                      <a:pt x="161" y="140"/>
                      <a:pt x="144" y="146"/>
                      <a:pt x="151" y="168"/>
                    </a:cubicBezTo>
                    <a:cubicBezTo>
                      <a:pt x="151" y="168"/>
                      <a:pt x="157" y="206"/>
                      <a:pt x="188" y="243"/>
                    </a:cubicBezTo>
                    <a:cubicBezTo>
                      <a:pt x="192" y="250"/>
                      <a:pt x="199" y="250"/>
                      <a:pt x="208" y="243"/>
                    </a:cubicBezTo>
                    <a:cubicBezTo>
                      <a:pt x="214" y="260"/>
                      <a:pt x="244" y="314"/>
                      <a:pt x="244" y="314"/>
                    </a:cubicBezTo>
                    <a:cubicBezTo>
                      <a:pt x="244" y="314"/>
                      <a:pt x="225" y="322"/>
                      <a:pt x="197" y="303"/>
                    </a:cubicBezTo>
                    <a:close/>
                    <a:moveTo>
                      <a:pt x="257" y="309"/>
                    </a:moveTo>
                    <a:cubicBezTo>
                      <a:pt x="219" y="239"/>
                      <a:pt x="219" y="239"/>
                      <a:pt x="219" y="239"/>
                    </a:cubicBezTo>
                    <a:cubicBezTo>
                      <a:pt x="241" y="227"/>
                      <a:pt x="251" y="242"/>
                      <a:pt x="251" y="242"/>
                    </a:cubicBezTo>
                    <a:cubicBezTo>
                      <a:pt x="251" y="242"/>
                      <a:pt x="261" y="262"/>
                      <a:pt x="269" y="277"/>
                    </a:cubicBezTo>
                    <a:cubicBezTo>
                      <a:pt x="278" y="293"/>
                      <a:pt x="257" y="309"/>
                      <a:pt x="257" y="309"/>
                    </a:cubicBezTo>
                    <a:close/>
                  </a:path>
                </a:pathLst>
              </a:custGeom>
              <a:solidFill>
                <a:srgbClr val="24A4D6"/>
              </a:solid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1" name="Freeform 40"/>
              <p:cNvSpPr>
                <a:spLocks noEditPoints="1"/>
              </p:cNvSpPr>
              <p:nvPr userDrawn="1"/>
            </p:nvSpPr>
            <p:spPr bwMode="auto">
              <a:xfrm>
                <a:off x="7831017" y="5004000"/>
                <a:ext cx="246063" cy="244475"/>
              </a:xfrm>
              <a:custGeom>
                <a:avLst/>
                <a:gdLst/>
                <a:ahLst/>
                <a:cxnLst>
                  <a:cxn ang="0">
                    <a:pos x="190" y="0"/>
                  </a:cxn>
                  <a:cxn ang="0">
                    <a:pos x="0" y="190"/>
                  </a:cxn>
                  <a:cxn ang="0">
                    <a:pos x="190" y="380"/>
                  </a:cxn>
                  <a:cxn ang="0">
                    <a:pos x="380" y="190"/>
                  </a:cxn>
                  <a:cxn ang="0">
                    <a:pos x="190" y="0"/>
                  </a:cxn>
                  <a:cxn ang="0">
                    <a:pos x="275" y="274"/>
                  </a:cxn>
                  <a:cxn ang="0">
                    <a:pos x="122" y="274"/>
                  </a:cxn>
                  <a:cxn ang="0">
                    <a:pos x="108" y="270"/>
                  </a:cxn>
                  <a:cxn ang="0">
                    <a:pos x="167" y="204"/>
                  </a:cxn>
                  <a:cxn ang="0">
                    <a:pos x="192" y="224"/>
                  </a:cxn>
                  <a:cxn ang="0">
                    <a:pos x="218" y="205"/>
                  </a:cxn>
                  <a:cxn ang="0">
                    <a:pos x="280" y="273"/>
                  </a:cxn>
                  <a:cxn ang="0">
                    <a:pos x="275" y="274"/>
                  </a:cxn>
                  <a:cxn ang="0">
                    <a:pos x="137" y="167"/>
                  </a:cxn>
                  <a:cxn ang="0">
                    <a:pos x="137" y="149"/>
                  </a:cxn>
                  <a:cxn ang="0">
                    <a:pos x="252" y="148"/>
                  </a:cxn>
                  <a:cxn ang="0">
                    <a:pos x="252" y="170"/>
                  </a:cxn>
                  <a:cxn ang="0">
                    <a:pos x="193" y="211"/>
                  </a:cxn>
                  <a:cxn ang="0">
                    <a:pos x="137" y="167"/>
                  </a:cxn>
                  <a:cxn ang="0">
                    <a:pos x="292" y="262"/>
                  </a:cxn>
                  <a:cxn ang="0">
                    <a:pos x="232" y="195"/>
                  </a:cxn>
                  <a:cxn ang="0">
                    <a:pos x="285" y="158"/>
                  </a:cxn>
                  <a:cxn ang="0">
                    <a:pos x="194" y="83"/>
                  </a:cxn>
                  <a:cxn ang="0">
                    <a:pos x="105" y="158"/>
                  </a:cxn>
                  <a:cxn ang="0">
                    <a:pos x="154" y="194"/>
                  </a:cxn>
                  <a:cxn ang="0">
                    <a:pos x="97" y="258"/>
                  </a:cxn>
                  <a:cxn ang="0">
                    <a:pos x="95" y="246"/>
                  </a:cxn>
                  <a:cxn ang="0">
                    <a:pos x="95" y="156"/>
                  </a:cxn>
                  <a:cxn ang="0">
                    <a:pos x="182" y="81"/>
                  </a:cxn>
                  <a:cxn ang="0">
                    <a:pos x="207" y="81"/>
                  </a:cxn>
                  <a:cxn ang="0">
                    <a:pos x="294" y="154"/>
                  </a:cxn>
                  <a:cxn ang="0">
                    <a:pos x="294" y="248"/>
                  </a:cxn>
                  <a:cxn ang="0">
                    <a:pos x="292" y="262"/>
                  </a:cxn>
                </a:cxnLst>
                <a:rect l="0" t="0" r="r" b="b"/>
                <a:pathLst>
                  <a:path w="380" h="380">
                    <a:moveTo>
                      <a:pt x="190" y="0"/>
                    </a:moveTo>
                    <a:cubicBezTo>
                      <a:pt x="85" y="0"/>
                      <a:pt x="0" y="85"/>
                      <a:pt x="0" y="190"/>
                    </a:cubicBezTo>
                    <a:cubicBezTo>
                      <a:pt x="0" y="295"/>
                      <a:pt x="85" y="380"/>
                      <a:pt x="190" y="380"/>
                    </a:cubicBezTo>
                    <a:cubicBezTo>
                      <a:pt x="295" y="380"/>
                      <a:pt x="380" y="295"/>
                      <a:pt x="380" y="190"/>
                    </a:cubicBezTo>
                    <a:cubicBezTo>
                      <a:pt x="380" y="85"/>
                      <a:pt x="295" y="0"/>
                      <a:pt x="190" y="0"/>
                    </a:cubicBezTo>
                    <a:close/>
                    <a:moveTo>
                      <a:pt x="275" y="274"/>
                    </a:moveTo>
                    <a:cubicBezTo>
                      <a:pt x="249" y="274"/>
                      <a:pt x="122" y="274"/>
                      <a:pt x="122" y="274"/>
                    </a:cubicBezTo>
                    <a:cubicBezTo>
                      <a:pt x="122" y="274"/>
                      <a:pt x="115" y="274"/>
                      <a:pt x="108" y="270"/>
                    </a:cubicBezTo>
                    <a:cubicBezTo>
                      <a:pt x="167" y="204"/>
                      <a:pt x="167" y="204"/>
                      <a:pt x="167" y="204"/>
                    </a:cubicBezTo>
                    <a:cubicBezTo>
                      <a:pt x="192" y="224"/>
                      <a:pt x="192" y="224"/>
                      <a:pt x="192" y="224"/>
                    </a:cubicBezTo>
                    <a:cubicBezTo>
                      <a:pt x="218" y="205"/>
                      <a:pt x="218" y="205"/>
                      <a:pt x="218" y="205"/>
                    </a:cubicBezTo>
                    <a:cubicBezTo>
                      <a:pt x="280" y="273"/>
                      <a:pt x="280" y="273"/>
                      <a:pt x="280" y="273"/>
                    </a:cubicBezTo>
                    <a:cubicBezTo>
                      <a:pt x="278" y="273"/>
                      <a:pt x="277" y="274"/>
                      <a:pt x="275" y="274"/>
                    </a:cubicBezTo>
                    <a:close/>
                    <a:moveTo>
                      <a:pt x="137" y="167"/>
                    </a:moveTo>
                    <a:cubicBezTo>
                      <a:pt x="137" y="149"/>
                      <a:pt x="137" y="149"/>
                      <a:pt x="137" y="149"/>
                    </a:cubicBezTo>
                    <a:cubicBezTo>
                      <a:pt x="252" y="148"/>
                      <a:pt x="252" y="148"/>
                      <a:pt x="252" y="148"/>
                    </a:cubicBezTo>
                    <a:cubicBezTo>
                      <a:pt x="252" y="170"/>
                      <a:pt x="252" y="170"/>
                      <a:pt x="252" y="170"/>
                    </a:cubicBezTo>
                    <a:cubicBezTo>
                      <a:pt x="193" y="211"/>
                      <a:pt x="193" y="211"/>
                      <a:pt x="193" y="211"/>
                    </a:cubicBezTo>
                    <a:lnTo>
                      <a:pt x="137" y="167"/>
                    </a:lnTo>
                    <a:close/>
                    <a:moveTo>
                      <a:pt x="292" y="262"/>
                    </a:moveTo>
                    <a:cubicBezTo>
                      <a:pt x="232" y="195"/>
                      <a:pt x="232" y="195"/>
                      <a:pt x="232" y="195"/>
                    </a:cubicBezTo>
                    <a:cubicBezTo>
                      <a:pt x="285" y="158"/>
                      <a:pt x="285" y="158"/>
                      <a:pt x="285" y="158"/>
                    </a:cubicBezTo>
                    <a:cubicBezTo>
                      <a:pt x="194" y="83"/>
                      <a:pt x="194" y="83"/>
                      <a:pt x="194" y="83"/>
                    </a:cubicBezTo>
                    <a:cubicBezTo>
                      <a:pt x="105" y="158"/>
                      <a:pt x="105" y="158"/>
                      <a:pt x="105" y="158"/>
                    </a:cubicBezTo>
                    <a:cubicBezTo>
                      <a:pt x="154" y="194"/>
                      <a:pt x="154" y="194"/>
                      <a:pt x="154" y="194"/>
                    </a:cubicBezTo>
                    <a:cubicBezTo>
                      <a:pt x="97" y="258"/>
                      <a:pt x="97" y="258"/>
                      <a:pt x="97" y="258"/>
                    </a:cubicBezTo>
                    <a:cubicBezTo>
                      <a:pt x="95" y="254"/>
                      <a:pt x="95" y="251"/>
                      <a:pt x="95" y="246"/>
                    </a:cubicBezTo>
                    <a:cubicBezTo>
                      <a:pt x="95" y="218"/>
                      <a:pt x="95" y="156"/>
                      <a:pt x="95" y="156"/>
                    </a:cubicBezTo>
                    <a:cubicBezTo>
                      <a:pt x="182" y="81"/>
                      <a:pt x="182" y="81"/>
                      <a:pt x="182" y="81"/>
                    </a:cubicBezTo>
                    <a:cubicBezTo>
                      <a:pt x="182" y="81"/>
                      <a:pt x="194" y="68"/>
                      <a:pt x="207" y="81"/>
                    </a:cubicBezTo>
                    <a:cubicBezTo>
                      <a:pt x="222" y="96"/>
                      <a:pt x="294" y="154"/>
                      <a:pt x="294" y="154"/>
                    </a:cubicBezTo>
                    <a:cubicBezTo>
                      <a:pt x="294" y="248"/>
                      <a:pt x="294" y="248"/>
                      <a:pt x="294" y="248"/>
                    </a:cubicBezTo>
                    <a:cubicBezTo>
                      <a:pt x="294" y="248"/>
                      <a:pt x="295" y="256"/>
                      <a:pt x="292" y="262"/>
                    </a:cubicBezTo>
                    <a:close/>
                  </a:path>
                </a:pathLst>
              </a:custGeom>
              <a:solidFill>
                <a:srgbClr val="24A4D6"/>
              </a:solid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grpSp>
            <p:nvGrpSpPr>
              <p:cNvPr id="43" name="Group 42"/>
              <p:cNvGrpSpPr/>
              <p:nvPr userDrawn="1"/>
            </p:nvGrpSpPr>
            <p:grpSpPr>
              <a:xfrm>
                <a:off x="7830583" y="5346000"/>
                <a:ext cx="246460" cy="247650"/>
                <a:chOff x="882651" y="3267075"/>
                <a:chExt cx="328613" cy="330200"/>
              </a:xfrm>
              <a:solidFill>
                <a:srgbClr val="24A4D6"/>
              </a:solidFill>
            </p:grpSpPr>
            <p:sp>
              <p:nvSpPr>
                <p:cNvPr id="44" name="Freeform 10"/>
                <p:cNvSpPr>
                  <a:spLocks/>
                </p:cNvSpPr>
                <p:nvPr/>
              </p:nvSpPr>
              <p:spPr bwMode="auto">
                <a:xfrm>
                  <a:off x="1052513" y="3335338"/>
                  <a:ext cx="1588" cy="1587"/>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5" name="Freeform 11"/>
                <p:cNvSpPr>
                  <a:spLocks/>
                </p:cNvSpPr>
                <p:nvPr/>
              </p:nvSpPr>
              <p:spPr bwMode="auto">
                <a:xfrm>
                  <a:off x="1003301" y="3387725"/>
                  <a:ext cx="39688" cy="38100"/>
                </a:xfrm>
                <a:custGeom>
                  <a:avLst/>
                  <a:gdLst/>
                  <a:ahLst/>
                  <a:cxnLst>
                    <a:cxn ang="0">
                      <a:pos x="0" y="44"/>
                    </a:cxn>
                    <a:cxn ang="0">
                      <a:pos x="47" y="44"/>
                    </a:cxn>
                    <a:cxn ang="0">
                      <a:pos x="47" y="5"/>
                    </a:cxn>
                    <a:cxn ang="0">
                      <a:pos x="6" y="0"/>
                    </a:cxn>
                    <a:cxn ang="0">
                      <a:pos x="0" y="44"/>
                    </a:cxn>
                  </a:cxnLst>
                  <a:rect l="0" t="0" r="r" b="b"/>
                  <a:pathLst>
                    <a:path w="47" h="44">
                      <a:moveTo>
                        <a:pt x="0" y="44"/>
                      </a:moveTo>
                      <a:cubicBezTo>
                        <a:pt x="47" y="44"/>
                        <a:pt x="47" y="44"/>
                        <a:pt x="47" y="44"/>
                      </a:cubicBezTo>
                      <a:cubicBezTo>
                        <a:pt x="47" y="5"/>
                        <a:pt x="47" y="5"/>
                        <a:pt x="47" y="5"/>
                      </a:cubicBezTo>
                      <a:cubicBezTo>
                        <a:pt x="30" y="5"/>
                        <a:pt x="17" y="3"/>
                        <a:pt x="6" y="0"/>
                      </a:cubicBezTo>
                      <a:cubicBezTo>
                        <a:pt x="2" y="12"/>
                        <a:pt x="0" y="27"/>
                        <a:pt x="0" y="4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6" name="Freeform 12"/>
                <p:cNvSpPr>
                  <a:spLocks/>
                </p:cNvSpPr>
                <p:nvPr/>
              </p:nvSpPr>
              <p:spPr bwMode="auto">
                <a:xfrm>
                  <a:off x="1003301" y="3435350"/>
                  <a:ext cx="39688" cy="36512"/>
                </a:xfrm>
                <a:custGeom>
                  <a:avLst/>
                  <a:gdLst/>
                  <a:ahLst/>
                  <a:cxnLst>
                    <a:cxn ang="0">
                      <a:pos x="6" y="42"/>
                    </a:cxn>
                    <a:cxn ang="0">
                      <a:pos x="47" y="35"/>
                    </a:cxn>
                    <a:cxn ang="0">
                      <a:pos x="47" y="0"/>
                    </a:cxn>
                    <a:cxn ang="0">
                      <a:pos x="0" y="0"/>
                    </a:cxn>
                    <a:cxn ang="0">
                      <a:pos x="6" y="42"/>
                    </a:cxn>
                  </a:cxnLst>
                  <a:rect l="0" t="0" r="r" b="b"/>
                  <a:pathLst>
                    <a:path w="47" h="42">
                      <a:moveTo>
                        <a:pt x="6" y="42"/>
                      </a:moveTo>
                      <a:cubicBezTo>
                        <a:pt x="18" y="38"/>
                        <a:pt x="31" y="36"/>
                        <a:pt x="47" y="35"/>
                      </a:cubicBezTo>
                      <a:cubicBezTo>
                        <a:pt x="47" y="0"/>
                        <a:pt x="47" y="0"/>
                        <a:pt x="47" y="0"/>
                      </a:cubicBezTo>
                      <a:cubicBezTo>
                        <a:pt x="0" y="0"/>
                        <a:pt x="0" y="0"/>
                        <a:pt x="0" y="0"/>
                      </a:cubicBezTo>
                      <a:cubicBezTo>
                        <a:pt x="0" y="8"/>
                        <a:pt x="2" y="24"/>
                        <a:pt x="6" y="42"/>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7" name="Freeform 13"/>
                <p:cNvSpPr>
                  <a:spLocks/>
                </p:cNvSpPr>
                <p:nvPr/>
              </p:nvSpPr>
              <p:spPr bwMode="auto">
                <a:xfrm>
                  <a:off x="1065213" y="3335338"/>
                  <a:ext cx="47625" cy="42862"/>
                </a:xfrm>
                <a:custGeom>
                  <a:avLst/>
                  <a:gdLst/>
                  <a:ahLst/>
                  <a:cxnLst>
                    <a:cxn ang="0">
                      <a:pos x="32" y="48"/>
                    </a:cxn>
                    <a:cxn ang="0">
                      <a:pos x="55" y="32"/>
                    </a:cxn>
                    <a:cxn ang="0">
                      <a:pos x="0" y="0"/>
                    </a:cxn>
                    <a:cxn ang="0">
                      <a:pos x="32" y="48"/>
                    </a:cxn>
                  </a:cxnLst>
                  <a:rect l="0" t="0" r="r" b="b"/>
                  <a:pathLst>
                    <a:path w="55" h="48">
                      <a:moveTo>
                        <a:pt x="32" y="48"/>
                      </a:moveTo>
                      <a:cubicBezTo>
                        <a:pt x="47" y="42"/>
                        <a:pt x="53" y="35"/>
                        <a:pt x="55" y="32"/>
                      </a:cubicBezTo>
                      <a:cubicBezTo>
                        <a:pt x="40" y="16"/>
                        <a:pt x="21" y="5"/>
                        <a:pt x="0" y="0"/>
                      </a:cubicBezTo>
                      <a:cubicBezTo>
                        <a:pt x="9" y="8"/>
                        <a:pt x="23" y="23"/>
                        <a:pt x="32" y="48"/>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8" name="Freeform 14"/>
                <p:cNvSpPr>
                  <a:spLocks/>
                </p:cNvSpPr>
                <p:nvPr/>
              </p:nvSpPr>
              <p:spPr bwMode="auto">
                <a:xfrm>
                  <a:off x="1009651" y="3335338"/>
                  <a:ext cx="33338" cy="47625"/>
                </a:xfrm>
                <a:custGeom>
                  <a:avLst/>
                  <a:gdLst/>
                  <a:ahLst/>
                  <a:cxnLst>
                    <a:cxn ang="0">
                      <a:pos x="37" y="4"/>
                    </a:cxn>
                    <a:cxn ang="0">
                      <a:pos x="0" y="51"/>
                    </a:cxn>
                    <a:cxn ang="0">
                      <a:pos x="38" y="55"/>
                    </a:cxn>
                    <a:cxn ang="0">
                      <a:pos x="38" y="0"/>
                    </a:cxn>
                    <a:cxn ang="0">
                      <a:pos x="35" y="0"/>
                    </a:cxn>
                    <a:cxn ang="0">
                      <a:pos x="37" y="4"/>
                    </a:cxn>
                  </a:cxnLst>
                  <a:rect l="0" t="0" r="r" b="b"/>
                  <a:pathLst>
                    <a:path w="38" h="55">
                      <a:moveTo>
                        <a:pt x="37" y="4"/>
                      </a:moveTo>
                      <a:cubicBezTo>
                        <a:pt x="36" y="5"/>
                        <a:pt x="14" y="16"/>
                        <a:pt x="0" y="51"/>
                      </a:cubicBezTo>
                      <a:cubicBezTo>
                        <a:pt x="10" y="53"/>
                        <a:pt x="23" y="55"/>
                        <a:pt x="38" y="55"/>
                      </a:cubicBezTo>
                      <a:cubicBezTo>
                        <a:pt x="38" y="0"/>
                        <a:pt x="38" y="0"/>
                        <a:pt x="38" y="0"/>
                      </a:cubicBezTo>
                      <a:cubicBezTo>
                        <a:pt x="37" y="0"/>
                        <a:pt x="36" y="0"/>
                        <a:pt x="35" y="0"/>
                      </a:cubicBezTo>
                      <a:lnTo>
                        <a:pt x="37" y="4"/>
                      </a:ln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49" name="Freeform 15"/>
                <p:cNvSpPr>
                  <a:spLocks/>
                </p:cNvSpPr>
                <p:nvPr/>
              </p:nvSpPr>
              <p:spPr bwMode="auto">
                <a:xfrm>
                  <a:off x="957263" y="3435350"/>
                  <a:ext cx="41275" cy="52387"/>
                </a:xfrm>
                <a:custGeom>
                  <a:avLst/>
                  <a:gdLst/>
                  <a:ahLst/>
                  <a:cxnLst>
                    <a:cxn ang="0">
                      <a:pos x="41" y="0"/>
                    </a:cxn>
                    <a:cxn ang="0">
                      <a:pos x="0" y="0"/>
                    </a:cxn>
                    <a:cxn ang="0">
                      <a:pos x="20" y="60"/>
                    </a:cxn>
                    <a:cxn ang="0">
                      <a:pos x="48" y="45"/>
                    </a:cxn>
                    <a:cxn ang="0">
                      <a:pos x="41" y="0"/>
                    </a:cxn>
                  </a:cxnLst>
                  <a:rect l="0" t="0" r="r" b="b"/>
                  <a:pathLst>
                    <a:path w="48" h="60">
                      <a:moveTo>
                        <a:pt x="41" y="0"/>
                      </a:moveTo>
                      <a:cubicBezTo>
                        <a:pt x="0" y="0"/>
                        <a:pt x="0" y="0"/>
                        <a:pt x="0" y="0"/>
                      </a:cubicBezTo>
                      <a:cubicBezTo>
                        <a:pt x="1" y="22"/>
                        <a:pt x="8" y="43"/>
                        <a:pt x="20" y="60"/>
                      </a:cubicBezTo>
                      <a:cubicBezTo>
                        <a:pt x="24" y="57"/>
                        <a:pt x="34" y="51"/>
                        <a:pt x="48" y="45"/>
                      </a:cubicBezTo>
                      <a:cubicBezTo>
                        <a:pt x="43" y="26"/>
                        <a:pt x="41" y="9"/>
                        <a:pt x="41"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0" name="Freeform 16"/>
                <p:cNvSpPr>
                  <a:spLocks/>
                </p:cNvSpPr>
                <p:nvPr/>
              </p:nvSpPr>
              <p:spPr bwMode="auto">
                <a:xfrm>
                  <a:off x="1009651" y="3475038"/>
                  <a:ext cx="33338" cy="49212"/>
                </a:xfrm>
                <a:custGeom>
                  <a:avLst/>
                  <a:gdLst/>
                  <a:ahLst/>
                  <a:cxnLst>
                    <a:cxn ang="0">
                      <a:pos x="38" y="57"/>
                    </a:cxn>
                    <a:cxn ang="0">
                      <a:pos x="38" y="0"/>
                    </a:cxn>
                    <a:cxn ang="0">
                      <a:pos x="0" y="6"/>
                    </a:cxn>
                    <a:cxn ang="0">
                      <a:pos x="38" y="57"/>
                    </a:cxn>
                  </a:cxnLst>
                  <a:rect l="0" t="0" r="r" b="b"/>
                  <a:pathLst>
                    <a:path w="38" h="57">
                      <a:moveTo>
                        <a:pt x="38" y="57"/>
                      </a:moveTo>
                      <a:cubicBezTo>
                        <a:pt x="38" y="0"/>
                        <a:pt x="38" y="0"/>
                        <a:pt x="38" y="0"/>
                      </a:cubicBezTo>
                      <a:cubicBezTo>
                        <a:pt x="23" y="1"/>
                        <a:pt x="11" y="3"/>
                        <a:pt x="0" y="6"/>
                      </a:cubicBezTo>
                      <a:cubicBezTo>
                        <a:pt x="7" y="27"/>
                        <a:pt x="18" y="48"/>
                        <a:pt x="38" y="57"/>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1" name="Freeform 17"/>
                <p:cNvSpPr>
                  <a:spLocks/>
                </p:cNvSpPr>
                <p:nvPr/>
              </p:nvSpPr>
              <p:spPr bwMode="auto">
                <a:xfrm>
                  <a:off x="957263" y="3373438"/>
                  <a:ext cx="41275" cy="52387"/>
                </a:xfrm>
                <a:custGeom>
                  <a:avLst/>
                  <a:gdLst/>
                  <a:ahLst/>
                  <a:cxnLst>
                    <a:cxn ang="0">
                      <a:pos x="48" y="14"/>
                    </a:cxn>
                    <a:cxn ang="0">
                      <a:pos x="20" y="0"/>
                    </a:cxn>
                    <a:cxn ang="0">
                      <a:pos x="0" y="61"/>
                    </a:cxn>
                    <a:cxn ang="0">
                      <a:pos x="41" y="61"/>
                    </a:cxn>
                    <a:cxn ang="0">
                      <a:pos x="48" y="14"/>
                    </a:cxn>
                  </a:cxnLst>
                  <a:rect l="0" t="0" r="r" b="b"/>
                  <a:pathLst>
                    <a:path w="48" h="61">
                      <a:moveTo>
                        <a:pt x="48" y="14"/>
                      </a:moveTo>
                      <a:cubicBezTo>
                        <a:pt x="33" y="9"/>
                        <a:pt x="25" y="4"/>
                        <a:pt x="20" y="0"/>
                      </a:cubicBezTo>
                      <a:cubicBezTo>
                        <a:pt x="8" y="17"/>
                        <a:pt x="1" y="38"/>
                        <a:pt x="0" y="61"/>
                      </a:cubicBezTo>
                      <a:cubicBezTo>
                        <a:pt x="41" y="61"/>
                        <a:pt x="41" y="61"/>
                        <a:pt x="41" y="61"/>
                      </a:cubicBezTo>
                      <a:cubicBezTo>
                        <a:pt x="41" y="43"/>
                        <a:pt x="44" y="27"/>
                        <a:pt x="48" y="1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2" name="Freeform 18"/>
                <p:cNvSpPr>
                  <a:spLocks/>
                </p:cNvSpPr>
                <p:nvPr/>
              </p:nvSpPr>
              <p:spPr bwMode="auto">
                <a:xfrm>
                  <a:off x="979488" y="3482975"/>
                  <a:ext cx="46038" cy="39687"/>
                </a:xfrm>
                <a:custGeom>
                  <a:avLst/>
                  <a:gdLst/>
                  <a:ahLst/>
                  <a:cxnLst>
                    <a:cxn ang="0">
                      <a:pos x="0" y="13"/>
                    </a:cxn>
                    <a:cxn ang="0">
                      <a:pos x="52" y="46"/>
                    </a:cxn>
                    <a:cxn ang="0">
                      <a:pos x="25" y="0"/>
                    </a:cxn>
                    <a:cxn ang="0">
                      <a:pos x="0" y="13"/>
                    </a:cxn>
                  </a:cxnLst>
                  <a:rect l="0" t="0" r="r" b="b"/>
                  <a:pathLst>
                    <a:path w="52" h="46">
                      <a:moveTo>
                        <a:pt x="0" y="13"/>
                      </a:moveTo>
                      <a:cubicBezTo>
                        <a:pt x="14" y="29"/>
                        <a:pt x="32" y="41"/>
                        <a:pt x="52" y="46"/>
                      </a:cubicBezTo>
                      <a:cubicBezTo>
                        <a:pt x="39" y="34"/>
                        <a:pt x="31" y="17"/>
                        <a:pt x="25" y="0"/>
                      </a:cubicBezTo>
                      <a:cubicBezTo>
                        <a:pt x="12" y="4"/>
                        <a:pt x="4" y="10"/>
                        <a:pt x="0" y="13"/>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3" name="Freeform 19"/>
                <p:cNvSpPr>
                  <a:spLocks/>
                </p:cNvSpPr>
                <p:nvPr/>
              </p:nvSpPr>
              <p:spPr bwMode="auto">
                <a:xfrm>
                  <a:off x="981076" y="3336925"/>
                  <a:ext cx="47625" cy="39687"/>
                </a:xfrm>
                <a:custGeom>
                  <a:avLst/>
                  <a:gdLst/>
                  <a:ahLst/>
                  <a:cxnLst>
                    <a:cxn ang="0">
                      <a:pos x="55" y="0"/>
                    </a:cxn>
                    <a:cxn ang="0">
                      <a:pos x="0" y="34"/>
                    </a:cxn>
                    <a:cxn ang="0">
                      <a:pos x="24" y="46"/>
                    </a:cxn>
                    <a:cxn ang="0">
                      <a:pos x="55" y="0"/>
                    </a:cxn>
                  </a:cxnLst>
                  <a:rect l="0" t="0" r="r" b="b"/>
                  <a:pathLst>
                    <a:path w="55" h="46">
                      <a:moveTo>
                        <a:pt x="55" y="0"/>
                      </a:moveTo>
                      <a:cubicBezTo>
                        <a:pt x="33" y="5"/>
                        <a:pt x="14" y="17"/>
                        <a:pt x="0" y="34"/>
                      </a:cubicBezTo>
                      <a:cubicBezTo>
                        <a:pt x="3" y="36"/>
                        <a:pt x="10" y="41"/>
                        <a:pt x="24" y="46"/>
                      </a:cubicBezTo>
                      <a:cubicBezTo>
                        <a:pt x="33" y="22"/>
                        <a:pt x="45" y="8"/>
                        <a:pt x="55"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4" name="Freeform 20"/>
                <p:cNvSpPr>
                  <a:spLocks/>
                </p:cNvSpPr>
                <p:nvPr/>
              </p:nvSpPr>
              <p:spPr bwMode="auto">
                <a:xfrm>
                  <a:off x="1095376" y="3370263"/>
                  <a:ext cx="42863" cy="55562"/>
                </a:xfrm>
                <a:custGeom>
                  <a:avLst/>
                  <a:gdLst/>
                  <a:ahLst/>
                  <a:cxnLst>
                    <a:cxn ang="0">
                      <a:pos x="6" y="64"/>
                    </a:cxn>
                    <a:cxn ang="0">
                      <a:pos x="50" y="64"/>
                    </a:cxn>
                    <a:cxn ang="0">
                      <a:pos x="27" y="0"/>
                    </a:cxn>
                    <a:cxn ang="0">
                      <a:pos x="0" y="18"/>
                    </a:cxn>
                    <a:cxn ang="0">
                      <a:pos x="6" y="64"/>
                    </a:cxn>
                  </a:cxnLst>
                  <a:rect l="0" t="0" r="r" b="b"/>
                  <a:pathLst>
                    <a:path w="50" h="64">
                      <a:moveTo>
                        <a:pt x="6" y="64"/>
                      </a:moveTo>
                      <a:cubicBezTo>
                        <a:pt x="50" y="64"/>
                        <a:pt x="50" y="64"/>
                        <a:pt x="50" y="64"/>
                      </a:cubicBezTo>
                      <a:cubicBezTo>
                        <a:pt x="49" y="40"/>
                        <a:pt x="41" y="18"/>
                        <a:pt x="27" y="0"/>
                      </a:cubicBezTo>
                      <a:cubicBezTo>
                        <a:pt x="23" y="5"/>
                        <a:pt x="15" y="12"/>
                        <a:pt x="0" y="18"/>
                      </a:cubicBezTo>
                      <a:cubicBezTo>
                        <a:pt x="4" y="31"/>
                        <a:pt x="6" y="46"/>
                        <a:pt x="6" y="64"/>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5" name="Freeform 21"/>
                <p:cNvSpPr>
                  <a:spLocks/>
                </p:cNvSpPr>
                <p:nvPr/>
              </p:nvSpPr>
              <p:spPr bwMode="auto">
                <a:xfrm>
                  <a:off x="1095376" y="3435350"/>
                  <a:ext cx="42863" cy="53975"/>
                </a:xfrm>
                <a:custGeom>
                  <a:avLst/>
                  <a:gdLst/>
                  <a:ahLst/>
                  <a:cxnLst>
                    <a:cxn ang="0">
                      <a:pos x="0" y="45"/>
                    </a:cxn>
                    <a:cxn ang="0">
                      <a:pos x="28" y="62"/>
                    </a:cxn>
                    <a:cxn ang="0">
                      <a:pos x="50" y="0"/>
                    </a:cxn>
                    <a:cxn ang="0">
                      <a:pos x="6" y="0"/>
                    </a:cxn>
                    <a:cxn ang="0">
                      <a:pos x="0" y="45"/>
                    </a:cxn>
                  </a:cxnLst>
                  <a:rect l="0" t="0" r="r" b="b"/>
                  <a:pathLst>
                    <a:path w="50" h="62">
                      <a:moveTo>
                        <a:pt x="0" y="45"/>
                      </a:moveTo>
                      <a:cubicBezTo>
                        <a:pt x="16" y="51"/>
                        <a:pt x="25" y="59"/>
                        <a:pt x="28" y="62"/>
                      </a:cubicBezTo>
                      <a:cubicBezTo>
                        <a:pt x="41" y="45"/>
                        <a:pt x="49" y="23"/>
                        <a:pt x="50" y="0"/>
                      </a:cubicBezTo>
                      <a:cubicBezTo>
                        <a:pt x="6" y="0"/>
                        <a:pt x="6" y="0"/>
                        <a:pt x="6" y="0"/>
                      </a:cubicBezTo>
                      <a:cubicBezTo>
                        <a:pt x="6" y="8"/>
                        <a:pt x="4" y="26"/>
                        <a:pt x="0" y="45"/>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6" name="Freeform 22"/>
                <p:cNvSpPr>
                  <a:spLocks/>
                </p:cNvSpPr>
                <p:nvPr/>
              </p:nvSpPr>
              <p:spPr bwMode="auto">
                <a:xfrm>
                  <a:off x="1066801" y="3482975"/>
                  <a:ext cx="47625" cy="41275"/>
                </a:xfrm>
                <a:custGeom>
                  <a:avLst/>
                  <a:gdLst/>
                  <a:ahLst/>
                  <a:cxnLst>
                    <a:cxn ang="0">
                      <a:pos x="0" y="48"/>
                    </a:cxn>
                    <a:cxn ang="0">
                      <a:pos x="54" y="16"/>
                    </a:cxn>
                    <a:cxn ang="0">
                      <a:pos x="29" y="0"/>
                    </a:cxn>
                    <a:cxn ang="0">
                      <a:pos x="0" y="48"/>
                    </a:cxn>
                  </a:cxnLst>
                  <a:rect l="0" t="0" r="r" b="b"/>
                  <a:pathLst>
                    <a:path w="54" h="48">
                      <a:moveTo>
                        <a:pt x="0" y="48"/>
                      </a:moveTo>
                      <a:cubicBezTo>
                        <a:pt x="21" y="43"/>
                        <a:pt x="39" y="32"/>
                        <a:pt x="54" y="16"/>
                      </a:cubicBezTo>
                      <a:cubicBezTo>
                        <a:pt x="52" y="14"/>
                        <a:pt x="44" y="7"/>
                        <a:pt x="29" y="0"/>
                      </a:cubicBezTo>
                      <a:cubicBezTo>
                        <a:pt x="23" y="18"/>
                        <a:pt x="14" y="36"/>
                        <a:pt x="0" y="48"/>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7" name="Freeform 23"/>
                <p:cNvSpPr>
                  <a:spLocks noEditPoints="1"/>
                </p:cNvSpPr>
                <p:nvPr/>
              </p:nvSpPr>
              <p:spPr bwMode="auto">
                <a:xfrm>
                  <a:off x="882651" y="3267075"/>
                  <a:ext cx="328613" cy="330200"/>
                </a:xfrm>
                <a:custGeom>
                  <a:avLst/>
                  <a:gdLst/>
                  <a:ahLst/>
                  <a:cxnLst>
                    <a:cxn ang="0">
                      <a:pos x="190" y="0"/>
                    </a:cxn>
                    <a:cxn ang="0">
                      <a:pos x="0" y="190"/>
                    </a:cxn>
                    <a:cxn ang="0">
                      <a:pos x="190" y="381"/>
                    </a:cxn>
                    <a:cxn ang="0">
                      <a:pos x="380" y="190"/>
                    </a:cxn>
                    <a:cxn ang="0">
                      <a:pos x="190" y="0"/>
                    </a:cxn>
                    <a:cxn ang="0">
                      <a:pos x="190" y="310"/>
                    </a:cxn>
                    <a:cxn ang="0">
                      <a:pos x="75" y="189"/>
                    </a:cxn>
                    <a:cxn ang="0">
                      <a:pos x="190" y="67"/>
                    </a:cxn>
                    <a:cxn ang="0">
                      <a:pos x="306" y="189"/>
                    </a:cxn>
                    <a:cxn ang="0">
                      <a:pos x="190" y="310"/>
                    </a:cxn>
                  </a:cxnLst>
                  <a:rect l="0" t="0" r="r" b="b"/>
                  <a:pathLst>
                    <a:path w="380" h="381">
                      <a:moveTo>
                        <a:pt x="190" y="0"/>
                      </a:moveTo>
                      <a:cubicBezTo>
                        <a:pt x="85" y="0"/>
                        <a:pt x="0" y="85"/>
                        <a:pt x="0" y="190"/>
                      </a:cubicBezTo>
                      <a:cubicBezTo>
                        <a:pt x="0" y="295"/>
                        <a:pt x="85" y="381"/>
                        <a:pt x="190" y="381"/>
                      </a:cubicBezTo>
                      <a:cubicBezTo>
                        <a:pt x="295" y="381"/>
                        <a:pt x="380" y="295"/>
                        <a:pt x="380" y="190"/>
                      </a:cubicBezTo>
                      <a:cubicBezTo>
                        <a:pt x="380" y="85"/>
                        <a:pt x="295" y="0"/>
                        <a:pt x="190" y="0"/>
                      </a:cubicBezTo>
                      <a:close/>
                      <a:moveTo>
                        <a:pt x="190" y="310"/>
                      </a:moveTo>
                      <a:cubicBezTo>
                        <a:pt x="127" y="310"/>
                        <a:pt x="75" y="256"/>
                        <a:pt x="75" y="189"/>
                      </a:cubicBezTo>
                      <a:cubicBezTo>
                        <a:pt x="75" y="121"/>
                        <a:pt x="127" y="67"/>
                        <a:pt x="190" y="67"/>
                      </a:cubicBezTo>
                      <a:cubicBezTo>
                        <a:pt x="254" y="67"/>
                        <a:pt x="306" y="121"/>
                        <a:pt x="306" y="189"/>
                      </a:cubicBezTo>
                      <a:cubicBezTo>
                        <a:pt x="306" y="256"/>
                        <a:pt x="254" y="310"/>
                        <a:pt x="190" y="31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8" name="Freeform 24"/>
                <p:cNvSpPr>
                  <a:spLocks/>
                </p:cNvSpPr>
                <p:nvPr/>
              </p:nvSpPr>
              <p:spPr bwMode="auto">
                <a:xfrm>
                  <a:off x="1052513" y="3340100"/>
                  <a:ext cx="30163" cy="42862"/>
                </a:xfrm>
                <a:custGeom>
                  <a:avLst/>
                  <a:gdLst/>
                  <a:ahLst/>
                  <a:cxnLst>
                    <a:cxn ang="0">
                      <a:pos x="0" y="0"/>
                    </a:cxn>
                    <a:cxn ang="0">
                      <a:pos x="0" y="51"/>
                    </a:cxn>
                    <a:cxn ang="0">
                      <a:pos x="35" y="47"/>
                    </a:cxn>
                    <a:cxn ang="0">
                      <a:pos x="0" y="0"/>
                    </a:cxn>
                  </a:cxnLst>
                  <a:rect l="0" t="0" r="r" b="b"/>
                  <a:pathLst>
                    <a:path w="35" h="51">
                      <a:moveTo>
                        <a:pt x="0" y="0"/>
                      </a:moveTo>
                      <a:cubicBezTo>
                        <a:pt x="0" y="51"/>
                        <a:pt x="0" y="51"/>
                        <a:pt x="0" y="51"/>
                      </a:cubicBezTo>
                      <a:cubicBezTo>
                        <a:pt x="14" y="50"/>
                        <a:pt x="26" y="49"/>
                        <a:pt x="35" y="47"/>
                      </a:cubicBezTo>
                      <a:cubicBezTo>
                        <a:pt x="24" y="16"/>
                        <a:pt x="6" y="3"/>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59" name="Freeform 25"/>
                <p:cNvSpPr>
                  <a:spLocks/>
                </p:cNvSpPr>
                <p:nvPr/>
              </p:nvSpPr>
              <p:spPr bwMode="auto">
                <a:xfrm>
                  <a:off x="1052513" y="3389313"/>
                  <a:ext cx="39688" cy="36512"/>
                </a:xfrm>
                <a:custGeom>
                  <a:avLst/>
                  <a:gdLst/>
                  <a:ahLst/>
                  <a:cxnLst>
                    <a:cxn ang="0">
                      <a:pos x="39" y="0"/>
                    </a:cxn>
                    <a:cxn ang="0">
                      <a:pos x="0" y="4"/>
                    </a:cxn>
                    <a:cxn ang="0">
                      <a:pos x="0" y="43"/>
                    </a:cxn>
                    <a:cxn ang="0">
                      <a:pos x="45" y="43"/>
                    </a:cxn>
                    <a:cxn ang="0">
                      <a:pos x="39" y="0"/>
                    </a:cxn>
                  </a:cxnLst>
                  <a:rect l="0" t="0" r="r" b="b"/>
                  <a:pathLst>
                    <a:path w="45" h="43">
                      <a:moveTo>
                        <a:pt x="39" y="0"/>
                      </a:moveTo>
                      <a:cubicBezTo>
                        <a:pt x="28" y="3"/>
                        <a:pt x="16" y="4"/>
                        <a:pt x="0" y="4"/>
                      </a:cubicBezTo>
                      <a:cubicBezTo>
                        <a:pt x="0" y="43"/>
                        <a:pt x="0" y="43"/>
                        <a:pt x="0" y="43"/>
                      </a:cubicBezTo>
                      <a:cubicBezTo>
                        <a:pt x="45" y="43"/>
                        <a:pt x="45" y="43"/>
                        <a:pt x="45" y="43"/>
                      </a:cubicBezTo>
                      <a:cubicBezTo>
                        <a:pt x="44" y="26"/>
                        <a:pt x="42" y="12"/>
                        <a:pt x="39"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60" name="Freeform 26"/>
                <p:cNvSpPr>
                  <a:spLocks/>
                </p:cNvSpPr>
                <p:nvPr/>
              </p:nvSpPr>
              <p:spPr bwMode="auto">
                <a:xfrm>
                  <a:off x="1052513" y="3435350"/>
                  <a:ext cx="38100" cy="34925"/>
                </a:xfrm>
                <a:custGeom>
                  <a:avLst/>
                  <a:gdLst/>
                  <a:ahLst/>
                  <a:cxnLst>
                    <a:cxn ang="0">
                      <a:pos x="44" y="0"/>
                    </a:cxn>
                    <a:cxn ang="0">
                      <a:pos x="0" y="0"/>
                    </a:cxn>
                    <a:cxn ang="0">
                      <a:pos x="0" y="35"/>
                    </a:cxn>
                    <a:cxn ang="0">
                      <a:pos x="38" y="41"/>
                    </a:cxn>
                    <a:cxn ang="0">
                      <a:pos x="44" y="0"/>
                    </a:cxn>
                  </a:cxnLst>
                  <a:rect l="0" t="0" r="r" b="b"/>
                  <a:pathLst>
                    <a:path w="44" h="41">
                      <a:moveTo>
                        <a:pt x="44" y="0"/>
                      </a:moveTo>
                      <a:cubicBezTo>
                        <a:pt x="0" y="0"/>
                        <a:pt x="0" y="0"/>
                        <a:pt x="0" y="0"/>
                      </a:cubicBezTo>
                      <a:cubicBezTo>
                        <a:pt x="0" y="35"/>
                        <a:pt x="0" y="35"/>
                        <a:pt x="0" y="35"/>
                      </a:cubicBezTo>
                      <a:cubicBezTo>
                        <a:pt x="15" y="36"/>
                        <a:pt x="28" y="38"/>
                        <a:pt x="38" y="41"/>
                      </a:cubicBezTo>
                      <a:cubicBezTo>
                        <a:pt x="42" y="24"/>
                        <a:pt x="44" y="8"/>
                        <a:pt x="44"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sp>
              <p:nvSpPr>
                <p:cNvPr id="61" name="Freeform 27"/>
                <p:cNvSpPr>
                  <a:spLocks/>
                </p:cNvSpPr>
                <p:nvPr/>
              </p:nvSpPr>
              <p:spPr bwMode="auto">
                <a:xfrm>
                  <a:off x="1052513" y="3475038"/>
                  <a:ext cx="30163" cy="47625"/>
                </a:xfrm>
                <a:custGeom>
                  <a:avLst/>
                  <a:gdLst/>
                  <a:ahLst/>
                  <a:cxnLst>
                    <a:cxn ang="0">
                      <a:pos x="0" y="0"/>
                    </a:cxn>
                    <a:cxn ang="0">
                      <a:pos x="0" y="56"/>
                    </a:cxn>
                    <a:cxn ang="0">
                      <a:pos x="35" y="5"/>
                    </a:cxn>
                    <a:cxn ang="0">
                      <a:pos x="0" y="0"/>
                    </a:cxn>
                  </a:cxnLst>
                  <a:rect l="0" t="0" r="r" b="b"/>
                  <a:pathLst>
                    <a:path w="35" h="56">
                      <a:moveTo>
                        <a:pt x="0" y="0"/>
                      </a:moveTo>
                      <a:cubicBezTo>
                        <a:pt x="0" y="56"/>
                        <a:pt x="0" y="56"/>
                        <a:pt x="0" y="56"/>
                      </a:cubicBezTo>
                      <a:cubicBezTo>
                        <a:pt x="18" y="46"/>
                        <a:pt x="29" y="26"/>
                        <a:pt x="35" y="5"/>
                      </a:cubicBezTo>
                      <a:cubicBezTo>
                        <a:pt x="26" y="2"/>
                        <a:pt x="14" y="0"/>
                        <a:pt x="0" y="0"/>
                      </a:cubicBezTo>
                      <a:close/>
                    </a:path>
                  </a:pathLst>
                </a:custGeom>
                <a:grp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grpSp>
          <p:sp>
            <p:nvSpPr>
              <p:cNvPr id="62" name="Freeform 28"/>
              <p:cNvSpPr>
                <a:spLocks noEditPoints="1"/>
              </p:cNvSpPr>
              <p:nvPr userDrawn="1"/>
            </p:nvSpPr>
            <p:spPr bwMode="auto">
              <a:xfrm>
                <a:off x="7831017" y="4320000"/>
                <a:ext cx="246063" cy="247650"/>
              </a:xfrm>
              <a:custGeom>
                <a:avLst/>
                <a:gdLst/>
                <a:ahLst/>
                <a:cxnLst>
                  <a:cxn ang="0">
                    <a:pos x="191" y="0"/>
                  </a:cxn>
                  <a:cxn ang="0">
                    <a:pos x="0" y="191"/>
                  </a:cxn>
                  <a:cxn ang="0">
                    <a:pos x="191" y="381"/>
                  </a:cxn>
                  <a:cxn ang="0">
                    <a:pos x="381" y="191"/>
                  </a:cxn>
                  <a:cxn ang="0">
                    <a:pos x="191" y="0"/>
                  </a:cxn>
                  <a:cxn ang="0">
                    <a:pos x="221" y="287"/>
                  </a:cxn>
                  <a:cxn ang="0">
                    <a:pos x="221" y="235"/>
                  </a:cxn>
                  <a:cxn ang="0">
                    <a:pos x="163" y="235"/>
                  </a:cxn>
                  <a:cxn ang="0">
                    <a:pos x="162" y="287"/>
                  </a:cxn>
                  <a:cxn ang="0">
                    <a:pos x="109" y="259"/>
                  </a:cxn>
                  <a:cxn ang="0">
                    <a:pos x="109" y="205"/>
                  </a:cxn>
                  <a:cxn ang="0">
                    <a:pos x="189" y="126"/>
                  </a:cxn>
                  <a:cxn ang="0">
                    <a:pos x="273" y="206"/>
                  </a:cxn>
                  <a:cxn ang="0">
                    <a:pos x="273" y="260"/>
                  </a:cxn>
                  <a:cxn ang="0">
                    <a:pos x="221" y="287"/>
                  </a:cxn>
                  <a:cxn ang="0">
                    <a:pos x="292" y="201"/>
                  </a:cxn>
                  <a:cxn ang="0">
                    <a:pos x="189" y="104"/>
                  </a:cxn>
                  <a:cxn ang="0">
                    <a:pos x="89" y="201"/>
                  </a:cxn>
                  <a:cxn ang="0">
                    <a:pos x="87" y="165"/>
                  </a:cxn>
                  <a:cxn ang="0">
                    <a:pos x="171" y="86"/>
                  </a:cxn>
                  <a:cxn ang="0">
                    <a:pos x="208" y="86"/>
                  </a:cxn>
                  <a:cxn ang="0">
                    <a:pos x="301" y="174"/>
                  </a:cxn>
                  <a:cxn ang="0">
                    <a:pos x="292" y="201"/>
                  </a:cxn>
                </a:cxnLst>
                <a:rect l="0" t="0" r="r" b="b"/>
                <a:pathLst>
                  <a:path w="381" h="381">
                    <a:moveTo>
                      <a:pt x="191" y="0"/>
                    </a:moveTo>
                    <a:cubicBezTo>
                      <a:pt x="86" y="0"/>
                      <a:pt x="0" y="85"/>
                      <a:pt x="0" y="191"/>
                    </a:cubicBezTo>
                    <a:cubicBezTo>
                      <a:pt x="0" y="296"/>
                      <a:pt x="86" y="381"/>
                      <a:pt x="191" y="381"/>
                    </a:cubicBezTo>
                    <a:cubicBezTo>
                      <a:pt x="296" y="381"/>
                      <a:pt x="381" y="296"/>
                      <a:pt x="381" y="191"/>
                    </a:cubicBezTo>
                    <a:cubicBezTo>
                      <a:pt x="381" y="85"/>
                      <a:pt x="296" y="0"/>
                      <a:pt x="191" y="0"/>
                    </a:cubicBezTo>
                    <a:close/>
                    <a:moveTo>
                      <a:pt x="221" y="287"/>
                    </a:moveTo>
                    <a:cubicBezTo>
                      <a:pt x="221" y="235"/>
                      <a:pt x="221" y="235"/>
                      <a:pt x="221" y="235"/>
                    </a:cubicBezTo>
                    <a:cubicBezTo>
                      <a:pt x="163" y="235"/>
                      <a:pt x="163" y="235"/>
                      <a:pt x="163" y="235"/>
                    </a:cubicBezTo>
                    <a:cubicBezTo>
                      <a:pt x="162" y="287"/>
                      <a:pt x="162" y="287"/>
                      <a:pt x="162" y="287"/>
                    </a:cubicBezTo>
                    <a:cubicBezTo>
                      <a:pt x="162" y="287"/>
                      <a:pt x="109" y="288"/>
                      <a:pt x="109" y="259"/>
                    </a:cubicBezTo>
                    <a:cubicBezTo>
                      <a:pt x="109" y="229"/>
                      <a:pt x="109" y="205"/>
                      <a:pt x="109" y="205"/>
                    </a:cubicBezTo>
                    <a:cubicBezTo>
                      <a:pt x="189" y="126"/>
                      <a:pt x="189" y="126"/>
                      <a:pt x="189" y="126"/>
                    </a:cubicBezTo>
                    <a:cubicBezTo>
                      <a:pt x="273" y="206"/>
                      <a:pt x="273" y="206"/>
                      <a:pt x="273" y="206"/>
                    </a:cubicBezTo>
                    <a:cubicBezTo>
                      <a:pt x="273" y="260"/>
                      <a:pt x="273" y="260"/>
                      <a:pt x="273" y="260"/>
                    </a:cubicBezTo>
                    <a:cubicBezTo>
                      <a:pt x="273" y="260"/>
                      <a:pt x="279" y="288"/>
                      <a:pt x="221" y="287"/>
                    </a:cubicBezTo>
                    <a:close/>
                    <a:moveTo>
                      <a:pt x="292" y="201"/>
                    </a:moveTo>
                    <a:cubicBezTo>
                      <a:pt x="189" y="104"/>
                      <a:pt x="189" y="104"/>
                      <a:pt x="189" y="104"/>
                    </a:cubicBezTo>
                    <a:cubicBezTo>
                      <a:pt x="89" y="201"/>
                      <a:pt x="89" y="201"/>
                      <a:pt x="89" y="201"/>
                    </a:cubicBezTo>
                    <a:cubicBezTo>
                      <a:pt x="67" y="183"/>
                      <a:pt x="87" y="165"/>
                      <a:pt x="87" y="165"/>
                    </a:cubicBezTo>
                    <a:cubicBezTo>
                      <a:pt x="87" y="165"/>
                      <a:pt x="153" y="102"/>
                      <a:pt x="171" y="86"/>
                    </a:cubicBezTo>
                    <a:cubicBezTo>
                      <a:pt x="188" y="71"/>
                      <a:pt x="208" y="86"/>
                      <a:pt x="208" y="86"/>
                    </a:cubicBezTo>
                    <a:cubicBezTo>
                      <a:pt x="208" y="86"/>
                      <a:pt x="287" y="158"/>
                      <a:pt x="301" y="174"/>
                    </a:cubicBezTo>
                    <a:cubicBezTo>
                      <a:pt x="315" y="189"/>
                      <a:pt x="292" y="201"/>
                      <a:pt x="292" y="201"/>
                    </a:cubicBezTo>
                    <a:close/>
                  </a:path>
                </a:pathLst>
              </a:custGeom>
              <a:solidFill>
                <a:srgbClr val="24A4D6"/>
              </a:solidFill>
              <a:ln w="9525">
                <a:noFill/>
                <a:round/>
                <a:headEnd/>
                <a:tailEnd/>
              </a:ln>
            </p:spPr>
            <p:txBody>
              <a:bodyPr lIns="68580" tIns="34290" rIns="68580" bIns="34290"/>
              <a:lstStyle/>
              <a:p>
                <a:pPr eaLnBrk="1" fontAlgn="auto" hangingPunct="1">
                  <a:spcBef>
                    <a:spcPts val="0"/>
                  </a:spcBef>
                  <a:spcAft>
                    <a:spcPts val="0"/>
                  </a:spcAft>
                  <a:defRPr/>
                </a:pPr>
                <a:endParaRPr lang="en-US" sz="1350" dirty="0">
                  <a:solidFill>
                    <a:schemeClr val="bg1">
                      <a:lumMod val="50000"/>
                      <a:lumOff val="50000"/>
                    </a:schemeClr>
                  </a:solidFill>
                  <a:latin typeface="Lato" panose="020F0502020204030203" pitchFamily="34" charset="0"/>
                  <a:ea typeface="+mn-ea"/>
                  <a:cs typeface="+mn-cs"/>
                </a:endParaRPr>
              </a:p>
            </p:txBody>
          </p:sp>
        </p:grpSp>
        <p:sp>
          <p:nvSpPr>
            <p:cNvPr id="4" name="TextBox 3"/>
            <p:cNvSpPr txBox="1"/>
            <p:nvPr userDrawn="1"/>
          </p:nvSpPr>
          <p:spPr>
            <a:xfrm>
              <a:off x="1305032" y="1484057"/>
              <a:ext cx="7155819" cy="584775"/>
            </a:xfrm>
            <a:prstGeom prst="rect">
              <a:avLst/>
            </a:prstGeom>
            <a:noFill/>
          </p:spPr>
          <p:txBody>
            <a:bodyPr wrap="square" rtlCol="0">
              <a:spAutoFit/>
            </a:bodyPr>
            <a:lstStyle/>
            <a:p>
              <a:pPr rtl="0"/>
              <a:r>
                <a:rPr lang="fr-FR" sz="3200" dirty="0">
                  <a:latin typeface="Lato" panose="020F0502020204030203" pitchFamily="34" charset="0"/>
                </a:rPr>
                <a:t>Comment CAWST peut vous soutenir !</a:t>
              </a:r>
            </a:p>
          </p:txBody>
        </p:sp>
        <p:sp>
          <p:nvSpPr>
            <p:cNvPr id="65" name="TextBox 64"/>
            <p:cNvSpPr txBox="1"/>
            <p:nvPr userDrawn="1"/>
          </p:nvSpPr>
          <p:spPr>
            <a:xfrm>
              <a:off x="1305030" y="2170922"/>
              <a:ext cx="5664911" cy="1754326"/>
            </a:xfrm>
            <a:prstGeom prst="rect">
              <a:avLst/>
            </a:prstGeom>
            <a:noFill/>
          </p:spPr>
          <p:txBody>
            <a:bodyPr wrap="square" rtlCol="0">
              <a:spAutoFit/>
            </a:bodyPr>
            <a:lstStyle/>
            <a:p>
              <a:pPr rtl="0"/>
              <a:r>
                <a:rPr lang="fr-FR">
                  <a:latin typeface="Lato" panose="020F0502020204030203" pitchFamily="34" charset="0"/>
                </a:rPr>
                <a:t>Contactez CAWST pour une assistance sur l'utilisation et l'adaptation de nos ressources d'enseignement et de formation dans le cadre de votre travail. </a:t>
              </a:r>
            </a:p>
            <a:p>
              <a:endParaRPr lang="en-CA" dirty="0">
                <a:latin typeface="Lato" panose="020F0502020204030203" pitchFamily="34" charset="0"/>
              </a:endParaRPr>
            </a:p>
            <a:p>
              <a:pPr rtl="0"/>
              <a:r>
                <a:rPr lang="fr-FR">
                  <a:latin typeface="Lato" panose="020F0502020204030203" pitchFamily="34" charset="0"/>
                </a:rPr>
                <a:t>Rendez-vous sur </a:t>
              </a:r>
              <a:r>
                <a:rPr lang="fr-FR">
                  <a:latin typeface="Lato" panose="020F0502020204030203" pitchFamily="34" charset="0"/>
                  <a:hlinkClick r:id="rId4"/>
                </a:rPr>
                <a:t>resources.cawst.org</a:t>
              </a:r>
              <a:r>
                <a:rPr lang="fr-FR">
                  <a:latin typeface="Lato" panose="020F0502020204030203" pitchFamily="34" charset="0"/>
                </a:rPr>
                <a:t> pour :</a:t>
              </a:r>
            </a:p>
            <a:p>
              <a:pPr rtl="0"/>
              <a:r>
                <a:rPr lang="fr-FR">
                  <a:latin typeface="Lato" panose="020F0502020204030203" pitchFamily="34" charset="0"/>
                </a:rPr>
                <a:t>les dernières mises à jour de ce document</a:t>
              </a:r>
            </a:p>
            <a:p>
              <a:pPr rtl="0"/>
              <a:r>
                <a:rPr lang="fr-FR">
                  <a:latin typeface="Lato" panose="020F0502020204030203" pitchFamily="34" charset="0"/>
                </a:rPr>
                <a:t>d'autres ressources sur les formations et les ateliers</a:t>
              </a:r>
            </a:p>
          </p:txBody>
        </p:sp>
      </p:grpSp>
      <p:sp>
        <p:nvSpPr>
          <p:cNvPr id="2" name="Rectangle 1"/>
          <p:cNvSpPr/>
          <p:nvPr userDrawn="1"/>
        </p:nvSpPr>
        <p:spPr>
          <a:xfrm>
            <a:off x="1732241" y="3877866"/>
            <a:ext cx="2515432" cy="425758"/>
          </a:xfrm>
          <a:prstGeom prst="rect">
            <a:avLst/>
          </a:prstGeom>
        </p:spPr>
        <p:txBody>
          <a:bodyPr wrap="none">
            <a:spAutoFit/>
          </a:bodyPr>
          <a:lstStyle/>
          <a:p>
            <a:pPr rtl="0" eaLnBrk="1" fontAlgn="auto" hangingPunct="1">
              <a:lnSpc>
                <a:spcPts val="2580"/>
              </a:lnSpc>
              <a:spcBef>
                <a:spcPts val="0"/>
              </a:spcBef>
              <a:spcAft>
                <a:spcPts val="0"/>
              </a:spcAft>
              <a:defRPr/>
            </a:pPr>
            <a:r>
              <a:rPr lang="fr-FR" sz="1600">
                <a:solidFill>
                  <a:srgbClr val="5C5C5C"/>
                </a:solidFill>
                <a:latin typeface="Lato" panose="020F0502020204030203" pitchFamily="34" charset="0"/>
                <a:ea typeface="+mn-ea"/>
                <a:cs typeface="+mn-cs"/>
              </a:rPr>
              <a:t>Calgary</a:t>
            </a:r>
            <a:r>
              <a:rPr lang="fr-FR" sz="1600" baseline="0">
                <a:solidFill>
                  <a:srgbClr val="5C5C5C"/>
                </a:solidFill>
                <a:latin typeface="Lato" panose="020F0502020204030203" pitchFamily="34" charset="0"/>
                <a:ea typeface="+mn-ea"/>
                <a:cs typeface="+mn-cs"/>
              </a:rPr>
              <a:t> </a:t>
            </a:r>
            <a:r>
              <a:rPr lang="fr-FR" sz="1600" b="0" i="0" kern="1200">
                <a:solidFill>
                  <a:schemeClr val="tx1"/>
                </a:solidFill>
                <a:effectLst/>
                <a:latin typeface="Lato" panose="020F0502020204030203" pitchFamily="34" charset="0"/>
                <a:ea typeface="+mn-ea"/>
                <a:cs typeface="+mn-cs"/>
              </a:rPr>
              <a:t>, </a:t>
            </a:r>
            <a:r>
              <a:rPr lang="fr-FR" sz="1600">
                <a:solidFill>
                  <a:srgbClr val="5C5C5C"/>
                </a:solidFill>
                <a:latin typeface="Lato" panose="020F0502020204030203" pitchFamily="34" charset="0"/>
                <a:ea typeface="+mn-ea"/>
                <a:cs typeface="+mn-cs"/>
              </a:rPr>
              <a:t>Alberta</a:t>
            </a:r>
            <a:r>
              <a:rPr lang="fr-FR" sz="1600" b="0" i="0" kern="1200">
                <a:solidFill>
                  <a:schemeClr val="tx1"/>
                </a:solidFill>
                <a:effectLst/>
                <a:latin typeface="Lato" panose="020F0502020204030203" pitchFamily="34" charset="0"/>
                <a:ea typeface="+mn-ea"/>
                <a:cs typeface="+mn-cs"/>
              </a:rPr>
              <a:t>, </a:t>
            </a:r>
            <a:r>
              <a:rPr lang="fr-FR" sz="1600">
                <a:solidFill>
                  <a:srgbClr val="5C5C5C"/>
                </a:solidFill>
                <a:latin typeface="Lato" panose="020F0502020204030203" pitchFamily="34" charset="0"/>
                <a:ea typeface="+mn-ea"/>
                <a:cs typeface="+mn-cs"/>
              </a:rPr>
              <a:t>Canada</a:t>
            </a:r>
          </a:p>
        </p:txBody>
      </p:sp>
    </p:spTree>
    <p:custDataLst>
      <p:tags r:id="rId1"/>
    </p:custDataLst>
    <p:extLst>
      <p:ext uri="{BB962C8B-B14F-4D97-AF65-F5344CB8AC3E}">
        <p14:creationId xmlns:p14="http://schemas.microsoft.com/office/powerpoint/2010/main" val="27412655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23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8" name="Picture Placeholder 6"/>
          <p:cNvSpPr>
            <a:spLocks noGrp="1"/>
          </p:cNvSpPr>
          <p:nvPr>
            <p:ph type="pic" sz="quarter" idx="13"/>
          </p:nvPr>
        </p:nvSpPr>
        <p:spPr>
          <a:xfrm>
            <a:off x="0" y="0"/>
            <a:ext cx="12192000" cy="6858000"/>
          </a:xfrm>
        </p:spPr>
        <p:txBody>
          <a:bodyPr/>
          <a:lstStyle/>
          <a:p>
            <a:endParaRPr lang="en-CA" dirty="0"/>
          </a:p>
        </p:txBody>
      </p:sp>
      <p:sp>
        <p:nvSpPr>
          <p:cNvPr id="9" name="Text Placeholder 4"/>
          <p:cNvSpPr>
            <a:spLocks noGrp="1"/>
          </p:cNvSpPr>
          <p:nvPr>
            <p:ph type="body" sz="quarter" idx="28" hasCustomPrompt="1"/>
          </p:nvPr>
        </p:nvSpPr>
        <p:spPr>
          <a:xfrm>
            <a:off x="838200" y="6356349"/>
            <a:ext cx="10515600" cy="366115"/>
          </a:xfrm>
        </p:spPr>
        <p:txBody>
          <a:bodyPr>
            <a:normAutofit/>
          </a:bodyPr>
          <a:lstStyle>
            <a:lvl1pPr marL="0" indent="0">
              <a:lnSpc>
                <a:spcPct val="120000"/>
              </a:lnSpc>
              <a:buNone/>
              <a:defRPr sz="1400" b="0" i="1">
                <a:solidFill>
                  <a:schemeClr val="bg1"/>
                </a:solidFill>
                <a:latin typeface="Lato" panose="020F0502020204030203" pitchFamily="34" charset="0"/>
              </a:defRPr>
            </a:lvl1pPr>
          </a:lstStyle>
          <a:p>
            <a:pPr lvl="0"/>
            <a:r>
              <a:rPr lang="en-CA" dirty="0"/>
              <a:t>Source: Source of the Image</a:t>
            </a:r>
            <a:endParaRPr lang="en-US" dirty="0"/>
          </a:p>
        </p:txBody>
      </p:sp>
    </p:spTree>
    <p:custDataLst>
      <p:tags r:id="rId1"/>
    </p:custDataLst>
    <p:extLst>
      <p:ext uri="{BB962C8B-B14F-4D97-AF65-F5344CB8AC3E}">
        <p14:creationId xmlns:p14="http://schemas.microsoft.com/office/powerpoint/2010/main" val="1744481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 Image Slide Horizontal">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1"/>
            <a:ext cx="12192000" cy="3429000"/>
          </a:xfrm>
        </p:spPr>
        <p:txBody>
          <a:bodyPr/>
          <a:lstStyle/>
          <a:p>
            <a:endParaRPr lang="en-CA" dirty="0"/>
          </a:p>
        </p:txBody>
      </p:sp>
      <p:sp>
        <p:nvSpPr>
          <p:cNvPr id="9" name="Rectangle 8"/>
          <p:cNvSpPr/>
          <p:nvPr userDrawn="1"/>
        </p:nvSpPr>
        <p:spPr bwMode="auto">
          <a:xfrm>
            <a:off x="5903912" y="3653856"/>
            <a:ext cx="384175" cy="34925"/>
          </a:xfrm>
          <a:prstGeom prst="rect">
            <a:avLst/>
          </a:prstGeom>
          <a:solidFill>
            <a:srgbClr val="3BC7F4"/>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
        <p:nvSpPr>
          <p:cNvPr id="10" name="Text Placeholder 4"/>
          <p:cNvSpPr>
            <a:spLocks noGrp="1"/>
          </p:cNvSpPr>
          <p:nvPr>
            <p:ph type="body" sz="quarter" idx="26" hasCustomPrompt="1"/>
          </p:nvPr>
        </p:nvSpPr>
        <p:spPr>
          <a:xfrm>
            <a:off x="1440000" y="4396360"/>
            <a:ext cx="9313200" cy="1022552"/>
          </a:xfrm>
        </p:spPr>
        <p:txBody>
          <a:bodyPr>
            <a:normAutofit/>
          </a:bodyPr>
          <a:lstStyle>
            <a:lvl1pPr marL="0" indent="0">
              <a:lnSpc>
                <a:spcPct val="150000"/>
              </a:lnSpc>
              <a:buNone/>
              <a:defRPr sz="2000">
                <a:solidFill>
                  <a:srgbClr val="5C5C5C"/>
                </a:solidFill>
                <a:latin typeface="Lato" panose="020F0502020204030203" pitchFamily="34" charset="0"/>
              </a:defRPr>
            </a:lvl1pPr>
          </a:lstStyle>
          <a:p>
            <a:pPr lvl="0"/>
            <a:r>
              <a:rPr lang="en-CA" dirty="0"/>
              <a:t>Caption for the image. This page is good when you have a few sentences as your caption as there’s more room for text.</a:t>
            </a:r>
            <a:endParaRPr lang="en-US" dirty="0"/>
          </a:p>
        </p:txBody>
      </p:sp>
      <p:sp>
        <p:nvSpPr>
          <p:cNvPr id="11" name="Text Placeholder 4"/>
          <p:cNvSpPr>
            <a:spLocks noGrp="1"/>
          </p:cNvSpPr>
          <p:nvPr>
            <p:ph type="body" sz="quarter" idx="27" hasCustomPrompt="1"/>
          </p:nvPr>
        </p:nvSpPr>
        <p:spPr>
          <a:xfrm>
            <a:off x="1440000" y="3913796"/>
            <a:ext cx="9313200" cy="47833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baseline="0">
                <a:solidFill>
                  <a:srgbClr val="5C5C5C"/>
                </a:solidFill>
                <a:latin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Half Image Slide Horizontal</a:t>
            </a:r>
          </a:p>
        </p:txBody>
      </p:sp>
      <p:sp>
        <p:nvSpPr>
          <p:cNvPr id="12" name="Text Placeholder 4"/>
          <p:cNvSpPr>
            <a:spLocks noGrp="1"/>
          </p:cNvSpPr>
          <p:nvPr>
            <p:ph type="body" sz="quarter" idx="28" hasCustomPrompt="1"/>
          </p:nvPr>
        </p:nvSpPr>
        <p:spPr>
          <a:xfrm>
            <a:off x="1440000" y="5539015"/>
            <a:ext cx="9313200" cy="354106"/>
          </a:xfrm>
        </p:spPr>
        <p:txBody>
          <a:bodyPr>
            <a:normAutofit/>
          </a:bodyPr>
          <a:lstStyle>
            <a:lvl1pPr marL="0" indent="0">
              <a:lnSpc>
                <a:spcPct val="120000"/>
              </a:lnSpc>
              <a:buNone/>
              <a:defRPr sz="1400" b="0" i="1">
                <a:solidFill>
                  <a:srgbClr val="5C5C5C"/>
                </a:solidFill>
                <a:latin typeface="Lato" panose="020F0502020204030203" pitchFamily="34" charset="0"/>
              </a:defRPr>
            </a:lvl1pPr>
          </a:lstStyle>
          <a:p>
            <a:pPr lvl="0"/>
            <a:r>
              <a:rPr lang="en-CA" dirty="0"/>
              <a:t>Source: Source of the Image</a:t>
            </a:r>
            <a:endParaRPr lang="en-US" dirty="0"/>
          </a:p>
        </p:txBody>
      </p:sp>
      <p:sp>
        <p:nvSpPr>
          <p:cNvPr id="13" name="Slide Number Placeholder 12"/>
          <p:cNvSpPr>
            <a:spLocks noGrp="1"/>
          </p:cNvSpPr>
          <p:nvPr>
            <p:ph type="sldNum" sz="quarter" idx="29"/>
          </p:nvPr>
        </p:nvSpPr>
        <p:spPr/>
        <p:txBody>
          <a:bodyPr/>
          <a:lstStyle/>
          <a:p>
            <a:fld id="{A8350104-CE64-4EE9-82B1-554144FA4C7C}" type="slidenum">
              <a:rPr lang="en-CA" smtClean="0"/>
              <a:pPr/>
              <a:t>‹#›</a:t>
            </a:fld>
            <a:endParaRPr lang="en-CA" dirty="0"/>
          </a:p>
        </p:txBody>
      </p:sp>
    </p:spTree>
    <p:custDataLst>
      <p:tags r:id="rId1"/>
    </p:custDataLst>
    <p:extLst>
      <p:ext uri="{BB962C8B-B14F-4D97-AF65-F5344CB8AC3E}">
        <p14:creationId xmlns:p14="http://schemas.microsoft.com/office/powerpoint/2010/main" val="664147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Image Slide Vertical">
    <p:spTree>
      <p:nvGrpSpPr>
        <p:cNvPr id="1" name=""/>
        <p:cNvGrpSpPr/>
        <p:nvPr/>
      </p:nvGrpSpPr>
      <p:grpSpPr>
        <a:xfrm>
          <a:off x="0" y="0"/>
          <a:ext cx="0" cy="0"/>
          <a:chOff x="0" y="0"/>
          <a:chExt cx="0" cy="0"/>
        </a:xfrm>
      </p:grpSpPr>
      <p:sp>
        <p:nvSpPr>
          <p:cNvPr id="14" name="Picture Placeholder 7"/>
          <p:cNvSpPr>
            <a:spLocks noGrp="1"/>
          </p:cNvSpPr>
          <p:nvPr>
            <p:ph type="pic" sz="quarter" idx="13"/>
          </p:nvPr>
        </p:nvSpPr>
        <p:spPr>
          <a:xfrm>
            <a:off x="6120000" y="0"/>
            <a:ext cx="6072000" cy="6857999"/>
          </a:xfrm>
        </p:spPr>
        <p:txBody>
          <a:bodyPr/>
          <a:lstStyle/>
          <a:p>
            <a:endParaRPr lang="en-CA" dirty="0"/>
          </a:p>
        </p:txBody>
      </p:sp>
      <p:sp>
        <p:nvSpPr>
          <p:cNvPr id="15" name="Text Placeholder 4"/>
          <p:cNvSpPr>
            <a:spLocks noGrp="1"/>
          </p:cNvSpPr>
          <p:nvPr>
            <p:ph type="body" sz="quarter" idx="28" hasCustomPrompt="1"/>
          </p:nvPr>
        </p:nvSpPr>
        <p:spPr>
          <a:xfrm>
            <a:off x="6306378" y="6356349"/>
            <a:ext cx="5744818" cy="366115"/>
          </a:xfrm>
        </p:spPr>
        <p:txBody>
          <a:bodyPr>
            <a:normAutofit/>
          </a:bodyPr>
          <a:lstStyle>
            <a:lvl1pPr marL="0" indent="0">
              <a:lnSpc>
                <a:spcPct val="120000"/>
              </a:lnSpc>
              <a:buNone/>
              <a:defRPr sz="1400" b="0" i="1">
                <a:solidFill>
                  <a:schemeClr val="bg1"/>
                </a:solidFill>
                <a:latin typeface="Lato" panose="020F0502020204030203" pitchFamily="34" charset="0"/>
              </a:defRPr>
            </a:lvl1pPr>
          </a:lstStyle>
          <a:p>
            <a:pPr lvl="0"/>
            <a:r>
              <a:rPr lang="en-CA" dirty="0"/>
              <a:t>Source: Source of the Image</a:t>
            </a:r>
            <a:endParaRPr lang="en-US" dirty="0"/>
          </a:p>
        </p:txBody>
      </p:sp>
      <p:sp>
        <p:nvSpPr>
          <p:cNvPr id="16" name="Title 7"/>
          <p:cNvSpPr>
            <a:spLocks noGrp="1"/>
          </p:cNvSpPr>
          <p:nvPr>
            <p:ph type="title" hasCustomPrompt="1"/>
          </p:nvPr>
        </p:nvSpPr>
        <p:spPr>
          <a:xfrm>
            <a:off x="838200" y="365125"/>
            <a:ext cx="4860000" cy="1325563"/>
          </a:xfrm>
        </p:spPr>
        <p:txBody>
          <a:bodyPr/>
          <a:lstStyle>
            <a:lvl1pPr>
              <a:defRPr/>
            </a:lvl1pPr>
          </a:lstStyle>
          <a:p>
            <a:pPr lvl="0"/>
            <a:r>
              <a:rPr lang="en-US" dirty="0"/>
              <a:t>Half Image Slide Vertical</a:t>
            </a:r>
          </a:p>
        </p:txBody>
      </p:sp>
      <p:sp>
        <p:nvSpPr>
          <p:cNvPr id="17" name="Text Placeholder 13"/>
          <p:cNvSpPr>
            <a:spLocks noGrp="1"/>
          </p:cNvSpPr>
          <p:nvPr>
            <p:ph type="body" sz="quarter" idx="31"/>
          </p:nvPr>
        </p:nvSpPr>
        <p:spPr>
          <a:xfrm>
            <a:off x="838200" y="2005012"/>
            <a:ext cx="4860000" cy="4351337"/>
          </a:xfrm>
        </p:spPr>
        <p:txBody>
          <a:bodyPr>
            <a:normAutofit/>
          </a:bodyPr>
          <a:lstStyle>
            <a:lvl1pPr marL="0" indent="0">
              <a:lnSpc>
                <a:spcPct val="150000"/>
              </a:lnSpc>
              <a:buNone/>
              <a:defRPr sz="2000">
                <a:solidFill>
                  <a:srgbClr val="5C5C5C"/>
                </a:solidFill>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885894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x4 Image Slide">
    <p:spTree>
      <p:nvGrpSpPr>
        <p:cNvPr id="1" name=""/>
        <p:cNvGrpSpPr/>
        <p:nvPr/>
      </p:nvGrpSpPr>
      <p:grpSpPr>
        <a:xfrm>
          <a:off x="0" y="0"/>
          <a:ext cx="0" cy="0"/>
          <a:chOff x="0" y="0"/>
          <a:chExt cx="0" cy="0"/>
        </a:xfrm>
      </p:grpSpPr>
      <p:sp>
        <p:nvSpPr>
          <p:cNvPr id="9" name="Rectangle 8"/>
          <p:cNvSpPr/>
          <p:nvPr userDrawn="1"/>
        </p:nvSpPr>
        <p:spPr bwMode="auto">
          <a:xfrm>
            <a:off x="5903912" y="3653856"/>
            <a:ext cx="384175" cy="34925"/>
          </a:xfrm>
          <a:prstGeom prst="rect">
            <a:avLst/>
          </a:prstGeom>
          <a:solidFill>
            <a:srgbClr val="3BC7F4"/>
          </a:solidFill>
          <a:ln>
            <a:noFill/>
          </a:ln>
        </p:spPr>
        <p:txBody>
          <a:bodyPr lIns="68580" tIns="34290" rIns="68580" bIns="34290"/>
          <a:lstStyle/>
          <a:p>
            <a:pPr algn="ctr" eaLnBrk="1" fontAlgn="auto" hangingPunct="1">
              <a:spcBef>
                <a:spcPts val="0"/>
              </a:spcBef>
              <a:spcAft>
                <a:spcPts val="0"/>
              </a:spcAft>
              <a:defRPr/>
            </a:pPr>
            <a:endParaRPr lang="en-US" sz="1350" dirty="0">
              <a:latin typeface="+mn-lt"/>
              <a:ea typeface="+mn-ea"/>
              <a:cs typeface="+mn-cs"/>
            </a:endParaRPr>
          </a:p>
        </p:txBody>
      </p:sp>
      <p:sp>
        <p:nvSpPr>
          <p:cNvPr id="10" name="Text Placeholder 4"/>
          <p:cNvSpPr>
            <a:spLocks noGrp="1"/>
          </p:cNvSpPr>
          <p:nvPr>
            <p:ph type="body" sz="quarter" idx="26" hasCustomPrompt="1"/>
          </p:nvPr>
        </p:nvSpPr>
        <p:spPr>
          <a:xfrm>
            <a:off x="1440000" y="4396360"/>
            <a:ext cx="9313200" cy="1022552"/>
          </a:xfrm>
        </p:spPr>
        <p:txBody>
          <a:bodyPr>
            <a:normAutofit/>
          </a:bodyPr>
          <a:lstStyle>
            <a:lvl1pPr marL="0" indent="0">
              <a:lnSpc>
                <a:spcPct val="150000"/>
              </a:lnSpc>
              <a:buNone/>
              <a:defRPr sz="2000">
                <a:solidFill>
                  <a:srgbClr val="5C5C5C"/>
                </a:solidFill>
                <a:latin typeface="Lato" panose="020F0502020204030203" pitchFamily="34" charset="0"/>
              </a:defRPr>
            </a:lvl1pPr>
          </a:lstStyle>
          <a:p>
            <a:pPr lvl="0"/>
            <a:r>
              <a:rPr lang="en-CA" dirty="0"/>
              <a:t>Caption for the image. This page is good when you have a few sentences as your caption as there’s more room for text.</a:t>
            </a:r>
            <a:endParaRPr lang="en-US" dirty="0"/>
          </a:p>
        </p:txBody>
      </p:sp>
      <p:sp>
        <p:nvSpPr>
          <p:cNvPr id="11" name="Text Placeholder 4"/>
          <p:cNvSpPr>
            <a:spLocks noGrp="1"/>
          </p:cNvSpPr>
          <p:nvPr>
            <p:ph type="body" sz="quarter" idx="27" hasCustomPrompt="1"/>
          </p:nvPr>
        </p:nvSpPr>
        <p:spPr>
          <a:xfrm>
            <a:off x="1440000" y="3913796"/>
            <a:ext cx="9313200" cy="478331"/>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800" b="1" baseline="0">
                <a:solidFill>
                  <a:srgbClr val="5C5C5C"/>
                </a:solidFill>
                <a:latin typeface="Lato" panose="020F0502020204030203"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6x4 Image Slide</a:t>
            </a:r>
          </a:p>
        </p:txBody>
      </p:sp>
      <p:sp>
        <p:nvSpPr>
          <p:cNvPr id="12" name="Text Placeholder 4"/>
          <p:cNvSpPr>
            <a:spLocks noGrp="1"/>
          </p:cNvSpPr>
          <p:nvPr>
            <p:ph type="body" sz="quarter" idx="28" hasCustomPrompt="1"/>
          </p:nvPr>
        </p:nvSpPr>
        <p:spPr>
          <a:xfrm>
            <a:off x="1440000" y="5539015"/>
            <a:ext cx="9313200" cy="354106"/>
          </a:xfrm>
        </p:spPr>
        <p:txBody>
          <a:bodyPr>
            <a:normAutofit/>
          </a:bodyPr>
          <a:lstStyle>
            <a:lvl1pPr marL="0" indent="0">
              <a:lnSpc>
                <a:spcPct val="120000"/>
              </a:lnSpc>
              <a:buNone/>
              <a:defRPr sz="1400" b="0" i="1">
                <a:solidFill>
                  <a:srgbClr val="5C5C5C"/>
                </a:solidFill>
                <a:latin typeface="Lato" panose="020F0502020204030203" pitchFamily="34" charset="0"/>
              </a:defRPr>
            </a:lvl1pPr>
          </a:lstStyle>
          <a:p>
            <a:pPr lvl="0"/>
            <a:r>
              <a:rPr lang="en-CA" dirty="0"/>
              <a:t>Source: Source of the Image</a:t>
            </a:r>
            <a:endParaRPr lang="en-US" dirty="0"/>
          </a:p>
        </p:txBody>
      </p:sp>
      <p:sp>
        <p:nvSpPr>
          <p:cNvPr id="13" name="Slide Number Placeholder 12"/>
          <p:cNvSpPr>
            <a:spLocks noGrp="1"/>
          </p:cNvSpPr>
          <p:nvPr>
            <p:ph type="sldNum" sz="quarter" idx="29"/>
          </p:nvPr>
        </p:nvSpPr>
        <p:spPr/>
        <p:txBody>
          <a:bodyPr/>
          <a:lstStyle/>
          <a:p>
            <a:fld id="{A8350104-CE64-4EE9-82B1-554144FA4C7C}" type="slidenum">
              <a:rPr lang="en-CA" smtClean="0"/>
              <a:pPr/>
              <a:t>‹#›</a:t>
            </a:fld>
            <a:endParaRPr lang="en-CA" dirty="0"/>
          </a:p>
        </p:txBody>
      </p:sp>
      <p:sp>
        <p:nvSpPr>
          <p:cNvPr id="14" name="Picture Placeholder 7"/>
          <p:cNvSpPr>
            <a:spLocks noGrp="1"/>
          </p:cNvSpPr>
          <p:nvPr>
            <p:ph type="pic" sz="quarter" idx="13"/>
          </p:nvPr>
        </p:nvSpPr>
        <p:spPr>
          <a:xfrm>
            <a:off x="3736697" y="220717"/>
            <a:ext cx="4718607" cy="3145738"/>
          </a:xfrm>
        </p:spPr>
        <p:txBody>
          <a:bodyPr/>
          <a:lstStyle/>
          <a:p>
            <a:endParaRPr lang="en-CA" dirty="0"/>
          </a:p>
        </p:txBody>
      </p:sp>
    </p:spTree>
    <p:custDataLst>
      <p:tags r:id="rId1"/>
    </p:custDataLst>
    <p:extLst>
      <p:ext uri="{BB962C8B-B14F-4D97-AF65-F5344CB8AC3E}">
        <p14:creationId xmlns:p14="http://schemas.microsoft.com/office/powerpoint/2010/main" val="1459262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mage Slide">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lvl1pPr>
              <a:defRPr/>
            </a:lvl1pPr>
          </a:lstStyle>
          <a:p>
            <a:pPr lvl="0"/>
            <a:r>
              <a:rPr lang="en-US" dirty="0"/>
              <a:t>Three Image Slide</a:t>
            </a:r>
          </a:p>
        </p:txBody>
      </p:sp>
      <p:sp>
        <p:nvSpPr>
          <p:cNvPr id="9" name="Slide Number Placeholder 8"/>
          <p:cNvSpPr>
            <a:spLocks noGrp="1"/>
          </p:cNvSpPr>
          <p:nvPr>
            <p:ph type="sldNum" sz="quarter" idx="10"/>
          </p:nvPr>
        </p:nvSpPr>
        <p:spPr/>
        <p:txBody>
          <a:bodyPr/>
          <a:lstStyle/>
          <a:p>
            <a:fld id="{A8350104-CE64-4EE9-82B1-554144FA4C7C}" type="slidenum">
              <a:rPr lang="en-CA" smtClean="0"/>
              <a:pPr/>
              <a:t>‹#›</a:t>
            </a:fld>
            <a:endParaRPr lang="en-CA" dirty="0"/>
          </a:p>
        </p:txBody>
      </p:sp>
      <p:sp>
        <p:nvSpPr>
          <p:cNvPr id="11" name="Picture Placeholder 10"/>
          <p:cNvSpPr>
            <a:spLocks noGrp="1"/>
          </p:cNvSpPr>
          <p:nvPr>
            <p:ph type="pic" sz="quarter" idx="11"/>
          </p:nvPr>
        </p:nvSpPr>
        <p:spPr>
          <a:xfrm>
            <a:off x="4836000" y="2169000"/>
            <a:ext cx="2520000" cy="2520000"/>
          </a:xfrm>
        </p:spPr>
        <p:txBody>
          <a:bodyPr/>
          <a:lstStyle/>
          <a:p>
            <a:endParaRPr lang="en-CA" dirty="0"/>
          </a:p>
        </p:txBody>
      </p:sp>
      <p:sp>
        <p:nvSpPr>
          <p:cNvPr id="12" name="Picture Placeholder 10"/>
          <p:cNvSpPr>
            <a:spLocks noGrp="1"/>
          </p:cNvSpPr>
          <p:nvPr>
            <p:ph type="pic" sz="quarter" idx="12"/>
          </p:nvPr>
        </p:nvSpPr>
        <p:spPr>
          <a:xfrm>
            <a:off x="8280000" y="2169000"/>
            <a:ext cx="2520000" cy="2520000"/>
          </a:xfrm>
        </p:spPr>
        <p:txBody>
          <a:bodyPr/>
          <a:lstStyle/>
          <a:p>
            <a:endParaRPr lang="en-CA" dirty="0"/>
          </a:p>
        </p:txBody>
      </p:sp>
      <p:sp>
        <p:nvSpPr>
          <p:cNvPr id="13" name="Picture Placeholder 10"/>
          <p:cNvSpPr>
            <a:spLocks noGrp="1"/>
          </p:cNvSpPr>
          <p:nvPr>
            <p:ph type="pic" sz="quarter" idx="13"/>
          </p:nvPr>
        </p:nvSpPr>
        <p:spPr>
          <a:xfrm>
            <a:off x="1440000" y="2169000"/>
            <a:ext cx="2520000" cy="2520000"/>
          </a:xfrm>
        </p:spPr>
        <p:txBody>
          <a:bodyPr/>
          <a:lstStyle/>
          <a:p>
            <a:endParaRPr lang="en-CA" dirty="0"/>
          </a:p>
        </p:txBody>
      </p:sp>
      <p:sp>
        <p:nvSpPr>
          <p:cNvPr id="14" name="Text Placeholder 4"/>
          <p:cNvSpPr>
            <a:spLocks noGrp="1"/>
          </p:cNvSpPr>
          <p:nvPr>
            <p:ph type="body" sz="quarter" idx="26"/>
          </p:nvPr>
        </p:nvSpPr>
        <p:spPr>
          <a:xfrm>
            <a:off x="1440000" y="5041828"/>
            <a:ext cx="2520000" cy="949623"/>
          </a:xfrm>
        </p:spPr>
        <p:txBody>
          <a:bodyPr>
            <a:normAutofit/>
          </a:bodyPr>
          <a:lstStyle>
            <a:lvl1pPr marL="0" indent="0">
              <a:lnSpc>
                <a:spcPct val="150000"/>
              </a:lnSpc>
              <a:buNone/>
              <a:defRPr sz="1800">
                <a:solidFill>
                  <a:srgbClr val="5C5C5C"/>
                </a:solidFill>
                <a:latin typeface="Lato" panose="020F0502020204030203" pitchFamily="34" charset="0"/>
              </a:defRPr>
            </a:lvl1pPr>
          </a:lstStyle>
          <a:p>
            <a:pPr lvl="0"/>
            <a:r>
              <a:rPr lang="en-US" dirty="0"/>
              <a:t>Edit Master text styles</a:t>
            </a:r>
          </a:p>
        </p:txBody>
      </p:sp>
      <p:sp>
        <p:nvSpPr>
          <p:cNvPr id="15" name="Text Placeholder 4"/>
          <p:cNvSpPr>
            <a:spLocks noGrp="1"/>
          </p:cNvSpPr>
          <p:nvPr>
            <p:ph type="body" sz="quarter" idx="27" hasCustomPrompt="1"/>
          </p:nvPr>
        </p:nvSpPr>
        <p:spPr>
          <a:xfrm>
            <a:off x="1440000" y="4646472"/>
            <a:ext cx="2520000" cy="352828"/>
          </a:xfrm>
        </p:spPr>
        <p:txBody>
          <a:bodyPr>
            <a:noAutofit/>
          </a:bodyPr>
          <a:lstStyle>
            <a:lvl1pPr marL="0" indent="0">
              <a:buNone/>
              <a:defRPr sz="1800" b="1">
                <a:solidFill>
                  <a:srgbClr val="5C5C5C"/>
                </a:solidFill>
                <a:latin typeface="Lato" panose="020F0502020204030203" pitchFamily="34" charset="0"/>
              </a:defRPr>
            </a:lvl1pPr>
          </a:lstStyle>
          <a:p>
            <a:pPr lvl="0"/>
            <a:r>
              <a:rPr lang="en-US" dirty="0"/>
              <a:t>Add Your Title</a:t>
            </a:r>
          </a:p>
        </p:txBody>
      </p:sp>
      <p:sp>
        <p:nvSpPr>
          <p:cNvPr id="16" name="Text Placeholder 4"/>
          <p:cNvSpPr>
            <a:spLocks noGrp="1"/>
          </p:cNvSpPr>
          <p:nvPr>
            <p:ph type="body" sz="quarter" idx="28"/>
          </p:nvPr>
        </p:nvSpPr>
        <p:spPr>
          <a:xfrm>
            <a:off x="4836000" y="5041828"/>
            <a:ext cx="2520000" cy="949623"/>
          </a:xfrm>
        </p:spPr>
        <p:txBody>
          <a:bodyPr>
            <a:normAutofit/>
          </a:bodyPr>
          <a:lstStyle>
            <a:lvl1pPr marL="0" indent="0">
              <a:lnSpc>
                <a:spcPct val="150000"/>
              </a:lnSpc>
              <a:buNone/>
              <a:defRPr sz="1800">
                <a:solidFill>
                  <a:srgbClr val="5C5C5C"/>
                </a:solidFill>
                <a:latin typeface="Lato" panose="020F0502020204030203" pitchFamily="34" charset="0"/>
              </a:defRPr>
            </a:lvl1pPr>
          </a:lstStyle>
          <a:p>
            <a:pPr lvl="0"/>
            <a:r>
              <a:rPr lang="en-US"/>
              <a:t>Edit Master text styles</a:t>
            </a:r>
          </a:p>
        </p:txBody>
      </p:sp>
      <p:sp>
        <p:nvSpPr>
          <p:cNvPr id="17" name="Text Placeholder 4"/>
          <p:cNvSpPr>
            <a:spLocks noGrp="1"/>
          </p:cNvSpPr>
          <p:nvPr>
            <p:ph type="body" sz="quarter" idx="29" hasCustomPrompt="1"/>
          </p:nvPr>
        </p:nvSpPr>
        <p:spPr>
          <a:xfrm>
            <a:off x="4836000" y="4646472"/>
            <a:ext cx="2520000" cy="352828"/>
          </a:xfrm>
        </p:spPr>
        <p:txBody>
          <a:bodyPr>
            <a:noAutofit/>
          </a:bodyPr>
          <a:lstStyle>
            <a:lvl1pPr marL="0" indent="0">
              <a:buNone/>
              <a:defRPr sz="1800" b="1">
                <a:solidFill>
                  <a:srgbClr val="5C5C5C"/>
                </a:solidFill>
                <a:latin typeface="Lato" panose="020F0502020204030203" pitchFamily="34" charset="0"/>
              </a:defRPr>
            </a:lvl1pPr>
          </a:lstStyle>
          <a:p>
            <a:pPr lvl="0"/>
            <a:r>
              <a:rPr lang="en-US" dirty="0"/>
              <a:t>Add Your Title</a:t>
            </a:r>
          </a:p>
        </p:txBody>
      </p:sp>
      <p:sp>
        <p:nvSpPr>
          <p:cNvPr id="18" name="Text Placeholder 4"/>
          <p:cNvSpPr>
            <a:spLocks noGrp="1"/>
          </p:cNvSpPr>
          <p:nvPr>
            <p:ph type="body" sz="quarter" idx="30"/>
          </p:nvPr>
        </p:nvSpPr>
        <p:spPr>
          <a:xfrm>
            <a:off x="8280000" y="5041828"/>
            <a:ext cx="2520000" cy="949623"/>
          </a:xfrm>
        </p:spPr>
        <p:txBody>
          <a:bodyPr>
            <a:normAutofit/>
          </a:bodyPr>
          <a:lstStyle>
            <a:lvl1pPr marL="0" indent="0">
              <a:lnSpc>
                <a:spcPct val="150000"/>
              </a:lnSpc>
              <a:buNone/>
              <a:defRPr sz="1800">
                <a:solidFill>
                  <a:srgbClr val="5C5C5C"/>
                </a:solidFill>
                <a:latin typeface="Lato" panose="020F0502020204030203" pitchFamily="34" charset="0"/>
              </a:defRPr>
            </a:lvl1pPr>
          </a:lstStyle>
          <a:p>
            <a:pPr lvl="0"/>
            <a:r>
              <a:rPr lang="en-US" dirty="0"/>
              <a:t>Edit Master text styles</a:t>
            </a:r>
          </a:p>
        </p:txBody>
      </p:sp>
      <p:sp>
        <p:nvSpPr>
          <p:cNvPr id="19" name="Text Placeholder 4"/>
          <p:cNvSpPr>
            <a:spLocks noGrp="1"/>
          </p:cNvSpPr>
          <p:nvPr>
            <p:ph type="body" sz="quarter" idx="31" hasCustomPrompt="1"/>
          </p:nvPr>
        </p:nvSpPr>
        <p:spPr>
          <a:xfrm>
            <a:off x="8280000" y="4646472"/>
            <a:ext cx="2520000" cy="352828"/>
          </a:xfrm>
        </p:spPr>
        <p:txBody>
          <a:bodyPr>
            <a:noAutofit/>
          </a:bodyPr>
          <a:lstStyle>
            <a:lvl1pPr marL="0" indent="0">
              <a:buNone/>
              <a:defRPr sz="1800" b="1">
                <a:solidFill>
                  <a:srgbClr val="5C5C5C"/>
                </a:solidFill>
                <a:latin typeface="Lato" panose="020F0502020204030203" pitchFamily="34" charset="0"/>
              </a:defRPr>
            </a:lvl1pPr>
          </a:lstStyle>
          <a:p>
            <a:pPr lvl="0"/>
            <a:r>
              <a:rPr lang="en-US" dirty="0"/>
              <a:t>Add Your Title</a:t>
            </a:r>
          </a:p>
        </p:txBody>
      </p:sp>
    </p:spTree>
    <p:custDataLst>
      <p:tags r:id="rId1"/>
    </p:custDataLst>
    <p:extLst>
      <p:ext uri="{BB962C8B-B14F-4D97-AF65-F5344CB8AC3E}">
        <p14:creationId xmlns:p14="http://schemas.microsoft.com/office/powerpoint/2010/main" val="16570079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4.png"/><Relationship Id="rId2" Type="http://schemas.openxmlformats.org/officeDocument/2006/relationships/slideLayout" Target="../slideLayouts/slideLayout6.xml"/><Relationship Id="rId16" Type="http://schemas.openxmlformats.org/officeDocument/2006/relationships/tags" Target="../tags/tag7.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ustDataLst>
      <p:tags r:id="rId6"/>
    </p:custDataLst>
    <p:extLst>
      <p:ext uri="{BB962C8B-B14F-4D97-AF65-F5344CB8AC3E}">
        <p14:creationId xmlns:p14="http://schemas.microsoft.com/office/powerpoint/2010/main" val="311605428"/>
      </p:ext>
    </p:extLst>
  </p:cSld>
  <p:clrMap bg1="lt1" tx1="dk1" bg2="lt2" tx2="dk2" accent1="accent1" accent2="accent2" accent3="accent3" accent4="accent4" accent5="accent5" accent6="accent6" hlink="hlink" folHlink="folHlink"/>
  <p:sldLayoutIdLst>
    <p:sldLayoutId id="2147483687" r:id="rId1"/>
    <p:sldLayoutId id="2147483686" r:id="rId2"/>
    <p:sldLayoutId id="2147483649" r:id="rId3"/>
    <p:sldLayoutId id="2147483650" r:id="rId4"/>
  </p:sldLayoutIdLst>
  <p:hf hdr="0" ftr="0" dt="0"/>
  <p:txStyles>
    <p:titleStyle>
      <a:lvl1pPr algn="l" defTabSz="914400" rtl="0" eaLnBrk="1" latinLnBrk="0" hangingPunct="1">
        <a:lnSpc>
          <a:spcPct val="90000"/>
        </a:lnSpc>
        <a:spcBef>
          <a:spcPct val="0"/>
        </a:spcBef>
        <a:buNone/>
        <a:defRPr sz="4000" kern="1200">
          <a:solidFill>
            <a:srgbClr val="5C5C5C"/>
          </a:solidFill>
          <a:latin typeface="Lato" panose="020F0502020204030203"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898989"/>
                </a:solidFill>
                <a:latin typeface="Lato" panose="020F0502020204030203" pitchFamily="34" charset="0"/>
              </a:defRPr>
            </a:lvl1pPr>
          </a:lstStyle>
          <a:p>
            <a:fld id="{F88DDB73-4218-4F15-8D62-9E4B0C1C689C}" type="slidenum">
              <a:rPr lang="en-CA" smtClean="0"/>
              <a:pPr/>
              <a:t>‹#›</a:t>
            </a:fld>
            <a:endParaRPr lang="en-CA" dirty="0"/>
          </a:p>
        </p:txBody>
      </p:sp>
      <p:pic>
        <p:nvPicPr>
          <p:cNvPr id="5" name="Picture 4"/>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728190"/>
            <a:ext cx="219474" cy="543914"/>
          </a:xfrm>
          <a:prstGeom prst="rect">
            <a:avLst/>
          </a:prstGeom>
        </p:spPr>
      </p:pic>
    </p:spTree>
    <p:custDataLst>
      <p:tags r:id="rId16"/>
    </p:custDataLst>
    <p:extLst>
      <p:ext uri="{BB962C8B-B14F-4D97-AF65-F5344CB8AC3E}">
        <p14:creationId xmlns:p14="http://schemas.microsoft.com/office/powerpoint/2010/main" val="3281868866"/>
      </p:ext>
    </p:extLst>
  </p:cSld>
  <p:clrMap bg1="lt1" tx1="dk1" bg2="lt2" tx2="dk2" accent1="accent1" accent2="accent2" accent3="accent3" accent4="accent4" accent5="accent5" accent6="accent6" hlink="hlink" folHlink="folHlink"/>
  <p:sldLayoutIdLst>
    <p:sldLayoutId id="2147483677" r:id="rId1"/>
    <p:sldLayoutId id="2147483691" r:id="rId2"/>
    <p:sldLayoutId id="2147483678" r:id="rId3"/>
    <p:sldLayoutId id="2147483692" r:id="rId4"/>
    <p:sldLayoutId id="2147483679" r:id="rId5"/>
    <p:sldLayoutId id="2147483680" r:id="rId6"/>
    <p:sldLayoutId id="2147483689" r:id="rId7"/>
    <p:sldLayoutId id="2147483690" r:id="rId8"/>
    <p:sldLayoutId id="2147483685" r:id="rId9"/>
    <p:sldLayoutId id="2147483681" r:id="rId10"/>
    <p:sldLayoutId id="2147483682" r:id="rId11"/>
    <p:sldLayoutId id="2147483683" r:id="rId12"/>
    <p:sldLayoutId id="2147483684" r:id="rId13"/>
    <p:sldLayoutId id="2147483688" r:id="rId14"/>
  </p:sldLayoutIdLst>
  <p:hf hdr="0" ftr="0" dt="0"/>
  <p:txStyles>
    <p:titleStyle>
      <a:lvl1pPr algn="l" defTabSz="914400" rtl="0" eaLnBrk="1" latinLnBrk="0" hangingPunct="1">
        <a:lnSpc>
          <a:spcPct val="90000"/>
        </a:lnSpc>
        <a:spcBef>
          <a:spcPct val="0"/>
        </a:spcBef>
        <a:buNone/>
        <a:defRPr sz="4000" kern="1200">
          <a:solidFill>
            <a:srgbClr val="5C5C5C"/>
          </a:solidFill>
          <a:latin typeface="Lato Light" panose="020F0302020204030203" pitchFamily="34" charset="0"/>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000" kern="1200">
          <a:solidFill>
            <a:srgbClr val="5C5C5C"/>
          </a:solidFill>
          <a:latin typeface="Lato" panose="020F0502020204030203" pitchFamily="34" charset="0"/>
          <a:ea typeface="+mn-ea"/>
          <a:cs typeface="+mn-cs"/>
        </a:defRPr>
      </a:lvl1pPr>
      <a:lvl2pPr marL="4572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2pPr>
      <a:lvl3pPr marL="914400" indent="0" algn="l" defTabSz="914400" rtl="0" eaLnBrk="1" latinLnBrk="0" hangingPunct="1">
        <a:lnSpc>
          <a:spcPct val="150000"/>
        </a:lnSpc>
        <a:spcBef>
          <a:spcPts val="500"/>
        </a:spcBef>
        <a:buFont typeface="Arial" panose="020B0604020202020204" pitchFamily="34" charset="0"/>
        <a:buNone/>
        <a:defRPr sz="2000" kern="1200">
          <a:solidFill>
            <a:srgbClr val="5C5C5C"/>
          </a:solidFill>
          <a:latin typeface="Lato" panose="020F050202020403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400" kern="1200">
          <a:solidFill>
            <a:srgbClr val="5C5C5C"/>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3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3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3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3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37.xml"/><Relationship Id="rId5" Type="http://schemas.microsoft.com/office/2007/relationships/hdphoto" Target="../media/hdphoto1.wdp"/><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3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39.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0.xml"/><Relationship Id="rId1" Type="http://schemas.openxmlformats.org/officeDocument/2006/relationships/tags" Target="../tags/tag40.xml"/></Relationships>
</file>

<file path=ppt/slides/_rels/slide2.xml.rels><?xml version="1.0" encoding="UTF-8" standalone="yes"?>
<Relationships xmlns="http://schemas.openxmlformats.org/package/2006/relationships"><Relationship Id="rId3" Type="http://schemas.openxmlformats.org/officeDocument/2006/relationships/hyperlink" Target="https://resources.cawst.org/cc" TargetMode="Externa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4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2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7.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2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71279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rtl="0"/>
            <a:fld id="{A8350104-CE64-4EE9-82B1-554144FA4C7C}" type="slidenum">
              <a:rPr/>
              <a:pPr/>
              <a:t>10</a:t>
            </a:fld>
            <a:endParaRPr/>
          </a:p>
        </p:txBody>
      </p:sp>
      <p:sp>
        <p:nvSpPr>
          <p:cNvPr id="6" name="Rectangle 5"/>
          <p:cNvSpPr/>
          <p:nvPr/>
        </p:nvSpPr>
        <p:spPr>
          <a:xfrm>
            <a:off x="955222" y="760292"/>
            <a:ext cx="10434005" cy="5596058"/>
          </a:xfrm>
          <a:prstGeom prst="rect">
            <a:avLst/>
          </a:prstGeom>
        </p:spPr>
      </p:sp>
      <p:sp>
        <p:nvSpPr>
          <p:cNvPr id="11" name="Rounded Rectangle 10"/>
          <p:cNvSpPr/>
          <p:nvPr/>
        </p:nvSpPr>
        <p:spPr>
          <a:xfrm>
            <a:off x="3857977" y="1337302"/>
            <a:ext cx="4500000" cy="1440000"/>
          </a:xfrm>
          <a:prstGeom prst="roundRect">
            <a:avLst/>
          </a:prstGeom>
          <a:solidFill>
            <a:srgbClr val="F68D3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36830" lvl="0" indent="0" defTabSz="914400" rtl="0" eaLnBrk="1" fontAlgn="auto" latinLnBrk="0" hangingPunct="1">
              <a:spcBef>
                <a:spcPts val="0"/>
              </a:spcBef>
              <a:spcAft>
                <a:spcPts val="600"/>
              </a:spcAft>
              <a:buClrTx/>
              <a:buSzTx/>
              <a:buFontTx/>
              <a:buNone/>
              <a:tabLst/>
              <a:defRPr/>
            </a:pPr>
            <a:r>
              <a:rPr kumimoji="0" lang="fr-FR" sz="2000" i="0" u="none" strike="noStrike" kern="0" cap="none" spc="0" normalizeH="0" baseline="0">
                <a:ln>
                  <a:noFill/>
                </a:ln>
                <a:solidFill>
                  <a:schemeClr val="bg1"/>
                </a:solidFill>
                <a:effectLst/>
                <a:uLnTx/>
                <a:uFillTx/>
                <a:latin typeface="Lato Black" panose="020F0A02020204030203" pitchFamily="34" charset="0"/>
                <a:ea typeface="MS Mincho"/>
                <a:cs typeface="Mangal"/>
              </a:rPr>
              <a:t>Chlore consommé</a:t>
            </a:r>
          </a:p>
          <a:p>
            <a:pPr marL="0" marR="36830" lvl="0" indent="0" defTabSz="914400" rtl="0" eaLnBrk="1" fontAlgn="auto" latinLnBrk="0" hangingPunct="1">
              <a:spcBef>
                <a:spcPts val="0"/>
              </a:spcBef>
              <a:spcAft>
                <a:spcPts val="600"/>
              </a:spcAft>
              <a:buClrTx/>
              <a:buSzTx/>
              <a:buFontTx/>
              <a:buNone/>
              <a:tabLst/>
              <a:defRPr/>
            </a:pPr>
            <a:r>
              <a:rPr kumimoji="0" lang="fr-FR" sz="2000" b="0" i="0" u="none" strike="noStrike" kern="0" cap="none" spc="0" normalizeH="0" baseline="0">
                <a:ln>
                  <a:noFill/>
                </a:ln>
                <a:solidFill>
                  <a:schemeClr val="bg1"/>
                </a:solidFill>
                <a:effectLst/>
                <a:uLnTx/>
                <a:uFillTx/>
                <a:latin typeface="Lato" panose="020B0604020202020204" charset="0"/>
                <a:ea typeface="MS Mincho"/>
                <a:cs typeface="Mangal"/>
              </a:rPr>
              <a:t>Réagit par réaction avec les microorganismes et la matière organique</a:t>
            </a:r>
          </a:p>
        </p:txBody>
      </p:sp>
      <p:sp>
        <p:nvSpPr>
          <p:cNvPr id="12" name="Rounded Rectangle 11"/>
          <p:cNvSpPr/>
          <p:nvPr/>
        </p:nvSpPr>
        <p:spPr>
          <a:xfrm>
            <a:off x="3857977" y="3126826"/>
            <a:ext cx="4500000" cy="1440000"/>
          </a:xfrm>
          <a:prstGeom prst="roundRect">
            <a:avLst/>
          </a:prstGeom>
          <a:solidFill>
            <a:srgbClr val="F68D3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36830" lvl="0" indent="0" defTabSz="914400" rtl="0" eaLnBrk="1" fontAlgn="auto" latinLnBrk="0" hangingPunct="1">
              <a:spcBef>
                <a:spcPts val="0"/>
              </a:spcBef>
              <a:spcAft>
                <a:spcPts val="600"/>
              </a:spcAft>
              <a:buClrTx/>
              <a:buSzTx/>
              <a:buFontTx/>
              <a:buNone/>
              <a:tabLst/>
              <a:defRPr/>
            </a:pPr>
            <a:r>
              <a:rPr kumimoji="0" lang="fr-FR" sz="2000" i="0" u="none" strike="noStrike" kern="0" cap="none" spc="0" normalizeH="0" baseline="0">
                <a:ln>
                  <a:noFill/>
                </a:ln>
                <a:solidFill>
                  <a:schemeClr val="bg1"/>
                </a:solidFill>
                <a:effectLst/>
                <a:uLnTx/>
                <a:uFillTx/>
                <a:latin typeface="Lato Black" panose="020F0A02020204030203" pitchFamily="34" charset="0"/>
                <a:ea typeface="MS Mincho"/>
                <a:cs typeface="Mangal"/>
              </a:rPr>
              <a:t>Chlore combiné</a:t>
            </a:r>
          </a:p>
          <a:p>
            <a:pPr marL="0" marR="36830" lvl="0" indent="0" defTabSz="914400" rtl="0" eaLnBrk="1" fontAlgn="auto" latinLnBrk="0" hangingPunct="1">
              <a:spcBef>
                <a:spcPts val="0"/>
              </a:spcBef>
              <a:spcAft>
                <a:spcPts val="600"/>
              </a:spcAft>
              <a:buClrTx/>
              <a:buSzTx/>
              <a:buFontTx/>
              <a:buNone/>
              <a:tabLst/>
              <a:defRPr/>
            </a:pPr>
            <a:r>
              <a:rPr kumimoji="0" lang="fr-FR" sz="2000" b="0" i="0" u="none" strike="noStrike" kern="0" cap="none" spc="0" normalizeH="0" baseline="0">
                <a:ln>
                  <a:noFill/>
                </a:ln>
                <a:solidFill>
                  <a:schemeClr val="bg1"/>
                </a:solidFill>
                <a:effectLst/>
                <a:uLnTx/>
                <a:uFillTx/>
                <a:latin typeface="Lato" panose="020B0604020202020204" charset="0"/>
                <a:ea typeface="MS Mincho"/>
                <a:cs typeface="Mangal"/>
              </a:rPr>
              <a:t>Forme de nouveaux composés avec les nitrates, l'ammoniac et d'autres matières organiques</a:t>
            </a:r>
          </a:p>
        </p:txBody>
      </p:sp>
      <p:sp>
        <p:nvSpPr>
          <p:cNvPr id="13" name="Rounded Rectangle 12"/>
          <p:cNvSpPr/>
          <p:nvPr/>
        </p:nvSpPr>
        <p:spPr>
          <a:xfrm>
            <a:off x="3857977" y="4916350"/>
            <a:ext cx="4500000" cy="1440000"/>
          </a:xfrm>
          <a:prstGeom prst="roundRect">
            <a:avLst/>
          </a:prstGeom>
          <a:solidFill>
            <a:srgbClr val="F68D3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36830" lvl="0" indent="0" defTabSz="914400" rtl="0" eaLnBrk="1" fontAlgn="auto" latinLnBrk="0" hangingPunct="1">
              <a:spcBef>
                <a:spcPts val="0"/>
              </a:spcBef>
              <a:spcAft>
                <a:spcPts val="600"/>
              </a:spcAft>
              <a:buClrTx/>
              <a:buSzTx/>
              <a:buFontTx/>
              <a:buNone/>
              <a:tabLst/>
              <a:defRPr/>
            </a:pPr>
            <a:r>
              <a:rPr kumimoji="0" lang="fr-FR" sz="2000" i="0" u="none" strike="noStrike" kern="0" cap="none" spc="0" normalizeH="0" baseline="0">
                <a:ln>
                  <a:noFill/>
                </a:ln>
                <a:solidFill>
                  <a:schemeClr val="bg1"/>
                </a:solidFill>
                <a:effectLst/>
                <a:uLnTx/>
                <a:uFillTx/>
                <a:latin typeface="Lato Black" panose="020F0A02020204030203" pitchFamily="34" charset="0"/>
                <a:ea typeface="MS Mincho"/>
                <a:cs typeface="Mangal"/>
              </a:rPr>
              <a:t>Chlore résiduel libre (CRL)</a:t>
            </a:r>
          </a:p>
          <a:p>
            <a:pPr marL="0" marR="36830" lvl="0" indent="0" defTabSz="914400" rtl="0" eaLnBrk="1" fontAlgn="auto" latinLnBrk="0" hangingPunct="1">
              <a:spcBef>
                <a:spcPts val="0"/>
              </a:spcBef>
              <a:spcAft>
                <a:spcPts val="600"/>
              </a:spcAft>
              <a:buClrTx/>
              <a:buSzTx/>
              <a:buFontTx/>
              <a:buNone/>
              <a:tabLst/>
              <a:defRPr/>
            </a:pPr>
            <a:r>
              <a:rPr kumimoji="0" lang="fr-FR" sz="2000" b="0" i="0" u="none" strike="noStrike" kern="0" cap="none" spc="0" normalizeH="0" baseline="0">
                <a:ln>
                  <a:noFill/>
                </a:ln>
                <a:solidFill>
                  <a:schemeClr val="bg1"/>
                </a:solidFill>
                <a:effectLst/>
                <a:uLnTx/>
                <a:uFillTx/>
                <a:latin typeface="Lato" panose="020B0604020202020204" charset="0"/>
                <a:ea typeface="MS Mincho"/>
                <a:cs typeface="Mangal"/>
              </a:rPr>
              <a:t>Chlore en excès toujours disponible pour réagir avec les pathogènes et la matière organique</a:t>
            </a:r>
          </a:p>
        </p:txBody>
      </p:sp>
      <p:sp>
        <p:nvSpPr>
          <p:cNvPr id="7" name="Rounded Rectangle 6"/>
          <p:cNvSpPr/>
          <p:nvPr/>
        </p:nvSpPr>
        <p:spPr>
          <a:xfrm>
            <a:off x="1192835" y="3126826"/>
            <a:ext cx="1440000" cy="1440000"/>
          </a:xfrm>
          <a:prstGeom prst="roundRect">
            <a:avLst/>
          </a:prstGeom>
          <a:solidFill>
            <a:srgbClr val="F68D3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32385" lvl="0" indent="0" algn="ctr" defTabSz="914400" rtl="0" eaLnBrk="1" fontAlgn="auto" latinLnBrk="0" hangingPunct="1">
              <a:spcBef>
                <a:spcPts val="0"/>
              </a:spcBef>
              <a:spcAft>
                <a:spcPts val="600"/>
              </a:spcAft>
              <a:buClrTx/>
              <a:buSzTx/>
              <a:buFontTx/>
              <a:buNone/>
              <a:tabLst/>
              <a:defRPr/>
            </a:pPr>
            <a:r>
              <a:rPr kumimoji="0" lang="fr-FR" sz="2000" b="1" i="0" u="none" strike="noStrike" kern="0" cap="none" spc="0" normalizeH="0" baseline="0">
                <a:ln>
                  <a:noFill/>
                </a:ln>
                <a:solidFill>
                  <a:schemeClr val="bg1"/>
                </a:solidFill>
                <a:effectLst/>
                <a:uLnTx/>
                <a:uFillTx/>
                <a:latin typeface="Lato Black" panose="020F0A02020204030203" pitchFamily="34" charset="0"/>
                <a:ea typeface="MS Mincho"/>
                <a:cs typeface="Mangal"/>
              </a:rPr>
              <a:t>Chlore initial</a:t>
            </a:r>
          </a:p>
        </p:txBody>
      </p:sp>
      <p:sp>
        <p:nvSpPr>
          <p:cNvPr id="15" name="Rounded Rectangle 14"/>
          <p:cNvSpPr/>
          <p:nvPr/>
        </p:nvSpPr>
        <p:spPr>
          <a:xfrm>
            <a:off x="9739908" y="4066422"/>
            <a:ext cx="1980000" cy="1440000"/>
          </a:xfrm>
          <a:prstGeom prst="roundRect">
            <a:avLst/>
          </a:prstGeom>
          <a:solidFill>
            <a:srgbClr val="F68D36"/>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36830" lvl="0" indent="0" algn="ctr" defTabSz="914400" rtl="0" eaLnBrk="1" fontAlgn="auto" latinLnBrk="0" hangingPunct="1">
              <a:spcBef>
                <a:spcPts val="0"/>
              </a:spcBef>
              <a:spcAft>
                <a:spcPts val="600"/>
              </a:spcAft>
              <a:buClrTx/>
              <a:buSzTx/>
              <a:buFontTx/>
              <a:buNone/>
              <a:tabLst/>
              <a:defRPr/>
            </a:pPr>
            <a:r>
              <a:rPr kumimoji="0" lang="fr-FR" sz="2000" b="1" i="0" u="none" strike="noStrike" kern="0" cap="none" spc="0" normalizeH="0" baseline="0">
                <a:ln>
                  <a:noFill/>
                </a:ln>
                <a:solidFill>
                  <a:schemeClr val="bg1"/>
                </a:solidFill>
                <a:effectLst/>
                <a:uLnTx/>
                <a:uFillTx/>
                <a:latin typeface="Lato Black" panose="020F0A02020204030203" pitchFamily="34" charset="0"/>
                <a:ea typeface="MS Mincho"/>
                <a:cs typeface="Mangal"/>
              </a:rPr>
              <a:t>Chlore total</a:t>
            </a:r>
          </a:p>
        </p:txBody>
      </p:sp>
      <p:cxnSp>
        <p:nvCxnSpPr>
          <p:cNvPr id="23" name="Straight Arrow Connector 22"/>
          <p:cNvCxnSpPr>
            <a:stCxn id="7" idx="3"/>
            <a:endCxn id="12" idx="1"/>
          </p:cNvCxnSpPr>
          <p:nvPr/>
        </p:nvCxnSpPr>
        <p:spPr>
          <a:xfrm>
            <a:off x="2632835" y="3846826"/>
            <a:ext cx="1225142"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p:cNvCxnSpPr>
            <a:endCxn id="11" idx="1"/>
          </p:cNvCxnSpPr>
          <p:nvPr/>
        </p:nvCxnSpPr>
        <p:spPr>
          <a:xfrm rot="5400000" flipH="1" flipV="1">
            <a:off x="2650077" y="2638927"/>
            <a:ext cx="1789524" cy="626275"/>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p:nvPr/>
        </p:nvCxnSpPr>
        <p:spPr>
          <a:xfrm rot="16200000" flipH="1">
            <a:off x="2650077" y="4425832"/>
            <a:ext cx="1789524" cy="626275"/>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4" name="Right Brace 3"/>
          <p:cNvSpPr/>
          <p:nvPr/>
        </p:nvSpPr>
        <p:spPr>
          <a:xfrm>
            <a:off x="8407974" y="3680571"/>
            <a:ext cx="1172559" cy="2140528"/>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4" name="Title 12"/>
          <p:cNvSpPr>
            <a:spLocks noGrp="1"/>
          </p:cNvSpPr>
          <p:nvPr>
            <p:ph type="title"/>
          </p:nvPr>
        </p:nvSpPr>
        <p:spPr>
          <a:xfrm>
            <a:off x="624541" y="41559"/>
            <a:ext cx="10515600" cy="1325563"/>
          </a:xfrm>
        </p:spPr>
        <p:txBody>
          <a:bodyPr>
            <a:normAutofit/>
          </a:bodyPr>
          <a:lstStyle/>
          <a:p>
            <a:pPr rtl="0"/>
            <a:r>
              <a:rPr lang="fr-FR" sz="3200"/>
              <a:t>Comment fonctionne le chlore</a:t>
            </a:r>
          </a:p>
        </p:txBody>
      </p:sp>
    </p:spTree>
    <p:custDataLst>
      <p:tags r:id="rId1"/>
    </p:custDataLst>
    <p:extLst>
      <p:ext uri="{BB962C8B-B14F-4D97-AF65-F5344CB8AC3E}">
        <p14:creationId xmlns:p14="http://schemas.microsoft.com/office/powerpoint/2010/main" val="895192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1"/>
          <p:cNvSpPr txBox="1"/>
          <p:nvPr/>
        </p:nvSpPr>
        <p:spPr>
          <a:xfrm>
            <a:off x="516000" y="2349000"/>
            <a:ext cx="11160000" cy="2160000"/>
          </a:xfrm>
          <a:prstGeom prst="rect">
            <a:avLst/>
          </a:prstGeom>
          <a:solidFill>
            <a:srgbClr val="27808E"/>
          </a:solid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lc="http://schemas.openxmlformats.org/drawingml/2006/lockedCanvas" xmlns:c15="http://schemas.microsoft.com/office/drawing/2012/chart" xmlns:c="http://schemas.openxmlformats.org/drawingml/2006/chart"/>
            </a:ext>
          </a:extLst>
        </p:spPr>
        <p:style>
          <a:lnRef idx="0">
            <a:schemeClr val="accent1"/>
          </a:lnRef>
          <a:fillRef idx="0">
            <a:schemeClr val="accent1"/>
          </a:fillRef>
          <a:effectRef idx="0">
            <a:schemeClr val="accent1"/>
          </a:effectRef>
          <a:fontRef idx="minor">
            <a:schemeClr val="dk1"/>
          </a:fontRef>
        </p:style>
        <p:txBody>
          <a:bodyPr rot="0" spcFirstLastPara="0" vert="horz" wrap="square" lIns="270000" tIns="270000" rIns="270000" bIns="270000" numCol="1" spcCol="0" rtlCol="0" fromWordArt="0" anchor="ctr" anchorCtr="0" forceAA="0" compatLnSpc="1">
            <a:prstTxWarp prst="textNoShape">
              <a:avLst/>
            </a:prstTxWarp>
            <a:noAutofit/>
          </a:bodyPr>
          <a:lstStyle/>
          <a:p>
            <a:pPr marR="32385" algn="ctr" rtl="0">
              <a:spcAft>
                <a:spcPts val="600"/>
              </a:spcAft>
            </a:pPr>
            <a:r>
              <a:rPr lang="fr-FR" sz="3200" b="1">
                <a:solidFill>
                  <a:srgbClr val="FFFFFF"/>
                </a:solidFill>
                <a:effectLst/>
                <a:latin typeface="Merriweather" panose="00000500000000000000" pitchFamily="2" charset="0"/>
                <a:ea typeface="MS Mincho"/>
                <a:cs typeface="Cambria" panose="02040503050406030204" pitchFamily="18" charset="0"/>
              </a:rPr>
              <a:t>Chlore combiné + chlore résiduel libre (CRL</a:t>
            </a:r>
            <a:r>
              <a:rPr lang="fr-FR" sz="3200" b="1">
                <a:solidFill>
                  <a:srgbClr val="FFFFFF"/>
                </a:solidFill>
                <a:latin typeface="Merriweather" panose="00000500000000000000" pitchFamily="2" charset="0"/>
                <a:ea typeface="MS Mincho"/>
                <a:cs typeface="Cambria" panose="02040503050406030204" pitchFamily="18" charset="0"/>
              </a:rPr>
              <a:t>)</a:t>
            </a:r>
          </a:p>
          <a:p>
            <a:pPr marR="32385" algn="ctr" rtl="0">
              <a:spcAft>
                <a:spcPts val="600"/>
              </a:spcAft>
            </a:pPr>
            <a:r>
              <a:rPr lang="fr-FR" sz="3200" b="1">
                <a:solidFill>
                  <a:srgbClr val="FFFFFF"/>
                </a:solidFill>
                <a:latin typeface="Merriweather" panose="00000500000000000000" pitchFamily="2" charset="0"/>
                <a:ea typeface="MS Mincho"/>
                <a:cs typeface="Cambria" panose="02040503050406030204" pitchFamily="18" charset="0"/>
              </a:rPr>
              <a:t>= chlore total </a:t>
            </a:r>
          </a:p>
        </p:txBody>
      </p:sp>
      <p:sp>
        <p:nvSpPr>
          <p:cNvPr id="9" name="Slide Number Placeholder 2"/>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fr-FR" sz="1200">
                <a:solidFill>
                  <a:srgbClr val="898989"/>
                </a:solidFill>
                <a:latin typeface="Lato" panose="020F0502020204030203" pitchFamily="34" charset="0"/>
              </a:rPr>
              <a:t>12</a:t>
            </a:r>
          </a:p>
        </p:txBody>
      </p:sp>
    </p:spTree>
    <p:custDataLst>
      <p:tags r:id="rId1"/>
    </p:custDataLst>
    <p:extLst>
      <p:ext uri="{BB962C8B-B14F-4D97-AF65-F5344CB8AC3E}">
        <p14:creationId xmlns:p14="http://schemas.microsoft.com/office/powerpoint/2010/main" val="1760641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rtl="0"/>
            <a:r>
              <a:rPr lang="fr-FR"/>
              <a:t>Temps de contact</a:t>
            </a:r>
          </a:p>
        </p:txBody>
      </p:sp>
      <p:sp>
        <p:nvSpPr>
          <p:cNvPr id="5" name="Text Placeholder 4"/>
          <p:cNvSpPr>
            <a:spLocks noGrp="1"/>
          </p:cNvSpPr>
          <p:nvPr>
            <p:ph type="body" sz="quarter" idx="31"/>
          </p:nvPr>
        </p:nvSpPr>
        <p:spPr>
          <a:xfrm>
            <a:off x="1800000" y="2355334"/>
            <a:ext cx="5468178" cy="2121663"/>
          </a:xfrm>
        </p:spPr>
        <p:txBody>
          <a:bodyPr>
            <a:normAutofit/>
          </a:bodyPr>
          <a:lstStyle/>
          <a:p>
            <a:pPr rtl="0">
              <a:lnSpc>
                <a:spcPct val="100000"/>
              </a:lnSpc>
            </a:pPr>
            <a:r>
              <a:rPr lang="fr-FR" sz="2400"/>
              <a:t>Quand vous ajoutez du chlore dans l'eau, il réagit et désactive lentement les pathogènes. Cette période d'attente est appelée </a:t>
            </a:r>
            <a:r>
              <a:rPr lang="fr-FR" sz="2400" b="1"/>
              <a:t>temps de contact</a:t>
            </a:r>
            <a:r>
              <a:rPr lang="fr-FR" sz="2400"/>
              <a:t>. Dans des conditions normales, le temps de contact est de 30 minutes. </a:t>
            </a:r>
          </a:p>
          <a:p>
            <a:pPr>
              <a:lnSpc>
                <a:spcPct val="100000"/>
              </a:lnSpc>
            </a:pPr>
            <a:endParaRPr lang="en-CA" sz="2400" dirty="0"/>
          </a:p>
        </p:txBody>
      </p:sp>
      <p:pic>
        <p:nvPicPr>
          <p:cNvPr id="6" name="Picture 5"/>
          <p:cNvPicPr/>
          <p:nvPr/>
        </p:nvPicPr>
        <p:blipFill>
          <a:blip r:embed="rId4" cstate="print">
            <a:extLst>
              <a:ext uri="{28A0092B-C50C-407E-A947-70E740481C1C}">
                <a14:useLocalDpi xmlns:a14="http://schemas.microsoft.com/office/drawing/2010/main"/>
              </a:ext>
            </a:extLst>
          </a:blip>
          <a:stretch>
            <a:fillRect/>
          </a:stretch>
        </p:blipFill>
        <p:spPr>
          <a:xfrm>
            <a:off x="7353301" y="906246"/>
            <a:ext cx="4006078" cy="5045509"/>
          </a:xfrm>
          <a:prstGeom prst="rect">
            <a:avLst/>
          </a:prstGeom>
        </p:spPr>
      </p:pic>
      <p:sp>
        <p:nvSpPr>
          <p:cNvPr id="8" name="Slide Number Placeholder 2"/>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fr-FR" sz="1200">
                <a:solidFill>
                  <a:srgbClr val="898989"/>
                </a:solidFill>
                <a:latin typeface="Lato" panose="020F0502020204030203" pitchFamily="34" charset="0"/>
              </a:rPr>
              <a:t>11</a:t>
            </a:r>
          </a:p>
        </p:txBody>
      </p:sp>
    </p:spTree>
    <p:custDataLst>
      <p:tags r:id="rId1"/>
    </p:custDataLst>
    <p:extLst>
      <p:ext uri="{BB962C8B-B14F-4D97-AF65-F5344CB8AC3E}">
        <p14:creationId xmlns:p14="http://schemas.microsoft.com/office/powerpoint/2010/main" val="3753155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fr-FR"/>
              <a:t>Efficacité du chlore</a:t>
            </a:r>
          </a:p>
        </p:txBody>
      </p:sp>
      <p:sp>
        <p:nvSpPr>
          <p:cNvPr id="3" name="Slide Number Placeholder 2"/>
          <p:cNvSpPr>
            <a:spLocks noGrp="1"/>
          </p:cNvSpPr>
          <p:nvPr>
            <p:ph type="sldNum" sz="quarter" idx="10"/>
          </p:nvPr>
        </p:nvSpPr>
        <p:spPr/>
        <p:txBody>
          <a:bodyPr/>
          <a:lstStyle/>
          <a:p>
            <a:pPr rtl="0"/>
            <a:fld id="{A8350104-CE64-4EE9-82B1-554144FA4C7C}" type="slidenum">
              <a:rPr/>
              <a:pPr/>
              <a:t>13</a:t>
            </a:fld>
            <a:endParaRPr/>
          </a:p>
        </p:txBody>
      </p:sp>
      <p:sp>
        <p:nvSpPr>
          <p:cNvPr id="4" name="Text Placeholder 3"/>
          <p:cNvSpPr>
            <a:spLocks noGrp="1"/>
          </p:cNvSpPr>
          <p:nvPr>
            <p:ph type="body" sz="quarter" idx="11"/>
          </p:nvPr>
        </p:nvSpPr>
        <p:spPr>
          <a:xfrm>
            <a:off x="1440000" y="1800000"/>
            <a:ext cx="9360000" cy="4357687"/>
          </a:xfrm>
        </p:spPr>
        <p:txBody>
          <a:bodyPr>
            <a:normAutofit fontScale="85000" lnSpcReduction="20000"/>
          </a:bodyPr>
          <a:lstStyle/>
          <a:p>
            <a:pPr rtl="0"/>
            <a:r>
              <a:rPr lang="fr-FR" sz="2400"/>
              <a:t>En laboratoire, il peut désactiver plus de 99,9 % des bactéries, virus et parasites giardia</a:t>
            </a:r>
            <a:r>
              <a:rPr lang="fr-FR" sz="2400" baseline="30000"/>
              <a:t>1</a:t>
            </a:r>
            <a:r>
              <a:rPr lang="fr-FR" sz="2400"/>
              <a:t>. </a:t>
            </a:r>
          </a:p>
          <a:p>
            <a:pPr rtl="0"/>
            <a:r>
              <a:rPr lang="fr-FR" sz="2400"/>
              <a:t>Le chlore n'est pas toujours aussi efficace à la maison que dans un environnement contrôlé de laboratoire</a:t>
            </a:r>
            <a:r>
              <a:rPr lang="fr-FR" sz="2400" baseline="30000"/>
              <a:t>2</a:t>
            </a:r>
            <a:r>
              <a:rPr lang="fr-FR" sz="2400"/>
              <a:t>.</a:t>
            </a:r>
          </a:p>
          <a:p>
            <a:pPr rtl="0"/>
            <a:r>
              <a:rPr lang="fr-FR" sz="2400"/>
              <a:t>Certains agents pathogènes, comme les oocystes de Cryptosporidium (protozoaires) et les œufs d'ascaris (vers ronds), sont résistants</a:t>
            </a:r>
            <a:r>
              <a:rPr lang="fr-FR" sz="2400" baseline="30000"/>
              <a:t>3</a:t>
            </a:r>
            <a:r>
              <a:rPr lang="fr-FR" sz="2400"/>
              <a:t>.</a:t>
            </a:r>
          </a:p>
          <a:p>
            <a:pPr marL="0" indent="0">
              <a:buNone/>
            </a:pPr>
            <a:endParaRPr lang="en-US" dirty="0"/>
          </a:p>
          <a:p>
            <a:pPr rtl="0">
              <a:lnSpc>
                <a:spcPct val="110000"/>
              </a:lnSpc>
              <a:buAutoNum type="arabicPeriod"/>
            </a:pPr>
            <a:r>
              <a:rPr lang="fr-FR" sz="1600"/>
              <a:t>Thurston-Enriquez et al., 2005 ; Vaughn et al., 1986 ; Zhao et al., 2001</a:t>
            </a:r>
          </a:p>
          <a:p>
            <a:pPr rtl="0">
              <a:lnSpc>
                <a:spcPct val="110000"/>
              </a:lnSpc>
              <a:buAutoNum type="arabicPeriod"/>
            </a:pPr>
            <a:r>
              <a:rPr lang="fr-FR" sz="1600"/>
              <a:t>Levy et al., 2014</a:t>
            </a:r>
          </a:p>
          <a:p>
            <a:pPr rtl="0">
              <a:lnSpc>
                <a:spcPct val="110000"/>
              </a:lnSpc>
              <a:buAutoNum type="arabicPeriod"/>
            </a:pPr>
            <a:r>
              <a:rPr lang="fr-FR" sz="1600"/>
              <a:t>Peletz et al., 2013 ; Krishnaswami, 1968 ; Oh et al., 2016</a:t>
            </a:r>
          </a:p>
          <a:p>
            <a:endParaRPr lang="en-CA" dirty="0"/>
          </a:p>
        </p:txBody>
      </p:sp>
    </p:spTree>
    <p:custDataLst>
      <p:tags r:id="rId1"/>
    </p:custDataLst>
    <p:extLst>
      <p:ext uri="{BB962C8B-B14F-4D97-AF65-F5344CB8AC3E}">
        <p14:creationId xmlns:p14="http://schemas.microsoft.com/office/powerpoint/2010/main" val="738098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pPr rtl="0"/>
            <a:r>
              <a:rPr lang="fr-FR"/>
              <a:t>Options de dosage du chlore</a:t>
            </a:r>
          </a:p>
        </p:txBody>
      </p:sp>
      <p:sp>
        <p:nvSpPr>
          <p:cNvPr id="2" name="Text Placeholder 1"/>
          <p:cNvSpPr>
            <a:spLocks noGrp="1"/>
          </p:cNvSpPr>
          <p:nvPr>
            <p:ph type="body" sz="quarter" idx="11"/>
          </p:nvPr>
        </p:nvSpPr>
        <p:spPr>
          <a:xfrm>
            <a:off x="1439999" y="1800000"/>
            <a:ext cx="9731583" cy="4357687"/>
          </a:xfrm>
        </p:spPr>
        <p:txBody>
          <a:bodyPr/>
          <a:lstStyle/>
          <a:p>
            <a:pPr marL="0" indent="0" rtl="0">
              <a:lnSpc>
                <a:spcPct val="100000"/>
              </a:lnSpc>
              <a:buNone/>
            </a:pPr>
            <a:r>
              <a:rPr lang="fr-FR"/>
              <a:t>But : Atteindre la concentration voulue de </a:t>
            </a:r>
            <a:r>
              <a:rPr lang="fr-FR" b="1"/>
              <a:t>chlore résiduel libre (CRL) </a:t>
            </a:r>
            <a:r>
              <a:rPr lang="fr-FR"/>
              <a:t>(habituellement 0,5 mg/L) après le temps de contact </a:t>
            </a:r>
          </a:p>
          <a:p>
            <a:pPr marL="0" indent="0">
              <a:lnSpc>
                <a:spcPct val="100000"/>
              </a:lnSpc>
              <a:buNone/>
            </a:pPr>
            <a:endParaRPr lang="en-US" dirty="0"/>
          </a:p>
          <a:p>
            <a:pPr marL="0" indent="0" rtl="0">
              <a:buNone/>
            </a:pPr>
            <a:r>
              <a:rPr lang="fr-FR">
                <a:solidFill>
                  <a:srgbClr val="27808E"/>
                </a:solidFill>
                <a:latin typeface="Lato Black" panose="020F0A02020204030203" pitchFamily="34" charset="0"/>
              </a:rPr>
              <a:t>Par ordre de préférence :</a:t>
            </a:r>
          </a:p>
          <a:p>
            <a:pPr marL="914400" lvl="1" indent="-457200" rtl="0">
              <a:buFont typeface="+mj-lt"/>
              <a:buAutoNum type="arabicPeriod"/>
            </a:pPr>
            <a:r>
              <a:rPr lang="fr-FR"/>
              <a:t>Suivez les instructions de dosage du fabricant.</a:t>
            </a:r>
          </a:p>
          <a:p>
            <a:pPr marL="914400" lvl="1" indent="-457200" rtl="0">
              <a:buFont typeface="+mj-lt"/>
              <a:buAutoNum type="arabicPeriod"/>
            </a:pPr>
            <a:r>
              <a:rPr lang="fr-FR"/>
              <a:t>S'il n'y a pas d'instructions de dosage, expérimentez et mesurez par vous-même. </a:t>
            </a:r>
          </a:p>
          <a:p>
            <a:pPr marL="914400" lvl="1" indent="-457200" rtl="0">
              <a:lnSpc>
                <a:spcPct val="100000"/>
              </a:lnSpc>
              <a:buFont typeface="+mj-lt"/>
              <a:buAutoNum type="arabicPeriod"/>
            </a:pPr>
            <a:r>
              <a:rPr lang="fr-FR"/>
              <a:t>S'il n'y a pas d'instructions de dosage et que vous ne pouvez pas mesurer le CRL, utilisez un tableau de dosage. </a:t>
            </a:r>
          </a:p>
          <a:p>
            <a:endParaRPr lang="en-CA" dirty="0"/>
          </a:p>
        </p:txBody>
      </p:sp>
      <p:sp>
        <p:nvSpPr>
          <p:cNvPr id="15" name="Slide Number Placeholder 14"/>
          <p:cNvSpPr>
            <a:spLocks noGrp="1"/>
          </p:cNvSpPr>
          <p:nvPr>
            <p:ph type="sldNum" sz="quarter" idx="4294967295"/>
          </p:nvPr>
        </p:nvSpPr>
        <p:spPr>
          <a:xfrm>
            <a:off x="9448800" y="6356350"/>
            <a:ext cx="2743200" cy="365125"/>
          </a:xfrm>
        </p:spPr>
        <p:txBody>
          <a:bodyPr/>
          <a:lstStyle/>
          <a:p>
            <a:pPr rtl="0"/>
            <a:fld id="{A8350104-CE64-4EE9-82B1-554144FA4C7C}" type="slidenum">
              <a:rPr/>
              <a:pPr/>
              <a:t>14</a:t>
            </a:fld>
            <a:endParaRPr/>
          </a:p>
        </p:txBody>
      </p:sp>
    </p:spTree>
    <p:custDataLst>
      <p:tags r:id="rId1"/>
    </p:custDataLst>
    <p:extLst>
      <p:ext uri="{BB962C8B-B14F-4D97-AF65-F5344CB8AC3E}">
        <p14:creationId xmlns:p14="http://schemas.microsoft.com/office/powerpoint/2010/main" val="3531926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fr-FR"/>
              <a:t>Option 1 : Instructions du fournisseur</a:t>
            </a:r>
          </a:p>
        </p:txBody>
      </p:sp>
      <p:sp>
        <p:nvSpPr>
          <p:cNvPr id="3" name="Slide Number Placeholder 2"/>
          <p:cNvSpPr>
            <a:spLocks noGrp="1"/>
          </p:cNvSpPr>
          <p:nvPr>
            <p:ph type="sldNum" sz="quarter" idx="10"/>
          </p:nvPr>
        </p:nvSpPr>
        <p:spPr/>
        <p:txBody>
          <a:bodyPr/>
          <a:lstStyle/>
          <a:p>
            <a:pPr rtl="0"/>
            <a:fld id="{A8350104-CE64-4EE9-82B1-554144FA4C7C}" type="slidenum">
              <a:rPr/>
              <a:pPr/>
              <a:t>15</a:t>
            </a:fld>
            <a:endParaRPr/>
          </a:p>
        </p:txBody>
      </p:sp>
      <p:sp>
        <p:nvSpPr>
          <p:cNvPr id="4" name="Text Placeholder 3"/>
          <p:cNvSpPr>
            <a:spLocks noGrp="1"/>
          </p:cNvSpPr>
          <p:nvPr>
            <p:ph type="body" sz="quarter" idx="11"/>
          </p:nvPr>
        </p:nvSpPr>
        <p:spPr>
          <a:xfrm>
            <a:off x="1440000" y="1800000"/>
            <a:ext cx="8380894" cy="4357687"/>
          </a:xfrm>
        </p:spPr>
        <p:txBody>
          <a:bodyPr/>
          <a:lstStyle/>
          <a:p>
            <a:pPr rtl="0">
              <a:lnSpc>
                <a:spcPct val="100000"/>
              </a:lnSpc>
            </a:pPr>
            <a:r>
              <a:rPr lang="fr-FR"/>
              <a:t>Ajoutez la dose standard à l'eau, secouez le récipient ou remuez l'eau et attendez pendant la durée du temps de contact indiqué.</a:t>
            </a:r>
          </a:p>
          <a:p>
            <a:pPr rtl="0">
              <a:lnSpc>
                <a:spcPct val="100000"/>
              </a:lnSpc>
            </a:pPr>
            <a:r>
              <a:rPr lang="fr-FR"/>
              <a:t>Ajoutez toujours le produit à base de chlore à l'eau (ne versez pas l'eau dans le produit à base de chlore concentré).</a:t>
            </a:r>
          </a:p>
          <a:p>
            <a:pPr marL="0" indent="0">
              <a:buNone/>
            </a:pPr>
            <a:endParaRPr lang="en-CA" dirty="0"/>
          </a:p>
        </p:txBody>
      </p:sp>
    </p:spTree>
    <p:custDataLst>
      <p:tags r:id="rId1"/>
    </p:custDataLst>
    <p:extLst>
      <p:ext uri="{BB962C8B-B14F-4D97-AF65-F5344CB8AC3E}">
        <p14:creationId xmlns:p14="http://schemas.microsoft.com/office/powerpoint/2010/main" val="2616601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fr-FR"/>
              <a:t>Option 2 : Expérimentation et mesure</a:t>
            </a:r>
          </a:p>
        </p:txBody>
      </p:sp>
      <p:sp>
        <p:nvSpPr>
          <p:cNvPr id="3" name="Slide Number Placeholder 2"/>
          <p:cNvSpPr>
            <a:spLocks noGrp="1"/>
          </p:cNvSpPr>
          <p:nvPr>
            <p:ph type="sldNum" sz="quarter" idx="10"/>
          </p:nvPr>
        </p:nvSpPr>
        <p:spPr/>
        <p:txBody>
          <a:bodyPr/>
          <a:lstStyle/>
          <a:p>
            <a:pPr rtl="0"/>
            <a:fld id="{A8350104-CE64-4EE9-82B1-554144FA4C7C}" type="slidenum">
              <a:rPr/>
              <a:pPr/>
              <a:t>16</a:t>
            </a:fld>
            <a:endParaRPr/>
          </a:p>
        </p:txBody>
      </p:sp>
      <p:sp>
        <p:nvSpPr>
          <p:cNvPr id="4" name="Text Placeholder 3"/>
          <p:cNvSpPr>
            <a:spLocks noGrp="1"/>
          </p:cNvSpPr>
          <p:nvPr>
            <p:ph type="body" sz="quarter" idx="11"/>
          </p:nvPr>
        </p:nvSpPr>
        <p:spPr>
          <a:xfrm>
            <a:off x="1440000" y="1800000"/>
            <a:ext cx="6644127" cy="4357687"/>
          </a:xfrm>
        </p:spPr>
        <p:txBody>
          <a:bodyPr>
            <a:normAutofit/>
          </a:bodyPr>
          <a:lstStyle/>
          <a:p>
            <a:pPr marL="514350" indent="-514350" rtl="0">
              <a:buAutoNum type="arabicPeriod"/>
            </a:pPr>
            <a:r>
              <a:rPr lang="fr-FR"/>
              <a:t>Remplissez cinq seaux avec un volume d'eau identique.</a:t>
            </a:r>
          </a:p>
          <a:p>
            <a:pPr marL="514350" indent="-514350" rtl="0">
              <a:lnSpc>
                <a:spcPct val="110000"/>
              </a:lnSpc>
              <a:buAutoNum type="arabicPeriod"/>
            </a:pPr>
            <a:r>
              <a:rPr lang="fr-FR"/>
              <a:t>Ajoutez différentes quantités de produit à base de chlore</a:t>
            </a:r>
            <a:br>
              <a:rPr lang="en-US" dirty="0"/>
            </a:br>
            <a:r>
              <a:rPr lang="fr-FR"/>
              <a:t> dans chaque récipient.</a:t>
            </a:r>
          </a:p>
          <a:p>
            <a:pPr marL="514350" indent="-514350" rtl="0">
              <a:buAutoNum type="arabicPeriod"/>
            </a:pPr>
            <a:r>
              <a:rPr lang="fr-FR"/>
              <a:t>Attendez 30 minutes.</a:t>
            </a:r>
          </a:p>
          <a:p>
            <a:pPr marL="514350" indent="-514350" rtl="0">
              <a:buAutoNum type="arabicPeriod"/>
            </a:pPr>
            <a:r>
              <a:rPr lang="fr-FR"/>
              <a:t>Mesurez et notez le CRL dans chaque récipient.</a:t>
            </a:r>
          </a:p>
          <a:p>
            <a:pPr marL="514350" indent="-514350" rtl="0">
              <a:lnSpc>
                <a:spcPct val="100000"/>
              </a:lnSpc>
              <a:buAutoNum type="arabicPeriod"/>
            </a:pPr>
            <a:r>
              <a:rPr lang="fr-FR"/>
              <a:t>La dose correcte est celle qui permet d'obtenir le CRL le plus proche de 0,5 mg/L après 30 minutes dans le récipient.</a:t>
            </a:r>
          </a:p>
          <a:p>
            <a:pPr marL="514350" indent="-514350" rtl="0">
              <a:buAutoNum type="arabicPeriod"/>
            </a:pPr>
            <a:r>
              <a:rPr lang="fr-FR"/>
              <a:t>Répétez ces étapes si nécessaire.</a:t>
            </a:r>
          </a:p>
        </p:txBody>
      </p:sp>
      <p:pic>
        <p:nvPicPr>
          <p:cNvPr id="5" name="Picture 4"/>
          <p:cNvPicPr/>
          <p:nvPr/>
        </p:nvPicPr>
        <p:blipFill>
          <a:blip r:embed="rId4" cstate="print">
            <a:extLst>
              <a:ext uri="{BEBA8EAE-BF5A-486C-A8C5-ECC9F3942E4B}">
                <a14:imgProps xmlns:a14="http://schemas.microsoft.com/office/drawing/2010/main">
                  <a14:imgLayer r:embed="rId5">
                    <a14:imgEffect>
                      <a14:backgroundRemoval t="1500" b="97333" l="1364" r="97045"/>
                    </a14:imgEffect>
                  </a14:imgLayer>
                </a14:imgProps>
              </a:ext>
              <a:ext uri="{28A0092B-C50C-407E-A947-70E740481C1C}">
                <a14:useLocalDpi xmlns:a14="http://schemas.microsoft.com/office/drawing/2010/main"/>
              </a:ext>
            </a:extLst>
          </a:blip>
          <a:stretch>
            <a:fillRect/>
          </a:stretch>
        </p:blipFill>
        <p:spPr>
          <a:xfrm>
            <a:off x="7657617" y="2873832"/>
            <a:ext cx="4613538" cy="4025776"/>
          </a:xfrm>
          <a:prstGeom prst="rect">
            <a:avLst/>
          </a:prstGeom>
        </p:spPr>
      </p:pic>
    </p:spTree>
    <p:custDataLst>
      <p:tags r:id="rId1"/>
    </p:custDataLst>
    <p:extLst>
      <p:ext uri="{BB962C8B-B14F-4D97-AF65-F5344CB8AC3E}">
        <p14:creationId xmlns:p14="http://schemas.microsoft.com/office/powerpoint/2010/main" val="3009926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fr-FR"/>
              <a:t>Option 3 : Tableau de dosage standard</a:t>
            </a:r>
          </a:p>
        </p:txBody>
      </p:sp>
      <p:sp>
        <p:nvSpPr>
          <p:cNvPr id="3" name="Slide Number Placeholder 2"/>
          <p:cNvSpPr>
            <a:spLocks noGrp="1"/>
          </p:cNvSpPr>
          <p:nvPr>
            <p:ph type="sldNum" sz="quarter" idx="10"/>
          </p:nvPr>
        </p:nvSpPr>
        <p:spPr/>
        <p:txBody>
          <a:bodyPr/>
          <a:lstStyle/>
          <a:p>
            <a:pPr rtl="0"/>
            <a:fld id="{A8350104-CE64-4EE9-82B1-554144FA4C7C}" type="slidenum">
              <a:rPr/>
              <a:pPr/>
              <a:t>17</a:t>
            </a:fld>
            <a:endParaRPr/>
          </a:p>
        </p:txBody>
      </p:sp>
      <p:sp>
        <p:nvSpPr>
          <p:cNvPr id="4" name="Text Placeholder 3"/>
          <p:cNvSpPr>
            <a:spLocks noGrp="1"/>
          </p:cNvSpPr>
          <p:nvPr>
            <p:ph type="body" sz="quarter" idx="11"/>
          </p:nvPr>
        </p:nvSpPr>
        <p:spPr>
          <a:xfrm>
            <a:off x="1440000" y="1441155"/>
            <a:ext cx="9360000" cy="1655719"/>
          </a:xfrm>
        </p:spPr>
        <p:txBody>
          <a:bodyPr>
            <a:normAutofit fontScale="85000" lnSpcReduction="10000"/>
          </a:bodyPr>
          <a:lstStyle/>
          <a:p>
            <a:pPr marL="0" indent="0" rtl="0">
              <a:buNone/>
            </a:pPr>
            <a:r>
              <a:rPr lang="fr-FR" dirty="0"/>
              <a:t>Utiliser une concentration initiale standard :</a:t>
            </a:r>
            <a:r>
              <a:rPr lang="fr-FR" baseline="30000" dirty="0"/>
              <a:t>1</a:t>
            </a:r>
          </a:p>
          <a:p>
            <a:pPr lvl="1" rtl="0"/>
            <a:r>
              <a:rPr lang="fr-FR" dirty="0"/>
              <a:t>2,0 mg/L pour une turbidité faible</a:t>
            </a:r>
          </a:p>
          <a:p>
            <a:pPr lvl="1" rtl="0"/>
            <a:r>
              <a:rPr lang="fr-FR" dirty="0"/>
              <a:t>De 4,0 à 5,0 mg/L pour une turbidité élevée (comprise entre 10 et 100 </a:t>
            </a:r>
            <a:r>
              <a:rPr lang="fr-FR" dirty="0" err="1"/>
              <a:t>UTN</a:t>
            </a:r>
            <a:r>
              <a:rPr lang="fr-FR" dirty="0"/>
              <a:t>, ou eau légèrement trouble)</a:t>
            </a:r>
          </a:p>
        </p:txBody>
      </p:sp>
      <p:graphicFrame>
        <p:nvGraphicFramePr>
          <p:cNvPr id="5" name="Table 4"/>
          <p:cNvGraphicFramePr>
            <a:graphicFrameLocks noGrp="1"/>
          </p:cNvGraphicFramePr>
          <p:nvPr>
            <p:extLst>
              <p:ext uri="{D42A27DB-BD31-4B8C-83A1-F6EECF244321}">
                <p14:modId xmlns:p14="http://schemas.microsoft.com/office/powerpoint/2010/main" val="1629480444"/>
              </p:ext>
            </p:extLst>
          </p:nvPr>
        </p:nvGraphicFramePr>
        <p:xfrm>
          <a:off x="706146" y="3434393"/>
          <a:ext cx="10779709" cy="2927655"/>
        </p:xfrm>
        <a:graphic>
          <a:graphicData uri="http://schemas.openxmlformats.org/drawingml/2006/table">
            <a:tbl>
              <a:tblPr firstCol="1" bandRow="1"/>
              <a:tblGrid>
                <a:gridCol w="2168154">
                  <a:extLst>
                    <a:ext uri="{9D8B030D-6E8A-4147-A177-3AD203B41FA5}">
                      <a16:colId xmlns:a16="http://schemas.microsoft.com/office/drawing/2014/main" val="1883011299"/>
                    </a:ext>
                  </a:extLst>
                </a:gridCol>
                <a:gridCol w="4234017">
                  <a:extLst>
                    <a:ext uri="{9D8B030D-6E8A-4147-A177-3AD203B41FA5}">
                      <a16:colId xmlns:a16="http://schemas.microsoft.com/office/drawing/2014/main" val="663468160"/>
                    </a:ext>
                  </a:extLst>
                </a:gridCol>
                <a:gridCol w="4377538">
                  <a:extLst>
                    <a:ext uri="{9D8B030D-6E8A-4147-A177-3AD203B41FA5}">
                      <a16:colId xmlns:a16="http://schemas.microsoft.com/office/drawing/2014/main" val="3374641744"/>
                    </a:ext>
                  </a:extLst>
                </a:gridCol>
              </a:tblGrid>
              <a:tr h="558910">
                <a:tc rowSpan="2">
                  <a:txBody>
                    <a:bodyPr/>
                    <a:lstStyle/>
                    <a:p>
                      <a:pPr marR="32385" algn="ctr" rtl="0">
                        <a:lnSpc>
                          <a:spcPct val="100000"/>
                        </a:lnSpc>
                        <a:spcAft>
                          <a:spcPts val="600"/>
                        </a:spcAft>
                      </a:pPr>
                      <a:r>
                        <a:rPr lang="fr-FR" sz="2000" b="1">
                          <a:solidFill>
                            <a:srgbClr val="404040"/>
                          </a:solidFill>
                          <a:effectLst/>
                          <a:latin typeface="Lato" panose="020B0604020202020204" charset="0"/>
                          <a:ea typeface="MS Mincho"/>
                          <a:cs typeface="Mangal"/>
                        </a:rPr>
                        <a:t>Concentration en chlore </a:t>
                      </a:r>
                      <a:br>
                        <a:rPr lang="en-CA" sz="2000" b="1" dirty="0">
                          <a:solidFill>
                            <a:srgbClr val="404040"/>
                          </a:solidFill>
                          <a:effectLst/>
                          <a:latin typeface="Lato" panose="020B0604020202020204" charset="0"/>
                          <a:ea typeface="MS Mincho"/>
                          <a:cs typeface="Mangal"/>
                        </a:rPr>
                      </a:br>
                      <a:r>
                        <a:rPr lang="fr-FR" sz="2000" b="1">
                          <a:solidFill>
                            <a:srgbClr val="404040"/>
                          </a:solidFill>
                          <a:effectLst/>
                          <a:latin typeface="Lato" panose="020B0604020202020204" charset="0"/>
                          <a:ea typeface="MS Mincho"/>
                          <a:cs typeface="Mangal"/>
                        </a:rPr>
                        <a:t>de votre produit (%)</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solidFill>
                      <a:srgbClr val="F2F2F2"/>
                    </a:solidFill>
                  </a:tcPr>
                </a:tc>
                <a:tc gridSpan="2">
                  <a:txBody>
                    <a:bodyPr/>
                    <a:lstStyle/>
                    <a:p>
                      <a:pPr marR="32385" algn="ctr" rtl="0">
                        <a:lnSpc>
                          <a:spcPct val="100000"/>
                        </a:lnSpc>
                        <a:spcAft>
                          <a:spcPts val="600"/>
                        </a:spcAft>
                      </a:pPr>
                      <a:r>
                        <a:rPr lang="fr-FR" sz="2000" b="1">
                          <a:solidFill>
                            <a:srgbClr val="404040"/>
                          </a:solidFill>
                          <a:effectLst/>
                          <a:latin typeface="Lato" panose="020B0604020202020204" charset="0"/>
                          <a:ea typeface="MS Mincho"/>
                          <a:cs typeface="Mangal"/>
                        </a:rPr>
                        <a:t>Dose de produit (mL) pour 20 litres d'eau</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solidFill>
                      <a:srgbClr val="F2F2F2"/>
                    </a:solidFill>
                  </a:tcPr>
                </a:tc>
                <a:tc hMerge="1">
                  <a:txBody>
                    <a:bodyPr/>
                    <a:lstStyle/>
                    <a:p>
                      <a:endParaRPr lang="en-CA"/>
                    </a:p>
                  </a:txBody>
                  <a:tcPr/>
                </a:tc>
                <a:extLst>
                  <a:ext uri="{0D108BD9-81ED-4DB2-BD59-A6C34878D82A}">
                    <a16:rowId xmlns:a16="http://schemas.microsoft.com/office/drawing/2014/main" val="2697323994"/>
                  </a:ext>
                </a:extLst>
              </a:tr>
              <a:tr h="514977">
                <a:tc vMerge="1">
                  <a:txBody>
                    <a:bodyPr/>
                    <a:lstStyle/>
                    <a:p>
                      <a:endParaRPr lang="en-CA"/>
                    </a:p>
                  </a:txBody>
                  <a:tcPr/>
                </a:tc>
                <a:tc>
                  <a:txBody>
                    <a:bodyPr/>
                    <a:lstStyle/>
                    <a:p>
                      <a:pPr marR="32385" algn="l" rtl="0">
                        <a:lnSpc>
                          <a:spcPct val="100000"/>
                        </a:lnSpc>
                        <a:spcAft>
                          <a:spcPts val="600"/>
                        </a:spcAft>
                      </a:pPr>
                      <a:r>
                        <a:rPr lang="fr-FR" sz="2000" b="1" i="1">
                          <a:solidFill>
                            <a:srgbClr val="404040"/>
                          </a:solidFill>
                          <a:effectLst/>
                          <a:latin typeface="Lato" panose="020B0604020202020204" charset="0"/>
                          <a:ea typeface="MS Mincho"/>
                          <a:cs typeface="Mangal"/>
                        </a:rPr>
                        <a:t>Pour une concentration initiale de 2,0 mg/L</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tcPr>
                </a:tc>
                <a:tc>
                  <a:txBody>
                    <a:bodyPr/>
                    <a:lstStyle/>
                    <a:p>
                      <a:pPr marR="32385" algn="l" rtl="0">
                        <a:lnSpc>
                          <a:spcPct val="100000"/>
                        </a:lnSpc>
                        <a:spcAft>
                          <a:spcPts val="600"/>
                        </a:spcAft>
                      </a:pPr>
                      <a:r>
                        <a:rPr lang="fr-FR" sz="2000" b="1" i="1">
                          <a:solidFill>
                            <a:srgbClr val="404040"/>
                          </a:solidFill>
                          <a:effectLst/>
                          <a:latin typeface="Lato" panose="020B0604020202020204" charset="0"/>
                          <a:ea typeface="MS Mincho"/>
                          <a:cs typeface="Mangal"/>
                        </a:rPr>
                        <a:t>Pour une concentration initiale de 5,0 mg/L </a:t>
                      </a:r>
                    </a:p>
                  </a:txBody>
                  <a:tcPr marL="68580" marR="68580" marT="0" marB="0" anchor="ctr">
                    <a:lnL>
                      <a:noFill/>
                    </a:lnL>
                    <a:lnR>
                      <a:noFill/>
                    </a:lnR>
                    <a:lnT>
                      <a:noFill/>
                    </a:lnT>
                    <a:lnB>
                      <a:noFill/>
                    </a:lnB>
                  </a:tcPr>
                </a:tc>
                <a:extLst>
                  <a:ext uri="{0D108BD9-81ED-4DB2-BD59-A6C34878D82A}">
                    <a16:rowId xmlns:a16="http://schemas.microsoft.com/office/drawing/2014/main" val="2213825171"/>
                  </a:ext>
                </a:extLst>
              </a:tr>
              <a:tr h="341691">
                <a:tc>
                  <a:txBody>
                    <a:bodyPr/>
                    <a:lstStyle/>
                    <a:p>
                      <a:pPr marR="32385" algn="ctr" rtl="0">
                        <a:lnSpc>
                          <a:spcPct val="100000"/>
                        </a:lnSpc>
                        <a:spcAft>
                          <a:spcPts val="600"/>
                        </a:spcAft>
                      </a:pPr>
                      <a:r>
                        <a:rPr lang="fr-FR" sz="2000" b="1">
                          <a:solidFill>
                            <a:srgbClr val="404040"/>
                          </a:solidFill>
                          <a:effectLst/>
                          <a:latin typeface="Lato" panose="020B0604020202020204" charset="0"/>
                          <a:ea typeface="MS Mincho"/>
                          <a:cs typeface="Mangal"/>
                        </a:rPr>
                        <a:t>1 %</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solidFill>
                      <a:srgbClr val="F2F2F2"/>
                    </a:solidFill>
                  </a:tcPr>
                </a:tc>
                <a:tc>
                  <a:txBody>
                    <a:bodyPr/>
                    <a:lstStyle/>
                    <a:p>
                      <a:pPr marR="32385" algn="ctr" rtl="0">
                        <a:lnSpc>
                          <a:spcPct val="100000"/>
                        </a:lnSpc>
                        <a:spcAft>
                          <a:spcPts val="600"/>
                        </a:spcAft>
                      </a:pPr>
                      <a:r>
                        <a:rPr lang="fr-FR" sz="2000">
                          <a:solidFill>
                            <a:srgbClr val="404040"/>
                          </a:solidFill>
                          <a:effectLst/>
                          <a:latin typeface="Lato" panose="020B0604020202020204" charset="0"/>
                          <a:ea typeface="MS Mincho"/>
                          <a:cs typeface="Mangal"/>
                        </a:rPr>
                        <a:t>4,0</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solidFill>
                      <a:srgbClr val="F2F2F2"/>
                    </a:solidFill>
                  </a:tcPr>
                </a:tc>
                <a:tc>
                  <a:txBody>
                    <a:bodyPr/>
                    <a:lstStyle/>
                    <a:p>
                      <a:pPr marR="32385" algn="ctr" rtl="0">
                        <a:lnSpc>
                          <a:spcPct val="100000"/>
                        </a:lnSpc>
                        <a:spcAft>
                          <a:spcPts val="600"/>
                        </a:spcAft>
                      </a:pPr>
                      <a:r>
                        <a:rPr lang="fr-FR" sz="2000">
                          <a:solidFill>
                            <a:srgbClr val="404040"/>
                          </a:solidFill>
                          <a:effectLst/>
                          <a:latin typeface="Lato" panose="020B0604020202020204" charset="0"/>
                          <a:ea typeface="MS Mincho"/>
                          <a:cs typeface="Mangal"/>
                        </a:rPr>
                        <a:t>10</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3759093422"/>
                  </a:ext>
                </a:extLst>
              </a:tr>
              <a:tr h="341691">
                <a:tc>
                  <a:txBody>
                    <a:bodyPr/>
                    <a:lstStyle/>
                    <a:p>
                      <a:pPr marR="32385" algn="ctr" rtl="0">
                        <a:lnSpc>
                          <a:spcPct val="100000"/>
                        </a:lnSpc>
                        <a:spcAft>
                          <a:spcPts val="600"/>
                        </a:spcAft>
                      </a:pPr>
                      <a:r>
                        <a:rPr lang="fr-FR" sz="2000" b="1">
                          <a:solidFill>
                            <a:srgbClr val="404040"/>
                          </a:solidFill>
                          <a:effectLst/>
                          <a:latin typeface="Lato" panose="020B0604020202020204" charset="0"/>
                          <a:ea typeface="MS Mincho"/>
                          <a:cs typeface="Mangal"/>
                        </a:rPr>
                        <a:t>2 %</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tcPr>
                </a:tc>
                <a:tc>
                  <a:txBody>
                    <a:bodyPr/>
                    <a:lstStyle/>
                    <a:p>
                      <a:pPr marR="32385" algn="ctr" rtl="0">
                        <a:lnSpc>
                          <a:spcPct val="100000"/>
                        </a:lnSpc>
                        <a:spcAft>
                          <a:spcPts val="600"/>
                        </a:spcAft>
                      </a:pPr>
                      <a:r>
                        <a:rPr lang="fr-FR" sz="2000">
                          <a:solidFill>
                            <a:srgbClr val="404040"/>
                          </a:solidFill>
                          <a:effectLst/>
                          <a:latin typeface="Lato" panose="020B0604020202020204" charset="0"/>
                          <a:ea typeface="MS Mincho"/>
                          <a:cs typeface="Mangal"/>
                        </a:rPr>
                        <a:t>2,0</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tcPr>
                </a:tc>
                <a:tc>
                  <a:txBody>
                    <a:bodyPr/>
                    <a:lstStyle/>
                    <a:p>
                      <a:pPr marR="32385" algn="ctr" rtl="0">
                        <a:lnSpc>
                          <a:spcPct val="100000"/>
                        </a:lnSpc>
                        <a:spcAft>
                          <a:spcPts val="600"/>
                        </a:spcAft>
                      </a:pPr>
                      <a:r>
                        <a:rPr lang="fr-FR" sz="2000">
                          <a:solidFill>
                            <a:srgbClr val="404040"/>
                          </a:solidFill>
                          <a:effectLst/>
                          <a:latin typeface="Lato" panose="020B0604020202020204" charset="0"/>
                          <a:ea typeface="MS Mincho"/>
                          <a:cs typeface="Mangal"/>
                        </a:rPr>
                        <a:t>5,0</a:t>
                      </a:r>
                    </a:p>
                  </a:txBody>
                  <a:tcPr marL="68580" marR="68580" marT="0" marB="0" anchor="ctr">
                    <a:lnL>
                      <a:noFill/>
                    </a:lnL>
                    <a:lnR>
                      <a:noFill/>
                    </a:lnR>
                    <a:lnT>
                      <a:noFill/>
                    </a:lnT>
                    <a:lnB>
                      <a:noFill/>
                    </a:lnB>
                  </a:tcPr>
                </a:tc>
                <a:extLst>
                  <a:ext uri="{0D108BD9-81ED-4DB2-BD59-A6C34878D82A}">
                    <a16:rowId xmlns:a16="http://schemas.microsoft.com/office/drawing/2014/main" val="2297604375"/>
                  </a:ext>
                </a:extLst>
              </a:tr>
              <a:tr h="341691">
                <a:tc>
                  <a:txBody>
                    <a:bodyPr/>
                    <a:lstStyle/>
                    <a:p>
                      <a:pPr marR="32385" algn="ctr" rtl="0">
                        <a:lnSpc>
                          <a:spcPct val="100000"/>
                        </a:lnSpc>
                        <a:spcAft>
                          <a:spcPts val="600"/>
                        </a:spcAft>
                      </a:pPr>
                      <a:r>
                        <a:rPr lang="fr-FR" sz="2000" b="1">
                          <a:solidFill>
                            <a:srgbClr val="404040"/>
                          </a:solidFill>
                          <a:effectLst/>
                          <a:latin typeface="Lato" panose="020B0604020202020204" charset="0"/>
                          <a:ea typeface="MS Mincho"/>
                          <a:cs typeface="Mangal"/>
                        </a:rPr>
                        <a:t>5 %</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solidFill>
                      <a:srgbClr val="F2F2F2"/>
                    </a:solidFill>
                  </a:tcPr>
                </a:tc>
                <a:tc>
                  <a:txBody>
                    <a:bodyPr/>
                    <a:lstStyle/>
                    <a:p>
                      <a:pPr marR="32385" algn="ctr" rtl="0">
                        <a:lnSpc>
                          <a:spcPct val="100000"/>
                        </a:lnSpc>
                        <a:spcAft>
                          <a:spcPts val="600"/>
                        </a:spcAft>
                      </a:pPr>
                      <a:r>
                        <a:rPr lang="fr-FR" sz="2000">
                          <a:solidFill>
                            <a:srgbClr val="404040"/>
                          </a:solidFill>
                          <a:effectLst/>
                          <a:latin typeface="Lato" panose="020B0604020202020204" charset="0"/>
                          <a:ea typeface="MS Mincho"/>
                          <a:cs typeface="Mangal"/>
                        </a:rPr>
                        <a:t>0,80</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solidFill>
                      <a:srgbClr val="F2F2F2"/>
                    </a:solidFill>
                  </a:tcPr>
                </a:tc>
                <a:tc>
                  <a:txBody>
                    <a:bodyPr/>
                    <a:lstStyle/>
                    <a:p>
                      <a:pPr marR="32385" algn="ctr" rtl="0">
                        <a:lnSpc>
                          <a:spcPct val="100000"/>
                        </a:lnSpc>
                        <a:spcAft>
                          <a:spcPts val="600"/>
                        </a:spcAft>
                      </a:pPr>
                      <a:r>
                        <a:rPr lang="fr-FR" sz="2000">
                          <a:solidFill>
                            <a:srgbClr val="404040"/>
                          </a:solidFill>
                          <a:effectLst/>
                          <a:latin typeface="Lato" panose="020B0604020202020204" charset="0"/>
                          <a:ea typeface="MS Mincho"/>
                          <a:cs typeface="Mangal"/>
                        </a:rPr>
                        <a:t>2,0</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3854334445"/>
                  </a:ext>
                </a:extLst>
              </a:tr>
              <a:tr h="341691">
                <a:tc>
                  <a:txBody>
                    <a:bodyPr/>
                    <a:lstStyle/>
                    <a:p>
                      <a:pPr marR="32385" algn="ctr" rtl="0">
                        <a:lnSpc>
                          <a:spcPct val="100000"/>
                        </a:lnSpc>
                        <a:spcAft>
                          <a:spcPts val="600"/>
                        </a:spcAft>
                      </a:pPr>
                      <a:r>
                        <a:rPr lang="fr-FR" sz="2000" b="1">
                          <a:solidFill>
                            <a:srgbClr val="404040"/>
                          </a:solidFill>
                          <a:effectLst/>
                          <a:latin typeface="Lato" panose="020B0604020202020204" charset="0"/>
                          <a:ea typeface="MS Mincho"/>
                          <a:cs typeface="Mangal"/>
                        </a:rPr>
                        <a:t>10 %</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tcPr>
                </a:tc>
                <a:tc>
                  <a:txBody>
                    <a:bodyPr/>
                    <a:lstStyle/>
                    <a:p>
                      <a:pPr marR="32385" algn="ctr" rtl="0">
                        <a:lnSpc>
                          <a:spcPct val="100000"/>
                        </a:lnSpc>
                        <a:spcAft>
                          <a:spcPts val="600"/>
                        </a:spcAft>
                      </a:pPr>
                      <a:r>
                        <a:rPr lang="fr-FR" sz="2000">
                          <a:solidFill>
                            <a:srgbClr val="404040"/>
                          </a:solidFill>
                          <a:effectLst/>
                          <a:latin typeface="Lato" panose="020B0604020202020204" charset="0"/>
                          <a:ea typeface="MS Mincho"/>
                          <a:cs typeface="Mangal"/>
                        </a:rPr>
                        <a:t>0,40</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tcPr>
                </a:tc>
                <a:tc>
                  <a:txBody>
                    <a:bodyPr/>
                    <a:lstStyle/>
                    <a:p>
                      <a:pPr marR="32385" algn="ctr" rtl="0">
                        <a:lnSpc>
                          <a:spcPct val="100000"/>
                        </a:lnSpc>
                        <a:spcAft>
                          <a:spcPts val="600"/>
                        </a:spcAft>
                      </a:pPr>
                      <a:r>
                        <a:rPr lang="fr-FR" sz="2000">
                          <a:solidFill>
                            <a:srgbClr val="404040"/>
                          </a:solidFill>
                          <a:effectLst/>
                          <a:latin typeface="Lato" panose="020B0604020202020204" charset="0"/>
                          <a:ea typeface="MS Mincho"/>
                          <a:cs typeface="Mangal"/>
                        </a:rPr>
                        <a:t>1,0</a:t>
                      </a:r>
                    </a:p>
                  </a:txBody>
                  <a:tcPr marL="68580" marR="68580" marT="0" marB="0" anchor="ctr">
                    <a:lnL>
                      <a:noFill/>
                    </a:lnL>
                    <a:lnR>
                      <a:noFill/>
                    </a:lnR>
                    <a:lnT>
                      <a:noFill/>
                    </a:lnT>
                    <a:lnB>
                      <a:noFill/>
                    </a:lnB>
                  </a:tcPr>
                </a:tc>
                <a:extLst>
                  <a:ext uri="{0D108BD9-81ED-4DB2-BD59-A6C34878D82A}">
                    <a16:rowId xmlns:a16="http://schemas.microsoft.com/office/drawing/2014/main" val="2901967383"/>
                  </a:ext>
                </a:extLst>
              </a:tr>
              <a:tr h="341691">
                <a:tc>
                  <a:txBody>
                    <a:bodyPr/>
                    <a:lstStyle/>
                    <a:p>
                      <a:pPr marR="32385" algn="ctr" rtl="0">
                        <a:lnSpc>
                          <a:spcPct val="100000"/>
                        </a:lnSpc>
                        <a:spcAft>
                          <a:spcPts val="600"/>
                        </a:spcAft>
                      </a:pPr>
                      <a:r>
                        <a:rPr lang="fr-FR" sz="2000" b="1">
                          <a:solidFill>
                            <a:srgbClr val="404040"/>
                          </a:solidFill>
                          <a:effectLst/>
                          <a:latin typeface="Lato" panose="020B0604020202020204" charset="0"/>
                          <a:ea typeface="MS Mincho"/>
                          <a:cs typeface="Mangal"/>
                        </a:rPr>
                        <a:t>15 %</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solidFill>
                      <a:srgbClr val="F2F2F2"/>
                    </a:solidFill>
                  </a:tcPr>
                </a:tc>
                <a:tc>
                  <a:txBody>
                    <a:bodyPr/>
                    <a:lstStyle/>
                    <a:p>
                      <a:pPr marR="32385" algn="ctr" rtl="0">
                        <a:lnSpc>
                          <a:spcPct val="100000"/>
                        </a:lnSpc>
                        <a:spcAft>
                          <a:spcPts val="600"/>
                        </a:spcAft>
                      </a:pPr>
                      <a:r>
                        <a:rPr lang="fr-FR" sz="2000">
                          <a:solidFill>
                            <a:srgbClr val="404040"/>
                          </a:solidFill>
                          <a:effectLst/>
                          <a:latin typeface="Lato" panose="020B0604020202020204" charset="0"/>
                          <a:ea typeface="MS Mincho"/>
                          <a:cs typeface="Mangal"/>
                        </a:rPr>
                        <a:t>0,26</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solidFill>
                      <a:srgbClr val="F2F2F2"/>
                    </a:solidFill>
                  </a:tcPr>
                </a:tc>
                <a:tc>
                  <a:txBody>
                    <a:bodyPr/>
                    <a:lstStyle/>
                    <a:p>
                      <a:pPr marR="32385" algn="ctr" rtl="0">
                        <a:lnSpc>
                          <a:spcPct val="100000"/>
                        </a:lnSpc>
                        <a:spcAft>
                          <a:spcPts val="600"/>
                        </a:spcAft>
                      </a:pPr>
                      <a:r>
                        <a:rPr lang="fr-FR" sz="2000">
                          <a:solidFill>
                            <a:srgbClr val="404040"/>
                          </a:solidFill>
                          <a:effectLst/>
                          <a:latin typeface="Lato" panose="020B0604020202020204" charset="0"/>
                          <a:ea typeface="MS Mincho"/>
                          <a:cs typeface="Mangal"/>
                        </a:rPr>
                        <a:t>0,66</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3514949386"/>
                  </a:ext>
                </a:extLst>
              </a:tr>
            </a:tbl>
          </a:graphicData>
        </a:graphic>
      </p:graphicFrame>
      <p:sp>
        <p:nvSpPr>
          <p:cNvPr id="6" name="TextBox 5"/>
          <p:cNvSpPr txBox="1"/>
          <p:nvPr/>
        </p:nvSpPr>
        <p:spPr>
          <a:xfrm>
            <a:off x="1440000" y="6385023"/>
            <a:ext cx="8030571" cy="307777"/>
          </a:xfrm>
          <a:prstGeom prst="rect">
            <a:avLst/>
          </a:prstGeom>
          <a:noFill/>
        </p:spPr>
        <p:txBody>
          <a:bodyPr wrap="square" rtlCol="0">
            <a:spAutoFit/>
          </a:bodyPr>
          <a:lstStyle/>
          <a:p>
            <a:pPr rtl="0"/>
            <a:r>
              <a:rPr lang="fr-FR" sz="1400">
                <a:latin typeface="Lato" panose="020F0502020204030203" pitchFamily="34" charset="0"/>
              </a:rPr>
              <a:t>1. Branz et al., 2017</a:t>
            </a:r>
          </a:p>
        </p:txBody>
      </p:sp>
    </p:spTree>
    <p:custDataLst>
      <p:tags r:id="rId1"/>
    </p:custDataLst>
    <p:extLst>
      <p:ext uri="{BB962C8B-B14F-4D97-AF65-F5344CB8AC3E}">
        <p14:creationId xmlns:p14="http://schemas.microsoft.com/office/powerpoint/2010/main" val="2732368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90D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58C8DD"/>
              </a:solidFill>
            </a:endParaRPr>
          </a:p>
        </p:txBody>
      </p:sp>
      <p:sp>
        <p:nvSpPr>
          <p:cNvPr id="2" name="Title 1"/>
          <p:cNvSpPr>
            <a:spLocks noGrp="1"/>
          </p:cNvSpPr>
          <p:nvPr>
            <p:ph type="title"/>
          </p:nvPr>
        </p:nvSpPr>
        <p:spPr>
          <a:xfrm>
            <a:off x="720000" y="1230560"/>
            <a:ext cx="7463880" cy="4396880"/>
          </a:xfrm>
        </p:spPr>
        <p:txBody>
          <a:bodyPr>
            <a:noAutofit/>
          </a:bodyPr>
          <a:lstStyle/>
          <a:p>
            <a:pPr rtl="0">
              <a:lnSpc>
                <a:spcPct val="100000"/>
              </a:lnSpc>
            </a:pPr>
            <a:r>
              <a:rPr lang="fr-FR" sz="10000" dirty="0">
                <a:solidFill>
                  <a:schemeClr val="bg1"/>
                </a:solidFill>
                <a:latin typeface="Merriweather Light" panose="00000400000000000000" pitchFamily="2" charset="0"/>
              </a:rPr>
              <a:t>Questions pratiques (Polycopié)</a:t>
            </a:r>
          </a:p>
        </p:txBody>
      </p:sp>
    </p:spTree>
    <p:custDataLst>
      <p:tags r:id="rId1"/>
    </p:custDataLst>
    <p:extLst>
      <p:ext uri="{BB962C8B-B14F-4D97-AF65-F5344CB8AC3E}">
        <p14:creationId xmlns:p14="http://schemas.microsoft.com/office/powerpoint/2010/main" val="674987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rtl="0"/>
            <a:r>
              <a:rPr lang="fr-FR"/>
              <a:t>Révision : Jeu de rôle "Chlore et pathogènes"</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350104-CE64-4EE9-82B1-554144FA4C7C}" type="slidenum">
              <a:rPr kumimoji="0" sz="1200" b="0" i="0" u="none" strike="noStrike" kern="1200" cap="none" spc="0" normalizeH="0" baseline="0">
                <a:ln>
                  <a:noFill/>
                </a:ln>
                <a:solidFill>
                  <a:srgbClr val="898989"/>
                </a:solidFill>
                <a:effectLst/>
                <a:uLnTx/>
                <a:uFillTx/>
                <a:latin typeface="Lato" panose="020F050202020403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sz="1200" b="0" i="0" u="none" strike="noStrike" kern="1200" cap="none" spc="0" normalizeH="0" baseline="0">
              <a:ln>
                <a:noFill/>
              </a:ln>
              <a:solidFill>
                <a:srgbClr val="898989"/>
              </a:solidFill>
              <a:effectLst/>
              <a:uLnTx/>
              <a:uFillTx/>
              <a:latin typeface="Lato" panose="020F0502020204030203" pitchFamily="34" charset="0"/>
              <a:ea typeface="+mn-ea"/>
              <a:cs typeface="+mn-cs"/>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46397" y="1690688"/>
            <a:ext cx="4687824" cy="4407408"/>
          </a:xfrm>
          <a:prstGeom prst="rect">
            <a:avLst/>
          </a:prstGeom>
        </p:spPr>
      </p:pic>
    </p:spTree>
    <p:custDataLst>
      <p:tags r:id="rId1"/>
    </p:custDataLst>
    <p:extLst>
      <p:ext uri="{BB962C8B-B14F-4D97-AF65-F5344CB8AC3E}">
        <p14:creationId xmlns:p14="http://schemas.microsoft.com/office/powerpoint/2010/main" val="3176341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177264" y="1908494"/>
            <a:ext cx="5527768" cy="2552972"/>
          </a:xfrm>
        </p:spPr>
        <p:txBody>
          <a:bodyPr>
            <a:normAutofit fontScale="85000" lnSpcReduction="10000"/>
          </a:bodyPr>
          <a:lstStyle/>
          <a:p>
            <a:pPr rtl="0"/>
            <a:r>
              <a:rPr lang="fr-FR" dirty="0">
                <a:solidFill>
                  <a:schemeClr val="tx1"/>
                </a:solidFill>
              </a:rPr>
              <a:t>Utilisez cette présentation avec le</a:t>
            </a:r>
          </a:p>
          <a:p>
            <a:pPr rtl="0"/>
            <a:r>
              <a:rPr lang="fr-FR" dirty="0">
                <a:solidFill>
                  <a:schemeClr val="tx1"/>
                </a:solidFill>
              </a:rPr>
              <a:t>“Plan de cours : Dosage du chlore” </a:t>
            </a:r>
          </a:p>
          <a:p>
            <a:pPr rtl="0"/>
            <a:r>
              <a:rPr lang="fr-FR" dirty="0">
                <a:solidFill>
                  <a:schemeClr val="tx1"/>
                </a:solidFill>
              </a:rPr>
              <a:t>dans le Manuel du formateur pour la conservation et le traitement de l'eau à domicile (CTED)</a:t>
            </a:r>
          </a:p>
          <a:p>
            <a:endParaRPr lang="en-CA" dirty="0"/>
          </a:p>
        </p:txBody>
      </p:sp>
      <p:sp>
        <p:nvSpPr>
          <p:cNvPr id="5" name="Text Placeholder 4"/>
          <p:cNvSpPr>
            <a:spLocks noGrp="1"/>
          </p:cNvSpPr>
          <p:nvPr>
            <p:ph type="body" sz="quarter" idx="14"/>
          </p:nvPr>
        </p:nvSpPr>
        <p:spPr/>
        <p:txBody>
          <a:bodyPr/>
          <a:lstStyle/>
          <a:p>
            <a:pPr rtl="0"/>
            <a:r>
              <a:rPr lang="fr-FR">
                <a:latin typeface="Lato" charset="0"/>
                <a:ea typeface="Lato" charset="0"/>
                <a:cs typeface="Lato" charset="0"/>
              </a:rPr>
              <a:t>Disponible sur </a:t>
            </a:r>
            <a:r>
              <a:rPr lang="fr-FR">
                <a:hlinkClick r:id="rId3"/>
              </a:rPr>
              <a:t>resources.cawst.org</a:t>
            </a:r>
          </a:p>
        </p:txBody>
      </p:sp>
    </p:spTree>
    <p:custDataLst>
      <p:tags r:id="rId1"/>
    </p:custDataLst>
    <p:extLst>
      <p:ext uri="{BB962C8B-B14F-4D97-AF65-F5344CB8AC3E}">
        <p14:creationId xmlns:p14="http://schemas.microsoft.com/office/powerpoint/2010/main" val="2035805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rtl="0"/>
            <a:fld id="{A8350104-CE64-4EE9-82B1-554144FA4C7C}" type="slidenum">
              <a:rPr/>
              <a:pPr/>
              <a:t>20</a:t>
            </a:fld>
            <a:endParaRPr/>
          </a:p>
        </p:txBody>
      </p:sp>
      <p:sp>
        <p:nvSpPr>
          <p:cNvPr id="3" name="Title 2"/>
          <p:cNvSpPr>
            <a:spLocks noGrp="1"/>
          </p:cNvSpPr>
          <p:nvPr>
            <p:ph type="title"/>
          </p:nvPr>
        </p:nvSpPr>
        <p:spPr/>
        <p:txBody>
          <a:bodyPr/>
          <a:lstStyle/>
          <a:p>
            <a:pPr rtl="0"/>
            <a:r>
              <a:rPr lang="fr-FR"/>
              <a:t>Références</a:t>
            </a:r>
          </a:p>
        </p:txBody>
      </p:sp>
      <p:sp>
        <p:nvSpPr>
          <p:cNvPr id="4" name="Text Placeholder 3"/>
          <p:cNvSpPr>
            <a:spLocks noGrp="1"/>
          </p:cNvSpPr>
          <p:nvPr>
            <p:ph type="body" sz="quarter" idx="11"/>
          </p:nvPr>
        </p:nvSpPr>
        <p:spPr>
          <a:xfrm>
            <a:off x="838200" y="1690688"/>
            <a:ext cx="10515600" cy="4475162"/>
          </a:xfrm>
        </p:spPr>
        <p:txBody>
          <a:bodyPr>
            <a:normAutofit fontScale="62500" lnSpcReduction="20000"/>
          </a:bodyPr>
          <a:lstStyle/>
          <a:p>
            <a:pPr marL="342900" indent="-342900" rtl="0">
              <a:buFont typeface="Arial" panose="020B0604020202020204" pitchFamily="34" charset="0"/>
              <a:buChar char="•"/>
            </a:pPr>
            <a:r>
              <a:rPr lang="fr-FR"/>
              <a:t>Branz, A., Levine, M., Lehmann, L., Bastable, A., Ali, S. I., Kadir, K., … Lantagne, D. (2017). Chlorination of drinking water in emergencies: a review of knowledge to develop recommendations for implementation and research needed. Waterlines, 36(1), 4–39. https://doi.org/10.3362/1756-3488.2017.002</a:t>
            </a:r>
          </a:p>
          <a:p>
            <a:pPr marL="342900" indent="-342900" rtl="0">
              <a:buFont typeface="Arial" panose="020B0604020202020204" pitchFamily="34" charset="0"/>
              <a:buChar char="•"/>
            </a:pPr>
            <a:r>
              <a:rPr lang="fr-FR"/>
              <a:t>Levy, K., Anderson, L., Robb, K. A., Cevallos, W., Trueba, G. et Eisenberg, J. N. S. (2014). Household effectiveness vs. laboratory efficacy of point-of-use chlorination. Water Research, 54, 69–77. https://doi.org/10.1016/j.watres.2014.01.037</a:t>
            </a:r>
          </a:p>
          <a:p>
            <a:pPr marL="342900" indent="-342900" rtl="0">
              <a:buFont typeface="Arial" panose="020B0604020202020204" pitchFamily="34" charset="0"/>
              <a:buChar char="•"/>
            </a:pPr>
            <a:r>
              <a:rPr lang="fr-FR"/>
              <a:t>Oh, K.-S., Kim, G.-T., Ahn, K.-S. et Shin, S.-S. (2016). Effects of Disinfectants on Larval Development of Ascaris suum Eggs. The Korean Journal of Parasitology, 54(1), 103–107. https://doi.org/10.3347/kjp.2016.54.1.103</a:t>
            </a:r>
          </a:p>
          <a:p>
            <a:pPr marL="342900" indent="-342900" rtl="0">
              <a:buFont typeface="Arial" panose="020B0604020202020204" pitchFamily="34" charset="0"/>
              <a:buChar char="•"/>
            </a:pPr>
            <a:r>
              <a:rPr lang="fr-FR"/>
              <a:t>Peletz, R., Mahin, T., Elliott, M., Montgomery, M. et Clasen, T. (2013). Preventing cryptosporidiosis: the need for safe drinking water. Bulletin of the World Health Organization, 91(4), 238–238. https://doi.org/10.2471/BLT.13.119990</a:t>
            </a:r>
          </a:p>
          <a:p>
            <a:pPr marL="342900" indent="-342900" rtl="0">
              <a:buFont typeface="Arial" panose="020B0604020202020204" pitchFamily="34" charset="0"/>
              <a:buChar char="•"/>
            </a:pPr>
            <a:r>
              <a:rPr lang="fr-FR"/>
              <a:t>Thurston-Enriquez, J. A., Haas, C. N., Jacangelo, J. et Gerba, C. P. (2005). Inactivation of Enteric Adenovirus and Feline Calicivirus by Chlorine Dioxide. Applied and Environmental Microbiology, 71(6), 3100–3105. https://doi.org/10.1128/AEM.71.6.3100-3105.2005</a:t>
            </a:r>
          </a:p>
          <a:p>
            <a:pPr marL="342900" indent="-342900" rtl="0">
              <a:buFont typeface="Arial" panose="020B0604020202020204" pitchFamily="34" charset="0"/>
              <a:buChar char="•"/>
            </a:pPr>
            <a:r>
              <a:rPr lang="fr-FR"/>
              <a:t>Zhao, T., Doyle, M. P., Zhao, P., Blake, P. et Wu, F. M. (2001). Chlorine inactivation of Escherichia coli O157:H7 in water. Journal of Food Protection, 64(10), 1607–1609.</a:t>
            </a:r>
          </a:p>
        </p:txBody>
      </p:sp>
    </p:spTree>
    <p:custDataLst>
      <p:tags r:id="rId1"/>
    </p:custDataLst>
    <p:extLst>
      <p:ext uri="{BB962C8B-B14F-4D97-AF65-F5344CB8AC3E}">
        <p14:creationId xmlns:p14="http://schemas.microsoft.com/office/powerpoint/2010/main" val="3860186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2241" y="4232630"/>
            <a:ext cx="2724321" cy="1092607"/>
          </a:xfrm>
          <a:prstGeom prst="rect">
            <a:avLst/>
          </a:prstGeom>
          <a:noFill/>
        </p:spPr>
        <p:txBody>
          <a:bodyPr wrap="square">
            <a:spAutoFit/>
          </a:bodyPr>
          <a:lstStyle/>
          <a:p>
            <a:pPr rtl="0" eaLnBrk="1" fontAlgn="auto" hangingPunct="1">
              <a:lnSpc>
                <a:spcPts val="2580"/>
              </a:lnSpc>
              <a:spcBef>
                <a:spcPts val="0"/>
              </a:spcBef>
              <a:spcAft>
                <a:spcPts val="0"/>
              </a:spcAft>
              <a:defRPr/>
            </a:pPr>
            <a:r>
              <a:rPr lang="fr-FR" sz="1600">
                <a:solidFill>
                  <a:srgbClr val="5C5C5C"/>
                </a:solidFill>
                <a:latin typeface="Lato" panose="020F0502020204030203" pitchFamily="34" charset="0"/>
                <a:ea typeface="+mn-ea"/>
                <a:cs typeface="+mn-cs"/>
              </a:rPr>
              <a:t>+ 1 403 243 3285</a:t>
            </a:r>
          </a:p>
          <a:p>
            <a:pPr rtl="0" eaLnBrk="1" fontAlgn="auto" hangingPunct="1">
              <a:lnSpc>
                <a:spcPts val="2580"/>
              </a:lnSpc>
              <a:spcBef>
                <a:spcPts val="0"/>
              </a:spcBef>
              <a:spcAft>
                <a:spcPts val="0"/>
              </a:spcAft>
              <a:defRPr/>
            </a:pPr>
            <a:r>
              <a:rPr lang="fr-FR" sz="1600">
                <a:solidFill>
                  <a:srgbClr val="5C5C5C"/>
                </a:solidFill>
                <a:latin typeface="Lato" panose="020F0502020204030203" pitchFamily="34" charset="0"/>
                <a:ea typeface="+mn-ea"/>
                <a:cs typeface="+mn-cs"/>
              </a:rPr>
              <a:t>cawst@cawst.org</a:t>
            </a:r>
          </a:p>
          <a:p>
            <a:pPr rtl="0" eaLnBrk="1" fontAlgn="auto" hangingPunct="1">
              <a:lnSpc>
                <a:spcPts val="2580"/>
              </a:lnSpc>
              <a:spcBef>
                <a:spcPts val="0"/>
              </a:spcBef>
              <a:spcAft>
                <a:spcPts val="0"/>
              </a:spcAft>
              <a:defRPr/>
            </a:pPr>
            <a:r>
              <a:rPr lang="fr-FR" sz="1600">
                <a:solidFill>
                  <a:srgbClr val="5C5C5C"/>
                </a:solidFill>
                <a:latin typeface="Lato" panose="020F0502020204030203" pitchFamily="34" charset="0"/>
                <a:ea typeface="+mn-ea"/>
                <a:cs typeface="+mn-cs"/>
              </a:rPr>
              <a:t>cawst.org</a:t>
            </a:r>
          </a:p>
        </p:txBody>
      </p:sp>
    </p:spTree>
    <p:custDataLst>
      <p:tags r:id="rId1"/>
    </p:custDataLst>
    <p:extLst>
      <p:ext uri="{BB962C8B-B14F-4D97-AF65-F5344CB8AC3E}">
        <p14:creationId xmlns:p14="http://schemas.microsoft.com/office/powerpoint/2010/main" val="2787884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normAutofit/>
          </a:bodyPr>
          <a:lstStyle/>
          <a:p>
            <a:pPr rtl="0"/>
            <a:r>
              <a:rPr lang="fr-FR"/>
              <a:t>Dosage du chlore</a:t>
            </a:r>
          </a:p>
        </p:txBody>
      </p:sp>
      <p:sp>
        <p:nvSpPr>
          <p:cNvPr id="5" name="Text Placeholder 4"/>
          <p:cNvSpPr>
            <a:spLocks noGrp="1"/>
          </p:cNvSpPr>
          <p:nvPr>
            <p:ph type="body" sz="quarter" idx="14"/>
          </p:nvPr>
        </p:nvSpPr>
        <p:spPr/>
        <p:txBody>
          <a:bodyPr/>
          <a:lstStyle/>
          <a:p>
            <a:endParaRPr lang="en-CA" dirty="0"/>
          </a:p>
          <a:p>
            <a:endParaRPr lang="en-CA" dirty="0"/>
          </a:p>
        </p:txBody>
      </p:sp>
      <p:sp>
        <p:nvSpPr>
          <p:cNvPr id="6" name="Text Placeholder 5"/>
          <p:cNvSpPr>
            <a:spLocks noGrp="1"/>
          </p:cNvSpPr>
          <p:nvPr>
            <p:ph type="body" sz="quarter" idx="15"/>
          </p:nvPr>
        </p:nvSpPr>
        <p:spPr/>
        <p:txBody>
          <a:bodyPr/>
          <a:lstStyle/>
          <a:p>
            <a:pPr rtl="0"/>
            <a:r>
              <a:rPr lang="fr-FR"/>
              <a:t>2018</a:t>
            </a:r>
          </a:p>
        </p:txBody>
      </p:sp>
      <p:sp>
        <p:nvSpPr>
          <p:cNvPr id="7" name="Text Placeholder 6"/>
          <p:cNvSpPr>
            <a:spLocks noGrp="1"/>
          </p:cNvSpPr>
          <p:nvPr>
            <p:ph type="body" sz="quarter" idx="16"/>
          </p:nvPr>
        </p:nvSpPr>
        <p:spPr/>
        <p:txBody>
          <a:bodyPr/>
          <a:lstStyle/>
          <a:p>
            <a:pPr rtl="0"/>
            <a:r>
              <a:rPr lang="fr-FR"/>
              <a:t>Juin</a:t>
            </a:r>
          </a:p>
        </p:txBody>
      </p:sp>
    </p:spTree>
    <p:custDataLst>
      <p:tags r:id="rId1"/>
    </p:custDataLst>
    <p:extLst>
      <p:ext uri="{BB962C8B-B14F-4D97-AF65-F5344CB8AC3E}">
        <p14:creationId xmlns:p14="http://schemas.microsoft.com/office/powerpoint/2010/main" val="1902046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rtl="0"/>
            <a:r>
              <a:rPr lang="fr-FR"/>
              <a:t>Résultats d'apprentissage</a:t>
            </a:r>
          </a:p>
        </p:txBody>
      </p:sp>
      <p:sp>
        <p:nvSpPr>
          <p:cNvPr id="7" name="Text Placeholder 6"/>
          <p:cNvSpPr>
            <a:spLocks noGrp="1"/>
          </p:cNvSpPr>
          <p:nvPr>
            <p:ph type="body" sz="quarter" idx="11"/>
          </p:nvPr>
        </p:nvSpPr>
        <p:spPr>
          <a:xfrm>
            <a:off x="1530000" y="1980000"/>
            <a:ext cx="9360000" cy="4357687"/>
          </a:xfrm>
        </p:spPr>
        <p:txBody>
          <a:bodyPr>
            <a:normAutofit/>
          </a:bodyPr>
          <a:lstStyle/>
          <a:p>
            <a:pPr lvl="0" rtl="0"/>
            <a:r>
              <a:rPr lang="fr-FR" sz="2500"/>
              <a:t>Décrire comment le chlore désinfecte l'eau</a:t>
            </a:r>
          </a:p>
          <a:p>
            <a:pPr lvl="0" rtl="0"/>
            <a:r>
              <a:rPr lang="fr-FR" sz="2500"/>
              <a:t>Comparer différents produits à base de chlore </a:t>
            </a:r>
          </a:p>
          <a:p>
            <a:pPr lvl="0" rtl="0"/>
            <a:r>
              <a:rPr lang="fr-FR" sz="2500"/>
              <a:t>Calculer la dose de chlore adaptée pour différents scénarios</a:t>
            </a:r>
          </a:p>
        </p:txBody>
      </p:sp>
      <p:sp>
        <p:nvSpPr>
          <p:cNvPr id="4" name="Slide Number Placeholder 2"/>
          <p:cNvSpPr>
            <a:spLocks noGrp="1"/>
          </p:cNvSpPr>
          <p:nvPr>
            <p:ph type="sldNum" sz="quarter" idx="10"/>
          </p:nvPr>
        </p:nvSpPr>
        <p:spPr>
          <a:xfrm>
            <a:off x="8610600" y="6356350"/>
            <a:ext cx="2743200" cy="365125"/>
          </a:xfrm>
        </p:spPr>
        <p:txBody>
          <a:bodyPr/>
          <a:lstStyle/>
          <a:p>
            <a:pPr rtl="0"/>
            <a:r>
              <a:rPr lang="fr-FR"/>
              <a:t>4</a:t>
            </a:r>
          </a:p>
        </p:txBody>
      </p:sp>
    </p:spTree>
    <p:custDataLst>
      <p:tags r:id="rId1"/>
    </p:custDataLst>
    <p:extLst>
      <p:ext uri="{BB962C8B-B14F-4D97-AF65-F5344CB8AC3E}">
        <p14:creationId xmlns:p14="http://schemas.microsoft.com/office/powerpoint/2010/main" val="3673235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rgbClr val="9DB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bg1"/>
              </a:solidFill>
            </a:endParaRPr>
          </a:p>
        </p:txBody>
      </p:sp>
      <p:sp>
        <p:nvSpPr>
          <p:cNvPr id="5" name="Title 4"/>
          <p:cNvSpPr>
            <a:spLocks noGrp="1"/>
          </p:cNvSpPr>
          <p:nvPr>
            <p:ph type="title"/>
          </p:nvPr>
        </p:nvSpPr>
        <p:spPr>
          <a:xfrm>
            <a:off x="720000" y="1537399"/>
            <a:ext cx="7367649" cy="3783202"/>
          </a:xfrm>
        </p:spPr>
        <p:txBody>
          <a:bodyPr>
            <a:noAutofit/>
          </a:bodyPr>
          <a:lstStyle/>
          <a:p>
            <a:pPr rtl="0">
              <a:lnSpc>
                <a:spcPct val="100000"/>
              </a:lnSpc>
            </a:pPr>
            <a:r>
              <a:rPr lang="fr-FR" sz="6000">
                <a:solidFill>
                  <a:schemeClr val="bg1"/>
                </a:solidFill>
                <a:latin typeface="Merriweather" panose="00000500000000000000" pitchFamily="2" charset="0"/>
              </a:rPr>
              <a:t>Combien de types de produits à base de chlore connaissez-vous ?</a:t>
            </a:r>
          </a:p>
        </p:txBody>
      </p:sp>
    </p:spTree>
    <p:custDataLst>
      <p:tags r:id="rId1"/>
    </p:custDataLst>
    <p:extLst>
      <p:ext uri="{BB962C8B-B14F-4D97-AF65-F5344CB8AC3E}">
        <p14:creationId xmlns:p14="http://schemas.microsoft.com/office/powerpoint/2010/main" val="716011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566146463"/>
              </p:ext>
            </p:extLst>
          </p:nvPr>
        </p:nvGraphicFramePr>
        <p:xfrm>
          <a:off x="994065" y="701980"/>
          <a:ext cx="10524836" cy="6284405"/>
        </p:xfrm>
        <a:graphic>
          <a:graphicData uri="http://schemas.openxmlformats.org/drawingml/2006/table">
            <a:tbl>
              <a:tblPr firstRow="1" firstCol="1" bandRow="1"/>
              <a:tblGrid>
                <a:gridCol w="2679439">
                  <a:extLst>
                    <a:ext uri="{9D8B030D-6E8A-4147-A177-3AD203B41FA5}">
                      <a16:colId xmlns:a16="http://schemas.microsoft.com/office/drawing/2014/main" val="3847050582"/>
                    </a:ext>
                  </a:extLst>
                </a:gridCol>
                <a:gridCol w="3153594">
                  <a:extLst>
                    <a:ext uri="{9D8B030D-6E8A-4147-A177-3AD203B41FA5}">
                      <a16:colId xmlns:a16="http://schemas.microsoft.com/office/drawing/2014/main" val="2206887420"/>
                    </a:ext>
                  </a:extLst>
                </a:gridCol>
                <a:gridCol w="2012102">
                  <a:extLst>
                    <a:ext uri="{9D8B030D-6E8A-4147-A177-3AD203B41FA5}">
                      <a16:colId xmlns:a16="http://schemas.microsoft.com/office/drawing/2014/main" val="3924285391"/>
                    </a:ext>
                  </a:extLst>
                </a:gridCol>
                <a:gridCol w="2679701">
                  <a:extLst>
                    <a:ext uri="{9D8B030D-6E8A-4147-A177-3AD203B41FA5}">
                      <a16:colId xmlns:a16="http://schemas.microsoft.com/office/drawing/2014/main" val="3071961306"/>
                    </a:ext>
                  </a:extLst>
                </a:gridCol>
              </a:tblGrid>
              <a:tr h="511715">
                <a:tc>
                  <a:txBody>
                    <a:bodyPr/>
                    <a:lstStyle/>
                    <a:p>
                      <a:pPr marR="32385" rtl="0">
                        <a:lnSpc>
                          <a:spcPct val="100000"/>
                        </a:lnSpc>
                        <a:spcAft>
                          <a:spcPts val="600"/>
                        </a:spcAft>
                      </a:pPr>
                      <a:r>
                        <a:rPr lang="fr-FR" sz="2000" b="1">
                          <a:solidFill>
                            <a:srgbClr val="404040"/>
                          </a:solidFill>
                          <a:effectLst/>
                          <a:latin typeface="Lato" panose="020B0604020202020204" charset="0"/>
                          <a:ea typeface="MS Mincho"/>
                          <a:cs typeface="Mangal"/>
                        </a:rPr>
                        <a:t>Produit</a:t>
                      </a:r>
                    </a:p>
                  </a:txBody>
                  <a:tcPr marL="68580" marR="68580" marT="0" marB="0" anchor="ctr">
                    <a:lnL>
                      <a:noFill/>
                    </a:lnL>
                    <a:lnR>
                      <a:noFill/>
                    </a:lnR>
                    <a:lnT>
                      <a:noFill/>
                    </a:lnT>
                    <a:lnB w="12700" cap="flat" cmpd="sng" algn="ctr">
                      <a:solidFill>
                        <a:srgbClr val="9F9F9F"/>
                      </a:solidFill>
                      <a:prstDash val="solid"/>
                      <a:round/>
                      <a:headEnd type="none" w="med" len="med"/>
                      <a:tailEnd type="none" w="med" len="med"/>
                    </a:lnB>
                  </a:tcPr>
                </a:tc>
                <a:tc>
                  <a:txBody>
                    <a:bodyPr/>
                    <a:lstStyle/>
                    <a:p>
                      <a:pPr marR="32385" rtl="0">
                        <a:lnSpc>
                          <a:spcPct val="100000"/>
                        </a:lnSpc>
                        <a:spcAft>
                          <a:spcPts val="600"/>
                        </a:spcAft>
                      </a:pPr>
                      <a:r>
                        <a:rPr lang="fr-FR" sz="2000" b="1">
                          <a:solidFill>
                            <a:srgbClr val="404040"/>
                          </a:solidFill>
                          <a:effectLst/>
                          <a:latin typeface="Lato" panose="020B0604020202020204" charset="0"/>
                          <a:ea typeface="MS Mincho"/>
                          <a:cs typeface="Mangal"/>
                        </a:rPr>
                        <a:t>Concentration en chlore disponible (pourcentage)</a:t>
                      </a:r>
                    </a:p>
                  </a:txBody>
                  <a:tcPr marL="68580" marR="68580" marT="0" marB="0" anchor="ctr">
                    <a:lnL>
                      <a:noFill/>
                    </a:lnL>
                    <a:lnR>
                      <a:noFill/>
                    </a:lnR>
                    <a:lnT>
                      <a:noFill/>
                    </a:lnT>
                    <a:lnB w="12700" cap="flat" cmpd="sng" algn="ctr">
                      <a:solidFill>
                        <a:srgbClr val="9F9F9F"/>
                      </a:solidFill>
                      <a:prstDash val="solid"/>
                      <a:round/>
                      <a:headEnd type="none" w="med" len="med"/>
                      <a:tailEnd type="none" w="med" len="med"/>
                    </a:lnB>
                  </a:tcPr>
                </a:tc>
                <a:tc>
                  <a:txBody>
                    <a:bodyPr/>
                    <a:lstStyle/>
                    <a:p>
                      <a:pPr marR="32385" rtl="0">
                        <a:lnSpc>
                          <a:spcPct val="100000"/>
                        </a:lnSpc>
                        <a:spcAft>
                          <a:spcPts val="600"/>
                        </a:spcAft>
                      </a:pPr>
                      <a:r>
                        <a:rPr lang="fr-FR" sz="2000" b="1">
                          <a:solidFill>
                            <a:srgbClr val="404040"/>
                          </a:solidFill>
                          <a:effectLst/>
                          <a:latin typeface="Lato" panose="020B0604020202020204" charset="0"/>
                          <a:ea typeface="MS Mincho"/>
                          <a:cs typeface="Mangal"/>
                        </a:rPr>
                        <a:t>Type de produit</a:t>
                      </a:r>
                    </a:p>
                  </a:txBody>
                  <a:tcPr marL="68580" marR="68580" marT="0" marB="0" anchor="ctr">
                    <a:lnL>
                      <a:noFill/>
                    </a:lnL>
                    <a:lnR>
                      <a:noFill/>
                    </a:lnR>
                    <a:lnT>
                      <a:noFill/>
                    </a:lnT>
                    <a:lnB w="12700" cap="flat" cmpd="sng" algn="ctr">
                      <a:solidFill>
                        <a:srgbClr val="9F9F9F"/>
                      </a:solidFill>
                      <a:prstDash val="solid"/>
                      <a:round/>
                      <a:headEnd type="none" w="med" len="med"/>
                      <a:tailEnd type="none" w="med" len="med"/>
                    </a:lnB>
                  </a:tcPr>
                </a:tc>
                <a:tc>
                  <a:txBody>
                    <a:bodyPr/>
                    <a:lstStyle/>
                    <a:p>
                      <a:pPr marR="32385" rtl="0">
                        <a:lnSpc>
                          <a:spcPct val="100000"/>
                        </a:lnSpc>
                        <a:spcAft>
                          <a:spcPts val="600"/>
                        </a:spcAft>
                      </a:pPr>
                      <a:r>
                        <a:rPr lang="fr-FR" sz="2000" b="1">
                          <a:solidFill>
                            <a:srgbClr val="404040"/>
                          </a:solidFill>
                          <a:effectLst/>
                          <a:latin typeface="Lato" panose="020B0604020202020204" charset="0"/>
                          <a:ea typeface="MS Mincho"/>
                          <a:cs typeface="Mangal"/>
                        </a:rPr>
                        <a:t>Stabilité</a:t>
                      </a:r>
                    </a:p>
                  </a:txBody>
                  <a:tcPr marL="68580" marR="68580" marT="0" marB="0" anchor="ctr">
                    <a:lnL>
                      <a:noFill/>
                    </a:lnL>
                    <a:lnR>
                      <a:noFill/>
                    </a:lnR>
                    <a:lnT>
                      <a:noFill/>
                    </a:lnT>
                    <a:lnB w="12700" cap="flat" cmpd="sng" algn="ctr">
                      <a:solidFill>
                        <a:srgbClr val="9F9F9F"/>
                      </a:solidFill>
                      <a:prstDash val="solid"/>
                      <a:round/>
                      <a:headEnd type="none" w="med" len="med"/>
                      <a:tailEnd type="none" w="med" len="med"/>
                    </a:lnB>
                  </a:tcPr>
                </a:tc>
                <a:extLst>
                  <a:ext uri="{0D108BD9-81ED-4DB2-BD59-A6C34878D82A}">
                    <a16:rowId xmlns:a16="http://schemas.microsoft.com/office/drawing/2014/main" val="4200007227"/>
                  </a:ext>
                </a:extLst>
              </a:tr>
              <a:tr h="1063024">
                <a:tc>
                  <a:txBody>
                    <a:bodyPr/>
                    <a:lstStyle/>
                    <a:p>
                      <a:pPr marR="32385" rtl="0">
                        <a:lnSpc>
                          <a:spcPct val="100000"/>
                        </a:lnSpc>
                        <a:spcAft>
                          <a:spcPts val="600"/>
                        </a:spcAft>
                      </a:pPr>
                      <a:r>
                        <a:rPr lang="fr-FR" sz="2000" b="1">
                          <a:solidFill>
                            <a:srgbClr val="404040"/>
                          </a:solidFill>
                          <a:effectLst/>
                          <a:latin typeface="Lato" panose="020B0604020202020204" charset="0"/>
                          <a:ea typeface="MS Mincho"/>
                          <a:cs typeface="Mangal"/>
                        </a:rPr>
                        <a:t>Solution concentrée d'hypochlorite (HTH)</a:t>
                      </a:r>
                    </a:p>
                  </a:txBody>
                  <a:tcPr marL="68580" marR="68580" marT="0" marB="0" anchor="ctr">
                    <a:lnL>
                      <a:noFill/>
                    </a:lnL>
                    <a:lnR w="12700" cap="flat" cmpd="sng" algn="ctr">
                      <a:solidFill>
                        <a:srgbClr val="9F9F9F"/>
                      </a:solidFill>
                      <a:prstDash val="solid"/>
                      <a:round/>
                      <a:headEnd type="none" w="med" len="med"/>
                      <a:tailEnd type="none" w="med" len="med"/>
                    </a:lnR>
                    <a:lnT w="12700" cap="flat" cmpd="sng" algn="ctr">
                      <a:solidFill>
                        <a:srgbClr val="9F9F9F"/>
                      </a:solidFill>
                      <a:prstDash val="solid"/>
                      <a:round/>
                      <a:headEnd type="none" w="med" len="med"/>
                      <a:tailEnd type="none" w="med" len="med"/>
                    </a:lnT>
                    <a:lnB>
                      <a:noFill/>
                    </a:lnB>
                    <a:solidFill>
                      <a:srgbClr val="F2F2F2"/>
                    </a:solidFill>
                  </a:tcPr>
                </a:tc>
                <a:tc>
                  <a:txBody>
                    <a:bodyPr/>
                    <a:lstStyle/>
                    <a:p>
                      <a:pPr marR="32385" rtl="0">
                        <a:lnSpc>
                          <a:spcPct val="100000"/>
                        </a:lnSpc>
                        <a:spcAft>
                          <a:spcPts val="600"/>
                        </a:spcAft>
                      </a:pPr>
                      <a:r>
                        <a:rPr lang="fr-FR" sz="2000">
                          <a:solidFill>
                            <a:srgbClr val="404040"/>
                          </a:solidFill>
                          <a:effectLst/>
                          <a:latin typeface="Lato" panose="020B0604020202020204" charset="0"/>
                          <a:ea typeface="MS Mincho"/>
                          <a:cs typeface="Mangal"/>
                        </a:rPr>
                        <a:t>65-70 %</a:t>
                      </a:r>
                    </a:p>
                  </a:txBody>
                  <a:tcPr marL="68580" marR="68580" marT="0" marB="0" anchor="ctr">
                    <a:lnL w="12700" cap="flat" cmpd="sng" algn="ctr">
                      <a:solidFill>
                        <a:srgbClr val="9F9F9F"/>
                      </a:solidFill>
                      <a:prstDash val="solid"/>
                      <a:round/>
                      <a:headEnd type="none" w="med" len="med"/>
                      <a:tailEnd type="none" w="med" len="med"/>
                    </a:lnL>
                    <a:lnR>
                      <a:noFill/>
                    </a:lnR>
                    <a:lnT w="12700" cap="flat" cmpd="sng" algn="ctr">
                      <a:solidFill>
                        <a:srgbClr val="9F9F9F"/>
                      </a:solidFill>
                      <a:prstDash val="solid"/>
                      <a:round/>
                      <a:headEnd type="none" w="med" len="med"/>
                      <a:tailEnd type="none" w="med" len="med"/>
                    </a:lnT>
                    <a:lnB>
                      <a:noFill/>
                    </a:lnB>
                    <a:solidFill>
                      <a:srgbClr val="F2F2F2"/>
                    </a:solidFill>
                  </a:tcPr>
                </a:tc>
                <a:tc>
                  <a:txBody>
                    <a:bodyPr/>
                    <a:lstStyle/>
                    <a:p>
                      <a:pPr marR="32385" rtl="0">
                        <a:lnSpc>
                          <a:spcPct val="100000"/>
                        </a:lnSpc>
                        <a:spcAft>
                          <a:spcPts val="0"/>
                        </a:spcAft>
                      </a:pPr>
                      <a:r>
                        <a:rPr lang="fr-FR" sz="2000">
                          <a:solidFill>
                            <a:srgbClr val="404040"/>
                          </a:solidFill>
                          <a:effectLst/>
                          <a:latin typeface="Lato" panose="020B0604020202020204" charset="0"/>
                          <a:ea typeface="MS Mincho"/>
                          <a:cs typeface="Mangal"/>
                        </a:rPr>
                        <a:t>En général sous forme de granulés</a:t>
                      </a:r>
                    </a:p>
                    <a:p>
                      <a:pPr marL="123825" marR="32385" rtl="0">
                        <a:lnSpc>
                          <a:spcPct val="100000"/>
                        </a:lnSpc>
                        <a:spcAft>
                          <a:spcPts val="0"/>
                        </a:spcAft>
                      </a:pPr>
                      <a:r>
                        <a:rPr lang="fr-FR" sz="2000">
                          <a:solidFill>
                            <a:srgbClr val="404040"/>
                          </a:solidFill>
                          <a:effectLst/>
                          <a:latin typeface="Lato" panose="020B0604020202020204" charset="0"/>
                          <a:ea typeface="MS Mincho"/>
                          <a:cs typeface="Mangal"/>
                        </a:rPr>
                        <a:t> </a:t>
                      </a:r>
                    </a:p>
                  </a:txBody>
                  <a:tcPr marL="68580" marR="68580" marT="0" marB="0" anchor="ctr">
                    <a:lnL>
                      <a:noFill/>
                    </a:lnL>
                    <a:lnR>
                      <a:noFill/>
                    </a:lnR>
                    <a:lnT w="12700" cap="flat" cmpd="sng" algn="ctr">
                      <a:solidFill>
                        <a:srgbClr val="9F9F9F"/>
                      </a:solidFill>
                      <a:prstDash val="solid"/>
                      <a:round/>
                      <a:headEnd type="none" w="med" len="med"/>
                      <a:tailEnd type="none" w="med" len="med"/>
                    </a:lnT>
                    <a:lnB>
                      <a:noFill/>
                    </a:lnB>
                    <a:solidFill>
                      <a:srgbClr val="F2F2F2"/>
                    </a:solidFill>
                  </a:tcPr>
                </a:tc>
                <a:tc>
                  <a:txBody>
                    <a:bodyPr/>
                    <a:lstStyle/>
                    <a:p>
                      <a:pPr marR="32385" rtl="0">
                        <a:lnSpc>
                          <a:spcPct val="100000"/>
                        </a:lnSpc>
                        <a:spcAft>
                          <a:spcPts val="0"/>
                        </a:spcAft>
                      </a:pPr>
                      <a:r>
                        <a:rPr lang="fr-FR" sz="2000">
                          <a:solidFill>
                            <a:srgbClr val="404040"/>
                          </a:solidFill>
                          <a:effectLst/>
                          <a:latin typeface="Lato" panose="020B0604020202020204" charset="0"/>
                          <a:ea typeface="MS Mincho"/>
                          <a:cs typeface="Mangal"/>
                        </a:rPr>
                        <a:t>Stable</a:t>
                      </a:r>
                    </a:p>
                  </a:txBody>
                  <a:tcPr marL="68580" marR="68580" marT="0" marB="0" anchor="ctr">
                    <a:lnL>
                      <a:noFill/>
                    </a:lnL>
                    <a:lnR>
                      <a:noFill/>
                    </a:lnR>
                    <a:lnT w="12700" cap="flat" cmpd="sng" algn="ctr">
                      <a:solidFill>
                        <a:srgbClr val="9F9F9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987613788"/>
                  </a:ext>
                </a:extLst>
              </a:tr>
              <a:tr h="1102805">
                <a:tc>
                  <a:txBody>
                    <a:bodyPr/>
                    <a:lstStyle/>
                    <a:p>
                      <a:pPr marR="32385" rtl="0">
                        <a:lnSpc>
                          <a:spcPct val="100000"/>
                        </a:lnSpc>
                        <a:spcAft>
                          <a:spcPts val="600"/>
                        </a:spcAft>
                      </a:pPr>
                      <a:r>
                        <a:rPr lang="fr-FR" sz="2000" b="1">
                          <a:solidFill>
                            <a:srgbClr val="404040"/>
                          </a:solidFill>
                          <a:effectLst/>
                          <a:latin typeface="Lato" panose="020B0604020202020204" charset="0"/>
                          <a:ea typeface="MS Mincho"/>
                          <a:cs typeface="Mangal"/>
                        </a:rPr>
                        <a:t>Chlorure de chaux (poudre</a:t>
                      </a:r>
                      <a:r>
                        <a:rPr lang="fr-FR" sz="2000" b="1" baseline="0">
                          <a:solidFill>
                            <a:srgbClr val="404040"/>
                          </a:solidFill>
                          <a:effectLst/>
                          <a:latin typeface="Lato" panose="020B0604020202020204" charset="0"/>
                          <a:ea typeface="MS Mincho"/>
                          <a:cs typeface="Mangal"/>
                        </a:rPr>
                        <a:t> de blanchiment)</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tcPr>
                </a:tc>
                <a:tc>
                  <a:txBody>
                    <a:bodyPr/>
                    <a:lstStyle/>
                    <a:p>
                      <a:pPr marR="32385" rtl="0">
                        <a:lnSpc>
                          <a:spcPct val="100000"/>
                        </a:lnSpc>
                        <a:spcAft>
                          <a:spcPts val="600"/>
                        </a:spcAft>
                      </a:pPr>
                      <a:r>
                        <a:rPr lang="fr-FR" sz="2000">
                          <a:solidFill>
                            <a:srgbClr val="404040"/>
                          </a:solidFill>
                          <a:effectLst/>
                          <a:latin typeface="Lato" panose="020B0604020202020204" charset="0"/>
                          <a:ea typeface="MS Mincho"/>
                          <a:cs typeface="Mangal"/>
                        </a:rPr>
                        <a:t>25–30 %</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tcPr>
                </a:tc>
                <a:tc>
                  <a:txBody>
                    <a:bodyPr/>
                    <a:lstStyle/>
                    <a:p>
                      <a:pPr marR="32385" rtl="0">
                        <a:lnSpc>
                          <a:spcPct val="100000"/>
                        </a:lnSpc>
                        <a:spcAft>
                          <a:spcPts val="0"/>
                        </a:spcAft>
                      </a:pPr>
                      <a:r>
                        <a:rPr lang="fr-FR" sz="2000">
                          <a:solidFill>
                            <a:srgbClr val="404040"/>
                          </a:solidFill>
                          <a:effectLst/>
                          <a:latin typeface="Lato" panose="020B0604020202020204" charset="0"/>
                          <a:ea typeface="MS Mincho"/>
                          <a:cs typeface="Mangal"/>
                        </a:rPr>
                        <a:t>En général sous forme de poudre</a:t>
                      </a:r>
                    </a:p>
                    <a:p>
                      <a:pPr marR="32385" rtl="0">
                        <a:lnSpc>
                          <a:spcPct val="100000"/>
                        </a:lnSpc>
                        <a:spcAft>
                          <a:spcPts val="0"/>
                        </a:spcAft>
                      </a:pPr>
                      <a:r>
                        <a:rPr lang="fr-FR" sz="2000">
                          <a:solidFill>
                            <a:srgbClr val="404040"/>
                          </a:solidFill>
                          <a:effectLst/>
                          <a:latin typeface="Lato" panose="020B0604020202020204" charset="0"/>
                          <a:ea typeface="MS Mincho"/>
                          <a:cs typeface="Mangal"/>
                        </a:rPr>
                        <a:t> </a:t>
                      </a:r>
                    </a:p>
                  </a:txBody>
                  <a:tcPr marL="68580" marR="68580" marT="0" marB="0" anchor="ctr">
                    <a:lnL>
                      <a:noFill/>
                    </a:lnL>
                    <a:lnR>
                      <a:noFill/>
                    </a:lnR>
                    <a:lnT>
                      <a:noFill/>
                    </a:lnT>
                    <a:lnB>
                      <a:noFill/>
                    </a:lnB>
                  </a:tcPr>
                </a:tc>
                <a:tc>
                  <a:txBody>
                    <a:bodyPr/>
                    <a:lstStyle/>
                    <a:p>
                      <a:pPr marR="32385" rtl="0">
                        <a:lnSpc>
                          <a:spcPct val="100000"/>
                        </a:lnSpc>
                        <a:spcAft>
                          <a:spcPts val="0"/>
                        </a:spcAft>
                      </a:pPr>
                      <a:r>
                        <a:rPr lang="fr-FR" sz="2000">
                          <a:solidFill>
                            <a:srgbClr val="404040"/>
                          </a:solidFill>
                          <a:effectLst/>
                          <a:latin typeface="Lato" panose="020B0604020202020204" charset="0"/>
                          <a:ea typeface="MS Mincho"/>
                          <a:cs typeface="Mangal"/>
                        </a:rPr>
                        <a:t>Non stable</a:t>
                      </a:r>
                    </a:p>
                  </a:txBody>
                  <a:tcPr marL="68580" marR="68580" marT="0" marB="0" anchor="ctr">
                    <a:lnL>
                      <a:noFill/>
                    </a:lnL>
                    <a:lnR>
                      <a:noFill/>
                    </a:lnR>
                    <a:lnT>
                      <a:noFill/>
                    </a:lnT>
                    <a:lnB>
                      <a:noFill/>
                    </a:lnB>
                  </a:tcPr>
                </a:tc>
                <a:extLst>
                  <a:ext uri="{0D108BD9-81ED-4DB2-BD59-A6C34878D82A}">
                    <a16:rowId xmlns:a16="http://schemas.microsoft.com/office/drawing/2014/main" val="2116949741"/>
                  </a:ext>
                </a:extLst>
              </a:tr>
              <a:tr h="1154612">
                <a:tc>
                  <a:txBody>
                    <a:bodyPr/>
                    <a:lstStyle/>
                    <a:p>
                      <a:pPr marR="32385" rtl="0">
                        <a:lnSpc>
                          <a:spcPct val="100000"/>
                        </a:lnSpc>
                        <a:spcAft>
                          <a:spcPts val="600"/>
                        </a:spcAft>
                      </a:pPr>
                      <a:r>
                        <a:rPr lang="fr-FR" sz="2000" b="1">
                          <a:solidFill>
                            <a:srgbClr val="404040"/>
                          </a:solidFill>
                          <a:effectLst/>
                          <a:latin typeface="Lato" panose="020B0604020202020204" charset="0"/>
                          <a:ea typeface="MS Mincho"/>
                          <a:cs typeface="Mangal"/>
                        </a:rPr>
                        <a:t>Hypochlorite de sodium (eau de Javel ménagère)</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solidFill>
                      <a:srgbClr val="F2F2F2"/>
                    </a:solidFill>
                  </a:tcPr>
                </a:tc>
                <a:tc>
                  <a:txBody>
                    <a:bodyPr/>
                    <a:lstStyle/>
                    <a:p>
                      <a:pPr marR="32385" rtl="0">
                        <a:lnSpc>
                          <a:spcPct val="100000"/>
                        </a:lnSpc>
                        <a:spcAft>
                          <a:spcPts val="600"/>
                        </a:spcAft>
                      </a:pPr>
                      <a:r>
                        <a:rPr lang="fr-FR" sz="2000">
                          <a:solidFill>
                            <a:srgbClr val="404040"/>
                          </a:solidFill>
                          <a:effectLst/>
                          <a:latin typeface="Lato" panose="020B0604020202020204" charset="0"/>
                          <a:ea typeface="MS Mincho"/>
                          <a:cs typeface="Mangal"/>
                        </a:rPr>
                        <a:t>2,5-18 %</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solidFill>
                      <a:srgbClr val="F2F2F2"/>
                    </a:solidFill>
                  </a:tcPr>
                </a:tc>
                <a:tc>
                  <a:txBody>
                    <a:bodyPr/>
                    <a:lstStyle/>
                    <a:p>
                      <a:pPr marR="32385" rtl="0">
                        <a:lnSpc>
                          <a:spcPct val="100000"/>
                        </a:lnSpc>
                        <a:spcAft>
                          <a:spcPts val="0"/>
                        </a:spcAft>
                      </a:pPr>
                      <a:r>
                        <a:rPr lang="fr-FR" sz="2000">
                          <a:solidFill>
                            <a:srgbClr val="404040"/>
                          </a:solidFill>
                          <a:effectLst/>
                          <a:latin typeface="Lato" panose="020B0604020202020204" charset="0"/>
                          <a:ea typeface="MS Mincho"/>
                          <a:cs typeface="Mangal"/>
                        </a:rPr>
                        <a:t>Liquide </a:t>
                      </a:r>
                    </a:p>
                    <a:p>
                      <a:pPr marR="32385" rtl="0">
                        <a:lnSpc>
                          <a:spcPct val="100000"/>
                        </a:lnSpc>
                        <a:spcAft>
                          <a:spcPts val="0"/>
                        </a:spcAft>
                      </a:pPr>
                      <a:r>
                        <a:rPr lang="fr-FR" sz="2000">
                          <a:solidFill>
                            <a:srgbClr val="404040"/>
                          </a:solidFill>
                          <a:effectLst/>
                          <a:latin typeface="Lato" panose="020B0604020202020204" charset="0"/>
                          <a:ea typeface="MS Mincho"/>
                          <a:cs typeface="Mangal"/>
                        </a:rPr>
                        <a:t> </a:t>
                      </a:r>
                    </a:p>
                  </a:txBody>
                  <a:tcPr marL="68580" marR="68580" marT="0" marB="0" anchor="ctr">
                    <a:lnL>
                      <a:noFill/>
                    </a:lnL>
                    <a:lnR>
                      <a:noFill/>
                    </a:lnR>
                    <a:lnT>
                      <a:noFill/>
                    </a:lnT>
                    <a:lnB>
                      <a:noFill/>
                    </a:lnB>
                    <a:solidFill>
                      <a:srgbClr val="F2F2F2"/>
                    </a:solidFill>
                  </a:tcPr>
                </a:tc>
                <a:tc>
                  <a:txBody>
                    <a:bodyPr/>
                    <a:lstStyle/>
                    <a:p>
                      <a:pPr marR="32385" rtl="0">
                        <a:lnSpc>
                          <a:spcPct val="100000"/>
                        </a:lnSpc>
                        <a:spcAft>
                          <a:spcPts val="0"/>
                        </a:spcAft>
                      </a:pPr>
                      <a:r>
                        <a:rPr lang="fr-FR" sz="2000">
                          <a:solidFill>
                            <a:srgbClr val="404040"/>
                          </a:solidFill>
                          <a:effectLst/>
                          <a:latin typeface="Lato" panose="020B0604020202020204" charset="0"/>
                          <a:ea typeface="MS Mincho"/>
                          <a:cs typeface="Mangal"/>
                        </a:rPr>
                        <a:t>Non stable ; à utiliser avant la date d'expiration indiquée sur l'étiquette</a:t>
                      </a:r>
                    </a:p>
                  </a:txBody>
                  <a:tcPr marL="68580" marR="68580" marT="0" marB="0" anchor="ctr">
                    <a:lnL>
                      <a:noFill/>
                    </a:lnL>
                    <a:lnR>
                      <a:noFill/>
                    </a:lnR>
                    <a:lnT>
                      <a:noFill/>
                    </a:lnT>
                    <a:lnB>
                      <a:noFill/>
                    </a:lnB>
                    <a:solidFill>
                      <a:srgbClr val="F2F2F2"/>
                    </a:solidFill>
                  </a:tcPr>
                </a:tc>
                <a:extLst>
                  <a:ext uri="{0D108BD9-81ED-4DB2-BD59-A6C34878D82A}">
                    <a16:rowId xmlns:a16="http://schemas.microsoft.com/office/drawing/2014/main" val="1267086809"/>
                  </a:ext>
                </a:extLst>
              </a:tr>
              <a:tr h="1023429">
                <a:tc>
                  <a:txBody>
                    <a:bodyPr/>
                    <a:lstStyle/>
                    <a:p>
                      <a:pPr marR="32385" rtl="0">
                        <a:lnSpc>
                          <a:spcPct val="100000"/>
                        </a:lnSpc>
                        <a:spcAft>
                          <a:spcPts val="600"/>
                        </a:spcAft>
                      </a:pPr>
                      <a:r>
                        <a:rPr lang="fr-FR" sz="2000" b="1">
                          <a:solidFill>
                            <a:srgbClr val="404040"/>
                          </a:solidFill>
                          <a:effectLst/>
                          <a:latin typeface="Lato" panose="020B0604020202020204" charset="0"/>
                          <a:ea typeface="MS Mincho"/>
                          <a:cs typeface="Mangal"/>
                        </a:rPr>
                        <a:t>Dichloroisocyanurate de sodium (NaDCC)</a:t>
                      </a:r>
                    </a:p>
                  </a:txBody>
                  <a:tcPr marL="68580" marR="68580" marT="0" marB="0" anchor="ctr">
                    <a:lnL>
                      <a:noFill/>
                    </a:lnL>
                    <a:lnR w="12700" cap="flat" cmpd="sng" algn="ctr">
                      <a:solidFill>
                        <a:srgbClr val="9F9F9F"/>
                      </a:solidFill>
                      <a:prstDash val="solid"/>
                      <a:round/>
                      <a:headEnd type="none" w="med" len="med"/>
                      <a:tailEnd type="none" w="med" len="med"/>
                    </a:lnR>
                    <a:lnT>
                      <a:noFill/>
                    </a:lnT>
                    <a:lnB>
                      <a:noFill/>
                    </a:lnB>
                  </a:tcPr>
                </a:tc>
                <a:tc>
                  <a:txBody>
                    <a:bodyPr/>
                    <a:lstStyle/>
                    <a:p>
                      <a:pPr marR="32385" rtl="0">
                        <a:lnSpc>
                          <a:spcPct val="100000"/>
                        </a:lnSpc>
                        <a:spcAft>
                          <a:spcPts val="600"/>
                        </a:spcAft>
                      </a:pPr>
                      <a:r>
                        <a:rPr lang="fr-FR" sz="2000">
                          <a:solidFill>
                            <a:srgbClr val="404040"/>
                          </a:solidFill>
                          <a:effectLst/>
                          <a:latin typeface="Lato" panose="020B0604020202020204" charset="0"/>
                          <a:ea typeface="MS Mincho"/>
                          <a:cs typeface="Mangal"/>
                        </a:rPr>
                        <a:t>De 2,5  à 5 g de chlore actif par pastille</a:t>
                      </a:r>
                    </a:p>
                    <a:p>
                      <a:pPr marR="32385" rtl="0">
                        <a:lnSpc>
                          <a:spcPct val="100000"/>
                        </a:lnSpc>
                        <a:spcAft>
                          <a:spcPts val="600"/>
                        </a:spcAft>
                      </a:pPr>
                      <a:r>
                        <a:rPr lang="fr-FR" sz="2000">
                          <a:solidFill>
                            <a:srgbClr val="404040"/>
                          </a:solidFill>
                          <a:effectLst/>
                          <a:latin typeface="Lato" panose="020B0604020202020204" charset="0"/>
                          <a:ea typeface="MS Mincho"/>
                          <a:cs typeface="Mangal"/>
                        </a:rPr>
                        <a:t>(souvent 60-70 %)</a:t>
                      </a:r>
                    </a:p>
                  </a:txBody>
                  <a:tcPr marL="68580" marR="68580" marT="0" marB="0" anchor="ctr">
                    <a:lnL w="12700" cap="flat" cmpd="sng" algn="ctr">
                      <a:solidFill>
                        <a:srgbClr val="9F9F9F"/>
                      </a:solidFill>
                      <a:prstDash val="solid"/>
                      <a:round/>
                      <a:headEnd type="none" w="med" len="med"/>
                      <a:tailEnd type="none" w="med" len="med"/>
                    </a:lnL>
                    <a:lnR>
                      <a:noFill/>
                    </a:lnR>
                    <a:lnT>
                      <a:noFill/>
                    </a:lnT>
                    <a:lnB>
                      <a:noFill/>
                    </a:lnB>
                  </a:tcPr>
                </a:tc>
                <a:tc>
                  <a:txBody>
                    <a:bodyPr/>
                    <a:lstStyle/>
                    <a:p>
                      <a:pPr marR="32385" rtl="0">
                        <a:lnSpc>
                          <a:spcPct val="100000"/>
                        </a:lnSpc>
                        <a:spcAft>
                          <a:spcPts val="0"/>
                        </a:spcAft>
                      </a:pPr>
                      <a:r>
                        <a:rPr lang="fr-FR" sz="2000">
                          <a:solidFill>
                            <a:srgbClr val="404040"/>
                          </a:solidFill>
                          <a:effectLst/>
                          <a:latin typeface="Lato" panose="020B0604020202020204" charset="0"/>
                          <a:ea typeface="MS Mincho"/>
                          <a:cs typeface="Mangal"/>
                        </a:rPr>
                        <a:t>Généralement en tablettes</a:t>
                      </a:r>
                    </a:p>
                    <a:p>
                      <a:pPr marR="32385" rtl="0">
                        <a:lnSpc>
                          <a:spcPct val="100000"/>
                        </a:lnSpc>
                        <a:spcAft>
                          <a:spcPts val="0"/>
                        </a:spcAft>
                      </a:pPr>
                      <a:r>
                        <a:rPr lang="fr-FR" sz="2000">
                          <a:solidFill>
                            <a:srgbClr val="404040"/>
                          </a:solidFill>
                          <a:effectLst/>
                          <a:latin typeface="Lato" panose="020B0604020202020204" charset="0"/>
                          <a:ea typeface="MS Mincho"/>
                          <a:cs typeface="Mangal"/>
                        </a:rPr>
                        <a:t>(parfois disponible sous forme de granulés)</a:t>
                      </a:r>
                    </a:p>
                    <a:p>
                      <a:pPr marR="32385" rtl="0">
                        <a:lnSpc>
                          <a:spcPct val="100000"/>
                        </a:lnSpc>
                        <a:spcAft>
                          <a:spcPts val="0"/>
                        </a:spcAft>
                      </a:pPr>
                      <a:r>
                        <a:rPr lang="fr-FR" sz="2000">
                          <a:solidFill>
                            <a:srgbClr val="404040"/>
                          </a:solidFill>
                          <a:effectLst/>
                          <a:latin typeface="Lato" panose="020B0604020202020204" charset="0"/>
                          <a:ea typeface="MS Mincho"/>
                          <a:cs typeface="Mangal"/>
                        </a:rPr>
                        <a:t> </a:t>
                      </a:r>
                    </a:p>
                  </a:txBody>
                  <a:tcPr marL="68580" marR="68580" marT="0" marB="0" anchor="ctr">
                    <a:lnL>
                      <a:noFill/>
                    </a:lnL>
                    <a:lnR>
                      <a:noFill/>
                    </a:lnR>
                    <a:lnT>
                      <a:noFill/>
                    </a:lnT>
                    <a:lnB>
                      <a:noFill/>
                    </a:lnB>
                  </a:tcPr>
                </a:tc>
                <a:tc>
                  <a:txBody>
                    <a:bodyPr/>
                    <a:lstStyle/>
                    <a:p>
                      <a:pPr marR="32385" rtl="0">
                        <a:lnSpc>
                          <a:spcPct val="100000"/>
                        </a:lnSpc>
                        <a:spcAft>
                          <a:spcPts val="0"/>
                        </a:spcAft>
                      </a:pPr>
                      <a:r>
                        <a:rPr lang="fr-FR" sz="2000">
                          <a:solidFill>
                            <a:srgbClr val="404040"/>
                          </a:solidFill>
                          <a:effectLst/>
                          <a:latin typeface="Lato" panose="020B0604020202020204" charset="0"/>
                          <a:ea typeface="MS Mincho"/>
                          <a:cs typeface="Mangal"/>
                        </a:rPr>
                        <a:t>Très stable (durée de conservation environ 5 ans) jusqu'à la dissolution dans la solution</a:t>
                      </a:r>
                    </a:p>
                  </a:txBody>
                  <a:tcPr marL="68580" marR="68580" marT="0" marB="0" anchor="ctr">
                    <a:lnL>
                      <a:noFill/>
                    </a:lnL>
                    <a:lnR>
                      <a:noFill/>
                    </a:lnR>
                    <a:lnT>
                      <a:noFill/>
                    </a:lnT>
                    <a:lnB>
                      <a:noFill/>
                    </a:lnB>
                  </a:tcPr>
                </a:tc>
                <a:extLst>
                  <a:ext uri="{0D108BD9-81ED-4DB2-BD59-A6C34878D82A}">
                    <a16:rowId xmlns:a16="http://schemas.microsoft.com/office/drawing/2014/main" val="2316814130"/>
                  </a:ext>
                </a:extLst>
              </a:tr>
            </a:tbl>
          </a:graphicData>
        </a:graphic>
      </p:graphicFrame>
      <p:sp>
        <p:nvSpPr>
          <p:cNvPr id="5" name="Slide Number Placeholder 2"/>
          <p:cNvSpPr>
            <a:spLocks noGrp="1"/>
          </p:cNvSpPr>
          <p:nvPr>
            <p:ph type="sldNum" sz="quarter" idx="10"/>
          </p:nvPr>
        </p:nvSpPr>
        <p:spPr>
          <a:xfrm>
            <a:off x="8610600" y="6356350"/>
            <a:ext cx="2743200" cy="365125"/>
          </a:xfrm>
        </p:spPr>
        <p:txBody>
          <a:bodyPr/>
          <a:lstStyle/>
          <a:p>
            <a:pPr rtl="0"/>
            <a:r>
              <a:rPr lang="fr-FR"/>
              <a:t>6</a:t>
            </a:r>
          </a:p>
        </p:txBody>
      </p:sp>
    </p:spTree>
    <p:custDataLst>
      <p:tags r:id="rId1"/>
    </p:custDataLst>
    <p:extLst>
      <p:ext uri="{BB962C8B-B14F-4D97-AF65-F5344CB8AC3E}">
        <p14:creationId xmlns:p14="http://schemas.microsoft.com/office/powerpoint/2010/main" val="823877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00781" y="1186843"/>
            <a:ext cx="8402314" cy="3071147"/>
            <a:chOff x="2137562" y="124553"/>
            <a:chExt cx="8402314" cy="3071147"/>
          </a:xfrm>
        </p:grpSpPr>
        <p:pic>
          <p:nvPicPr>
            <p:cNvPr id="13" name="Picture 1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16339" y="406919"/>
              <a:ext cx="1580261" cy="2776905"/>
            </a:xfrm>
            <a:prstGeom prst="rect">
              <a:avLst/>
            </a:prstGeom>
            <a:noFill/>
            <a:ln>
              <a:noFill/>
            </a:ln>
          </p:spPr>
        </p:pic>
        <p:pic>
          <p:nvPicPr>
            <p:cNvPr id="14" name="Picture 1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37562" y="124553"/>
              <a:ext cx="2013962" cy="3071147"/>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634515" y="1099219"/>
              <a:ext cx="3905361" cy="1901725"/>
            </a:xfrm>
            <a:prstGeom prst="rect">
              <a:avLst/>
            </a:prstGeom>
            <a:noFill/>
            <a:ln>
              <a:noFill/>
            </a:ln>
          </p:spPr>
        </p:pic>
      </p:grpSp>
      <p:sp>
        <p:nvSpPr>
          <p:cNvPr id="8" name="Text Placeholder 7"/>
          <p:cNvSpPr>
            <a:spLocks noGrp="1"/>
          </p:cNvSpPr>
          <p:nvPr>
            <p:ph type="body" sz="quarter" idx="4294967295"/>
          </p:nvPr>
        </p:nvSpPr>
        <p:spPr>
          <a:xfrm>
            <a:off x="1192966" y="4306368"/>
            <a:ext cx="9817945" cy="972215"/>
          </a:xfrm>
        </p:spPr>
        <p:txBody>
          <a:bodyPr>
            <a:noAutofit/>
          </a:bodyPr>
          <a:lstStyle/>
          <a:p>
            <a:pPr algn="ctr" rtl="0"/>
            <a:r>
              <a:rPr lang="fr-FR" sz="3200">
                <a:latin typeface="Lato Black" panose="020F0A02020204030203" pitchFamily="34" charset="0"/>
              </a:rPr>
              <a:t>Quel(s) produit(s) à base de chlore préférez-vous et pourquoi ?</a:t>
            </a:r>
          </a:p>
        </p:txBody>
      </p:sp>
      <p:sp>
        <p:nvSpPr>
          <p:cNvPr id="9" name="Slide Number Placeholder 2"/>
          <p:cNvSpPr>
            <a:spLocks noGrp="1"/>
          </p:cNvSpPr>
          <p:nvPr>
            <p:ph type="sldNum" sz="quarter" idx="10"/>
          </p:nvPr>
        </p:nvSpPr>
        <p:spPr>
          <a:xfrm>
            <a:off x="8610600" y="6356350"/>
            <a:ext cx="2743200" cy="365125"/>
          </a:xfrm>
        </p:spPr>
        <p:txBody>
          <a:bodyPr/>
          <a:lstStyle/>
          <a:p>
            <a:pPr rtl="0"/>
            <a:r>
              <a:rPr lang="fr-FR"/>
              <a:t>7</a:t>
            </a:r>
          </a:p>
        </p:txBody>
      </p:sp>
    </p:spTree>
    <p:custDataLst>
      <p:tags r:id="rId1"/>
    </p:custDataLst>
    <p:extLst>
      <p:ext uri="{BB962C8B-B14F-4D97-AF65-F5344CB8AC3E}">
        <p14:creationId xmlns:p14="http://schemas.microsoft.com/office/powerpoint/2010/main" val="2347863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rtl="0"/>
            <a:r>
              <a:rPr lang="fr-FR"/>
              <a:t>Stabilité des produits à base de chlore</a:t>
            </a:r>
          </a:p>
        </p:txBody>
      </p:sp>
      <p:sp>
        <p:nvSpPr>
          <p:cNvPr id="3" name="Slide Number Placeholder 2"/>
          <p:cNvSpPr>
            <a:spLocks noGrp="1"/>
          </p:cNvSpPr>
          <p:nvPr>
            <p:ph type="sldNum" sz="quarter" idx="10"/>
          </p:nvPr>
        </p:nvSpPr>
        <p:spPr/>
        <p:txBody>
          <a:bodyPr/>
          <a:lstStyle/>
          <a:p>
            <a:pPr rtl="0"/>
            <a:fld id="{A8350104-CE64-4EE9-82B1-554144FA4C7C}" type="slidenum">
              <a:rPr/>
              <a:pPr/>
              <a:t>8</a:t>
            </a:fld>
            <a:endParaRPr/>
          </a:p>
        </p:txBody>
      </p:sp>
      <p:sp>
        <p:nvSpPr>
          <p:cNvPr id="6" name="Text Placeholder 4"/>
          <p:cNvSpPr>
            <a:spLocks noGrp="1"/>
          </p:cNvSpPr>
          <p:nvPr>
            <p:ph type="body" sz="quarter" idx="4294967295"/>
          </p:nvPr>
        </p:nvSpPr>
        <p:spPr>
          <a:xfrm>
            <a:off x="1033670" y="1800000"/>
            <a:ext cx="6686843" cy="4700587"/>
          </a:xfrm>
          <a:prstGeom prst="rect">
            <a:avLst/>
          </a:prstGeom>
        </p:spPr>
        <p:txBody>
          <a:bodyPr/>
          <a:lstStyle/>
          <a:p>
            <a:pPr marL="342900" indent="-342900" rtl="0">
              <a:buFont typeface="Arial" panose="020B0604020202020204" pitchFamily="34" charset="0"/>
              <a:buChar char="•"/>
            </a:pPr>
            <a:r>
              <a:rPr lang="fr-FR"/>
              <a:t>Beaucoup de produits à base de chlore (par exemple l'eau de javel) se dégradent avec le temps. </a:t>
            </a:r>
          </a:p>
          <a:p>
            <a:pPr marL="342900" indent="-342900" rtl="0">
              <a:lnSpc>
                <a:spcPct val="100000"/>
              </a:lnSpc>
              <a:buFont typeface="Arial" panose="020B0604020202020204" pitchFamily="34" charset="0"/>
              <a:buChar char="•"/>
            </a:pPr>
            <a:r>
              <a:rPr lang="fr-FR"/>
              <a:t>Des substances chimiques ont été ajoutées aux produits stabilisés pour qu'ils se conservent plus longtemps.</a:t>
            </a:r>
          </a:p>
          <a:p>
            <a:pPr marL="342900" indent="-342900" rtl="0">
              <a:buFont typeface="Arial" panose="020B0604020202020204" pitchFamily="34" charset="0"/>
              <a:buChar char="•"/>
            </a:pPr>
            <a:r>
              <a:rPr lang="fr-FR"/>
              <a:t>Vérifiez toujours la date de péremption “à utiliser avant”.</a:t>
            </a:r>
          </a:p>
        </p:txBody>
      </p:sp>
      <p:pic>
        <p:nvPicPr>
          <p:cNvPr id="7" name="Picture 6"/>
          <p:cNvPicPr/>
          <p:nvPr/>
        </p:nvPicPr>
        <p:blipFill>
          <a:blip r:embed="rId4"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7646394" y="1978991"/>
            <a:ext cx="4169553" cy="4415377"/>
          </a:xfrm>
          <a:prstGeom prst="rect">
            <a:avLst/>
          </a:prstGeom>
        </p:spPr>
      </p:pic>
    </p:spTree>
    <p:custDataLst>
      <p:tags r:id="rId1"/>
    </p:custDataLst>
    <p:extLst>
      <p:ext uri="{BB962C8B-B14F-4D97-AF65-F5344CB8AC3E}">
        <p14:creationId xmlns:p14="http://schemas.microsoft.com/office/powerpoint/2010/main" val="2333353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rtl="0"/>
            <a:r>
              <a:rPr lang="fr-FR"/>
              <a:t>Questionnaire de termes</a:t>
            </a:r>
          </a:p>
        </p:txBody>
      </p:sp>
      <p:sp>
        <p:nvSpPr>
          <p:cNvPr id="3" name="Slide Number Placeholder 2"/>
          <p:cNvSpPr>
            <a:spLocks noGrp="1"/>
          </p:cNvSpPr>
          <p:nvPr>
            <p:ph type="sldNum" sz="quarter" idx="10"/>
          </p:nvPr>
        </p:nvSpPr>
        <p:spPr/>
        <p:txBody>
          <a:bodyPr/>
          <a:lstStyle/>
          <a:p>
            <a:pPr rtl="0"/>
            <a:fld id="{A8350104-CE64-4EE9-82B1-554144FA4C7C}" type="slidenum">
              <a:rPr/>
              <a:pPr/>
              <a:t>9</a:t>
            </a:fld>
            <a:endParaRPr/>
          </a:p>
        </p:txBody>
      </p:sp>
      <p:sp>
        <p:nvSpPr>
          <p:cNvPr id="14" name="Text Placeholder 13"/>
          <p:cNvSpPr>
            <a:spLocks noGrp="1"/>
          </p:cNvSpPr>
          <p:nvPr>
            <p:ph type="body" sz="quarter" idx="11"/>
          </p:nvPr>
        </p:nvSpPr>
        <p:spPr/>
        <p:txBody>
          <a:bodyPr>
            <a:normAutofit/>
          </a:bodyPr>
          <a:lstStyle/>
          <a:p>
            <a:pPr rtl="0"/>
            <a:r>
              <a:rPr lang="fr-FR">
                <a:solidFill>
                  <a:srgbClr val="27808E"/>
                </a:solidFill>
                <a:latin typeface="Lato Black" panose="020F0A02020204030203" pitchFamily="34" charset="0"/>
              </a:rPr>
              <a:t>Par deux, discutez et définissez le maximum de mots suivants :</a:t>
            </a:r>
          </a:p>
          <a:p>
            <a:pPr marL="342900" indent="-342900" rtl="0">
              <a:buFont typeface="Arial" panose="020B0604020202020204" pitchFamily="34" charset="0"/>
              <a:buChar char="•"/>
            </a:pPr>
            <a:r>
              <a:rPr lang="fr-FR"/>
              <a:t>Chlore consommé</a:t>
            </a:r>
          </a:p>
          <a:p>
            <a:pPr marL="342900" indent="-342900" rtl="0">
              <a:buFont typeface="Arial" panose="020B0604020202020204" pitchFamily="34" charset="0"/>
              <a:buChar char="•"/>
            </a:pPr>
            <a:r>
              <a:rPr lang="fr-FR"/>
              <a:t>Chlore combiné</a:t>
            </a:r>
          </a:p>
          <a:p>
            <a:pPr marL="342900" indent="-342900" rtl="0">
              <a:buFont typeface="Arial" panose="020B0604020202020204" pitchFamily="34" charset="0"/>
              <a:buChar char="•"/>
            </a:pPr>
            <a:r>
              <a:rPr lang="fr-FR"/>
              <a:t>Chlore résiduel libre (CRL)</a:t>
            </a:r>
          </a:p>
          <a:p>
            <a:pPr marL="342900" indent="-342900" rtl="0">
              <a:buFont typeface="Arial" panose="020B0604020202020204" pitchFamily="34" charset="0"/>
              <a:buChar char="•"/>
            </a:pPr>
            <a:r>
              <a:rPr lang="fr-FR"/>
              <a:t>Chlore total</a:t>
            </a:r>
          </a:p>
          <a:p>
            <a:pPr marL="342900" indent="-342900" rtl="0">
              <a:buFont typeface="Arial" panose="020B0604020202020204" pitchFamily="34" charset="0"/>
              <a:buChar char="•"/>
            </a:pPr>
            <a:r>
              <a:rPr lang="fr-FR"/>
              <a:t>Temps de contact</a:t>
            </a:r>
          </a:p>
        </p:txBody>
      </p:sp>
    </p:spTree>
    <p:custDataLst>
      <p:tags r:id="rId1"/>
    </p:custDataLst>
    <p:extLst>
      <p:ext uri="{BB962C8B-B14F-4D97-AF65-F5344CB8AC3E}">
        <p14:creationId xmlns:p14="http://schemas.microsoft.com/office/powerpoint/2010/main" val="4752995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pjrMpVRA"/>
  <p:tag name="ARTICULATE_DESIGN_ID_CUSTOM DESIGN" val="20k0Qa46"/>
  <p:tag name="ARTICULATE_DESIGN_ID_MUST HAVE" val="6WdZdqAm"/>
  <p:tag name="ARTICULATE_DESIGN_ID_BOOKEND SLIDES" val="Rq9A0mjS"/>
  <p:tag name="ARTICULATE_DESIGN_ID_BODY SLIDES" val="XNYQGHuP"/>
  <p:tag name="ARTICULATE_DESIGN_ID_CAWST" val="xGtoLr5Y"/>
  <p:tag name="ARTICULATE_DESIGN_ID_1_CAWST" val="IVwwdRUM"/>
  <p:tag name="ARTICULATE_DESIGN_ID_CAWST TITLE" val="g7GuV4UH"/>
  <p:tag name="ARTICULATE_DESIGN_ID_CAWST CONTENT" val="67xEorTn"/>
  <p:tag name="ARTICULATE_SLIDE_COUNT" val="2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AWST Title">
  <a:themeElements>
    <a:clrScheme name="CAWST">
      <a:dk1>
        <a:srgbClr val="5C5C5C"/>
      </a:dk1>
      <a:lt1>
        <a:srgbClr val="FFFFFF"/>
      </a:lt1>
      <a:dk2>
        <a:srgbClr val="5C5C5C"/>
      </a:dk2>
      <a:lt2>
        <a:srgbClr val="FFFFFF"/>
      </a:lt2>
      <a:accent1>
        <a:srgbClr val="005478"/>
      </a:accent1>
      <a:accent2>
        <a:srgbClr val="B959A2"/>
      </a:accent2>
      <a:accent3>
        <a:srgbClr val="EB553D"/>
      </a:accent3>
      <a:accent4>
        <a:srgbClr val="F68D36"/>
      </a:accent4>
      <a:accent5>
        <a:srgbClr val="FEC441"/>
      </a:accent5>
      <a:accent6>
        <a:srgbClr val="B0A154"/>
      </a:accent6>
      <a:hlink>
        <a:srgbClr val="60BCE0"/>
      </a:hlink>
      <a:folHlink>
        <a:srgbClr val="60BCE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WST Content">
  <a:themeElements>
    <a:clrScheme name="CAWST">
      <a:dk1>
        <a:srgbClr val="5C5C5C"/>
      </a:dk1>
      <a:lt1>
        <a:srgbClr val="FFFFFF"/>
      </a:lt1>
      <a:dk2>
        <a:srgbClr val="5C5C5C"/>
      </a:dk2>
      <a:lt2>
        <a:srgbClr val="FFFFFF"/>
      </a:lt2>
      <a:accent1>
        <a:srgbClr val="005478"/>
      </a:accent1>
      <a:accent2>
        <a:srgbClr val="B959A2"/>
      </a:accent2>
      <a:accent3>
        <a:srgbClr val="EB553D"/>
      </a:accent3>
      <a:accent4>
        <a:srgbClr val="F68D36"/>
      </a:accent4>
      <a:accent5>
        <a:srgbClr val="FEC441"/>
      </a:accent5>
      <a:accent6>
        <a:srgbClr val="B0A154"/>
      </a:accent6>
      <a:hlink>
        <a:srgbClr val="60BCE0"/>
      </a:hlink>
      <a:folHlink>
        <a:srgbClr val="60BCE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6521</TotalTime>
  <Words>971</Words>
  <Application>Microsoft Office PowerPoint</Application>
  <PresentationFormat>Widescreen</PresentationFormat>
  <Paragraphs>154</Paragraphs>
  <Slides>21</Slides>
  <Notes>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MS Mincho</vt:lpstr>
      <vt:lpstr>Lato Black</vt:lpstr>
      <vt:lpstr>Lato</vt:lpstr>
      <vt:lpstr>Calibri</vt:lpstr>
      <vt:lpstr>Lato Light</vt:lpstr>
      <vt:lpstr>Merriweather Light</vt:lpstr>
      <vt:lpstr>Merriweather</vt:lpstr>
      <vt:lpstr>Arial</vt:lpstr>
      <vt:lpstr>Georgia</vt:lpstr>
      <vt:lpstr>Cambria</vt:lpstr>
      <vt:lpstr>Mangal</vt:lpstr>
      <vt:lpstr>CAWST Title</vt:lpstr>
      <vt:lpstr>CAWST Content</vt:lpstr>
      <vt:lpstr>PowerPoint Presentation</vt:lpstr>
      <vt:lpstr>PowerPoint Presentation</vt:lpstr>
      <vt:lpstr>PowerPoint Presentation</vt:lpstr>
      <vt:lpstr>Résultats d'apprentissage</vt:lpstr>
      <vt:lpstr>Combien de types de produits à base de chlore connaissez-vous ?</vt:lpstr>
      <vt:lpstr>PowerPoint Presentation</vt:lpstr>
      <vt:lpstr>PowerPoint Presentation</vt:lpstr>
      <vt:lpstr>Stabilité des produits à base de chlore</vt:lpstr>
      <vt:lpstr>Questionnaire de termes</vt:lpstr>
      <vt:lpstr>Comment fonctionne le chlore</vt:lpstr>
      <vt:lpstr>PowerPoint Presentation</vt:lpstr>
      <vt:lpstr>Temps de contact</vt:lpstr>
      <vt:lpstr>Efficacité du chlore</vt:lpstr>
      <vt:lpstr>Options de dosage du chlore</vt:lpstr>
      <vt:lpstr>Option 1 : Instructions du fournisseur</vt:lpstr>
      <vt:lpstr>Option 2 : Expérimentation et mesure</vt:lpstr>
      <vt:lpstr>Option 3 : Tableau de dosage standard</vt:lpstr>
      <vt:lpstr>Questions pratiques (Polycopié)</vt:lpstr>
      <vt:lpstr>Révision : Jeu de rôle "Chlore et pathogènes"</vt:lpstr>
      <vt:lpstr>Références</vt:lpstr>
      <vt:lpstr>PowerPoint Presentation</vt:lpstr>
    </vt:vector>
  </TitlesOfParts>
  <Company>CAWST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Nigel Cutting</dc:creator>
  <cp:lastModifiedBy>Andrea Roach</cp:lastModifiedBy>
  <cp:revision>273</cp:revision>
  <dcterms:created xsi:type="dcterms:W3CDTF">2018-03-08T21:37:15Z</dcterms:created>
  <dcterms:modified xsi:type="dcterms:W3CDTF">2018-09-15T22:25:31Z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DB587DF5-7C43-4342-A267-070D3432918C</vt:lpwstr>
  </property>
  <property fmtid="{D5CDD505-2E9C-101B-9397-08002B2CF9AE}" pid="3" name="ArticulatePath">
    <vt:lpwstr>CAWST PP Template</vt:lpwstr>
  </property>
</Properties>
</file>