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3.xml" ContentType="application/vnd.openxmlformats-officedocument.presentationml.notesSlide+xml"/>
  <Override PartName="/ppt/tags/tag41.xml" ContentType="application/vnd.openxmlformats-officedocument.presentationml.tags+xml"/>
  <Override PartName="/ppt/notesSlides/notesSlide4.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4" r:id="rId2"/>
  </p:sldMasterIdLst>
  <p:notesMasterIdLst>
    <p:notesMasterId r:id="rId27"/>
  </p:notesMasterIdLst>
  <p:handoutMasterIdLst>
    <p:handoutMasterId r:id="rId28"/>
  </p:handoutMasterIdLst>
  <p:sldIdLst>
    <p:sldId id="272" r:id="rId3"/>
    <p:sldId id="271" r:id="rId4"/>
    <p:sldId id="275" r:id="rId5"/>
    <p:sldId id="309" r:id="rId6"/>
    <p:sldId id="314" r:id="rId7"/>
    <p:sldId id="318" r:id="rId8"/>
    <p:sldId id="330" r:id="rId9"/>
    <p:sldId id="320" r:id="rId10"/>
    <p:sldId id="321" r:id="rId11"/>
    <p:sldId id="322" r:id="rId12"/>
    <p:sldId id="328" r:id="rId13"/>
    <p:sldId id="323" r:id="rId14"/>
    <p:sldId id="324" r:id="rId15"/>
    <p:sldId id="325" r:id="rId16"/>
    <p:sldId id="317" r:id="rId17"/>
    <p:sldId id="288" r:id="rId18"/>
    <p:sldId id="315" r:id="rId19"/>
    <p:sldId id="298" r:id="rId20"/>
    <p:sldId id="329" r:id="rId21"/>
    <p:sldId id="316" r:id="rId22"/>
    <p:sldId id="305" r:id="rId23"/>
    <p:sldId id="331" r:id="rId24"/>
    <p:sldId id="327" r:id="rId25"/>
    <p:sldId id="257" r:id="rId26"/>
  </p:sldIdLst>
  <p:sldSz cx="12192000" cy="6858000"/>
  <p:notesSz cx="7010400" cy="9296400"/>
  <p:embeddedFontLst>
    <p:embeddedFont>
      <p:font typeface="Calibri" panose="020F0502020204030204" pitchFamily="34" charset="0"/>
      <p:regular r:id="rId29"/>
      <p:bold r:id="rId30"/>
      <p:italic r:id="rId31"/>
      <p:boldItalic r:id="rId32"/>
    </p:embeddedFont>
    <p:embeddedFont>
      <p:font typeface="Georgia" panose="02040502050405020303" pitchFamily="18" charset="0"/>
      <p:regular r:id="rId33"/>
      <p:bold r:id="rId34"/>
      <p:italic r:id="rId35"/>
      <p:boldItalic r:id="rId36"/>
    </p:embeddedFont>
    <p:embeddedFont>
      <p:font typeface="Lato" panose="020B0604020202020204" charset="0"/>
      <p:regular r:id="rId37"/>
      <p:bold r:id="rId38"/>
      <p:italic r:id="rId39"/>
      <p:boldItalic r:id="rId40"/>
    </p:embeddedFont>
    <p:embeddedFont>
      <p:font typeface="Lato Black" panose="020B0604020202020204" charset="0"/>
      <p:bold r:id="rId41"/>
      <p:boldItalic r:id="rId42"/>
    </p:embeddedFont>
    <p:embeddedFont>
      <p:font typeface="Lato Light" panose="020F0302020204030203" charset="0"/>
      <p:regular r:id="rId43"/>
      <p:italic r:id="rId44"/>
    </p:embeddedFont>
    <p:embeddedFont>
      <p:font typeface="Merriweather Black" panose="020B0604020202020204" charset="0"/>
      <p:bold r:id="rId45"/>
      <p:boldItalic r:id="rId46"/>
    </p:embeddedFont>
  </p:embeddedFontLst>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s" id="{A37F6CFB-43EB-4462-A7BB-8FFAC74994C6}">
          <p14:sldIdLst>
            <p14:sldId id="272"/>
            <p14:sldId id="271"/>
            <p14:sldId id="275"/>
          </p14:sldIdLst>
        </p14:section>
        <p14:section name="Introduction" id="{2D390758-091C-4763-946A-0FB61F321358}">
          <p14:sldIdLst>
            <p14:sldId id="309"/>
            <p14:sldId id="314"/>
            <p14:sldId id="318"/>
            <p14:sldId id="330"/>
            <p14:sldId id="320"/>
            <p14:sldId id="321"/>
            <p14:sldId id="322"/>
            <p14:sldId id="328"/>
            <p14:sldId id="323"/>
            <p14:sldId id="324"/>
            <p14:sldId id="325"/>
            <p14:sldId id="317"/>
            <p14:sldId id="288"/>
            <p14:sldId id="315"/>
            <p14:sldId id="298"/>
            <p14:sldId id="329"/>
            <p14:sldId id="316"/>
          </p14:sldIdLst>
        </p14:section>
        <p14:section name="Getting to know each other" id="{388563C4-5B1C-4BAD-A29B-84FAD472F20C}">
          <p14:sldIdLst>
            <p14:sldId id="305"/>
            <p14:sldId id="331"/>
          </p14:sldIdLst>
        </p14:section>
        <p14:section name="Final Slides" id="{009A79B0-7740-4875-9700-9B98ECD22D6D}">
          <p14:sldIdLst>
            <p14:sldId id="327"/>
            <p14:sldId id="257"/>
          </p14:sldIdLst>
        </p14:section>
      </p14:sectionLst>
    </p:ext>
    <p:ext uri="{EFAFB233-063F-42B5-8137-9DF3F51BA10A}">
      <p15:sldGuideLst xmlns:p15="http://schemas.microsoft.com/office/powerpoint/2012/main">
        <p15:guide id="1" orient="horz" pos="1820" userDrawn="1">
          <p15:clr>
            <a:srgbClr val="A4A3A4"/>
          </p15:clr>
        </p15:guide>
        <p15:guide id="2" pos="914" userDrawn="1">
          <p15:clr>
            <a:srgbClr val="A4A3A4"/>
          </p15:clr>
        </p15:guide>
        <p15:guide id="3" pos="67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initials="." lastIdx="20" clrIdx="0">
    <p:extLst>
      <p:ext uri="{19B8F6BF-5375-455C-9EA6-DF929625EA0E}">
        <p15:presenceInfo xmlns:p15="http://schemas.microsoft.com/office/powerpoint/2012/main" userId="." providerId="None"/>
      </p:ext>
    </p:extLst>
  </p:cmAuthor>
  <p:cmAuthor id="2" name="Sterenn Philippe" initials="SP" lastIdx="1" clrIdx="1">
    <p:extLst>
      <p:ext uri="{19B8F6BF-5375-455C-9EA6-DF929625EA0E}">
        <p15:presenceInfo xmlns:p15="http://schemas.microsoft.com/office/powerpoint/2012/main" userId="S-1-5-21-3166256913-2833284422-4110509218-1308" providerId="AD"/>
      </p:ext>
    </p:extLst>
  </p:cmAuthor>
  <p:cmAuthor id="3" name="Vincent Masterson" initials="VM" lastIdx="1" clrIdx="2">
    <p:extLst>
      <p:ext uri="{19B8F6BF-5375-455C-9EA6-DF929625EA0E}">
        <p15:presenceInfo xmlns:p15="http://schemas.microsoft.com/office/powerpoint/2012/main" userId="S-1-5-21-3166256913-2833284422-4110509218-11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A4D6"/>
    <a:srgbClr val="555658"/>
    <a:srgbClr val="239EBF"/>
    <a:srgbClr val="FFB300"/>
    <a:srgbClr val="FFD54F"/>
    <a:srgbClr val="FFF176"/>
    <a:srgbClr val="81C784"/>
    <a:srgbClr val="388E3C"/>
    <a:srgbClr val="2B95B8"/>
    <a:srgbClr val="2780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B4138E-A368-48E9-B56A-06F31ED9BD1C}" v="193" dt="2018-08-14T21:25:41.4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4150" autoAdjust="0"/>
  </p:normalViewPr>
  <p:slideViewPr>
    <p:cSldViewPr snapToGrid="0">
      <p:cViewPr varScale="1">
        <p:scale>
          <a:sx n="73" d="100"/>
          <a:sy n="73" d="100"/>
        </p:scale>
        <p:origin x="1027" y="62"/>
      </p:cViewPr>
      <p:guideLst>
        <p:guide orient="horz" pos="1820"/>
        <p:guide pos="914"/>
        <p:guide pos="6788"/>
      </p:guideLst>
    </p:cSldViewPr>
  </p:slideViewPr>
  <p:notesTextViewPr>
    <p:cViewPr>
      <p:scale>
        <a:sx n="1" d="1"/>
        <a:sy n="1" d="1"/>
      </p:scale>
      <p:origin x="0" y="0"/>
    </p:cViewPr>
  </p:notesTextViewPr>
  <p:notesViewPr>
    <p:cSldViewPr snapToGrid="0">
      <p:cViewPr varScale="1">
        <p:scale>
          <a:sx n="123" d="100"/>
          <a:sy n="123" d="100"/>
        </p:scale>
        <p:origin x="4048" y="8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microsoft.com/office/2015/10/relationships/revisionInfo" Target="revisionInfo.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8.xml"/><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36" Type="http://schemas.openxmlformats.org/officeDocument/2006/relationships/font" Target="fonts/font8.fntdata"/><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56F02CD-B430-4A13-944B-7362646EDDB5}" type="datetimeFigureOut">
              <a:rPr lang="en-CA" smtClean="0"/>
              <a:t>2018-11-19</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C8B31B6-5D3E-4E20-913F-59CB8693585F}" type="slidenum">
              <a:rPr lang="en-CA" smtClean="0"/>
              <a:t>‹#›</a:t>
            </a:fld>
            <a:endParaRPr lang="en-CA"/>
          </a:p>
        </p:txBody>
      </p:sp>
    </p:spTree>
    <p:extLst>
      <p:ext uri="{BB962C8B-B14F-4D97-AF65-F5344CB8AC3E}">
        <p14:creationId xmlns:p14="http://schemas.microsoft.com/office/powerpoint/2010/main" val="891335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F7B91C7-4AEC-449E-818A-A4D9364B6131}" type="datetimeFigureOut">
              <a:rPr lang="en-CA" smtClean="0"/>
              <a:t>2018-11-19</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9CCCD06-B6AC-4C94-B410-82C167501725}" type="slidenum">
              <a:rPr lang="en-CA" smtClean="0"/>
              <a:t>‹#›</a:t>
            </a:fld>
            <a:endParaRPr lang="en-CA"/>
          </a:p>
        </p:txBody>
      </p:sp>
    </p:spTree>
    <p:extLst>
      <p:ext uri="{BB962C8B-B14F-4D97-AF65-F5344CB8AC3E}">
        <p14:creationId xmlns:p14="http://schemas.microsoft.com/office/powerpoint/2010/main" val="389534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AR"/>
              <a:t>Añada datos para un país específico: https://washdata.org/data </a:t>
            </a:r>
          </a:p>
        </p:txBody>
      </p:sp>
      <p:sp>
        <p:nvSpPr>
          <p:cNvPr id="4" name="Slide Number Placeholder 3"/>
          <p:cNvSpPr>
            <a:spLocks noGrp="1"/>
          </p:cNvSpPr>
          <p:nvPr>
            <p:ph type="sldNum" sz="quarter" idx="10"/>
          </p:nvPr>
        </p:nvSpPr>
        <p:spPr/>
        <p:txBody>
          <a:bodyPr/>
          <a:lstStyle/>
          <a:p>
            <a:pPr rtl="0"/>
            <a:fld id="{69CCCD06-B6AC-4C94-B410-82C167501725}" type="slidenum">
              <a:rPr/>
              <a:t>11</a:t>
            </a:fld>
            <a:endParaRPr/>
          </a:p>
        </p:txBody>
      </p:sp>
    </p:spTree>
    <p:extLst>
      <p:ext uri="{BB962C8B-B14F-4D97-AF65-F5344CB8AC3E}">
        <p14:creationId xmlns:p14="http://schemas.microsoft.com/office/powerpoint/2010/main" val="3531302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15</a:t>
            </a:fld>
            <a:endParaRPr/>
          </a:p>
        </p:txBody>
      </p:sp>
    </p:spTree>
    <p:extLst>
      <p:ext uri="{BB962C8B-B14F-4D97-AF65-F5344CB8AC3E}">
        <p14:creationId xmlns:p14="http://schemas.microsoft.com/office/powerpoint/2010/main" val="2189973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600"/>
              </a:spcBef>
              <a:spcAft>
                <a:spcPts val="600"/>
              </a:spcAft>
              <a:buFont typeface="Arial" panose="020B0604020202020204" pitchFamily="34" charset="0"/>
              <a:buChar char="•"/>
            </a:pPr>
            <a:endParaRPr lang="fr-FR" sz="1200" dirty="0"/>
          </a:p>
        </p:txBody>
      </p:sp>
      <p:sp>
        <p:nvSpPr>
          <p:cNvPr id="4" name="Slide Number Placeholder 3"/>
          <p:cNvSpPr>
            <a:spLocks noGrp="1"/>
          </p:cNvSpPr>
          <p:nvPr>
            <p:ph type="sldNum" sz="quarter" idx="10"/>
          </p:nvPr>
        </p:nvSpPr>
        <p:spPr/>
        <p:txBody>
          <a:bodyPr/>
          <a:lstStyle/>
          <a:p>
            <a:pPr rtl="0"/>
            <a:fld id="{69CCCD06-B6AC-4C94-B410-82C167501725}" type="slidenum">
              <a:rPr/>
              <a:t>21</a:t>
            </a:fld>
            <a:endParaRPr/>
          </a:p>
        </p:txBody>
      </p:sp>
    </p:spTree>
    <p:extLst>
      <p:ext uri="{BB962C8B-B14F-4D97-AF65-F5344CB8AC3E}">
        <p14:creationId xmlns:p14="http://schemas.microsoft.com/office/powerpoint/2010/main" val="1671794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600"/>
              </a:spcBef>
              <a:spcAft>
                <a:spcPts val="600"/>
              </a:spcAft>
              <a:buFont typeface="Arial" panose="020B0604020202020204" pitchFamily="34" charset="0"/>
              <a:buChar char="•"/>
            </a:pPr>
            <a:endParaRPr lang="fr-FR" sz="1200" dirty="0"/>
          </a:p>
        </p:txBody>
      </p:sp>
      <p:sp>
        <p:nvSpPr>
          <p:cNvPr id="4" name="Slide Number Placeholder 3"/>
          <p:cNvSpPr>
            <a:spLocks noGrp="1"/>
          </p:cNvSpPr>
          <p:nvPr>
            <p:ph type="sldNum" sz="quarter" idx="10"/>
          </p:nvPr>
        </p:nvSpPr>
        <p:spPr/>
        <p:txBody>
          <a:bodyPr/>
          <a:lstStyle/>
          <a:p>
            <a:pPr rtl="0"/>
            <a:fld id="{69CCCD06-B6AC-4C94-B410-82C167501725}" type="slidenum">
              <a:rPr/>
              <a:t>22</a:t>
            </a:fld>
            <a:endParaRPr/>
          </a:p>
        </p:txBody>
      </p:sp>
    </p:spTree>
    <p:extLst>
      <p:ext uri="{BB962C8B-B14F-4D97-AF65-F5344CB8AC3E}">
        <p14:creationId xmlns:p14="http://schemas.microsoft.com/office/powerpoint/2010/main" val="35829150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hyperlink" Target="https://resources.cawst.org/cc" TargetMode="External"/><Relationship Id="rId5" Type="http://schemas.openxmlformats.org/officeDocument/2006/relationships/hyperlink" Target="https://creativecommons.org/licenses/by-sa/4.0/"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resources.cawst.org/cc" TargetMode="External"/><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hyperlink" Target="https://resources.cawst.org/cc"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reative Common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8734" y="6132707"/>
            <a:ext cx="1227411" cy="429442"/>
          </a:xfrm>
          <a:prstGeom prst="rect">
            <a:avLst/>
          </a:prstGeom>
        </p:spPr>
      </p:pic>
      <p:pic>
        <p:nvPicPr>
          <p:cNvPr id="14" name="Picture 13"/>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9991934" y="5586545"/>
            <a:ext cx="1540815" cy="39664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2595000" y="428413"/>
            <a:ext cx="7052400" cy="707886"/>
          </a:xfrm>
          <a:prstGeom prst="rect">
            <a:avLst/>
          </a:prstGeom>
          <a:noFill/>
        </p:spPr>
        <p:txBody>
          <a:bodyPr wrap="square" rtlCol="0">
            <a:spAutoFit/>
          </a:bodyPr>
          <a:lstStyle/>
          <a:p>
            <a:pPr rtl="0"/>
            <a:r>
              <a:rPr lang="es-AR" sz="4000"/>
              <a:t>Licencia Creative Commons</a:t>
            </a:r>
          </a:p>
        </p:txBody>
      </p:sp>
      <p:sp>
        <p:nvSpPr>
          <p:cNvPr id="17" name="TextBox 16"/>
          <p:cNvSpPr txBox="1"/>
          <p:nvPr userDrawn="1"/>
        </p:nvSpPr>
        <p:spPr>
          <a:xfrm>
            <a:off x="2595000" y="1140635"/>
            <a:ext cx="7052400" cy="861774"/>
          </a:xfrm>
          <a:prstGeom prst="rect">
            <a:avLst/>
          </a:prstGeom>
          <a:noFill/>
        </p:spPr>
        <p:txBody>
          <a:bodyPr wrap="square" rtlCol="0">
            <a:spAutoFit/>
          </a:bodyPr>
          <a:lstStyle/>
          <a:p>
            <a:pPr rtl="0"/>
            <a:r>
              <a:rPr lang="es-AR" sz="1600" dirty="0"/>
              <a:t>Este documento es de contenido abierto y está elaborado bajo la licencia </a:t>
            </a:r>
            <a:r>
              <a:rPr lang="es-AR" sz="1600" dirty="0" err="1">
                <a:hlinkClick r:id="rId5"/>
              </a:rPr>
              <a:t>Creative</a:t>
            </a:r>
            <a:r>
              <a:rPr lang="es-AR" sz="1600" dirty="0">
                <a:hlinkClick r:id="rId5"/>
              </a:rPr>
              <a:t> </a:t>
            </a:r>
            <a:r>
              <a:rPr lang="es-AR" sz="1600" dirty="0" err="1">
                <a:hlinkClick r:id="rId5"/>
              </a:rPr>
              <a:t>Commons</a:t>
            </a:r>
            <a:r>
              <a:rPr lang="es-AR" sz="1600" dirty="0">
                <a:hlinkClick r:id="rId5"/>
              </a:rPr>
              <a:t> Atribución-Compartir Igual 4.0 Internacional</a:t>
            </a:r>
            <a:r>
              <a:rPr lang="es-AR" sz="1600" dirty="0"/>
              <a:t> (CC </a:t>
            </a:r>
            <a:r>
              <a:rPr lang="es-AR" sz="1600" dirty="0" err="1"/>
              <a:t>BY</a:t>
            </a:r>
            <a:r>
              <a:rPr lang="es-AR" sz="1600" dirty="0"/>
              <a:t>-SA 4.0). </a:t>
            </a:r>
          </a:p>
          <a:p>
            <a:pPr rtl="0"/>
            <a:r>
              <a:rPr lang="es-AR" sz="1600" dirty="0"/>
              <a:t>Usted puede:</a:t>
            </a:r>
          </a:p>
        </p:txBody>
      </p:sp>
      <p:sp>
        <p:nvSpPr>
          <p:cNvPr id="21" name="TextBox 20"/>
          <p:cNvSpPr txBox="1"/>
          <p:nvPr userDrawn="1"/>
        </p:nvSpPr>
        <p:spPr>
          <a:xfrm>
            <a:off x="2595000" y="2106934"/>
            <a:ext cx="7052400" cy="830997"/>
          </a:xfrm>
          <a:prstGeom prst="rect">
            <a:avLst/>
          </a:prstGeom>
          <a:noFill/>
        </p:spPr>
        <p:txBody>
          <a:bodyPr wrap="square" rtlCol="0">
            <a:spAutoFit/>
          </a:bodyPr>
          <a:lstStyle/>
          <a:p>
            <a:pPr rtl="0"/>
            <a:r>
              <a:rPr lang="es-AR" sz="1600" dirty="0"/>
              <a:t>Compartir: copiar y redistribuir el material en cualquier medio o formato.</a:t>
            </a:r>
          </a:p>
          <a:p>
            <a:pPr rtl="0"/>
            <a:r>
              <a:rPr lang="es-AR" sz="1600" dirty="0"/>
              <a:t>Adaptar: editar, transformar y ampliar el material para cualquier fin, incluso comercial.</a:t>
            </a:r>
          </a:p>
        </p:txBody>
      </p:sp>
      <p:sp>
        <p:nvSpPr>
          <p:cNvPr id="22" name="TextBox 21"/>
          <p:cNvSpPr txBox="1"/>
          <p:nvPr userDrawn="1"/>
        </p:nvSpPr>
        <p:spPr>
          <a:xfrm>
            <a:off x="2595000" y="3048020"/>
            <a:ext cx="7052400" cy="2062103"/>
          </a:xfrm>
          <a:prstGeom prst="rect">
            <a:avLst/>
          </a:prstGeom>
          <a:noFill/>
        </p:spPr>
        <p:txBody>
          <a:bodyPr wrap="square" rtlCol="0">
            <a:spAutoFit/>
          </a:bodyPr>
          <a:lstStyle/>
          <a:p>
            <a:pPr rtl="0"/>
            <a:r>
              <a:rPr lang="es-AR" sz="1600" dirty="0"/>
              <a:t>Bajo las siguientes condiciones:</a:t>
            </a:r>
          </a:p>
          <a:p>
            <a:pPr rtl="0"/>
            <a:r>
              <a:rPr lang="es-AR" sz="1600" dirty="0"/>
              <a:t>Atribución: usted debe darle crédito a CAWST de manera adecuada, proporcionando un enlace a la licencia e indicando si se han realizado cambios. Lo puede hacer de cualquier forma que sea razonable, pero no de una manera que sugiera que CAWST avala a su organización o el uso que le ha dado al documento. Acceda a una guía detallada aquí: </a:t>
            </a:r>
            <a:r>
              <a:rPr lang="es-AR" sz="1600" dirty="0">
                <a:hlinkClick r:id="rId6"/>
              </a:rPr>
              <a:t>resources.cawst.org/</a:t>
            </a:r>
            <a:r>
              <a:rPr lang="es-AR" sz="1600" dirty="0" err="1">
                <a:hlinkClick r:id="rId6"/>
              </a:rPr>
              <a:t>cc</a:t>
            </a:r>
            <a:endParaRPr lang="es-AR" sz="1600" dirty="0">
              <a:hlinkClick r:id="rId6"/>
            </a:endParaRPr>
          </a:p>
          <a:p>
            <a:pPr rtl="0"/>
            <a:r>
              <a:rPr lang="es-AR" sz="1600" dirty="0"/>
              <a:t>Compartir Igual: si usted edita, transforma o amplía esta obra, deberá distribuir el material nuevo usando la  </a:t>
            </a:r>
            <a:r>
              <a:rPr lang="es-AR" sz="1600" dirty="0">
                <a:hlinkClick r:id="rId5"/>
              </a:rPr>
              <a:t>misma licencia</a:t>
            </a:r>
            <a:r>
              <a:rPr lang="es-AR" sz="1600" dirty="0"/>
              <a:t>  que la obra original.</a:t>
            </a:r>
          </a:p>
        </p:txBody>
      </p:sp>
      <p:sp>
        <p:nvSpPr>
          <p:cNvPr id="23" name="TextBox 22"/>
          <p:cNvSpPr txBox="1"/>
          <p:nvPr userDrawn="1"/>
        </p:nvSpPr>
        <p:spPr>
          <a:xfrm>
            <a:off x="2595000" y="5365222"/>
            <a:ext cx="7052400" cy="830997"/>
          </a:xfrm>
          <a:prstGeom prst="rect">
            <a:avLst/>
          </a:prstGeom>
          <a:noFill/>
        </p:spPr>
        <p:txBody>
          <a:bodyPr wrap="square" rtlCol="0">
            <a:spAutoFit/>
          </a:bodyPr>
          <a:lstStyle/>
          <a:p>
            <a:pPr rtl="0"/>
            <a:r>
              <a:rPr lang="es-AR" sz="1600" dirty="0"/>
              <a:t>CAWST y sus directores, empleados, contratistas y voluntarios no asumen ninguna responsabilidad ni dan ninguna garantía respecto de los resultados que puedan obtenerse a partir del uso de la información proporcionada.</a:t>
            </a:r>
          </a:p>
        </p:txBody>
      </p:sp>
      <p:cxnSp>
        <p:nvCxnSpPr>
          <p:cNvPr id="25" name="Straight Connector 24"/>
          <p:cNvCxnSpPr/>
          <p:nvPr userDrawn="1"/>
        </p:nvCxnSpPr>
        <p:spPr>
          <a:xfrm>
            <a:off x="2592000" y="2098056"/>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592000" y="3033578"/>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92000" y="5349812"/>
            <a:ext cx="70560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57136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ber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Number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457200" indent="-457200">
              <a:lnSpc>
                <a:spcPct val="150000"/>
              </a:lnSpc>
              <a:buFont typeface="+mj-lt"/>
              <a:buAutoNum type="arabicPeriod"/>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1944217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2" name="Rectangle 1"/>
          <p:cNvSpPr/>
          <p:nvPr userDrawn="1"/>
        </p:nvSpPr>
        <p:spPr>
          <a:xfrm>
            <a:off x="1418736" y="1010425"/>
            <a:ext cx="9360000" cy="46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userDrawn="1"/>
        </p:nvSpPr>
        <p:spPr>
          <a:xfrm>
            <a:off x="1078480" y="228605"/>
            <a:ext cx="1802944" cy="4708981"/>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7" name="TextBox 6"/>
          <p:cNvSpPr txBox="1"/>
          <p:nvPr userDrawn="1"/>
        </p:nvSpPr>
        <p:spPr>
          <a:xfrm>
            <a:off x="9361244" y="-956930"/>
            <a:ext cx="1802944" cy="9325630"/>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12" name="Text Placeholder 11"/>
          <p:cNvSpPr>
            <a:spLocks noGrp="1"/>
          </p:cNvSpPr>
          <p:nvPr>
            <p:ph type="body" sz="quarter" idx="11" hasCustomPrompt="1"/>
          </p:nvPr>
        </p:nvSpPr>
        <p:spPr>
          <a:xfrm>
            <a:off x="2009555" y="2137141"/>
            <a:ext cx="8176438" cy="2540272"/>
          </a:xfrm>
        </p:spPr>
        <p:txBody>
          <a:bodyPr>
            <a:normAutofit/>
          </a:bodyPr>
          <a:lstStyle>
            <a:lvl1pPr marL="0" indent="0">
              <a:lnSpc>
                <a:spcPct val="150000"/>
              </a:lnSpc>
              <a:buNone/>
              <a:defRPr sz="2000">
                <a:solidFill>
                  <a:schemeClr val="bg1"/>
                </a:solidFill>
              </a:defRPr>
            </a:lvl1pPr>
            <a:lvl2pPr marL="457200" indent="0">
              <a:lnSpc>
                <a:spcPct val="150000"/>
              </a:lnSpc>
              <a:buNone/>
              <a:defRPr sz="2000">
                <a:solidFill>
                  <a:schemeClr val="bg1"/>
                </a:solidFill>
              </a:defRPr>
            </a:lvl2pPr>
            <a:lvl3pPr marL="914400" indent="0">
              <a:lnSpc>
                <a:spcPct val="150000"/>
              </a:lnSpc>
              <a:buNone/>
              <a:defRPr sz="2000">
                <a:solidFill>
                  <a:schemeClr val="bg1"/>
                </a:solidFill>
              </a:defRPr>
            </a:lvl3pPr>
            <a:lvl4pPr marL="1371600" indent="0">
              <a:lnSpc>
                <a:spcPct val="150000"/>
              </a:lnSpc>
              <a:buNone/>
              <a:defRPr sz="2000">
                <a:solidFill>
                  <a:schemeClr val="bg1"/>
                </a:solidFill>
              </a:defRPr>
            </a:lvl4pPr>
            <a:lvl5pPr marL="1828800" indent="0">
              <a:lnSpc>
                <a:spcPct val="150000"/>
              </a:lnSpc>
              <a:buNone/>
              <a:defRPr sz="2000">
                <a:solidFill>
                  <a:schemeClr val="bg1"/>
                </a:solidFill>
              </a:defRPr>
            </a:lvl5pPr>
          </a:lstStyle>
          <a:p>
            <a:pPr lvl="0"/>
            <a:r>
              <a:rPr lang="en-CA" dirty="0"/>
              <a:t>We buy a bottle of water in the city, where clean water comes out in its taps. You know, back in 1965, if someone said to the average person, 'You know in thirty years you are going to buy water in plastic bottles and pay more for that water than for gasoline?' Everybody would look at you like you're completely out of your mind.</a:t>
            </a:r>
          </a:p>
        </p:txBody>
      </p:sp>
      <p:sp>
        <p:nvSpPr>
          <p:cNvPr id="6" name="Text Placeholder 5"/>
          <p:cNvSpPr>
            <a:spLocks noGrp="1"/>
          </p:cNvSpPr>
          <p:nvPr>
            <p:ph type="body" sz="quarter" idx="12" hasCustomPrompt="1"/>
          </p:nvPr>
        </p:nvSpPr>
        <p:spPr>
          <a:xfrm>
            <a:off x="2388292" y="4472472"/>
            <a:ext cx="3055937" cy="552450"/>
          </a:xfrm>
        </p:spPr>
        <p:txBody>
          <a:bodyPr>
            <a:noAutofit/>
          </a:bodyPr>
          <a:lstStyle>
            <a:lvl1pPr>
              <a:defRPr sz="1600" i="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 Paul Watson</a:t>
            </a:r>
            <a:endParaRPr lang="en-CA" dirty="0"/>
          </a:p>
        </p:txBody>
      </p:sp>
    </p:spTree>
    <p:custDataLst>
      <p:tags r:id="rId1"/>
    </p:custDataLst>
    <p:extLst>
      <p:ext uri="{BB962C8B-B14F-4D97-AF65-F5344CB8AC3E}">
        <p14:creationId xmlns:p14="http://schemas.microsoft.com/office/powerpoint/2010/main" val="308824890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59" userDrawn="1">
          <p15:clr>
            <a:srgbClr val="FBAE40"/>
          </p15:clr>
        </p15:guide>
        <p15:guide id="4" pos="132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6 Poi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Six Point Slide</a:t>
            </a:r>
            <a:endParaRPr lang="en-CA" dirty="0"/>
          </a:p>
        </p:txBody>
      </p:sp>
      <p:sp>
        <p:nvSpPr>
          <p:cNvPr id="7" name="Text Placeholder 4"/>
          <p:cNvSpPr>
            <a:spLocks noGrp="1"/>
          </p:cNvSpPr>
          <p:nvPr>
            <p:ph type="body" sz="quarter" idx="26"/>
          </p:nvPr>
        </p:nvSpPr>
        <p:spPr>
          <a:xfrm>
            <a:off x="1643124"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8" name="Text Placeholder 4"/>
          <p:cNvSpPr>
            <a:spLocks noGrp="1"/>
          </p:cNvSpPr>
          <p:nvPr>
            <p:ph type="body" sz="quarter" idx="27" hasCustomPrompt="1"/>
          </p:nvPr>
        </p:nvSpPr>
        <p:spPr>
          <a:xfrm>
            <a:off x="1643124" y="2135784"/>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0" name="Text Placeholder 4"/>
          <p:cNvSpPr>
            <a:spLocks noGrp="1"/>
          </p:cNvSpPr>
          <p:nvPr>
            <p:ph type="body" sz="quarter" idx="29" hasCustomPrompt="1"/>
          </p:nvPr>
        </p:nvSpPr>
        <p:spPr>
          <a:xfrm>
            <a:off x="1643124"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2" name="Text Placeholder 4"/>
          <p:cNvSpPr>
            <a:spLocks noGrp="1"/>
          </p:cNvSpPr>
          <p:nvPr>
            <p:ph type="body" sz="quarter" idx="31" hasCustomPrompt="1"/>
          </p:nvPr>
        </p:nvSpPr>
        <p:spPr>
          <a:xfrm>
            <a:off x="1643124"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4" name="Text Placeholder 4"/>
          <p:cNvSpPr>
            <a:spLocks noGrp="1"/>
          </p:cNvSpPr>
          <p:nvPr>
            <p:ph type="body" sz="quarter" idx="33" hasCustomPrompt="1"/>
          </p:nvPr>
        </p:nvSpPr>
        <p:spPr>
          <a:xfrm>
            <a:off x="6897010" y="2136516"/>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35" hasCustomPrompt="1"/>
          </p:nvPr>
        </p:nvSpPr>
        <p:spPr>
          <a:xfrm>
            <a:off x="6897010"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7" hasCustomPrompt="1"/>
          </p:nvPr>
        </p:nvSpPr>
        <p:spPr>
          <a:xfrm>
            <a:off x="6897010"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25" name="Slide Number Placeholder 24"/>
          <p:cNvSpPr>
            <a:spLocks noGrp="1"/>
          </p:cNvSpPr>
          <p:nvPr>
            <p:ph type="sldNum" sz="quarter" idx="38"/>
          </p:nvPr>
        </p:nvSpPr>
        <p:spPr/>
        <p:txBody>
          <a:bodyPr/>
          <a:lstStyle/>
          <a:p>
            <a:fld id="{A8350104-CE64-4EE9-82B1-554144FA4C7C}" type="slidenum">
              <a:rPr lang="en-CA" smtClean="0"/>
              <a:pPr/>
              <a:t>‹#›</a:t>
            </a:fld>
            <a:endParaRPr lang="en-CA"/>
          </a:p>
        </p:txBody>
      </p:sp>
      <p:sp>
        <p:nvSpPr>
          <p:cNvPr id="28" name="Text Placeholder 4"/>
          <p:cNvSpPr>
            <a:spLocks noGrp="1"/>
          </p:cNvSpPr>
          <p:nvPr>
            <p:ph type="body" sz="quarter" idx="40"/>
          </p:nvPr>
        </p:nvSpPr>
        <p:spPr>
          <a:xfrm>
            <a:off x="1643124"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0" name="Text Placeholder 4"/>
          <p:cNvSpPr>
            <a:spLocks noGrp="1"/>
          </p:cNvSpPr>
          <p:nvPr>
            <p:ph type="body" sz="quarter" idx="42"/>
          </p:nvPr>
        </p:nvSpPr>
        <p:spPr>
          <a:xfrm>
            <a:off x="1643124"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2" name="Text Placeholder 4"/>
          <p:cNvSpPr>
            <a:spLocks noGrp="1"/>
          </p:cNvSpPr>
          <p:nvPr>
            <p:ph type="body" sz="quarter" idx="43"/>
          </p:nvPr>
        </p:nvSpPr>
        <p:spPr>
          <a:xfrm>
            <a:off x="6897010"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3" name="Text Placeholder 4"/>
          <p:cNvSpPr>
            <a:spLocks noGrp="1"/>
          </p:cNvSpPr>
          <p:nvPr>
            <p:ph type="body" sz="quarter" idx="44"/>
          </p:nvPr>
        </p:nvSpPr>
        <p:spPr>
          <a:xfrm>
            <a:off x="6897010"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4" name="Text Placeholder 4"/>
          <p:cNvSpPr>
            <a:spLocks noGrp="1"/>
          </p:cNvSpPr>
          <p:nvPr>
            <p:ph type="body" sz="quarter" idx="45"/>
          </p:nvPr>
        </p:nvSpPr>
        <p:spPr>
          <a:xfrm>
            <a:off x="6897010"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7" name="Oval 36"/>
          <p:cNvSpPr/>
          <p:nvPr userDrawn="1"/>
        </p:nvSpPr>
        <p:spPr bwMode="auto">
          <a:xfrm>
            <a:off x="1151457" y="2217364"/>
            <a:ext cx="215900" cy="217487"/>
          </a:xfrm>
          <a:prstGeom prst="ellipse">
            <a:avLst/>
          </a:prstGeom>
          <a:solidFill>
            <a:srgbClr val="005478"/>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38" name="Oval 37"/>
          <p:cNvSpPr/>
          <p:nvPr userDrawn="1"/>
        </p:nvSpPr>
        <p:spPr bwMode="auto">
          <a:xfrm>
            <a:off x="1151457" y="3478770"/>
            <a:ext cx="215900" cy="215900"/>
          </a:xfrm>
          <a:prstGeom prst="ellipse">
            <a:avLst/>
          </a:prstGeom>
          <a:solidFill>
            <a:srgbClr val="27808E"/>
          </a:solidFill>
          <a:ln>
            <a:noFill/>
          </a:ln>
        </p:spPr>
        <p:txBody>
          <a:bodyPr lIns="68580" tIns="34290" rIns="68580" bIns="34290"/>
          <a:lstStyle/>
          <a:p>
            <a:pPr algn="ctr" eaLnBrk="1" fontAlgn="auto" hangingPunct="1">
              <a:spcBef>
                <a:spcPts val="0"/>
              </a:spcBef>
              <a:spcAft>
                <a:spcPts val="0"/>
              </a:spcAft>
              <a:defRPr/>
            </a:pPr>
            <a:endParaRPr lang="en-US" sz="1350">
              <a:latin typeface="+mn-lt"/>
              <a:ea typeface="+mn-ea"/>
              <a:cs typeface="+mn-cs"/>
            </a:endParaRPr>
          </a:p>
        </p:txBody>
      </p:sp>
      <p:sp>
        <p:nvSpPr>
          <p:cNvPr id="39" name="Oval 38"/>
          <p:cNvSpPr/>
          <p:nvPr userDrawn="1"/>
        </p:nvSpPr>
        <p:spPr bwMode="auto">
          <a:xfrm>
            <a:off x="1151457" y="4768751"/>
            <a:ext cx="215900" cy="217487"/>
          </a:xfrm>
          <a:prstGeom prst="ellipse">
            <a:avLst/>
          </a:prstGeom>
          <a:solidFill>
            <a:srgbClr val="24A4D6"/>
          </a:solidFill>
          <a:ln>
            <a:noFill/>
          </a:ln>
        </p:spPr>
        <p:txBody>
          <a:bodyPr lIns="68580" tIns="34290" rIns="68580" bIns="34290"/>
          <a:lstStyle/>
          <a:p>
            <a:pPr algn="ctr" eaLnBrk="1" fontAlgn="auto" hangingPunct="1">
              <a:spcBef>
                <a:spcPts val="0"/>
              </a:spcBef>
              <a:spcAft>
                <a:spcPts val="0"/>
              </a:spcAft>
              <a:defRPr/>
            </a:pPr>
            <a:endParaRPr lang="en-US" sz="1350">
              <a:latin typeface="+mn-lt"/>
              <a:ea typeface="+mn-ea"/>
              <a:cs typeface="+mn-cs"/>
            </a:endParaRPr>
          </a:p>
        </p:txBody>
      </p:sp>
    </p:spTree>
    <p:custDataLst>
      <p:tags r:id="rId1"/>
    </p:custDataLst>
    <p:extLst>
      <p:ext uri="{BB962C8B-B14F-4D97-AF65-F5344CB8AC3E}">
        <p14:creationId xmlns:p14="http://schemas.microsoft.com/office/powerpoint/2010/main" val="714070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p:txBody>
          <a:bodyPr/>
          <a:lstStyle>
            <a:lvl1pPr>
              <a:defRPr baseline="0"/>
            </a:lvl1pPr>
          </a:lstStyle>
          <a:p>
            <a:r>
              <a:rPr lang="en-US" dirty="0"/>
              <a:t>Chart Slide</a:t>
            </a:r>
            <a:endParaRPr lang="en-CA" dirty="0"/>
          </a:p>
        </p:txBody>
      </p:sp>
      <p:sp>
        <p:nvSpPr>
          <p:cNvPr id="11" name="Chart Placeholder 6"/>
          <p:cNvSpPr>
            <a:spLocks noGrp="1"/>
          </p:cNvSpPr>
          <p:nvPr>
            <p:ph type="chart" sz="quarter" idx="30"/>
          </p:nvPr>
        </p:nvSpPr>
        <p:spPr>
          <a:xfrm>
            <a:off x="838200" y="1825625"/>
            <a:ext cx="10515600" cy="4351337"/>
          </a:xfrm>
        </p:spPr>
        <p:txBody>
          <a:bodyPr>
            <a:normAutofit/>
          </a:bodyPr>
          <a:lstStyle>
            <a:lvl1pPr marL="0" indent="0">
              <a:buNone/>
              <a:defRPr sz="2000">
                <a:solidFill>
                  <a:srgbClr val="5C5C5C"/>
                </a:solidFill>
              </a:defRPr>
            </a:lvl1pPr>
          </a:lstStyle>
          <a:p>
            <a:endParaRPr lang="en-CA" dirty="0"/>
          </a:p>
        </p:txBody>
      </p:sp>
    </p:spTree>
    <p:custDataLst>
      <p:tags r:id="rId1"/>
    </p:custDataLst>
    <p:extLst>
      <p:ext uri="{BB962C8B-B14F-4D97-AF65-F5344CB8AC3E}">
        <p14:creationId xmlns:p14="http://schemas.microsoft.com/office/powerpoint/2010/main" val="3985990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With Tex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p:txBody>
          <a:bodyPr/>
          <a:lstStyle>
            <a:lvl1pPr>
              <a:defRPr baseline="0"/>
            </a:lvl1pPr>
          </a:lstStyle>
          <a:p>
            <a:r>
              <a:rPr lang="en-US" dirty="0"/>
              <a:t>Chart With Text Slide</a:t>
            </a:r>
            <a:endParaRPr lang="en-CA" dirty="0"/>
          </a:p>
        </p:txBody>
      </p:sp>
      <p:sp>
        <p:nvSpPr>
          <p:cNvPr id="11" name="Chart Placeholder 6"/>
          <p:cNvSpPr>
            <a:spLocks noGrp="1"/>
          </p:cNvSpPr>
          <p:nvPr>
            <p:ph type="chart" sz="quarter" idx="30"/>
          </p:nvPr>
        </p:nvSpPr>
        <p:spPr>
          <a:xfrm>
            <a:off x="838200" y="1825625"/>
            <a:ext cx="7200000" cy="4351337"/>
          </a:xfrm>
        </p:spPr>
        <p:txBody>
          <a:bodyPr>
            <a:normAutofit/>
          </a:bodyPr>
          <a:lstStyle>
            <a:lvl1pPr marL="0" indent="0">
              <a:buNone/>
              <a:defRPr sz="2000">
                <a:solidFill>
                  <a:srgbClr val="5C5C5C"/>
                </a:solidFill>
              </a:defRPr>
            </a:lvl1pPr>
          </a:lstStyle>
          <a:p>
            <a:endParaRPr lang="en-CA" dirty="0"/>
          </a:p>
        </p:txBody>
      </p:sp>
      <p:sp>
        <p:nvSpPr>
          <p:cNvPr id="14" name="Text Placeholder 13"/>
          <p:cNvSpPr>
            <a:spLocks noGrp="1"/>
          </p:cNvSpPr>
          <p:nvPr>
            <p:ph type="body" sz="quarter" idx="31"/>
          </p:nvPr>
        </p:nvSpPr>
        <p:spPr>
          <a:xfrm>
            <a:off x="8201457" y="1825624"/>
            <a:ext cx="3135600" cy="4351337"/>
          </a:xfrm>
        </p:spPr>
        <p:txBody>
          <a:bodyPr>
            <a:normAutofit/>
          </a:bodyPr>
          <a:lstStyle>
            <a:lvl1pPr marL="0" indent="0">
              <a:lnSpc>
                <a:spcPct val="150000"/>
              </a:lnSpc>
              <a:buNone/>
              <a:defRPr sz="2000">
                <a:solidFill>
                  <a:srgbClr val="5C5C5C"/>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005324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a:p>
        </p:txBody>
      </p:sp>
    </p:spTree>
    <p:custDataLst>
      <p:tags r:id="rId1"/>
    </p:custDataLst>
    <p:extLst>
      <p:ext uri="{BB962C8B-B14F-4D97-AF65-F5344CB8AC3E}">
        <p14:creationId xmlns:p14="http://schemas.microsoft.com/office/powerpoint/2010/main" val="2813697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a:xfrm>
            <a:off x="838200" y="365125"/>
            <a:ext cx="10515600" cy="1325563"/>
          </a:xfrm>
        </p:spPr>
        <p:txBody>
          <a:bodyPr/>
          <a:lstStyle>
            <a:lvl1pPr>
              <a:defRPr baseline="0"/>
            </a:lvl1pPr>
          </a:lstStyle>
          <a:p>
            <a:r>
              <a:rPr lang="en-US" dirty="0"/>
              <a:t>References</a:t>
            </a:r>
            <a:endParaRPr lang="en-CA" dirty="0"/>
          </a:p>
        </p:txBody>
      </p:sp>
      <p:sp>
        <p:nvSpPr>
          <p:cNvPr id="4" name="Text Placeholder 11"/>
          <p:cNvSpPr>
            <a:spLocks noGrp="1"/>
          </p:cNvSpPr>
          <p:nvPr>
            <p:ph type="body" sz="quarter" idx="11" hasCustomPrompt="1"/>
          </p:nvPr>
        </p:nvSpPr>
        <p:spPr>
          <a:xfrm>
            <a:off x="838200" y="1808163"/>
            <a:ext cx="105156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marL="0" indent="0">
              <a:buNone/>
            </a:pPr>
            <a:r>
              <a:rPr lang="en-US" sz="2000" dirty="0"/>
              <a:t>Use APA formatting. Provide links when resource is online. Use shortened form for author list.</a:t>
            </a:r>
          </a:p>
        </p:txBody>
      </p:sp>
    </p:spTree>
    <p:custDataLst>
      <p:tags r:id="rId1"/>
    </p:custDataLst>
    <p:extLst>
      <p:ext uri="{BB962C8B-B14F-4D97-AF65-F5344CB8AC3E}">
        <p14:creationId xmlns:p14="http://schemas.microsoft.com/office/powerpoint/2010/main" val="339476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sed with Lesson">
    <p:spTree>
      <p:nvGrpSpPr>
        <p:cNvPr id="1" name=""/>
        <p:cNvGrpSpPr/>
        <p:nvPr/>
      </p:nvGrpSpPr>
      <p:grpSpPr>
        <a:xfrm>
          <a:off x="0" y="0"/>
          <a:ext cx="0" cy="0"/>
          <a:chOff x="0" y="0"/>
          <a:chExt cx="0" cy="0"/>
        </a:xfrm>
      </p:grpSpPr>
      <p:sp>
        <p:nvSpPr>
          <p:cNvPr id="37" name="Text Placeholder 36"/>
          <p:cNvSpPr>
            <a:spLocks noGrp="1"/>
          </p:cNvSpPr>
          <p:nvPr>
            <p:ph type="body" sz="quarter" idx="13" hasCustomPrompt="1"/>
          </p:nvPr>
        </p:nvSpPr>
        <p:spPr>
          <a:xfrm>
            <a:off x="1305032" y="2199028"/>
            <a:ext cx="5527768" cy="2552972"/>
          </a:xfrm>
          <a:prstGeom prst="rect">
            <a:avLst/>
          </a:prstGeom>
        </p:spPr>
        <p:txBody>
          <a:bodyPr>
            <a:normAutofit/>
          </a:bodyPr>
          <a:lstStyle>
            <a:lvl1pPr marL="0" indent="0">
              <a:lnSpc>
                <a:spcPct val="100000"/>
              </a:lnSpc>
              <a:buNone/>
              <a:defRPr sz="3200" b="0">
                <a:solidFill>
                  <a:srgbClr val="5C5C5C"/>
                </a:solidFill>
              </a:defRPr>
            </a:lvl1pPr>
            <a:lvl5pPr marL="1828800" indent="0" algn="l">
              <a:buNone/>
              <a:defRPr/>
            </a:lvl5pPr>
          </a:lstStyle>
          <a:p>
            <a:r>
              <a:rPr lang="en-CA" dirty="0"/>
              <a:t>This presentation is used with Lesson Plan </a:t>
            </a:r>
            <a:br>
              <a:rPr lang="en-CA" dirty="0"/>
            </a:br>
            <a:r>
              <a:rPr lang="en-CA" dirty="0"/>
              <a:t>XX: Title of Lesson Plan in the </a:t>
            </a:r>
            <a:br>
              <a:rPr lang="en-CA" dirty="0"/>
            </a:br>
            <a:r>
              <a:rPr lang="en-CA" dirty="0"/>
              <a:t>Title of Workshop Trainer Manual</a:t>
            </a:r>
          </a:p>
        </p:txBody>
      </p:sp>
      <p:sp>
        <p:nvSpPr>
          <p:cNvPr id="41" name="Text Placeholder 36"/>
          <p:cNvSpPr>
            <a:spLocks noGrp="1"/>
          </p:cNvSpPr>
          <p:nvPr>
            <p:ph type="body" sz="quarter" idx="14" hasCustomPrompt="1"/>
          </p:nvPr>
        </p:nvSpPr>
        <p:spPr>
          <a:xfrm>
            <a:off x="1305032" y="4766400"/>
            <a:ext cx="5400000" cy="868906"/>
          </a:xfrm>
          <a:prstGeom prst="rect">
            <a:avLst/>
          </a:prstGeom>
        </p:spPr>
        <p:txBody>
          <a:bodyPr>
            <a:normAutofit/>
          </a:bodyPr>
          <a:lstStyle>
            <a:lvl1pPr marL="0" indent="0">
              <a:buNone/>
              <a:defRPr sz="1800" baseline="0"/>
            </a:lvl1pPr>
          </a:lstStyle>
          <a:p>
            <a:pPr marL="0" indent="0">
              <a:buNone/>
            </a:pPr>
            <a:r>
              <a:rPr lang="en-US" sz="1800" dirty="0">
                <a:solidFill>
                  <a:srgbClr val="5C5C5C"/>
                </a:solidFill>
                <a:latin typeface="Lato" charset="0"/>
                <a:ea typeface="Lato" charset="0"/>
                <a:cs typeface="Lato" charset="0"/>
              </a:rPr>
              <a:t>Available at </a:t>
            </a:r>
            <a:r>
              <a:rPr lang="en-CA" dirty="0">
                <a:latin typeface="Lato" panose="020F0502020204030203" pitchFamily="34" charset="0"/>
                <a:hlinkClick r:id="rId3"/>
              </a:rPr>
              <a:t>resources.cawst.org</a:t>
            </a:r>
            <a:endParaRPr lang="en-US" sz="1800" dirty="0">
              <a:solidFill>
                <a:srgbClr val="FF0000"/>
              </a:solidFill>
              <a:latin typeface="Lato" charset="0"/>
              <a:ea typeface="Lato" charset="0"/>
              <a:cs typeface="Lato" charset="0"/>
            </a:endParaRPr>
          </a:p>
        </p:txBody>
      </p:sp>
      <p:pic>
        <p:nvPicPr>
          <p:cNvPr id="5" name="Picture 4" descr="cawst_logo--high_res_full_name--colour.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spTree>
    <p:custDataLst>
      <p:tags r:id="rId1"/>
    </p:custDataLst>
    <p:extLst>
      <p:ext uri="{BB962C8B-B14F-4D97-AF65-F5344CB8AC3E}">
        <p14:creationId xmlns:p14="http://schemas.microsoft.com/office/powerpoint/2010/main" val="526415380"/>
      </p:ext>
    </p:extLst>
  </p:cSld>
  <p:clrMapOvr>
    <a:masterClrMapping/>
  </p:clrMapOvr>
  <p:extLst mod="1">
    <p:ext uri="{DCECCB84-F9BA-43D5-87BE-67443E8EF086}">
      <p15:sldGuideLst xmlns:p15="http://schemas.microsoft.com/office/powerpoint/2012/main">
        <p15:guide id="1" orient="horz" pos="1661">
          <p15:clr>
            <a:srgbClr val="FBAE40"/>
          </p15:clr>
        </p15:guide>
        <p15:guide id="2" pos="3840">
          <p15:clr>
            <a:srgbClr val="FBAE40"/>
          </p15:clr>
        </p15:guide>
        <p15:guide id="3" orient="horz" pos="2523">
          <p15:clr>
            <a:srgbClr val="FBAE40"/>
          </p15:clr>
        </p15:guide>
        <p15:guide id="4"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4" name="Picture 33"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cxnSp>
        <p:nvCxnSpPr>
          <p:cNvPr id="8" name="Straight Connector 7"/>
          <p:cNvCxnSpPr/>
          <p:nvPr userDrawn="1"/>
        </p:nvCxnSpPr>
        <p:spPr>
          <a:xfrm>
            <a:off x="2080351" y="4053389"/>
            <a:ext cx="0" cy="352451"/>
          </a:xfrm>
          <a:prstGeom prst="line">
            <a:avLst/>
          </a:prstGeom>
          <a:ln w="22225">
            <a:solidFill>
              <a:srgbClr val="5C5C5C"/>
            </a:solidFill>
          </a:ln>
        </p:spPr>
        <p:style>
          <a:lnRef idx="1">
            <a:schemeClr val="accent1"/>
          </a:lnRef>
          <a:fillRef idx="0">
            <a:schemeClr val="accent1"/>
          </a:fillRef>
          <a:effectRef idx="0">
            <a:schemeClr val="accent1"/>
          </a:effectRef>
          <a:fontRef idx="minor">
            <a:schemeClr val="tx1"/>
          </a:fontRef>
        </p:style>
      </p:cxnSp>
      <p:sp>
        <p:nvSpPr>
          <p:cNvPr id="9" name="Text Placeholder 36"/>
          <p:cNvSpPr>
            <a:spLocks noGrp="1"/>
          </p:cNvSpPr>
          <p:nvPr>
            <p:ph type="body" sz="quarter" idx="13" hasCustomPrompt="1"/>
          </p:nvPr>
        </p:nvSpPr>
        <p:spPr>
          <a:xfrm>
            <a:off x="1305033" y="2544629"/>
            <a:ext cx="5399998" cy="884371"/>
          </a:xfrm>
          <a:prstGeom prst="rect">
            <a:avLst/>
          </a:prstGeom>
        </p:spPr>
        <p:txBody>
          <a:bodyPr>
            <a:normAutofit/>
          </a:bodyPr>
          <a:lstStyle>
            <a:lvl1pPr marL="0" indent="0">
              <a:buNone/>
              <a:defRPr sz="3200" b="1"/>
            </a:lvl1pPr>
            <a:lvl5pPr marL="1828800" indent="0" algn="l">
              <a:buNone/>
              <a:defRPr/>
            </a:lvl5pPr>
          </a:lstStyle>
          <a:p>
            <a:r>
              <a:rPr lang="en-CA" dirty="0"/>
              <a:t>PRESENTATION TITLE</a:t>
            </a:r>
          </a:p>
        </p:txBody>
      </p:sp>
      <p:sp>
        <p:nvSpPr>
          <p:cNvPr id="10" name="Text Placeholder 36"/>
          <p:cNvSpPr>
            <a:spLocks noGrp="1"/>
          </p:cNvSpPr>
          <p:nvPr>
            <p:ph type="body" sz="quarter" idx="14" hasCustomPrompt="1"/>
          </p:nvPr>
        </p:nvSpPr>
        <p:spPr>
          <a:xfrm>
            <a:off x="1305031" y="3138993"/>
            <a:ext cx="5400000" cy="868906"/>
          </a:xfrm>
          <a:prstGeom prst="rect">
            <a:avLst/>
          </a:prstGeom>
        </p:spPr>
        <p:txBody>
          <a:bodyPr>
            <a:normAutofit/>
          </a:bodyPr>
          <a:lstStyle>
            <a:lvl1pPr marL="0" indent="0">
              <a:buNone/>
              <a:defRPr sz="1800" baseline="0"/>
            </a:lvl1pPr>
          </a:lstStyle>
          <a:p>
            <a:r>
              <a:rPr lang="en-CA" dirty="0"/>
              <a:t>Presentation Subtitle</a:t>
            </a:r>
          </a:p>
        </p:txBody>
      </p:sp>
      <p:sp>
        <p:nvSpPr>
          <p:cNvPr id="11" name="Text Placeholder 36"/>
          <p:cNvSpPr>
            <a:spLocks noGrp="1"/>
          </p:cNvSpPr>
          <p:nvPr>
            <p:ph type="body" sz="quarter" idx="15" hasCustomPrompt="1"/>
          </p:nvPr>
        </p:nvSpPr>
        <p:spPr>
          <a:xfrm>
            <a:off x="1305031" y="3963012"/>
            <a:ext cx="751245" cy="548874"/>
          </a:xfrm>
          <a:prstGeom prst="rect">
            <a:avLst/>
          </a:prstGeom>
        </p:spPr>
        <p:txBody>
          <a:bodyPr>
            <a:normAutofit/>
          </a:bodyPr>
          <a:lstStyle>
            <a:lvl1pPr marL="0" indent="0">
              <a:buNone/>
              <a:defRPr sz="1800" b="1" baseline="0"/>
            </a:lvl1pPr>
          </a:lstStyle>
          <a:p>
            <a:pPr lvl="0"/>
            <a:r>
              <a:rPr lang="en-US" dirty="0"/>
              <a:t>2018</a:t>
            </a:r>
            <a:endParaRPr lang="en-CA" dirty="0"/>
          </a:p>
        </p:txBody>
      </p:sp>
      <p:sp>
        <p:nvSpPr>
          <p:cNvPr id="12" name="Text Placeholder 36"/>
          <p:cNvSpPr>
            <a:spLocks noGrp="1"/>
          </p:cNvSpPr>
          <p:nvPr>
            <p:ph type="body" sz="quarter" idx="16" hasCustomPrompt="1"/>
          </p:nvPr>
        </p:nvSpPr>
        <p:spPr>
          <a:xfrm>
            <a:off x="2144037" y="3963012"/>
            <a:ext cx="1122340" cy="548874"/>
          </a:xfrm>
          <a:prstGeom prst="rect">
            <a:avLst/>
          </a:prstGeom>
        </p:spPr>
        <p:txBody>
          <a:bodyPr>
            <a:normAutofit/>
          </a:bodyPr>
          <a:lstStyle>
            <a:lvl1pPr marL="0" indent="0">
              <a:buNone/>
              <a:defRPr sz="1800" b="1" baseline="0"/>
            </a:lvl1pPr>
          </a:lstStyle>
          <a:p>
            <a:pPr lvl="0"/>
            <a:r>
              <a:rPr lang="en-US" dirty="0"/>
              <a:t>APRIL</a:t>
            </a:r>
            <a:endParaRPr lang="en-CA" dirty="0"/>
          </a:p>
        </p:txBody>
      </p:sp>
    </p:spTree>
    <p:custDataLst>
      <p:tags r:id="rId1"/>
    </p:custDataLst>
    <p:extLst>
      <p:ext uri="{BB962C8B-B14F-4D97-AF65-F5344CB8AC3E}">
        <p14:creationId xmlns:p14="http://schemas.microsoft.com/office/powerpoint/2010/main" val="2123668887"/>
      </p:ext>
    </p:extLst>
  </p:cSld>
  <p:clrMapOvr>
    <a:masterClrMapping/>
  </p:clrMapOvr>
  <p:extLst mod="1">
    <p:ext uri="{DCECCB84-F9BA-43D5-87BE-67443E8EF086}">
      <p15:sldGuideLst xmlns:p15="http://schemas.microsoft.com/office/powerpoint/2012/main">
        <p15:guide id="1" orient="horz" pos="1797" userDrawn="1">
          <p15:clr>
            <a:srgbClr val="FBAE40"/>
          </p15:clr>
        </p15:guide>
        <p15:guide id="2" pos="3840" userDrawn="1">
          <p15:clr>
            <a:srgbClr val="FBAE40"/>
          </p15:clr>
        </p15:guide>
        <p15:guide id="3" orient="horz" pos="2523" userDrawn="1">
          <p15:clr>
            <a:srgbClr val="FBAE40"/>
          </p15:clr>
        </p15:guide>
        <p15:guide id="4"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9" name="Picture 38"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grpSp>
        <p:nvGrpSpPr>
          <p:cNvPr id="6" name="Group 5"/>
          <p:cNvGrpSpPr/>
          <p:nvPr userDrawn="1"/>
        </p:nvGrpSpPr>
        <p:grpSpPr>
          <a:xfrm>
            <a:off x="1260639" y="1297621"/>
            <a:ext cx="6584399" cy="4036220"/>
            <a:chOff x="1305030" y="1484057"/>
            <a:chExt cx="5833601" cy="4036220"/>
          </a:xfrm>
        </p:grpSpPr>
        <p:grpSp>
          <p:nvGrpSpPr>
            <p:cNvPr id="3" name="Group 2"/>
            <p:cNvGrpSpPr/>
            <p:nvPr userDrawn="1"/>
          </p:nvGrpSpPr>
          <p:grpSpPr>
            <a:xfrm>
              <a:off x="1393810" y="4094246"/>
              <a:ext cx="2742722" cy="1426031"/>
              <a:chOff x="7830583" y="4249094"/>
              <a:chExt cx="2742722" cy="1426031"/>
            </a:xfrm>
          </p:grpSpPr>
          <p:sp>
            <p:nvSpPr>
              <p:cNvPr id="40" name="Freeform 39"/>
              <p:cNvSpPr>
                <a:spLocks noEditPoints="1"/>
              </p:cNvSpPr>
              <p:nvPr userDrawn="1"/>
            </p:nvSpPr>
            <p:spPr bwMode="auto">
              <a:xfrm>
                <a:off x="7831017" y="4662000"/>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1" name="Freeform 40"/>
              <p:cNvSpPr>
                <a:spLocks noEditPoints="1"/>
              </p:cNvSpPr>
              <p:nvPr userDrawn="1"/>
            </p:nvSpPr>
            <p:spPr bwMode="auto">
              <a:xfrm>
                <a:off x="7831017" y="5004000"/>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43" name="Group 42"/>
              <p:cNvGrpSpPr/>
              <p:nvPr userDrawn="1"/>
            </p:nvGrpSpPr>
            <p:grpSpPr>
              <a:xfrm>
                <a:off x="7830583" y="5346000"/>
                <a:ext cx="246460" cy="247650"/>
                <a:chOff x="882651" y="3267075"/>
                <a:chExt cx="328613" cy="330200"/>
              </a:xfrm>
              <a:solidFill>
                <a:srgbClr val="24A4D6"/>
              </a:solidFill>
            </p:grpSpPr>
            <p:sp>
              <p:nvSpPr>
                <p:cNvPr id="44"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5"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6"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7"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8"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9"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0"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1"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2"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3"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4"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5"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6"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7"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8"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9"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0"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1"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62" name="Freeform 28"/>
              <p:cNvSpPr>
                <a:spLocks noEditPoints="1"/>
              </p:cNvSpPr>
              <p:nvPr userDrawn="1"/>
            </p:nvSpPr>
            <p:spPr bwMode="auto">
              <a:xfrm>
                <a:off x="7831017" y="4320000"/>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3" name="TextBox 62"/>
              <p:cNvSpPr txBox="1"/>
              <p:nvPr userDrawn="1"/>
            </p:nvSpPr>
            <p:spPr>
              <a:xfrm>
                <a:off x="8159630" y="4249094"/>
                <a:ext cx="2413675" cy="1426031"/>
              </a:xfrm>
              <a:prstGeom prst="rect">
                <a:avLst/>
              </a:prstGeom>
              <a:noFill/>
            </p:spPr>
            <p:txBody>
              <a:bodyPr wrap="square">
                <a:spAutoFit/>
              </a:bodyPr>
              <a:lstStyle/>
              <a:p>
                <a:pPr rtl="0" eaLnBrk="1" fontAlgn="auto" hangingPunct="1">
                  <a:lnSpc>
                    <a:spcPts val="2580"/>
                  </a:lnSpc>
                  <a:spcBef>
                    <a:spcPts val="0"/>
                  </a:spcBef>
                  <a:spcAft>
                    <a:spcPts val="0"/>
                  </a:spcAft>
                  <a:defRPr/>
                </a:pPr>
                <a:r>
                  <a:rPr lang="es-AR">
                    <a:solidFill>
                      <a:srgbClr val="5C5C5C"/>
                    </a:solidFill>
                    <a:latin typeface="Lato" panose="020F0502020204030203" pitchFamily="34" charset="0"/>
                    <a:ea typeface="+mn-ea"/>
                    <a:cs typeface="+mn-cs"/>
                  </a:rPr>
                  <a:t>Calgary AB, Canadá</a:t>
                </a:r>
              </a:p>
              <a:p>
                <a:pPr rtl="0" eaLnBrk="1" fontAlgn="auto" hangingPunct="1">
                  <a:lnSpc>
                    <a:spcPts val="2580"/>
                  </a:lnSpc>
                  <a:spcBef>
                    <a:spcPts val="0"/>
                  </a:spcBef>
                  <a:spcAft>
                    <a:spcPts val="0"/>
                  </a:spcAft>
                  <a:defRPr/>
                </a:pPr>
                <a:r>
                  <a:rPr lang="es-AR">
                    <a:solidFill>
                      <a:srgbClr val="5C5C5C"/>
                    </a:solidFill>
                    <a:latin typeface="Lato" panose="020F0502020204030203" pitchFamily="34" charset="0"/>
                    <a:ea typeface="+mn-ea"/>
                    <a:cs typeface="+mn-cs"/>
                  </a:rPr>
                  <a:t>+ 1 403 243 3285</a:t>
                </a:r>
              </a:p>
              <a:p>
                <a:pPr rtl="0" eaLnBrk="1" fontAlgn="auto" hangingPunct="1">
                  <a:lnSpc>
                    <a:spcPts val="2580"/>
                  </a:lnSpc>
                  <a:spcBef>
                    <a:spcPts val="0"/>
                  </a:spcBef>
                  <a:spcAft>
                    <a:spcPts val="0"/>
                  </a:spcAft>
                  <a:defRPr/>
                </a:pPr>
                <a:r>
                  <a:rPr lang="es-AR">
                    <a:solidFill>
                      <a:srgbClr val="5C5C5C"/>
                    </a:solidFill>
                    <a:latin typeface="Lato" panose="020F0502020204030203" pitchFamily="34" charset="0"/>
                    <a:ea typeface="+mn-ea"/>
                    <a:cs typeface="+mn-cs"/>
                  </a:rPr>
                  <a:t>cawst@cawst.org</a:t>
                </a:r>
              </a:p>
              <a:p>
                <a:pPr rtl="0" eaLnBrk="1" fontAlgn="auto" hangingPunct="1">
                  <a:lnSpc>
                    <a:spcPts val="2580"/>
                  </a:lnSpc>
                  <a:spcBef>
                    <a:spcPts val="0"/>
                  </a:spcBef>
                  <a:spcAft>
                    <a:spcPts val="0"/>
                  </a:spcAft>
                  <a:defRPr/>
                </a:pPr>
                <a:r>
                  <a:rPr lang="es-AR">
                    <a:solidFill>
                      <a:srgbClr val="5C5C5C"/>
                    </a:solidFill>
                    <a:latin typeface="Lato" panose="020F0502020204030203" pitchFamily="34" charset="0"/>
                    <a:ea typeface="+mn-ea"/>
                    <a:cs typeface="+mn-cs"/>
                  </a:rPr>
                  <a:t>cawst.org</a:t>
                </a:r>
              </a:p>
            </p:txBody>
          </p:sp>
        </p:grpSp>
        <p:sp>
          <p:nvSpPr>
            <p:cNvPr id="4" name="TextBox 3"/>
            <p:cNvSpPr txBox="1"/>
            <p:nvPr userDrawn="1"/>
          </p:nvSpPr>
          <p:spPr>
            <a:xfrm>
              <a:off x="1305032" y="1484057"/>
              <a:ext cx="5833599" cy="584775"/>
            </a:xfrm>
            <a:prstGeom prst="rect">
              <a:avLst/>
            </a:prstGeom>
            <a:noFill/>
          </p:spPr>
          <p:txBody>
            <a:bodyPr wrap="square" rtlCol="0">
              <a:spAutoFit/>
            </a:bodyPr>
            <a:lstStyle/>
            <a:p>
              <a:pPr rtl="0"/>
              <a:r>
                <a:rPr lang="es-AR" sz="3200">
                  <a:latin typeface="Lato" panose="020F0502020204030203" pitchFamily="34" charset="0"/>
                </a:rPr>
                <a:t>¿Cómo recibir ayuda de CAWST?</a:t>
              </a:r>
            </a:p>
          </p:txBody>
        </p:sp>
        <p:sp>
          <p:nvSpPr>
            <p:cNvPr id="65" name="TextBox 64"/>
            <p:cNvSpPr txBox="1"/>
            <p:nvPr userDrawn="1"/>
          </p:nvSpPr>
          <p:spPr>
            <a:xfrm>
              <a:off x="1305030" y="2170922"/>
              <a:ext cx="5664911" cy="1754326"/>
            </a:xfrm>
            <a:prstGeom prst="rect">
              <a:avLst/>
            </a:prstGeom>
            <a:noFill/>
          </p:spPr>
          <p:txBody>
            <a:bodyPr wrap="square" rtlCol="0">
              <a:spAutoFit/>
            </a:bodyPr>
            <a:lstStyle/>
            <a:p>
              <a:pPr rtl="0"/>
              <a:r>
                <a:rPr lang="es-AR">
                  <a:latin typeface="Lato" panose="020F0502020204030203" pitchFamily="34" charset="0"/>
                </a:rPr>
                <a:t>Comuníquese con CAWST para obtener ayuda para usar y adaptar nuestros recursos de educación y capacitación para su trabajo. </a:t>
              </a:r>
            </a:p>
            <a:p>
              <a:endParaRPr lang="en-CA" dirty="0">
                <a:latin typeface="Lato" panose="020F0502020204030203" pitchFamily="34" charset="0"/>
              </a:endParaRPr>
            </a:p>
            <a:p>
              <a:pPr rtl="0"/>
              <a:r>
                <a:rPr lang="es-AR">
                  <a:latin typeface="Lato" panose="020F0502020204030203" pitchFamily="34" charset="0"/>
                </a:rPr>
                <a:t>Visite </a:t>
              </a:r>
              <a:r>
                <a:rPr lang="es-AR">
                  <a:latin typeface="Lato" panose="020F0502020204030203" pitchFamily="34" charset="0"/>
                  <a:hlinkClick r:id="rId4"/>
                </a:rPr>
                <a:t>resources.cawst.org</a:t>
              </a:r>
              <a:r>
                <a:rPr lang="es-AR">
                  <a:latin typeface="Lato" panose="020F0502020204030203" pitchFamily="34" charset="0"/>
                </a:rPr>
                <a:t> para obtener:</a:t>
              </a:r>
            </a:p>
            <a:p>
              <a:pPr rtl="0"/>
              <a:r>
                <a:rPr lang="es-AR">
                  <a:latin typeface="Lato" panose="020F0502020204030203" pitchFamily="34" charset="0"/>
                </a:rPr>
                <a:t>Últimas actualizaciones de este documento</a:t>
              </a:r>
            </a:p>
            <a:p>
              <a:pPr rtl="0"/>
              <a:r>
                <a:rPr lang="es-AR">
                  <a:latin typeface="Lato" panose="020F0502020204030203" pitchFamily="34" charset="0"/>
                </a:rPr>
                <a:t>Otros talleres y recursos de capacitación relacionados</a:t>
              </a:r>
            </a:p>
          </p:txBody>
        </p:sp>
      </p:grpSp>
    </p:spTree>
    <p:custDataLst>
      <p:tags r:id="rId1"/>
    </p:custDataLst>
    <p:extLst>
      <p:ext uri="{BB962C8B-B14F-4D97-AF65-F5344CB8AC3E}">
        <p14:creationId xmlns:p14="http://schemas.microsoft.com/office/powerpoint/2010/main" val="27412655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23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8" name="Picture Placeholder 6"/>
          <p:cNvSpPr>
            <a:spLocks noGrp="1"/>
          </p:cNvSpPr>
          <p:nvPr>
            <p:ph type="pic" sz="quarter" idx="13"/>
          </p:nvPr>
        </p:nvSpPr>
        <p:spPr>
          <a:xfrm>
            <a:off x="0" y="0"/>
            <a:ext cx="12192000" cy="6858000"/>
          </a:xfrm>
        </p:spPr>
        <p:txBody>
          <a:bodyPr/>
          <a:lstStyle/>
          <a:p>
            <a:endParaRPr lang="en-CA"/>
          </a:p>
        </p:txBody>
      </p:sp>
      <p:sp>
        <p:nvSpPr>
          <p:cNvPr id="9" name="Text Placeholder 4"/>
          <p:cNvSpPr>
            <a:spLocks noGrp="1"/>
          </p:cNvSpPr>
          <p:nvPr>
            <p:ph type="body" sz="quarter" idx="28" hasCustomPrompt="1"/>
          </p:nvPr>
        </p:nvSpPr>
        <p:spPr>
          <a:xfrm>
            <a:off x="838200" y="6356349"/>
            <a:ext cx="10515600" cy="366115"/>
          </a:xfrm>
        </p:spPr>
        <p:txBody>
          <a:bodyPr>
            <a:normAutofit/>
          </a:bodyPr>
          <a:lstStyle>
            <a:lvl1pPr marL="0" indent="0">
              <a:lnSpc>
                <a:spcPct val="120000"/>
              </a:lnSpc>
              <a:buNone/>
              <a:defRPr sz="1400" b="0" i="1">
                <a:solidFill>
                  <a:schemeClr val="bg1"/>
                </a:solidFill>
                <a:latin typeface="Lato" panose="020F0502020204030203" pitchFamily="34" charset="0"/>
              </a:defRPr>
            </a:lvl1pPr>
          </a:lstStyle>
          <a:p>
            <a:pPr lvl="0"/>
            <a:r>
              <a:rPr lang="en-CA" dirty="0"/>
              <a:t>Source: Source of the Image</a:t>
            </a:r>
            <a:endParaRPr lang="en-US" dirty="0"/>
          </a:p>
        </p:txBody>
      </p:sp>
    </p:spTree>
    <p:custDataLst>
      <p:tags r:id="rId1"/>
    </p:custDataLst>
    <p:extLst>
      <p:ext uri="{BB962C8B-B14F-4D97-AF65-F5344CB8AC3E}">
        <p14:creationId xmlns:p14="http://schemas.microsoft.com/office/powerpoint/2010/main" val="174448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 Imag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
            <a:ext cx="12192000" cy="3429000"/>
          </a:xfrm>
        </p:spPr>
        <p:txBody>
          <a:bodyPr/>
          <a:lstStyle/>
          <a:p>
            <a:endParaRPr lang="en-CA"/>
          </a:p>
        </p:txBody>
      </p:sp>
      <p:sp>
        <p:nvSpPr>
          <p:cNvPr id="9" name="Rectangle 8"/>
          <p:cNvSpPr/>
          <p:nvPr userDrawn="1"/>
        </p:nvSpPr>
        <p:spPr bwMode="auto">
          <a:xfrm>
            <a:off x="5903912" y="3653856"/>
            <a:ext cx="384175" cy="34925"/>
          </a:xfrm>
          <a:prstGeom prst="rect">
            <a:avLst/>
          </a:prstGeom>
          <a:solidFill>
            <a:srgbClr val="3BC7F4"/>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10" name="Text Placeholder 4"/>
          <p:cNvSpPr>
            <a:spLocks noGrp="1"/>
          </p:cNvSpPr>
          <p:nvPr>
            <p:ph type="body" sz="quarter" idx="26" hasCustomPrompt="1"/>
          </p:nvPr>
        </p:nvSpPr>
        <p:spPr>
          <a:xfrm>
            <a:off x="1440000" y="4396360"/>
            <a:ext cx="9313200" cy="1022552"/>
          </a:xfrm>
        </p:spPr>
        <p:txBody>
          <a:bodyPr>
            <a:normAutofit/>
          </a:bodyPr>
          <a:lstStyle>
            <a:lvl1pPr marL="0" indent="0">
              <a:lnSpc>
                <a:spcPct val="150000"/>
              </a:lnSpc>
              <a:buNone/>
              <a:defRPr sz="2000">
                <a:solidFill>
                  <a:srgbClr val="5C5C5C"/>
                </a:solidFill>
                <a:latin typeface="Lato" panose="020F0502020204030203" pitchFamily="34" charset="0"/>
              </a:defRPr>
            </a:lvl1pPr>
          </a:lstStyle>
          <a:p>
            <a:pPr lvl="0"/>
            <a:r>
              <a:rPr lang="en-CA" dirty="0"/>
              <a:t>Caption for the image. This page is good when you have a few sentences as your caption as there’s more room for text.</a:t>
            </a:r>
            <a:endParaRPr lang="en-US" dirty="0"/>
          </a:p>
        </p:txBody>
      </p:sp>
      <p:sp>
        <p:nvSpPr>
          <p:cNvPr id="11" name="Text Placeholder 4"/>
          <p:cNvSpPr>
            <a:spLocks noGrp="1"/>
          </p:cNvSpPr>
          <p:nvPr>
            <p:ph type="body" sz="quarter" idx="27" hasCustomPrompt="1"/>
          </p:nvPr>
        </p:nvSpPr>
        <p:spPr>
          <a:xfrm>
            <a:off x="1440000" y="3913796"/>
            <a:ext cx="9313200" cy="47833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baseline="0">
                <a:solidFill>
                  <a:srgbClr val="5C5C5C"/>
                </a:solidFill>
                <a:latin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Half Image Slide</a:t>
            </a:r>
          </a:p>
        </p:txBody>
      </p:sp>
      <p:sp>
        <p:nvSpPr>
          <p:cNvPr id="12" name="Text Placeholder 4"/>
          <p:cNvSpPr>
            <a:spLocks noGrp="1"/>
          </p:cNvSpPr>
          <p:nvPr>
            <p:ph type="body" sz="quarter" idx="28" hasCustomPrompt="1"/>
          </p:nvPr>
        </p:nvSpPr>
        <p:spPr>
          <a:xfrm>
            <a:off x="1440000" y="5539015"/>
            <a:ext cx="9313200" cy="354106"/>
          </a:xfrm>
        </p:spPr>
        <p:txBody>
          <a:bodyPr>
            <a:normAutofit/>
          </a:bodyPr>
          <a:lstStyle>
            <a:lvl1pPr marL="0" indent="0">
              <a:lnSpc>
                <a:spcPct val="120000"/>
              </a:lnSpc>
              <a:buNone/>
              <a:defRPr sz="1400" b="0" i="1">
                <a:solidFill>
                  <a:srgbClr val="5C5C5C"/>
                </a:solidFill>
                <a:latin typeface="Lato" panose="020F0502020204030203" pitchFamily="34" charset="0"/>
              </a:defRPr>
            </a:lvl1pPr>
          </a:lstStyle>
          <a:p>
            <a:pPr lvl="0"/>
            <a:r>
              <a:rPr lang="en-CA" dirty="0"/>
              <a:t>Source: Source of the Image</a:t>
            </a:r>
            <a:endParaRPr lang="en-US" dirty="0"/>
          </a:p>
        </p:txBody>
      </p:sp>
      <p:sp>
        <p:nvSpPr>
          <p:cNvPr id="13" name="Slide Number Placeholder 12"/>
          <p:cNvSpPr>
            <a:spLocks noGrp="1"/>
          </p:cNvSpPr>
          <p:nvPr>
            <p:ph type="sldNum" sz="quarter" idx="29"/>
          </p:nvPr>
        </p:nvSpPr>
        <p:spPr/>
        <p:txBody>
          <a:bodyPr/>
          <a:lstStyle/>
          <a:p>
            <a:fld id="{A8350104-CE64-4EE9-82B1-554144FA4C7C}" type="slidenum">
              <a:rPr lang="en-CA" smtClean="0"/>
              <a:pPr/>
              <a:t>‹#›</a:t>
            </a:fld>
            <a:endParaRPr lang="en-CA"/>
          </a:p>
        </p:txBody>
      </p:sp>
    </p:spTree>
    <p:custDataLst>
      <p:tags r:id="rId1"/>
    </p:custDataLst>
    <p:extLst>
      <p:ext uri="{BB962C8B-B14F-4D97-AF65-F5344CB8AC3E}">
        <p14:creationId xmlns:p14="http://schemas.microsoft.com/office/powerpoint/2010/main" val="1885894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mage Slide">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lvl1pPr>
              <a:defRPr/>
            </a:lvl1pPr>
          </a:lstStyle>
          <a:p>
            <a:pPr lvl="0"/>
            <a:r>
              <a:rPr lang="en-US" dirty="0"/>
              <a:t>Three Image Slide</a:t>
            </a:r>
          </a:p>
        </p:txBody>
      </p:sp>
      <p:sp>
        <p:nvSpPr>
          <p:cNvPr id="9" name="Slide Number Placeholder 8"/>
          <p:cNvSpPr>
            <a:spLocks noGrp="1"/>
          </p:cNvSpPr>
          <p:nvPr>
            <p:ph type="sldNum" sz="quarter" idx="10"/>
          </p:nvPr>
        </p:nvSpPr>
        <p:spPr/>
        <p:txBody>
          <a:bodyPr/>
          <a:lstStyle/>
          <a:p>
            <a:fld id="{A8350104-CE64-4EE9-82B1-554144FA4C7C}" type="slidenum">
              <a:rPr lang="en-CA" smtClean="0"/>
              <a:pPr/>
              <a:t>‹#›</a:t>
            </a:fld>
            <a:endParaRPr lang="en-CA"/>
          </a:p>
        </p:txBody>
      </p:sp>
      <p:sp>
        <p:nvSpPr>
          <p:cNvPr id="11" name="Picture Placeholder 10"/>
          <p:cNvSpPr>
            <a:spLocks noGrp="1"/>
          </p:cNvSpPr>
          <p:nvPr>
            <p:ph type="pic" sz="quarter" idx="11"/>
          </p:nvPr>
        </p:nvSpPr>
        <p:spPr>
          <a:xfrm>
            <a:off x="4836000" y="2169000"/>
            <a:ext cx="2520000" cy="2520000"/>
          </a:xfrm>
        </p:spPr>
        <p:txBody>
          <a:bodyPr/>
          <a:lstStyle/>
          <a:p>
            <a:endParaRPr lang="en-CA"/>
          </a:p>
        </p:txBody>
      </p:sp>
      <p:sp>
        <p:nvSpPr>
          <p:cNvPr id="12" name="Picture Placeholder 10"/>
          <p:cNvSpPr>
            <a:spLocks noGrp="1"/>
          </p:cNvSpPr>
          <p:nvPr>
            <p:ph type="pic" sz="quarter" idx="12"/>
          </p:nvPr>
        </p:nvSpPr>
        <p:spPr>
          <a:xfrm>
            <a:off x="8280000" y="2169000"/>
            <a:ext cx="2520000" cy="2520000"/>
          </a:xfrm>
        </p:spPr>
        <p:txBody>
          <a:bodyPr/>
          <a:lstStyle/>
          <a:p>
            <a:endParaRPr lang="en-CA"/>
          </a:p>
        </p:txBody>
      </p:sp>
      <p:sp>
        <p:nvSpPr>
          <p:cNvPr id="13" name="Picture Placeholder 10"/>
          <p:cNvSpPr>
            <a:spLocks noGrp="1"/>
          </p:cNvSpPr>
          <p:nvPr>
            <p:ph type="pic" sz="quarter" idx="13"/>
          </p:nvPr>
        </p:nvSpPr>
        <p:spPr>
          <a:xfrm>
            <a:off x="1440000" y="2169000"/>
            <a:ext cx="2520000" cy="2520000"/>
          </a:xfrm>
        </p:spPr>
        <p:txBody>
          <a:bodyPr/>
          <a:lstStyle/>
          <a:p>
            <a:endParaRPr lang="en-CA"/>
          </a:p>
        </p:txBody>
      </p:sp>
      <p:sp>
        <p:nvSpPr>
          <p:cNvPr id="14" name="Text Placeholder 4"/>
          <p:cNvSpPr>
            <a:spLocks noGrp="1"/>
          </p:cNvSpPr>
          <p:nvPr>
            <p:ph type="body" sz="quarter" idx="26"/>
          </p:nvPr>
        </p:nvSpPr>
        <p:spPr>
          <a:xfrm>
            <a:off x="144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5" name="Text Placeholder 4"/>
          <p:cNvSpPr>
            <a:spLocks noGrp="1"/>
          </p:cNvSpPr>
          <p:nvPr>
            <p:ph type="body" sz="quarter" idx="27" hasCustomPrompt="1"/>
          </p:nvPr>
        </p:nvSpPr>
        <p:spPr>
          <a:xfrm>
            <a:off x="144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28"/>
          </p:nvPr>
        </p:nvSpPr>
        <p:spPr>
          <a:xfrm>
            <a:off x="4836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a:t>Edit Master text styles</a:t>
            </a:r>
          </a:p>
        </p:txBody>
      </p:sp>
      <p:sp>
        <p:nvSpPr>
          <p:cNvPr id="17" name="Text Placeholder 4"/>
          <p:cNvSpPr>
            <a:spLocks noGrp="1"/>
          </p:cNvSpPr>
          <p:nvPr>
            <p:ph type="body" sz="quarter" idx="29" hasCustomPrompt="1"/>
          </p:nvPr>
        </p:nvSpPr>
        <p:spPr>
          <a:xfrm>
            <a:off x="4836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0"/>
          </p:nvPr>
        </p:nvSpPr>
        <p:spPr>
          <a:xfrm>
            <a:off x="828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9" name="Text Placeholder 4"/>
          <p:cNvSpPr>
            <a:spLocks noGrp="1"/>
          </p:cNvSpPr>
          <p:nvPr>
            <p:ph type="body" sz="quarter" idx="31" hasCustomPrompt="1"/>
          </p:nvPr>
        </p:nvSpPr>
        <p:spPr>
          <a:xfrm>
            <a:off x="828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Tree>
    <p:custDataLst>
      <p:tags r:id="rId1"/>
    </p:custDataLst>
    <p:extLst>
      <p:ext uri="{BB962C8B-B14F-4D97-AF65-F5344CB8AC3E}">
        <p14:creationId xmlns:p14="http://schemas.microsoft.com/office/powerpoint/2010/main" val="1657007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Text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ustDataLst>
      <p:tags r:id="rId1"/>
    </p:custDataLst>
    <p:extLst>
      <p:ext uri="{BB962C8B-B14F-4D97-AF65-F5344CB8AC3E}">
        <p14:creationId xmlns:p14="http://schemas.microsoft.com/office/powerpoint/2010/main" val="566643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Bullet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342900" indent="-342900">
              <a:lnSpc>
                <a:spcPct val="150000"/>
              </a:lnSpc>
              <a:buFont typeface="Arial" panose="020B0604020202020204" pitchFamily="34" charset="0"/>
              <a:buChar char="•"/>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37610397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4.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ustDataLst>
      <p:tags r:id="rId6"/>
    </p:custDataLst>
    <p:extLst>
      <p:ext uri="{BB962C8B-B14F-4D97-AF65-F5344CB8AC3E}">
        <p14:creationId xmlns:p14="http://schemas.microsoft.com/office/powerpoint/2010/main" val="311605428"/>
      </p:ext>
    </p:extLst>
  </p:cSld>
  <p:clrMap bg1="lt1" tx1="dk1" bg2="lt2" tx2="dk2" accent1="accent1" accent2="accent2" accent3="accent3" accent4="accent4" accent5="accent5" accent6="accent6" hlink="hlink" folHlink="folHlink"/>
  <p:sldLayoutIdLst>
    <p:sldLayoutId id="2147483687" r:id="rId1"/>
    <p:sldLayoutId id="2147483686" r:id="rId2"/>
    <p:sldLayoutId id="2147483649" r:id="rId3"/>
    <p:sldLayoutId id="2147483650" r:id="rId4"/>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panose="020F0502020204030203"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latin typeface="Lato" panose="020F0502020204030203" pitchFamily="34" charset="0"/>
              </a:defRPr>
            </a:lvl1pPr>
          </a:lstStyle>
          <a:p>
            <a:fld id="{F88DDB73-4218-4F15-8D62-9E4B0C1C689C}" type="slidenum">
              <a:rPr lang="en-CA" smtClean="0"/>
              <a:pPr/>
              <a:t>‹#›</a:t>
            </a:fld>
            <a:endParaRPr lang="en-CA"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728190"/>
            <a:ext cx="219474" cy="543914"/>
          </a:xfrm>
          <a:prstGeom prst="rect">
            <a:avLst/>
          </a:prstGeom>
        </p:spPr>
      </p:pic>
    </p:spTree>
    <p:custDataLst>
      <p:tags r:id="rId14"/>
    </p:custDataLst>
    <p:extLst>
      <p:ext uri="{BB962C8B-B14F-4D97-AF65-F5344CB8AC3E}">
        <p14:creationId xmlns:p14="http://schemas.microsoft.com/office/powerpoint/2010/main" val="328186886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9" r:id="rId5"/>
    <p:sldLayoutId id="2147483690" r:id="rId6"/>
    <p:sldLayoutId id="2147483685" r:id="rId7"/>
    <p:sldLayoutId id="2147483681" r:id="rId8"/>
    <p:sldLayoutId id="2147483682" r:id="rId9"/>
    <p:sldLayoutId id="2147483683" r:id="rId10"/>
    <p:sldLayoutId id="2147483684" r:id="rId11"/>
    <p:sldLayoutId id="2147483688" r:id="rId12"/>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0.xml"/><Relationship Id="rId1" Type="http://schemas.openxmlformats.org/officeDocument/2006/relationships/tags" Target="../tags/tag2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30.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3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0.xml"/><Relationship Id="rId1" Type="http://schemas.openxmlformats.org/officeDocument/2006/relationships/tags" Target="../tags/tag35.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slideLayout" Target="../slideLayouts/slideLayout10.xml"/><Relationship Id="rId1" Type="http://schemas.openxmlformats.org/officeDocument/2006/relationships/tags" Target="../tags/tag3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0.xml"/><Relationship Id="rId1" Type="http://schemas.openxmlformats.org/officeDocument/2006/relationships/tags" Target="../tags/tag3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8.xml"/></Relationships>
</file>

<file path=ppt/slides/_rels/slide2.xml.rels><?xml version="1.0" encoding="UTF-8" standalone="yes"?>
<Relationships xmlns="http://schemas.openxmlformats.org/package/2006/relationships"><Relationship Id="rId3" Type="http://schemas.openxmlformats.org/officeDocument/2006/relationships/hyperlink" Target="https://resources.cawst.org/cc" TargetMode="Externa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40.xml"/><Relationship Id="rId5" Type="http://schemas.microsoft.com/office/2007/relationships/hdphoto" Target="../media/hdphoto1.wdp"/><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41.xml"/><Relationship Id="rId5" Type="http://schemas.microsoft.com/office/2007/relationships/hdphoto" Target="../media/hdphoto1.wdp"/><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hyperlink" Target="https://washdata.org/monitoring/sanitation" TargetMode="External"/><Relationship Id="rId2" Type="http://schemas.openxmlformats.org/officeDocument/2006/relationships/slideLayout" Target="../slideLayouts/slideLayout16.xml"/><Relationship Id="rId1" Type="http://schemas.openxmlformats.org/officeDocument/2006/relationships/tags" Target="../tags/tag4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0.xml"/><Relationship Id="rId1" Type="http://schemas.openxmlformats.org/officeDocument/2006/relationships/tags" Target="../tags/tag2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0.xml"/><Relationship Id="rId1" Type="http://schemas.openxmlformats.org/officeDocument/2006/relationships/tags" Target="../tags/tag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71279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1"/>
          <p:cNvSpPr>
            <a:spLocks noGrp="1"/>
          </p:cNvSpPr>
          <p:nvPr>
            <p:ph type="body" sz="quarter" idx="4294967295"/>
          </p:nvPr>
        </p:nvSpPr>
        <p:spPr>
          <a:xfrm>
            <a:off x="7544885" y="6353991"/>
            <a:ext cx="4478382" cy="354106"/>
          </a:xfrm>
          <a:prstGeom prst="rect">
            <a:avLst/>
          </a:prstGeom>
        </p:spPr>
        <p:txBody>
          <a:bodyPr anchor="ctr" anchorCtr="0">
            <a:noAutofit/>
          </a:bodyPr>
          <a:lstStyle/>
          <a:p>
            <a:pPr algn="r" rtl="0"/>
            <a:r>
              <a:rPr lang="es-AR" sz="1400" i="1"/>
              <a:t>Fuente: Programa Conjunto de Monitoreo [PCM], 2018</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000" y="770400"/>
            <a:ext cx="9797383" cy="5040000"/>
          </a:xfrm>
          <a:prstGeom prst="rect">
            <a:avLst/>
          </a:prstGeom>
        </p:spPr>
      </p:pic>
      <p:grpSp>
        <p:nvGrpSpPr>
          <p:cNvPr id="16" name="Group 15"/>
          <p:cNvGrpSpPr/>
          <p:nvPr/>
        </p:nvGrpSpPr>
        <p:grpSpPr>
          <a:xfrm>
            <a:off x="936111" y="615156"/>
            <a:ext cx="522395" cy="5314280"/>
            <a:chOff x="936111" y="615156"/>
            <a:chExt cx="522395" cy="5314280"/>
          </a:xfrm>
        </p:grpSpPr>
        <p:sp>
          <p:nvSpPr>
            <p:cNvPr id="17" name="TextBox 16"/>
            <p:cNvSpPr txBox="1"/>
            <p:nvPr/>
          </p:nvSpPr>
          <p:spPr>
            <a:xfrm>
              <a:off x="938694" y="615156"/>
              <a:ext cx="519812" cy="323165"/>
            </a:xfrm>
            <a:prstGeom prst="rect">
              <a:avLst/>
            </a:prstGeom>
            <a:noFill/>
          </p:spPr>
          <p:txBody>
            <a:bodyPr wrap="square" rtlCol="0">
              <a:spAutoFit/>
            </a:bodyPr>
            <a:lstStyle/>
            <a:p>
              <a:pPr algn="r" rtl="0"/>
              <a:r>
                <a:rPr lang="es-AR" sz="1500">
                  <a:latin typeface="Lato" panose="020F0502020204030203" pitchFamily="34" charset="0"/>
                </a:rPr>
                <a:t>0</a:t>
              </a:r>
            </a:p>
          </p:txBody>
        </p:sp>
        <p:sp>
          <p:nvSpPr>
            <p:cNvPr id="18" name="TextBox 17"/>
            <p:cNvSpPr txBox="1"/>
            <p:nvPr/>
          </p:nvSpPr>
          <p:spPr>
            <a:xfrm>
              <a:off x="938694" y="1118781"/>
              <a:ext cx="519812" cy="323165"/>
            </a:xfrm>
            <a:prstGeom prst="rect">
              <a:avLst/>
            </a:prstGeom>
            <a:noFill/>
          </p:spPr>
          <p:txBody>
            <a:bodyPr wrap="square" rtlCol="0">
              <a:spAutoFit/>
            </a:bodyPr>
            <a:lstStyle/>
            <a:p>
              <a:pPr algn="r" rtl="0"/>
              <a:r>
                <a:rPr lang="es-AR" sz="1500">
                  <a:latin typeface="Lato" panose="020F0502020204030203" pitchFamily="34" charset="0"/>
                </a:rPr>
                <a:t>10</a:t>
              </a:r>
            </a:p>
          </p:txBody>
        </p:sp>
        <p:sp>
          <p:nvSpPr>
            <p:cNvPr id="19" name="TextBox 18"/>
            <p:cNvSpPr txBox="1"/>
            <p:nvPr/>
          </p:nvSpPr>
          <p:spPr>
            <a:xfrm>
              <a:off x="937833" y="1622409"/>
              <a:ext cx="519812" cy="323165"/>
            </a:xfrm>
            <a:prstGeom prst="rect">
              <a:avLst/>
            </a:prstGeom>
            <a:noFill/>
          </p:spPr>
          <p:txBody>
            <a:bodyPr wrap="square" rtlCol="0">
              <a:spAutoFit/>
            </a:bodyPr>
            <a:lstStyle/>
            <a:p>
              <a:pPr algn="r" rtl="0"/>
              <a:r>
                <a:rPr lang="es-AR" sz="1500">
                  <a:latin typeface="Lato" panose="020F0502020204030203" pitchFamily="34" charset="0"/>
                </a:rPr>
                <a:t>20</a:t>
              </a:r>
            </a:p>
          </p:txBody>
        </p:sp>
        <p:sp>
          <p:nvSpPr>
            <p:cNvPr id="20" name="TextBox 19"/>
            <p:cNvSpPr txBox="1"/>
            <p:nvPr/>
          </p:nvSpPr>
          <p:spPr>
            <a:xfrm>
              <a:off x="937833" y="2103973"/>
              <a:ext cx="519812" cy="323165"/>
            </a:xfrm>
            <a:prstGeom prst="rect">
              <a:avLst/>
            </a:prstGeom>
            <a:noFill/>
          </p:spPr>
          <p:txBody>
            <a:bodyPr wrap="square" rtlCol="0">
              <a:spAutoFit/>
            </a:bodyPr>
            <a:lstStyle/>
            <a:p>
              <a:pPr algn="r" rtl="0"/>
              <a:r>
                <a:rPr lang="es-AR" sz="1500">
                  <a:latin typeface="Lato" panose="020F0502020204030203" pitchFamily="34" charset="0"/>
                </a:rPr>
                <a:t>30</a:t>
              </a:r>
            </a:p>
          </p:txBody>
        </p:sp>
        <p:sp>
          <p:nvSpPr>
            <p:cNvPr id="21" name="TextBox 20"/>
            <p:cNvSpPr txBox="1"/>
            <p:nvPr/>
          </p:nvSpPr>
          <p:spPr>
            <a:xfrm>
              <a:off x="937833" y="2607598"/>
              <a:ext cx="519812" cy="323165"/>
            </a:xfrm>
            <a:prstGeom prst="rect">
              <a:avLst/>
            </a:prstGeom>
            <a:noFill/>
          </p:spPr>
          <p:txBody>
            <a:bodyPr wrap="square" rtlCol="0">
              <a:spAutoFit/>
            </a:bodyPr>
            <a:lstStyle/>
            <a:p>
              <a:pPr algn="r" rtl="0"/>
              <a:r>
                <a:rPr lang="es-AR" sz="1500">
                  <a:latin typeface="Lato" panose="020F0502020204030203" pitchFamily="34" charset="0"/>
                </a:rPr>
                <a:t>40</a:t>
              </a:r>
            </a:p>
          </p:txBody>
        </p:sp>
        <p:sp>
          <p:nvSpPr>
            <p:cNvPr id="22" name="TextBox 21"/>
            <p:cNvSpPr txBox="1"/>
            <p:nvPr/>
          </p:nvSpPr>
          <p:spPr>
            <a:xfrm>
              <a:off x="936972" y="3111226"/>
              <a:ext cx="519812" cy="323165"/>
            </a:xfrm>
            <a:prstGeom prst="rect">
              <a:avLst/>
            </a:prstGeom>
            <a:noFill/>
          </p:spPr>
          <p:txBody>
            <a:bodyPr wrap="square" rtlCol="0">
              <a:spAutoFit/>
            </a:bodyPr>
            <a:lstStyle/>
            <a:p>
              <a:pPr algn="r" rtl="0"/>
              <a:r>
                <a:rPr lang="es-AR" sz="1500">
                  <a:latin typeface="Lato" panose="020F0502020204030203" pitchFamily="34" charset="0"/>
                </a:rPr>
                <a:t>50</a:t>
              </a:r>
            </a:p>
          </p:txBody>
        </p:sp>
        <p:sp>
          <p:nvSpPr>
            <p:cNvPr id="23" name="TextBox 22"/>
            <p:cNvSpPr txBox="1"/>
            <p:nvPr/>
          </p:nvSpPr>
          <p:spPr>
            <a:xfrm>
              <a:off x="936972" y="3613829"/>
              <a:ext cx="519812" cy="323165"/>
            </a:xfrm>
            <a:prstGeom prst="rect">
              <a:avLst/>
            </a:prstGeom>
            <a:noFill/>
          </p:spPr>
          <p:txBody>
            <a:bodyPr wrap="square" rtlCol="0">
              <a:spAutoFit/>
            </a:bodyPr>
            <a:lstStyle/>
            <a:p>
              <a:pPr algn="r" rtl="0"/>
              <a:r>
                <a:rPr lang="es-AR" sz="1500">
                  <a:latin typeface="Lato" panose="020F0502020204030203" pitchFamily="34" charset="0"/>
                </a:rPr>
                <a:t>60</a:t>
              </a:r>
            </a:p>
          </p:txBody>
        </p:sp>
        <p:sp>
          <p:nvSpPr>
            <p:cNvPr id="24" name="TextBox 23"/>
            <p:cNvSpPr txBox="1"/>
            <p:nvPr/>
          </p:nvSpPr>
          <p:spPr>
            <a:xfrm>
              <a:off x="936972" y="4117454"/>
              <a:ext cx="519812" cy="323165"/>
            </a:xfrm>
            <a:prstGeom prst="rect">
              <a:avLst/>
            </a:prstGeom>
            <a:noFill/>
          </p:spPr>
          <p:txBody>
            <a:bodyPr wrap="square" rtlCol="0">
              <a:spAutoFit/>
            </a:bodyPr>
            <a:lstStyle/>
            <a:p>
              <a:pPr algn="r" rtl="0"/>
              <a:r>
                <a:rPr lang="es-AR" sz="1500">
                  <a:latin typeface="Lato" panose="020F0502020204030203" pitchFamily="34" charset="0"/>
                </a:rPr>
                <a:t>70</a:t>
              </a:r>
            </a:p>
          </p:txBody>
        </p:sp>
        <p:sp>
          <p:nvSpPr>
            <p:cNvPr id="25" name="TextBox 24"/>
            <p:cNvSpPr txBox="1"/>
            <p:nvPr/>
          </p:nvSpPr>
          <p:spPr>
            <a:xfrm>
              <a:off x="936111" y="4621082"/>
              <a:ext cx="519812" cy="323165"/>
            </a:xfrm>
            <a:prstGeom prst="rect">
              <a:avLst/>
            </a:prstGeom>
            <a:noFill/>
          </p:spPr>
          <p:txBody>
            <a:bodyPr wrap="square" rtlCol="0">
              <a:spAutoFit/>
            </a:bodyPr>
            <a:lstStyle/>
            <a:p>
              <a:pPr algn="r" rtl="0"/>
              <a:r>
                <a:rPr lang="es-AR" sz="1500">
                  <a:latin typeface="Lato" panose="020F0502020204030203" pitchFamily="34" charset="0"/>
                </a:rPr>
                <a:t>80</a:t>
              </a:r>
            </a:p>
          </p:txBody>
        </p:sp>
        <p:sp>
          <p:nvSpPr>
            <p:cNvPr id="26" name="TextBox 25"/>
            <p:cNvSpPr txBox="1"/>
            <p:nvPr/>
          </p:nvSpPr>
          <p:spPr>
            <a:xfrm>
              <a:off x="936111" y="5102646"/>
              <a:ext cx="519812" cy="323165"/>
            </a:xfrm>
            <a:prstGeom prst="rect">
              <a:avLst/>
            </a:prstGeom>
            <a:noFill/>
          </p:spPr>
          <p:txBody>
            <a:bodyPr wrap="square" rtlCol="0">
              <a:spAutoFit/>
            </a:bodyPr>
            <a:lstStyle/>
            <a:p>
              <a:pPr algn="r" rtl="0"/>
              <a:r>
                <a:rPr lang="es-AR" sz="1500">
                  <a:latin typeface="Lato" panose="020F0502020204030203" pitchFamily="34" charset="0"/>
                </a:rPr>
                <a:t>90</a:t>
              </a:r>
            </a:p>
          </p:txBody>
        </p:sp>
        <p:sp>
          <p:nvSpPr>
            <p:cNvPr id="27" name="TextBox 26"/>
            <p:cNvSpPr txBox="1"/>
            <p:nvPr/>
          </p:nvSpPr>
          <p:spPr>
            <a:xfrm>
              <a:off x="936111" y="5606271"/>
              <a:ext cx="519812" cy="323165"/>
            </a:xfrm>
            <a:prstGeom prst="rect">
              <a:avLst/>
            </a:prstGeom>
            <a:noFill/>
          </p:spPr>
          <p:txBody>
            <a:bodyPr wrap="square" rtlCol="0">
              <a:spAutoFit/>
            </a:bodyPr>
            <a:lstStyle/>
            <a:p>
              <a:pPr algn="r" rtl="0"/>
              <a:r>
                <a:rPr lang="es-AR" sz="1500">
                  <a:latin typeface="Lato" panose="020F0502020204030203" pitchFamily="34" charset="0"/>
                </a:rPr>
                <a:t>100</a:t>
              </a:r>
            </a:p>
          </p:txBody>
        </p:sp>
      </p:grpSp>
      <p:sp>
        <p:nvSpPr>
          <p:cNvPr id="28" name="TextBox 27"/>
          <p:cNvSpPr txBox="1"/>
          <p:nvPr/>
        </p:nvSpPr>
        <p:spPr>
          <a:xfrm>
            <a:off x="2162199" y="337915"/>
            <a:ext cx="1255915" cy="400110"/>
          </a:xfrm>
          <a:prstGeom prst="rect">
            <a:avLst/>
          </a:prstGeom>
          <a:noFill/>
        </p:spPr>
        <p:txBody>
          <a:bodyPr wrap="square" rtlCol="0">
            <a:spAutoFit/>
          </a:bodyPr>
          <a:lstStyle/>
          <a:p>
            <a:pPr algn="ctr" rtl="0"/>
            <a:r>
              <a:rPr lang="es-AR" sz="2000">
                <a:latin typeface="Lato" panose="020F0502020204030203" pitchFamily="34" charset="0"/>
              </a:rPr>
              <a:t>Canadá</a:t>
            </a:r>
          </a:p>
        </p:txBody>
      </p:sp>
      <p:sp>
        <p:nvSpPr>
          <p:cNvPr id="29" name="TextBox 28"/>
          <p:cNvSpPr txBox="1"/>
          <p:nvPr/>
        </p:nvSpPr>
        <p:spPr>
          <a:xfrm>
            <a:off x="6086045" y="338400"/>
            <a:ext cx="1255915" cy="400110"/>
          </a:xfrm>
          <a:prstGeom prst="rect">
            <a:avLst/>
          </a:prstGeom>
          <a:noFill/>
        </p:spPr>
        <p:txBody>
          <a:bodyPr wrap="square" rtlCol="0">
            <a:spAutoFit/>
          </a:bodyPr>
          <a:lstStyle/>
          <a:p>
            <a:pPr algn="ctr" rtl="0"/>
            <a:r>
              <a:rPr lang="es-AR" sz="2000">
                <a:latin typeface="Lato" panose="020F0502020204030203" pitchFamily="34" charset="0"/>
              </a:rPr>
              <a:t>Zambia</a:t>
            </a:r>
          </a:p>
        </p:txBody>
      </p:sp>
      <p:sp>
        <p:nvSpPr>
          <p:cNvPr id="30" name="TextBox 29"/>
          <p:cNvSpPr txBox="1"/>
          <p:nvPr/>
        </p:nvSpPr>
        <p:spPr>
          <a:xfrm>
            <a:off x="4121630" y="338400"/>
            <a:ext cx="1255915" cy="400110"/>
          </a:xfrm>
          <a:prstGeom prst="rect">
            <a:avLst/>
          </a:prstGeom>
          <a:noFill/>
        </p:spPr>
        <p:txBody>
          <a:bodyPr wrap="square" rtlCol="0">
            <a:spAutoFit/>
          </a:bodyPr>
          <a:lstStyle/>
          <a:p>
            <a:pPr algn="ctr" rtl="0"/>
            <a:r>
              <a:rPr lang="es-AR" sz="2000">
                <a:latin typeface="Lato" panose="020F0502020204030203" pitchFamily="34" charset="0"/>
              </a:rPr>
              <a:t>Etiopía</a:t>
            </a:r>
          </a:p>
        </p:txBody>
      </p:sp>
      <p:sp>
        <p:nvSpPr>
          <p:cNvPr id="31" name="TextBox 30"/>
          <p:cNvSpPr txBox="1"/>
          <p:nvPr/>
        </p:nvSpPr>
        <p:spPr>
          <a:xfrm>
            <a:off x="8040496" y="338400"/>
            <a:ext cx="1255915" cy="400110"/>
          </a:xfrm>
          <a:prstGeom prst="rect">
            <a:avLst/>
          </a:prstGeom>
          <a:noFill/>
        </p:spPr>
        <p:txBody>
          <a:bodyPr wrap="square" rtlCol="0">
            <a:spAutoFit/>
          </a:bodyPr>
          <a:lstStyle/>
          <a:p>
            <a:pPr algn="ctr" rtl="0"/>
            <a:r>
              <a:rPr lang="es-AR" sz="2000">
                <a:latin typeface="Lato" panose="020F0502020204030203" pitchFamily="34" charset="0"/>
              </a:rPr>
              <a:t>Perú</a:t>
            </a:r>
          </a:p>
        </p:txBody>
      </p:sp>
      <p:sp>
        <p:nvSpPr>
          <p:cNvPr id="32" name="TextBox 31"/>
          <p:cNvSpPr txBox="1"/>
          <p:nvPr/>
        </p:nvSpPr>
        <p:spPr>
          <a:xfrm>
            <a:off x="9994947" y="338400"/>
            <a:ext cx="1255915" cy="400110"/>
          </a:xfrm>
          <a:prstGeom prst="rect">
            <a:avLst/>
          </a:prstGeom>
          <a:noFill/>
        </p:spPr>
        <p:txBody>
          <a:bodyPr wrap="square" rtlCol="0">
            <a:spAutoFit/>
          </a:bodyPr>
          <a:lstStyle/>
          <a:p>
            <a:pPr algn="ctr" rtl="0"/>
            <a:r>
              <a:rPr lang="es-AR" sz="2000">
                <a:latin typeface="Lato" panose="020F0502020204030203" pitchFamily="34" charset="0"/>
              </a:rPr>
              <a:t>Chad</a:t>
            </a:r>
          </a:p>
        </p:txBody>
      </p:sp>
    </p:spTree>
    <p:custDataLst>
      <p:tags r:id="rId1"/>
    </p:custDataLst>
    <p:extLst>
      <p:ext uri="{BB962C8B-B14F-4D97-AF65-F5344CB8AC3E}">
        <p14:creationId xmlns:p14="http://schemas.microsoft.com/office/powerpoint/2010/main" val="2666297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1"/>
          <p:cNvSpPr>
            <a:spLocks noGrp="1"/>
          </p:cNvSpPr>
          <p:nvPr>
            <p:ph type="body" sz="quarter" idx="4294967295"/>
          </p:nvPr>
        </p:nvSpPr>
        <p:spPr>
          <a:xfrm>
            <a:off x="7544885" y="6353991"/>
            <a:ext cx="4478382" cy="354106"/>
          </a:xfrm>
          <a:prstGeom prst="rect">
            <a:avLst/>
          </a:prstGeom>
        </p:spPr>
        <p:txBody>
          <a:bodyPr anchor="ctr" anchorCtr="0">
            <a:noAutofit/>
          </a:bodyPr>
          <a:lstStyle/>
          <a:p>
            <a:pPr algn="r" rtl="0"/>
            <a:r>
              <a:rPr lang="es-AR" sz="1400" i="1"/>
              <a:t>Fuente: Programa Conjunto de Monitoreo [PCM], 2018</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8506" y="770683"/>
            <a:ext cx="9797383" cy="5040000"/>
          </a:xfrm>
          <a:prstGeom prst="rect">
            <a:avLst/>
          </a:prstGeom>
        </p:spPr>
      </p:pic>
      <p:sp>
        <p:nvSpPr>
          <p:cNvPr id="10" name="TextBox 9"/>
          <p:cNvSpPr txBox="1"/>
          <p:nvPr/>
        </p:nvSpPr>
        <p:spPr>
          <a:xfrm>
            <a:off x="2162199" y="337915"/>
            <a:ext cx="3857662" cy="400110"/>
          </a:xfrm>
          <a:prstGeom prst="rect">
            <a:avLst/>
          </a:prstGeom>
          <a:noFill/>
        </p:spPr>
        <p:txBody>
          <a:bodyPr wrap="square" rtlCol="0">
            <a:spAutoFit/>
          </a:bodyPr>
          <a:lstStyle/>
          <a:p>
            <a:pPr algn="ctr" rtl="0"/>
            <a:r>
              <a:rPr lang="es-AR" sz="2000">
                <a:latin typeface="Lato" panose="020F0502020204030203" pitchFamily="34" charset="0"/>
              </a:rPr>
              <a:t>Rural</a:t>
            </a:r>
          </a:p>
        </p:txBody>
      </p:sp>
      <p:sp>
        <p:nvSpPr>
          <p:cNvPr id="14" name="TextBox 13"/>
          <p:cNvSpPr txBox="1"/>
          <p:nvPr/>
        </p:nvSpPr>
        <p:spPr>
          <a:xfrm>
            <a:off x="10016241" y="5837683"/>
            <a:ext cx="1239648" cy="323165"/>
          </a:xfrm>
          <a:prstGeom prst="rect">
            <a:avLst/>
          </a:prstGeom>
          <a:noFill/>
        </p:spPr>
        <p:txBody>
          <a:bodyPr wrap="square" rtlCol="0">
            <a:spAutoFit/>
          </a:bodyPr>
          <a:lstStyle/>
          <a:p>
            <a:pPr algn="ctr" rtl="0"/>
            <a:r>
              <a:rPr lang="es-AR" sz="1500">
                <a:latin typeface="Lato" panose="020F0502020204030203" pitchFamily="34" charset="0"/>
              </a:rPr>
              <a:t>2015</a:t>
            </a:r>
          </a:p>
        </p:txBody>
      </p:sp>
      <p:sp>
        <p:nvSpPr>
          <p:cNvPr id="20" name="TextBox 19"/>
          <p:cNvSpPr txBox="1"/>
          <p:nvPr/>
        </p:nvSpPr>
        <p:spPr>
          <a:xfrm>
            <a:off x="7398227" y="5837683"/>
            <a:ext cx="1239648" cy="323165"/>
          </a:xfrm>
          <a:prstGeom prst="rect">
            <a:avLst/>
          </a:prstGeom>
          <a:noFill/>
        </p:spPr>
        <p:txBody>
          <a:bodyPr wrap="square" rtlCol="0">
            <a:spAutoFit/>
          </a:bodyPr>
          <a:lstStyle/>
          <a:p>
            <a:pPr algn="ctr" rtl="0"/>
            <a:r>
              <a:rPr lang="es-AR" sz="1500">
                <a:latin typeface="Lato" panose="020F0502020204030203" pitchFamily="34" charset="0"/>
              </a:rPr>
              <a:t>2000</a:t>
            </a:r>
          </a:p>
        </p:txBody>
      </p:sp>
      <p:sp>
        <p:nvSpPr>
          <p:cNvPr id="21" name="TextBox 20"/>
          <p:cNvSpPr txBox="1"/>
          <p:nvPr/>
        </p:nvSpPr>
        <p:spPr>
          <a:xfrm>
            <a:off x="4780213" y="5837683"/>
            <a:ext cx="1239648" cy="323165"/>
          </a:xfrm>
          <a:prstGeom prst="rect">
            <a:avLst/>
          </a:prstGeom>
          <a:noFill/>
        </p:spPr>
        <p:txBody>
          <a:bodyPr wrap="square" rtlCol="0">
            <a:spAutoFit/>
          </a:bodyPr>
          <a:lstStyle/>
          <a:p>
            <a:pPr algn="ctr" rtl="0"/>
            <a:r>
              <a:rPr lang="es-AR" sz="1500">
                <a:latin typeface="Lato" panose="020F0502020204030203" pitchFamily="34" charset="0"/>
              </a:rPr>
              <a:t>2015</a:t>
            </a:r>
          </a:p>
        </p:txBody>
      </p:sp>
      <p:sp>
        <p:nvSpPr>
          <p:cNvPr id="22" name="TextBox 21"/>
          <p:cNvSpPr txBox="1"/>
          <p:nvPr/>
        </p:nvSpPr>
        <p:spPr>
          <a:xfrm>
            <a:off x="2162199" y="5837683"/>
            <a:ext cx="1239648" cy="323165"/>
          </a:xfrm>
          <a:prstGeom prst="rect">
            <a:avLst/>
          </a:prstGeom>
          <a:noFill/>
        </p:spPr>
        <p:txBody>
          <a:bodyPr wrap="square" rtlCol="0">
            <a:spAutoFit/>
          </a:bodyPr>
          <a:lstStyle/>
          <a:p>
            <a:pPr algn="ctr" rtl="0"/>
            <a:r>
              <a:rPr lang="es-AR" sz="1500">
                <a:latin typeface="Lato" panose="020F0502020204030203" pitchFamily="34" charset="0"/>
              </a:rPr>
              <a:t>2000</a:t>
            </a:r>
          </a:p>
        </p:txBody>
      </p:sp>
      <p:sp>
        <p:nvSpPr>
          <p:cNvPr id="23" name="TextBox 22"/>
          <p:cNvSpPr txBox="1"/>
          <p:nvPr/>
        </p:nvSpPr>
        <p:spPr>
          <a:xfrm>
            <a:off x="7398227" y="337915"/>
            <a:ext cx="3857662" cy="400110"/>
          </a:xfrm>
          <a:prstGeom prst="rect">
            <a:avLst/>
          </a:prstGeom>
          <a:noFill/>
        </p:spPr>
        <p:txBody>
          <a:bodyPr wrap="square" rtlCol="0">
            <a:spAutoFit/>
          </a:bodyPr>
          <a:lstStyle/>
          <a:p>
            <a:pPr algn="ctr" rtl="0"/>
            <a:r>
              <a:rPr lang="es-AR" sz="2000">
                <a:latin typeface="Lato" panose="020F0502020204030203" pitchFamily="34" charset="0"/>
              </a:rPr>
              <a:t>Urbano</a:t>
            </a:r>
          </a:p>
        </p:txBody>
      </p:sp>
      <p:grpSp>
        <p:nvGrpSpPr>
          <p:cNvPr id="5" name="Group 4"/>
          <p:cNvGrpSpPr/>
          <p:nvPr/>
        </p:nvGrpSpPr>
        <p:grpSpPr>
          <a:xfrm>
            <a:off x="936111" y="615156"/>
            <a:ext cx="522395" cy="5314280"/>
            <a:chOff x="936111" y="615156"/>
            <a:chExt cx="522395" cy="5314280"/>
          </a:xfrm>
        </p:grpSpPr>
        <p:sp>
          <p:nvSpPr>
            <p:cNvPr id="24" name="TextBox 23"/>
            <p:cNvSpPr txBox="1"/>
            <p:nvPr/>
          </p:nvSpPr>
          <p:spPr>
            <a:xfrm>
              <a:off x="938694" y="615156"/>
              <a:ext cx="519812" cy="323165"/>
            </a:xfrm>
            <a:prstGeom prst="rect">
              <a:avLst/>
            </a:prstGeom>
            <a:noFill/>
          </p:spPr>
          <p:txBody>
            <a:bodyPr wrap="square" rtlCol="0">
              <a:spAutoFit/>
            </a:bodyPr>
            <a:lstStyle/>
            <a:p>
              <a:pPr algn="r" rtl="0"/>
              <a:r>
                <a:rPr lang="es-AR" sz="1500">
                  <a:latin typeface="Lato" panose="020F0502020204030203" pitchFamily="34" charset="0"/>
                </a:rPr>
                <a:t>0</a:t>
              </a:r>
            </a:p>
          </p:txBody>
        </p:sp>
        <p:sp>
          <p:nvSpPr>
            <p:cNvPr id="25" name="TextBox 24"/>
            <p:cNvSpPr txBox="1"/>
            <p:nvPr/>
          </p:nvSpPr>
          <p:spPr>
            <a:xfrm>
              <a:off x="938694" y="1118781"/>
              <a:ext cx="519812" cy="323165"/>
            </a:xfrm>
            <a:prstGeom prst="rect">
              <a:avLst/>
            </a:prstGeom>
            <a:noFill/>
          </p:spPr>
          <p:txBody>
            <a:bodyPr wrap="square" rtlCol="0">
              <a:spAutoFit/>
            </a:bodyPr>
            <a:lstStyle/>
            <a:p>
              <a:pPr algn="r" rtl="0"/>
              <a:r>
                <a:rPr lang="es-AR" sz="1500">
                  <a:latin typeface="Lato" panose="020F0502020204030203" pitchFamily="34" charset="0"/>
                </a:rPr>
                <a:t>10</a:t>
              </a:r>
            </a:p>
          </p:txBody>
        </p:sp>
        <p:sp>
          <p:nvSpPr>
            <p:cNvPr id="26" name="TextBox 25"/>
            <p:cNvSpPr txBox="1"/>
            <p:nvPr/>
          </p:nvSpPr>
          <p:spPr>
            <a:xfrm>
              <a:off x="937833" y="1622409"/>
              <a:ext cx="519812" cy="323165"/>
            </a:xfrm>
            <a:prstGeom prst="rect">
              <a:avLst/>
            </a:prstGeom>
            <a:noFill/>
          </p:spPr>
          <p:txBody>
            <a:bodyPr wrap="square" rtlCol="0">
              <a:spAutoFit/>
            </a:bodyPr>
            <a:lstStyle/>
            <a:p>
              <a:pPr algn="r" rtl="0"/>
              <a:r>
                <a:rPr lang="es-AR" sz="1500">
                  <a:latin typeface="Lato" panose="020F0502020204030203" pitchFamily="34" charset="0"/>
                </a:rPr>
                <a:t>20</a:t>
              </a:r>
            </a:p>
          </p:txBody>
        </p:sp>
        <p:sp>
          <p:nvSpPr>
            <p:cNvPr id="27" name="TextBox 26"/>
            <p:cNvSpPr txBox="1"/>
            <p:nvPr/>
          </p:nvSpPr>
          <p:spPr>
            <a:xfrm>
              <a:off x="937833" y="2103973"/>
              <a:ext cx="519812" cy="323165"/>
            </a:xfrm>
            <a:prstGeom prst="rect">
              <a:avLst/>
            </a:prstGeom>
            <a:noFill/>
          </p:spPr>
          <p:txBody>
            <a:bodyPr wrap="square" rtlCol="0">
              <a:spAutoFit/>
            </a:bodyPr>
            <a:lstStyle/>
            <a:p>
              <a:pPr algn="r" rtl="0"/>
              <a:r>
                <a:rPr lang="es-AR" sz="1500">
                  <a:latin typeface="Lato" panose="020F0502020204030203" pitchFamily="34" charset="0"/>
                </a:rPr>
                <a:t>30</a:t>
              </a:r>
            </a:p>
          </p:txBody>
        </p:sp>
        <p:sp>
          <p:nvSpPr>
            <p:cNvPr id="28" name="TextBox 27"/>
            <p:cNvSpPr txBox="1"/>
            <p:nvPr/>
          </p:nvSpPr>
          <p:spPr>
            <a:xfrm>
              <a:off x="937833" y="2607598"/>
              <a:ext cx="519812" cy="323165"/>
            </a:xfrm>
            <a:prstGeom prst="rect">
              <a:avLst/>
            </a:prstGeom>
            <a:noFill/>
          </p:spPr>
          <p:txBody>
            <a:bodyPr wrap="square" rtlCol="0">
              <a:spAutoFit/>
            </a:bodyPr>
            <a:lstStyle/>
            <a:p>
              <a:pPr algn="r" rtl="0"/>
              <a:r>
                <a:rPr lang="es-AR" sz="1500">
                  <a:latin typeface="Lato" panose="020F0502020204030203" pitchFamily="34" charset="0"/>
                </a:rPr>
                <a:t>40</a:t>
              </a:r>
            </a:p>
          </p:txBody>
        </p:sp>
        <p:sp>
          <p:nvSpPr>
            <p:cNvPr id="29" name="TextBox 28"/>
            <p:cNvSpPr txBox="1"/>
            <p:nvPr/>
          </p:nvSpPr>
          <p:spPr>
            <a:xfrm>
              <a:off x="936972" y="3111226"/>
              <a:ext cx="519812" cy="323165"/>
            </a:xfrm>
            <a:prstGeom prst="rect">
              <a:avLst/>
            </a:prstGeom>
            <a:noFill/>
          </p:spPr>
          <p:txBody>
            <a:bodyPr wrap="square" rtlCol="0">
              <a:spAutoFit/>
            </a:bodyPr>
            <a:lstStyle/>
            <a:p>
              <a:pPr algn="r" rtl="0"/>
              <a:r>
                <a:rPr lang="es-AR" sz="1500">
                  <a:latin typeface="Lato" panose="020F0502020204030203" pitchFamily="34" charset="0"/>
                </a:rPr>
                <a:t>50</a:t>
              </a:r>
            </a:p>
          </p:txBody>
        </p:sp>
        <p:sp>
          <p:nvSpPr>
            <p:cNvPr id="30" name="TextBox 29"/>
            <p:cNvSpPr txBox="1"/>
            <p:nvPr/>
          </p:nvSpPr>
          <p:spPr>
            <a:xfrm>
              <a:off x="936972" y="3613829"/>
              <a:ext cx="519812" cy="323165"/>
            </a:xfrm>
            <a:prstGeom prst="rect">
              <a:avLst/>
            </a:prstGeom>
            <a:noFill/>
          </p:spPr>
          <p:txBody>
            <a:bodyPr wrap="square" rtlCol="0">
              <a:spAutoFit/>
            </a:bodyPr>
            <a:lstStyle/>
            <a:p>
              <a:pPr algn="r" rtl="0"/>
              <a:r>
                <a:rPr lang="es-AR" sz="1500">
                  <a:latin typeface="Lato" panose="020F0502020204030203" pitchFamily="34" charset="0"/>
                </a:rPr>
                <a:t>60</a:t>
              </a:r>
            </a:p>
          </p:txBody>
        </p:sp>
        <p:sp>
          <p:nvSpPr>
            <p:cNvPr id="31" name="TextBox 30"/>
            <p:cNvSpPr txBox="1"/>
            <p:nvPr/>
          </p:nvSpPr>
          <p:spPr>
            <a:xfrm>
              <a:off x="936972" y="4117454"/>
              <a:ext cx="519812" cy="323165"/>
            </a:xfrm>
            <a:prstGeom prst="rect">
              <a:avLst/>
            </a:prstGeom>
            <a:noFill/>
          </p:spPr>
          <p:txBody>
            <a:bodyPr wrap="square" rtlCol="0">
              <a:spAutoFit/>
            </a:bodyPr>
            <a:lstStyle/>
            <a:p>
              <a:pPr algn="r" rtl="0"/>
              <a:r>
                <a:rPr lang="es-AR" sz="1500">
                  <a:latin typeface="Lato" panose="020F0502020204030203" pitchFamily="34" charset="0"/>
                </a:rPr>
                <a:t>70</a:t>
              </a:r>
            </a:p>
          </p:txBody>
        </p:sp>
        <p:sp>
          <p:nvSpPr>
            <p:cNvPr id="32" name="TextBox 31"/>
            <p:cNvSpPr txBox="1"/>
            <p:nvPr/>
          </p:nvSpPr>
          <p:spPr>
            <a:xfrm>
              <a:off x="936111" y="4621082"/>
              <a:ext cx="519812" cy="323165"/>
            </a:xfrm>
            <a:prstGeom prst="rect">
              <a:avLst/>
            </a:prstGeom>
            <a:noFill/>
          </p:spPr>
          <p:txBody>
            <a:bodyPr wrap="square" rtlCol="0">
              <a:spAutoFit/>
            </a:bodyPr>
            <a:lstStyle/>
            <a:p>
              <a:pPr algn="r" rtl="0"/>
              <a:r>
                <a:rPr lang="es-AR" sz="1500">
                  <a:latin typeface="Lato" panose="020F0502020204030203" pitchFamily="34" charset="0"/>
                </a:rPr>
                <a:t>80</a:t>
              </a:r>
            </a:p>
          </p:txBody>
        </p:sp>
        <p:sp>
          <p:nvSpPr>
            <p:cNvPr id="33" name="TextBox 32"/>
            <p:cNvSpPr txBox="1"/>
            <p:nvPr/>
          </p:nvSpPr>
          <p:spPr>
            <a:xfrm>
              <a:off x="936111" y="5102646"/>
              <a:ext cx="519812" cy="323165"/>
            </a:xfrm>
            <a:prstGeom prst="rect">
              <a:avLst/>
            </a:prstGeom>
            <a:noFill/>
          </p:spPr>
          <p:txBody>
            <a:bodyPr wrap="square" rtlCol="0">
              <a:spAutoFit/>
            </a:bodyPr>
            <a:lstStyle/>
            <a:p>
              <a:pPr algn="r" rtl="0"/>
              <a:r>
                <a:rPr lang="es-AR" sz="1500">
                  <a:latin typeface="Lato" panose="020F0502020204030203" pitchFamily="34" charset="0"/>
                </a:rPr>
                <a:t>90</a:t>
              </a:r>
            </a:p>
          </p:txBody>
        </p:sp>
        <p:sp>
          <p:nvSpPr>
            <p:cNvPr id="34" name="TextBox 33"/>
            <p:cNvSpPr txBox="1"/>
            <p:nvPr/>
          </p:nvSpPr>
          <p:spPr>
            <a:xfrm>
              <a:off x="936111" y="5606271"/>
              <a:ext cx="519812" cy="323165"/>
            </a:xfrm>
            <a:prstGeom prst="rect">
              <a:avLst/>
            </a:prstGeom>
            <a:noFill/>
          </p:spPr>
          <p:txBody>
            <a:bodyPr wrap="square" rtlCol="0">
              <a:spAutoFit/>
            </a:bodyPr>
            <a:lstStyle/>
            <a:p>
              <a:pPr algn="r" rtl="0"/>
              <a:r>
                <a:rPr lang="es-AR" sz="1500">
                  <a:latin typeface="Lato" panose="020F0502020204030203" pitchFamily="34" charset="0"/>
                </a:rPr>
                <a:t>100</a:t>
              </a:r>
            </a:p>
          </p:txBody>
        </p:sp>
      </p:grpSp>
    </p:spTree>
    <p:custDataLst>
      <p:tags r:id="rId1"/>
    </p:custDataLst>
    <p:extLst>
      <p:ext uri="{BB962C8B-B14F-4D97-AF65-F5344CB8AC3E}">
        <p14:creationId xmlns:p14="http://schemas.microsoft.com/office/powerpoint/2010/main" val="3046213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9"/>
          <p:cNvSpPr>
            <a:spLocks noGrp="1"/>
          </p:cNvSpPr>
          <p:nvPr>
            <p:ph type="body" sz="quarter" idx="4294967295"/>
          </p:nvPr>
        </p:nvSpPr>
        <p:spPr>
          <a:xfrm>
            <a:off x="0" y="2844792"/>
            <a:ext cx="12192000" cy="1168416"/>
          </a:xfrm>
          <a:prstGeom prst="rect">
            <a:avLst/>
          </a:prstGeom>
        </p:spPr>
        <p:txBody>
          <a:bodyPr anchor="ctr" anchorCtr="0">
            <a:noAutofit/>
          </a:bodyPr>
          <a:lstStyle/>
          <a:p>
            <a:pPr algn="ctr" rtl="0">
              <a:lnSpc>
                <a:spcPct val="150000"/>
              </a:lnSpc>
            </a:pPr>
            <a:r>
              <a:rPr lang="es-AR" sz="3000">
                <a:solidFill>
                  <a:schemeClr val="tx1"/>
                </a:solidFill>
              </a:rPr>
              <a:t>Hay una diferencia entre cobertura y uso.</a:t>
            </a:r>
          </a:p>
        </p:txBody>
      </p:sp>
    </p:spTree>
    <p:custDataLst>
      <p:tags r:id="rId1"/>
    </p:custDataLst>
    <p:extLst>
      <p:ext uri="{BB962C8B-B14F-4D97-AF65-F5344CB8AC3E}">
        <p14:creationId xmlns:p14="http://schemas.microsoft.com/office/powerpoint/2010/main" val="763476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2B9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 Placeholder 9"/>
          <p:cNvSpPr>
            <a:spLocks noGrp="1"/>
          </p:cNvSpPr>
          <p:nvPr>
            <p:ph type="body" sz="quarter" idx="4294967295"/>
          </p:nvPr>
        </p:nvSpPr>
        <p:spPr>
          <a:xfrm>
            <a:off x="0" y="2844792"/>
            <a:ext cx="12192000" cy="1168416"/>
          </a:xfrm>
          <a:prstGeom prst="rect">
            <a:avLst/>
          </a:prstGeom>
        </p:spPr>
        <p:txBody>
          <a:bodyPr anchor="ctr" anchorCtr="0">
            <a:noAutofit/>
          </a:bodyPr>
          <a:lstStyle/>
          <a:p>
            <a:pPr algn="ctr" rtl="0"/>
            <a:r>
              <a:rPr lang="es-AR" sz="3500">
                <a:solidFill>
                  <a:schemeClr val="bg1"/>
                </a:solidFill>
                <a:latin typeface="Merriweather Black" panose="00000A00000000000000" pitchFamily="2" charset="0"/>
              </a:rPr>
              <a:t>Correcto, sistemático y continuo</a:t>
            </a:r>
          </a:p>
        </p:txBody>
      </p:sp>
    </p:spTree>
    <p:custDataLst>
      <p:tags r:id="rId1"/>
    </p:custDataLst>
    <p:extLst>
      <p:ext uri="{BB962C8B-B14F-4D97-AF65-F5344CB8AC3E}">
        <p14:creationId xmlns:p14="http://schemas.microsoft.com/office/powerpoint/2010/main" val="2030218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12192000" cy="6858000"/>
          </a:xfrm>
          <a:prstGeom prst="rect">
            <a:avLst/>
          </a:prstGeom>
          <a:solidFill>
            <a:srgbClr val="2B9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p:cNvSpPr txBox="1"/>
          <p:nvPr/>
        </p:nvSpPr>
        <p:spPr>
          <a:xfrm>
            <a:off x="1755319" y="1332316"/>
            <a:ext cx="2661557" cy="630942"/>
          </a:xfrm>
          <a:prstGeom prst="rect">
            <a:avLst/>
          </a:prstGeom>
          <a:noFill/>
        </p:spPr>
        <p:txBody>
          <a:bodyPr wrap="square" rtlCol="0">
            <a:spAutoFit/>
          </a:bodyPr>
          <a:lstStyle/>
          <a:p>
            <a:pPr rtl="0"/>
            <a:r>
              <a:rPr lang="es-AR" sz="3500">
                <a:solidFill>
                  <a:schemeClr val="bg1"/>
                </a:solidFill>
                <a:latin typeface="Merriweather Black" panose="00000A00000000000000" pitchFamily="2" charset="0"/>
              </a:rPr>
              <a:t>Correcto</a:t>
            </a:r>
          </a:p>
        </p:txBody>
      </p:sp>
      <p:sp>
        <p:nvSpPr>
          <p:cNvPr id="9" name="TextBox 8"/>
          <p:cNvSpPr txBox="1"/>
          <p:nvPr/>
        </p:nvSpPr>
        <p:spPr>
          <a:xfrm>
            <a:off x="1755318" y="3159609"/>
            <a:ext cx="2911275" cy="630942"/>
          </a:xfrm>
          <a:prstGeom prst="rect">
            <a:avLst/>
          </a:prstGeom>
          <a:noFill/>
        </p:spPr>
        <p:txBody>
          <a:bodyPr wrap="square" rtlCol="0">
            <a:spAutoFit/>
          </a:bodyPr>
          <a:lstStyle/>
          <a:p>
            <a:pPr rtl="0"/>
            <a:r>
              <a:rPr lang="es-AR" sz="3500" dirty="0">
                <a:solidFill>
                  <a:schemeClr val="bg1"/>
                </a:solidFill>
                <a:latin typeface="Merriweather Black" panose="00000A00000000000000" pitchFamily="2" charset="0"/>
              </a:rPr>
              <a:t>Sistemático</a:t>
            </a:r>
          </a:p>
        </p:txBody>
      </p:sp>
      <p:sp>
        <p:nvSpPr>
          <p:cNvPr id="10" name="TextBox 9"/>
          <p:cNvSpPr txBox="1"/>
          <p:nvPr/>
        </p:nvSpPr>
        <p:spPr>
          <a:xfrm>
            <a:off x="1755318" y="4986902"/>
            <a:ext cx="2661557" cy="630942"/>
          </a:xfrm>
          <a:prstGeom prst="rect">
            <a:avLst/>
          </a:prstGeom>
          <a:noFill/>
        </p:spPr>
        <p:txBody>
          <a:bodyPr wrap="square" rtlCol="0">
            <a:spAutoFit/>
          </a:bodyPr>
          <a:lstStyle/>
          <a:p>
            <a:pPr rtl="0"/>
            <a:r>
              <a:rPr lang="es-AR" sz="3500">
                <a:solidFill>
                  <a:schemeClr val="bg1"/>
                </a:solidFill>
                <a:latin typeface="Merriweather Black" panose="00000A00000000000000" pitchFamily="2" charset="0"/>
              </a:rPr>
              <a:t>Continuo</a:t>
            </a:r>
          </a:p>
        </p:txBody>
      </p:sp>
      <p:sp>
        <p:nvSpPr>
          <p:cNvPr id="6" name="TextBox 5"/>
          <p:cNvSpPr txBox="1"/>
          <p:nvPr/>
        </p:nvSpPr>
        <p:spPr>
          <a:xfrm>
            <a:off x="5483682" y="4948430"/>
            <a:ext cx="4953000" cy="707886"/>
          </a:xfrm>
          <a:prstGeom prst="rect">
            <a:avLst/>
          </a:prstGeom>
          <a:noFill/>
        </p:spPr>
        <p:txBody>
          <a:bodyPr wrap="square" rtlCol="0">
            <a:spAutoFit/>
          </a:bodyPr>
          <a:lstStyle/>
          <a:p>
            <a:pPr rtl="0"/>
            <a:r>
              <a:rPr lang="es-AR" sz="2000">
                <a:solidFill>
                  <a:schemeClr val="bg1"/>
                </a:solidFill>
                <a:latin typeface="Lato" panose="020F0502020204030203" pitchFamily="34" charset="0"/>
              </a:rPr>
              <a:t>Todos los miembros de la familia usan la letrina en todas las estaciones del año.</a:t>
            </a:r>
          </a:p>
        </p:txBody>
      </p:sp>
      <p:sp>
        <p:nvSpPr>
          <p:cNvPr id="12" name="TextBox 11"/>
          <p:cNvSpPr txBox="1"/>
          <p:nvPr/>
        </p:nvSpPr>
        <p:spPr>
          <a:xfrm>
            <a:off x="5483682" y="3121137"/>
            <a:ext cx="4953000" cy="707886"/>
          </a:xfrm>
          <a:prstGeom prst="rect">
            <a:avLst/>
          </a:prstGeom>
          <a:noFill/>
        </p:spPr>
        <p:txBody>
          <a:bodyPr wrap="square" rtlCol="0">
            <a:spAutoFit/>
          </a:bodyPr>
          <a:lstStyle/>
          <a:p>
            <a:pPr rtl="0"/>
            <a:r>
              <a:rPr lang="es-AR" sz="2000">
                <a:solidFill>
                  <a:schemeClr val="bg1"/>
                </a:solidFill>
                <a:latin typeface="Lato" panose="020F0502020204030203" pitchFamily="34" charset="0"/>
              </a:rPr>
              <a:t>Todos los miembros de la familia están usando la letrina cada vez que necesitan defecar.</a:t>
            </a:r>
          </a:p>
        </p:txBody>
      </p:sp>
      <p:sp>
        <p:nvSpPr>
          <p:cNvPr id="13" name="TextBox 12"/>
          <p:cNvSpPr txBox="1"/>
          <p:nvPr/>
        </p:nvSpPr>
        <p:spPr>
          <a:xfrm>
            <a:off x="5483682" y="1293844"/>
            <a:ext cx="4953000" cy="707886"/>
          </a:xfrm>
          <a:prstGeom prst="rect">
            <a:avLst/>
          </a:prstGeom>
          <a:noFill/>
        </p:spPr>
        <p:txBody>
          <a:bodyPr wrap="square" rtlCol="0">
            <a:spAutoFit/>
          </a:bodyPr>
          <a:lstStyle/>
          <a:p>
            <a:pPr rtl="0"/>
            <a:r>
              <a:rPr lang="es-AR" sz="2000">
                <a:solidFill>
                  <a:schemeClr val="bg1"/>
                </a:solidFill>
                <a:latin typeface="Lato" panose="020F0502020204030203" pitchFamily="34" charset="0"/>
              </a:rPr>
              <a:t>Los familias están usando y manteniendo la letrina para lo que fue diseñada.</a:t>
            </a:r>
          </a:p>
        </p:txBody>
      </p:sp>
    </p:spTree>
    <p:custDataLst>
      <p:tags r:id="rId1"/>
    </p:custDataLst>
    <p:extLst>
      <p:ext uri="{BB962C8B-B14F-4D97-AF65-F5344CB8AC3E}">
        <p14:creationId xmlns:p14="http://schemas.microsoft.com/office/powerpoint/2010/main" val="362717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2B9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itle 12"/>
          <p:cNvSpPr>
            <a:spLocks noGrp="1"/>
          </p:cNvSpPr>
          <p:nvPr>
            <p:ph type="title"/>
          </p:nvPr>
        </p:nvSpPr>
        <p:spPr/>
        <p:txBody>
          <a:bodyPr/>
          <a:lstStyle/>
          <a:p>
            <a:pPr rtl="0"/>
            <a:r>
              <a:rPr lang="es-AR">
                <a:solidFill>
                  <a:schemeClr val="bg1"/>
                </a:solidFill>
              </a:rPr>
              <a:t>La necesidad de este taller</a:t>
            </a:r>
          </a:p>
        </p:txBody>
      </p:sp>
      <p:sp>
        <p:nvSpPr>
          <p:cNvPr id="2" name="Text Placeholder 1"/>
          <p:cNvSpPr>
            <a:spLocks noGrp="1"/>
          </p:cNvSpPr>
          <p:nvPr>
            <p:ph type="body" sz="quarter" idx="11"/>
          </p:nvPr>
        </p:nvSpPr>
        <p:spPr>
          <a:xfrm>
            <a:off x="1530000" y="1710000"/>
            <a:ext cx="9360000" cy="4357687"/>
          </a:xfrm>
        </p:spPr>
        <p:txBody>
          <a:bodyPr/>
          <a:lstStyle/>
          <a:p>
            <a:pPr rtl="0">
              <a:lnSpc>
                <a:spcPct val="100000"/>
              </a:lnSpc>
            </a:pPr>
            <a:r>
              <a:rPr lang="es-AR">
                <a:solidFill>
                  <a:schemeClr val="bg1"/>
                </a:solidFill>
              </a:rPr>
              <a:t>Mejorar el diseño de los programas de letrina</a:t>
            </a:r>
          </a:p>
          <a:p>
            <a:pPr rtl="0">
              <a:lnSpc>
                <a:spcPct val="100000"/>
              </a:lnSpc>
            </a:pPr>
            <a:r>
              <a:rPr lang="es-AR">
                <a:solidFill>
                  <a:schemeClr val="bg1"/>
                </a:solidFill>
              </a:rPr>
              <a:t>Aprender de implementadores de programas de letrinas de todo el mundo</a:t>
            </a:r>
          </a:p>
        </p:txBody>
      </p:sp>
    </p:spTree>
    <p:custDataLst>
      <p:tags r:id="rId1"/>
    </p:custDataLst>
    <p:extLst>
      <p:ext uri="{BB962C8B-B14F-4D97-AF65-F5344CB8AC3E}">
        <p14:creationId xmlns:p14="http://schemas.microsoft.com/office/powerpoint/2010/main" val="3868165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838200" y="365125"/>
            <a:ext cx="10515600" cy="1325563"/>
          </a:xfrm>
        </p:spPr>
        <p:txBody>
          <a:bodyPr/>
          <a:lstStyle/>
          <a:p>
            <a:pPr rtl="0"/>
            <a:r>
              <a:rPr lang="es-AR"/>
              <a:t>Talleres de saneamiento</a:t>
            </a:r>
          </a:p>
        </p:txBody>
      </p:sp>
      <p:grpSp>
        <p:nvGrpSpPr>
          <p:cNvPr id="13" name="Group 12"/>
          <p:cNvGrpSpPr/>
          <p:nvPr/>
        </p:nvGrpSpPr>
        <p:grpSpPr>
          <a:xfrm>
            <a:off x="703622" y="2105371"/>
            <a:ext cx="10784757" cy="3637863"/>
            <a:chOff x="703622" y="2463580"/>
            <a:chExt cx="10784757" cy="3637863"/>
          </a:xfrm>
        </p:grpSpPr>
        <p:sp>
          <p:nvSpPr>
            <p:cNvPr id="7" name="Left Brace 6"/>
            <p:cNvSpPr/>
            <p:nvPr/>
          </p:nvSpPr>
          <p:spPr>
            <a:xfrm rot="16200000">
              <a:off x="2528551" y="3736640"/>
              <a:ext cx="347662" cy="2171702"/>
            </a:xfrm>
            <a:prstGeom prst="lef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 name="Left Brace 7"/>
            <p:cNvSpPr/>
            <p:nvPr/>
          </p:nvSpPr>
          <p:spPr>
            <a:xfrm rot="16200000">
              <a:off x="7203964" y="1396211"/>
              <a:ext cx="347662" cy="6852559"/>
            </a:xfrm>
            <a:prstGeom prst="lef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Content Placeholder 2"/>
            <p:cNvSpPr txBox="1">
              <a:spLocks/>
            </p:cNvSpPr>
            <p:nvPr/>
          </p:nvSpPr>
          <p:spPr>
            <a:xfrm>
              <a:off x="813165" y="5189996"/>
              <a:ext cx="4116187" cy="911447"/>
            </a:xfrm>
            <a:prstGeom prst="rect">
              <a:avLst/>
            </a:prstGeom>
          </p:spPr>
          <p:txBody>
            <a:bodyPr>
              <a:no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spcBef>
                  <a:spcPts val="0"/>
                </a:spcBef>
              </a:pPr>
              <a:r>
                <a:rPr lang="es-AR" dirty="0"/>
                <a:t>Diseño y construcción de letrinas</a:t>
              </a:r>
            </a:p>
            <a:p>
              <a:pPr rtl="0">
                <a:lnSpc>
                  <a:spcPct val="100000"/>
                </a:lnSpc>
                <a:spcBef>
                  <a:spcPts val="0"/>
                </a:spcBef>
              </a:pPr>
              <a:r>
                <a:rPr lang="es-AR" dirty="0">
                  <a:solidFill>
                    <a:srgbClr val="24A4D6"/>
                  </a:solidFill>
                  <a:latin typeface="Lato Black" panose="020F0A02020204030203" pitchFamily="34" charset="0"/>
                </a:rPr>
                <a:t>Diseño de programas de letrinas</a:t>
              </a:r>
            </a:p>
          </p:txBody>
        </p:sp>
        <p:sp>
          <p:nvSpPr>
            <p:cNvPr id="12" name="Content Placeholder 2"/>
            <p:cNvSpPr txBox="1">
              <a:spLocks/>
            </p:cNvSpPr>
            <p:nvPr/>
          </p:nvSpPr>
          <p:spPr>
            <a:xfrm>
              <a:off x="5938922" y="5189996"/>
              <a:ext cx="3814678" cy="911447"/>
            </a:xfrm>
            <a:prstGeom prst="rect">
              <a:avLst/>
            </a:prstGeom>
          </p:spPr>
          <p:txBody>
            <a:bodyPr>
              <a:no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s-AR"/>
                <a:t>Gestión de lodos fecales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622" y="2463580"/>
              <a:ext cx="10784757" cy="1930840"/>
            </a:xfrm>
            <a:prstGeom prst="rect">
              <a:avLst/>
            </a:prstGeom>
          </p:spPr>
        </p:pic>
      </p:grpSp>
    </p:spTree>
    <p:custDataLst>
      <p:tags r:id="rId1"/>
    </p:custDataLst>
    <p:extLst>
      <p:ext uri="{BB962C8B-B14F-4D97-AF65-F5344CB8AC3E}">
        <p14:creationId xmlns:p14="http://schemas.microsoft.com/office/powerpoint/2010/main" val="839920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555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itle 12"/>
          <p:cNvSpPr>
            <a:spLocks noGrp="1"/>
          </p:cNvSpPr>
          <p:nvPr>
            <p:ph type="title"/>
          </p:nvPr>
        </p:nvSpPr>
        <p:spPr>
          <a:xfrm>
            <a:off x="838200" y="365125"/>
            <a:ext cx="10515600" cy="1325563"/>
          </a:xfrm>
        </p:spPr>
        <p:txBody>
          <a:bodyPr/>
          <a:lstStyle/>
          <a:p>
            <a:pPr rtl="0"/>
            <a:r>
              <a:rPr lang="es-AR">
                <a:solidFill>
                  <a:schemeClr val="bg1"/>
                </a:solidFill>
              </a:rPr>
              <a:t>Diseño de programas de letrinas</a:t>
            </a:r>
          </a:p>
        </p:txBody>
      </p:sp>
      <p:grpSp>
        <p:nvGrpSpPr>
          <p:cNvPr id="2" name="Group 1"/>
          <p:cNvGrpSpPr/>
          <p:nvPr/>
        </p:nvGrpSpPr>
        <p:grpSpPr>
          <a:xfrm>
            <a:off x="2463736" y="1815509"/>
            <a:ext cx="7264529" cy="4184745"/>
            <a:chOff x="2464977" y="1935255"/>
            <a:chExt cx="7264529" cy="4184745"/>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9506" y="1935255"/>
              <a:ext cx="1800000" cy="1800000"/>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7242" y="1980000"/>
              <a:ext cx="1800000" cy="1800000"/>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4977" y="4320000"/>
              <a:ext cx="1800000" cy="1800000"/>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6000" y="4320000"/>
              <a:ext cx="1800000" cy="1800000"/>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64977" y="1980000"/>
              <a:ext cx="1800000" cy="1800000"/>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27023" y="4320000"/>
              <a:ext cx="1800000" cy="1800000"/>
            </a:xfrm>
            <a:prstGeom prst="rect">
              <a:avLst/>
            </a:prstGeom>
          </p:spPr>
        </p:pic>
      </p:grpSp>
    </p:spTree>
    <p:custDataLst>
      <p:tags r:id="rId1"/>
    </p:custDataLst>
    <p:extLst>
      <p:ext uri="{BB962C8B-B14F-4D97-AF65-F5344CB8AC3E}">
        <p14:creationId xmlns:p14="http://schemas.microsoft.com/office/powerpoint/2010/main" val="2022018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555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12"/>
          <p:cNvSpPr>
            <a:spLocks noGrp="1"/>
          </p:cNvSpPr>
          <p:nvPr>
            <p:ph type="title"/>
          </p:nvPr>
        </p:nvSpPr>
        <p:spPr>
          <a:xfrm>
            <a:off x="838200" y="365125"/>
            <a:ext cx="10515600" cy="1325563"/>
          </a:xfrm>
        </p:spPr>
        <p:txBody>
          <a:bodyPr/>
          <a:lstStyle/>
          <a:p>
            <a:pPr rtl="0"/>
            <a:r>
              <a:rPr lang="es-AR">
                <a:solidFill>
                  <a:schemeClr val="bg1"/>
                </a:solidFill>
              </a:rPr>
              <a:t>Marcos de programas</a:t>
            </a:r>
          </a:p>
        </p:txBody>
      </p:sp>
      <p:pic>
        <p:nvPicPr>
          <p:cNvPr id="3" name="Picture 2">
            <a:extLst>
              <a:ext uri="{FF2B5EF4-FFF2-40B4-BE49-F238E27FC236}">
                <a16:creationId xmlns:a16="http://schemas.microsoft.com/office/drawing/2014/main" id="{2358F690-D1CD-409C-A062-3BC2E6B5E1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3765" y="1272625"/>
            <a:ext cx="5701863" cy="5511801"/>
          </a:xfrm>
          <a:prstGeom prst="rect">
            <a:avLst/>
          </a:prstGeom>
        </p:spPr>
      </p:pic>
    </p:spTree>
    <p:custDataLst>
      <p:tags r:id="rId1"/>
    </p:custDataLst>
    <p:extLst>
      <p:ext uri="{BB962C8B-B14F-4D97-AF65-F5344CB8AC3E}">
        <p14:creationId xmlns:p14="http://schemas.microsoft.com/office/powerpoint/2010/main" val="4059085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838200" y="365125"/>
            <a:ext cx="10515600" cy="1325563"/>
          </a:xfrm>
        </p:spPr>
        <p:txBody>
          <a:bodyPr/>
          <a:lstStyle/>
          <a:p>
            <a:pPr rtl="0"/>
            <a:r>
              <a:rPr lang="es-AR"/>
              <a:t>Cronograma</a:t>
            </a:r>
          </a:p>
        </p:txBody>
      </p:sp>
    </p:spTree>
    <p:custDataLst>
      <p:tags r:id="rId1"/>
    </p:custDataLst>
    <p:extLst>
      <p:ext uri="{BB962C8B-B14F-4D97-AF65-F5344CB8AC3E}">
        <p14:creationId xmlns:p14="http://schemas.microsoft.com/office/powerpoint/2010/main" val="3929436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fontScale="92500" lnSpcReduction="20000"/>
          </a:bodyPr>
          <a:lstStyle/>
          <a:p>
            <a:pPr rtl="0"/>
            <a:r>
              <a:rPr lang="es-AR" dirty="0"/>
              <a:t>Esta presentación es para usar con el “Plan de lección: </a:t>
            </a:r>
            <a:br>
              <a:rPr lang="en-CA" dirty="0"/>
            </a:br>
            <a:r>
              <a:rPr lang="es-AR" dirty="0"/>
              <a:t>Presentación del taller”</a:t>
            </a:r>
          </a:p>
          <a:p>
            <a:pPr rtl="0"/>
            <a:r>
              <a:rPr lang="es-AR" dirty="0"/>
              <a:t>en el manual del capacitador sobre Diseño de programas de letrinas</a:t>
            </a:r>
          </a:p>
          <a:p>
            <a:endParaRPr lang="en-CA" dirty="0"/>
          </a:p>
        </p:txBody>
      </p:sp>
      <p:sp>
        <p:nvSpPr>
          <p:cNvPr id="5" name="Text Placeholder 4"/>
          <p:cNvSpPr>
            <a:spLocks noGrp="1"/>
          </p:cNvSpPr>
          <p:nvPr>
            <p:ph type="body" sz="quarter" idx="14"/>
          </p:nvPr>
        </p:nvSpPr>
        <p:spPr/>
        <p:txBody>
          <a:bodyPr/>
          <a:lstStyle/>
          <a:p>
            <a:pPr rtl="0"/>
            <a:r>
              <a:rPr lang="es-AR">
                <a:latin typeface="Lato" charset="0"/>
                <a:ea typeface="Lato" charset="0"/>
                <a:cs typeface="Lato" charset="0"/>
              </a:rPr>
              <a:t>Disponible en </a:t>
            </a:r>
            <a:r>
              <a:rPr lang="es-AR">
                <a:hlinkClick r:id="rId3"/>
              </a:rPr>
              <a:t>resources.cawst.org</a:t>
            </a:r>
          </a:p>
        </p:txBody>
      </p:sp>
    </p:spTree>
    <p:custDataLst>
      <p:tags r:id="rId1"/>
    </p:custDataLst>
    <p:extLst>
      <p:ext uri="{BB962C8B-B14F-4D97-AF65-F5344CB8AC3E}">
        <p14:creationId xmlns:p14="http://schemas.microsoft.com/office/powerpoint/2010/main" val="2035805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838200" y="365125"/>
            <a:ext cx="10515600" cy="1325563"/>
          </a:xfrm>
        </p:spPr>
        <p:txBody>
          <a:bodyPr/>
          <a:lstStyle/>
          <a:p>
            <a:pPr rtl="0"/>
            <a:r>
              <a:rPr lang="es-AR"/>
              <a:t>Logística</a:t>
            </a:r>
          </a:p>
        </p:txBody>
      </p:sp>
    </p:spTree>
    <p:custDataLst>
      <p:tags r:id="rId1"/>
    </p:custDataLst>
    <p:extLst>
      <p:ext uri="{BB962C8B-B14F-4D97-AF65-F5344CB8AC3E}">
        <p14:creationId xmlns:p14="http://schemas.microsoft.com/office/powerpoint/2010/main" val="3386345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2B9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itle 12"/>
          <p:cNvSpPr txBox="1">
            <a:spLocks/>
          </p:cNvSpPr>
          <p:nvPr/>
        </p:nvSpPr>
        <p:spPr>
          <a:xfrm>
            <a:off x="1414019" y="2225675"/>
            <a:ext cx="7304088" cy="2406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a:lstStyle>
          <a:p>
            <a:pPr rtl="0"/>
            <a:r>
              <a:rPr lang="es-AR" sz="8000">
                <a:solidFill>
                  <a:schemeClr val="bg1"/>
                </a:solidFill>
                <a:latin typeface="Merriweather Black" panose="00000A00000000000000" pitchFamily="2" charset="0"/>
              </a:rPr>
              <a:t>Presentación de los participantes</a:t>
            </a:r>
          </a:p>
        </p:txBody>
      </p:sp>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77459" y="2349000"/>
            <a:ext cx="972973" cy="2160000"/>
          </a:xfrm>
          <a:prstGeom prst="rect">
            <a:avLst/>
          </a:prstGeom>
        </p:spPr>
      </p:pic>
    </p:spTree>
    <p:custDataLst>
      <p:tags r:id="rId1"/>
    </p:custDataLst>
    <p:extLst>
      <p:ext uri="{BB962C8B-B14F-4D97-AF65-F5344CB8AC3E}">
        <p14:creationId xmlns:p14="http://schemas.microsoft.com/office/powerpoint/2010/main" val="1349638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2B9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itle 12"/>
          <p:cNvSpPr txBox="1">
            <a:spLocks/>
          </p:cNvSpPr>
          <p:nvPr/>
        </p:nvSpPr>
        <p:spPr>
          <a:xfrm>
            <a:off x="1250433" y="2102350"/>
            <a:ext cx="10729952" cy="2406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a:lstStyle>
          <a:p>
            <a:pPr marL="914400" lvl="1" indent="-457200" rtl="0">
              <a:lnSpc>
                <a:spcPct val="200000"/>
              </a:lnSpc>
              <a:buFont typeface="Arial" panose="020B0604020202020204" pitchFamily="34" charset="0"/>
              <a:buChar char="•"/>
            </a:pPr>
            <a:r>
              <a:rPr lang="es-AR" sz="3200" dirty="0">
                <a:solidFill>
                  <a:schemeClr val="bg1"/>
                </a:solidFill>
                <a:latin typeface="Merriweather Black" panose="00000A00000000000000" pitchFamily="2" charset="0"/>
                <a:ea typeface="+mj-ea"/>
                <a:cs typeface="+mj-cs"/>
              </a:rPr>
              <a:t>El nombre de su compañero</a:t>
            </a:r>
          </a:p>
          <a:p>
            <a:pPr marL="914400" lvl="1" indent="-457200" rtl="0">
              <a:lnSpc>
                <a:spcPct val="200000"/>
              </a:lnSpc>
              <a:buFont typeface="Arial" panose="020B0604020202020204" pitchFamily="34" charset="0"/>
              <a:buChar char="•"/>
            </a:pPr>
            <a:r>
              <a:rPr lang="es-AR" sz="3200" dirty="0">
                <a:solidFill>
                  <a:schemeClr val="bg1"/>
                </a:solidFill>
                <a:latin typeface="Merriweather Black" panose="00000A00000000000000" pitchFamily="2" charset="0"/>
                <a:ea typeface="+mj-ea"/>
                <a:cs typeface="+mj-cs"/>
              </a:rPr>
              <a:t>Por qué a esa persona le importan las letrinas</a:t>
            </a:r>
          </a:p>
          <a:p>
            <a:pPr marL="914400" lvl="1" indent="-457200" rtl="0">
              <a:lnSpc>
                <a:spcPct val="200000"/>
              </a:lnSpc>
              <a:buFont typeface="Arial" panose="020B0604020202020204" pitchFamily="34" charset="0"/>
              <a:buChar char="•"/>
            </a:pPr>
            <a:r>
              <a:rPr lang="es-AR" sz="3200" dirty="0">
                <a:solidFill>
                  <a:schemeClr val="bg1"/>
                </a:solidFill>
                <a:latin typeface="Merriweather Black" panose="00000A00000000000000" pitchFamily="2" charset="0"/>
                <a:ea typeface="+mj-ea"/>
                <a:cs typeface="+mj-cs"/>
              </a:rPr>
              <a:t>Algo divertido sobre esa persona.</a:t>
            </a:r>
          </a:p>
        </p:txBody>
      </p:sp>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77459" y="2349000"/>
            <a:ext cx="972973" cy="2160000"/>
          </a:xfrm>
          <a:prstGeom prst="rect">
            <a:avLst/>
          </a:prstGeom>
        </p:spPr>
      </p:pic>
    </p:spTree>
    <p:custDataLst>
      <p:tags r:id="rId1"/>
    </p:custDataLst>
    <p:extLst>
      <p:ext uri="{BB962C8B-B14F-4D97-AF65-F5344CB8AC3E}">
        <p14:creationId xmlns:p14="http://schemas.microsoft.com/office/powerpoint/2010/main" val="4025252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rtl="0"/>
            <a:fld id="{A8350104-CE64-4EE9-82B1-554144FA4C7C}" type="slidenum">
              <a:rPr/>
              <a:pPr/>
              <a:t>23</a:t>
            </a:fld>
            <a:endParaRPr/>
          </a:p>
        </p:txBody>
      </p:sp>
      <p:sp>
        <p:nvSpPr>
          <p:cNvPr id="3" name="Title 2"/>
          <p:cNvSpPr>
            <a:spLocks noGrp="1"/>
          </p:cNvSpPr>
          <p:nvPr>
            <p:ph type="title"/>
          </p:nvPr>
        </p:nvSpPr>
        <p:spPr/>
        <p:txBody>
          <a:bodyPr/>
          <a:lstStyle/>
          <a:p>
            <a:pPr rtl="0"/>
            <a:r>
              <a:rPr lang="es-AR"/>
              <a:t>Bibliografía</a:t>
            </a:r>
          </a:p>
        </p:txBody>
      </p:sp>
      <p:sp>
        <p:nvSpPr>
          <p:cNvPr id="4" name="Text Placeholder 3"/>
          <p:cNvSpPr>
            <a:spLocks noGrp="1"/>
          </p:cNvSpPr>
          <p:nvPr>
            <p:ph type="body" sz="quarter" idx="11"/>
          </p:nvPr>
        </p:nvSpPr>
        <p:spPr/>
        <p:txBody>
          <a:bodyPr/>
          <a:lstStyle/>
          <a:p>
            <a:pPr marL="342900" indent="-342900" rtl="0">
              <a:buFont typeface="Arial" panose="020B0604020202020204" pitchFamily="34" charset="0"/>
              <a:buChar char="•"/>
            </a:pPr>
            <a:r>
              <a:rPr lang="es-AR" sz="1600"/>
              <a:t>Programa Conjunto de Monitoreo (2018). Monitoreo-saneamiento. Disponible en </a:t>
            </a:r>
            <a:r>
              <a:rPr lang="es-AR" sz="1600">
                <a:hlinkClick r:id="rId3"/>
              </a:rPr>
              <a:t>https://washdata.org/monitoring/sanitation</a:t>
            </a:r>
            <a:r>
              <a:rPr lang="es-AR" sz="1600"/>
              <a:t> </a:t>
            </a:r>
          </a:p>
        </p:txBody>
      </p:sp>
    </p:spTree>
    <p:custDataLst>
      <p:tags r:id="rId1"/>
    </p:custDataLst>
    <p:extLst>
      <p:ext uri="{BB962C8B-B14F-4D97-AF65-F5344CB8AC3E}">
        <p14:creationId xmlns:p14="http://schemas.microsoft.com/office/powerpoint/2010/main" val="101691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787884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305033" y="2544629"/>
            <a:ext cx="5600264" cy="884371"/>
          </a:xfrm>
        </p:spPr>
        <p:txBody>
          <a:bodyPr>
            <a:normAutofit fontScale="85000" lnSpcReduction="10000"/>
          </a:bodyPr>
          <a:lstStyle/>
          <a:p>
            <a:pPr rtl="0"/>
            <a:r>
              <a:rPr lang="es-AR" dirty="0"/>
              <a:t>Diseño de programas de letrinas</a:t>
            </a:r>
          </a:p>
        </p:txBody>
      </p:sp>
      <p:sp>
        <p:nvSpPr>
          <p:cNvPr id="5" name="Text Placeholder 4"/>
          <p:cNvSpPr>
            <a:spLocks noGrp="1"/>
          </p:cNvSpPr>
          <p:nvPr>
            <p:ph type="body" sz="quarter" idx="14"/>
          </p:nvPr>
        </p:nvSpPr>
        <p:spPr/>
        <p:txBody>
          <a:bodyPr/>
          <a:lstStyle/>
          <a:p>
            <a:pPr rtl="0"/>
            <a:r>
              <a:rPr lang="es-AR"/>
              <a:t>Presentación del taller</a:t>
            </a:r>
          </a:p>
        </p:txBody>
      </p:sp>
      <p:sp>
        <p:nvSpPr>
          <p:cNvPr id="6" name="Text Placeholder 5"/>
          <p:cNvSpPr>
            <a:spLocks noGrp="1"/>
          </p:cNvSpPr>
          <p:nvPr>
            <p:ph type="body" sz="quarter" idx="15"/>
          </p:nvPr>
        </p:nvSpPr>
        <p:spPr/>
        <p:txBody>
          <a:bodyPr/>
          <a:lstStyle/>
          <a:p>
            <a:pPr rtl="0"/>
            <a:r>
              <a:rPr lang="es-AR"/>
              <a:t>2018</a:t>
            </a:r>
          </a:p>
        </p:txBody>
      </p:sp>
      <p:sp>
        <p:nvSpPr>
          <p:cNvPr id="7" name="Text Placeholder 6"/>
          <p:cNvSpPr>
            <a:spLocks noGrp="1"/>
          </p:cNvSpPr>
          <p:nvPr>
            <p:ph type="body" sz="quarter" idx="16"/>
          </p:nvPr>
        </p:nvSpPr>
        <p:spPr>
          <a:xfrm>
            <a:off x="2144036" y="3963012"/>
            <a:ext cx="1870916" cy="548874"/>
          </a:xfrm>
        </p:spPr>
        <p:txBody>
          <a:bodyPr>
            <a:normAutofit/>
          </a:bodyPr>
          <a:lstStyle/>
          <a:p>
            <a:pPr rtl="0"/>
            <a:r>
              <a:rPr lang="es-AR" dirty="0"/>
              <a:t>Septiembre</a:t>
            </a:r>
          </a:p>
        </p:txBody>
      </p:sp>
    </p:spTree>
    <p:custDataLst>
      <p:tags r:id="rId1"/>
    </p:custDataLst>
    <p:extLst>
      <p:ext uri="{BB962C8B-B14F-4D97-AF65-F5344CB8AC3E}">
        <p14:creationId xmlns:p14="http://schemas.microsoft.com/office/powerpoint/2010/main" val="1902046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p:txBody>
          <a:bodyPr>
            <a:normAutofit/>
          </a:bodyPr>
          <a:lstStyle/>
          <a:p>
            <a:pPr rtl="0"/>
            <a:r>
              <a:rPr lang="es-AR"/>
              <a:t>Capacitadores</a:t>
            </a:r>
          </a:p>
        </p:txBody>
      </p:sp>
      <p:sp>
        <p:nvSpPr>
          <p:cNvPr id="3" name="Picture Placeholder 2"/>
          <p:cNvSpPr>
            <a:spLocks noGrp="1"/>
          </p:cNvSpPr>
          <p:nvPr>
            <p:ph type="pic" sz="quarter" idx="11"/>
          </p:nvPr>
        </p:nvSpPr>
        <p:spPr>
          <a:xfrm>
            <a:off x="4836000" y="2158114"/>
            <a:ext cx="2520000" cy="2520000"/>
          </a:xfrm>
        </p:spPr>
      </p:sp>
      <p:sp>
        <p:nvSpPr>
          <p:cNvPr id="7" name="Picture Placeholder 6"/>
          <p:cNvSpPr>
            <a:spLocks noGrp="1"/>
          </p:cNvSpPr>
          <p:nvPr>
            <p:ph type="pic" sz="quarter" idx="12"/>
          </p:nvPr>
        </p:nvSpPr>
        <p:spPr>
          <a:xfrm>
            <a:off x="8280000" y="2158114"/>
            <a:ext cx="2520000" cy="2520000"/>
          </a:xfrm>
        </p:spPr>
      </p:sp>
      <p:sp>
        <p:nvSpPr>
          <p:cNvPr id="8" name="Picture Placeholder 7"/>
          <p:cNvSpPr>
            <a:spLocks noGrp="1"/>
          </p:cNvSpPr>
          <p:nvPr>
            <p:ph type="pic" sz="quarter" idx="13"/>
          </p:nvPr>
        </p:nvSpPr>
        <p:spPr>
          <a:xfrm>
            <a:off x="1440000" y="2158114"/>
            <a:ext cx="2520000" cy="2520000"/>
          </a:xfrm>
        </p:spPr>
      </p:sp>
      <p:sp>
        <p:nvSpPr>
          <p:cNvPr id="9" name="Text Placeholder 8"/>
          <p:cNvSpPr>
            <a:spLocks noGrp="1"/>
          </p:cNvSpPr>
          <p:nvPr>
            <p:ph type="body" sz="quarter" idx="26"/>
          </p:nvPr>
        </p:nvSpPr>
        <p:spPr>
          <a:xfrm>
            <a:off x="1440000" y="4845880"/>
            <a:ext cx="2520000" cy="949623"/>
          </a:xfrm>
        </p:spPr>
        <p:txBody>
          <a:bodyPr>
            <a:normAutofit fontScale="85000" lnSpcReduction="10000"/>
          </a:bodyPr>
          <a:lstStyle/>
          <a:p>
            <a:pPr rtl="0"/>
            <a:r>
              <a:rPr lang="es-AR"/>
              <a:t>Una foto de un capacitador o un invitado especial</a:t>
            </a:r>
          </a:p>
        </p:txBody>
      </p:sp>
      <p:sp>
        <p:nvSpPr>
          <p:cNvPr id="11" name="Text Placeholder 10"/>
          <p:cNvSpPr>
            <a:spLocks noGrp="1"/>
          </p:cNvSpPr>
          <p:nvPr>
            <p:ph type="body" sz="quarter" idx="28"/>
          </p:nvPr>
        </p:nvSpPr>
        <p:spPr>
          <a:xfrm>
            <a:off x="4836000" y="4845880"/>
            <a:ext cx="2520000" cy="949623"/>
          </a:xfrm>
        </p:spPr>
        <p:txBody>
          <a:bodyPr>
            <a:normAutofit fontScale="85000" lnSpcReduction="10000"/>
          </a:bodyPr>
          <a:lstStyle/>
          <a:p>
            <a:pPr rtl="0"/>
            <a:r>
              <a:rPr lang="es-AR"/>
              <a:t>Una foto de un capacitador o un invitado especial</a:t>
            </a:r>
          </a:p>
        </p:txBody>
      </p:sp>
      <p:sp>
        <p:nvSpPr>
          <p:cNvPr id="13" name="Text Placeholder 12"/>
          <p:cNvSpPr>
            <a:spLocks noGrp="1"/>
          </p:cNvSpPr>
          <p:nvPr>
            <p:ph type="body" sz="quarter" idx="30"/>
          </p:nvPr>
        </p:nvSpPr>
        <p:spPr>
          <a:xfrm>
            <a:off x="8280000" y="4845880"/>
            <a:ext cx="2520000" cy="949623"/>
          </a:xfrm>
        </p:spPr>
        <p:txBody>
          <a:bodyPr>
            <a:normAutofit fontScale="85000" lnSpcReduction="10000"/>
          </a:bodyPr>
          <a:lstStyle/>
          <a:p>
            <a:pPr rtl="0"/>
            <a:r>
              <a:rPr lang="es-AR"/>
              <a:t>Una foto de un capacitador o un invitado especial</a:t>
            </a:r>
          </a:p>
        </p:txBody>
      </p:sp>
    </p:spTree>
    <p:custDataLst>
      <p:tags r:id="rId1"/>
    </p:custDataLst>
    <p:extLst>
      <p:ext uri="{BB962C8B-B14F-4D97-AF65-F5344CB8AC3E}">
        <p14:creationId xmlns:p14="http://schemas.microsoft.com/office/powerpoint/2010/main" val="3623688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2B9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9863" y="2529000"/>
            <a:ext cx="5152274" cy="1800000"/>
          </a:xfrm>
          <a:prstGeom prst="rect">
            <a:avLst/>
          </a:prstGeom>
        </p:spPr>
      </p:pic>
    </p:spTree>
    <p:custDataLst>
      <p:tags r:id="rId1"/>
    </p:custDataLst>
    <p:extLst>
      <p:ext uri="{BB962C8B-B14F-4D97-AF65-F5344CB8AC3E}">
        <p14:creationId xmlns:p14="http://schemas.microsoft.com/office/powerpoint/2010/main" val="2960473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9"/>
          <p:cNvSpPr>
            <a:spLocks noGrp="1"/>
          </p:cNvSpPr>
          <p:nvPr>
            <p:ph type="body" sz="quarter" idx="4294967295"/>
          </p:nvPr>
        </p:nvSpPr>
        <p:spPr>
          <a:xfrm>
            <a:off x="1" y="2874180"/>
            <a:ext cx="12191999" cy="603805"/>
          </a:xfrm>
          <a:prstGeom prst="rect">
            <a:avLst/>
          </a:prstGeom>
        </p:spPr>
        <p:txBody>
          <a:bodyPr anchor="ctr" anchorCtr="0">
            <a:noAutofit/>
          </a:bodyPr>
          <a:lstStyle/>
          <a:p>
            <a:pPr algn="ctr" rtl="0">
              <a:lnSpc>
                <a:spcPct val="150000"/>
              </a:lnSpc>
            </a:pPr>
            <a:r>
              <a:rPr lang="es-AR" sz="2200"/>
              <a:t>¿Qué porcentaje de la población mundial practica la defecación al aire libre? </a:t>
            </a:r>
          </a:p>
        </p:txBody>
      </p:sp>
      <p:sp>
        <p:nvSpPr>
          <p:cNvPr id="3" name="Text Placeholder 9"/>
          <p:cNvSpPr>
            <a:spLocks noGrp="1"/>
          </p:cNvSpPr>
          <p:nvPr>
            <p:ph type="body" sz="quarter" idx="4294967295"/>
          </p:nvPr>
        </p:nvSpPr>
        <p:spPr>
          <a:xfrm>
            <a:off x="5030198" y="3594074"/>
            <a:ext cx="2131605" cy="977923"/>
          </a:xfrm>
          <a:prstGeom prst="rect">
            <a:avLst/>
          </a:prstGeom>
        </p:spPr>
        <p:txBody>
          <a:bodyPr anchor="ctr" anchorCtr="0">
            <a:noAutofit/>
          </a:bodyPr>
          <a:lstStyle/>
          <a:p>
            <a:pPr algn="ctr" rtl="0">
              <a:lnSpc>
                <a:spcPct val="150000"/>
              </a:lnSpc>
            </a:pPr>
            <a:r>
              <a:rPr lang="es-AR" sz="7000">
                <a:solidFill>
                  <a:srgbClr val="F68D37"/>
                </a:solidFill>
                <a:latin typeface="Merriweather Black" panose="00000A00000000000000" pitchFamily="2" charset="0"/>
              </a:rPr>
              <a:t>12%</a:t>
            </a:r>
          </a:p>
        </p:txBody>
      </p:sp>
    </p:spTree>
    <p:custDataLst>
      <p:tags r:id="rId1"/>
    </p:custDataLst>
    <p:extLst>
      <p:ext uri="{BB962C8B-B14F-4D97-AF65-F5344CB8AC3E}">
        <p14:creationId xmlns:p14="http://schemas.microsoft.com/office/powerpoint/2010/main" val="162000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9"/>
          <p:cNvSpPr>
            <a:spLocks noGrp="1"/>
          </p:cNvSpPr>
          <p:nvPr>
            <p:ph type="body" sz="quarter" idx="4294967295"/>
          </p:nvPr>
        </p:nvSpPr>
        <p:spPr>
          <a:xfrm>
            <a:off x="1" y="2874180"/>
            <a:ext cx="12191999" cy="603805"/>
          </a:xfrm>
          <a:prstGeom prst="rect">
            <a:avLst/>
          </a:prstGeom>
        </p:spPr>
        <p:txBody>
          <a:bodyPr anchor="ctr" anchorCtr="0">
            <a:noAutofit/>
          </a:bodyPr>
          <a:lstStyle/>
          <a:p>
            <a:pPr algn="ctr" rtl="0"/>
            <a:r>
              <a:rPr lang="es-AR" sz="2200"/>
              <a:t>¿Qué porcentaje de la población mundial no tiene acceso a instalaciones gestionadas de manera segura?</a:t>
            </a:r>
          </a:p>
        </p:txBody>
      </p:sp>
      <p:sp>
        <p:nvSpPr>
          <p:cNvPr id="3" name="Text Placeholder 9"/>
          <p:cNvSpPr>
            <a:spLocks noGrp="1"/>
          </p:cNvSpPr>
          <p:nvPr>
            <p:ph type="body" sz="quarter" idx="4294967295"/>
          </p:nvPr>
        </p:nvSpPr>
        <p:spPr>
          <a:xfrm>
            <a:off x="4937171" y="3594074"/>
            <a:ext cx="2317659" cy="977923"/>
          </a:xfrm>
          <a:prstGeom prst="rect">
            <a:avLst/>
          </a:prstGeom>
        </p:spPr>
        <p:txBody>
          <a:bodyPr anchor="ctr" anchorCtr="0">
            <a:noAutofit/>
          </a:bodyPr>
          <a:lstStyle/>
          <a:p>
            <a:pPr algn="ctr" rtl="0">
              <a:lnSpc>
                <a:spcPct val="150000"/>
              </a:lnSpc>
            </a:pPr>
            <a:r>
              <a:rPr lang="es-AR" sz="7000">
                <a:solidFill>
                  <a:srgbClr val="F68D37"/>
                </a:solidFill>
                <a:latin typeface="Merriweather Black" panose="00000A00000000000000" pitchFamily="2" charset="0"/>
              </a:rPr>
              <a:t>61%</a:t>
            </a:r>
          </a:p>
        </p:txBody>
      </p:sp>
    </p:spTree>
    <p:custDataLst>
      <p:tags r:id="rId1"/>
    </p:custDataLst>
    <p:extLst>
      <p:ext uri="{BB962C8B-B14F-4D97-AF65-F5344CB8AC3E}">
        <p14:creationId xmlns:p14="http://schemas.microsoft.com/office/powerpoint/2010/main" val="50054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699596"/>
              </p:ext>
            </p:extLst>
          </p:nvPr>
        </p:nvGraphicFramePr>
        <p:xfrm>
          <a:off x="2008422" y="770400"/>
          <a:ext cx="8499702" cy="5042600"/>
        </p:xfrm>
        <a:graphic>
          <a:graphicData uri="http://schemas.openxmlformats.org/drawingml/2006/table">
            <a:tbl>
              <a:tblPr>
                <a:tableStyleId>{5C22544A-7EE6-4342-B048-85BDC9FD1C3A}</a:tableStyleId>
              </a:tblPr>
              <a:tblGrid>
                <a:gridCol w="1243923">
                  <a:extLst>
                    <a:ext uri="{9D8B030D-6E8A-4147-A177-3AD203B41FA5}">
                      <a16:colId xmlns:a16="http://schemas.microsoft.com/office/drawing/2014/main" val="3061543139"/>
                    </a:ext>
                  </a:extLst>
                </a:gridCol>
                <a:gridCol w="308311">
                  <a:extLst>
                    <a:ext uri="{9D8B030D-6E8A-4147-A177-3AD203B41FA5}">
                      <a16:colId xmlns:a16="http://schemas.microsoft.com/office/drawing/2014/main" val="599076527"/>
                    </a:ext>
                  </a:extLst>
                </a:gridCol>
                <a:gridCol w="4819311">
                  <a:extLst>
                    <a:ext uri="{9D8B030D-6E8A-4147-A177-3AD203B41FA5}">
                      <a16:colId xmlns:a16="http://schemas.microsoft.com/office/drawing/2014/main" val="2572394071"/>
                    </a:ext>
                  </a:extLst>
                </a:gridCol>
                <a:gridCol w="2128157">
                  <a:extLst>
                    <a:ext uri="{9D8B030D-6E8A-4147-A177-3AD203B41FA5}">
                      <a16:colId xmlns:a16="http://schemas.microsoft.com/office/drawing/2014/main" val="2869378090"/>
                    </a:ext>
                  </a:extLst>
                </a:gridCol>
              </a:tblGrid>
              <a:tr h="1008520">
                <a:tc>
                  <a:txBody>
                    <a:bodyPr/>
                    <a:lstStyle/>
                    <a:p>
                      <a:pPr algn="l" fontAlgn="b"/>
                      <a:endParaRPr lang="fr-FR" sz="2400" b="0" i="0" u="none" strike="noStrike" dirty="0">
                        <a:solidFill>
                          <a:srgbClr val="000000"/>
                        </a:solidFill>
                        <a:effectLst/>
                        <a:latin typeface="Lato" panose="020F0502020204030203"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88E3C"/>
                    </a:solidFill>
                  </a:tcPr>
                </a:tc>
                <a:tc>
                  <a:txBody>
                    <a:bodyPr/>
                    <a:lstStyle/>
                    <a:p>
                      <a:pPr algn="l" fontAlgn="b"/>
                      <a:endParaRPr lang="fr-FR" sz="2400" b="0" i="0" u="none" strike="noStrike" dirty="0">
                        <a:solidFill>
                          <a:srgbClr val="000000"/>
                        </a:solidFill>
                        <a:effectLst/>
                        <a:latin typeface="Lato" panose="020F0502020204030203"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s-AR" sz="2000" b="0" u="none" strike="noStrike">
                          <a:effectLst/>
                          <a:latin typeface="Lato" panose="020F0502020204030203" pitchFamily="34" charset="0"/>
                        </a:rPr>
                        <a:t>Gestionadas de forma segura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rtl="0" fontAlgn="b"/>
                      <a:r>
                        <a:rPr lang="es-AR" sz="2000" b="0" u="none" strike="noStrike">
                          <a:effectLst/>
                          <a:latin typeface="Lato" panose="020F0502020204030203" pitchFamily="34" charset="0"/>
                        </a:rPr>
                        <a:t>2,9 mil millones (39%)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210570701"/>
                  </a:ext>
                </a:extLst>
              </a:tr>
              <a:tr h="1008520">
                <a:tc>
                  <a:txBody>
                    <a:bodyPr/>
                    <a:lstStyle/>
                    <a:p>
                      <a:pPr marL="0" algn="l" defTabSz="914400" rtl="0" eaLnBrk="1" fontAlgn="b" latinLnBrk="0" hangingPunct="1"/>
                      <a:endParaRPr lang="fr-FR" sz="2400" b="0" i="0" u="none" strike="noStrike" dirty="0">
                        <a:solidFill>
                          <a:srgbClr val="000000"/>
                        </a:solidFill>
                        <a:effectLst/>
                        <a:latin typeface="Lato" panose="020F0502020204030203"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1C784"/>
                    </a:solidFill>
                  </a:tcPr>
                </a:tc>
                <a:tc>
                  <a:txBody>
                    <a:bodyPr/>
                    <a:lstStyle/>
                    <a:p>
                      <a:pPr marL="0" algn="l" defTabSz="914400" rtl="0" eaLnBrk="1" fontAlgn="b" latinLnBrk="0" hangingPunct="1"/>
                      <a:endParaRPr lang="fr-FR" sz="2400" b="0" i="0" u="none" strike="noStrike" dirty="0">
                        <a:solidFill>
                          <a:srgbClr val="000000"/>
                        </a:solidFill>
                        <a:effectLst/>
                        <a:latin typeface="Lato" panose="020F0502020204030203"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s-AR" sz="2000" b="0" u="none" strike="noStrike" kern="1200">
                          <a:solidFill>
                            <a:schemeClr val="dk1"/>
                          </a:solidFill>
                          <a:effectLst/>
                          <a:latin typeface="Lato" panose="020F0502020204030203" pitchFamily="34" charset="0"/>
                          <a:ea typeface="+mn-ea"/>
                          <a:cs typeface="+mn-cs"/>
                        </a:rPr>
                        <a:t>Básicas (sin</a:t>
                      </a:r>
                      <a:r>
                        <a:rPr lang="es-AR" sz="2000" b="0" u="none" strike="noStrike" kern="1200" baseline="0">
                          <a:solidFill>
                            <a:schemeClr val="dk1"/>
                          </a:solidFill>
                          <a:effectLst/>
                          <a:latin typeface="Lato" panose="020F0502020204030203" pitchFamily="34" charset="0"/>
                          <a:ea typeface="+mn-ea"/>
                          <a:cs typeface="+mn-cs"/>
                        </a:rPr>
                        <a:t> GLF)</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rtl="0" fontAlgn="b"/>
                      <a:r>
                        <a:rPr lang="es-AR" sz="2000" b="0" u="none" strike="noStrike">
                          <a:effectLst/>
                          <a:latin typeface="Lato" panose="020F0502020204030203" pitchFamily="34" charset="0"/>
                        </a:rPr>
                        <a:t>2,1 mil millones (29%)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54634667"/>
                  </a:ext>
                </a:extLst>
              </a:tr>
              <a:tr h="1008520">
                <a:tc>
                  <a:txBody>
                    <a:bodyPr/>
                    <a:lstStyle/>
                    <a:p>
                      <a:pPr marL="0" algn="l" defTabSz="914400" rtl="0" eaLnBrk="1" fontAlgn="b" latinLnBrk="0" hangingPunct="1"/>
                      <a:endParaRPr lang="fr-FR" sz="2400" b="0" i="0" u="none" strike="noStrike" dirty="0">
                        <a:solidFill>
                          <a:srgbClr val="000000"/>
                        </a:solidFill>
                        <a:effectLst/>
                        <a:latin typeface="Lato" panose="020F0502020204030203"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176"/>
                    </a:solidFill>
                  </a:tcPr>
                </a:tc>
                <a:tc>
                  <a:txBody>
                    <a:bodyPr/>
                    <a:lstStyle/>
                    <a:p>
                      <a:pPr marL="0" algn="l" defTabSz="914400" rtl="0" eaLnBrk="1" fontAlgn="b" latinLnBrk="0" hangingPunct="1"/>
                      <a:endParaRPr lang="fr-FR" sz="2400" b="0" i="0" u="none" strike="noStrike" dirty="0">
                        <a:solidFill>
                          <a:srgbClr val="000000"/>
                        </a:solidFill>
                        <a:effectLst/>
                        <a:latin typeface="Lato" panose="020F0502020204030203"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b" latinLnBrk="0" hangingPunct="1"/>
                      <a:r>
                        <a:rPr lang="es-AR" sz="2000" b="0" u="none" strike="noStrike" kern="1200">
                          <a:solidFill>
                            <a:schemeClr val="dk1"/>
                          </a:solidFill>
                          <a:effectLst/>
                          <a:latin typeface="Lato" panose="020F0502020204030203" pitchFamily="34" charset="0"/>
                          <a:ea typeface="+mn-ea"/>
                          <a:cs typeface="+mn-cs"/>
                        </a:rPr>
                        <a:t>Limitadas (compartido)</a:t>
                      </a:r>
                      <a:r>
                        <a:rPr lang="es-AR" sz="2000" b="0" u="none" strike="noStrike">
                          <a:effectLst/>
                          <a:latin typeface="Lato" panose="020F0502020204030203"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rtl="0" fontAlgn="b"/>
                      <a:r>
                        <a:rPr lang="es-AR" sz="2000" b="0" u="none" strike="noStrike">
                          <a:effectLst/>
                          <a:latin typeface="Lato" panose="020F0502020204030203" pitchFamily="34" charset="0"/>
                        </a:rPr>
                        <a:t>600 millones (8%)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75399490"/>
                  </a:ext>
                </a:extLst>
              </a:tr>
              <a:tr h="1008520">
                <a:tc>
                  <a:txBody>
                    <a:bodyPr/>
                    <a:lstStyle/>
                    <a:p>
                      <a:pPr marL="0" algn="l" defTabSz="914400" rtl="0" eaLnBrk="1" fontAlgn="b" latinLnBrk="0" hangingPunct="1"/>
                      <a:endParaRPr lang="fr-FR" sz="2400" b="0" u="none" strike="noStrike" kern="1200" dirty="0">
                        <a:solidFill>
                          <a:schemeClr val="dk1"/>
                        </a:solidFill>
                        <a:effectLst/>
                        <a:latin typeface="Lato" panose="020F0502020204030203" pitchFamily="34"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54F"/>
                    </a:solidFill>
                  </a:tcPr>
                </a:tc>
                <a:tc>
                  <a:txBody>
                    <a:bodyPr/>
                    <a:lstStyle/>
                    <a:p>
                      <a:pPr marL="0" algn="l" defTabSz="914400" rtl="0" eaLnBrk="1" fontAlgn="b" latinLnBrk="0" hangingPunct="1"/>
                      <a:endParaRPr lang="fr-FR" sz="2400" b="0" u="none" strike="noStrike" kern="1200" dirty="0">
                        <a:solidFill>
                          <a:schemeClr val="dk1"/>
                        </a:solidFill>
                        <a:effectLst/>
                        <a:latin typeface="Lato" panose="020F0502020204030203" pitchFamily="34"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b" latinLnBrk="0" hangingPunct="1"/>
                      <a:r>
                        <a:rPr lang="es-AR" sz="2000" b="0" u="none" strike="noStrike" kern="1200">
                          <a:solidFill>
                            <a:schemeClr val="dk1"/>
                          </a:solidFill>
                          <a:effectLst/>
                          <a:latin typeface="Lato" panose="020F0502020204030203" pitchFamily="34" charset="0"/>
                          <a:ea typeface="+mn-ea"/>
                          <a:cs typeface="+mn-cs"/>
                        </a:rPr>
                        <a:t>No mejoradas (sin losa ni plataforma,</a:t>
                      </a:r>
                      <a:br>
                        <a:rPr lang="en-CA" sz="2000" b="0" u="none" strike="noStrike" kern="1200" dirty="0">
                          <a:solidFill>
                            <a:schemeClr val="dk1"/>
                          </a:solidFill>
                          <a:effectLst/>
                          <a:latin typeface="Lato" panose="020F0502020204030203" pitchFamily="34" charset="0"/>
                          <a:ea typeface="+mn-ea"/>
                          <a:cs typeface="+mn-cs"/>
                        </a:rPr>
                      </a:br>
                      <a:r>
                        <a:rPr lang="es-AR" sz="2000" b="0" u="none" strike="noStrike" kern="1200">
                          <a:solidFill>
                            <a:schemeClr val="dk1"/>
                          </a:solidFill>
                          <a:effectLst/>
                          <a:latin typeface="Lato" panose="020F0502020204030203" pitchFamily="34" charset="0"/>
                          <a:ea typeface="+mn-ea"/>
                          <a:cs typeface="+mn-cs"/>
                        </a:rPr>
                        <a:t>letrinas colgantes o letrinas de cubo)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rtl="0" fontAlgn="b"/>
                      <a:r>
                        <a:rPr lang="es-AR" sz="2000" b="0" u="none" strike="noStrike">
                          <a:effectLst/>
                          <a:latin typeface="Lato" panose="020F0502020204030203" pitchFamily="34" charset="0"/>
                        </a:rPr>
                        <a:t>856 millones (12%)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971860003"/>
                  </a:ext>
                </a:extLst>
              </a:tr>
              <a:tr h="1008520">
                <a:tc>
                  <a:txBody>
                    <a:bodyPr/>
                    <a:lstStyle/>
                    <a:p>
                      <a:pPr algn="l" fontAlgn="b"/>
                      <a:endParaRPr lang="fr-FR" sz="2400" b="0" i="0" u="none" strike="noStrike" dirty="0">
                        <a:solidFill>
                          <a:srgbClr val="000000"/>
                        </a:solidFill>
                        <a:effectLst/>
                        <a:latin typeface="Lato" panose="020F0502020204030203"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300"/>
                    </a:solidFill>
                  </a:tcPr>
                </a:tc>
                <a:tc>
                  <a:txBody>
                    <a:bodyPr/>
                    <a:lstStyle/>
                    <a:p>
                      <a:pPr algn="l" fontAlgn="b"/>
                      <a:endParaRPr lang="fr-FR" sz="2400" b="0" i="0" u="none" strike="noStrike" dirty="0">
                        <a:solidFill>
                          <a:srgbClr val="000000"/>
                        </a:solidFill>
                        <a:effectLst/>
                        <a:latin typeface="Lato" panose="020F0502020204030203"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rtl="0" fontAlgn="b"/>
                      <a:r>
                        <a:rPr lang="es-AR" sz="2000" b="0" u="none" strike="noStrike">
                          <a:effectLst/>
                          <a:latin typeface="Lato" panose="020F0502020204030203" pitchFamily="34" charset="0"/>
                        </a:rPr>
                        <a:t>Defecación al aire libre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rtl="0" fontAlgn="b"/>
                      <a:r>
                        <a:rPr lang="es-AR" sz="2000" b="0" u="none" strike="noStrike">
                          <a:effectLst/>
                          <a:latin typeface="Lato" panose="020F0502020204030203" pitchFamily="34" charset="0"/>
                        </a:rPr>
                        <a:t>892 millones (12%)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562642491"/>
                  </a:ext>
                </a:extLst>
              </a:tr>
            </a:tbl>
          </a:graphicData>
        </a:graphic>
      </p:graphicFrame>
      <p:sp>
        <p:nvSpPr>
          <p:cNvPr id="6" name="Text Placeholder 11"/>
          <p:cNvSpPr>
            <a:spLocks noGrp="1"/>
          </p:cNvSpPr>
          <p:nvPr>
            <p:ph type="body" sz="quarter" idx="4294967295"/>
          </p:nvPr>
        </p:nvSpPr>
        <p:spPr>
          <a:xfrm>
            <a:off x="7544885" y="6353991"/>
            <a:ext cx="4478382" cy="354106"/>
          </a:xfrm>
          <a:prstGeom prst="rect">
            <a:avLst/>
          </a:prstGeom>
        </p:spPr>
        <p:txBody>
          <a:bodyPr anchor="ctr" anchorCtr="0">
            <a:noAutofit/>
          </a:bodyPr>
          <a:lstStyle/>
          <a:p>
            <a:pPr algn="r" rtl="0"/>
            <a:r>
              <a:rPr lang="es-AR" sz="1400" i="1"/>
              <a:t>Fuente: Programa Conjunto de Monitoreo [PCM], 2018</a:t>
            </a:r>
          </a:p>
        </p:txBody>
      </p:sp>
    </p:spTree>
    <p:custDataLst>
      <p:tags r:id="rId1"/>
    </p:custDataLst>
    <p:extLst>
      <p:ext uri="{BB962C8B-B14F-4D97-AF65-F5344CB8AC3E}">
        <p14:creationId xmlns:p14="http://schemas.microsoft.com/office/powerpoint/2010/main" val="4237735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1"/>
          <p:cNvSpPr>
            <a:spLocks noGrp="1"/>
          </p:cNvSpPr>
          <p:nvPr>
            <p:ph type="body" sz="quarter" idx="4294967295"/>
          </p:nvPr>
        </p:nvSpPr>
        <p:spPr>
          <a:xfrm>
            <a:off x="7544885" y="6353991"/>
            <a:ext cx="4478382" cy="354106"/>
          </a:xfrm>
          <a:prstGeom prst="rect">
            <a:avLst/>
          </a:prstGeom>
        </p:spPr>
        <p:txBody>
          <a:bodyPr anchor="ctr" anchorCtr="0">
            <a:noAutofit/>
          </a:bodyPr>
          <a:lstStyle/>
          <a:p>
            <a:pPr algn="r" rtl="0"/>
            <a:r>
              <a:rPr lang="es-AR" sz="1400" i="1"/>
              <a:t>Fuente: Programa Conjunto de Monitoreo [PCM], 2018</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000" y="770400"/>
            <a:ext cx="9797383" cy="5039999"/>
          </a:xfrm>
          <a:prstGeom prst="rect">
            <a:avLst/>
          </a:prstGeom>
        </p:spPr>
      </p:pic>
      <p:grpSp>
        <p:nvGrpSpPr>
          <p:cNvPr id="12" name="Group 11"/>
          <p:cNvGrpSpPr/>
          <p:nvPr/>
        </p:nvGrpSpPr>
        <p:grpSpPr>
          <a:xfrm>
            <a:off x="936111" y="615156"/>
            <a:ext cx="522395" cy="5314280"/>
            <a:chOff x="936111" y="615156"/>
            <a:chExt cx="522395" cy="5314280"/>
          </a:xfrm>
        </p:grpSpPr>
        <p:sp>
          <p:nvSpPr>
            <p:cNvPr id="13" name="TextBox 12"/>
            <p:cNvSpPr txBox="1"/>
            <p:nvPr/>
          </p:nvSpPr>
          <p:spPr>
            <a:xfrm>
              <a:off x="938694" y="615156"/>
              <a:ext cx="519812" cy="323165"/>
            </a:xfrm>
            <a:prstGeom prst="rect">
              <a:avLst/>
            </a:prstGeom>
            <a:noFill/>
          </p:spPr>
          <p:txBody>
            <a:bodyPr wrap="square" rtlCol="0">
              <a:spAutoFit/>
            </a:bodyPr>
            <a:lstStyle/>
            <a:p>
              <a:pPr algn="r" rtl="0"/>
              <a:r>
                <a:rPr lang="es-AR" sz="1500">
                  <a:latin typeface="Lato" panose="020F0502020204030203" pitchFamily="34" charset="0"/>
                </a:rPr>
                <a:t>0</a:t>
              </a:r>
            </a:p>
          </p:txBody>
        </p:sp>
        <p:sp>
          <p:nvSpPr>
            <p:cNvPr id="14" name="TextBox 13"/>
            <p:cNvSpPr txBox="1"/>
            <p:nvPr/>
          </p:nvSpPr>
          <p:spPr>
            <a:xfrm>
              <a:off x="938694" y="1118781"/>
              <a:ext cx="519812" cy="323165"/>
            </a:xfrm>
            <a:prstGeom prst="rect">
              <a:avLst/>
            </a:prstGeom>
            <a:noFill/>
          </p:spPr>
          <p:txBody>
            <a:bodyPr wrap="square" rtlCol="0">
              <a:spAutoFit/>
            </a:bodyPr>
            <a:lstStyle/>
            <a:p>
              <a:pPr algn="r" rtl="0"/>
              <a:r>
                <a:rPr lang="es-AR" sz="1500">
                  <a:latin typeface="Lato" panose="020F0502020204030203" pitchFamily="34" charset="0"/>
                </a:rPr>
                <a:t>10</a:t>
              </a:r>
            </a:p>
          </p:txBody>
        </p:sp>
        <p:sp>
          <p:nvSpPr>
            <p:cNvPr id="15" name="TextBox 14"/>
            <p:cNvSpPr txBox="1"/>
            <p:nvPr/>
          </p:nvSpPr>
          <p:spPr>
            <a:xfrm>
              <a:off x="937833" y="1622409"/>
              <a:ext cx="519812" cy="323165"/>
            </a:xfrm>
            <a:prstGeom prst="rect">
              <a:avLst/>
            </a:prstGeom>
            <a:noFill/>
          </p:spPr>
          <p:txBody>
            <a:bodyPr wrap="square" rtlCol="0">
              <a:spAutoFit/>
            </a:bodyPr>
            <a:lstStyle/>
            <a:p>
              <a:pPr algn="r" rtl="0"/>
              <a:r>
                <a:rPr lang="es-AR" sz="1500">
                  <a:latin typeface="Lato" panose="020F0502020204030203" pitchFamily="34" charset="0"/>
                </a:rPr>
                <a:t>20</a:t>
              </a:r>
            </a:p>
          </p:txBody>
        </p:sp>
        <p:sp>
          <p:nvSpPr>
            <p:cNvPr id="16" name="TextBox 15"/>
            <p:cNvSpPr txBox="1"/>
            <p:nvPr/>
          </p:nvSpPr>
          <p:spPr>
            <a:xfrm>
              <a:off x="937833" y="2103973"/>
              <a:ext cx="519812" cy="323165"/>
            </a:xfrm>
            <a:prstGeom prst="rect">
              <a:avLst/>
            </a:prstGeom>
            <a:noFill/>
          </p:spPr>
          <p:txBody>
            <a:bodyPr wrap="square" rtlCol="0">
              <a:spAutoFit/>
            </a:bodyPr>
            <a:lstStyle/>
            <a:p>
              <a:pPr algn="r" rtl="0"/>
              <a:r>
                <a:rPr lang="es-AR" sz="1500">
                  <a:latin typeface="Lato" panose="020F0502020204030203" pitchFamily="34" charset="0"/>
                </a:rPr>
                <a:t>30</a:t>
              </a:r>
            </a:p>
          </p:txBody>
        </p:sp>
        <p:sp>
          <p:nvSpPr>
            <p:cNvPr id="17" name="TextBox 16"/>
            <p:cNvSpPr txBox="1"/>
            <p:nvPr/>
          </p:nvSpPr>
          <p:spPr>
            <a:xfrm>
              <a:off x="937833" y="2607598"/>
              <a:ext cx="519812" cy="323165"/>
            </a:xfrm>
            <a:prstGeom prst="rect">
              <a:avLst/>
            </a:prstGeom>
            <a:noFill/>
          </p:spPr>
          <p:txBody>
            <a:bodyPr wrap="square" rtlCol="0">
              <a:spAutoFit/>
            </a:bodyPr>
            <a:lstStyle/>
            <a:p>
              <a:pPr algn="r" rtl="0"/>
              <a:r>
                <a:rPr lang="es-AR" sz="1500">
                  <a:latin typeface="Lato" panose="020F0502020204030203" pitchFamily="34" charset="0"/>
                </a:rPr>
                <a:t>40</a:t>
              </a:r>
            </a:p>
          </p:txBody>
        </p:sp>
        <p:sp>
          <p:nvSpPr>
            <p:cNvPr id="18" name="TextBox 17"/>
            <p:cNvSpPr txBox="1"/>
            <p:nvPr/>
          </p:nvSpPr>
          <p:spPr>
            <a:xfrm>
              <a:off x="936972" y="3111226"/>
              <a:ext cx="519812" cy="323165"/>
            </a:xfrm>
            <a:prstGeom prst="rect">
              <a:avLst/>
            </a:prstGeom>
            <a:noFill/>
          </p:spPr>
          <p:txBody>
            <a:bodyPr wrap="square" rtlCol="0">
              <a:spAutoFit/>
            </a:bodyPr>
            <a:lstStyle/>
            <a:p>
              <a:pPr algn="r" rtl="0"/>
              <a:r>
                <a:rPr lang="es-AR" sz="1500">
                  <a:latin typeface="Lato" panose="020F0502020204030203" pitchFamily="34" charset="0"/>
                </a:rPr>
                <a:t>50</a:t>
              </a:r>
            </a:p>
          </p:txBody>
        </p:sp>
        <p:sp>
          <p:nvSpPr>
            <p:cNvPr id="19" name="TextBox 18"/>
            <p:cNvSpPr txBox="1"/>
            <p:nvPr/>
          </p:nvSpPr>
          <p:spPr>
            <a:xfrm>
              <a:off x="936972" y="3613829"/>
              <a:ext cx="519812" cy="323165"/>
            </a:xfrm>
            <a:prstGeom prst="rect">
              <a:avLst/>
            </a:prstGeom>
            <a:noFill/>
          </p:spPr>
          <p:txBody>
            <a:bodyPr wrap="square" rtlCol="0">
              <a:spAutoFit/>
            </a:bodyPr>
            <a:lstStyle/>
            <a:p>
              <a:pPr algn="r" rtl="0"/>
              <a:r>
                <a:rPr lang="es-AR" sz="1500">
                  <a:latin typeface="Lato" panose="020F0502020204030203" pitchFamily="34" charset="0"/>
                </a:rPr>
                <a:t>60</a:t>
              </a:r>
            </a:p>
          </p:txBody>
        </p:sp>
        <p:sp>
          <p:nvSpPr>
            <p:cNvPr id="20" name="TextBox 19"/>
            <p:cNvSpPr txBox="1"/>
            <p:nvPr/>
          </p:nvSpPr>
          <p:spPr>
            <a:xfrm>
              <a:off x="936972" y="4117454"/>
              <a:ext cx="519812" cy="323165"/>
            </a:xfrm>
            <a:prstGeom prst="rect">
              <a:avLst/>
            </a:prstGeom>
            <a:noFill/>
          </p:spPr>
          <p:txBody>
            <a:bodyPr wrap="square" rtlCol="0">
              <a:spAutoFit/>
            </a:bodyPr>
            <a:lstStyle/>
            <a:p>
              <a:pPr algn="r" rtl="0"/>
              <a:r>
                <a:rPr lang="es-AR" sz="1500">
                  <a:latin typeface="Lato" panose="020F0502020204030203" pitchFamily="34" charset="0"/>
                </a:rPr>
                <a:t>70</a:t>
              </a:r>
            </a:p>
          </p:txBody>
        </p:sp>
        <p:sp>
          <p:nvSpPr>
            <p:cNvPr id="21" name="TextBox 20"/>
            <p:cNvSpPr txBox="1"/>
            <p:nvPr/>
          </p:nvSpPr>
          <p:spPr>
            <a:xfrm>
              <a:off x="936111" y="4621082"/>
              <a:ext cx="519812" cy="323165"/>
            </a:xfrm>
            <a:prstGeom prst="rect">
              <a:avLst/>
            </a:prstGeom>
            <a:noFill/>
          </p:spPr>
          <p:txBody>
            <a:bodyPr wrap="square" rtlCol="0">
              <a:spAutoFit/>
            </a:bodyPr>
            <a:lstStyle/>
            <a:p>
              <a:pPr algn="r" rtl="0"/>
              <a:r>
                <a:rPr lang="es-AR" sz="1500">
                  <a:latin typeface="Lato" panose="020F0502020204030203" pitchFamily="34" charset="0"/>
                </a:rPr>
                <a:t>80</a:t>
              </a:r>
            </a:p>
          </p:txBody>
        </p:sp>
        <p:sp>
          <p:nvSpPr>
            <p:cNvPr id="22" name="TextBox 21"/>
            <p:cNvSpPr txBox="1"/>
            <p:nvPr/>
          </p:nvSpPr>
          <p:spPr>
            <a:xfrm>
              <a:off x="936111" y="5102646"/>
              <a:ext cx="519812" cy="323165"/>
            </a:xfrm>
            <a:prstGeom prst="rect">
              <a:avLst/>
            </a:prstGeom>
            <a:noFill/>
          </p:spPr>
          <p:txBody>
            <a:bodyPr wrap="square" rtlCol="0">
              <a:spAutoFit/>
            </a:bodyPr>
            <a:lstStyle/>
            <a:p>
              <a:pPr algn="r" rtl="0"/>
              <a:r>
                <a:rPr lang="es-AR" sz="1500">
                  <a:latin typeface="Lato" panose="020F0502020204030203" pitchFamily="34" charset="0"/>
                </a:rPr>
                <a:t>90</a:t>
              </a:r>
            </a:p>
          </p:txBody>
        </p:sp>
        <p:sp>
          <p:nvSpPr>
            <p:cNvPr id="23" name="TextBox 22"/>
            <p:cNvSpPr txBox="1"/>
            <p:nvPr/>
          </p:nvSpPr>
          <p:spPr>
            <a:xfrm>
              <a:off x="936111" y="5606271"/>
              <a:ext cx="519812" cy="323165"/>
            </a:xfrm>
            <a:prstGeom prst="rect">
              <a:avLst/>
            </a:prstGeom>
            <a:noFill/>
          </p:spPr>
          <p:txBody>
            <a:bodyPr wrap="square" rtlCol="0">
              <a:spAutoFit/>
            </a:bodyPr>
            <a:lstStyle/>
            <a:p>
              <a:pPr algn="r" rtl="0"/>
              <a:r>
                <a:rPr lang="es-AR" sz="1500">
                  <a:latin typeface="Lato" panose="020F0502020204030203" pitchFamily="34" charset="0"/>
                </a:rPr>
                <a:t>100</a:t>
              </a:r>
            </a:p>
          </p:txBody>
        </p:sp>
      </p:grpSp>
      <p:sp>
        <p:nvSpPr>
          <p:cNvPr id="27" name="TextBox 26"/>
          <p:cNvSpPr txBox="1"/>
          <p:nvPr/>
        </p:nvSpPr>
        <p:spPr>
          <a:xfrm>
            <a:off x="9994947" y="338400"/>
            <a:ext cx="1255915" cy="400110"/>
          </a:xfrm>
          <a:prstGeom prst="rect">
            <a:avLst/>
          </a:prstGeom>
          <a:noFill/>
        </p:spPr>
        <p:txBody>
          <a:bodyPr wrap="square" rtlCol="0">
            <a:spAutoFit/>
          </a:bodyPr>
          <a:lstStyle/>
          <a:p>
            <a:pPr algn="ctr" rtl="0"/>
            <a:r>
              <a:rPr lang="es-AR" sz="2000">
                <a:latin typeface="Lato" panose="020F0502020204030203" pitchFamily="34" charset="0"/>
              </a:rPr>
              <a:t>Chad</a:t>
            </a:r>
          </a:p>
        </p:txBody>
      </p:sp>
      <p:sp>
        <p:nvSpPr>
          <p:cNvPr id="28" name="TextBox 27"/>
          <p:cNvSpPr txBox="1"/>
          <p:nvPr/>
        </p:nvSpPr>
        <p:spPr>
          <a:xfrm>
            <a:off x="6086045" y="338400"/>
            <a:ext cx="1255915" cy="400110"/>
          </a:xfrm>
          <a:prstGeom prst="rect">
            <a:avLst/>
          </a:prstGeom>
          <a:noFill/>
        </p:spPr>
        <p:txBody>
          <a:bodyPr wrap="square" rtlCol="0">
            <a:spAutoFit/>
          </a:bodyPr>
          <a:lstStyle/>
          <a:p>
            <a:pPr algn="ctr" rtl="0"/>
            <a:r>
              <a:rPr lang="es-AR" sz="2000">
                <a:latin typeface="Lato" panose="020F0502020204030203" pitchFamily="34" charset="0"/>
              </a:rPr>
              <a:t>Zambia</a:t>
            </a:r>
          </a:p>
        </p:txBody>
      </p:sp>
      <p:sp>
        <p:nvSpPr>
          <p:cNvPr id="29" name="TextBox 28"/>
          <p:cNvSpPr txBox="1"/>
          <p:nvPr/>
        </p:nvSpPr>
        <p:spPr>
          <a:xfrm>
            <a:off x="4121630" y="338400"/>
            <a:ext cx="1255915" cy="400110"/>
          </a:xfrm>
          <a:prstGeom prst="rect">
            <a:avLst/>
          </a:prstGeom>
          <a:noFill/>
        </p:spPr>
        <p:txBody>
          <a:bodyPr wrap="square" rtlCol="0">
            <a:spAutoFit/>
          </a:bodyPr>
          <a:lstStyle/>
          <a:p>
            <a:pPr algn="ctr" rtl="0"/>
            <a:r>
              <a:rPr lang="es-AR" sz="2000">
                <a:latin typeface="Lato" panose="020F0502020204030203" pitchFamily="34" charset="0"/>
              </a:rPr>
              <a:t>Etiopía</a:t>
            </a:r>
          </a:p>
        </p:txBody>
      </p:sp>
      <p:sp>
        <p:nvSpPr>
          <p:cNvPr id="30" name="TextBox 29"/>
          <p:cNvSpPr txBox="1"/>
          <p:nvPr/>
        </p:nvSpPr>
        <p:spPr>
          <a:xfrm>
            <a:off x="8040496" y="338400"/>
            <a:ext cx="1255915" cy="400110"/>
          </a:xfrm>
          <a:prstGeom prst="rect">
            <a:avLst/>
          </a:prstGeom>
          <a:noFill/>
        </p:spPr>
        <p:txBody>
          <a:bodyPr wrap="square" rtlCol="0">
            <a:spAutoFit/>
          </a:bodyPr>
          <a:lstStyle/>
          <a:p>
            <a:pPr algn="ctr" rtl="0"/>
            <a:r>
              <a:rPr lang="es-AR" sz="2000">
                <a:latin typeface="Lato" panose="020F0502020204030203" pitchFamily="34" charset="0"/>
              </a:rPr>
              <a:t>Perú</a:t>
            </a:r>
          </a:p>
        </p:txBody>
      </p:sp>
    </p:spTree>
    <p:custDataLst>
      <p:tags r:id="rId1"/>
    </p:custDataLst>
    <p:extLst>
      <p:ext uri="{BB962C8B-B14F-4D97-AF65-F5344CB8AC3E}">
        <p14:creationId xmlns:p14="http://schemas.microsoft.com/office/powerpoint/2010/main" val="12980175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pjrMpVRA"/>
  <p:tag name="ARTICULATE_DESIGN_ID_CUSTOM DESIGN" val="20k0Qa46"/>
  <p:tag name="ARTICULATE_DESIGN_ID_MUST HAVE" val="6WdZdqAm"/>
  <p:tag name="ARTICULATE_DESIGN_ID_BOOKEND SLIDES" val="Rq9A0mjS"/>
  <p:tag name="ARTICULATE_DESIGN_ID_BODY SLIDES" val="XNYQGHuP"/>
  <p:tag name="ARTICULATE_DESIGN_ID_CAWST" val="xGtoLr5Y"/>
  <p:tag name="ARTICULATE_DESIGN_ID_1_CAWST" val="IVwwdRUM"/>
  <p:tag name="ARTICULATE_DESIGN_ID_CAWST TITLE" val="g7GuV4UH"/>
  <p:tag name="ARTICULATE_DESIGN_ID_CAWST CONTENT" val="67xEorTn"/>
  <p:tag name="ARTICULATE_PROJECT_OPEN" val="0"/>
  <p:tag name="ARTICULATE_SLIDE_COUNT" val="2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WST Title">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WST EPD PP Template 18-04-24" id="{2EDA4EC1-4286-42E8-A6EC-F7668DB5375D}" vid="{3B1D4258-750E-41D5-88C7-B8C63FC04797}"/>
    </a:ext>
  </a:extLst>
</a:theme>
</file>

<file path=ppt/theme/theme2.xml><?xml version="1.0" encoding="utf-8"?>
<a:theme xmlns:a="http://schemas.openxmlformats.org/drawingml/2006/main" name="CAWST Content">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WST EPD PP Template 18-04-24" id="{2EDA4EC1-4286-42E8-A6EC-F7668DB5375D}" vid="{7189A884-0E0C-4F62-B31A-1E3C5D0E9D3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CAWST EPD PP Template</Template>
  <TotalTime>1988</TotalTime>
  <Words>409</Words>
  <Application>Microsoft Office PowerPoint</Application>
  <PresentationFormat>Widescreen</PresentationFormat>
  <Paragraphs>108</Paragraphs>
  <Slides>24</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Lato</vt:lpstr>
      <vt:lpstr>Arial</vt:lpstr>
      <vt:lpstr>Georgia</vt:lpstr>
      <vt:lpstr>Lato Light</vt:lpstr>
      <vt:lpstr>Calibri</vt:lpstr>
      <vt:lpstr>Lato Black</vt:lpstr>
      <vt:lpstr>Merriweather Black</vt:lpstr>
      <vt:lpstr>CAWST Title</vt:lpstr>
      <vt:lpstr>CAWST Content</vt:lpstr>
      <vt:lpstr>PowerPoint Presentation</vt:lpstr>
      <vt:lpstr>PowerPoint Presentation</vt:lpstr>
      <vt:lpstr>PowerPoint Presentation</vt:lpstr>
      <vt:lpstr>Capacitadores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 necesidad de este taller</vt:lpstr>
      <vt:lpstr>Talleres de saneamiento</vt:lpstr>
      <vt:lpstr>Diseño de programas de letrinas</vt:lpstr>
      <vt:lpstr>Marcos de programas</vt:lpstr>
      <vt:lpstr>Cronograma</vt:lpstr>
      <vt:lpstr>Logística</vt:lpstr>
      <vt:lpstr>PowerPoint Presentation</vt:lpstr>
      <vt:lpstr>PowerPoint Presentation</vt:lpstr>
      <vt:lpstr>Bibliografía</vt:lpstr>
      <vt:lpstr>PowerPoint Presentation</vt:lpstr>
    </vt:vector>
  </TitlesOfParts>
  <Company>CAWST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Sterenn Philippe</dc:creator>
  <cp:lastModifiedBy>Andrea Roach</cp:lastModifiedBy>
  <cp:revision>124</cp:revision>
  <cp:lastPrinted>2018-06-21T00:44:18Z</cp:lastPrinted>
  <dcterms:created xsi:type="dcterms:W3CDTF">2018-04-26T20:37:36Z</dcterms:created>
  <dcterms:modified xsi:type="dcterms:W3CDTF">2018-11-20T04:27:28Z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DB587DF5-7C43-4342-A267-070D3432918C</vt:lpwstr>
  </property>
  <property fmtid="{D5CDD505-2E9C-101B-9397-08002B2CF9AE}" pid="3" name="ArticulatePath">
    <vt:lpwstr>CAWST PP Template</vt:lpwstr>
  </property>
</Properties>
</file>