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4" r:id="rId2"/>
  </p:sldMasterIdLst>
  <p:notesMasterIdLst>
    <p:notesMasterId r:id="rId18"/>
  </p:notesMasterIdLst>
  <p:handoutMasterIdLst>
    <p:handoutMasterId r:id="rId19"/>
  </p:handoutMasterIdLst>
  <p:sldIdLst>
    <p:sldId id="272" r:id="rId3"/>
    <p:sldId id="271" r:id="rId4"/>
    <p:sldId id="275" r:id="rId5"/>
    <p:sldId id="279" r:id="rId6"/>
    <p:sldId id="277" r:id="rId7"/>
    <p:sldId id="276" r:id="rId8"/>
    <p:sldId id="270" r:id="rId9"/>
    <p:sldId id="283" r:id="rId10"/>
    <p:sldId id="274" r:id="rId11"/>
    <p:sldId id="284" r:id="rId12"/>
    <p:sldId id="280" r:id="rId13"/>
    <p:sldId id="285" r:id="rId14"/>
    <p:sldId id="278" r:id="rId15"/>
    <p:sldId id="273" r:id="rId16"/>
    <p:sldId id="257" r:id="rId17"/>
  </p:sldIdLst>
  <p:sldSz cx="12192000" cy="6858000"/>
  <p:notesSz cx="6858000" cy="9144000"/>
  <p:embeddedFontLst>
    <p:embeddedFont>
      <p:font typeface="Lato" panose="020B060402020202020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MS Mincho" panose="020B0604020202020204" charset="-128"/>
      <p:regular r:id="rId28"/>
    </p:embeddedFont>
    <p:embeddedFont>
      <p:font typeface="Georgia" panose="02040502050405020303" pitchFamily="18" charset="0"/>
      <p:regular r:id="rId29"/>
      <p:bold r:id="rId30"/>
      <p:italic r:id="rId31"/>
      <p:boldItalic r:id="rId32"/>
    </p:embeddedFont>
  </p:embeddedFontLst>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Slides" id="{A37F6CFB-43EB-4462-A7BB-8FFAC74994C6}">
          <p14:sldIdLst>
            <p14:sldId id="272"/>
            <p14:sldId id="271"/>
            <p14:sldId id="275"/>
          </p14:sldIdLst>
        </p14:section>
        <p14:section name="Introduction" id="{2D390758-091C-4763-946A-0FB61F321358}">
          <p14:sldIdLst>
            <p14:sldId id="279"/>
            <p14:sldId id="277"/>
          </p14:sldIdLst>
        </p14:section>
        <p14:section name="Presentation: What is behaviour change" id="{93268581-705C-4CF3-BA37-3C4142EFB0ED}">
          <p14:sldIdLst>
            <p14:sldId id="276"/>
            <p14:sldId id="270"/>
            <p14:sldId id="283"/>
            <p14:sldId id="274"/>
          </p14:sldIdLst>
        </p14:section>
        <p14:section name="Factors that Influence Behaviour" id="{52CCE170-E4B5-4123-9D17-389ADCE535E2}">
          <p14:sldIdLst>
            <p14:sldId id="284"/>
            <p14:sldId id="280"/>
            <p14:sldId id="285"/>
          </p14:sldIdLst>
        </p14:section>
        <p14:section name="Review" id="{A3F116B9-B127-46CE-97A8-BF243311DF93}">
          <p14:sldIdLst>
            <p14:sldId id="278"/>
          </p14:sldIdLst>
        </p14:section>
        <p14:section name="Final Slides" id="{009A79B0-7740-4875-9700-9B98ECD22D6D}">
          <p14:sldIdLst>
            <p14:sldId id="273"/>
            <p14:sldId id="257"/>
          </p14:sldIdLst>
        </p14:section>
      </p14:sectionLst>
    </p:ext>
    <p:ext uri="{EFAFB233-063F-42B5-8137-9DF3F51BA10A}">
      <p15:sldGuideLst xmlns:p15="http://schemas.microsoft.com/office/powerpoint/2012/main">
        <p15:guide id="1" orient="horz" pos="1820" userDrawn="1">
          <p15:clr>
            <a:srgbClr val="A4A3A4"/>
          </p15:clr>
        </p15:guide>
        <p15:guide id="2" pos="914" userDrawn="1">
          <p15:clr>
            <a:srgbClr val="A4A3A4"/>
          </p15:clr>
        </p15:guide>
        <p15:guide id="3" pos="67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Callander" initials="SC" lastIdx="23" clrIdx="0">
    <p:extLst>
      <p:ext uri="{19B8F6BF-5375-455C-9EA6-DF929625EA0E}">
        <p15:presenceInfo xmlns:p15="http://schemas.microsoft.com/office/powerpoint/2012/main" userId="5515d047bf69f4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4A4D6"/>
    <a:srgbClr val="5C5C5C"/>
    <a:srgbClr val="90D8F5"/>
    <a:srgbClr val="58C8DD"/>
    <a:srgbClr val="38C6F4"/>
    <a:srgbClr val="27808E"/>
    <a:srgbClr val="9DB258"/>
    <a:srgbClr val="FEC441"/>
    <a:srgbClr val="F68D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578AD1-9AC7-4C64-80C9-EAD256D96D0E}" v="156" dt="2018-06-21T20:37:00.8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1319" autoAdjust="0"/>
  </p:normalViewPr>
  <p:slideViewPr>
    <p:cSldViewPr snapToGrid="0">
      <p:cViewPr varScale="1">
        <p:scale>
          <a:sx n="90" d="100"/>
          <a:sy n="90" d="100"/>
        </p:scale>
        <p:origin x="1308" y="84"/>
      </p:cViewPr>
      <p:guideLst>
        <p:guide orient="horz" pos="1820"/>
        <p:guide pos="914"/>
        <p:guide pos="6788"/>
      </p:guideLst>
    </p:cSldViewPr>
  </p:slideViewPr>
  <p:notesTextViewPr>
    <p:cViewPr>
      <p:scale>
        <a:sx n="1" d="1"/>
        <a:sy n="1" d="1"/>
      </p:scale>
      <p:origin x="0" y="0"/>
    </p:cViewPr>
  </p:notesTextViewPr>
  <p:notesViewPr>
    <p:cSldViewPr snapToGrid="0">
      <p:cViewPr varScale="1">
        <p:scale>
          <a:sx n="123" d="100"/>
          <a:sy n="123" d="100"/>
        </p:scale>
        <p:origin x="4048" y="8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handoutMaster" Target="handoutMasters/handoutMaster1.xml"/><Relationship Id="rId31"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02CD-B430-4A13-944B-7362646EDDB5}" type="datetimeFigureOut">
              <a:rPr lang="en-CA" smtClean="0"/>
              <a:t>2018-07-12</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8B31B6-5D3E-4E20-913F-59CB8693585F}" type="slidenum">
              <a:rPr lang="en-CA" smtClean="0"/>
              <a:t>‹#›</a:t>
            </a:fld>
            <a:endParaRPr lang="en-CA"/>
          </a:p>
        </p:txBody>
      </p:sp>
    </p:spTree>
    <p:extLst>
      <p:ext uri="{BB962C8B-B14F-4D97-AF65-F5344CB8AC3E}">
        <p14:creationId xmlns:p14="http://schemas.microsoft.com/office/powerpoint/2010/main" val="891335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7B91C7-4AEC-449E-818A-A4D9364B6131}" type="datetimeFigureOut">
              <a:rPr lang="en-CA" smtClean="0"/>
              <a:t>2018-07-12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CCCD06-B6AC-4C94-B410-82C167501725}" type="slidenum">
              <a:rPr lang="en-CA" smtClean="0"/>
              <a:t>‹#›</a:t>
            </a:fld>
            <a:endParaRPr lang="en-CA"/>
          </a:p>
        </p:txBody>
      </p:sp>
    </p:spTree>
    <p:extLst>
      <p:ext uri="{BB962C8B-B14F-4D97-AF65-F5344CB8AC3E}">
        <p14:creationId xmlns:p14="http://schemas.microsoft.com/office/powerpoint/2010/main" val="3895346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 habit is something that you do automatically without thinking much about it. </a:t>
            </a:r>
          </a:p>
          <a:p>
            <a:endParaRPr lang="en-CA" dirty="0"/>
          </a:p>
        </p:txBody>
      </p:sp>
      <p:sp>
        <p:nvSpPr>
          <p:cNvPr id="4" name="Slide Number Placeholder 3"/>
          <p:cNvSpPr>
            <a:spLocks noGrp="1"/>
          </p:cNvSpPr>
          <p:nvPr>
            <p:ph type="sldNum" sz="quarter" idx="10"/>
          </p:nvPr>
        </p:nvSpPr>
        <p:spPr/>
        <p:txBody>
          <a:bodyPr/>
          <a:lstStyle/>
          <a:p>
            <a:fld id="{69CCCD06-B6AC-4C94-B410-82C167501725}" type="slidenum">
              <a:rPr lang="en-CA" smtClean="0"/>
              <a:t>9</a:t>
            </a:fld>
            <a:endParaRPr lang="en-CA"/>
          </a:p>
        </p:txBody>
      </p:sp>
    </p:spTree>
    <p:extLst>
      <p:ext uri="{BB962C8B-B14F-4D97-AF65-F5344CB8AC3E}">
        <p14:creationId xmlns:p14="http://schemas.microsoft.com/office/powerpoint/2010/main" val="22921952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hyperlink" Target="https://resources.cawst.org/cc" TargetMode="External"/><Relationship Id="rId5" Type="http://schemas.openxmlformats.org/officeDocument/2006/relationships/hyperlink" Target="https://creativecommons.org/licenses/by-sa/4.0/" TargetMode="Externa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resources.cawst.org/cc" TargetMode="External"/><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hyperlink" Target="https://resources.cawst.org/cc" TargetMode="Externa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reative Commons">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48734" y="6132707"/>
            <a:ext cx="1227411" cy="429442"/>
          </a:xfrm>
          <a:prstGeom prst="rect">
            <a:avLst/>
          </a:prstGeom>
        </p:spPr>
      </p:pic>
      <p:pic>
        <p:nvPicPr>
          <p:cNvPr id="14" name="Picture 13"/>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9991934" y="5586545"/>
            <a:ext cx="1540815" cy="39664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userDrawn="1"/>
        </p:nvSpPr>
        <p:spPr>
          <a:xfrm>
            <a:off x="2595000" y="428413"/>
            <a:ext cx="7052400" cy="707886"/>
          </a:xfrm>
          <a:prstGeom prst="rect">
            <a:avLst/>
          </a:prstGeom>
          <a:noFill/>
        </p:spPr>
        <p:txBody>
          <a:bodyPr wrap="square" rtlCol="0">
            <a:spAutoFit/>
          </a:bodyPr>
          <a:lstStyle/>
          <a:p>
            <a:r>
              <a:rPr lang="en-US" sz="4000" dirty="0"/>
              <a:t>Creative Commons License</a:t>
            </a:r>
            <a:endParaRPr lang="en-CA" sz="4000" dirty="0"/>
          </a:p>
        </p:txBody>
      </p:sp>
      <p:sp>
        <p:nvSpPr>
          <p:cNvPr id="17" name="TextBox 16"/>
          <p:cNvSpPr txBox="1"/>
          <p:nvPr userDrawn="1"/>
        </p:nvSpPr>
        <p:spPr>
          <a:xfrm>
            <a:off x="2595000" y="1174726"/>
            <a:ext cx="7052400" cy="923330"/>
          </a:xfrm>
          <a:prstGeom prst="rect">
            <a:avLst/>
          </a:prstGeom>
          <a:noFill/>
        </p:spPr>
        <p:txBody>
          <a:bodyPr wrap="square" rtlCol="0">
            <a:spAutoFit/>
          </a:bodyPr>
          <a:lstStyle/>
          <a:p>
            <a:r>
              <a:rPr lang="en-CA" dirty="0"/>
              <a:t>This document is open content and licensed under the </a:t>
            </a:r>
            <a:r>
              <a:rPr lang="en-CA" dirty="0">
                <a:hlinkClick r:id="rId5"/>
              </a:rPr>
              <a:t>Creative Commons Attribution-</a:t>
            </a:r>
            <a:r>
              <a:rPr lang="en-CA" dirty="0" err="1">
                <a:hlinkClick r:id="rId5"/>
              </a:rPr>
              <a:t>ShareAlike</a:t>
            </a:r>
            <a:r>
              <a:rPr lang="en-CA" dirty="0">
                <a:hlinkClick r:id="rId5"/>
              </a:rPr>
              <a:t> 4.0 International License</a:t>
            </a:r>
            <a:r>
              <a:rPr lang="en-CA" dirty="0"/>
              <a:t> (CC BY-SA 4.0). </a:t>
            </a:r>
          </a:p>
          <a:p>
            <a:r>
              <a:rPr lang="en-CA" dirty="0"/>
              <a:t>You are free to:</a:t>
            </a:r>
          </a:p>
        </p:txBody>
      </p:sp>
      <p:sp>
        <p:nvSpPr>
          <p:cNvPr id="21" name="TextBox 20"/>
          <p:cNvSpPr txBox="1"/>
          <p:nvPr userDrawn="1"/>
        </p:nvSpPr>
        <p:spPr>
          <a:xfrm>
            <a:off x="2595000" y="2106934"/>
            <a:ext cx="7052400" cy="923330"/>
          </a:xfrm>
          <a:prstGeom prst="rect">
            <a:avLst/>
          </a:prstGeom>
          <a:noFill/>
        </p:spPr>
        <p:txBody>
          <a:bodyPr wrap="square" rtlCol="0">
            <a:spAutoFit/>
          </a:bodyPr>
          <a:lstStyle/>
          <a:p>
            <a:r>
              <a:rPr lang="en-CA" dirty="0"/>
              <a:t>Share - Copy and redistribute the material in any medium or format.</a:t>
            </a:r>
          </a:p>
          <a:p>
            <a:r>
              <a:rPr lang="en-CA" dirty="0"/>
              <a:t>Adapt - Remix, transform, and build upon the material for any purpose, even commercially.</a:t>
            </a:r>
          </a:p>
        </p:txBody>
      </p:sp>
      <p:sp>
        <p:nvSpPr>
          <p:cNvPr id="22" name="TextBox 21"/>
          <p:cNvSpPr txBox="1"/>
          <p:nvPr userDrawn="1"/>
        </p:nvSpPr>
        <p:spPr>
          <a:xfrm>
            <a:off x="2595000" y="3048020"/>
            <a:ext cx="7052400" cy="2308324"/>
          </a:xfrm>
          <a:prstGeom prst="rect">
            <a:avLst/>
          </a:prstGeom>
          <a:noFill/>
        </p:spPr>
        <p:txBody>
          <a:bodyPr wrap="square" rtlCol="0">
            <a:spAutoFit/>
          </a:bodyPr>
          <a:lstStyle/>
          <a:p>
            <a:r>
              <a:rPr lang="en-CA" dirty="0"/>
              <a:t>Under the following terms:</a:t>
            </a:r>
          </a:p>
          <a:p>
            <a:r>
              <a:rPr lang="en-CA" dirty="0"/>
              <a:t>Attribution - You must give appropriate credit to CAWST, provide a link to the license, and indicate if changes were made. You may do so in any reasonable manner, but not in any way that suggests that CAWST endorses you or your use. Detailed guidelines available here: </a:t>
            </a:r>
            <a:r>
              <a:rPr lang="en-CA" dirty="0">
                <a:hlinkClick r:id="rId6"/>
              </a:rPr>
              <a:t>resources.cawst.org/cc</a:t>
            </a:r>
            <a:endParaRPr lang="en-CA" dirty="0"/>
          </a:p>
          <a:p>
            <a:r>
              <a:rPr lang="en-CA" dirty="0" err="1"/>
              <a:t>ShareAlike</a:t>
            </a:r>
            <a:r>
              <a:rPr lang="en-CA" dirty="0"/>
              <a:t> - If you remix, transform, or build upon the material, you must distribute your contributions under the </a:t>
            </a:r>
            <a:r>
              <a:rPr lang="en-CA" dirty="0">
                <a:hlinkClick r:id="rId5"/>
              </a:rPr>
              <a:t>same license</a:t>
            </a:r>
            <a:r>
              <a:rPr lang="en-CA" dirty="0"/>
              <a:t> as the original.</a:t>
            </a:r>
          </a:p>
        </p:txBody>
      </p:sp>
      <p:sp>
        <p:nvSpPr>
          <p:cNvPr id="23" name="TextBox 22"/>
          <p:cNvSpPr txBox="1"/>
          <p:nvPr userDrawn="1"/>
        </p:nvSpPr>
        <p:spPr>
          <a:xfrm>
            <a:off x="2595000" y="5365222"/>
            <a:ext cx="7052400" cy="923330"/>
          </a:xfrm>
          <a:prstGeom prst="rect">
            <a:avLst/>
          </a:prstGeom>
          <a:noFill/>
        </p:spPr>
        <p:txBody>
          <a:bodyPr wrap="square" rtlCol="0">
            <a:spAutoFit/>
          </a:bodyPr>
          <a:lstStyle/>
          <a:p>
            <a:r>
              <a:rPr lang="en-CA" dirty="0"/>
              <a:t>CAWST and its directors, employees, contractors, and volunteers do not assume any responsibility for, and make no warranty with respect to, the results that may be obtained from the use of the information provided.</a:t>
            </a:r>
          </a:p>
        </p:txBody>
      </p:sp>
      <p:cxnSp>
        <p:nvCxnSpPr>
          <p:cNvPr id="25" name="Straight Connector 24"/>
          <p:cNvCxnSpPr/>
          <p:nvPr userDrawn="1"/>
        </p:nvCxnSpPr>
        <p:spPr>
          <a:xfrm>
            <a:off x="2592000" y="2098056"/>
            <a:ext cx="705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2592000" y="3033578"/>
            <a:ext cx="705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92000" y="5349812"/>
            <a:ext cx="7056000"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57136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mber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Number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a:p>
        </p:txBody>
      </p:sp>
      <p:sp>
        <p:nvSpPr>
          <p:cNvPr id="12" name="Text Placeholder 11"/>
          <p:cNvSpPr>
            <a:spLocks noGrp="1"/>
          </p:cNvSpPr>
          <p:nvPr>
            <p:ph type="body" sz="quarter" idx="11"/>
          </p:nvPr>
        </p:nvSpPr>
        <p:spPr>
          <a:xfrm>
            <a:off x="1440000" y="1808163"/>
            <a:ext cx="9360000" cy="4357687"/>
          </a:xfrm>
        </p:spPr>
        <p:txBody>
          <a:bodyPr>
            <a:normAutofit/>
          </a:bodyPr>
          <a:lstStyle>
            <a:lvl1pPr marL="457200" indent="-457200">
              <a:lnSpc>
                <a:spcPct val="150000"/>
              </a:lnSpc>
              <a:buFont typeface="+mj-lt"/>
              <a:buAutoNum type="arabicPeriod"/>
              <a:defRPr sz="2000"/>
            </a:lvl1pPr>
            <a:lvl2pPr marL="800100" indent="-342900">
              <a:lnSpc>
                <a:spcPct val="150000"/>
              </a:lnSpc>
              <a:buFont typeface="Arial" panose="020B0604020202020204" pitchFamily="34" charset="0"/>
              <a:buChar char="•"/>
              <a:defRPr sz="2000"/>
            </a:lvl2pPr>
            <a:lvl3pPr marL="1257300" indent="-342900">
              <a:lnSpc>
                <a:spcPct val="150000"/>
              </a:lnSpc>
              <a:buFont typeface="Arial" panose="020B0604020202020204" pitchFamily="34" charset="0"/>
              <a:buChar char="•"/>
              <a:defRPr sz="2000"/>
            </a:lvl3pPr>
            <a:lvl4pPr marL="1714500" indent="-342900">
              <a:lnSpc>
                <a:spcPct val="150000"/>
              </a:lnSpc>
              <a:buFont typeface="Arial" panose="020B0604020202020204" pitchFamily="34" charset="0"/>
              <a:buChar char="•"/>
              <a:defRPr sz="2000"/>
            </a:lvl4pPr>
            <a:lvl5pPr marL="2171700" indent="-342900">
              <a:lnSpc>
                <a:spcPct val="150000"/>
              </a:lnSpc>
              <a:buFont typeface="Arial" panose="020B0604020202020204" pitchFamily="34" charset="0"/>
              <a:buChar char="•"/>
              <a:defRPr sz="2000"/>
            </a:lvl5pPr>
          </a:lstStyle>
          <a:p>
            <a:pPr lvl="0"/>
            <a:r>
              <a:rPr lang="en-US" dirty="0"/>
              <a:t>Edit Master text styles</a:t>
            </a:r>
          </a:p>
        </p:txBody>
      </p:sp>
    </p:spTree>
    <p:custDataLst>
      <p:tags r:id="rId1"/>
    </p:custDataLst>
    <p:extLst>
      <p:ext uri="{BB962C8B-B14F-4D97-AF65-F5344CB8AC3E}">
        <p14:creationId xmlns:p14="http://schemas.microsoft.com/office/powerpoint/2010/main" val="1944217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dirty="0"/>
          </a:p>
        </p:txBody>
      </p:sp>
      <p:sp>
        <p:nvSpPr>
          <p:cNvPr id="2" name="Rectangle 1"/>
          <p:cNvSpPr/>
          <p:nvPr userDrawn="1"/>
        </p:nvSpPr>
        <p:spPr>
          <a:xfrm>
            <a:off x="1418736" y="1010425"/>
            <a:ext cx="9360000" cy="46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userDrawn="1"/>
        </p:nvSpPr>
        <p:spPr>
          <a:xfrm>
            <a:off x="1078480" y="228605"/>
            <a:ext cx="1802944" cy="4708981"/>
          </a:xfrm>
          <a:prstGeom prst="rect">
            <a:avLst/>
          </a:prstGeom>
          <a:noFill/>
        </p:spPr>
        <p:txBody>
          <a:bodyPr wrap="square" rtlCol="0">
            <a:spAutoFit/>
          </a:bodyPr>
          <a:lstStyle/>
          <a:p>
            <a:r>
              <a:rPr lang="en-US" sz="30000" dirty="0">
                <a:solidFill>
                  <a:schemeClr val="bg1"/>
                </a:solidFill>
                <a:latin typeface="Georgia" panose="02040502050405020303" pitchFamily="18" charset="0"/>
              </a:rPr>
              <a:t>“</a:t>
            </a:r>
          </a:p>
        </p:txBody>
      </p:sp>
      <p:sp>
        <p:nvSpPr>
          <p:cNvPr id="7" name="TextBox 6"/>
          <p:cNvSpPr txBox="1"/>
          <p:nvPr userDrawn="1"/>
        </p:nvSpPr>
        <p:spPr>
          <a:xfrm>
            <a:off x="9361244" y="-956930"/>
            <a:ext cx="1802944" cy="9325630"/>
          </a:xfrm>
          <a:prstGeom prst="rect">
            <a:avLst/>
          </a:prstGeom>
          <a:noFill/>
        </p:spPr>
        <p:txBody>
          <a:bodyPr wrap="square" rtlCol="0">
            <a:spAutoFit/>
          </a:bodyPr>
          <a:lstStyle/>
          <a:p>
            <a:r>
              <a:rPr lang="en-US" sz="30000" dirty="0">
                <a:solidFill>
                  <a:schemeClr val="bg1"/>
                </a:solidFill>
                <a:latin typeface="Georgia" panose="02040502050405020303" pitchFamily="18" charset="0"/>
              </a:rPr>
              <a:t>“”</a:t>
            </a:r>
          </a:p>
        </p:txBody>
      </p:sp>
      <p:sp>
        <p:nvSpPr>
          <p:cNvPr id="12" name="Text Placeholder 11"/>
          <p:cNvSpPr>
            <a:spLocks noGrp="1"/>
          </p:cNvSpPr>
          <p:nvPr>
            <p:ph type="body" sz="quarter" idx="11" hasCustomPrompt="1"/>
          </p:nvPr>
        </p:nvSpPr>
        <p:spPr>
          <a:xfrm>
            <a:off x="2009555" y="2137141"/>
            <a:ext cx="8176438" cy="2540272"/>
          </a:xfrm>
        </p:spPr>
        <p:txBody>
          <a:bodyPr>
            <a:normAutofit/>
          </a:bodyPr>
          <a:lstStyle>
            <a:lvl1pPr marL="0" indent="0">
              <a:lnSpc>
                <a:spcPct val="150000"/>
              </a:lnSpc>
              <a:buNone/>
              <a:defRPr sz="2000">
                <a:solidFill>
                  <a:schemeClr val="bg1"/>
                </a:solidFill>
              </a:defRPr>
            </a:lvl1pPr>
            <a:lvl2pPr marL="457200" indent="0">
              <a:lnSpc>
                <a:spcPct val="150000"/>
              </a:lnSpc>
              <a:buNone/>
              <a:defRPr sz="2000">
                <a:solidFill>
                  <a:schemeClr val="bg1"/>
                </a:solidFill>
              </a:defRPr>
            </a:lvl2pPr>
            <a:lvl3pPr marL="914400" indent="0">
              <a:lnSpc>
                <a:spcPct val="150000"/>
              </a:lnSpc>
              <a:buNone/>
              <a:defRPr sz="2000">
                <a:solidFill>
                  <a:schemeClr val="bg1"/>
                </a:solidFill>
              </a:defRPr>
            </a:lvl3pPr>
            <a:lvl4pPr marL="1371600" indent="0">
              <a:lnSpc>
                <a:spcPct val="150000"/>
              </a:lnSpc>
              <a:buNone/>
              <a:defRPr sz="2000">
                <a:solidFill>
                  <a:schemeClr val="bg1"/>
                </a:solidFill>
              </a:defRPr>
            </a:lvl4pPr>
            <a:lvl5pPr marL="1828800" indent="0">
              <a:lnSpc>
                <a:spcPct val="150000"/>
              </a:lnSpc>
              <a:buNone/>
              <a:defRPr sz="2000">
                <a:solidFill>
                  <a:schemeClr val="bg1"/>
                </a:solidFill>
              </a:defRPr>
            </a:lvl5pPr>
          </a:lstStyle>
          <a:p>
            <a:pPr lvl="0"/>
            <a:r>
              <a:rPr lang="en-CA" dirty="0"/>
              <a:t>We buy a bottle of water in the city, where clean water comes out in its taps. You know, back in 1965, if someone said to the average person, 'You know in thirty years you are going to buy water in plastic bottles and pay more for that water than for gasoline?' Everybody would look at you like you're completely out of your mind.</a:t>
            </a:r>
          </a:p>
        </p:txBody>
      </p:sp>
      <p:sp>
        <p:nvSpPr>
          <p:cNvPr id="6" name="Text Placeholder 5"/>
          <p:cNvSpPr>
            <a:spLocks noGrp="1"/>
          </p:cNvSpPr>
          <p:nvPr>
            <p:ph type="body" sz="quarter" idx="12" hasCustomPrompt="1"/>
          </p:nvPr>
        </p:nvSpPr>
        <p:spPr>
          <a:xfrm>
            <a:off x="2388292" y="4472472"/>
            <a:ext cx="3055937" cy="552450"/>
          </a:xfrm>
        </p:spPr>
        <p:txBody>
          <a:bodyPr>
            <a:noAutofit/>
          </a:bodyPr>
          <a:lstStyle>
            <a:lvl1pPr>
              <a:defRPr sz="1600" i="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 Paul Watson</a:t>
            </a:r>
            <a:endParaRPr lang="en-CA" dirty="0"/>
          </a:p>
        </p:txBody>
      </p:sp>
    </p:spTree>
    <p:custDataLst>
      <p:tags r:id="rId1"/>
    </p:custDataLst>
    <p:extLst>
      <p:ext uri="{BB962C8B-B14F-4D97-AF65-F5344CB8AC3E}">
        <p14:creationId xmlns:p14="http://schemas.microsoft.com/office/powerpoint/2010/main" val="308824890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59" userDrawn="1">
          <p15:clr>
            <a:srgbClr val="FBAE40"/>
          </p15:clr>
        </p15:guide>
        <p15:guide id="4" pos="132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6 Poi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Six Point Slide</a:t>
            </a:r>
            <a:endParaRPr lang="en-CA" dirty="0"/>
          </a:p>
        </p:txBody>
      </p:sp>
      <p:sp>
        <p:nvSpPr>
          <p:cNvPr id="7" name="Text Placeholder 4"/>
          <p:cNvSpPr>
            <a:spLocks noGrp="1"/>
          </p:cNvSpPr>
          <p:nvPr>
            <p:ph type="body" sz="quarter" idx="26"/>
          </p:nvPr>
        </p:nvSpPr>
        <p:spPr>
          <a:xfrm>
            <a:off x="1643124" y="2488612"/>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8" name="Text Placeholder 4"/>
          <p:cNvSpPr>
            <a:spLocks noGrp="1"/>
          </p:cNvSpPr>
          <p:nvPr>
            <p:ph type="body" sz="quarter" idx="27" hasCustomPrompt="1"/>
          </p:nvPr>
        </p:nvSpPr>
        <p:spPr>
          <a:xfrm>
            <a:off x="1643124" y="2135784"/>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0" name="Text Placeholder 4"/>
          <p:cNvSpPr>
            <a:spLocks noGrp="1"/>
          </p:cNvSpPr>
          <p:nvPr>
            <p:ph type="body" sz="quarter" idx="29" hasCustomPrompt="1"/>
          </p:nvPr>
        </p:nvSpPr>
        <p:spPr>
          <a:xfrm>
            <a:off x="1643124" y="3428192"/>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2" name="Text Placeholder 4"/>
          <p:cNvSpPr>
            <a:spLocks noGrp="1"/>
          </p:cNvSpPr>
          <p:nvPr>
            <p:ph type="body" sz="quarter" idx="31" hasCustomPrompt="1"/>
          </p:nvPr>
        </p:nvSpPr>
        <p:spPr>
          <a:xfrm>
            <a:off x="1643124" y="4716651"/>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4" name="Text Placeholder 4"/>
          <p:cNvSpPr>
            <a:spLocks noGrp="1"/>
          </p:cNvSpPr>
          <p:nvPr>
            <p:ph type="body" sz="quarter" idx="33" hasCustomPrompt="1"/>
          </p:nvPr>
        </p:nvSpPr>
        <p:spPr>
          <a:xfrm>
            <a:off x="6897010" y="2136516"/>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6" name="Text Placeholder 4"/>
          <p:cNvSpPr>
            <a:spLocks noGrp="1"/>
          </p:cNvSpPr>
          <p:nvPr>
            <p:ph type="body" sz="quarter" idx="35" hasCustomPrompt="1"/>
          </p:nvPr>
        </p:nvSpPr>
        <p:spPr>
          <a:xfrm>
            <a:off x="6897010" y="3428192"/>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8" name="Text Placeholder 4"/>
          <p:cNvSpPr>
            <a:spLocks noGrp="1"/>
          </p:cNvSpPr>
          <p:nvPr>
            <p:ph type="body" sz="quarter" idx="37" hasCustomPrompt="1"/>
          </p:nvPr>
        </p:nvSpPr>
        <p:spPr>
          <a:xfrm>
            <a:off x="6897010" y="4716651"/>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25" name="Slide Number Placeholder 24"/>
          <p:cNvSpPr>
            <a:spLocks noGrp="1"/>
          </p:cNvSpPr>
          <p:nvPr>
            <p:ph type="sldNum" sz="quarter" idx="38"/>
          </p:nvPr>
        </p:nvSpPr>
        <p:spPr/>
        <p:txBody>
          <a:bodyPr/>
          <a:lstStyle/>
          <a:p>
            <a:fld id="{A8350104-CE64-4EE9-82B1-554144FA4C7C}" type="slidenum">
              <a:rPr lang="en-CA" smtClean="0"/>
              <a:pPr/>
              <a:t>‹#›</a:t>
            </a:fld>
            <a:endParaRPr lang="en-CA"/>
          </a:p>
        </p:txBody>
      </p:sp>
      <p:sp>
        <p:nvSpPr>
          <p:cNvPr id="28" name="Text Placeholder 4"/>
          <p:cNvSpPr>
            <a:spLocks noGrp="1"/>
          </p:cNvSpPr>
          <p:nvPr>
            <p:ph type="body" sz="quarter" idx="40"/>
          </p:nvPr>
        </p:nvSpPr>
        <p:spPr>
          <a:xfrm>
            <a:off x="1643124" y="3780799"/>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0" name="Text Placeholder 4"/>
          <p:cNvSpPr>
            <a:spLocks noGrp="1"/>
          </p:cNvSpPr>
          <p:nvPr>
            <p:ph type="body" sz="quarter" idx="42"/>
          </p:nvPr>
        </p:nvSpPr>
        <p:spPr>
          <a:xfrm>
            <a:off x="1643124" y="5069258"/>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2" name="Text Placeholder 4"/>
          <p:cNvSpPr>
            <a:spLocks noGrp="1"/>
          </p:cNvSpPr>
          <p:nvPr>
            <p:ph type="body" sz="quarter" idx="43"/>
          </p:nvPr>
        </p:nvSpPr>
        <p:spPr>
          <a:xfrm>
            <a:off x="6897010" y="2488612"/>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3" name="Text Placeholder 4"/>
          <p:cNvSpPr>
            <a:spLocks noGrp="1"/>
          </p:cNvSpPr>
          <p:nvPr>
            <p:ph type="body" sz="quarter" idx="44"/>
          </p:nvPr>
        </p:nvSpPr>
        <p:spPr>
          <a:xfrm>
            <a:off x="6897010" y="3780799"/>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4" name="Text Placeholder 4"/>
          <p:cNvSpPr>
            <a:spLocks noGrp="1"/>
          </p:cNvSpPr>
          <p:nvPr>
            <p:ph type="body" sz="quarter" idx="45"/>
          </p:nvPr>
        </p:nvSpPr>
        <p:spPr>
          <a:xfrm>
            <a:off x="6897010" y="5069258"/>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7" name="Oval 36"/>
          <p:cNvSpPr/>
          <p:nvPr userDrawn="1"/>
        </p:nvSpPr>
        <p:spPr bwMode="auto">
          <a:xfrm>
            <a:off x="1151457" y="2217364"/>
            <a:ext cx="215900" cy="217487"/>
          </a:xfrm>
          <a:prstGeom prst="ellipse">
            <a:avLst/>
          </a:prstGeom>
          <a:solidFill>
            <a:srgbClr val="005478"/>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
        <p:nvSpPr>
          <p:cNvPr id="38" name="Oval 37"/>
          <p:cNvSpPr/>
          <p:nvPr userDrawn="1"/>
        </p:nvSpPr>
        <p:spPr bwMode="auto">
          <a:xfrm>
            <a:off x="1151457" y="3478770"/>
            <a:ext cx="215900" cy="215900"/>
          </a:xfrm>
          <a:prstGeom prst="ellipse">
            <a:avLst/>
          </a:prstGeom>
          <a:solidFill>
            <a:srgbClr val="27808E"/>
          </a:solidFill>
          <a:ln>
            <a:noFill/>
          </a:ln>
        </p:spPr>
        <p:txBody>
          <a:bodyPr lIns="68580" tIns="34290" rIns="68580" bIns="34290"/>
          <a:lstStyle/>
          <a:p>
            <a:pPr algn="ctr" eaLnBrk="1" fontAlgn="auto" hangingPunct="1">
              <a:spcBef>
                <a:spcPts val="0"/>
              </a:spcBef>
              <a:spcAft>
                <a:spcPts val="0"/>
              </a:spcAft>
              <a:defRPr/>
            </a:pPr>
            <a:endParaRPr lang="en-US" sz="1350">
              <a:latin typeface="+mn-lt"/>
              <a:ea typeface="+mn-ea"/>
              <a:cs typeface="+mn-cs"/>
            </a:endParaRPr>
          </a:p>
        </p:txBody>
      </p:sp>
      <p:sp>
        <p:nvSpPr>
          <p:cNvPr id="39" name="Oval 38"/>
          <p:cNvSpPr/>
          <p:nvPr userDrawn="1"/>
        </p:nvSpPr>
        <p:spPr bwMode="auto">
          <a:xfrm>
            <a:off x="1151457" y="4768751"/>
            <a:ext cx="215900" cy="217487"/>
          </a:xfrm>
          <a:prstGeom prst="ellipse">
            <a:avLst/>
          </a:prstGeom>
          <a:solidFill>
            <a:srgbClr val="24A4D6"/>
          </a:solidFill>
          <a:ln>
            <a:noFill/>
          </a:ln>
        </p:spPr>
        <p:txBody>
          <a:bodyPr lIns="68580" tIns="34290" rIns="68580" bIns="34290"/>
          <a:lstStyle/>
          <a:p>
            <a:pPr algn="ctr" eaLnBrk="1" fontAlgn="auto" hangingPunct="1">
              <a:spcBef>
                <a:spcPts val="0"/>
              </a:spcBef>
              <a:spcAft>
                <a:spcPts val="0"/>
              </a:spcAft>
              <a:defRPr/>
            </a:pPr>
            <a:endParaRPr lang="en-US" sz="1350">
              <a:latin typeface="+mn-lt"/>
              <a:ea typeface="+mn-ea"/>
              <a:cs typeface="+mn-cs"/>
            </a:endParaRPr>
          </a:p>
        </p:txBody>
      </p:sp>
    </p:spTree>
    <p:custDataLst>
      <p:tags r:id="rId1"/>
    </p:custDataLst>
    <p:extLst>
      <p:ext uri="{BB962C8B-B14F-4D97-AF65-F5344CB8AC3E}">
        <p14:creationId xmlns:p14="http://schemas.microsoft.com/office/powerpoint/2010/main" val="714070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Slide Number Placeholder 1"/>
          <p:cNvSpPr>
            <a:spLocks noGrp="1"/>
          </p:cNvSpPr>
          <p:nvPr>
            <p:ph type="sldNum" sz="quarter" idx="29"/>
          </p:nvPr>
        </p:nvSpPr>
        <p:spPr/>
        <p:txBody>
          <a:bodyPr/>
          <a:lstStyle/>
          <a:p>
            <a:fld id="{A8350104-CE64-4EE9-82B1-554144FA4C7C}" type="slidenum">
              <a:rPr lang="en-CA" smtClean="0"/>
              <a:pPr/>
              <a:t>‹#›</a:t>
            </a:fld>
            <a:endParaRPr lang="en-CA"/>
          </a:p>
        </p:txBody>
      </p:sp>
      <p:sp>
        <p:nvSpPr>
          <p:cNvPr id="3" name="Title 2"/>
          <p:cNvSpPr>
            <a:spLocks noGrp="1"/>
          </p:cNvSpPr>
          <p:nvPr>
            <p:ph type="title" hasCustomPrompt="1"/>
          </p:nvPr>
        </p:nvSpPr>
        <p:spPr/>
        <p:txBody>
          <a:bodyPr/>
          <a:lstStyle>
            <a:lvl1pPr>
              <a:defRPr baseline="0"/>
            </a:lvl1pPr>
          </a:lstStyle>
          <a:p>
            <a:r>
              <a:rPr lang="en-US" dirty="0"/>
              <a:t>Chart Slide</a:t>
            </a:r>
            <a:endParaRPr lang="en-CA" dirty="0"/>
          </a:p>
        </p:txBody>
      </p:sp>
      <p:sp>
        <p:nvSpPr>
          <p:cNvPr id="11" name="Chart Placeholder 6"/>
          <p:cNvSpPr>
            <a:spLocks noGrp="1"/>
          </p:cNvSpPr>
          <p:nvPr>
            <p:ph type="chart" sz="quarter" idx="30"/>
          </p:nvPr>
        </p:nvSpPr>
        <p:spPr>
          <a:xfrm>
            <a:off x="838200" y="1825625"/>
            <a:ext cx="10515600" cy="4351337"/>
          </a:xfrm>
        </p:spPr>
        <p:txBody>
          <a:bodyPr>
            <a:normAutofit/>
          </a:bodyPr>
          <a:lstStyle>
            <a:lvl1pPr marL="0" indent="0">
              <a:buNone/>
              <a:defRPr sz="2000">
                <a:solidFill>
                  <a:srgbClr val="5C5C5C"/>
                </a:solidFill>
              </a:defRPr>
            </a:lvl1pPr>
          </a:lstStyle>
          <a:p>
            <a:endParaRPr lang="en-CA" dirty="0"/>
          </a:p>
        </p:txBody>
      </p:sp>
    </p:spTree>
    <p:custDataLst>
      <p:tags r:id="rId1"/>
    </p:custDataLst>
    <p:extLst>
      <p:ext uri="{BB962C8B-B14F-4D97-AF65-F5344CB8AC3E}">
        <p14:creationId xmlns:p14="http://schemas.microsoft.com/office/powerpoint/2010/main" val="3985990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With Text Slide">
    <p:spTree>
      <p:nvGrpSpPr>
        <p:cNvPr id="1" name=""/>
        <p:cNvGrpSpPr/>
        <p:nvPr/>
      </p:nvGrpSpPr>
      <p:grpSpPr>
        <a:xfrm>
          <a:off x="0" y="0"/>
          <a:ext cx="0" cy="0"/>
          <a:chOff x="0" y="0"/>
          <a:chExt cx="0" cy="0"/>
        </a:xfrm>
      </p:grpSpPr>
      <p:sp>
        <p:nvSpPr>
          <p:cNvPr id="2" name="Slide Number Placeholder 1"/>
          <p:cNvSpPr>
            <a:spLocks noGrp="1"/>
          </p:cNvSpPr>
          <p:nvPr>
            <p:ph type="sldNum" sz="quarter" idx="29"/>
          </p:nvPr>
        </p:nvSpPr>
        <p:spPr/>
        <p:txBody>
          <a:bodyPr/>
          <a:lstStyle/>
          <a:p>
            <a:fld id="{A8350104-CE64-4EE9-82B1-554144FA4C7C}" type="slidenum">
              <a:rPr lang="en-CA" smtClean="0"/>
              <a:pPr/>
              <a:t>‹#›</a:t>
            </a:fld>
            <a:endParaRPr lang="en-CA"/>
          </a:p>
        </p:txBody>
      </p:sp>
      <p:sp>
        <p:nvSpPr>
          <p:cNvPr id="3" name="Title 2"/>
          <p:cNvSpPr>
            <a:spLocks noGrp="1"/>
          </p:cNvSpPr>
          <p:nvPr>
            <p:ph type="title" hasCustomPrompt="1"/>
          </p:nvPr>
        </p:nvSpPr>
        <p:spPr/>
        <p:txBody>
          <a:bodyPr/>
          <a:lstStyle>
            <a:lvl1pPr>
              <a:defRPr baseline="0"/>
            </a:lvl1pPr>
          </a:lstStyle>
          <a:p>
            <a:r>
              <a:rPr lang="en-US" dirty="0"/>
              <a:t>Chart With Text Slide</a:t>
            </a:r>
            <a:endParaRPr lang="en-CA" dirty="0"/>
          </a:p>
        </p:txBody>
      </p:sp>
      <p:sp>
        <p:nvSpPr>
          <p:cNvPr id="11" name="Chart Placeholder 6"/>
          <p:cNvSpPr>
            <a:spLocks noGrp="1"/>
          </p:cNvSpPr>
          <p:nvPr>
            <p:ph type="chart" sz="quarter" idx="30"/>
          </p:nvPr>
        </p:nvSpPr>
        <p:spPr>
          <a:xfrm>
            <a:off x="838200" y="1825625"/>
            <a:ext cx="7200000" cy="4351337"/>
          </a:xfrm>
        </p:spPr>
        <p:txBody>
          <a:bodyPr>
            <a:normAutofit/>
          </a:bodyPr>
          <a:lstStyle>
            <a:lvl1pPr marL="0" indent="0">
              <a:buNone/>
              <a:defRPr sz="2000">
                <a:solidFill>
                  <a:srgbClr val="5C5C5C"/>
                </a:solidFill>
              </a:defRPr>
            </a:lvl1pPr>
          </a:lstStyle>
          <a:p>
            <a:endParaRPr lang="en-CA" dirty="0"/>
          </a:p>
        </p:txBody>
      </p:sp>
      <p:sp>
        <p:nvSpPr>
          <p:cNvPr id="14" name="Text Placeholder 13"/>
          <p:cNvSpPr>
            <a:spLocks noGrp="1"/>
          </p:cNvSpPr>
          <p:nvPr>
            <p:ph type="body" sz="quarter" idx="31"/>
          </p:nvPr>
        </p:nvSpPr>
        <p:spPr>
          <a:xfrm>
            <a:off x="8201457" y="1825624"/>
            <a:ext cx="3135600" cy="4351337"/>
          </a:xfrm>
        </p:spPr>
        <p:txBody>
          <a:bodyPr>
            <a:normAutofit/>
          </a:bodyPr>
          <a:lstStyle>
            <a:lvl1pPr marL="0" indent="0">
              <a:lnSpc>
                <a:spcPct val="150000"/>
              </a:lnSpc>
              <a:buNone/>
              <a:defRPr sz="2000">
                <a:solidFill>
                  <a:srgbClr val="5C5C5C"/>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005324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8350104-CE64-4EE9-82B1-554144FA4C7C}" type="slidenum">
              <a:rPr lang="en-CA" smtClean="0"/>
              <a:pPr/>
              <a:t>‹#›</a:t>
            </a:fld>
            <a:endParaRPr lang="en-CA"/>
          </a:p>
        </p:txBody>
      </p:sp>
    </p:spTree>
    <p:custDataLst>
      <p:tags r:id="rId1"/>
    </p:custDataLst>
    <p:extLst>
      <p:ext uri="{BB962C8B-B14F-4D97-AF65-F5344CB8AC3E}">
        <p14:creationId xmlns:p14="http://schemas.microsoft.com/office/powerpoint/2010/main" val="2813697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8350104-CE64-4EE9-82B1-554144FA4C7C}" type="slidenum">
              <a:rPr lang="en-CA" smtClean="0"/>
              <a:pPr/>
              <a:t>‹#›</a:t>
            </a:fld>
            <a:endParaRPr lang="en-CA"/>
          </a:p>
        </p:txBody>
      </p:sp>
      <p:sp>
        <p:nvSpPr>
          <p:cNvPr id="3" name="Title 2"/>
          <p:cNvSpPr>
            <a:spLocks noGrp="1"/>
          </p:cNvSpPr>
          <p:nvPr>
            <p:ph type="title" hasCustomPrompt="1"/>
          </p:nvPr>
        </p:nvSpPr>
        <p:spPr>
          <a:xfrm>
            <a:off x="838200" y="365125"/>
            <a:ext cx="10515600" cy="1325563"/>
          </a:xfrm>
        </p:spPr>
        <p:txBody>
          <a:bodyPr/>
          <a:lstStyle>
            <a:lvl1pPr>
              <a:defRPr baseline="0"/>
            </a:lvl1pPr>
          </a:lstStyle>
          <a:p>
            <a:r>
              <a:rPr lang="en-US" dirty="0"/>
              <a:t>References</a:t>
            </a:r>
            <a:endParaRPr lang="en-CA" dirty="0"/>
          </a:p>
        </p:txBody>
      </p:sp>
      <p:sp>
        <p:nvSpPr>
          <p:cNvPr id="4" name="Text Placeholder 11"/>
          <p:cNvSpPr>
            <a:spLocks noGrp="1"/>
          </p:cNvSpPr>
          <p:nvPr>
            <p:ph type="body" sz="quarter" idx="11" hasCustomPrompt="1"/>
          </p:nvPr>
        </p:nvSpPr>
        <p:spPr>
          <a:xfrm>
            <a:off x="838200" y="1808163"/>
            <a:ext cx="10515600" cy="4357687"/>
          </a:xfrm>
        </p:spPr>
        <p:txBody>
          <a:bodyPr>
            <a:normAutofit/>
          </a:bodyPr>
          <a:lstStyle>
            <a:lvl1pPr marL="0" indent="0">
              <a:lnSpc>
                <a:spcPct val="150000"/>
              </a:lnSpc>
              <a:buNone/>
              <a:defRPr sz="2000"/>
            </a:lvl1pPr>
            <a:lvl2pPr marL="457200" indent="0">
              <a:lnSpc>
                <a:spcPct val="150000"/>
              </a:lnSpc>
              <a:buNone/>
              <a:defRPr sz="2000"/>
            </a:lvl2pPr>
            <a:lvl3pPr marL="914400" indent="0">
              <a:lnSpc>
                <a:spcPct val="150000"/>
              </a:lnSpc>
              <a:buNone/>
              <a:defRPr sz="2000"/>
            </a:lvl3pPr>
            <a:lvl4pPr marL="1371600" indent="0">
              <a:lnSpc>
                <a:spcPct val="150000"/>
              </a:lnSpc>
              <a:buNone/>
              <a:defRPr sz="2000"/>
            </a:lvl4pPr>
            <a:lvl5pPr marL="1828800" indent="0">
              <a:lnSpc>
                <a:spcPct val="150000"/>
              </a:lnSpc>
              <a:buNone/>
              <a:defRPr sz="2000"/>
            </a:lvl5pPr>
          </a:lstStyle>
          <a:p>
            <a:pPr marL="0" indent="0">
              <a:buNone/>
            </a:pPr>
            <a:r>
              <a:rPr lang="en-US" sz="2000" dirty="0"/>
              <a:t>Use APA formatting. Provide links when resource is online. Use shortened form for author list.</a:t>
            </a:r>
          </a:p>
        </p:txBody>
      </p:sp>
    </p:spTree>
    <p:custDataLst>
      <p:tags r:id="rId1"/>
    </p:custDataLst>
    <p:extLst>
      <p:ext uri="{BB962C8B-B14F-4D97-AF65-F5344CB8AC3E}">
        <p14:creationId xmlns:p14="http://schemas.microsoft.com/office/powerpoint/2010/main" val="3394768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sed with Lesson">
    <p:spTree>
      <p:nvGrpSpPr>
        <p:cNvPr id="1" name=""/>
        <p:cNvGrpSpPr/>
        <p:nvPr/>
      </p:nvGrpSpPr>
      <p:grpSpPr>
        <a:xfrm>
          <a:off x="0" y="0"/>
          <a:ext cx="0" cy="0"/>
          <a:chOff x="0" y="0"/>
          <a:chExt cx="0" cy="0"/>
        </a:xfrm>
      </p:grpSpPr>
      <p:sp>
        <p:nvSpPr>
          <p:cNvPr id="37" name="Text Placeholder 36"/>
          <p:cNvSpPr>
            <a:spLocks noGrp="1"/>
          </p:cNvSpPr>
          <p:nvPr>
            <p:ph type="body" sz="quarter" idx="13" hasCustomPrompt="1"/>
          </p:nvPr>
        </p:nvSpPr>
        <p:spPr>
          <a:xfrm>
            <a:off x="1305032" y="2199028"/>
            <a:ext cx="5527768" cy="2552972"/>
          </a:xfrm>
          <a:prstGeom prst="rect">
            <a:avLst/>
          </a:prstGeom>
        </p:spPr>
        <p:txBody>
          <a:bodyPr>
            <a:normAutofit/>
          </a:bodyPr>
          <a:lstStyle>
            <a:lvl1pPr marL="0" indent="0">
              <a:lnSpc>
                <a:spcPct val="100000"/>
              </a:lnSpc>
              <a:buNone/>
              <a:defRPr sz="3200" b="0">
                <a:solidFill>
                  <a:srgbClr val="5C5C5C"/>
                </a:solidFill>
              </a:defRPr>
            </a:lvl1pPr>
            <a:lvl5pPr marL="1828800" indent="0" algn="l">
              <a:buNone/>
              <a:defRPr/>
            </a:lvl5pPr>
          </a:lstStyle>
          <a:p>
            <a:r>
              <a:rPr lang="en-CA" dirty="0"/>
              <a:t>This presentation is used with Lesson Plan </a:t>
            </a:r>
            <a:br>
              <a:rPr lang="en-CA" dirty="0"/>
            </a:br>
            <a:r>
              <a:rPr lang="en-CA" dirty="0"/>
              <a:t>XX: Title of Lesson Plan in the </a:t>
            </a:r>
            <a:br>
              <a:rPr lang="en-CA" dirty="0"/>
            </a:br>
            <a:r>
              <a:rPr lang="en-CA" dirty="0"/>
              <a:t>Title of Workshop Trainer Manual</a:t>
            </a:r>
          </a:p>
        </p:txBody>
      </p:sp>
      <p:sp>
        <p:nvSpPr>
          <p:cNvPr id="41" name="Text Placeholder 36"/>
          <p:cNvSpPr>
            <a:spLocks noGrp="1"/>
          </p:cNvSpPr>
          <p:nvPr>
            <p:ph type="body" sz="quarter" idx="14" hasCustomPrompt="1"/>
          </p:nvPr>
        </p:nvSpPr>
        <p:spPr>
          <a:xfrm>
            <a:off x="1305032" y="4766400"/>
            <a:ext cx="5400000" cy="868906"/>
          </a:xfrm>
          <a:prstGeom prst="rect">
            <a:avLst/>
          </a:prstGeom>
        </p:spPr>
        <p:txBody>
          <a:bodyPr>
            <a:normAutofit/>
          </a:bodyPr>
          <a:lstStyle>
            <a:lvl1pPr marL="0" indent="0">
              <a:buNone/>
              <a:defRPr sz="1800" baseline="0"/>
            </a:lvl1pPr>
          </a:lstStyle>
          <a:p>
            <a:pPr marL="0" indent="0">
              <a:buNone/>
            </a:pPr>
            <a:r>
              <a:rPr lang="en-US" sz="1800" dirty="0">
                <a:solidFill>
                  <a:srgbClr val="5C5C5C"/>
                </a:solidFill>
                <a:latin typeface="Lato" charset="0"/>
                <a:ea typeface="Lato" charset="0"/>
                <a:cs typeface="Lato" charset="0"/>
              </a:rPr>
              <a:t>Available at </a:t>
            </a:r>
            <a:r>
              <a:rPr lang="en-CA" dirty="0">
                <a:latin typeface="Lato" panose="020F0502020204030203" pitchFamily="34" charset="0"/>
                <a:hlinkClick r:id="rId3"/>
              </a:rPr>
              <a:t>resources.cawst.org</a:t>
            </a:r>
            <a:endParaRPr lang="en-US" sz="1800" dirty="0">
              <a:solidFill>
                <a:srgbClr val="FF0000"/>
              </a:solidFill>
              <a:latin typeface="Lato" charset="0"/>
              <a:ea typeface="Lato" charset="0"/>
              <a:cs typeface="Lato" charset="0"/>
            </a:endParaRPr>
          </a:p>
        </p:txBody>
      </p:sp>
      <p:pic>
        <p:nvPicPr>
          <p:cNvPr id="5" name="Picture 4" descr="cawst_logo--high_res_full_name--colour.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spTree>
    <p:custDataLst>
      <p:tags r:id="rId1"/>
    </p:custDataLst>
    <p:extLst>
      <p:ext uri="{BB962C8B-B14F-4D97-AF65-F5344CB8AC3E}">
        <p14:creationId xmlns:p14="http://schemas.microsoft.com/office/powerpoint/2010/main" val="526415380"/>
      </p:ext>
    </p:extLst>
  </p:cSld>
  <p:clrMapOvr>
    <a:masterClrMapping/>
  </p:clrMapOvr>
  <p:extLst mod="1">
    <p:ext uri="{DCECCB84-F9BA-43D5-87BE-67443E8EF086}">
      <p15:sldGuideLst xmlns:p15="http://schemas.microsoft.com/office/powerpoint/2012/main">
        <p15:guide id="1" orient="horz" pos="1661">
          <p15:clr>
            <a:srgbClr val="FBAE40"/>
          </p15:clr>
        </p15:guide>
        <p15:guide id="2" pos="3840">
          <p15:clr>
            <a:srgbClr val="FBAE40"/>
          </p15:clr>
        </p15:guide>
        <p15:guide id="3" orient="horz" pos="2523">
          <p15:clr>
            <a:srgbClr val="FBAE40"/>
          </p15:clr>
        </p15:guide>
        <p15:guide id="4"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4" name="Picture 33" descr="cawst_logo--high_res_full_name--colou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cxnSp>
        <p:nvCxnSpPr>
          <p:cNvPr id="8" name="Straight Connector 7"/>
          <p:cNvCxnSpPr/>
          <p:nvPr userDrawn="1"/>
        </p:nvCxnSpPr>
        <p:spPr>
          <a:xfrm>
            <a:off x="2080351" y="4053389"/>
            <a:ext cx="0" cy="352451"/>
          </a:xfrm>
          <a:prstGeom prst="line">
            <a:avLst/>
          </a:prstGeom>
          <a:ln w="22225">
            <a:solidFill>
              <a:srgbClr val="5C5C5C"/>
            </a:solidFill>
          </a:ln>
        </p:spPr>
        <p:style>
          <a:lnRef idx="1">
            <a:schemeClr val="accent1"/>
          </a:lnRef>
          <a:fillRef idx="0">
            <a:schemeClr val="accent1"/>
          </a:fillRef>
          <a:effectRef idx="0">
            <a:schemeClr val="accent1"/>
          </a:effectRef>
          <a:fontRef idx="minor">
            <a:schemeClr val="tx1"/>
          </a:fontRef>
        </p:style>
      </p:cxnSp>
      <p:sp>
        <p:nvSpPr>
          <p:cNvPr id="9" name="Text Placeholder 36"/>
          <p:cNvSpPr>
            <a:spLocks noGrp="1"/>
          </p:cNvSpPr>
          <p:nvPr>
            <p:ph type="body" sz="quarter" idx="13" hasCustomPrompt="1"/>
          </p:nvPr>
        </p:nvSpPr>
        <p:spPr>
          <a:xfrm>
            <a:off x="1305033" y="2544629"/>
            <a:ext cx="5399998" cy="884371"/>
          </a:xfrm>
          <a:prstGeom prst="rect">
            <a:avLst/>
          </a:prstGeom>
        </p:spPr>
        <p:txBody>
          <a:bodyPr>
            <a:normAutofit/>
          </a:bodyPr>
          <a:lstStyle>
            <a:lvl1pPr marL="0" indent="0">
              <a:buNone/>
              <a:defRPr sz="3200" b="1"/>
            </a:lvl1pPr>
            <a:lvl5pPr marL="1828800" indent="0" algn="l">
              <a:buNone/>
              <a:defRPr/>
            </a:lvl5pPr>
          </a:lstStyle>
          <a:p>
            <a:r>
              <a:rPr lang="en-CA" dirty="0"/>
              <a:t>PRESENTATION TITLE</a:t>
            </a:r>
          </a:p>
        </p:txBody>
      </p:sp>
      <p:sp>
        <p:nvSpPr>
          <p:cNvPr id="10" name="Text Placeholder 36"/>
          <p:cNvSpPr>
            <a:spLocks noGrp="1"/>
          </p:cNvSpPr>
          <p:nvPr>
            <p:ph type="body" sz="quarter" idx="14" hasCustomPrompt="1"/>
          </p:nvPr>
        </p:nvSpPr>
        <p:spPr>
          <a:xfrm>
            <a:off x="1305031" y="3138993"/>
            <a:ext cx="5400000" cy="868906"/>
          </a:xfrm>
          <a:prstGeom prst="rect">
            <a:avLst/>
          </a:prstGeom>
        </p:spPr>
        <p:txBody>
          <a:bodyPr>
            <a:normAutofit/>
          </a:bodyPr>
          <a:lstStyle>
            <a:lvl1pPr marL="0" indent="0">
              <a:buNone/>
              <a:defRPr sz="1800" baseline="0"/>
            </a:lvl1pPr>
          </a:lstStyle>
          <a:p>
            <a:r>
              <a:rPr lang="en-CA" dirty="0"/>
              <a:t>Presentation Subtitle</a:t>
            </a:r>
          </a:p>
        </p:txBody>
      </p:sp>
      <p:sp>
        <p:nvSpPr>
          <p:cNvPr id="11" name="Text Placeholder 36"/>
          <p:cNvSpPr>
            <a:spLocks noGrp="1"/>
          </p:cNvSpPr>
          <p:nvPr>
            <p:ph type="body" sz="quarter" idx="15" hasCustomPrompt="1"/>
          </p:nvPr>
        </p:nvSpPr>
        <p:spPr>
          <a:xfrm>
            <a:off x="1305031" y="3963012"/>
            <a:ext cx="751245" cy="548874"/>
          </a:xfrm>
          <a:prstGeom prst="rect">
            <a:avLst/>
          </a:prstGeom>
        </p:spPr>
        <p:txBody>
          <a:bodyPr>
            <a:normAutofit/>
          </a:bodyPr>
          <a:lstStyle>
            <a:lvl1pPr marL="0" indent="0">
              <a:buNone/>
              <a:defRPr sz="1800" b="1" baseline="0"/>
            </a:lvl1pPr>
          </a:lstStyle>
          <a:p>
            <a:pPr lvl="0"/>
            <a:r>
              <a:rPr lang="en-US" dirty="0"/>
              <a:t>2018</a:t>
            </a:r>
            <a:endParaRPr lang="en-CA" dirty="0"/>
          </a:p>
        </p:txBody>
      </p:sp>
      <p:sp>
        <p:nvSpPr>
          <p:cNvPr id="12" name="Text Placeholder 36"/>
          <p:cNvSpPr>
            <a:spLocks noGrp="1"/>
          </p:cNvSpPr>
          <p:nvPr>
            <p:ph type="body" sz="quarter" idx="16" hasCustomPrompt="1"/>
          </p:nvPr>
        </p:nvSpPr>
        <p:spPr>
          <a:xfrm>
            <a:off x="2144037" y="3963012"/>
            <a:ext cx="1122340" cy="548874"/>
          </a:xfrm>
          <a:prstGeom prst="rect">
            <a:avLst/>
          </a:prstGeom>
        </p:spPr>
        <p:txBody>
          <a:bodyPr>
            <a:normAutofit/>
          </a:bodyPr>
          <a:lstStyle>
            <a:lvl1pPr marL="0" indent="0">
              <a:buNone/>
              <a:defRPr sz="1800" b="1" baseline="0"/>
            </a:lvl1pPr>
          </a:lstStyle>
          <a:p>
            <a:pPr lvl="0"/>
            <a:r>
              <a:rPr lang="en-US" dirty="0"/>
              <a:t>APRIL</a:t>
            </a:r>
            <a:endParaRPr lang="en-CA" dirty="0"/>
          </a:p>
        </p:txBody>
      </p:sp>
    </p:spTree>
    <p:custDataLst>
      <p:tags r:id="rId1"/>
    </p:custDataLst>
    <p:extLst>
      <p:ext uri="{BB962C8B-B14F-4D97-AF65-F5344CB8AC3E}">
        <p14:creationId xmlns:p14="http://schemas.microsoft.com/office/powerpoint/2010/main" val="2123668887"/>
      </p:ext>
    </p:extLst>
  </p:cSld>
  <p:clrMapOvr>
    <a:masterClrMapping/>
  </p:clrMapOvr>
  <p:extLst mod="1">
    <p:ext uri="{DCECCB84-F9BA-43D5-87BE-67443E8EF086}">
      <p15:sldGuideLst xmlns:p15="http://schemas.microsoft.com/office/powerpoint/2012/main">
        <p15:guide id="1" orient="horz" pos="1797" userDrawn="1">
          <p15:clr>
            <a:srgbClr val="FBAE40"/>
          </p15:clr>
        </p15:guide>
        <p15:guide id="2" pos="3840" userDrawn="1">
          <p15:clr>
            <a:srgbClr val="FBAE40"/>
          </p15:clr>
        </p15:guide>
        <p15:guide id="3" orient="horz" pos="2523" userDrawn="1">
          <p15:clr>
            <a:srgbClr val="FBAE40"/>
          </p15:clr>
        </p15:guide>
        <p15:guide id="4" orient="horz"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9" name="Picture 38" descr="cawst_logo--high_res_full_name--colou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grpSp>
        <p:nvGrpSpPr>
          <p:cNvPr id="6" name="Group 5"/>
          <p:cNvGrpSpPr/>
          <p:nvPr userDrawn="1"/>
        </p:nvGrpSpPr>
        <p:grpSpPr>
          <a:xfrm>
            <a:off x="1260639" y="1297621"/>
            <a:ext cx="6584399" cy="4036220"/>
            <a:chOff x="1305030" y="1484057"/>
            <a:chExt cx="5833601" cy="4036220"/>
          </a:xfrm>
        </p:grpSpPr>
        <p:grpSp>
          <p:nvGrpSpPr>
            <p:cNvPr id="3" name="Group 2"/>
            <p:cNvGrpSpPr/>
            <p:nvPr userDrawn="1"/>
          </p:nvGrpSpPr>
          <p:grpSpPr>
            <a:xfrm>
              <a:off x="1393810" y="4094246"/>
              <a:ext cx="2742722" cy="1426031"/>
              <a:chOff x="7830583" y="4249094"/>
              <a:chExt cx="2742722" cy="1426031"/>
            </a:xfrm>
          </p:grpSpPr>
          <p:sp>
            <p:nvSpPr>
              <p:cNvPr id="40" name="Freeform 39"/>
              <p:cNvSpPr>
                <a:spLocks noEditPoints="1"/>
              </p:cNvSpPr>
              <p:nvPr userDrawn="1"/>
            </p:nvSpPr>
            <p:spPr bwMode="auto">
              <a:xfrm>
                <a:off x="7831017" y="4662000"/>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1" name="Freeform 40"/>
              <p:cNvSpPr>
                <a:spLocks noEditPoints="1"/>
              </p:cNvSpPr>
              <p:nvPr userDrawn="1"/>
            </p:nvSpPr>
            <p:spPr bwMode="auto">
              <a:xfrm>
                <a:off x="7831017" y="5004000"/>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43" name="Group 42"/>
              <p:cNvGrpSpPr/>
              <p:nvPr userDrawn="1"/>
            </p:nvGrpSpPr>
            <p:grpSpPr>
              <a:xfrm>
                <a:off x="7830583" y="5346000"/>
                <a:ext cx="246460" cy="247650"/>
                <a:chOff x="882651" y="3267075"/>
                <a:chExt cx="328613" cy="330200"/>
              </a:xfrm>
              <a:solidFill>
                <a:srgbClr val="24A4D6"/>
              </a:solidFill>
            </p:grpSpPr>
            <p:sp>
              <p:nvSpPr>
                <p:cNvPr id="44"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5"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6"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7"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8"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9"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0"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1"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2"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3"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4"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5"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6"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7"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8"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9"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0"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1"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62" name="Freeform 28"/>
              <p:cNvSpPr>
                <a:spLocks noEditPoints="1"/>
              </p:cNvSpPr>
              <p:nvPr userDrawn="1"/>
            </p:nvSpPr>
            <p:spPr bwMode="auto">
              <a:xfrm>
                <a:off x="7831017" y="4320000"/>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3" name="TextBox 62"/>
              <p:cNvSpPr txBox="1"/>
              <p:nvPr userDrawn="1"/>
            </p:nvSpPr>
            <p:spPr>
              <a:xfrm>
                <a:off x="8159630" y="4249094"/>
                <a:ext cx="2413675" cy="1426031"/>
              </a:xfrm>
              <a:prstGeom prst="rect">
                <a:avLst/>
              </a:prstGeom>
              <a:noFill/>
            </p:spPr>
            <p:txBody>
              <a:bodyPr wrap="square">
                <a:spAutoFit/>
              </a:bodyPr>
              <a:lstStyle/>
              <a:p>
                <a:pPr eaLnBrk="1" fontAlgn="auto" hangingPunct="1">
                  <a:lnSpc>
                    <a:spcPts val="2580"/>
                  </a:lnSpc>
                  <a:spcBef>
                    <a:spcPts val="0"/>
                  </a:spcBef>
                  <a:spcAft>
                    <a:spcPts val="0"/>
                  </a:spcAft>
                  <a:defRPr/>
                </a:pPr>
                <a:r>
                  <a:rPr lang="en-US" dirty="0">
                    <a:solidFill>
                      <a:srgbClr val="5C5C5C"/>
                    </a:solidFill>
                    <a:latin typeface="Lato" panose="020F0502020204030203" pitchFamily="34" charset="0"/>
                    <a:ea typeface="+mn-ea"/>
                    <a:cs typeface="+mn-cs"/>
                  </a:rPr>
                  <a:t>Calgary AB, Canada</a:t>
                </a:r>
              </a:p>
              <a:p>
                <a:pPr eaLnBrk="1" fontAlgn="auto" hangingPunct="1">
                  <a:lnSpc>
                    <a:spcPts val="2580"/>
                  </a:lnSpc>
                  <a:spcBef>
                    <a:spcPts val="0"/>
                  </a:spcBef>
                  <a:spcAft>
                    <a:spcPts val="0"/>
                  </a:spcAft>
                  <a:defRPr/>
                </a:pPr>
                <a:r>
                  <a:rPr lang="en-US" dirty="0">
                    <a:solidFill>
                      <a:srgbClr val="5C5C5C"/>
                    </a:solidFill>
                    <a:latin typeface="Lato" panose="020F0502020204030203" pitchFamily="34" charset="0"/>
                    <a:ea typeface="+mn-ea"/>
                    <a:cs typeface="+mn-cs"/>
                  </a:rPr>
                  <a:t>+ 1 403 243 3285</a:t>
                </a:r>
              </a:p>
              <a:p>
                <a:pPr eaLnBrk="1" fontAlgn="auto" hangingPunct="1">
                  <a:lnSpc>
                    <a:spcPts val="2580"/>
                  </a:lnSpc>
                  <a:spcBef>
                    <a:spcPts val="0"/>
                  </a:spcBef>
                  <a:spcAft>
                    <a:spcPts val="0"/>
                  </a:spcAft>
                  <a:defRPr/>
                </a:pPr>
                <a:r>
                  <a:rPr lang="en-US" dirty="0" err="1">
                    <a:solidFill>
                      <a:srgbClr val="5C5C5C"/>
                    </a:solidFill>
                    <a:latin typeface="Lato" panose="020F0502020204030203" pitchFamily="34" charset="0"/>
                    <a:ea typeface="+mn-ea"/>
                    <a:cs typeface="+mn-cs"/>
                  </a:rPr>
                  <a:t>cawst@cawst.org</a:t>
                </a:r>
                <a:endParaRPr lang="en-US" dirty="0">
                  <a:solidFill>
                    <a:srgbClr val="5C5C5C"/>
                  </a:solidFill>
                  <a:latin typeface="Lato" panose="020F0502020204030203" pitchFamily="34" charset="0"/>
                  <a:ea typeface="+mn-ea"/>
                  <a:cs typeface="+mn-cs"/>
                </a:endParaRPr>
              </a:p>
              <a:p>
                <a:pPr eaLnBrk="1" fontAlgn="auto" hangingPunct="1">
                  <a:lnSpc>
                    <a:spcPts val="2580"/>
                  </a:lnSpc>
                  <a:spcBef>
                    <a:spcPts val="0"/>
                  </a:spcBef>
                  <a:spcAft>
                    <a:spcPts val="0"/>
                  </a:spcAft>
                  <a:defRPr/>
                </a:pPr>
                <a:r>
                  <a:rPr lang="en-US" dirty="0">
                    <a:solidFill>
                      <a:srgbClr val="5C5C5C"/>
                    </a:solidFill>
                    <a:latin typeface="Lato" panose="020F0502020204030203" pitchFamily="34" charset="0"/>
                    <a:ea typeface="+mn-ea"/>
                    <a:cs typeface="+mn-cs"/>
                  </a:rPr>
                  <a:t>cawst.org</a:t>
                </a:r>
              </a:p>
            </p:txBody>
          </p:sp>
        </p:grpSp>
        <p:sp>
          <p:nvSpPr>
            <p:cNvPr id="4" name="TextBox 3"/>
            <p:cNvSpPr txBox="1"/>
            <p:nvPr userDrawn="1"/>
          </p:nvSpPr>
          <p:spPr>
            <a:xfrm>
              <a:off x="1305032" y="1484057"/>
              <a:ext cx="5833599" cy="584775"/>
            </a:xfrm>
            <a:prstGeom prst="rect">
              <a:avLst/>
            </a:prstGeom>
            <a:noFill/>
          </p:spPr>
          <p:txBody>
            <a:bodyPr wrap="square" rtlCol="0">
              <a:spAutoFit/>
            </a:bodyPr>
            <a:lstStyle/>
            <a:p>
              <a:r>
                <a:rPr lang="en-CA" sz="3200" dirty="0">
                  <a:latin typeface="Lato" panose="020F0502020204030203" pitchFamily="34" charset="0"/>
                </a:rPr>
                <a:t>How CAWST Can Support You!</a:t>
              </a:r>
            </a:p>
          </p:txBody>
        </p:sp>
        <p:sp>
          <p:nvSpPr>
            <p:cNvPr id="65" name="TextBox 64"/>
            <p:cNvSpPr txBox="1"/>
            <p:nvPr userDrawn="1"/>
          </p:nvSpPr>
          <p:spPr>
            <a:xfrm>
              <a:off x="1305030" y="2170922"/>
              <a:ext cx="5664911" cy="1754326"/>
            </a:xfrm>
            <a:prstGeom prst="rect">
              <a:avLst/>
            </a:prstGeom>
            <a:noFill/>
          </p:spPr>
          <p:txBody>
            <a:bodyPr wrap="square" rtlCol="0">
              <a:spAutoFit/>
            </a:bodyPr>
            <a:lstStyle/>
            <a:p>
              <a:r>
                <a:rPr lang="en-CA" dirty="0">
                  <a:latin typeface="Lato" panose="020F0502020204030203" pitchFamily="34" charset="0"/>
                </a:rPr>
                <a:t>Contact CAWST for support on using and adapting our education and training resources for your work. </a:t>
              </a:r>
            </a:p>
            <a:p>
              <a:endParaRPr lang="en-CA" dirty="0">
                <a:latin typeface="Lato" panose="020F0502020204030203" pitchFamily="34" charset="0"/>
              </a:endParaRPr>
            </a:p>
            <a:p>
              <a:r>
                <a:rPr lang="en-CA" dirty="0">
                  <a:latin typeface="Lato" panose="020F0502020204030203" pitchFamily="34" charset="0"/>
                </a:rPr>
                <a:t>Visit </a:t>
              </a:r>
              <a:r>
                <a:rPr lang="en-CA" dirty="0">
                  <a:latin typeface="Lato" panose="020F0502020204030203" pitchFamily="34" charset="0"/>
                  <a:hlinkClick r:id="rId4"/>
                </a:rPr>
                <a:t>resources.cawst.org</a:t>
              </a:r>
              <a:r>
                <a:rPr lang="en-CA" dirty="0">
                  <a:latin typeface="Lato" panose="020F0502020204030203" pitchFamily="34" charset="0"/>
                </a:rPr>
                <a:t> for:</a:t>
              </a:r>
            </a:p>
            <a:p>
              <a:r>
                <a:rPr lang="en-CA" dirty="0">
                  <a:latin typeface="Lato" panose="020F0502020204030203" pitchFamily="34" charset="0"/>
                </a:rPr>
                <a:t>Latest updates to this document</a:t>
              </a:r>
            </a:p>
            <a:p>
              <a:r>
                <a:rPr lang="en-CA" dirty="0">
                  <a:latin typeface="Lato" panose="020F0502020204030203" pitchFamily="34" charset="0"/>
                </a:rPr>
                <a:t>Other workshop &amp; training related resources</a:t>
              </a:r>
            </a:p>
          </p:txBody>
        </p:sp>
      </p:grpSp>
    </p:spTree>
    <p:custDataLst>
      <p:tags r:id="rId1"/>
    </p:custDataLst>
    <p:extLst>
      <p:ext uri="{BB962C8B-B14F-4D97-AF65-F5344CB8AC3E}">
        <p14:creationId xmlns:p14="http://schemas.microsoft.com/office/powerpoint/2010/main" val="27412655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23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8" name="Picture Placeholder 6"/>
          <p:cNvSpPr>
            <a:spLocks noGrp="1"/>
          </p:cNvSpPr>
          <p:nvPr>
            <p:ph type="pic" sz="quarter" idx="13"/>
          </p:nvPr>
        </p:nvSpPr>
        <p:spPr>
          <a:xfrm>
            <a:off x="0" y="0"/>
            <a:ext cx="12192000" cy="6858000"/>
          </a:xfrm>
        </p:spPr>
        <p:txBody>
          <a:bodyPr/>
          <a:lstStyle/>
          <a:p>
            <a:endParaRPr lang="en-CA"/>
          </a:p>
        </p:txBody>
      </p:sp>
      <p:sp>
        <p:nvSpPr>
          <p:cNvPr id="9" name="Text Placeholder 4"/>
          <p:cNvSpPr>
            <a:spLocks noGrp="1"/>
          </p:cNvSpPr>
          <p:nvPr>
            <p:ph type="body" sz="quarter" idx="28" hasCustomPrompt="1"/>
          </p:nvPr>
        </p:nvSpPr>
        <p:spPr>
          <a:xfrm>
            <a:off x="838200" y="6356349"/>
            <a:ext cx="10515600" cy="366115"/>
          </a:xfrm>
        </p:spPr>
        <p:txBody>
          <a:bodyPr>
            <a:normAutofit/>
          </a:bodyPr>
          <a:lstStyle>
            <a:lvl1pPr marL="0" indent="0">
              <a:lnSpc>
                <a:spcPct val="120000"/>
              </a:lnSpc>
              <a:buNone/>
              <a:defRPr sz="1400" b="0" i="1">
                <a:solidFill>
                  <a:schemeClr val="bg1"/>
                </a:solidFill>
                <a:latin typeface="Lato" panose="020F0502020204030203" pitchFamily="34" charset="0"/>
              </a:defRPr>
            </a:lvl1pPr>
          </a:lstStyle>
          <a:p>
            <a:pPr lvl="0"/>
            <a:r>
              <a:rPr lang="en-CA" dirty="0"/>
              <a:t>Source: Source of the Image</a:t>
            </a:r>
            <a:endParaRPr lang="en-US" dirty="0"/>
          </a:p>
        </p:txBody>
      </p:sp>
    </p:spTree>
    <p:custDataLst>
      <p:tags r:id="rId1"/>
    </p:custDataLst>
    <p:extLst>
      <p:ext uri="{BB962C8B-B14F-4D97-AF65-F5344CB8AC3E}">
        <p14:creationId xmlns:p14="http://schemas.microsoft.com/office/powerpoint/2010/main" val="1744481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alf Imag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
            <a:ext cx="12192000" cy="3429000"/>
          </a:xfrm>
        </p:spPr>
        <p:txBody>
          <a:bodyPr/>
          <a:lstStyle/>
          <a:p>
            <a:endParaRPr lang="en-CA"/>
          </a:p>
        </p:txBody>
      </p:sp>
      <p:sp>
        <p:nvSpPr>
          <p:cNvPr id="9" name="Rectangle 8"/>
          <p:cNvSpPr/>
          <p:nvPr userDrawn="1"/>
        </p:nvSpPr>
        <p:spPr bwMode="auto">
          <a:xfrm>
            <a:off x="5903912" y="3653856"/>
            <a:ext cx="384175" cy="34925"/>
          </a:xfrm>
          <a:prstGeom prst="rect">
            <a:avLst/>
          </a:prstGeom>
          <a:solidFill>
            <a:srgbClr val="3BC7F4"/>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
        <p:nvSpPr>
          <p:cNvPr id="10" name="Text Placeholder 4"/>
          <p:cNvSpPr>
            <a:spLocks noGrp="1"/>
          </p:cNvSpPr>
          <p:nvPr>
            <p:ph type="body" sz="quarter" idx="26" hasCustomPrompt="1"/>
          </p:nvPr>
        </p:nvSpPr>
        <p:spPr>
          <a:xfrm>
            <a:off x="1440000" y="4396360"/>
            <a:ext cx="9313200" cy="1022552"/>
          </a:xfrm>
        </p:spPr>
        <p:txBody>
          <a:bodyPr>
            <a:normAutofit/>
          </a:bodyPr>
          <a:lstStyle>
            <a:lvl1pPr marL="0" indent="0">
              <a:lnSpc>
                <a:spcPct val="150000"/>
              </a:lnSpc>
              <a:buNone/>
              <a:defRPr sz="2000">
                <a:solidFill>
                  <a:srgbClr val="5C5C5C"/>
                </a:solidFill>
                <a:latin typeface="Lato" panose="020F0502020204030203" pitchFamily="34" charset="0"/>
              </a:defRPr>
            </a:lvl1pPr>
          </a:lstStyle>
          <a:p>
            <a:pPr lvl="0"/>
            <a:r>
              <a:rPr lang="en-CA" dirty="0"/>
              <a:t>Caption for the image. This page is good when you have a few sentences as your caption as there’s more room for text.</a:t>
            </a:r>
            <a:endParaRPr lang="en-US" dirty="0"/>
          </a:p>
        </p:txBody>
      </p:sp>
      <p:sp>
        <p:nvSpPr>
          <p:cNvPr id="11" name="Text Placeholder 4"/>
          <p:cNvSpPr>
            <a:spLocks noGrp="1"/>
          </p:cNvSpPr>
          <p:nvPr>
            <p:ph type="body" sz="quarter" idx="27" hasCustomPrompt="1"/>
          </p:nvPr>
        </p:nvSpPr>
        <p:spPr>
          <a:xfrm>
            <a:off x="1440000" y="3913796"/>
            <a:ext cx="9313200" cy="478331"/>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baseline="0">
                <a:solidFill>
                  <a:srgbClr val="5C5C5C"/>
                </a:solidFill>
                <a:latin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Half Image Slide</a:t>
            </a:r>
          </a:p>
        </p:txBody>
      </p:sp>
      <p:sp>
        <p:nvSpPr>
          <p:cNvPr id="12" name="Text Placeholder 4"/>
          <p:cNvSpPr>
            <a:spLocks noGrp="1"/>
          </p:cNvSpPr>
          <p:nvPr>
            <p:ph type="body" sz="quarter" idx="28" hasCustomPrompt="1"/>
          </p:nvPr>
        </p:nvSpPr>
        <p:spPr>
          <a:xfrm>
            <a:off x="1440000" y="5539015"/>
            <a:ext cx="9313200" cy="354106"/>
          </a:xfrm>
        </p:spPr>
        <p:txBody>
          <a:bodyPr>
            <a:normAutofit/>
          </a:bodyPr>
          <a:lstStyle>
            <a:lvl1pPr marL="0" indent="0">
              <a:lnSpc>
                <a:spcPct val="120000"/>
              </a:lnSpc>
              <a:buNone/>
              <a:defRPr sz="1400" b="0" i="1">
                <a:solidFill>
                  <a:srgbClr val="5C5C5C"/>
                </a:solidFill>
                <a:latin typeface="Lato" panose="020F0502020204030203" pitchFamily="34" charset="0"/>
              </a:defRPr>
            </a:lvl1pPr>
          </a:lstStyle>
          <a:p>
            <a:pPr lvl="0"/>
            <a:r>
              <a:rPr lang="en-CA" dirty="0"/>
              <a:t>Source: Source of the Image</a:t>
            </a:r>
            <a:endParaRPr lang="en-US" dirty="0"/>
          </a:p>
        </p:txBody>
      </p:sp>
      <p:sp>
        <p:nvSpPr>
          <p:cNvPr id="13" name="Slide Number Placeholder 12"/>
          <p:cNvSpPr>
            <a:spLocks noGrp="1"/>
          </p:cNvSpPr>
          <p:nvPr>
            <p:ph type="sldNum" sz="quarter" idx="29"/>
          </p:nvPr>
        </p:nvSpPr>
        <p:spPr/>
        <p:txBody>
          <a:bodyPr/>
          <a:lstStyle/>
          <a:p>
            <a:fld id="{A8350104-CE64-4EE9-82B1-554144FA4C7C}" type="slidenum">
              <a:rPr lang="en-CA" smtClean="0"/>
              <a:pPr/>
              <a:t>‹#›</a:t>
            </a:fld>
            <a:endParaRPr lang="en-CA"/>
          </a:p>
        </p:txBody>
      </p:sp>
    </p:spTree>
    <p:custDataLst>
      <p:tags r:id="rId1"/>
    </p:custDataLst>
    <p:extLst>
      <p:ext uri="{BB962C8B-B14F-4D97-AF65-F5344CB8AC3E}">
        <p14:creationId xmlns:p14="http://schemas.microsoft.com/office/powerpoint/2010/main" val="1885894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Image Slide">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lvl1pPr>
              <a:defRPr/>
            </a:lvl1pPr>
          </a:lstStyle>
          <a:p>
            <a:pPr lvl="0"/>
            <a:r>
              <a:rPr lang="en-US" dirty="0"/>
              <a:t>Three Image Slide</a:t>
            </a:r>
          </a:p>
        </p:txBody>
      </p:sp>
      <p:sp>
        <p:nvSpPr>
          <p:cNvPr id="9" name="Slide Number Placeholder 8"/>
          <p:cNvSpPr>
            <a:spLocks noGrp="1"/>
          </p:cNvSpPr>
          <p:nvPr>
            <p:ph type="sldNum" sz="quarter" idx="10"/>
          </p:nvPr>
        </p:nvSpPr>
        <p:spPr/>
        <p:txBody>
          <a:bodyPr/>
          <a:lstStyle/>
          <a:p>
            <a:fld id="{A8350104-CE64-4EE9-82B1-554144FA4C7C}" type="slidenum">
              <a:rPr lang="en-CA" smtClean="0"/>
              <a:pPr/>
              <a:t>‹#›</a:t>
            </a:fld>
            <a:endParaRPr lang="en-CA"/>
          </a:p>
        </p:txBody>
      </p:sp>
      <p:sp>
        <p:nvSpPr>
          <p:cNvPr id="11" name="Picture Placeholder 10"/>
          <p:cNvSpPr>
            <a:spLocks noGrp="1"/>
          </p:cNvSpPr>
          <p:nvPr>
            <p:ph type="pic" sz="quarter" idx="11"/>
          </p:nvPr>
        </p:nvSpPr>
        <p:spPr>
          <a:xfrm>
            <a:off x="4836000" y="2169000"/>
            <a:ext cx="2520000" cy="2520000"/>
          </a:xfrm>
        </p:spPr>
        <p:txBody>
          <a:bodyPr/>
          <a:lstStyle/>
          <a:p>
            <a:endParaRPr lang="en-CA"/>
          </a:p>
        </p:txBody>
      </p:sp>
      <p:sp>
        <p:nvSpPr>
          <p:cNvPr id="12" name="Picture Placeholder 10"/>
          <p:cNvSpPr>
            <a:spLocks noGrp="1"/>
          </p:cNvSpPr>
          <p:nvPr>
            <p:ph type="pic" sz="quarter" idx="12"/>
          </p:nvPr>
        </p:nvSpPr>
        <p:spPr>
          <a:xfrm>
            <a:off x="8280000" y="2169000"/>
            <a:ext cx="2520000" cy="2520000"/>
          </a:xfrm>
        </p:spPr>
        <p:txBody>
          <a:bodyPr/>
          <a:lstStyle/>
          <a:p>
            <a:endParaRPr lang="en-CA"/>
          </a:p>
        </p:txBody>
      </p:sp>
      <p:sp>
        <p:nvSpPr>
          <p:cNvPr id="13" name="Picture Placeholder 10"/>
          <p:cNvSpPr>
            <a:spLocks noGrp="1"/>
          </p:cNvSpPr>
          <p:nvPr>
            <p:ph type="pic" sz="quarter" idx="13"/>
          </p:nvPr>
        </p:nvSpPr>
        <p:spPr>
          <a:xfrm>
            <a:off x="1440000" y="2169000"/>
            <a:ext cx="2520000" cy="2520000"/>
          </a:xfrm>
        </p:spPr>
        <p:txBody>
          <a:bodyPr/>
          <a:lstStyle/>
          <a:p>
            <a:endParaRPr lang="en-CA"/>
          </a:p>
        </p:txBody>
      </p:sp>
      <p:sp>
        <p:nvSpPr>
          <p:cNvPr id="14" name="Text Placeholder 4"/>
          <p:cNvSpPr>
            <a:spLocks noGrp="1"/>
          </p:cNvSpPr>
          <p:nvPr>
            <p:ph type="body" sz="quarter" idx="26"/>
          </p:nvPr>
        </p:nvSpPr>
        <p:spPr>
          <a:xfrm>
            <a:off x="1440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dirty="0"/>
              <a:t>Edit Master text styles</a:t>
            </a:r>
          </a:p>
        </p:txBody>
      </p:sp>
      <p:sp>
        <p:nvSpPr>
          <p:cNvPr id="15" name="Text Placeholder 4"/>
          <p:cNvSpPr>
            <a:spLocks noGrp="1"/>
          </p:cNvSpPr>
          <p:nvPr>
            <p:ph type="body" sz="quarter" idx="27" hasCustomPrompt="1"/>
          </p:nvPr>
        </p:nvSpPr>
        <p:spPr>
          <a:xfrm>
            <a:off x="1440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
        <p:nvSpPr>
          <p:cNvPr id="16" name="Text Placeholder 4"/>
          <p:cNvSpPr>
            <a:spLocks noGrp="1"/>
          </p:cNvSpPr>
          <p:nvPr>
            <p:ph type="body" sz="quarter" idx="28"/>
          </p:nvPr>
        </p:nvSpPr>
        <p:spPr>
          <a:xfrm>
            <a:off x="4836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a:t>Edit Master text styles</a:t>
            </a:r>
          </a:p>
        </p:txBody>
      </p:sp>
      <p:sp>
        <p:nvSpPr>
          <p:cNvPr id="17" name="Text Placeholder 4"/>
          <p:cNvSpPr>
            <a:spLocks noGrp="1"/>
          </p:cNvSpPr>
          <p:nvPr>
            <p:ph type="body" sz="quarter" idx="29" hasCustomPrompt="1"/>
          </p:nvPr>
        </p:nvSpPr>
        <p:spPr>
          <a:xfrm>
            <a:off x="4836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
        <p:nvSpPr>
          <p:cNvPr id="18" name="Text Placeholder 4"/>
          <p:cNvSpPr>
            <a:spLocks noGrp="1"/>
          </p:cNvSpPr>
          <p:nvPr>
            <p:ph type="body" sz="quarter" idx="30"/>
          </p:nvPr>
        </p:nvSpPr>
        <p:spPr>
          <a:xfrm>
            <a:off x="8280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dirty="0"/>
              <a:t>Edit Master text styles</a:t>
            </a:r>
          </a:p>
        </p:txBody>
      </p:sp>
      <p:sp>
        <p:nvSpPr>
          <p:cNvPr id="19" name="Text Placeholder 4"/>
          <p:cNvSpPr>
            <a:spLocks noGrp="1"/>
          </p:cNvSpPr>
          <p:nvPr>
            <p:ph type="body" sz="quarter" idx="31" hasCustomPrompt="1"/>
          </p:nvPr>
        </p:nvSpPr>
        <p:spPr>
          <a:xfrm>
            <a:off x="8280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Tree>
    <p:custDataLst>
      <p:tags r:id="rId1"/>
    </p:custDataLst>
    <p:extLst>
      <p:ext uri="{BB962C8B-B14F-4D97-AF65-F5344CB8AC3E}">
        <p14:creationId xmlns:p14="http://schemas.microsoft.com/office/powerpoint/2010/main" val="1657007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Text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a:p>
        </p:txBody>
      </p:sp>
      <p:sp>
        <p:nvSpPr>
          <p:cNvPr id="12" name="Text Placeholder 11"/>
          <p:cNvSpPr>
            <a:spLocks noGrp="1"/>
          </p:cNvSpPr>
          <p:nvPr>
            <p:ph type="body" sz="quarter" idx="11"/>
          </p:nvPr>
        </p:nvSpPr>
        <p:spPr>
          <a:xfrm>
            <a:off x="1440000" y="1808163"/>
            <a:ext cx="9360000" cy="4357687"/>
          </a:xfrm>
        </p:spPr>
        <p:txBody>
          <a:bodyPr>
            <a:normAutofit/>
          </a:bodyPr>
          <a:lstStyle>
            <a:lvl1pPr marL="0" indent="0">
              <a:lnSpc>
                <a:spcPct val="150000"/>
              </a:lnSpc>
              <a:buNone/>
              <a:defRPr sz="2000"/>
            </a:lvl1pPr>
            <a:lvl2pPr marL="457200" indent="0">
              <a:lnSpc>
                <a:spcPct val="150000"/>
              </a:lnSpc>
              <a:buNone/>
              <a:defRPr sz="2000"/>
            </a:lvl2pPr>
            <a:lvl3pPr marL="914400" indent="0">
              <a:lnSpc>
                <a:spcPct val="150000"/>
              </a:lnSpc>
              <a:buNone/>
              <a:defRPr sz="2000"/>
            </a:lvl3pPr>
            <a:lvl4pPr marL="1371600" indent="0">
              <a:lnSpc>
                <a:spcPct val="150000"/>
              </a:lnSpc>
              <a:buNone/>
              <a:defRPr sz="2000"/>
            </a:lvl4pPr>
            <a:lvl5pPr marL="1828800" indent="0">
              <a:lnSpc>
                <a:spcPct val="150000"/>
              </a:lnSpc>
              <a:buNone/>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ustDataLst>
      <p:tags r:id="rId1"/>
    </p:custDataLst>
    <p:extLst>
      <p:ext uri="{BB962C8B-B14F-4D97-AF65-F5344CB8AC3E}">
        <p14:creationId xmlns:p14="http://schemas.microsoft.com/office/powerpoint/2010/main" val="566643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Bullet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a:p>
        </p:txBody>
      </p:sp>
      <p:sp>
        <p:nvSpPr>
          <p:cNvPr id="12" name="Text Placeholder 11"/>
          <p:cNvSpPr>
            <a:spLocks noGrp="1"/>
          </p:cNvSpPr>
          <p:nvPr>
            <p:ph type="body" sz="quarter" idx="11"/>
          </p:nvPr>
        </p:nvSpPr>
        <p:spPr>
          <a:xfrm>
            <a:off x="1440000" y="1808163"/>
            <a:ext cx="9360000" cy="4357687"/>
          </a:xfrm>
        </p:spPr>
        <p:txBody>
          <a:bodyPr>
            <a:normAutofit/>
          </a:bodyPr>
          <a:lstStyle>
            <a:lvl1pPr marL="342900" indent="-342900">
              <a:lnSpc>
                <a:spcPct val="150000"/>
              </a:lnSpc>
              <a:buFont typeface="Arial" panose="020B0604020202020204" pitchFamily="34" charset="0"/>
              <a:buChar char="•"/>
              <a:defRPr sz="2000"/>
            </a:lvl1pPr>
            <a:lvl2pPr marL="800100" indent="-342900">
              <a:lnSpc>
                <a:spcPct val="150000"/>
              </a:lnSpc>
              <a:buFont typeface="Arial" panose="020B0604020202020204" pitchFamily="34" charset="0"/>
              <a:buChar char="•"/>
              <a:defRPr sz="2000"/>
            </a:lvl2pPr>
            <a:lvl3pPr marL="1257300" indent="-342900">
              <a:lnSpc>
                <a:spcPct val="150000"/>
              </a:lnSpc>
              <a:buFont typeface="Arial" panose="020B0604020202020204" pitchFamily="34" charset="0"/>
              <a:buChar char="•"/>
              <a:defRPr sz="2000"/>
            </a:lvl3pPr>
            <a:lvl4pPr marL="1714500" indent="-342900">
              <a:lnSpc>
                <a:spcPct val="150000"/>
              </a:lnSpc>
              <a:buFont typeface="Arial" panose="020B0604020202020204" pitchFamily="34" charset="0"/>
              <a:buChar char="•"/>
              <a:defRPr sz="2000"/>
            </a:lvl4pPr>
            <a:lvl5pPr marL="2171700" indent="-342900">
              <a:lnSpc>
                <a:spcPct val="150000"/>
              </a:lnSpc>
              <a:buFont typeface="Arial" panose="020B0604020202020204" pitchFamily="34" charset="0"/>
              <a:buChar char="•"/>
              <a:defRPr sz="2000"/>
            </a:lvl5pPr>
          </a:lstStyle>
          <a:p>
            <a:pPr lvl="0"/>
            <a:r>
              <a:rPr lang="en-US" dirty="0"/>
              <a:t>Edit Master text styles</a:t>
            </a:r>
          </a:p>
        </p:txBody>
      </p:sp>
    </p:spTree>
    <p:custDataLst>
      <p:tags r:id="rId1"/>
    </p:custDataLst>
    <p:extLst>
      <p:ext uri="{BB962C8B-B14F-4D97-AF65-F5344CB8AC3E}">
        <p14:creationId xmlns:p14="http://schemas.microsoft.com/office/powerpoint/2010/main" val="37610397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4.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ags" Target="../tags/tag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ustDataLst>
      <p:tags r:id="rId6"/>
    </p:custDataLst>
    <p:extLst>
      <p:ext uri="{BB962C8B-B14F-4D97-AF65-F5344CB8AC3E}">
        <p14:creationId xmlns:p14="http://schemas.microsoft.com/office/powerpoint/2010/main" val="311605428"/>
      </p:ext>
    </p:extLst>
  </p:cSld>
  <p:clrMap bg1="lt1" tx1="dk1" bg2="lt2" tx2="dk2" accent1="accent1" accent2="accent2" accent3="accent3" accent4="accent4" accent5="accent5" accent6="accent6" hlink="hlink" folHlink="folHlink"/>
  <p:sldLayoutIdLst>
    <p:sldLayoutId id="2147483687" r:id="rId1"/>
    <p:sldLayoutId id="2147483686" r:id="rId2"/>
    <p:sldLayoutId id="2147483649" r:id="rId3"/>
    <p:sldLayoutId id="2147483650" r:id="rId4"/>
  </p:sldLayoutIdLst>
  <p:hf hdr="0" ftr="0" dt="0"/>
  <p:txStyles>
    <p:titleStyle>
      <a:lvl1pPr algn="l" defTabSz="914400" rtl="0" eaLnBrk="1" latinLnBrk="0" hangingPunct="1">
        <a:lnSpc>
          <a:spcPct val="90000"/>
        </a:lnSpc>
        <a:spcBef>
          <a:spcPct val="0"/>
        </a:spcBef>
        <a:buNone/>
        <a:defRPr sz="4000" kern="1200">
          <a:solidFill>
            <a:srgbClr val="5C5C5C"/>
          </a:solidFill>
          <a:latin typeface="Lato" panose="020F0502020204030203"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latin typeface="Lato" panose="020F0502020204030203" pitchFamily="34" charset="0"/>
              </a:defRPr>
            </a:lvl1pPr>
          </a:lstStyle>
          <a:p>
            <a:fld id="{F88DDB73-4218-4F15-8D62-9E4B0C1C689C}" type="slidenum">
              <a:rPr lang="en-CA" smtClean="0"/>
              <a:pPr/>
              <a:t>‹#›</a:t>
            </a:fld>
            <a:endParaRPr lang="en-CA" dirty="0"/>
          </a:p>
        </p:txBody>
      </p:sp>
      <p:pic>
        <p:nvPicPr>
          <p:cNvPr id="5" name="Picture 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728190"/>
            <a:ext cx="219474" cy="543914"/>
          </a:xfrm>
          <a:prstGeom prst="rect">
            <a:avLst/>
          </a:prstGeom>
        </p:spPr>
      </p:pic>
    </p:spTree>
    <p:custDataLst>
      <p:tags r:id="rId14"/>
    </p:custDataLst>
    <p:extLst>
      <p:ext uri="{BB962C8B-B14F-4D97-AF65-F5344CB8AC3E}">
        <p14:creationId xmlns:p14="http://schemas.microsoft.com/office/powerpoint/2010/main" val="328186886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9" r:id="rId5"/>
    <p:sldLayoutId id="2147483690" r:id="rId6"/>
    <p:sldLayoutId id="2147483685" r:id="rId7"/>
    <p:sldLayoutId id="2147483681" r:id="rId8"/>
    <p:sldLayoutId id="2147483682" r:id="rId9"/>
    <p:sldLayoutId id="2147483683" r:id="rId10"/>
    <p:sldLayoutId id="2147483684" r:id="rId11"/>
    <p:sldLayoutId id="2147483688" r:id="rId12"/>
  </p:sldLayoutIdLst>
  <p:hf hdr="0" ftr="0" dt="0"/>
  <p:txStyles>
    <p:titleStyle>
      <a:lvl1pPr algn="l" defTabSz="914400" rtl="0" eaLnBrk="1" latinLnBrk="0" hangingPunct="1">
        <a:lnSpc>
          <a:spcPct val="90000"/>
        </a:lnSpc>
        <a:spcBef>
          <a:spcPct val="0"/>
        </a:spcBef>
        <a:buNone/>
        <a:defRPr sz="4000" kern="1200">
          <a:solidFill>
            <a:srgbClr val="5C5C5C"/>
          </a:solidFill>
          <a:latin typeface="Lato" panose="020F0502020204030203"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9.xml"/><Relationship Id="rId1" Type="http://schemas.openxmlformats.org/officeDocument/2006/relationships/tags" Target="../tags/tag2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0.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1080/09603123.2011.650156" TargetMode="External"/><Relationship Id="rId2" Type="http://schemas.openxmlformats.org/officeDocument/2006/relationships/slideLayout" Target="../slideLayouts/slideLayout16.xml"/><Relationship Id="rId1" Type="http://schemas.openxmlformats.org/officeDocument/2006/relationships/tags" Target="../tags/tag3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2.xml.rels><?xml version="1.0" encoding="UTF-8" standalone="yes"?>
<Relationships xmlns="http://schemas.openxmlformats.org/package/2006/relationships"><Relationship Id="rId3" Type="http://schemas.openxmlformats.org/officeDocument/2006/relationships/hyperlink" Target="https://resources.cawst.org/cc" TargetMode="Externa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6.xml"/></Relationships>
</file>

<file path=ppt/slides/_rels/slide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2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971279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68D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720000" y="1384630"/>
            <a:ext cx="7789377" cy="4088741"/>
          </a:xfrm>
        </p:spPr>
        <p:txBody>
          <a:bodyPr>
            <a:noAutofit/>
          </a:bodyPr>
          <a:lstStyle/>
          <a:p>
            <a:pPr>
              <a:spcBef>
                <a:spcPts val="3000"/>
              </a:spcBef>
            </a:pPr>
            <a:r>
              <a:rPr lang="en-US" sz="4800" b="1" dirty="0">
                <a:solidFill>
                  <a:schemeClr val="bg1"/>
                </a:solidFill>
                <a:latin typeface="Lato" panose="020B0604020202020204" charset="0"/>
              </a:rPr>
              <a:t>HWTS </a:t>
            </a:r>
            <a:r>
              <a:rPr lang="en-US" sz="4800" b="1" dirty="0" err="1">
                <a:solidFill>
                  <a:schemeClr val="bg1"/>
                </a:solidFill>
                <a:latin typeface="Lato" panose="020B0604020202020204" charset="0"/>
              </a:rPr>
              <a:t>Behaviour</a:t>
            </a:r>
            <a:r>
              <a:rPr lang="en-US" sz="4800" b="1" dirty="0">
                <a:solidFill>
                  <a:schemeClr val="bg1"/>
                </a:solidFill>
                <a:latin typeface="Lato" panose="020B0604020202020204" charset="0"/>
              </a:rPr>
              <a:t> Quotes</a:t>
            </a:r>
            <a:r>
              <a:rPr lang="en-US" sz="7000" dirty="0">
                <a:solidFill>
                  <a:schemeClr val="bg1"/>
                </a:solidFill>
                <a:latin typeface="Lato" panose="020B0604020202020204" charset="0"/>
              </a:rPr>
              <a:t/>
            </a:r>
            <a:br>
              <a:rPr lang="en-US" sz="7000" dirty="0">
                <a:solidFill>
                  <a:schemeClr val="bg1"/>
                </a:solidFill>
                <a:latin typeface="Lato" panose="020B0604020202020204" charset="0"/>
              </a:rPr>
            </a:br>
            <a:r>
              <a:rPr lang="en-US" sz="3600" dirty="0" smtClean="0">
                <a:solidFill>
                  <a:schemeClr val="bg1"/>
                </a:solidFill>
                <a:latin typeface="Lato" panose="020B0604020202020204" charset="0"/>
              </a:rPr>
              <a:t>What </a:t>
            </a:r>
            <a:r>
              <a:rPr lang="en-US" sz="3600" dirty="0">
                <a:solidFill>
                  <a:schemeClr val="bg1"/>
                </a:solidFill>
                <a:latin typeface="Lato" panose="020B0604020202020204" charset="0"/>
              </a:rPr>
              <a:t>factors prevented </a:t>
            </a:r>
            <a:r>
              <a:rPr lang="en-US" sz="3600" dirty="0" err="1">
                <a:solidFill>
                  <a:schemeClr val="bg1"/>
                </a:solidFill>
                <a:latin typeface="Lato" panose="020B0604020202020204" charset="0"/>
              </a:rPr>
              <a:t>behaviour</a:t>
            </a:r>
            <a:r>
              <a:rPr lang="en-US" sz="3600" dirty="0">
                <a:solidFill>
                  <a:schemeClr val="bg1"/>
                </a:solidFill>
                <a:latin typeface="Lato" panose="020B0604020202020204" charset="0"/>
              </a:rPr>
              <a:t> change in these examples?</a:t>
            </a:r>
            <a:endParaRPr lang="en-CA" sz="3600" dirty="0">
              <a:solidFill>
                <a:schemeClr val="bg1"/>
              </a:solidFill>
              <a:latin typeface="Lato" panose="020B060402020202020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4437" y="2032101"/>
            <a:ext cx="3100616" cy="3100616"/>
          </a:xfrm>
          <a:prstGeom prst="rect">
            <a:avLst/>
          </a:prstGeom>
        </p:spPr>
      </p:pic>
    </p:spTree>
    <p:custDataLst>
      <p:tags r:id="rId1"/>
    </p:custDataLst>
    <p:extLst>
      <p:ext uri="{BB962C8B-B14F-4D97-AF65-F5344CB8AC3E}">
        <p14:creationId xmlns:p14="http://schemas.microsoft.com/office/powerpoint/2010/main" val="3609171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that Influence </a:t>
            </a:r>
            <a:r>
              <a:rPr lang="en-US" dirty="0" err="1"/>
              <a:t>Behaviour</a:t>
            </a:r>
            <a:endParaRPr lang="en-CA" dirty="0"/>
          </a:p>
        </p:txBody>
      </p:sp>
      <p:sp>
        <p:nvSpPr>
          <p:cNvPr id="3" name="Slide Number Placeholder 2"/>
          <p:cNvSpPr>
            <a:spLocks noGrp="1"/>
          </p:cNvSpPr>
          <p:nvPr>
            <p:ph type="sldNum" sz="quarter" idx="10"/>
          </p:nvPr>
        </p:nvSpPr>
        <p:spPr/>
        <p:txBody>
          <a:bodyPr/>
          <a:lstStyle/>
          <a:p>
            <a:fld id="{A8350104-CE64-4EE9-82B1-554144FA4C7C}" type="slidenum">
              <a:rPr lang="en-CA" smtClean="0"/>
              <a:pPr/>
              <a:t>11</a:t>
            </a:fld>
            <a:endParaRPr lang="en-CA"/>
          </a:p>
        </p:txBody>
      </p:sp>
      <p:sp>
        <p:nvSpPr>
          <p:cNvPr id="4" name="Rectangle 2"/>
          <p:cNvSpPr>
            <a:spLocks noChangeArrowheads="1"/>
          </p:cNvSpPr>
          <p:nvPr/>
        </p:nvSpPr>
        <p:spPr bwMode="auto">
          <a:xfrm>
            <a:off x="407746" y="1868894"/>
            <a:ext cx="508461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sz="4000" i="0" u="none" strike="noStrike" cap="none" normalizeH="0" baseline="0" dirty="0">
                <a:ln>
                  <a:noFill/>
                </a:ln>
                <a:solidFill>
                  <a:srgbClr val="202020"/>
                </a:solidFill>
                <a:effectLst/>
                <a:latin typeface="Lato" panose="020B0604020202020204" charset="0"/>
                <a:ea typeface="MS Mincho"/>
                <a:cs typeface="Calibri" panose="020F0502020204030204" pitchFamily="34" charset="0"/>
              </a:rPr>
              <a:t>Risk </a:t>
            </a:r>
            <a:endParaRPr kumimoji="0" lang="en-CA" altLang="en-US" sz="4000" i="0" u="none" strike="noStrike" cap="none" normalizeH="0" baseline="0" dirty="0">
              <a:ln>
                <a:noFill/>
              </a:ln>
              <a:solidFill>
                <a:schemeClr val="tx1"/>
              </a:solidFill>
              <a:effectLst/>
              <a:latin typeface="Lato" panose="020B0604020202020204" charset="0"/>
            </a:endParaRPr>
          </a:p>
        </p:txBody>
      </p:sp>
      <p:pic>
        <p:nvPicPr>
          <p:cNvPr id="1025" name="Picture 4"/>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1381" y="1730183"/>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a:spLocks noChangeArrowheads="1"/>
          </p:cNvSpPr>
          <p:nvPr/>
        </p:nvSpPr>
        <p:spPr bwMode="auto">
          <a:xfrm>
            <a:off x="2434512" y="3223676"/>
            <a:ext cx="224131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4000" i="0" u="none" strike="noStrike" cap="none" normalizeH="0" baseline="0" dirty="0">
                <a:ln>
                  <a:noFill/>
                </a:ln>
                <a:solidFill>
                  <a:srgbClr val="202020"/>
                </a:solidFill>
                <a:effectLst/>
                <a:latin typeface="Lato" panose="020B0604020202020204" charset="0"/>
                <a:ea typeface="MS Mincho" charset="-128"/>
                <a:cs typeface="Calibri" panose="020F0502020204030204" pitchFamily="34" charset="0"/>
              </a:rPr>
              <a:t>Attitude </a:t>
            </a:r>
            <a:endParaRPr kumimoji="0" lang="en-CA" altLang="en-US" sz="4000" i="0" u="none" strike="noStrike" cap="none" normalizeH="0" baseline="0" dirty="0">
              <a:ln>
                <a:noFill/>
              </a:ln>
              <a:solidFill>
                <a:schemeClr val="tx1"/>
              </a:solidFill>
              <a:effectLst/>
              <a:latin typeface="Lato" panose="020B0604020202020204" charset="0"/>
            </a:endParaRPr>
          </a:p>
        </p:txBody>
      </p:sp>
      <p:pic>
        <p:nvPicPr>
          <p:cNvPr id="1031" name="Picture 5"/>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1381" y="3037619"/>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0"/>
          <p:cNvSpPr>
            <a:spLocks noChangeArrowheads="1"/>
          </p:cNvSpPr>
          <p:nvPr/>
        </p:nvSpPr>
        <p:spPr bwMode="auto">
          <a:xfrm>
            <a:off x="2419694" y="4623967"/>
            <a:ext cx="160492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4000" i="0" u="none" strike="noStrike" cap="none" normalizeH="0" baseline="0" dirty="0">
                <a:ln>
                  <a:noFill/>
                </a:ln>
                <a:solidFill>
                  <a:srgbClr val="202020"/>
                </a:solidFill>
                <a:effectLst/>
                <a:latin typeface="Lato" panose="020B0604020202020204" charset="0"/>
                <a:ea typeface="MS Mincho" charset="-128"/>
                <a:cs typeface="Calibri" panose="020F0502020204030204" pitchFamily="34" charset="0"/>
              </a:rPr>
              <a:t>Norm </a:t>
            </a:r>
            <a:endParaRPr kumimoji="0" lang="en-CA" altLang="en-US" sz="4000" i="0" u="none" strike="noStrike" cap="none" normalizeH="0" baseline="0" dirty="0">
              <a:ln>
                <a:noFill/>
              </a:ln>
              <a:solidFill>
                <a:schemeClr val="tx1"/>
              </a:solidFill>
              <a:effectLst/>
              <a:latin typeface="Lato" panose="020B0604020202020204" charset="0"/>
            </a:endParaRPr>
          </a:p>
        </p:txBody>
      </p:sp>
      <p:pic>
        <p:nvPicPr>
          <p:cNvPr id="1033" name="Picture 6"/>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1381" y="4437910"/>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2"/>
          <p:cNvSpPr>
            <a:spLocks noChangeArrowheads="1"/>
          </p:cNvSpPr>
          <p:nvPr/>
        </p:nvSpPr>
        <p:spPr bwMode="auto">
          <a:xfrm>
            <a:off x="7726383" y="1868894"/>
            <a:ext cx="176843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4000" i="0" u="none" strike="noStrike" cap="none" normalizeH="0" baseline="0" dirty="0">
                <a:ln>
                  <a:noFill/>
                </a:ln>
                <a:solidFill>
                  <a:srgbClr val="202020"/>
                </a:solidFill>
                <a:effectLst/>
                <a:latin typeface="Lato" panose="020B0604020202020204" charset="0"/>
                <a:ea typeface="MS Mincho" charset="-128"/>
                <a:cs typeface="Calibri" panose="020F0502020204030204" pitchFamily="34" charset="0"/>
              </a:rPr>
              <a:t>Ability </a:t>
            </a:r>
            <a:endParaRPr kumimoji="0" lang="en-CA" altLang="en-US" sz="4000" i="0" u="none" strike="noStrike" cap="none" normalizeH="0" baseline="0" dirty="0">
              <a:ln>
                <a:noFill/>
              </a:ln>
              <a:solidFill>
                <a:schemeClr val="tx1"/>
              </a:solidFill>
              <a:effectLst/>
              <a:latin typeface="Lato" panose="020B0604020202020204" charset="0"/>
            </a:endParaRPr>
          </a:p>
        </p:txBody>
      </p:sp>
      <p:pic>
        <p:nvPicPr>
          <p:cNvPr id="1035" name="Picture 8"/>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31526" y="1690687"/>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4"/>
          <p:cNvSpPr>
            <a:spLocks noChangeArrowheads="1"/>
          </p:cNvSpPr>
          <p:nvPr/>
        </p:nvSpPr>
        <p:spPr bwMode="auto">
          <a:xfrm>
            <a:off x="7726383" y="3315633"/>
            <a:ext cx="374012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4000" i="0" u="none" strike="noStrike" cap="none" normalizeH="0" baseline="0" dirty="0">
                <a:ln>
                  <a:noFill/>
                </a:ln>
                <a:solidFill>
                  <a:srgbClr val="202020"/>
                </a:solidFill>
                <a:effectLst/>
                <a:latin typeface="Lato" panose="020B0604020202020204" charset="0"/>
                <a:ea typeface="MS Mincho" charset="-128"/>
                <a:cs typeface="Calibri" panose="020F0502020204030204" pitchFamily="34" charset="0"/>
              </a:rPr>
              <a:t>Self-Regulation </a:t>
            </a:r>
            <a:endParaRPr kumimoji="0" lang="en-CA" altLang="en-US" sz="4000" i="0" u="none" strike="noStrike" cap="none" normalizeH="0" baseline="0" dirty="0">
              <a:ln>
                <a:noFill/>
              </a:ln>
              <a:solidFill>
                <a:schemeClr val="tx1"/>
              </a:solidFill>
              <a:effectLst/>
              <a:latin typeface="Lato" panose="020B0604020202020204" charset="0"/>
            </a:endParaRPr>
          </a:p>
        </p:txBody>
      </p:sp>
      <p:pic>
        <p:nvPicPr>
          <p:cNvPr id="1037" name="Picture 9"/>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31526" y="3036124"/>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2"/>
          <p:cNvSpPr>
            <a:spLocks noChangeArrowheads="1"/>
          </p:cNvSpPr>
          <p:nvPr/>
        </p:nvSpPr>
        <p:spPr bwMode="auto">
          <a:xfrm>
            <a:off x="7214388" y="5083385"/>
            <a:ext cx="508461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sz="2000" i="0" u="none" strike="noStrike" cap="none" normalizeH="0" baseline="0" dirty="0" smtClean="0">
                <a:ln>
                  <a:noFill/>
                </a:ln>
                <a:solidFill>
                  <a:srgbClr val="202020"/>
                </a:solidFill>
                <a:effectLst/>
                <a:latin typeface="Lato" panose="020B0604020202020204" charset="0"/>
                <a:ea typeface="MS Mincho"/>
                <a:cs typeface="Calibri" panose="020F0502020204030204" pitchFamily="34" charset="0"/>
              </a:rPr>
              <a:t>(</a:t>
            </a:r>
            <a:r>
              <a:rPr kumimoji="0" lang="en-CA" altLang="en-US" sz="2000" i="0" u="none" strike="noStrike" cap="none" normalizeH="0" baseline="0" dirty="0" err="1" smtClean="0">
                <a:ln>
                  <a:noFill/>
                </a:ln>
                <a:solidFill>
                  <a:srgbClr val="202020"/>
                </a:solidFill>
                <a:effectLst/>
                <a:latin typeface="Lato" panose="020B0604020202020204" charset="0"/>
                <a:ea typeface="MS Mincho"/>
                <a:cs typeface="Calibri" panose="020F0502020204030204" pitchFamily="34" charset="0"/>
              </a:rPr>
              <a:t>Mosler</a:t>
            </a:r>
            <a:r>
              <a:rPr kumimoji="0" lang="en-CA" altLang="en-US" sz="2000" i="0" u="none" strike="noStrike" cap="none" normalizeH="0" baseline="0" dirty="0" smtClean="0">
                <a:ln>
                  <a:noFill/>
                </a:ln>
                <a:solidFill>
                  <a:srgbClr val="202020"/>
                </a:solidFill>
                <a:effectLst/>
                <a:latin typeface="Lato" panose="020B0604020202020204" charset="0"/>
                <a:ea typeface="MS Mincho"/>
                <a:cs typeface="Calibri" panose="020F0502020204030204" pitchFamily="34" charset="0"/>
              </a:rPr>
              <a:t>, 2012)</a:t>
            </a:r>
            <a:endParaRPr kumimoji="0" lang="en-CA" altLang="en-US" sz="2000" i="0" u="none" strike="noStrike" cap="none" normalizeH="0" baseline="0" dirty="0">
              <a:ln>
                <a:noFill/>
              </a:ln>
              <a:solidFill>
                <a:schemeClr val="tx1"/>
              </a:solidFill>
              <a:effectLst/>
              <a:latin typeface="Lato" panose="020B0604020202020204" charset="0"/>
            </a:endParaRPr>
          </a:p>
        </p:txBody>
      </p:sp>
    </p:spTree>
    <p:extLst>
      <p:ext uri="{BB962C8B-B14F-4D97-AF65-F5344CB8AC3E}">
        <p14:creationId xmlns:p14="http://schemas.microsoft.com/office/powerpoint/2010/main" val="68132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P spid="12"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50104-CE64-4EE9-82B1-554144FA4C7C}" type="slidenum">
              <a:rPr kumimoji="0" lang="en-CA" sz="1200" b="0" i="0" u="none" strike="noStrike" kern="1200" cap="none" spc="0" normalizeH="0" baseline="0" noProof="0" smtClean="0">
                <a:ln>
                  <a:noFill/>
                </a:ln>
                <a:solidFill>
                  <a:srgbClr val="898989"/>
                </a:solidFill>
                <a:effectLst/>
                <a:uLnTx/>
                <a:uFillTx/>
                <a:latin typeface="Lato" panose="020F050202020403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a:ln>
                <a:noFill/>
              </a:ln>
              <a:solidFill>
                <a:srgbClr val="898989"/>
              </a:solidFill>
              <a:effectLst/>
              <a:uLnTx/>
              <a:uFillTx/>
              <a:latin typeface="Lato" panose="020F0502020204030203" pitchFamily="34" charset="0"/>
              <a:ea typeface="+mn-ea"/>
              <a:cs typeface="+mn-cs"/>
            </a:endParaRPr>
          </a:p>
        </p:txBody>
      </p:sp>
      <p:sp>
        <p:nvSpPr>
          <p:cNvPr id="7" name="Rectangle 6"/>
          <p:cNvSpPr/>
          <p:nvPr/>
        </p:nvSpPr>
        <p:spPr>
          <a:xfrm>
            <a:off x="0" y="0"/>
            <a:ext cx="12192000" cy="6858000"/>
          </a:xfrm>
          <a:prstGeom prst="rect">
            <a:avLst/>
          </a:prstGeom>
          <a:solidFill>
            <a:srgbClr val="9DB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itle 2"/>
          <p:cNvSpPr>
            <a:spLocks noGrp="1"/>
          </p:cNvSpPr>
          <p:nvPr>
            <p:ph type="title"/>
          </p:nvPr>
        </p:nvSpPr>
        <p:spPr>
          <a:xfrm>
            <a:off x="2183114" y="1469048"/>
            <a:ext cx="7446208" cy="1709127"/>
          </a:xfrm>
        </p:spPr>
        <p:txBody>
          <a:bodyPr>
            <a:noAutofit/>
          </a:bodyPr>
          <a:lstStyle/>
          <a:p>
            <a:pPr>
              <a:lnSpc>
                <a:spcPct val="100000"/>
              </a:lnSpc>
            </a:pPr>
            <a:r>
              <a:rPr lang="en-US" sz="10000" dirty="0">
                <a:solidFill>
                  <a:schemeClr val="bg1"/>
                </a:solidFill>
                <a:latin typeface="Lato" panose="020B0604020202020204" charset="0"/>
              </a:rPr>
              <a:t>Group Work</a:t>
            </a:r>
            <a:endParaRPr lang="en-CA" sz="10000" dirty="0">
              <a:solidFill>
                <a:schemeClr val="bg1"/>
              </a:solidFill>
              <a:latin typeface="Lato" panose="020B0604020202020204" charset="0"/>
            </a:endParaRPr>
          </a:p>
        </p:txBody>
      </p:sp>
      <p:sp>
        <p:nvSpPr>
          <p:cNvPr id="9" name="Title 2"/>
          <p:cNvSpPr txBox="1">
            <a:spLocks/>
          </p:cNvSpPr>
          <p:nvPr/>
        </p:nvSpPr>
        <p:spPr>
          <a:xfrm>
            <a:off x="1636143" y="3529305"/>
            <a:ext cx="9357922" cy="14773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5C5C5C"/>
                </a:solidFill>
                <a:latin typeface="Lato Light" panose="020F0302020204030203" pitchFamily="34" charset="0"/>
                <a:ea typeface="+mj-ea"/>
                <a:cs typeface="+mj-cs"/>
              </a:defRPr>
            </a:lvl1pPr>
          </a:lstStyle>
          <a:p>
            <a:pPr marL="514350" indent="-514350">
              <a:lnSpc>
                <a:spcPct val="150000"/>
              </a:lnSpc>
              <a:buFont typeface="+mj-lt"/>
              <a:buAutoNum type="arabicPeriod"/>
            </a:pPr>
            <a:r>
              <a:rPr lang="en-CA" sz="2400" dirty="0">
                <a:solidFill>
                  <a:schemeClr val="bg1"/>
                </a:solidFill>
                <a:latin typeface="Lato" panose="020B0604020202020204" charset="0"/>
              </a:rPr>
              <a:t>Choose 2 factors or reasons why someone did not adopt HWTS.</a:t>
            </a:r>
          </a:p>
          <a:p>
            <a:pPr marL="514350" indent="-514350">
              <a:lnSpc>
                <a:spcPct val="100000"/>
              </a:lnSpc>
              <a:buFont typeface="+mj-lt"/>
              <a:buAutoNum type="arabicPeriod"/>
            </a:pPr>
            <a:r>
              <a:rPr lang="en-CA" sz="2400" dirty="0">
                <a:solidFill>
                  <a:schemeClr val="bg1"/>
                </a:solidFill>
                <a:latin typeface="Lato" panose="020B0604020202020204" charset="0"/>
              </a:rPr>
              <a:t>Brainstorm ways an implementing organization could support behaviour change by addressing the specific factors or reasons you chose.</a:t>
            </a:r>
          </a:p>
          <a:p>
            <a:pPr marL="514350" indent="-514350">
              <a:lnSpc>
                <a:spcPct val="100000"/>
              </a:lnSpc>
              <a:buFont typeface="+mj-lt"/>
              <a:buAutoNum type="arabicPeriod"/>
            </a:pPr>
            <a:r>
              <a:rPr lang="en-CA" sz="2400" dirty="0">
                <a:solidFill>
                  <a:schemeClr val="bg1"/>
                </a:solidFill>
                <a:latin typeface="Lato" panose="020B0604020202020204" charset="0"/>
              </a:rPr>
              <a:t>Record ideas on flip chart paper.</a:t>
            </a:r>
          </a:p>
        </p:txBody>
      </p:sp>
    </p:spTree>
    <p:custDataLst>
      <p:tags r:id="rId1"/>
    </p:custDataLst>
    <p:extLst>
      <p:ext uri="{BB962C8B-B14F-4D97-AF65-F5344CB8AC3E}">
        <p14:creationId xmlns:p14="http://schemas.microsoft.com/office/powerpoint/2010/main" val="3714315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Review: Individual Reflection</a:t>
            </a:r>
            <a:endParaRPr lang="en-CA"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50104-CE64-4EE9-82B1-554144FA4C7C}" type="slidenum">
              <a:rPr kumimoji="0" lang="en-CA" sz="1200" b="0" i="0" u="none" strike="noStrike" kern="1200" cap="none" spc="0" normalizeH="0" baseline="0" noProof="0" smtClean="0">
                <a:ln>
                  <a:noFill/>
                </a:ln>
                <a:solidFill>
                  <a:srgbClr val="898989"/>
                </a:solidFill>
                <a:effectLst/>
                <a:uLnTx/>
                <a:uFillTx/>
                <a:latin typeface="Lato" panose="020F050202020403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a:ln>
                <a:noFill/>
              </a:ln>
              <a:solidFill>
                <a:srgbClr val="898989"/>
              </a:solidFill>
              <a:effectLst/>
              <a:uLnTx/>
              <a:uFillTx/>
              <a:latin typeface="Lato" panose="020F0502020204030203" pitchFamily="34" charset="0"/>
              <a:ea typeface="+mn-ea"/>
              <a:cs typeface="+mn-cs"/>
            </a:endParaRPr>
          </a:p>
        </p:txBody>
      </p:sp>
      <p:sp>
        <p:nvSpPr>
          <p:cNvPr id="14" name="Text Placeholder 13"/>
          <p:cNvSpPr>
            <a:spLocks noGrp="1"/>
          </p:cNvSpPr>
          <p:nvPr>
            <p:ph type="body" sz="quarter" idx="11"/>
          </p:nvPr>
        </p:nvSpPr>
        <p:spPr>
          <a:xfrm>
            <a:off x="1052423" y="1808163"/>
            <a:ext cx="9747577" cy="4357687"/>
          </a:xfrm>
        </p:spPr>
        <p:txBody>
          <a:bodyPr>
            <a:normAutofit/>
          </a:bodyPr>
          <a:lstStyle/>
          <a:p>
            <a:r>
              <a:rPr lang="en-US" dirty="0"/>
              <a:t>Think back to your own personal </a:t>
            </a:r>
            <a:r>
              <a:rPr lang="en-US" dirty="0" err="1"/>
              <a:t>behaviour</a:t>
            </a:r>
            <a:r>
              <a:rPr lang="en-US" dirty="0"/>
              <a:t> (from the introduction to this lesson), the </a:t>
            </a:r>
            <a:r>
              <a:rPr lang="en-US" dirty="0" err="1"/>
              <a:t>behaviour</a:t>
            </a:r>
            <a:r>
              <a:rPr lang="en-US" dirty="0"/>
              <a:t> you want to change.</a:t>
            </a:r>
            <a:endParaRPr lang="en-CA" dirty="0"/>
          </a:p>
          <a:p>
            <a:pPr marL="342900" indent="-342900">
              <a:buFont typeface="Arial" panose="020B0604020202020204" pitchFamily="34" charset="0"/>
              <a:buChar char="•"/>
            </a:pPr>
            <a:r>
              <a:rPr lang="en-CA" dirty="0"/>
              <a:t>Which categories of RANAS have the greatest influence on that behaviour for you?</a:t>
            </a:r>
          </a:p>
          <a:p>
            <a:pPr marL="342900" indent="-342900">
              <a:buFont typeface="Arial" panose="020B0604020202020204" pitchFamily="34" charset="0"/>
              <a:buChar char="•"/>
            </a:pPr>
            <a:r>
              <a:rPr lang="en-CA" dirty="0"/>
              <a:t>What kind of support would be most helpful for you as you seek to change that behaviour?</a:t>
            </a:r>
            <a:endParaRPr lang="en-US" dirty="0"/>
          </a:p>
        </p:txBody>
      </p:sp>
    </p:spTree>
    <p:custDataLst>
      <p:tags r:id="rId1"/>
    </p:custDataLst>
    <p:extLst>
      <p:ext uri="{BB962C8B-B14F-4D97-AF65-F5344CB8AC3E}">
        <p14:creationId xmlns:p14="http://schemas.microsoft.com/office/powerpoint/2010/main" val="3176341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8350104-CE64-4EE9-82B1-554144FA4C7C}" type="slidenum">
              <a:rPr lang="en-CA" smtClean="0"/>
              <a:pPr/>
              <a:t>14</a:t>
            </a:fld>
            <a:endParaRPr lang="en-CA"/>
          </a:p>
        </p:txBody>
      </p:sp>
      <p:sp>
        <p:nvSpPr>
          <p:cNvPr id="3" name="Title 2"/>
          <p:cNvSpPr>
            <a:spLocks noGrp="1"/>
          </p:cNvSpPr>
          <p:nvPr>
            <p:ph type="title"/>
          </p:nvPr>
        </p:nvSpPr>
        <p:spPr/>
        <p:txBody>
          <a:bodyPr/>
          <a:lstStyle/>
          <a:p>
            <a:r>
              <a:rPr lang="en-US" dirty="0"/>
              <a:t>References</a:t>
            </a:r>
            <a:endParaRPr lang="en-CA" dirty="0"/>
          </a:p>
        </p:txBody>
      </p:sp>
      <p:sp>
        <p:nvSpPr>
          <p:cNvPr id="4" name="Text Placeholder 3"/>
          <p:cNvSpPr>
            <a:spLocks noGrp="1"/>
          </p:cNvSpPr>
          <p:nvPr>
            <p:ph type="body" sz="quarter" idx="11"/>
          </p:nvPr>
        </p:nvSpPr>
        <p:spPr/>
        <p:txBody>
          <a:bodyPr/>
          <a:lstStyle/>
          <a:p>
            <a:pPr marL="342900" indent="-342900">
              <a:buFont typeface="Arial" panose="020B0604020202020204" pitchFamily="34" charset="0"/>
              <a:buChar char="•"/>
            </a:pPr>
            <a:r>
              <a:rPr lang="en-CA" dirty="0" err="1"/>
              <a:t>Mosler</a:t>
            </a:r>
            <a:r>
              <a:rPr lang="en-CA" dirty="0"/>
              <a:t>, H.J. (2012). A systematic approach to behavior change interventions for the water and sanitation sector in developing countries: a conceptual model, a review, and a guideline. </a:t>
            </a:r>
            <a:r>
              <a:rPr lang="en-CA" i="1" dirty="0"/>
              <a:t>International Journal of Environmental Health Research</a:t>
            </a:r>
            <a:r>
              <a:rPr lang="en-CA" dirty="0"/>
              <a:t>, </a:t>
            </a:r>
            <a:r>
              <a:rPr lang="en-CA" i="1" dirty="0"/>
              <a:t>22</a:t>
            </a:r>
            <a:r>
              <a:rPr lang="en-CA" dirty="0"/>
              <a:t>(5), 431–449. </a:t>
            </a:r>
            <a:r>
              <a:rPr lang="en-CA" dirty="0">
                <a:hlinkClick r:id="rId3"/>
              </a:rPr>
              <a:t>https://</a:t>
            </a:r>
            <a:r>
              <a:rPr lang="en-CA" dirty="0" smtClean="0">
                <a:hlinkClick r:id="rId3"/>
              </a:rPr>
              <a:t>doi.org/10.1080/09603123.2011.650156</a:t>
            </a:r>
            <a:endParaRPr lang="en-CA" dirty="0" smtClean="0"/>
          </a:p>
          <a:p>
            <a:pPr marL="342900" indent="-342900">
              <a:buFont typeface="Arial" panose="020B0604020202020204" pitchFamily="34" charset="0"/>
              <a:buChar char="•"/>
            </a:pPr>
            <a:r>
              <a:rPr lang="en-CA" dirty="0"/>
              <a:t>Smith, W. A., &amp; Strand, J. (2008). </a:t>
            </a:r>
            <a:r>
              <a:rPr lang="en-CA" i="1" dirty="0"/>
              <a:t>Social marketing behavior: a practical resource for social change professionals</a:t>
            </a:r>
            <a:r>
              <a:rPr lang="en-CA" dirty="0"/>
              <a:t>. </a:t>
            </a:r>
            <a:r>
              <a:rPr lang="en-CA" dirty="0" err="1"/>
              <a:t>Acadamy</a:t>
            </a:r>
            <a:r>
              <a:rPr lang="en-CA" dirty="0"/>
              <a:t> for Educational Development.</a:t>
            </a:r>
          </a:p>
          <a:p>
            <a:endParaRPr lang="en-CA" dirty="0"/>
          </a:p>
        </p:txBody>
      </p:sp>
    </p:spTree>
    <p:custDataLst>
      <p:tags r:id="rId1"/>
    </p:custDataLst>
    <p:extLst>
      <p:ext uri="{BB962C8B-B14F-4D97-AF65-F5344CB8AC3E}">
        <p14:creationId xmlns:p14="http://schemas.microsoft.com/office/powerpoint/2010/main" val="3860186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787884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fontScale="85000" lnSpcReduction="20000"/>
          </a:bodyPr>
          <a:lstStyle/>
          <a:p>
            <a:r>
              <a:rPr lang="en-CA" dirty="0">
                <a:solidFill>
                  <a:srgbClr val="000000"/>
                </a:solidFill>
              </a:rPr>
              <a:t>This presentation is </a:t>
            </a:r>
            <a:r>
              <a:rPr lang="en-CA" dirty="0" smtClean="0">
                <a:solidFill>
                  <a:srgbClr val="000000"/>
                </a:solidFill>
              </a:rPr>
              <a:t>for use </a:t>
            </a:r>
            <a:r>
              <a:rPr lang="en-CA" dirty="0">
                <a:solidFill>
                  <a:srgbClr val="000000"/>
                </a:solidFill>
              </a:rPr>
              <a:t>with “Lesson Plan : Behaviour Change and HWTS” </a:t>
            </a:r>
          </a:p>
          <a:p>
            <a:r>
              <a:rPr lang="en-CA" dirty="0">
                <a:solidFill>
                  <a:srgbClr val="000000"/>
                </a:solidFill>
              </a:rPr>
              <a:t>in the </a:t>
            </a:r>
            <a:br>
              <a:rPr lang="en-CA" dirty="0">
                <a:solidFill>
                  <a:srgbClr val="000000"/>
                </a:solidFill>
              </a:rPr>
            </a:br>
            <a:r>
              <a:rPr lang="en-CA" dirty="0">
                <a:solidFill>
                  <a:srgbClr val="000000"/>
                </a:solidFill>
              </a:rPr>
              <a:t>Household Water Treatment and Safe Storage (HWTS) Trainer Manual</a:t>
            </a:r>
          </a:p>
          <a:p>
            <a:endParaRPr lang="en-CA" dirty="0"/>
          </a:p>
        </p:txBody>
      </p:sp>
      <p:sp>
        <p:nvSpPr>
          <p:cNvPr id="5" name="Text Placeholder 4"/>
          <p:cNvSpPr>
            <a:spLocks noGrp="1"/>
          </p:cNvSpPr>
          <p:nvPr>
            <p:ph type="body" sz="quarter" idx="14"/>
          </p:nvPr>
        </p:nvSpPr>
        <p:spPr/>
        <p:txBody>
          <a:bodyPr/>
          <a:lstStyle/>
          <a:p>
            <a:r>
              <a:rPr lang="en-US" dirty="0">
                <a:latin typeface="Lato" charset="0"/>
                <a:ea typeface="Lato" charset="0"/>
                <a:cs typeface="Lato" charset="0"/>
              </a:rPr>
              <a:t>Available at </a:t>
            </a:r>
            <a:r>
              <a:rPr lang="en-CA" dirty="0">
                <a:hlinkClick r:id="rId3"/>
              </a:rPr>
              <a:t>resources.cawst.org</a:t>
            </a:r>
            <a:endParaRPr lang="en-US" dirty="0">
              <a:solidFill>
                <a:srgbClr val="FF0000"/>
              </a:solidFill>
              <a:latin typeface="Lato" charset="0"/>
              <a:ea typeface="Lato" charset="0"/>
              <a:cs typeface="Lato" charset="0"/>
            </a:endParaRPr>
          </a:p>
        </p:txBody>
      </p:sp>
    </p:spTree>
    <p:custDataLst>
      <p:tags r:id="rId1"/>
    </p:custDataLst>
    <p:extLst>
      <p:ext uri="{BB962C8B-B14F-4D97-AF65-F5344CB8AC3E}">
        <p14:creationId xmlns:p14="http://schemas.microsoft.com/office/powerpoint/2010/main" val="2035805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fontScale="92500"/>
          </a:bodyPr>
          <a:lstStyle/>
          <a:p>
            <a:r>
              <a:rPr lang="en-CA" dirty="0"/>
              <a:t>Behaviour Change and HWTS</a:t>
            </a:r>
          </a:p>
        </p:txBody>
      </p:sp>
      <p:sp>
        <p:nvSpPr>
          <p:cNvPr id="5" name="Text Placeholder 4"/>
          <p:cNvSpPr>
            <a:spLocks noGrp="1"/>
          </p:cNvSpPr>
          <p:nvPr>
            <p:ph type="body" sz="quarter" idx="14"/>
          </p:nvPr>
        </p:nvSpPr>
        <p:spPr/>
        <p:txBody>
          <a:bodyPr/>
          <a:lstStyle/>
          <a:p>
            <a:endParaRPr lang="en-CA" dirty="0"/>
          </a:p>
          <a:p>
            <a:endParaRPr lang="en-CA" dirty="0"/>
          </a:p>
          <a:p>
            <a:endParaRPr lang="en-CA" dirty="0"/>
          </a:p>
        </p:txBody>
      </p:sp>
      <p:sp>
        <p:nvSpPr>
          <p:cNvPr id="6" name="Text Placeholder 5"/>
          <p:cNvSpPr>
            <a:spLocks noGrp="1"/>
          </p:cNvSpPr>
          <p:nvPr>
            <p:ph type="body" sz="quarter" idx="15"/>
          </p:nvPr>
        </p:nvSpPr>
        <p:spPr/>
        <p:txBody>
          <a:bodyPr/>
          <a:lstStyle/>
          <a:p>
            <a:r>
              <a:rPr lang="en-US" dirty="0"/>
              <a:t>2018</a:t>
            </a:r>
            <a:endParaRPr lang="en-CA" dirty="0"/>
          </a:p>
        </p:txBody>
      </p:sp>
      <p:sp>
        <p:nvSpPr>
          <p:cNvPr id="7" name="Text Placeholder 6"/>
          <p:cNvSpPr>
            <a:spLocks noGrp="1"/>
          </p:cNvSpPr>
          <p:nvPr>
            <p:ph type="body" sz="quarter" idx="16"/>
          </p:nvPr>
        </p:nvSpPr>
        <p:spPr/>
        <p:txBody>
          <a:bodyPr/>
          <a:lstStyle/>
          <a:p>
            <a:r>
              <a:rPr lang="en-US" dirty="0" smtClean="0"/>
              <a:t>June</a:t>
            </a:r>
            <a:endParaRPr lang="en-CA" dirty="0"/>
          </a:p>
        </p:txBody>
      </p:sp>
    </p:spTree>
    <p:custDataLst>
      <p:tags r:id="rId1"/>
    </p:custDataLst>
    <p:extLst>
      <p:ext uri="{BB962C8B-B14F-4D97-AF65-F5344CB8AC3E}">
        <p14:creationId xmlns:p14="http://schemas.microsoft.com/office/powerpoint/2010/main" val="1902046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t="4119" b="3312"/>
          <a:stretch/>
        </p:blipFill>
        <p:spPr>
          <a:xfrm>
            <a:off x="4637313" y="651425"/>
            <a:ext cx="3023765" cy="2799142"/>
          </a:xfrm>
        </p:spPr>
      </p:pic>
      <p:sp>
        <p:nvSpPr>
          <p:cNvPr id="4" name="Text Placeholder 3"/>
          <p:cNvSpPr>
            <a:spLocks noGrp="1"/>
          </p:cNvSpPr>
          <p:nvPr>
            <p:ph type="body" sz="quarter" idx="26"/>
          </p:nvPr>
        </p:nvSpPr>
        <p:spPr/>
        <p:txBody>
          <a:bodyPr/>
          <a:lstStyle/>
          <a:p>
            <a:r>
              <a:rPr lang="en-US" dirty="0"/>
              <a:t>Think of a time when you wanted to change a certain habit. What made it easier or more difficult to change your </a:t>
            </a:r>
            <a:r>
              <a:rPr lang="en-US" dirty="0" err="1"/>
              <a:t>behaviour</a:t>
            </a:r>
            <a:r>
              <a:rPr lang="en-US" dirty="0"/>
              <a:t>?</a:t>
            </a:r>
            <a:endParaRPr lang="en-CA" dirty="0"/>
          </a:p>
        </p:txBody>
      </p:sp>
      <p:sp>
        <p:nvSpPr>
          <p:cNvPr id="5" name="Text Placeholder 4"/>
          <p:cNvSpPr>
            <a:spLocks noGrp="1"/>
          </p:cNvSpPr>
          <p:nvPr>
            <p:ph type="body" sz="quarter" idx="27"/>
          </p:nvPr>
        </p:nvSpPr>
        <p:spPr/>
        <p:txBody>
          <a:bodyPr/>
          <a:lstStyle/>
          <a:p>
            <a:r>
              <a:rPr lang="en-US" dirty="0"/>
              <a:t>Think back…</a:t>
            </a:r>
            <a:endParaRPr lang="en-CA" dirty="0"/>
          </a:p>
        </p:txBody>
      </p:sp>
      <p:sp>
        <p:nvSpPr>
          <p:cNvPr id="6" name="Text Placeholder 5"/>
          <p:cNvSpPr>
            <a:spLocks noGrp="1"/>
          </p:cNvSpPr>
          <p:nvPr>
            <p:ph type="body" sz="quarter" idx="28"/>
          </p:nvPr>
        </p:nvSpPr>
        <p:spPr/>
        <p:txBody>
          <a:bodyPr/>
          <a:lstStyle/>
          <a:p>
            <a:endParaRPr lang="en-CA" dirty="0"/>
          </a:p>
          <a:p>
            <a:endParaRPr lang="en-CA" dirty="0"/>
          </a:p>
        </p:txBody>
      </p:sp>
      <p:sp>
        <p:nvSpPr>
          <p:cNvPr id="3" name="Slide Number Placeholder 2"/>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50104-CE64-4EE9-82B1-554144FA4C7C}" type="slidenum">
              <a:rPr kumimoji="0" lang="en-CA" sz="1200" b="0" i="0" u="none" strike="noStrike" kern="1200" cap="none" spc="0" normalizeH="0" baseline="0" noProof="0" smtClean="0">
                <a:ln>
                  <a:noFill/>
                </a:ln>
                <a:solidFill>
                  <a:srgbClr val="898989"/>
                </a:solidFill>
                <a:effectLst/>
                <a:uLnTx/>
                <a:uFillTx/>
                <a:latin typeface="Lato" panose="020F050202020403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a:ln>
                <a:noFill/>
              </a:ln>
              <a:solidFill>
                <a:srgbClr val="898989"/>
              </a:solidFill>
              <a:effectLst/>
              <a:uLnTx/>
              <a:uFillTx/>
              <a:latin typeface="Lato" panose="020F0502020204030203" pitchFamily="34" charset="0"/>
              <a:ea typeface="+mn-ea"/>
              <a:cs typeface="+mn-cs"/>
            </a:endParaRPr>
          </a:p>
        </p:txBody>
      </p:sp>
    </p:spTree>
    <p:custDataLst>
      <p:tags r:id="rId1"/>
    </p:custDataLst>
    <p:extLst>
      <p:ext uri="{BB962C8B-B14F-4D97-AF65-F5344CB8AC3E}">
        <p14:creationId xmlns:p14="http://schemas.microsoft.com/office/powerpoint/2010/main" val="2051810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Learning Outcomes</a:t>
            </a:r>
            <a:endParaRPr lang="en-CA" dirty="0"/>
          </a:p>
        </p:txBody>
      </p:sp>
      <p:sp>
        <p:nvSpPr>
          <p:cNvPr id="7" name="Text Placeholder 6"/>
          <p:cNvSpPr>
            <a:spLocks noGrp="1"/>
          </p:cNvSpPr>
          <p:nvPr>
            <p:ph type="body" sz="quarter" idx="11"/>
          </p:nvPr>
        </p:nvSpPr>
        <p:spPr/>
        <p:txBody>
          <a:bodyPr/>
          <a:lstStyle/>
          <a:p>
            <a:pPr lvl="0"/>
            <a:r>
              <a:rPr lang="en-CA" dirty="0"/>
              <a:t>Describe </a:t>
            </a:r>
            <a:r>
              <a:rPr lang="en-CA" dirty="0" smtClean="0"/>
              <a:t>factors </a:t>
            </a:r>
            <a:r>
              <a:rPr lang="en-CA" dirty="0"/>
              <a:t>that affect behaviour change</a:t>
            </a:r>
          </a:p>
          <a:p>
            <a:pPr lvl="0"/>
            <a:r>
              <a:rPr lang="en-CA" dirty="0"/>
              <a:t>Create strategies to support households as they adopt correct, consistent, and continued use of HWTS</a:t>
            </a:r>
          </a:p>
        </p:txBody>
      </p:sp>
    </p:spTree>
    <p:custDataLst>
      <p:tags r:id="rId1"/>
    </p:custDataLst>
    <p:extLst>
      <p:ext uri="{BB962C8B-B14F-4D97-AF65-F5344CB8AC3E}">
        <p14:creationId xmlns:p14="http://schemas.microsoft.com/office/powerpoint/2010/main" val="3673235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Define </a:t>
            </a:r>
            <a:r>
              <a:rPr lang="en-US" dirty="0"/>
              <a:t>these Terms</a:t>
            </a:r>
            <a:endParaRPr lang="en-CA" dirty="0"/>
          </a:p>
        </p:txBody>
      </p:sp>
      <p:sp>
        <p:nvSpPr>
          <p:cNvPr id="7" name="Text Placeholder 6"/>
          <p:cNvSpPr>
            <a:spLocks noGrp="1"/>
          </p:cNvSpPr>
          <p:nvPr>
            <p:ph type="body" sz="quarter" idx="11"/>
          </p:nvPr>
        </p:nvSpPr>
        <p:spPr/>
        <p:txBody>
          <a:bodyPr/>
          <a:lstStyle/>
          <a:p>
            <a:r>
              <a:rPr lang="en-CA" dirty="0"/>
              <a:t>Behaviour</a:t>
            </a:r>
          </a:p>
          <a:p>
            <a:r>
              <a:rPr lang="en-US" dirty="0" err="1"/>
              <a:t>Behaviour</a:t>
            </a:r>
            <a:r>
              <a:rPr lang="en-US" dirty="0"/>
              <a:t> Change</a:t>
            </a:r>
            <a:endParaRPr lang="en-CA" dirty="0"/>
          </a:p>
        </p:txBody>
      </p:sp>
    </p:spTree>
    <p:custDataLst>
      <p:tags r:id="rId1"/>
    </p:custDataLst>
    <p:extLst>
      <p:ext uri="{BB962C8B-B14F-4D97-AF65-F5344CB8AC3E}">
        <p14:creationId xmlns:p14="http://schemas.microsoft.com/office/powerpoint/2010/main" val="716011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err="1">
                <a:ea typeface="Lato" panose="020F0502020204030203" pitchFamily="34" charset="0"/>
                <a:cs typeface="Lato" panose="020F0502020204030203" pitchFamily="34" charset="0"/>
              </a:rPr>
              <a:t>Behaviour</a:t>
            </a:r>
            <a:endParaRPr lang="en-CA" dirty="0">
              <a:ea typeface="Lato" panose="020F0502020204030203" pitchFamily="34" charset="0"/>
              <a:cs typeface="Lato" panose="020F0502020204030203" pitchFamily="34" charset="0"/>
            </a:endParaRPr>
          </a:p>
        </p:txBody>
      </p:sp>
      <p:sp>
        <p:nvSpPr>
          <p:cNvPr id="3" name="Slide Number Placeholder 2"/>
          <p:cNvSpPr>
            <a:spLocks noGrp="1"/>
          </p:cNvSpPr>
          <p:nvPr>
            <p:ph type="sldNum" sz="quarter" idx="10"/>
          </p:nvPr>
        </p:nvSpPr>
        <p:spPr/>
        <p:txBody>
          <a:bodyPr/>
          <a:lstStyle/>
          <a:p>
            <a:fld id="{A8350104-CE64-4EE9-82B1-554144FA4C7C}" type="slidenum">
              <a:rPr lang="en-CA" smtClean="0">
                <a:ea typeface="Lato" panose="020F0502020204030203" pitchFamily="34" charset="0"/>
                <a:cs typeface="Lato" panose="020F0502020204030203" pitchFamily="34" charset="0"/>
              </a:rPr>
              <a:pPr/>
              <a:t>7</a:t>
            </a:fld>
            <a:endParaRPr lang="en-CA" dirty="0">
              <a:ea typeface="Lato" panose="020F0502020204030203" pitchFamily="34" charset="0"/>
              <a:cs typeface="Lato" panose="020F0502020204030203" pitchFamily="34" charset="0"/>
            </a:endParaRPr>
          </a:p>
        </p:txBody>
      </p:sp>
      <p:sp>
        <p:nvSpPr>
          <p:cNvPr id="14" name="Text Placeholder 13"/>
          <p:cNvSpPr>
            <a:spLocks noGrp="1"/>
          </p:cNvSpPr>
          <p:nvPr>
            <p:ph type="body" sz="quarter" idx="11"/>
          </p:nvPr>
        </p:nvSpPr>
        <p:spPr>
          <a:xfrm>
            <a:off x="838200" y="1456081"/>
            <a:ext cx="7495903" cy="2672397"/>
          </a:xfrm>
        </p:spPr>
        <p:txBody>
          <a:bodyPr>
            <a:normAutofit/>
          </a:bodyPr>
          <a:lstStyle/>
          <a:p>
            <a:r>
              <a:rPr lang="en-CA" dirty="0">
                <a:ea typeface="Lato" panose="020F0502020204030203" pitchFamily="34" charset="0"/>
                <a:cs typeface="Lato" panose="020F0502020204030203" pitchFamily="34" charset="0"/>
              </a:rPr>
              <a:t>The way we act in response to internal and external events. Behaviour can be broken into three parts (Smith &amp; Strand, 2008):</a:t>
            </a:r>
          </a:p>
          <a:p>
            <a:pPr marL="914400" lvl="1" indent="-457200">
              <a:buFont typeface="+mj-lt"/>
              <a:buAutoNum type="arabicPeriod"/>
            </a:pPr>
            <a:r>
              <a:rPr lang="en-CA" sz="1800" dirty="0">
                <a:ea typeface="Lato" panose="020F0502020204030203" pitchFamily="34" charset="0"/>
                <a:cs typeface="Lato" panose="020F0502020204030203" pitchFamily="34" charset="0"/>
              </a:rPr>
              <a:t>An observable action...</a:t>
            </a:r>
          </a:p>
          <a:p>
            <a:pPr marL="914400" lvl="1" indent="-457200">
              <a:buFont typeface="+mj-lt"/>
              <a:buAutoNum type="arabicPeriod"/>
            </a:pPr>
            <a:r>
              <a:rPr lang="en-CA" sz="1800" dirty="0">
                <a:ea typeface="Lato" panose="020F0502020204030203" pitchFamily="34" charset="0"/>
                <a:cs typeface="Lato" panose="020F0502020204030203" pitchFamily="34" charset="0"/>
              </a:rPr>
              <a:t>By a specific target audience...</a:t>
            </a:r>
          </a:p>
          <a:p>
            <a:pPr marL="914400" lvl="1" indent="-457200">
              <a:buFont typeface="+mj-lt"/>
              <a:buAutoNum type="arabicPeriod"/>
            </a:pPr>
            <a:r>
              <a:rPr lang="en-CA" sz="1800" dirty="0">
                <a:ea typeface="Lato" panose="020F0502020204030203" pitchFamily="34" charset="0"/>
                <a:cs typeface="Lato" panose="020F0502020204030203" pitchFamily="34" charset="0"/>
              </a:rPr>
              <a:t>Under specific conditions</a:t>
            </a:r>
          </a:p>
          <a:p>
            <a:endParaRPr lang="en-CA" sz="1800" dirty="0">
              <a:ea typeface="Lato" panose="020F0502020204030203" pitchFamily="34" charset="0"/>
              <a:cs typeface="Lato" panose="020F0502020204030203" pitchFamily="34" charset="0"/>
            </a:endParaRPr>
          </a:p>
          <a:p>
            <a:endParaRPr lang="en-CA" sz="1800" dirty="0">
              <a:ea typeface="Lato" panose="020F0502020204030203" pitchFamily="34" charset="0"/>
              <a:cs typeface="Lato" panose="020F0502020204030203" pitchFamily="34" charset="0"/>
            </a:endParaRPr>
          </a:p>
          <a:p>
            <a:endParaRPr lang="en-CA" sz="1800" dirty="0">
              <a:ea typeface="Lato" panose="020F0502020204030203" pitchFamily="34" charset="0"/>
              <a:cs typeface="Lato" panose="020F0502020204030203" pitchFamily="34" charset="0"/>
            </a:endParaRPr>
          </a:p>
          <a:p>
            <a:endParaRPr lang="en-CA" sz="1800" dirty="0">
              <a:ea typeface="Lato" panose="020F0502020204030203" pitchFamily="34" charset="0"/>
              <a:cs typeface="Lato" panose="020F0502020204030203" pitchFamily="34" charset="0"/>
            </a:endParaRPr>
          </a:p>
          <a:p>
            <a:endParaRPr lang="en-CA" sz="1800" dirty="0">
              <a:ea typeface="Lato" panose="020F0502020204030203" pitchFamily="34" charset="0"/>
              <a:cs typeface="Lato" panose="020F0502020204030203" pitchFamily="34" charset="0"/>
            </a:endParaRPr>
          </a:p>
          <a:p>
            <a:endParaRPr lang="en-CA" sz="1800" dirty="0">
              <a:ea typeface="Lato" panose="020F0502020204030203" pitchFamily="34" charset="0"/>
              <a:cs typeface="Lato" panose="020F0502020204030203" pitchFamily="34" charset="0"/>
            </a:endParaRPr>
          </a:p>
          <a:p>
            <a:endParaRPr lang="en-CA" sz="1800" dirty="0">
              <a:ea typeface="Lato" panose="020F0502020204030203" pitchFamily="34" charset="0"/>
              <a:cs typeface="Lato" panose="020F0502020204030203" pitchFamily="34" charset="0"/>
            </a:endParaRPr>
          </a:p>
          <a:p>
            <a:endParaRPr lang="en-CA" sz="1800" dirty="0">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2333353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8350104-CE64-4EE9-82B1-554144FA4C7C}" type="slidenum">
              <a:rPr lang="en-CA" smtClean="0"/>
              <a:pPr/>
              <a:t>8</a:t>
            </a:fld>
            <a:endParaRPr lang="en-CA"/>
          </a:p>
        </p:txBody>
      </p:sp>
      <p:grpSp>
        <p:nvGrpSpPr>
          <p:cNvPr id="5" name="Group 4"/>
          <p:cNvGrpSpPr/>
          <p:nvPr/>
        </p:nvGrpSpPr>
        <p:grpSpPr>
          <a:xfrm>
            <a:off x="1081313" y="2139977"/>
            <a:ext cx="7529287" cy="2685199"/>
            <a:chOff x="142847" y="-9529"/>
            <a:chExt cx="4285821" cy="1253496"/>
          </a:xfrm>
        </p:grpSpPr>
        <p:grpSp>
          <p:nvGrpSpPr>
            <p:cNvPr id="6" name="Group 5"/>
            <p:cNvGrpSpPr/>
            <p:nvPr/>
          </p:nvGrpSpPr>
          <p:grpSpPr>
            <a:xfrm>
              <a:off x="142847" y="-9529"/>
              <a:ext cx="2057439" cy="468626"/>
              <a:chOff x="142847" y="-57154"/>
              <a:chExt cx="2057439" cy="468626"/>
            </a:xfrm>
          </p:grpSpPr>
          <p:sp>
            <p:nvSpPr>
              <p:cNvPr id="13" name="Right Brace 12"/>
              <p:cNvSpPr/>
              <p:nvPr/>
            </p:nvSpPr>
            <p:spPr>
              <a:xfrm rot="16200000">
                <a:off x="1043614" y="-745200"/>
                <a:ext cx="255905" cy="2057439"/>
              </a:xfrm>
              <a:prstGeom prst="rightBrace">
                <a:avLst>
                  <a:gd name="adj1" fmla="val 8334"/>
                  <a:gd name="adj2" fmla="val 51760"/>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latin typeface="Lato" panose="020F0502020204030203" pitchFamily="34" charset="0"/>
                  <a:ea typeface="Lato" panose="020F0502020204030203" pitchFamily="34" charset="0"/>
                  <a:cs typeface="Lato" panose="020F0502020204030203" pitchFamily="34" charset="0"/>
                </a:endParaRPr>
              </a:p>
            </p:txBody>
          </p:sp>
          <p:sp>
            <p:nvSpPr>
              <p:cNvPr id="14" name="Text Box 2"/>
              <p:cNvSpPr txBox="1">
                <a:spLocks noChangeArrowheads="1"/>
              </p:cNvSpPr>
              <p:nvPr/>
            </p:nvSpPr>
            <p:spPr bwMode="auto">
              <a:xfrm>
                <a:off x="493555" y="-57154"/>
                <a:ext cx="1430655" cy="17241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spcAft>
                    <a:spcPts val="0"/>
                  </a:spcAft>
                </a:pPr>
                <a:r>
                  <a:rPr lang="en-CA">
                    <a:effectLst/>
                    <a:latin typeface="Lato" panose="020F0502020204030203" pitchFamily="34" charset="0"/>
                    <a:ea typeface="Lato" panose="020F0502020204030203" pitchFamily="34" charset="0"/>
                    <a:cs typeface="Lato" panose="020F0502020204030203" pitchFamily="34" charset="0"/>
                  </a:rPr>
                  <a:t>Specific condition</a:t>
                </a:r>
              </a:p>
            </p:txBody>
          </p:sp>
        </p:grpSp>
        <p:grpSp>
          <p:nvGrpSpPr>
            <p:cNvPr id="7" name="Group 6"/>
            <p:cNvGrpSpPr/>
            <p:nvPr/>
          </p:nvGrpSpPr>
          <p:grpSpPr>
            <a:xfrm>
              <a:off x="2247925" y="-9525"/>
              <a:ext cx="2180743" cy="468315"/>
              <a:chOff x="-380975" y="-9531"/>
              <a:chExt cx="2180743" cy="468604"/>
            </a:xfrm>
          </p:grpSpPr>
          <p:sp>
            <p:nvSpPr>
              <p:cNvPr id="11" name="Right Brace 10"/>
              <p:cNvSpPr/>
              <p:nvPr/>
            </p:nvSpPr>
            <p:spPr>
              <a:xfrm rot="16200000">
                <a:off x="581444" y="-759251"/>
                <a:ext cx="255905" cy="2180743"/>
              </a:xfrm>
              <a:prstGeom prst="rightBrace">
                <a:avLst>
                  <a:gd name="adj1" fmla="val 8334"/>
                  <a:gd name="adj2" fmla="val 51760"/>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latin typeface="Lato" panose="020F0502020204030203" pitchFamily="34" charset="0"/>
                  <a:ea typeface="Lato" panose="020F0502020204030203" pitchFamily="34" charset="0"/>
                  <a:cs typeface="Lato" panose="020F0502020204030203" pitchFamily="34" charset="0"/>
                </a:endParaRPr>
              </a:p>
            </p:txBody>
          </p:sp>
          <p:sp>
            <p:nvSpPr>
              <p:cNvPr id="12" name="Text Box 2"/>
              <p:cNvSpPr txBox="1">
                <a:spLocks noChangeArrowheads="1"/>
              </p:cNvSpPr>
              <p:nvPr/>
            </p:nvSpPr>
            <p:spPr bwMode="auto">
              <a:xfrm>
                <a:off x="37782" y="-9531"/>
                <a:ext cx="1430655" cy="172517"/>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spcAft>
                    <a:spcPts val="0"/>
                  </a:spcAft>
                </a:pPr>
                <a:r>
                  <a:rPr lang="en-CA" dirty="0">
                    <a:effectLst/>
                    <a:latin typeface="Lato" panose="020F0502020204030203" pitchFamily="34" charset="0"/>
                    <a:ea typeface="Lato" panose="020F0502020204030203" pitchFamily="34" charset="0"/>
                    <a:cs typeface="Lato" panose="020F0502020204030203" pitchFamily="34" charset="0"/>
                  </a:rPr>
                  <a:t>Target audience</a:t>
                </a:r>
              </a:p>
            </p:txBody>
          </p:sp>
        </p:grpSp>
        <p:grpSp>
          <p:nvGrpSpPr>
            <p:cNvPr id="8" name="Group 7"/>
            <p:cNvGrpSpPr/>
            <p:nvPr/>
          </p:nvGrpSpPr>
          <p:grpSpPr>
            <a:xfrm>
              <a:off x="1409702" y="771514"/>
              <a:ext cx="1703696" cy="472453"/>
              <a:chOff x="-247648" y="-28586"/>
              <a:chExt cx="1703696" cy="472453"/>
            </a:xfrm>
          </p:grpSpPr>
          <p:sp>
            <p:nvSpPr>
              <p:cNvPr id="9" name="Right Brace 8"/>
              <p:cNvSpPr/>
              <p:nvPr/>
            </p:nvSpPr>
            <p:spPr>
              <a:xfrm rot="5400000">
                <a:off x="476247" y="-752481"/>
                <a:ext cx="255905" cy="1703696"/>
              </a:xfrm>
              <a:prstGeom prst="rightBrace">
                <a:avLst>
                  <a:gd name="adj1" fmla="val 8333"/>
                  <a:gd name="adj2" fmla="val 51760"/>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latin typeface="Lato" panose="020F0502020204030203" pitchFamily="34" charset="0"/>
                  <a:ea typeface="Lato" panose="020F0502020204030203" pitchFamily="34" charset="0"/>
                  <a:cs typeface="Lato" panose="020F0502020204030203" pitchFamily="34" charset="0"/>
                </a:endParaRPr>
              </a:p>
            </p:txBody>
          </p:sp>
          <p:sp>
            <p:nvSpPr>
              <p:cNvPr id="10" name="Text Box 2"/>
              <p:cNvSpPr txBox="1">
                <a:spLocks noChangeArrowheads="1"/>
              </p:cNvSpPr>
              <p:nvPr/>
            </p:nvSpPr>
            <p:spPr bwMode="auto">
              <a:xfrm>
                <a:off x="-138113" y="271457"/>
                <a:ext cx="1430655" cy="17241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spcAft>
                    <a:spcPts val="0"/>
                  </a:spcAft>
                </a:pPr>
                <a:r>
                  <a:rPr lang="en-CA" dirty="0">
                    <a:effectLst/>
                    <a:latin typeface="Lato" panose="020F0502020204030203" pitchFamily="34" charset="0"/>
                    <a:ea typeface="Lato" panose="020F0502020204030203" pitchFamily="34" charset="0"/>
                    <a:cs typeface="Lato" panose="020F0502020204030203" pitchFamily="34" charset="0"/>
                  </a:rPr>
                  <a:t>Observable action</a:t>
                </a:r>
              </a:p>
            </p:txBody>
          </p:sp>
        </p:grpSp>
      </p:grpSp>
      <p:grpSp>
        <p:nvGrpSpPr>
          <p:cNvPr id="15" name="Group 14"/>
          <p:cNvGrpSpPr/>
          <p:nvPr/>
        </p:nvGrpSpPr>
        <p:grpSpPr>
          <a:xfrm>
            <a:off x="9376306" y="1131663"/>
            <a:ext cx="2200820" cy="4839637"/>
            <a:chOff x="104775" y="0"/>
            <a:chExt cx="1419860" cy="3122630"/>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450" y="1876425"/>
              <a:ext cx="1347470" cy="1246205"/>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75" y="0"/>
              <a:ext cx="1419860" cy="1403893"/>
            </a:xfrm>
            <a:prstGeom prst="rect">
              <a:avLst/>
            </a:prstGeom>
          </p:spPr>
        </p:pic>
        <p:sp>
          <p:nvSpPr>
            <p:cNvPr id="18" name="Down Arrow 17"/>
            <p:cNvSpPr/>
            <p:nvPr/>
          </p:nvSpPr>
          <p:spPr>
            <a:xfrm>
              <a:off x="790575" y="1543050"/>
              <a:ext cx="161925" cy="250190"/>
            </a:xfrm>
            <a:prstGeom prst="downArrow">
              <a:avLst/>
            </a:prstGeom>
            <a:solidFill>
              <a:srgbClr val="4F81BD"/>
            </a:solidFill>
            <a:ln w="127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latin typeface="Lato" panose="020F0502020204030203" pitchFamily="34" charset="0"/>
                <a:ea typeface="Lato" panose="020F0502020204030203" pitchFamily="34" charset="0"/>
                <a:cs typeface="Lato" panose="020F0502020204030203" pitchFamily="34" charset="0"/>
              </a:endParaRPr>
            </a:p>
          </p:txBody>
        </p:sp>
      </p:grpSp>
      <p:sp>
        <p:nvSpPr>
          <p:cNvPr id="19" name="Text Box 2"/>
          <p:cNvSpPr txBox="1">
            <a:spLocks noChangeArrowheads="1"/>
          </p:cNvSpPr>
          <p:nvPr/>
        </p:nvSpPr>
        <p:spPr bwMode="auto">
          <a:xfrm>
            <a:off x="388182" y="3085405"/>
            <a:ext cx="8830491" cy="78483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lnSpc>
                <a:spcPct val="150000"/>
              </a:lnSpc>
              <a:spcAft>
                <a:spcPts val="0"/>
              </a:spcAft>
            </a:pPr>
            <a:r>
              <a:rPr lang="en-CA" dirty="0">
                <a:solidFill>
                  <a:srgbClr val="000000"/>
                </a:solidFill>
                <a:effectLst/>
                <a:latin typeface="Lato" panose="020F0502020204030203" pitchFamily="34" charset="0"/>
                <a:ea typeface="Lato" panose="020F0502020204030203" pitchFamily="34" charset="0"/>
                <a:cs typeface="Lato" panose="020F0502020204030203" pitchFamily="34" charset="0"/>
              </a:rPr>
              <a:t>After defecating in the household latrine, mothers with children under the age of 5</a:t>
            </a:r>
          </a:p>
          <a:p>
            <a:pPr algn="ctr">
              <a:spcAft>
                <a:spcPts val="0"/>
              </a:spcAft>
            </a:pPr>
            <a:r>
              <a:rPr lang="en-CA" dirty="0">
                <a:solidFill>
                  <a:srgbClr val="000000"/>
                </a:solidFill>
                <a:effectLst/>
                <a:latin typeface="Lato" panose="020F0502020204030203" pitchFamily="34" charset="0"/>
                <a:ea typeface="Lato" panose="020F0502020204030203" pitchFamily="34" charset="0"/>
                <a:cs typeface="Lato" panose="020F0502020204030203" pitchFamily="34" charset="0"/>
              </a:rPr>
              <a:t>wash their hands with soap.</a:t>
            </a:r>
          </a:p>
        </p:txBody>
      </p:sp>
    </p:spTree>
    <p:extLst>
      <p:ext uri="{BB962C8B-B14F-4D97-AF65-F5344CB8AC3E}">
        <p14:creationId xmlns:p14="http://schemas.microsoft.com/office/powerpoint/2010/main" val="80021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err="1"/>
              <a:t>Behaviour</a:t>
            </a:r>
            <a:r>
              <a:rPr lang="en-US" dirty="0"/>
              <a:t> Change</a:t>
            </a:r>
            <a:endParaRPr lang="en-CA" dirty="0"/>
          </a:p>
        </p:txBody>
      </p:sp>
      <p:sp>
        <p:nvSpPr>
          <p:cNvPr id="3" name="Slide Number Placeholder 2"/>
          <p:cNvSpPr>
            <a:spLocks noGrp="1"/>
          </p:cNvSpPr>
          <p:nvPr>
            <p:ph type="sldNum" sz="quarter" idx="10"/>
          </p:nvPr>
        </p:nvSpPr>
        <p:spPr/>
        <p:txBody>
          <a:bodyPr/>
          <a:lstStyle/>
          <a:p>
            <a:fld id="{A8350104-CE64-4EE9-82B1-554144FA4C7C}" type="slidenum">
              <a:rPr lang="en-CA" smtClean="0"/>
              <a:pPr/>
              <a:t>9</a:t>
            </a:fld>
            <a:endParaRPr lang="en-CA"/>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3986" t="8762" r="3330" b="12000"/>
          <a:stretch/>
        </p:blipFill>
        <p:spPr>
          <a:xfrm>
            <a:off x="470821" y="3788229"/>
            <a:ext cx="2651201" cy="2933245"/>
          </a:xfrm>
          <a:prstGeom prst="rect">
            <a:avLst/>
          </a:prstGeom>
        </p:spPr>
      </p:pic>
      <p:sp>
        <p:nvSpPr>
          <p:cNvPr id="14" name="Text Placeholder 13"/>
          <p:cNvSpPr>
            <a:spLocks noGrp="1"/>
          </p:cNvSpPr>
          <p:nvPr>
            <p:ph type="body" sz="quarter" idx="11"/>
          </p:nvPr>
        </p:nvSpPr>
        <p:spPr>
          <a:xfrm>
            <a:off x="1227909" y="1808163"/>
            <a:ext cx="9572091" cy="4357687"/>
          </a:xfrm>
        </p:spPr>
        <p:txBody>
          <a:bodyPr>
            <a:normAutofit/>
          </a:bodyPr>
          <a:lstStyle/>
          <a:p>
            <a:r>
              <a:rPr lang="en-CA" dirty="0"/>
              <a:t>When a person starts or changes a behaviour and turns it into a </a:t>
            </a:r>
            <a:r>
              <a:rPr lang="en-CA" b="1" dirty="0"/>
              <a:t>habit</a:t>
            </a:r>
            <a:r>
              <a:rPr lang="en-CA" dirty="0"/>
              <a:t> that is maintained over time </a:t>
            </a:r>
          </a:p>
        </p:txBody>
      </p:sp>
    </p:spTree>
    <p:custDataLst>
      <p:tags r:id="rId1"/>
    </p:custDataLst>
    <p:extLst>
      <p:ext uri="{BB962C8B-B14F-4D97-AF65-F5344CB8AC3E}">
        <p14:creationId xmlns:p14="http://schemas.microsoft.com/office/powerpoint/2010/main" val="4752995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pjrMpVRA"/>
  <p:tag name="ARTICULATE_DESIGN_ID_CUSTOM DESIGN" val="20k0Qa46"/>
  <p:tag name="ARTICULATE_DESIGN_ID_MUST HAVE" val="6WdZdqAm"/>
  <p:tag name="ARTICULATE_DESIGN_ID_BOOKEND SLIDES" val="Rq9A0mjS"/>
  <p:tag name="ARTICULATE_DESIGN_ID_BODY SLIDES" val="XNYQGHuP"/>
  <p:tag name="ARTICULATE_DESIGN_ID_CAWST" val="xGtoLr5Y"/>
  <p:tag name="ARTICULATE_DESIGN_ID_1_CAWST" val="IVwwdRUM"/>
  <p:tag name="ARTICULATE_DESIGN_ID_CAWST TITLE" val="g7GuV4UH"/>
  <p:tag name="ARTICULATE_DESIGN_ID_CAWST CONTENT" val="67xEorTn"/>
  <p:tag name="ARTICULATE_SLIDE_COUNT" val="1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WST Title">
  <a:themeElements>
    <a:clrScheme name="CAWST">
      <a:dk1>
        <a:srgbClr val="5C5C5C"/>
      </a:dk1>
      <a:lt1>
        <a:srgbClr val="FFFFFF"/>
      </a:lt1>
      <a:dk2>
        <a:srgbClr val="5C5C5C"/>
      </a:dk2>
      <a:lt2>
        <a:srgbClr val="FFFFFF"/>
      </a:lt2>
      <a:accent1>
        <a:srgbClr val="005478"/>
      </a:accent1>
      <a:accent2>
        <a:srgbClr val="B959A2"/>
      </a:accent2>
      <a:accent3>
        <a:srgbClr val="EB553D"/>
      </a:accent3>
      <a:accent4>
        <a:srgbClr val="F68D36"/>
      </a:accent4>
      <a:accent5>
        <a:srgbClr val="FEC441"/>
      </a:accent5>
      <a:accent6>
        <a:srgbClr val="B0A154"/>
      </a:accent6>
      <a:hlink>
        <a:srgbClr val="60BCE0"/>
      </a:hlink>
      <a:folHlink>
        <a:srgbClr val="60BC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WST EPD PP Template 18-04-24" id="{2EDA4EC1-4286-42E8-A6EC-F7668DB5375D}" vid="{3B1D4258-750E-41D5-88C7-B8C63FC04797}"/>
    </a:ext>
  </a:extLst>
</a:theme>
</file>

<file path=ppt/theme/theme2.xml><?xml version="1.0" encoding="utf-8"?>
<a:theme xmlns:a="http://schemas.openxmlformats.org/drawingml/2006/main" name="CAWST Content">
  <a:themeElements>
    <a:clrScheme name="CAWST">
      <a:dk1>
        <a:srgbClr val="5C5C5C"/>
      </a:dk1>
      <a:lt1>
        <a:srgbClr val="FFFFFF"/>
      </a:lt1>
      <a:dk2>
        <a:srgbClr val="5C5C5C"/>
      </a:dk2>
      <a:lt2>
        <a:srgbClr val="FFFFFF"/>
      </a:lt2>
      <a:accent1>
        <a:srgbClr val="005478"/>
      </a:accent1>
      <a:accent2>
        <a:srgbClr val="B959A2"/>
      </a:accent2>
      <a:accent3>
        <a:srgbClr val="EB553D"/>
      </a:accent3>
      <a:accent4>
        <a:srgbClr val="F68D36"/>
      </a:accent4>
      <a:accent5>
        <a:srgbClr val="FEC441"/>
      </a:accent5>
      <a:accent6>
        <a:srgbClr val="B0A154"/>
      </a:accent6>
      <a:hlink>
        <a:srgbClr val="60BCE0"/>
      </a:hlink>
      <a:folHlink>
        <a:srgbClr val="60BC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WST EPD PP Template 18-04-24" id="{2EDA4EC1-4286-42E8-A6EC-F7668DB5375D}" vid="{7189A884-0E0C-4F62-B31A-1E3C5D0E9D3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CAWST EPD PP Template</Template>
  <TotalTime>486</TotalTime>
  <Words>392</Words>
  <Application>Microsoft Office PowerPoint</Application>
  <PresentationFormat>Widescreen</PresentationFormat>
  <Paragraphs>62</Paragraphs>
  <Slides>15</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Lato</vt:lpstr>
      <vt:lpstr>Calibri</vt:lpstr>
      <vt:lpstr>MS Mincho</vt:lpstr>
      <vt:lpstr>Arial</vt:lpstr>
      <vt:lpstr>Georgia</vt:lpstr>
      <vt:lpstr>CAWST Title</vt:lpstr>
      <vt:lpstr>CAWST Content</vt:lpstr>
      <vt:lpstr>PowerPoint Presentation</vt:lpstr>
      <vt:lpstr>PowerPoint Presentation</vt:lpstr>
      <vt:lpstr>PowerPoint Presentation</vt:lpstr>
      <vt:lpstr>PowerPoint Presentation</vt:lpstr>
      <vt:lpstr>Learning Outcomes</vt:lpstr>
      <vt:lpstr>Define these Terms</vt:lpstr>
      <vt:lpstr>Behaviour</vt:lpstr>
      <vt:lpstr>PowerPoint Presentation</vt:lpstr>
      <vt:lpstr>Behaviour Change</vt:lpstr>
      <vt:lpstr>HWTS Behaviour Quotes What factors prevented behaviour change in these examples?</vt:lpstr>
      <vt:lpstr>Factors that Influence Behaviour</vt:lpstr>
      <vt:lpstr>Group Work</vt:lpstr>
      <vt:lpstr>Review: Individual Reflection</vt:lpstr>
      <vt:lpstr>References</vt:lpstr>
      <vt:lpstr>PowerPoint Presentation</vt:lpstr>
    </vt:vector>
  </TitlesOfParts>
  <Company>CAWST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Naomi Mahaffy</dc:creator>
  <cp:lastModifiedBy>Naomi Mahaffy</cp:lastModifiedBy>
  <cp:revision>19</cp:revision>
  <dcterms:created xsi:type="dcterms:W3CDTF">2018-04-27T19:42:37Z</dcterms:created>
  <dcterms:modified xsi:type="dcterms:W3CDTF">2018-07-12T21:12:39Z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DB587DF5-7C43-4342-A267-070D3432918C</vt:lpwstr>
  </property>
  <property fmtid="{D5CDD505-2E9C-101B-9397-08002B2CF9AE}" pid="3" name="ArticulatePath">
    <vt:lpwstr>CAWST PP Template</vt:lpwstr>
  </property>
</Properties>
</file>