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94" r:id="rId2"/>
    <p:sldId id="267" r:id="rId3"/>
    <p:sldId id="273"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59" autoAdjust="0"/>
  </p:normalViewPr>
  <p:slideViewPr>
    <p:cSldViewPr>
      <p:cViewPr varScale="1">
        <p:scale>
          <a:sx n="72" d="100"/>
          <a:sy n="72" d="100"/>
        </p:scale>
        <p:origin x="176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229AE62-C5DD-42EE-B6D5-118279B1A1E0}" type="datetimeFigureOut">
              <a:rPr lang="en-US"/>
              <a:pPr>
                <a:defRPr/>
              </a:pPr>
              <a:t>10/3/2015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A5C0755-F8BA-448E-9D1A-A307A01409BB}" type="slidenum">
              <a:rPr lang="en-US"/>
              <a:pPr>
                <a:defRPr/>
              </a:pPr>
              <a:t>‹#›</a:t>
            </a:fld>
            <a:endParaRPr lang="en-US"/>
          </a:p>
        </p:txBody>
      </p:sp>
    </p:spTree>
    <p:extLst>
      <p:ext uri="{BB962C8B-B14F-4D97-AF65-F5344CB8AC3E}">
        <p14:creationId xmlns:p14="http://schemas.microsoft.com/office/powerpoint/2010/main" val="3333363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90008EA7-2269-46B7-8811-65A27784D7FB}" type="slidenum">
              <a:rPr>
                <a:latin typeface="Arial" charset="0"/>
                <a:cs typeface="Arial" charset="0"/>
              </a:rPr>
              <a:pPr rtl="0" eaLnBrk="1" fontAlgn="base" hangingPunct="1">
                <a:spcBef>
                  <a:spcPct val="0"/>
                </a:spcBef>
                <a:spcAft>
                  <a:spcPct val="0"/>
                </a:spcAft>
              </a:pPr>
              <a:t>3</a:t>
            </a:fld>
            <a:endParaRPr>
              <a:latin typeface="Arial" charset="0"/>
              <a:cs typeface="Arial" charset="0"/>
            </a:endParaRPr>
          </a:p>
        </p:txBody>
      </p:sp>
    </p:spTree>
    <p:extLst>
      <p:ext uri="{BB962C8B-B14F-4D97-AF65-F5344CB8AC3E}">
        <p14:creationId xmlns:p14="http://schemas.microsoft.com/office/powerpoint/2010/main" val="1562407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B3424C-D46E-42EB-A8DB-15C7AC4C96AC}"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06EF46-C134-4D87-9B34-28F1E4A3B630}" type="slidenum">
              <a:rPr lang="en-US"/>
              <a:pPr>
                <a:defRPr/>
              </a:pPr>
              <a:t>‹#›</a:t>
            </a:fld>
            <a:endParaRPr lang="en-US"/>
          </a:p>
        </p:txBody>
      </p:sp>
    </p:spTree>
    <p:extLst>
      <p:ext uri="{BB962C8B-B14F-4D97-AF65-F5344CB8AC3E}">
        <p14:creationId xmlns:p14="http://schemas.microsoft.com/office/powerpoint/2010/main" val="252308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5C4115-E90F-4EC3-99C9-A1D75E5FC230}"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C958B2-A006-4E31-A12E-8622C11737A8}" type="slidenum">
              <a:rPr lang="en-US"/>
              <a:pPr>
                <a:defRPr/>
              </a:pPr>
              <a:t>‹#›</a:t>
            </a:fld>
            <a:endParaRPr lang="en-US"/>
          </a:p>
        </p:txBody>
      </p:sp>
    </p:spTree>
    <p:extLst>
      <p:ext uri="{BB962C8B-B14F-4D97-AF65-F5344CB8AC3E}">
        <p14:creationId xmlns:p14="http://schemas.microsoft.com/office/powerpoint/2010/main" val="174388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2A6E09-C6FE-4D55-AAC0-B67748CA0C9C}"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2ACBB8-9104-428F-9E9D-D63F941BA7F9}" type="slidenum">
              <a:rPr lang="en-US"/>
              <a:pPr>
                <a:defRPr/>
              </a:pPr>
              <a:t>‹#›</a:t>
            </a:fld>
            <a:endParaRPr lang="en-US"/>
          </a:p>
        </p:txBody>
      </p:sp>
    </p:spTree>
    <p:extLst>
      <p:ext uri="{BB962C8B-B14F-4D97-AF65-F5344CB8AC3E}">
        <p14:creationId xmlns:p14="http://schemas.microsoft.com/office/powerpoint/2010/main" val="39493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5C9F85-9542-48EF-AE39-89B114DAD28E}"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681D9-A5E6-4943-8F5C-DE260AA3195B}" type="slidenum">
              <a:rPr lang="en-US"/>
              <a:pPr>
                <a:defRPr/>
              </a:pPr>
              <a:t>‹#›</a:t>
            </a:fld>
            <a:endParaRPr lang="en-US"/>
          </a:p>
        </p:txBody>
      </p:sp>
    </p:spTree>
    <p:extLst>
      <p:ext uri="{BB962C8B-B14F-4D97-AF65-F5344CB8AC3E}">
        <p14:creationId xmlns:p14="http://schemas.microsoft.com/office/powerpoint/2010/main" val="10791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69BD83-613D-4567-A058-F35DC50609CF}"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AA0895-5858-4BD1-98E4-722EA187D7CE}" type="slidenum">
              <a:rPr lang="en-US"/>
              <a:pPr>
                <a:defRPr/>
              </a:pPr>
              <a:t>‹#›</a:t>
            </a:fld>
            <a:endParaRPr lang="en-US"/>
          </a:p>
        </p:txBody>
      </p:sp>
    </p:spTree>
    <p:extLst>
      <p:ext uri="{BB962C8B-B14F-4D97-AF65-F5344CB8AC3E}">
        <p14:creationId xmlns:p14="http://schemas.microsoft.com/office/powerpoint/2010/main" val="374885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635867-FD97-4264-AD69-D21548C92E0F}"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B5716B-CD92-4F62-BEB4-7680C34CFAA1}" type="slidenum">
              <a:rPr lang="en-US"/>
              <a:pPr>
                <a:defRPr/>
              </a:pPr>
              <a:t>‹#›</a:t>
            </a:fld>
            <a:endParaRPr lang="en-US"/>
          </a:p>
        </p:txBody>
      </p:sp>
    </p:spTree>
    <p:extLst>
      <p:ext uri="{BB962C8B-B14F-4D97-AF65-F5344CB8AC3E}">
        <p14:creationId xmlns:p14="http://schemas.microsoft.com/office/powerpoint/2010/main" val="148168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12D939-CC21-4E78-90EB-AA56D14F201E}" type="datetimeFigureOut">
              <a:rPr lang="en-US"/>
              <a:pPr>
                <a:defRPr/>
              </a:pPr>
              <a:t>10/3/2015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85BDB4-2B64-4688-A052-7D68C34299E0}" type="slidenum">
              <a:rPr lang="en-US"/>
              <a:pPr>
                <a:defRPr/>
              </a:pPr>
              <a:t>‹#›</a:t>
            </a:fld>
            <a:endParaRPr lang="en-US"/>
          </a:p>
        </p:txBody>
      </p:sp>
    </p:spTree>
    <p:extLst>
      <p:ext uri="{BB962C8B-B14F-4D97-AF65-F5344CB8AC3E}">
        <p14:creationId xmlns:p14="http://schemas.microsoft.com/office/powerpoint/2010/main" val="54711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0FF7D17-967C-409C-B421-24EBB2149E92}" type="datetimeFigureOut">
              <a:rPr lang="en-US"/>
              <a:pPr>
                <a:defRPr/>
              </a:pPr>
              <a:t>10/3/2015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C19918-9B4B-47CE-AAC3-BC478EF02588}" type="slidenum">
              <a:rPr lang="en-US"/>
              <a:pPr>
                <a:defRPr/>
              </a:pPr>
              <a:t>‹#›</a:t>
            </a:fld>
            <a:endParaRPr lang="en-US"/>
          </a:p>
        </p:txBody>
      </p:sp>
    </p:spTree>
    <p:extLst>
      <p:ext uri="{BB962C8B-B14F-4D97-AF65-F5344CB8AC3E}">
        <p14:creationId xmlns:p14="http://schemas.microsoft.com/office/powerpoint/2010/main" val="55897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13146D-8239-470C-991A-870BE4822DC8}" type="datetimeFigureOut">
              <a:rPr lang="en-US"/>
              <a:pPr>
                <a:defRPr/>
              </a:pPr>
              <a:t>10/3/2015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C05F16D-6A8B-43DA-970C-4C26DFD664BF}" type="slidenum">
              <a:rPr lang="en-US"/>
              <a:pPr>
                <a:defRPr/>
              </a:pPr>
              <a:t>‹#›</a:t>
            </a:fld>
            <a:endParaRPr lang="en-US"/>
          </a:p>
        </p:txBody>
      </p:sp>
    </p:spTree>
    <p:extLst>
      <p:ext uri="{BB962C8B-B14F-4D97-AF65-F5344CB8AC3E}">
        <p14:creationId xmlns:p14="http://schemas.microsoft.com/office/powerpoint/2010/main" val="5825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03CC16-A95C-4F42-A05A-D6A65860B7D1}"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FEB14C-E9BF-4D18-9AC3-9BD428961F2F}" type="slidenum">
              <a:rPr lang="en-US"/>
              <a:pPr>
                <a:defRPr/>
              </a:pPr>
              <a:t>‹#›</a:t>
            </a:fld>
            <a:endParaRPr lang="en-US"/>
          </a:p>
        </p:txBody>
      </p:sp>
    </p:spTree>
    <p:extLst>
      <p:ext uri="{BB962C8B-B14F-4D97-AF65-F5344CB8AC3E}">
        <p14:creationId xmlns:p14="http://schemas.microsoft.com/office/powerpoint/2010/main" val="358371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0F726C-E950-47DA-B2C5-9C1A65F1B03B}"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B9E91A-4107-4FEA-943D-384D79E1D8EB}" type="slidenum">
              <a:rPr lang="en-US"/>
              <a:pPr>
                <a:defRPr/>
              </a:pPr>
              <a:t>‹#›</a:t>
            </a:fld>
            <a:endParaRPr lang="en-US"/>
          </a:p>
        </p:txBody>
      </p:sp>
    </p:spTree>
    <p:extLst>
      <p:ext uri="{BB962C8B-B14F-4D97-AF65-F5344CB8AC3E}">
        <p14:creationId xmlns:p14="http://schemas.microsoft.com/office/powerpoint/2010/main" val="226337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40FA5E4-2565-4998-9327-778E6ABEF930}" type="datetimeFigureOut">
              <a:rPr lang="en-US"/>
              <a:pPr>
                <a:defRPr/>
              </a:pPr>
              <a:t>10/3/2015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44D47AE-89E6-4307-BA61-0C46230358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em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endParaRPr lang="fr-FR" sz="900" b="1"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854589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1676400"/>
            <a:ext cx="8229600" cy="1371600"/>
          </a:xfrm>
        </p:spPr>
        <p:txBody>
          <a:bodyPr/>
          <a:lstStyle/>
          <a:p>
            <a:pPr rtl="0" eaLnBrk="1" hangingPunct="1"/>
            <a:r>
              <a:rPr b="1">
                <a:solidFill>
                  <a:schemeClr val="tx2"/>
                </a:solidFill>
                <a:latin typeface="Arial" charset="0"/>
                <a:cs typeface="Arial" charset="0"/>
              </a:rPr>
              <a:t>Filtre biosable </a:t>
            </a:r>
            <a:r>
              <a:rPr lang="en-US" b="1" dirty="0" smtClean="0">
                <a:solidFill>
                  <a:schemeClr val="tx2"/>
                </a:solidFill>
                <a:latin typeface="Arial" charset="0"/>
                <a:cs typeface="Arial" charset="0"/>
              </a:rPr>
              <a:t/>
            </a:r>
            <a:br>
              <a:rPr lang="en-US" b="1" dirty="0" smtClean="0">
                <a:solidFill>
                  <a:schemeClr val="tx2"/>
                </a:solidFill>
                <a:latin typeface="Arial" charset="0"/>
                <a:cs typeface="Arial" charset="0"/>
              </a:rPr>
            </a:br>
            <a:r>
              <a:rPr b="1">
                <a:solidFill>
                  <a:schemeClr val="tx2"/>
                </a:solidFill>
                <a:latin typeface="Arial" charset="0"/>
                <a:cs typeface="Arial" charset="0"/>
              </a:rPr>
              <a:t>Versions du moule</a:t>
            </a:r>
          </a:p>
        </p:txBody>
      </p:sp>
      <p:sp>
        <p:nvSpPr>
          <p:cNvPr id="5" name="Slide Number Placeholder 3"/>
          <p:cNvSpPr>
            <a:spLocks noGrp="1"/>
          </p:cNvSpPr>
          <p:nvPr>
            <p:ph type="sldNum" sz="quarter" idx="12"/>
          </p:nvPr>
        </p:nvSpPr>
        <p:spPr>
          <a:xfrm>
            <a:off x="3124200" y="6356350"/>
            <a:ext cx="2895600" cy="365125"/>
          </a:xfrm>
        </p:spPr>
        <p:txBody>
          <a:bodyPr/>
          <a:lstStyle/>
          <a:p>
            <a:pPr algn="ctr" rtl="0">
              <a:defRPr/>
            </a:pPr>
            <a:fld id="{8DC965FB-AEA7-44E5-9417-C806FA1864D9}" type="slidenum">
              <a:rPr/>
              <a:pPr algn="ctr" rtl="0">
                <a:defRPr/>
              </a:pPr>
              <a:t>2</a:t>
            </a:fld>
            <a:endParaRPr/>
          </a:p>
        </p:txBody>
      </p:sp>
      <p:pic>
        <p:nvPicPr>
          <p:cNvPr id="3076" name="Picture 5"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p:cNvSpPr>
            <a:spLocks noChangeArrowheads="1"/>
          </p:cNvSpPr>
          <p:nvPr/>
        </p:nvSpPr>
        <p:spPr bwMode="auto">
          <a:xfrm>
            <a:off x="1371600" y="32766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bg2"/>
              </a:buClr>
              <a:buSzPct val="75000"/>
              <a:buFont typeface="Wingdings" pitchFamily="2" charset="2"/>
              <a:buNone/>
            </a:pPr>
            <a:endParaRPr lang="en-US" sz="3000" b="1">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rtl="0" eaLnBrk="1" hangingPunct="1"/>
            <a:r>
              <a:rPr b="1">
                <a:solidFill>
                  <a:schemeClr val="tx2"/>
                </a:solidFill>
                <a:latin typeface="Arial" charset="0"/>
                <a:cs typeface="Arial" charset="0"/>
              </a:rPr>
              <a:t>Moules du filtre biosable</a:t>
            </a:r>
          </a:p>
        </p:txBody>
      </p:sp>
      <p:pic>
        <p:nvPicPr>
          <p:cNvPr id="4099"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3656"/>
            <a:ext cx="743745" cy="4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rotWithShape="1">
          <a:blip r:embed="rId4">
            <a:extLst>
              <a:ext uri="{28A0092B-C50C-407E-A947-70E740481C1C}">
                <a14:useLocalDpi xmlns:a14="http://schemas.microsoft.com/office/drawing/2010/main" val="0"/>
              </a:ext>
            </a:extLst>
          </a:blip>
          <a:srcRect t="8543" r="35088" b="9166"/>
          <a:stretch/>
        </p:blipFill>
        <p:spPr bwMode="auto">
          <a:xfrm>
            <a:off x="3506773" y="1524000"/>
            <a:ext cx="2205134" cy="3524250"/>
          </a:xfrm>
          <a:prstGeom prst="rect">
            <a:avLst/>
          </a:prstGeom>
          <a:ln>
            <a:noFill/>
          </a:ln>
          <a:extLst>
            <a:ext uri="{53640926-AAD7-44D8-BBD7-CCE9431645EC}">
              <a14:shadowObscured xmlns:a14="http://schemas.microsoft.com/office/drawing/2010/main"/>
            </a:ext>
          </a:extLst>
        </p:spPr>
      </p:pic>
      <p:sp>
        <p:nvSpPr>
          <p:cNvPr id="7" name="Text Box 2"/>
          <p:cNvSpPr txBox="1">
            <a:spLocks noChangeArrowheads="1"/>
          </p:cNvSpPr>
          <p:nvPr/>
        </p:nvSpPr>
        <p:spPr bwMode="auto">
          <a:xfrm>
            <a:off x="3759799" y="5181600"/>
            <a:ext cx="1699083" cy="5060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rtl="0">
              <a:spcBef>
                <a:spcPts val="0"/>
              </a:spcBef>
              <a:spcAft>
                <a:spcPts val="0"/>
              </a:spcAft>
            </a:pPr>
            <a:r>
              <a:rPr b="1">
                <a:solidFill>
                  <a:srgbClr val="000000"/>
                </a:solidFill>
                <a:effectLst/>
                <a:latin typeface="Arial"/>
                <a:ea typeface="Times New Roman"/>
                <a:cs typeface="Arial"/>
              </a:rPr>
              <a:t>Version 10 du moule</a:t>
            </a:r>
            <a:r>
              <a:rPr lang="en-CA" b="1" dirty="0">
                <a:solidFill>
                  <a:srgbClr val="000000"/>
                </a:solidFill>
                <a:effectLst/>
                <a:latin typeface="Arial"/>
                <a:ea typeface="Times New Roman"/>
                <a:cs typeface="Arial"/>
              </a:rPr>
              <a:t/>
            </a:r>
            <a:br>
              <a:rPr lang="en-CA" b="1" dirty="0">
                <a:solidFill>
                  <a:srgbClr val="000000"/>
                </a:solidFill>
                <a:effectLst/>
                <a:latin typeface="Arial"/>
                <a:ea typeface="Times New Roman"/>
                <a:cs typeface="Arial"/>
              </a:rPr>
            </a:br>
            <a:r>
              <a:rPr b="1">
                <a:solidFill>
                  <a:srgbClr val="000000"/>
                </a:solidFill>
                <a:effectLst/>
                <a:latin typeface="Arial"/>
                <a:ea typeface="Times New Roman"/>
                <a:cs typeface="Arial"/>
              </a:rPr>
              <a:t>(avec rebord)</a:t>
            </a:r>
            <a:r>
              <a:rPr lang="en-CA" b="1" dirty="0">
                <a:solidFill>
                  <a:srgbClr val="000000"/>
                </a:solidFill>
                <a:effectLst/>
                <a:latin typeface="Arial"/>
                <a:ea typeface="Times New Roman"/>
                <a:cs typeface="Arial"/>
              </a:rPr>
              <a:t/>
            </a:r>
            <a:br>
              <a:rPr lang="en-CA" b="1" dirty="0">
                <a:solidFill>
                  <a:srgbClr val="000000"/>
                </a:solidFill>
                <a:effectLst/>
                <a:latin typeface="Arial"/>
                <a:ea typeface="Times New Roman"/>
                <a:cs typeface="Arial"/>
              </a:rPr>
            </a:br>
            <a:endParaRPr lang="en-CA" b="1" dirty="0">
              <a:solidFill>
                <a:srgbClr val="000000"/>
              </a:solidFill>
              <a:effectLst/>
              <a:latin typeface="Arial"/>
              <a:ea typeface="Times New Roman"/>
              <a:cs typeface="Arial"/>
            </a:endParaRPr>
          </a:p>
        </p:txBody>
      </p:sp>
      <p:sp>
        <p:nvSpPr>
          <p:cNvPr id="8" name="Text Box 2"/>
          <p:cNvSpPr txBox="1">
            <a:spLocks noChangeArrowheads="1"/>
          </p:cNvSpPr>
          <p:nvPr/>
        </p:nvSpPr>
        <p:spPr bwMode="auto">
          <a:xfrm>
            <a:off x="1127376" y="5181600"/>
            <a:ext cx="1626782" cy="49657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rtl="0">
              <a:spcBef>
                <a:spcPts val="0"/>
              </a:spcBef>
              <a:spcAft>
                <a:spcPts val="0"/>
              </a:spcAft>
            </a:pPr>
            <a:r>
              <a:rPr b="1">
                <a:solidFill>
                  <a:srgbClr val="000000"/>
                </a:solidFill>
                <a:effectLst/>
                <a:latin typeface="Arial"/>
                <a:ea typeface="Times New Roman"/>
                <a:cs typeface="Arial"/>
              </a:rPr>
              <a:t>Version 10 du moule</a:t>
            </a:r>
            <a:r>
              <a:rPr lang="en-CA" b="1" dirty="0">
                <a:solidFill>
                  <a:srgbClr val="000000"/>
                </a:solidFill>
                <a:effectLst/>
                <a:latin typeface="Arial"/>
                <a:ea typeface="Times New Roman"/>
                <a:cs typeface="Arial"/>
              </a:rPr>
              <a:t/>
            </a:r>
            <a:br>
              <a:rPr lang="en-CA" b="1" dirty="0">
                <a:solidFill>
                  <a:srgbClr val="000000"/>
                </a:solidFill>
                <a:effectLst/>
                <a:latin typeface="Arial"/>
                <a:ea typeface="Times New Roman"/>
                <a:cs typeface="Arial"/>
              </a:rPr>
            </a:br>
            <a:r>
              <a:rPr b="1">
                <a:solidFill>
                  <a:srgbClr val="000000"/>
                </a:solidFill>
                <a:effectLst/>
                <a:latin typeface="Arial"/>
                <a:ea typeface="Times New Roman"/>
                <a:cs typeface="Arial"/>
              </a:rPr>
              <a:t>(sans rebord)</a:t>
            </a:r>
            <a:r>
              <a:rPr lang="en-CA" b="1" dirty="0">
                <a:solidFill>
                  <a:srgbClr val="000000"/>
                </a:solidFill>
                <a:effectLst/>
                <a:latin typeface="Arial"/>
                <a:ea typeface="Times New Roman"/>
                <a:cs typeface="Arial"/>
              </a:rPr>
              <a:t/>
            </a:r>
            <a:br>
              <a:rPr lang="en-CA" b="1" dirty="0">
                <a:solidFill>
                  <a:srgbClr val="000000"/>
                </a:solidFill>
                <a:effectLst/>
                <a:latin typeface="Arial"/>
                <a:ea typeface="Times New Roman"/>
                <a:cs typeface="Arial"/>
              </a:rPr>
            </a:br>
            <a:endParaRPr lang="en-CA" b="1" dirty="0">
              <a:solidFill>
                <a:srgbClr val="000000"/>
              </a:solidFill>
              <a:effectLst/>
              <a:latin typeface="Arial"/>
              <a:ea typeface="Times New Roman"/>
              <a:cs typeface="Aria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7790" y="1397860"/>
            <a:ext cx="2669010" cy="3936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2"/>
          <p:cNvSpPr txBox="1">
            <a:spLocks noChangeArrowheads="1"/>
          </p:cNvSpPr>
          <p:nvPr/>
        </p:nvSpPr>
        <p:spPr bwMode="auto">
          <a:xfrm>
            <a:off x="6221856" y="5181600"/>
            <a:ext cx="1699083" cy="5060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rtl="0">
              <a:spcBef>
                <a:spcPts val="0"/>
              </a:spcBef>
              <a:spcAft>
                <a:spcPts val="0"/>
              </a:spcAft>
            </a:pPr>
            <a:r>
              <a:rPr b="1">
                <a:solidFill>
                  <a:srgbClr val="000000"/>
                </a:solidFill>
                <a:effectLst/>
                <a:latin typeface="Arial"/>
                <a:ea typeface="Times New Roman"/>
                <a:cs typeface="Arial"/>
              </a:rPr>
              <a:t>Version 9 du moule(avec rebord)</a:t>
            </a:r>
            <a:r>
              <a:rPr lang="en-CA" b="1" dirty="0">
                <a:solidFill>
                  <a:srgbClr val="000000"/>
                </a:solidFill>
                <a:effectLst/>
                <a:latin typeface="Arial"/>
                <a:ea typeface="Times New Roman"/>
                <a:cs typeface="Arial"/>
              </a:rPr>
              <a:t/>
            </a:r>
            <a:br>
              <a:rPr lang="en-CA" b="1" dirty="0">
                <a:solidFill>
                  <a:srgbClr val="000000"/>
                </a:solidFill>
                <a:effectLst/>
                <a:latin typeface="Arial"/>
                <a:ea typeface="Times New Roman"/>
                <a:cs typeface="Arial"/>
              </a:rPr>
            </a:br>
            <a:endParaRPr lang="en-CA" b="1" dirty="0">
              <a:solidFill>
                <a:srgbClr val="000000"/>
              </a:solidFill>
              <a:effectLst/>
              <a:latin typeface="Arial"/>
              <a:ea typeface="Times New Roman"/>
              <a:cs typeface="Arial"/>
            </a:endParaRP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7957" y="1562530"/>
            <a:ext cx="202562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123</Words>
  <Application>Microsoft Office PowerPoint</Application>
  <PresentationFormat>On-screen Show (4:3)</PresentationFormat>
  <Paragraphs>53</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ＭＳ Ｐゴシック</vt:lpstr>
      <vt:lpstr>Arial</vt:lpstr>
      <vt:lpstr>Calibri</vt:lpstr>
      <vt:lpstr>Times New Roman</vt:lpstr>
      <vt:lpstr>Wingdings</vt:lpstr>
      <vt:lpstr>Office Theme</vt:lpstr>
      <vt:lpstr>PowerPoint Presentation</vt:lpstr>
      <vt:lpstr>Filtre biosable  Versions du moule</vt:lpstr>
      <vt:lpstr>Moules du filtre biosable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mforan</dc:creator>
  <cp:lastModifiedBy>Andrea Roach</cp:lastModifiedBy>
  <cp:revision>33</cp:revision>
  <dcterms:created xsi:type="dcterms:W3CDTF">2010-11-22T18:37:35Z</dcterms:created>
  <dcterms:modified xsi:type="dcterms:W3CDTF">2015-10-04T01:30:46Z</dcterms:modified>
</cp:coreProperties>
</file>