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2"/>
  </p:notesMasterIdLst>
  <p:handoutMasterIdLst>
    <p:handoutMasterId r:id="rId13"/>
  </p:handoutMasterIdLst>
  <p:sldIdLst>
    <p:sldId id="372" r:id="rId2"/>
    <p:sldId id="381" r:id="rId3"/>
    <p:sldId id="371" r:id="rId4"/>
    <p:sldId id="380" r:id="rId5"/>
    <p:sldId id="382" r:id="rId6"/>
    <p:sldId id="383" r:id="rId7"/>
    <p:sldId id="385" r:id="rId8"/>
    <p:sldId id="386" r:id="rId9"/>
    <p:sldId id="384" r:id="rId10"/>
    <p:sldId id="379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C"/>
    <a:srgbClr val="24A4D6"/>
    <a:srgbClr val="38C6F4"/>
    <a:srgbClr val="018795"/>
    <a:srgbClr val="01BBCF"/>
    <a:srgbClr val="01DAF1"/>
    <a:srgbClr val="00FFFF"/>
    <a:srgbClr val="00D2CD"/>
    <a:srgbClr val="00A2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9" autoAdjust="0"/>
    <p:restoredTop sz="94712" autoAdjust="0"/>
  </p:normalViewPr>
  <p:slideViewPr>
    <p:cSldViewPr snapToGrid="0">
      <p:cViewPr varScale="1">
        <p:scale>
          <a:sx n="72" d="100"/>
          <a:sy n="72" d="100"/>
        </p:scale>
        <p:origin x="11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185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15995214-BC83-564E-BF57-E1651F5388A7}" type="datetimeFigureOut">
              <a:rPr lang="en-US"/>
              <a:pPr>
                <a:defRPr/>
              </a:pPr>
              <a:t>6/2/2017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C2173794-5B20-E24C-A332-70A5FF976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9850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695A3583-3D31-B448-955A-A61B88DAB2C6}" type="datetimeFigureOut">
              <a:rPr lang="en-US"/>
              <a:pPr>
                <a:defRPr/>
              </a:pPr>
              <a:t>6/2/2017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650910F0-1EA9-DB47-AEE4-177CBEED2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139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 userDrawn="1"/>
        </p:nvCxnSpPr>
        <p:spPr>
          <a:xfrm>
            <a:off x="1497013" y="3890963"/>
            <a:ext cx="0" cy="320675"/>
          </a:xfrm>
          <a:prstGeom prst="line">
            <a:avLst/>
          </a:prstGeom>
          <a:ln w="19050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808075" y="3267680"/>
            <a:ext cx="4514009" cy="571539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808075" y="2426677"/>
            <a:ext cx="4514009" cy="8216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1570790" y="3891150"/>
            <a:ext cx="1492559" cy="288709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dirty="0"/>
              <a:t>DEC 10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28" hasCustomPrompt="1"/>
          </p:nvPr>
        </p:nvSpPr>
        <p:spPr>
          <a:xfrm>
            <a:off x="802246" y="3888430"/>
            <a:ext cx="739122" cy="288709"/>
          </a:xfrm>
        </p:spPr>
        <p:txBody>
          <a:bodyPr>
            <a:noAutofit/>
          </a:bodyPr>
          <a:lstStyle>
            <a:lvl1pPr marL="0" indent="0" algn="l">
              <a:buNone/>
              <a:defRPr sz="16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dirty="0"/>
              <a:t>2015</a:t>
            </a:r>
          </a:p>
        </p:txBody>
      </p:sp>
      <p:pic>
        <p:nvPicPr>
          <p:cNvPr id="10" name="Picture 9" descr="cawst_logo--high_res_full_name--colou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321" y="2864034"/>
            <a:ext cx="2865727" cy="103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61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4582886" y="-1"/>
            <a:ext cx="4561115" cy="6858001"/>
          </a:xfrm>
        </p:spPr>
        <p:txBody>
          <a:bodyPr rtlCol="0">
            <a:normAutofit/>
          </a:bodyPr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796020" y="3275726"/>
            <a:ext cx="2819399" cy="2847845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sz="1400">
                <a:solidFill>
                  <a:schemeClr val="bg1">
                    <a:lumMod val="75000"/>
                    <a:lumOff val="2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796020" y="2106192"/>
            <a:ext cx="2819399" cy="1014572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bg1">
                    <a:lumMod val="75000"/>
                    <a:lumOff val="2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236120" y="433517"/>
            <a:ext cx="3869286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bg1">
                    <a:lumMod val="75000"/>
                    <a:lumOff val="2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14DA3-1F57-D94D-8D4E-09AB88B86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795903" y="6458480"/>
            <a:ext cx="2941602" cy="312736"/>
          </a:xfrm>
        </p:spPr>
        <p:txBody>
          <a:bodyPr anchor="ctr"/>
          <a:lstStyle>
            <a:lvl1pPr marL="0">
              <a:lnSpc>
                <a:spcPct val="100000"/>
              </a:lnSpc>
              <a:spcBef>
                <a:spcPts val="0"/>
              </a:spcBef>
              <a:defRPr>
                <a:solidFill>
                  <a:srgbClr val="6D6D6D"/>
                </a:solidFill>
              </a:defRPr>
            </a:lvl1pPr>
            <a:lvl2pPr marL="457200" marR="0" indent="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400"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marL="228600" marR="0" lvl="0" indent="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id-ID" sz="1000" b="1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Footer</a:t>
            </a:r>
            <a:r>
              <a:rPr lang="id-ID" sz="1000" dirty="0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 – </a:t>
            </a:r>
            <a:r>
              <a:rPr lang="id-ID" sz="1000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Text</a:t>
            </a:r>
            <a:r>
              <a:rPr lang="id-ID" sz="1000" dirty="0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 Can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445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819548" y="2474073"/>
            <a:ext cx="1940469" cy="996467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819548" y="2121239"/>
            <a:ext cx="1940469" cy="266502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7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819548" y="4091504"/>
            <a:ext cx="1940469" cy="996467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8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819548" y="3738670"/>
            <a:ext cx="1940469" cy="266502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9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6088729" y="2474073"/>
            <a:ext cx="1940469" cy="996467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0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088729" y="2121239"/>
            <a:ext cx="1940469" cy="266502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6088729" y="4091504"/>
            <a:ext cx="1940469" cy="996467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6088729" y="3738670"/>
            <a:ext cx="1940469" cy="266502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Slide Number Placeholder 8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806022F9-A567-1447-9040-125492F64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25" hasCustomPrompt="1"/>
          </p:nvPr>
        </p:nvSpPr>
        <p:spPr>
          <a:xfrm>
            <a:off x="795903" y="6458480"/>
            <a:ext cx="2941602" cy="312736"/>
          </a:xfrm>
        </p:spPr>
        <p:txBody>
          <a:bodyPr anchor="ctr"/>
          <a:lstStyle>
            <a:lvl1pPr marL="0">
              <a:lnSpc>
                <a:spcPct val="100000"/>
              </a:lnSpc>
              <a:spcBef>
                <a:spcPts val="0"/>
              </a:spcBef>
              <a:defRPr>
                <a:solidFill>
                  <a:srgbClr val="6D6D6D"/>
                </a:solidFill>
              </a:defRPr>
            </a:lvl1pPr>
            <a:lvl2pPr marL="457200" marR="0" indent="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400"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marL="228600" marR="0" lvl="0" indent="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id-ID" sz="1000" b="1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Footer</a:t>
            </a:r>
            <a:r>
              <a:rPr lang="id-ID" sz="1000" dirty="0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 – </a:t>
            </a:r>
            <a:r>
              <a:rPr lang="id-ID" sz="1000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Text</a:t>
            </a:r>
            <a:r>
              <a:rPr lang="id-ID" sz="1000" dirty="0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 Can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503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2790825" y="2286000"/>
            <a:ext cx="1532166" cy="2006600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675"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2702055" y="4839323"/>
            <a:ext cx="1709706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2702055" y="4486494"/>
            <a:ext cx="1709706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621235" y="2286000"/>
            <a:ext cx="1532166" cy="2006600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675"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6532465" y="4839323"/>
            <a:ext cx="1709706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532465" y="4486494"/>
            <a:ext cx="1709706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4706030" y="2286000"/>
            <a:ext cx="1532166" cy="2006600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675"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4617260" y="4839323"/>
            <a:ext cx="1709706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4617260" y="4486494"/>
            <a:ext cx="1709706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853659" y="2286000"/>
            <a:ext cx="1532166" cy="2006600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675"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26"/>
          </p:nvPr>
        </p:nvSpPr>
        <p:spPr>
          <a:xfrm>
            <a:off x="764889" y="4839323"/>
            <a:ext cx="1709706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764889" y="4486494"/>
            <a:ext cx="1709706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710785" y="1325908"/>
            <a:ext cx="7585491" cy="756896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Slide Number Placeholder 8"/>
          <p:cNvSpPr>
            <a:spLocks noGrp="1"/>
          </p:cNvSpPr>
          <p:nvPr>
            <p:ph type="sldNum" sz="quarter" idx="28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76024F21-0231-5D49-A5CB-8E1A3FA61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1" name="Text Placeholder 15"/>
          <p:cNvSpPr>
            <a:spLocks noGrp="1"/>
          </p:cNvSpPr>
          <p:nvPr>
            <p:ph type="body" sz="quarter" idx="29" hasCustomPrompt="1"/>
          </p:nvPr>
        </p:nvSpPr>
        <p:spPr>
          <a:xfrm>
            <a:off x="795903" y="6458480"/>
            <a:ext cx="2941602" cy="312736"/>
          </a:xfrm>
        </p:spPr>
        <p:txBody>
          <a:bodyPr anchor="ctr"/>
          <a:lstStyle>
            <a:lvl1pPr marL="0">
              <a:lnSpc>
                <a:spcPct val="100000"/>
              </a:lnSpc>
              <a:spcBef>
                <a:spcPts val="0"/>
              </a:spcBef>
              <a:defRPr>
                <a:solidFill>
                  <a:srgbClr val="6D6D6D"/>
                </a:solidFill>
              </a:defRPr>
            </a:lvl1pPr>
            <a:lvl2pPr marL="457200" marR="0" indent="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400"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marL="228600" marR="0" lvl="0" indent="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id-ID" sz="1000" b="1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Footer</a:t>
            </a:r>
            <a:r>
              <a:rPr lang="id-ID" sz="1000" dirty="0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 – </a:t>
            </a:r>
            <a:r>
              <a:rPr lang="id-ID" sz="1000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Text</a:t>
            </a:r>
            <a:r>
              <a:rPr lang="id-ID" sz="1000" dirty="0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 Can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005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723900" y="4839322"/>
            <a:ext cx="2476500" cy="132074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723900" y="4486494"/>
            <a:ext cx="2476500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710785" y="1325907"/>
            <a:ext cx="7585491" cy="102425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5819775" y="4839322"/>
            <a:ext cx="2476500" cy="132074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5819775" y="4486494"/>
            <a:ext cx="2476500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3271838" y="4839322"/>
            <a:ext cx="2476500" cy="132074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3271838" y="4486494"/>
            <a:ext cx="2476500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06AB8FFC-F7AC-2E44-A853-100CEFBAC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26" hasCustomPrompt="1"/>
          </p:nvPr>
        </p:nvSpPr>
        <p:spPr>
          <a:xfrm>
            <a:off x="795903" y="6458480"/>
            <a:ext cx="2941602" cy="312736"/>
          </a:xfrm>
        </p:spPr>
        <p:txBody>
          <a:bodyPr anchor="ctr"/>
          <a:lstStyle>
            <a:lvl1pPr marL="0">
              <a:lnSpc>
                <a:spcPct val="100000"/>
              </a:lnSpc>
              <a:spcBef>
                <a:spcPts val="0"/>
              </a:spcBef>
              <a:defRPr>
                <a:solidFill>
                  <a:srgbClr val="6D6D6D"/>
                </a:solidFill>
              </a:defRPr>
            </a:lvl1pPr>
            <a:lvl2pPr marL="457200" marR="0" indent="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400"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marL="228600" marR="0" lvl="0" indent="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id-ID" sz="1000" b="1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Footer</a:t>
            </a:r>
            <a:r>
              <a:rPr lang="id-ID" sz="1000" dirty="0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 – </a:t>
            </a:r>
            <a:r>
              <a:rPr lang="id-ID" sz="1000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Text</a:t>
            </a:r>
            <a:r>
              <a:rPr lang="id-ID" sz="1000" dirty="0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 Can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787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2647952" y="4839323"/>
            <a:ext cx="1817915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2647952" y="4486494"/>
            <a:ext cx="1817915" cy="288709"/>
          </a:xfrm>
        </p:spPr>
        <p:txBody>
          <a:bodyPr>
            <a:noAutofit/>
          </a:bodyPr>
          <a:lstStyle>
            <a:lvl1pPr>
              <a:defRPr sz="15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6478361" y="4839323"/>
            <a:ext cx="1817915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478361" y="4486494"/>
            <a:ext cx="1817915" cy="288709"/>
          </a:xfrm>
        </p:spPr>
        <p:txBody>
          <a:bodyPr>
            <a:noAutofit/>
          </a:bodyPr>
          <a:lstStyle>
            <a:lvl1pPr>
              <a:defRPr sz="15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4563156" y="4839323"/>
            <a:ext cx="1817915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4563156" y="4486494"/>
            <a:ext cx="1817915" cy="288709"/>
          </a:xfrm>
        </p:spPr>
        <p:txBody>
          <a:bodyPr>
            <a:noAutofit/>
          </a:bodyPr>
          <a:lstStyle>
            <a:lvl1pPr>
              <a:defRPr sz="15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26"/>
          </p:nvPr>
        </p:nvSpPr>
        <p:spPr>
          <a:xfrm>
            <a:off x="710786" y="4839323"/>
            <a:ext cx="1817915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710786" y="4486494"/>
            <a:ext cx="1817915" cy="288709"/>
          </a:xfrm>
        </p:spPr>
        <p:txBody>
          <a:bodyPr>
            <a:noAutofit/>
          </a:bodyPr>
          <a:lstStyle>
            <a:lvl1pPr>
              <a:defRPr sz="15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710785" y="1325908"/>
            <a:ext cx="7585491" cy="756896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28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7F040B77-2632-D940-A787-F9932E6D7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Text Placeholder 15"/>
          <p:cNvSpPr>
            <a:spLocks noGrp="1"/>
          </p:cNvSpPr>
          <p:nvPr>
            <p:ph type="body" sz="quarter" idx="29" hasCustomPrompt="1"/>
          </p:nvPr>
        </p:nvSpPr>
        <p:spPr>
          <a:xfrm>
            <a:off x="795903" y="6458480"/>
            <a:ext cx="2941602" cy="312736"/>
          </a:xfrm>
        </p:spPr>
        <p:txBody>
          <a:bodyPr anchor="ctr"/>
          <a:lstStyle>
            <a:lvl1pPr marL="0">
              <a:lnSpc>
                <a:spcPct val="100000"/>
              </a:lnSpc>
              <a:spcBef>
                <a:spcPts val="0"/>
              </a:spcBef>
              <a:defRPr>
                <a:solidFill>
                  <a:srgbClr val="6D6D6D"/>
                </a:solidFill>
              </a:defRPr>
            </a:lvl1pPr>
            <a:lvl2pPr marL="457200" marR="0" indent="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400"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marL="228600" marR="0" lvl="0" indent="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id-ID" sz="1000" b="1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Footer</a:t>
            </a:r>
            <a:r>
              <a:rPr lang="id-ID" sz="1000" dirty="0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 – </a:t>
            </a:r>
            <a:r>
              <a:rPr lang="id-ID" sz="1000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Text</a:t>
            </a:r>
            <a:r>
              <a:rPr lang="id-ID" sz="1000" dirty="0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 Can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896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- Single Porto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3657601" y="2082800"/>
            <a:ext cx="4778828" cy="2945974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710785" y="1707299"/>
            <a:ext cx="2499141" cy="3657827"/>
          </a:xfrm>
        </p:spPr>
        <p:txBody>
          <a:bodyPr rtlCol="0">
            <a:normAutofit/>
          </a:bodyPr>
          <a:lstStyle>
            <a:lvl1pPr>
              <a:defRPr sz="1200"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3657601" y="1707296"/>
            <a:ext cx="2390775" cy="375504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20D58915-6786-DD43-AE48-D189400C27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795903" y="6458480"/>
            <a:ext cx="2941602" cy="312736"/>
          </a:xfrm>
        </p:spPr>
        <p:txBody>
          <a:bodyPr anchor="ctr"/>
          <a:lstStyle>
            <a:lvl1pPr marL="0">
              <a:lnSpc>
                <a:spcPct val="100000"/>
              </a:lnSpc>
              <a:spcBef>
                <a:spcPts val="0"/>
              </a:spcBef>
              <a:defRPr>
                <a:solidFill>
                  <a:srgbClr val="6D6D6D"/>
                </a:solidFill>
              </a:defRPr>
            </a:lvl1pPr>
            <a:lvl2pPr marL="457200" marR="0" indent="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400"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marL="228600" marR="0" lvl="0" indent="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id-ID" sz="1000" b="1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Footer</a:t>
            </a:r>
            <a:r>
              <a:rPr lang="id-ID" sz="1000" dirty="0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 – </a:t>
            </a:r>
            <a:r>
              <a:rPr lang="id-ID" sz="1000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Text</a:t>
            </a:r>
            <a:r>
              <a:rPr lang="id-ID" sz="1000" dirty="0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 Can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3760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xtra - Full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271AD-3E44-B34A-BFE3-F02C18C79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84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- Full Image Back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1204232" y="5028008"/>
            <a:ext cx="1755321" cy="115395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chemeClr val="tx2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1204232" y="4675180"/>
            <a:ext cx="1755321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chemeClr val="tx2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6300107" y="5028008"/>
            <a:ext cx="1755321" cy="115395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chemeClr val="tx2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300107" y="4675180"/>
            <a:ext cx="1755321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chemeClr val="tx2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3752171" y="5028008"/>
            <a:ext cx="1755321" cy="115395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chemeClr val="tx2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3752171" y="4675180"/>
            <a:ext cx="1755321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chemeClr val="tx2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60155-2CA0-8E49-85F7-A330F91103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3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6ABE3C77-D24E-DE4A-823C-96A11F015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795903" y="6458480"/>
            <a:ext cx="2941602" cy="312736"/>
          </a:xfrm>
        </p:spPr>
        <p:txBody>
          <a:bodyPr anchor="ctr"/>
          <a:lstStyle>
            <a:lvl1pPr marL="0">
              <a:lnSpc>
                <a:spcPct val="100000"/>
              </a:lnSpc>
              <a:spcBef>
                <a:spcPts val="0"/>
              </a:spcBef>
              <a:defRPr>
                <a:solidFill>
                  <a:srgbClr val="6D6D6D"/>
                </a:solidFill>
              </a:defRPr>
            </a:lvl1pPr>
            <a:lvl2pPr marL="457200" marR="0" indent="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400"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marL="228600" marR="0" lvl="0" indent="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id-ID" sz="1000" b="1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Footer</a:t>
            </a:r>
            <a:r>
              <a:rPr lang="id-ID" sz="1000" dirty="0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 – </a:t>
            </a:r>
            <a:r>
              <a:rPr lang="id-ID" sz="1000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Text</a:t>
            </a:r>
            <a:r>
              <a:rPr lang="id-ID" sz="1000" dirty="0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 Can Go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236538" y="1360488"/>
            <a:ext cx="8278812" cy="4700587"/>
          </a:xfrm>
        </p:spPr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  <a:lvl2pPr>
              <a:defRPr>
                <a:solidFill>
                  <a:srgbClr val="5C5C5C"/>
                </a:solidFill>
              </a:defRPr>
            </a:lvl2pPr>
            <a:lvl3pPr>
              <a:defRPr>
                <a:solidFill>
                  <a:srgbClr val="5C5C5C"/>
                </a:solidFill>
              </a:defRPr>
            </a:lvl3pPr>
            <a:lvl4pPr>
              <a:defRPr>
                <a:solidFill>
                  <a:srgbClr val="5C5C5C"/>
                </a:solidFill>
              </a:defRPr>
            </a:lvl4pPr>
            <a:lvl5pPr>
              <a:defRPr>
                <a:solidFill>
                  <a:srgbClr val="5C5C5C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68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6ABE3C77-D24E-DE4A-823C-96A11F015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795903" y="6458480"/>
            <a:ext cx="2941602" cy="312736"/>
          </a:xfrm>
        </p:spPr>
        <p:txBody>
          <a:bodyPr anchor="ctr"/>
          <a:lstStyle>
            <a:lvl1pPr marL="0">
              <a:lnSpc>
                <a:spcPct val="100000"/>
              </a:lnSpc>
              <a:spcBef>
                <a:spcPts val="0"/>
              </a:spcBef>
              <a:defRPr>
                <a:solidFill>
                  <a:srgbClr val="6D6D6D"/>
                </a:solidFill>
              </a:defRPr>
            </a:lvl1pPr>
            <a:lvl2pPr marL="457200" marR="0" indent="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400"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marL="228600" marR="0" lvl="0" indent="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id-ID" sz="1000" b="1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Footer</a:t>
            </a:r>
            <a:r>
              <a:rPr lang="id-ID" sz="1000" dirty="0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 – </a:t>
            </a:r>
            <a:r>
              <a:rPr lang="id-ID" sz="1000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Text</a:t>
            </a:r>
            <a:r>
              <a:rPr lang="id-ID" sz="1000" dirty="0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 Can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26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"/>
          <p:cNvSpPr txBox="1">
            <a:spLocks/>
          </p:cNvSpPr>
          <p:nvPr userDrawn="1"/>
        </p:nvSpPr>
        <p:spPr bwMode="auto">
          <a:xfrm>
            <a:off x="233188" y="6076165"/>
            <a:ext cx="8374005" cy="227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c15="http://schemas.microsoft.com/office/drawing/2012/chart" xmlns:c="http://schemas.openxmlformats.org/drawingml/2006/chart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/>
              <a:t>Source: </a:t>
            </a:r>
            <a:r>
              <a:rPr lang="en-US" i="1" dirty="0"/>
              <a:t>Source of Image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6457950" y="6356350"/>
            <a:ext cx="2057400" cy="365125"/>
          </a:xfrm>
        </p:spPr>
        <p:txBody>
          <a:bodyPr/>
          <a:lstStyle>
            <a:lvl1pPr>
              <a:defRPr>
                <a:solidFill>
                  <a:srgbClr val="5C5C5C"/>
                </a:solidFill>
                <a:latin typeface="Lato" charset="0"/>
              </a:defRPr>
            </a:lvl1pPr>
          </a:lstStyle>
          <a:p>
            <a:pPr>
              <a:defRPr/>
            </a:pPr>
            <a:fld id="{03EAF2E3-88B6-F341-875C-312C1CE63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1219200"/>
            <a:ext cx="9144000" cy="4851400"/>
          </a:xfrm>
        </p:spPr>
        <p:txBody>
          <a:bodyPr rtlCol="0">
            <a:normAutofit/>
          </a:bodyPr>
          <a:lstStyle>
            <a:lvl1pPr>
              <a:defRPr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795903" y="6458480"/>
            <a:ext cx="2941602" cy="312736"/>
          </a:xfrm>
        </p:spPr>
        <p:txBody>
          <a:bodyPr anchor="ctr"/>
          <a:lstStyle>
            <a:lvl1pPr marL="0">
              <a:lnSpc>
                <a:spcPct val="100000"/>
              </a:lnSpc>
              <a:spcBef>
                <a:spcPts val="0"/>
              </a:spcBef>
              <a:defRPr>
                <a:solidFill>
                  <a:srgbClr val="6D6D6D"/>
                </a:solidFill>
              </a:defRPr>
            </a:lvl1pPr>
            <a:lvl2pPr marL="457200" marR="0" indent="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400"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marL="228600" marR="0" lvl="0" indent="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id-ID" sz="1000" b="1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Footer</a:t>
            </a:r>
            <a:r>
              <a:rPr lang="id-ID" sz="1000" dirty="0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 – </a:t>
            </a:r>
            <a:r>
              <a:rPr lang="id-ID" sz="1000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Text</a:t>
            </a:r>
            <a:r>
              <a:rPr lang="id-ID" sz="1000" dirty="0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 Can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045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873625" y="2439988"/>
            <a:ext cx="3411538" cy="715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50" b="1" dirty="0">
                <a:solidFill>
                  <a:schemeClr val="bg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+mn-ea"/>
                <a:cs typeface="+mn-cs"/>
              </a:rPr>
              <a:t>THANK YOU!</a:t>
            </a:r>
          </a:p>
        </p:txBody>
      </p:sp>
      <p:sp>
        <p:nvSpPr>
          <p:cNvPr id="9" name="Freeform 8"/>
          <p:cNvSpPr>
            <a:spLocks noEditPoints="1"/>
          </p:cNvSpPr>
          <p:nvPr userDrawn="1"/>
        </p:nvSpPr>
        <p:spPr bwMode="auto">
          <a:xfrm>
            <a:off x="663575" y="2768087"/>
            <a:ext cx="246063" cy="246063"/>
          </a:xfrm>
          <a:custGeom>
            <a:avLst/>
            <a:gdLst/>
            <a:ahLst/>
            <a:cxnLst>
              <a:cxn ang="0">
                <a:pos x="190" y="0"/>
              </a:cxn>
              <a:cxn ang="0">
                <a:pos x="0" y="190"/>
              </a:cxn>
              <a:cxn ang="0">
                <a:pos x="190" y="380"/>
              </a:cxn>
              <a:cxn ang="0">
                <a:pos x="380" y="190"/>
              </a:cxn>
              <a:cxn ang="0">
                <a:pos x="190" y="0"/>
              </a:cxn>
              <a:cxn ang="0">
                <a:pos x="178" y="74"/>
              </a:cxn>
              <a:cxn ang="0">
                <a:pos x="171" y="138"/>
              </a:cxn>
              <a:cxn ang="0">
                <a:pos x="147" y="60"/>
              </a:cxn>
              <a:cxn ang="0">
                <a:pos x="178" y="74"/>
              </a:cxn>
              <a:cxn ang="0">
                <a:pos x="197" y="303"/>
              </a:cxn>
              <a:cxn ang="0">
                <a:pos x="124" y="201"/>
              </a:cxn>
              <a:cxn ang="0">
                <a:pos x="109" y="107"/>
              </a:cxn>
              <a:cxn ang="0">
                <a:pos x="136" y="63"/>
              </a:cxn>
              <a:cxn ang="0">
                <a:pos x="161" y="140"/>
              </a:cxn>
              <a:cxn ang="0">
                <a:pos x="151" y="168"/>
              </a:cxn>
              <a:cxn ang="0">
                <a:pos x="188" y="243"/>
              </a:cxn>
              <a:cxn ang="0">
                <a:pos x="208" y="243"/>
              </a:cxn>
              <a:cxn ang="0">
                <a:pos x="244" y="314"/>
              </a:cxn>
              <a:cxn ang="0">
                <a:pos x="197" y="303"/>
              </a:cxn>
              <a:cxn ang="0">
                <a:pos x="257" y="309"/>
              </a:cxn>
              <a:cxn ang="0">
                <a:pos x="219" y="239"/>
              </a:cxn>
              <a:cxn ang="0">
                <a:pos x="251" y="242"/>
              </a:cxn>
              <a:cxn ang="0">
                <a:pos x="269" y="277"/>
              </a:cxn>
              <a:cxn ang="0">
                <a:pos x="257" y="309"/>
              </a:cxn>
            </a:cxnLst>
            <a:rect l="0" t="0" r="r" b="b"/>
            <a:pathLst>
              <a:path w="380" h="380">
                <a:moveTo>
                  <a:pt x="190" y="0"/>
                </a:moveTo>
                <a:cubicBezTo>
                  <a:pt x="85" y="0"/>
                  <a:pt x="0" y="85"/>
                  <a:pt x="0" y="190"/>
                </a:cubicBezTo>
                <a:cubicBezTo>
                  <a:pt x="0" y="295"/>
                  <a:pt x="85" y="380"/>
                  <a:pt x="190" y="380"/>
                </a:cubicBezTo>
                <a:cubicBezTo>
                  <a:pt x="295" y="380"/>
                  <a:pt x="380" y="295"/>
                  <a:pt x="380" y="190"/>
                </a:cubicBezTo>
                <a:cubicBezTo>
                  <a:pt x="380" y="85"/>
                  <a:pt x="295" y="0"/>
                  <a:pt x="190" y="0"/>
                </a:cubicBezTo>
                <a:close/>
                <a:moveTo>
                  <a:pt x="178" y="74"/>
                </a:moveTo>
                <a:cubicBezTo>
                  <a:pt x="189" y="95"/>
                  <a:pt x="197" y="128"/>
                  <a:pt x="171" y="138"/>
                </a:cubicBezTo>
                <a:cubicBezTo>
                  <a:pt x="164" y="118"/>
                  <a:pt x="147" y="60"/>
                  <a:pt x="147" y="60"/>
                </a:cubicBezTo>
                <a:cubicBezTo>
                  <a:pt x="147" y="60"/>
                  <a:pt x="168" y="53"/>
                  <a:pt x="178" y="74"/>
                </a:cubicBezTo>
                <a:close/>
                <a:moveTo>
                  <a:pt x="197" y="303"/>
                </a:moveTo>
                <a:cubicBezTo>
                  <a:pt x="180" y="290"/>
                  <a:pt x="145" y="253"/>
                  <a:pt x="124" y="201"/>
                </a:cubicBezTo>
                <a:cubicBezTo>
                  <a:pt x="112" y="173"/>
                  <a:pt x="109" y="142"/>
                  <a:pt x="109" y="107"/>
                </a:cubicBezTo>
                <a:cubicBezTo>
                  <a:pt x="110" y="76"/>
                  <a:pt x="123" y="67"/>
                  <a:pt x="136" y="63"/>
                </a:cubicBezTo>
                <a:cubicBezTo>
                  <a:pt x="161" y="140"/>
                  <a:pt x="161" y="140"/>
                  <a:pt x="161" y="140"/>
                </a:cubicBezTo>
                <a:cubicBezTo>
                  <a:pt x="161" y="140"/>
                  <a:pt x="144" y="146"/>
                  <a:pt x="151" y="168"/>
                </a:cubicBezTo>
                <a:cubicBezTo>
                  <a:pt x="151" y="168"/>
                  <a:pt x="157" y="206"/>
                  <a:pt x="188" y="243"/>
                </a:cubicBezTo>
                <a:cubicBezTo>
                  <a:pt x="192" y="250"/>
                  <a:pt x="199" y="250"/>
                  <a:pt x="208" y="243"/>
                </a:cubicBezTo>
                <a:cubicBezTo>
                  <a:pt x="214" y="260"/>
                  <a:pt x="244" y="314"/>
                  <a:pt x="244" y="314"/>
                </a:cubicBezTo>
                <a:cubicBezTo>
                  <a:pt x="244" y="314"/>
                  <a:pt x="225" y="322"/>
                  <a:pt x="197" y="303"/>
                </a:cubicBezTo>
                <a:close/>
                <a:moveTo>
                  <a:pt x="257" y="309"/>
                </a:moveTo>
                <a:cubicBezTo>
                  <a:pt x="219" y="239"/>
                  <a:pt x="219" y="239"/>
                  <a:pt x="219" y="239"/>
                </a:cubicBezTo>
                <a:cubicBezTo>
                  <a:pt x="241" y="227"/>
                  <a:pt x="251" y="242"/>
                  <a:pt x="251" y="242"/>
                </a:cubicBezTo>
                <a:cubicBezTo>
                  <a:pt x="251" y="242"/>
                  <a:pt x="261" y="262"/>
                  <a:pt x="269" y="277"/>
                </a:cubicBezTo>
                <a:cubicBezTo>
                  <a:pt x="278" y="293"/>
                  <a:pt x="257" y="309"/>
                  <a:pt x="257" y="309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10" name="Freeform 9"/>
          <p:cNvSpPr>
            <a:spLocks noEditPoints="1"/>
          </p:cNvSpPr>
          <p:nvPr userDrawn="1"/>
        </p:nvSpPr>
        <p:spPr bwMode="auto">
          <a:xfrm>
            <a:off x="663575" y="3114675"/>
            <a:ext cx="246063" cy="244475"/>
          </a:xfrm>
          <a:custGeom>
            <a:avLst/>
            <a:gdLst/>
            <a:ahLst/>
            <a:cxnLst>
              <a:cxn ang="0">
                <a:pos x="190" y="0"/>
              </a:cxn>
              <a:cxn ang="0">
                <a:pos x="0" y="190"/>
              </a:cxn>
              <a:cxn ang="0">
                <a:pos x="190" y="380"/>
              </a:cxn>
              <a:cxn ang="0">
                <a:pos x="380" y="190"/>
              </a:cxn>
              <a:cxn ang="0">
                <a:pos x="190" y="0"/>
              </a:cxn>
              <a:cxn ang="0">
                <a:pos x="275" y="274"/>
              </a:cxn>
              <a:cxn ang="0">
                <a:pos x="122" y="274"/>
              </a:cxn>
              <a:cxn ang="0">
                <a:pos x="108" y="270"/>
              </a:cxn>
              <a:cxn ang="0">
                <a:pos x="167" y="204"/>
              </a:cxn>
              <a:cxn ang="0">
                <a:pos x="192" y="224"/>
              </a:cxn>
              <a:cxn ang="0">
                <a:pos x="218" y="205"/>
              </a:cxn>
              <a:cxn ang="0">
                <a:pos x="280" y="273"/>
              </a:cxn>
              <a:cxn ang="0">
                <a:pos x="275" y="274"/>
              </a:cxn>
              <a:cxn ang="0">
                <a:pos x="137" y="167"/>
              </a:cxn>
              <a:cxn ang="0">
                <a:pos x="137" y="149"/>
              </a:cxn>
              <a:cxn ang="0">
                <a:pos x="252" y="148"/>
              </a:cxn>
              <a:cxn ang="0">
                <a:pos x="252" y="170"/>
              </a:cxn>
              <a:cxn ang="0">
                <a:pos x="193" y="211"/>
              </a:cxn>
              <a:cxn ang="0">
                <a:pos x="137" y="167"/>
              </a:cxn>
              <a:cxn ang="0">
                <a:pos x="292" y="262"/>
              </a:cxn>
              <a:cxn ang="0">
                <a:pos x="232" y="195"/>
              </a:cxn>
              <a:cxn ang="0">
                <a:pos x="285" y="158"/>
              </a:cxn>
              <a:cxn ang="0">
                <a:pos x="194" y="83"/>
              </a:cxn>
              <a:cxn ang="0">
                <a:pos x="105" y="158"/>
              </a:cxn>
              <a:cxn ang="0">
                <a:pos x="154" y="194"/>
              </a:cxn>
              <a:cxn ang="0">
                <a:pos x="97" y="258"/>
              </a:cxn>
              <a:cxn ang="0">
                <a:pos x="95" y="246"/>
              </a:cxn>
              <a:cxn ang="0">
                <a:pos x="95" y="156"/>
              </a:cxn>
              <a:cxn ang="0">
                <a:pos x="182" y="81"/>
              </a:cxn>
              <a:cxn ang="0">
                <a:pos x="207" y="81"/>
              </a:cxn>
              <a:cxn ang="0">
                <a:pos x="294" y="154"/>
              </a:cxn>
              <a:cxn ang="0">
                <a:pos x="294" y="248"/>
              </a:cxn>
              <a:cxn ang="0">
                <a:pos x="292" y="262"/>
              </a:cxn>
            </a:cxnLst>
            <a:rect l="0" t="0" r="r" b="b"/>
            <a:pathLst>
              <a:path w="380" h="380">
                <a:moveTo>
                  <a:pt x="190" y="0"/>
                </a:moveTo>
                <a:cubicBezTo>
                  <a:pt x="85" y="0"/>
                  <a:pt x="0" y="85"/>
                  <a:pt x="0" y="190"/>
                </a:cubicBezTo>
                <a:cubicBezTo>
                  <a:pt x="0" y="295"/>
                  <a:pt x="85" y="380"/>
                  <a:pt x="190" y="380"/>
                </a:cubicBezTo>
                <a:cubicBezTo>
                  <a:pt x="295" y="380"/>
                  <a:pt x="380" y="295"/>
                  <a:pt x="380" y="190"/>
                </a:cubicBezTo>
                <a:cubicBezTo>
                  <a:pt x="380" y="85"/>
                  <a:pt x="295" y="0"/>
                  <a:pt x="190" y="0"/>
                </a:cubicBezTo>
                <a:close/>
                <a:moveTo>
                  <a:pt x="275" y="274"/>
                </a:moveTo>
                <a:cubicBezTo>
                  <a:pt x="249" y="274"/>
                  <a:pt x="122" y="274"/>
                  <a:pt x="122" y="274"/>
                </a:cubicBezTo>
                <a:cubicBezTo>
                  <a:pt x="122" y="274"/>
                  <a:pt x="115" y="274"/>
                  <a:pt x="108" y="270"/>
                </a:cubicBezTo>
                <a:cubicBezTo>
                  <a:pt x="167" y="204"/>
                  <a:pt x="167" y="204"/>
                  <a:pt x="167" y="204"/>
                </a:cubicBezTo>
                <a:cubicBezTo>
                  <a:pt x="192" y="224"/>
                  <a:pt x="192" y="224"/>
                  <a:pt x="192" y="224"/>
                </a:cubicBezTo>
                <a:cubicBezTo>
                  <a:pt x="218" y="205"/>
                  <a:pt x="218" y="205"/>
                  <a:pt x="218" y="205"/>
                </a:cubicBezTo>
                <a:cubicBezTo>
                  <a:pt x="280" y="273"/>
                  <a:pt x="280" y="273"/>
                  <a:pt x="280" y="273"/>
                </a:cubicBezTo>
                <a:cubicBezTo>
                  <a:pt x="278" y="273"/>
                  <a:pt x="277" y="274"/>
                  <a:pt x="275" y="274"/>
                </a:cubicBezTo>
                <a:close/>
                <a:moveTo>
                  <a:pt x="137" y="167"/>
                </a:moveTo>
                <a:cubicBezTo>
                  <a:pt x="137" y="149"/>
                  <a:pt x="137" y="149"/>
                  <a:pt x="137" y="149"/>
                </a:cubicBezTo>
                <a:cubicBezTo>
                  <a:pt x="252" y="148"/>
                  <a:pt x="252" y="148"/>
                  <a:pt x="252" y="148"/>
                </a:cubicBezTo>
                <a:cubicBezTo>
                  <a:pt x="252" y="170"/>
                  <a:pt x="252" y="170"/>
                  <a:pt x="252" y="170"/>
                </a:cubicBezTo>
                <a:cubicBezTo>
                  <a:pt x="193" y="211"/>
                  <a:pt x="193" y="211"/>
                  <a:pt x="193" y="211"/>
                </a:cubicBezTo>
                <a:lnTo>
                  <a:pt x="137" y="167"/>
                </a:lnTo>
                <a:close/>
                <a:moveTo>
                  <a:pt x="292" y="262"/>
                </a:moveTo>
                <a:cubicBezTo>
                  <a:pt x="232" y="195"/>
                  <a:pt x="232" y="195"/>
                  <a:pt x="232" y="195"/>
                </a:cubicBezTo>
                <a:cubicBezTo>
                  <a:pt x="285" y="158"/>
                  <a:pt x="285" y="158"/>
                  <a:pt x="285" y="158"/>
                </a:cubicBezTo>
                <a:cubicBezTo>
                  <a:pt x="194" y="83"/>
                  <a:pt x="194" y="83"/>
                  <a:pt x="194" y="83"/>
                </a:cubicBezTo>
                <a:cubicBezTo>
                  <a:pt x="105" y="158"/>
                  <a:pt x="105" y="158"/>
                  <a:pt x="105" y="158"/>
                </a:cubicBezTo>
                <a:cubicBezTo>
                  <a:pt x="154" y="194"/>
                  <a:pt x="154" y="194"/>
                  <a:pt x="154" y="194"/>
                </a:cubicBezTo>
                <a:cubicBezTo>
                  <a:pt x="97" y="258"/>
                  <a:pt x="97" y="258"/>
                  <a:pt x="97" y="258"/>
                </a:cubicBezTo>
                <a:cubicBezTo>
                  <a:pt x="95" y="254"/>
                  <a:pt x="95" y="251"/>
                  <a:pt x="95" y="246"/>
                </a:cubicBezTo>
                <a:cubicBezTo>
                  <a:pt x="95" y="218"/>
                  <a:pt x="95" y="156"/>
                  <a:pt x="95" y="156"/>
                </a:cubicBezTo>
                <a:cubicBezTo>
                  <a:pt x="182" y="81"/>
                  <a:pt x="182" y="81"/>
                  <a:pt x="182" y="81"/>
                </a:cubicBezTo>
                <a:cubicBezTo>
                  <a:pt x="182" y="81"/>
                  <a:pt x="194" y="68"/>
                  <a:pt x="207" y="81"/>
                </a:cubicBezTo>
                <a:cubicBezTo>
                  <a:pt x="222" y="96"/>
                  <a:pt x="294" y="154"/>
                  <a:pt x="294" y="154"/>
                </a:cubicBezTo>
                <a:cubicBezTo>
                  <a:pt x="294" y="248"/>
                  <a:pt x="294" y="248"/>
                  <a:pt x="294" y="248"/>
                </a:cubicBezTo>
                <a:cubicBezTo>
                  <a:pt x="294" y="248"/>
                  <a:pt x="295" y="256"/>
                  <a:pt x="292" y="262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663141" y="3442208"/>
            <a:ext cx="246460" cy="247650"/>
            <a:chOff x="882651" y="3267075"/>
            <a:chExt cx="328613" cy="330200"/>
          </a:xfrm>
          <a:solidFill>
            <a:schemeClr val="accent3"/>
          </a:solidFill>
        </p:grpSpPr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052513" y="3335338"/>
              <a:ext cx="1588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1003301" y="3387725"/>
              <a:ext cx="39688" cy="3810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47" y="44"/>
                </a:cxn>
                <a:cxn ang="0">
                  <a:pos x="47" y="5"/>
                </a:cxn>
                <a:cxn ang="0">
                  <a:pos x="6" y="0"/>
                </a:cxn>
                <a:cxn ang="0">
                  <a:pos x="0" y="44"/>
                </a:cxn>
              </a:cxnLst>
              <a:rect l="0" t="0" r="r" b="b"/>
              <a:pathLst>
                <a:path w="47" h="44">
                  <a:moveTo>
                    <a:pt x="0" y="44"/>
                  </a:moveTo>
                  <a:cubicBezTo>
                    <a:pt x="47" y="44"/>
                    <a:pt x="47" y="44"/>
                    <a:pt x="47" y="44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30" y="5"/>
                    <a:pt x="17" y="3"/>
                    <a:pt x="6" y="0"/>
                  </a:cubicBezTo>
                  <a:cubicBezTo>
                    <a:pt x="2" y="12"/>
                    <a:pt x="0" y="27"/>
                    <a:pt x="0" y="4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1003301" y="3435350"/>
              <a:ext cx="39688" cy="36512"/>
            </a:xfrm>
            <a:custGeom>
              <a:avLst/>
              <a:gdLst/>
              <a:ahLst/>
              <a:cxnLst>
                <a:cxn ang="0">
                  <a:pos x="6" y="42"/>
                </a:cxn>
                <a:cxn ang="0">
                  <a:pos x="47" y="35"/>
                </a:cxn>
                <a:cxn ang="0">
                  <a:pos x="47" y="0"/>
                </a:cxn>
                <a:cxn ang="0">
                  <a:pos x="0" y="0"/>
                </a:cxn>
                <a:cxn ang="0">
                  <a:pos x="6" y="42"/>
                </a:cxn>
              </a:cxnLst>
              <a:rect l="0" t="0" r="r" b="b"/>
              <a:pathLst>
                <a:path w="47" h="42">
                  <a:moveTo>
                    <a:pt x="6" y="42"/>
                  </a:moveTo>
                  <a:cubicBezTo>
                    <a:pt x="18" y="38"/>
                    <a:pt x="31" y="36"/>
                    <a:pt x="47" y="35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2" y="24"/>
                    <a:pt x="6" y="4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1065213" y="3335338"/>
              <a:ext cx="47625" cy="42862"/>
            </a:xfrm>
            <a:custGeom>
              <a:avLst/>
              <a:gdLst/>
              <a:ahLst/>
              <a:cxnLst>
                <a:cxn ang="0">
                  <a:pos x="32" y="48"/>
                </a:cxn>
                <a:cxn ang="0">
                  <a:pos x="55" y="32"/>
                </a:cxn>
                <a:cxn ang="0">
                  <a:pos x="0" y="0"/>
                </a:cxn>
                <a:cxn ang="0">
                  <a:pos x="32" y="48"/>
                </a:cxn>
              </a:cxnLst>
              <a:rect l="0" t="0" r="r" b="b"/>
              <a:pathLst>
                <a:path w="55" h="48">
                  <a:moveTo>
                    <a:pt x="32" y="48"/>
                  </a:moveTo>
                  <a:cubicBezTo>
                    <a:pt x="47" y="42"/>
                    <a:pt x="53" y="35"/>
                    <a:pt x="55" y="32"/>
                  </a:cubicBezTo>
                  <a:cubicBezTo>
                    <a:pt x="40" y="16"/>
                    <a:pt x="21" y="5"/>
                    <a:pt x="0" y="0"/>
                  </a:cubicBezTo>
                  <a:cubicBezTo>
                    <a:pt x="9" y="8"/>
                    <a:pt x="23" y="23"/>
                    <a:pt x="32" y="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1009651" y="3335338"/>
              <a:ext cx="33338" cy="47625"/>
            </a:xfrm>
            <a:custGeom>
              <a:avLst/>
              <a:gdLst/>
              <a:ahLst/>
              <a:cxnLst>
                <a:cxn ang="0">
                  <a:pos x="37" y="4"/>
                </a:cxn>
                <a:cxn ang="0">
                  <a:pos x="0" y="51"/>
                </a:cxn>
                <a:cxn ang="0">
                  <a:pos x="38" y="55"/>
                </a:cxn>
                <a:cxn ang="0">
                  <a:pos x="38" y="0"/>
                </a:cxn>
                <a:cxn ang="0">
                  <a:pos x="35" y="0"/>
                </a:cxn>
                <a:cxn ang="0">
                  <a:pos x="37" y="4"/>
                </a:cxn>
              </a:cxnLst>
              <a:rect l="0" t="0" r="r" b="b"/>
              <a:pathLst>
                <a:path w="38" h="55">
                  <a:moveTo>
                    <a:pt x="37" y="4"/>
                  </a:moveTo>
                  <a:cubicBezTo>
                    <a:pt x="36" y="5"/>
                    <a:pt x="14" y="16"/>
                    <a:pt x="0" y="51"/>
                  </a:cubicBezTo>
                  <a:cubicBezTo>
                    <a:pt x="10" y="53"/>
                    <a:pt x="23" y="55"/>
                    <a:pt x="38" y="55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7" y="0"/>
                    <a:pt x="36" y="0"/>
                    <a:pt x="35" y="0"/>
                  </a:cubicBezTo>
                  <a:lnTo>
                    <a:pt x="37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957263" y="3435350"/>
              <a:ext cx="41275" cy="52387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0" y="0"/>
                </a:cxn>
                <a:cxn ang="0">
                  <a:pos x="20" y="60"/>
                </a:cxn>
                <a:cxn ang="0">
                  <a:pos x="48" y="45"/>
                </a:cxn>
                <a:cxn ang="0">
                  <a:pos x="41" y="0"/>
                </a:cxn>
              </a:cxnLst>
              <a:rect l="0" t="0" r="r" b="b"/>
              <a:pathLst>
                <a:path w="48" h="60">
                  <a:moveTo>
                    <a:pt x="4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22"/>
                    <a:pt x="8" y="43"/>
                    <a:pt x="20" y="60"/>
                  </a:cubicBezTo>
                  <a:cubicBezTo>
                    <a:pt x="24" y="57"/>
                    <a:pt x="34" y="51"/>
                    <a:pt x="48" y="45"/>
                  </a:cubicBezTo>
                  <a:cubicBezTo>
                    <a:pt x="43" y="26"/>
                    <a:pt x="41" y="9"/>
                    <a:pt x="41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1009651" y="3475038"/>
              <a:ext cx="33338" cy="49212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38" y="0"/>
                </a:cxn>
                <a:cxn ang="0">
                  <a:pos x="0" y="6"/>
                </a:cxn>
                <a:cxn ang="0">
                  <a:pos x="38" y="57"/>
                </a:cxn>
              </a:cxnLst>
              <a:rect l="0" t="0" r="r" b="b"/>
              <a:pathLst>
                <a:path w="38" h="57">
                  <a:moveTo>
                    <a:pt x="38" y="57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23" y="1"/>
                    <a:pt x="11" y="3"/>
                    <a:pt x="0" y="6"/>
                  </a:cubicBezTo>
                  <a:cubicBezTo>
                    <a:pt x="7" y="27"/>
                    <a:pt x="18" y="48"/>
                    <a:pt x="38" y="5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957263" y="3373438"/>
              <a:ext cx="41275" cy="52387"/>
            </a:xfrm>
            <a:custGeom>
              <a:avLst/>
              <a:gdLst/>
              <a:ahLst/>
              <a:cxnLst>
                <a:cxn ang="0">
                  <a:pos x="48" y="14"/>
                </a:cxn>
                <a:cxn ang="0">
                  <a:pos x="20" y="0"/>
                </a:cxn>
                <a:cxn ang="0">
                  <a:pos x="0" y="61"/>
                </a:cxn>
                <a:cxn ang="0">
                  <a:pos x="41" y="61"/>
                </a:cxn>
                <a:cxn ang="0">
                  <a:pos x="48" y="14"/>
                </a:cxn>
              </a:cxnLst>
              <a:rect l="0" t="0" r="r" b="b"/>
              <a:pathLst>
                <a:path w="48" h="61">
                  <a:moveTo>
                    <a:pt x="48" y="14"/>
                  </a:moveTo>
                  <a:cubicBezTo>
                    <a:pt x="33" y="9"/>
                    <a:pt x="25" y="4"/>
                    <a:pt x="20" y="0"/>
                  </a:cubicBezTo>
                  <a:cubicBezTo>
                    <a:pt x="8" y="17"/>
                    <a:pt x="1" y="38"/>
                    <a:pt x="0" y="61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43"/>
                    <a:pt x="44" y="27"/>
                    <a:pt x="48" y="1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979488" y="3482975"/>
              <a:ext cx="46038" cy="39687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52" y="46"/>
                </a:cxn>
                <a:cxn ang="0">
                  <a:pos x="25" y="0"/>
                </a:cxn>
                <a:cxn ang="0">
                  <a:pos x="0" y="13"/>
                </a:cxn>
              </a:cxnLst>
              <a:rect l="0" t="0" r="r" b="b"/>
              <a:pathLst>
                <a:path w="52" h="46">
                  <a:moveTo>
                    <a:pt x="0" y="13"/>
                  </a:moveTo>
                  <a:cubicBezTo>
                    <a:pt x="14" y="29"/>
                    <a:pt x="32" y="41"/>
                    <a:pt x="52" y="46"/>
                  </a:cubicBezTo>
                  <a:cubicBezTo>
                    <a:pt x="39" y="34"/>
                    <a:pt x="31" y="17"/>
                    <a:pt x="25" y="0"/>
                  </a:cubicBezTo>
                  <a:cubicBezTo>
                    <a:pt x="12" y="4"/>
                    <a:pt x="4" y="10"/>
                    <a:pt x="0" y="1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981076" y="3336925"/>
              <a:ext cx="47625" cy="39687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34"/>
                </a:cxn>
                <a:cxn ang="0">
                  <a:pos x="24" y="46"/>
                </a:cxn>
                <a:cxn ang="0">
                  <a:pos x="55" y="0"/>
                </a:cxn>
              </a:cxnLst>
              <a:rect l="0" t="0" r="r" b="b"/>
              <a:pathLst>
                <a:path w="55" h="46">
                  <a:moveTo>
                    <a:pt x="55" y="0"/>
                  </a:moveTo>
                  <a:cubicBezTo>
                    <a:pt x="33" y="5"/>
                    <a:pt x="14" y="17"/>
                    <a:pt x="0" y="34"/>
                  </a:cubicBezTo>
                  <a:cubicBezTo>
                    <a:pt x="3" y="36"/>
                    <a:pt x="10" y="41"/>
                    <a:pt x="24" y="46"/>
                  </a:cubicBezTo>
                  <a:cubicBezTo>
                    <a:pt x="33" y="22"/>
                    <a:pt x="45" y="8"/>
                    <a:pt x="55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1095376" y="3370263"/>
              <a:ext cx="42863" cy="55562"/>
            </a:xfrm>
            <a:custGeom>
              <a:avLst/>
              <a:gdLst/>
              <a:ahLst/>
              <a:cxnLst>
                <a:cxn ang="0">
                  <a:pos x="6" y="64"/>
                </a:cxn>
                <a:cxn ang="0">
                  <a:pos x="50" y="64"/>
                </a:cxn>
                <a:cxn ang="0">
                  <a:pos x="27" y="0"/>
                </a:cxn>
                <a:cxn ang="0">
                  <a:pos x="0" y="18"/>
                </a:cxn>
                <a:cxn ang="0">
                  <a:pos x="6" y="64"/>
                </a:cxn>
              </a:cxnLst>
              <a:rect l="0" t="0" r="r" b="b"/>
              <a:pathLst>
                <a:path w="50" h="64">
                  <a:moveTo>
                    <a:pt x="6" y="64"/>
                  </a:moveTo>
                  <a:cubicBezTo>
                    <a:pt x="50" y="64"/>
                    <a:pt x="50" y="64"/>
                    <a:pt x="50" y="64"/>
                  </a:cubicBezTo>
                  <a:cubicBezTo>
                    <a:pt x="49" y="40"/>
                    <a:pt x="41" y="18"/>
                    <a:pt x="27" y="0"/>
                  </a:cubicBezTo>
                  <a:cubicBezTo>
                    <a:pt x="23" y="5"/>
                    <a:pt x="15" y="12"/>
                    <a:pt x="0" y="18"/>
                  </a:cubicBezTo>
                  <a:cubicBezTo>
                    <a:pt x="4" y="31"/>
                    <a:pt x="6" y="46"/>
                    <a:pt x="6" y="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1095376" y="3435350"/>
              <a:ext cx="42863" cy="53975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28" y="62"/>
                </a:cxn>
                <a:cxn ang="0">
                  <a:pos x="50" y="0"/>
                </a:cxn>
                <a:cxn ang="0">
                  <a:pos x="6" y="0"/>
                </a:cxn>
                <a:cxn ang="0">
                  <a:pos x="0" y="45"/>
                </a:cxn>
              </a:cxnLst>
              <a:rect l="0" t="0" r="r" b="b"/>
              <a:pathLst>
                <a:path w="50" h="62">
                  <a:moveTo>
                    <a:pt x="0" y="45"/>
                  </a:moveTo>
                  <a:cubicBezTo>
                    <a:pt x="16" y="51"/>
                    <a:pt x="25" y="59"/>
                    <a:pt x="28" y="62"/>
                  </a:cubicBezTo>
                  <a:cubicBezTo>
                    <a:pt x="41" y="45"/>
                    <a:pt x="49" y="23"/>
                    <a:pt x="5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8"/>
                    <a:pt x="4" y="26"/>
                    <a:pt x="0" y="4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1066801" y="3482975"/>
              <a:ext cx="47625" cy="41275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4" y="16"/>
                </a:cxn>
                <a:cxn ang="0">
                  <a:pos x="29" y="0"/>
                </a:cxn>
                <a:cxn ang="0">
                  <a:pos x="0" y="48"/>
                </a:cxn>
              </a:cxnLst>
              <a:rect l="0" t="0" r="r" b="b"/>
              <a:pathLst>
                <a:path w="54" h="48">
                  <a:moveTo>
                    <a:pt x="0" y="48"/>
                  </a:moveTo>
                  <a:cubicBezTo>
                    <a:pt x="21" y="43"/>
                    <a:pt x="39" y="32"/>
                    <a:pt x="54" y="16"/>
                  </a:cubicBezTo>
                  <a:cubicBezTo>
                    <a:pt x="52" y="14"/>
                    <a:pt x="44" y="7"/>
                    <a:pt x="29" y="0"/>
                  </a:cubicBezTo>
                  <a:cubicBezTo>
                    <a:pt x="23" y="18"/>
                    <a:pt x="14" y="36"/>
                    <a:pt x="0" y="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5" name="Freeform 23"/>
            <p:cNvSpPr>
              <a:spLocks noEditPoints="1"/>
            </p:cNvSpPr>
            <p:nvPr/>
          </p:nvSpPr>
          <p:spPr bwMode="auto">
            <a:xfrm>
              <a:off x="882651" y="3267075"/>
              <a:ext cx="328613" cy="330200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0" y="190"/>
                </a:cxn>
                <a:cxn ang="0">
                  <a:pos x="190" y="381"/>
                </a:cxn>
                <a:cxn ang="0">
                  <a:pos x="380" y="190"/>
                </a:cxn>
                <a:cxn ang="0">
                  <a:pos x="190" y="0"/>
                </a:cxn>
                <a:cxn ang="0">
                  <a:pos x="190" y="310"/>
                </a:cxn>
                <a:cxn ang="0">
                  <a:pos x="75" y="189"/>
                </a:cxn>
                <a:cxn ang="0">
                  <a:pos x="190" y="67"/>
                </a:cxn>
                <a:cxn ang="0">
                  <a:pos x="306" y="189"/>
                </a:cxn>
                <a:cxn ang="0">
                  <a:pos x="190" y="310"/>
                </a:cxn>
              </a:cxnLst>
              <a:rect l="0" t="0" r="r" b="b"/>
              <a:pathLst>
                <a:path w="380" h="381">
                  <a:moveTo>
                    <a:pt x="190" y="0"/>
                  </a:moveTo>
                  <a:cubicBezTo>
                    <a:pt x="85" y="0"/>
                    <a:pt x="0" y="85"/>
                    <a:pt x="0" y="190"/>
                  </a:cubicBezTo>
                  <a:cubicBezTo>
                    <a:pt x="0" y="295"/>
                    <a:pt x="85" y="381"/>
                    <a:pt x="190" y="381"/>
                  </a:cubicBezTo>
                  <a:cubicBezTo>
                    <a:pt x="295" y="381"/>
                    <a:pt x="380" y="295"/>
                    <a:pt x="380" y="190"/>
                  </a:cubicBezTo>
                  <a:cubicBezTo>
                    <a:pt x="380" y="85"/>
                    <a:pt x="295" y="0"/>
                    <a:pt x="190" y="0"/>
                  </a:cubicBezTo>
                  <a:close/>
                  <a:moveTo>
                    <a:pt x="190" y="310"/>
                  </a:moveTo>
                  <a:cubicBezTo>
                    <a:pt x="127" y="310"/>
                    <a:pt x="75" y="256"/>
                    <a:pt x="75" y="189"/>
                  </a:cubicBezTo>
                  <a:cubicBezTo>
                    <a:pt x="75" y="121"/>
                    <a:pt x="127" y="67"/>
                    <a:pt x="190" y="67"/>
                  </a:cubicBezTo>
                  <a:cubicBezTo>
                    <a:pt x="254" y="67"/>
                    <a:pt x="306" y="121"/>
                    <a:pt x="306" y="189"/>
                  </a:cubicBezTo>
                  <a:cubicBezTo>
                    <a:pt x="306" y="256"/>
                    <a:pt x="254" y="310"/>
                    <a:pt x="190" y="31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1052513" y="3340100"/>
              <a:ext cx="30163" cy="42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"/>
                </a:cxn>
                <a:cxn ang="0">
                  <a:pos x="35" y="47"/>
                </a:cxn>
                <a:cxn ang="0">
                  <a:pos x="0" y="0"/>
                </a:cxn>
              </a:cxnLst>
              <a:rect l="0" t="0" r="r" b="b"/>
              <a:pathLst>
                <a:path w="35" h="51">
                  <a:moveTo>
                    <a:pt x="0" y="0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14" y="50"/>
                    <a:pt x="26" y="49"/>
                    <a:pt x="35" y="47"/>
                  </a:cubicBezTo>
                  <a:cubicBezTo>
                    <a:pt x="24" y="16"/>
                    <a:pt x="6" y="3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1052513" y="3389313"/>
              <a:ext cx="39688" cy="36512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4"/>
                </a:cxn>
                <a:cxn ang="0">
                  <a:pos x="0" y="43"/>
                </a:cxn>
                <a:cxn ang="0">
                  <a:pos x="45" y="43"/>
                </a:cxn>
                <a:cxn ang="0">
                  <a:pos x="39" y="0"/>
                </a:cxn>
              </a:cxnLst>
              <a:rect l="0" t="0" r="r" b="b"/>
              <a:pathLst>
                <a:path w="45" h="43">
                  <a:moveTo>
                    <a:pt x="39" y="0"/>
                  </a:moveTo>
                  <a:cubicBezTo>
                    <a:pt x="28" y="3"/>
                    <a:pt x="16" y="4"/>
                    <a:pt x="0" y="4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4" y="26"/>
                    <a:pt x="42" y="12"/>
                    <a:pt x="39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1052513" y="3435350"/>
              <a:ext cx="38100" cy="34925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38" y="41"/>
                </a:cxn>
                <a:cxn ang="0">
                  <a:pos x="44" y="0"/>
                </a:cxn>
              </a:cxnLst>
              <a:rect l="0" t="0" r="r" b="b"/>
              <a:pathLst>
                <a:path w="44" h="41">
                  <a:moveTo>
                    <a:pt x="4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5" y="36"/>
                    <a:pt x="28" y="38"/>
                    <a:pt x="38" y="41"/>
                  </a:cubicBezTo>
                  <a:cubicBezTo>
                    <a:pt x="42" y="24"/>
                    <a:pt x="44" y="8"/>
                    <a:pt x="44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1052513" y="3475038"/>
              <a:ext cx="30163" cy="476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6"/>
                </a:cxn>
                <a:cxn ang="0">
                  <a:pos x="35" y="5"/>
                </a:cxn>
                <a:cxn ang="0">
                  <a:pos x="0" y="0"/>
                </a:cxn>
              </a:cxnLst>
              <a:rect l="0" t="0" r="r" b="b"/>
              <a:pathLst>
                <a:path w="35" h="56">
                  <a:moveTo>
                    <a:pt x="0" y="0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18" y="46"/>
                    <a:pt x="29" y="26"/>
                    <a:pt x="35" y="5"/>
                  </a:cubicBezTo>
                  <a:cubicBezTo>
                    <a:pt x="26" y="2"/>
                    <a:pt x="14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</p:grpSp>
      <p:sp>
        <p:nvSpPr>
          <p:cNvPr id="30" name="Freeform 28"/>
          <p:cNvSpPr>
            <a:spLocks noEditPoints="1"/>
          </p:cNvSpPr>
          <p:nvPr userDrawn="1"/>
        </p:nvSpPr>
        <p:spPr bwMode="auto">
          <a:xfrm>
            <a:off x="663575" y="2127250"/>
            <a:ext cx="246063" cy="247650"/>
          </a:xfrm>
          <a:custGeom>
            <a:avLst/>
            <a:gdLst/>
            <a:ahLst/>
            <a:cxnLst>
              <a:cxn ang="0">
                <a:pos x="191" y="0"/>
              </a:cxn>
              <a:cxn ang="0">
                <a:pos x="0" y="191"/>
              </a:cxn>
              <a:cxn ang="0">
                <a:pos x="191" y="381"/>
              </a:cxn>
              <a:cxn ang="0">
                <a:pos x="381" y="191"/>
              </a:cxn>
              <a:cxn ang="0">
                <a:pos x="191" y="0"/>
              </a:cxn>
              <a:cxn ang="0">
                <a:pos x="221" y="287"/>
              </a:cxn>
              <a:cxn ang="0">
                <a:pos x="221" y="235"/>
              </a:cxn>
              <a:cxn ang="0">
                <a:pos x="163" y="235"/>
              </a:cxn>
              <a:cxn ang="0">
                <a:pos x="162" y="287"/>
              </a:cxn>
              <a:cxn ang="0">
                <a:pos x="109" y="259"/>
              </a:cxn>
              <a:cxn ang="0">
                <a:pos x="109" y="205"/>
              </a:cxn>
              <a:cxn ang="0">
                <a:pos x="189" y="126"/>
              </a:cxn>
              <a:cxn ang="0">
                <a:pos x="273" y="206"/>
              </a:cxn>
              <a:cxn ang="0">
                <a:pos x="273" y="260"/>
              </a:cxn>
              <a:cxn ang="0">
                <a:pos x="221" y="287"/>
              </a:cxn>
              <a:cxn ang="0">
                <a:pos x="292" y="201"/>
              </a:cxn>
              <a:cxn ang="0">
                <a:pos x="189" y="104"/>
              </a:cxn>
              <a:cxn ang="0">
                <a:pos x="89" y="201"/>
              </a:cxn>
              <a:cxn ang="0">
                <a:pos x="87" y="165"/>
              </a:cxn>
              <a:cxn ang="0">
                <a:pos x="171" y="86"/>
              </a:cxn>
              <a:cxn ang="0">
                <a:pos x="208" y="86"/>
              </a:cxn>
              <a:cxn ang="0">
                <a:pos x="301" y="174"/>
              </a:cxn>
              <a:cxn ang="0">
                <a:pos x="292" y="201"/>
              </a:cxn>
            </a:cxnLst>
            <a:rect l="0" t="0" r="r" b="b"/>
            <a:pathLst>
              <a:path w="381" h="381">
                <a:moveTo>
                  <a:pt x="191" y="0"/>
                </a:moveTo>
                <a:cubicBezTo>
                  <a:pt x="86" y="0"/>
                  <a:pt x="0" y="85"/>
                  <a:pt x="0" y="191"/>
                </a:cubicBezTo>
                <a:cubicBezTo>
                  <a:pt x="0" y="296"/>
                  <a:pt x="86" y="381"/>
                  <a:pt x="191" y="381"/>
                </a:cubicBezTo>
                <a:cubicBezTo>
                  <a:pt x="296" y="381"/>
                  <a:pt x="381" y="296"/>
                  <a:pt x="381" y="191"/>
                </a:cubicBezTo>
                <a:cubicBezTo>
                  <a:pt x="381" y="85"/>
                  <a:pt x="296" y="0"/>
                  <a:pt x="191" y="0"/>
                </a:cubicBezTo>
                <a:close/>
                <a:moveTo>
                  <a:pt x="221" y="287"/>
                </a:moveTo>
                <a:cubicBezTo>
                  <a:pt x="221" y="235"/>
                  <a:pt x="221" y="235"/>
                  <a:pt x="221" y="235"/>
                </a:cubicBezTo>
                <a:cubicBezTo>
                  <a:pt x="163" y="235"/>
                  <a:pt x="163" y="235"/>
                  <a:pt x="163" y="235"/>
                </a:cubicBezTo>
                <a:cubicBezTo>
                  <a:pt x="162" y="287"/>
                  <a:pt x="162" y="287"/>
                  <a:pt x="162" y="287"/>
                </a:cubicBezTo>
                <a:cubicBezTo>
                  <a:pt x="162" y="287"/>
                  <a:pt x="109" y="288"/>
                  <a:pt x="109" y="259"/>
                </a:cubicBezTo>
                <a:cubicBezTo>
                  <a:pt x="109" y="229"/>
                  <a:pt x="109" y="205"/>
                  <a:pt x="109" y="205"/>
                </a:cubicBezTo>
                <a:cubicBezTo>
                  <a:pt x="189" y="126"/>
                  <a:pt x="189" y="126"/>
                  <a:pt x="189" y="126"/>
                </a:cubicBezTo>
                <a:cubicBezTo>
                  <a:pt x="273" y="206"/>
                  <a:pt x="273" y="206"/>
                  <a:pt x="273" y="206"/>
                </a:cubicBezTo>
                <a:cubicBezTo>
                  <a:pt x="273" y="260"/>
                  <a:pt x="273" y="260"/>
                  <a:pt x="273" y="260"/>
                </a:cubicBezTo>
                <a:cubicBezTo>
                  <a:pt x="273" y="260"/>
                  <a:pt x="279" y="288"/>
                  <a:pt x="221" y="287"/>
                </a:cubicBezTo>
                <a:close/>
                <a:moveTo>
                  <a:pt x="292" y="201"/>
                </a:moveTo>
                <a:cubicBezTo>
                  <a:pt x="189" y="104"/>
                  <a:pt x="189" y="104"/>
                  <a:pt x="189" y="104"/>
                </a:cubicBezTo>
                <a:cubicBezTo>
                  <a:pt x="89" y="201"/>
                  <a:pt x="89" y="201"/>
                  <a:pt x="89" y="201"/>
                </a:cubicBezTo>
                <a:cubicBezTo>
                  <a:pt x="67" y="183"/>
                  <a:pt x="87" y="165"/>
                  <a:pt x="87" y="165"/>
                </a:cubicBezTo>
                <a:cubicBezTo>
                  <a:pt x="87" y="165"/>
                  <a:pt x="153" y="102"/>
                  <a:pt x="171" y="86"/>
                </a:cubicBezTo>
                <a:cubicBezTo>
                  <a:pt x="188" y="71"/>
                  <a:pt x="208" y="86"/>
                  <a:pt x="208" y="86"/>
                </a:cubicBezTo>
                <a:cubicBezTo>
                  <a:pt x="208" y="86"/>
                  <a:pt x="287" y="158"/>
                  <a:pt x="301" y="174"/>
                </a:cubicBezTo>
                <a:cubicBezTo>
                  <a:pt x="315" y="189"/>
                  <a:pt x="292" y="201"/>
                  <a:pt x="292" y="201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992187" y="1985963"/>
            <a:ext cx="5230209" cy="17273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Upper 424 Aviation Rd NE, </a:t>
            </a: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Calgary AB T2E 8H6, Canada</a:t>
            </a: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+ 1 403 243 3285</a:t>
            </a: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cawst@cawst.org</a:t>
            </a:r>
            <a:endParaRPr lang="en-US" sz="1400" dirty="0">
              <a:solidFill>
                <a:srgbClr val="5C5C5C"/>
              </a:solidFill>
              <a:latin typeface="Lato" panose="020F0502020204030203" pitchFamily="34" charset="0"/>
              <a:ea typeface="+mn-ea"/>
              <a:cs typeface="+mn-cs"/>
            </a:endParaRP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www.cawst.org</a:t>
            </a:r>
            <a:endParaRPr lang="en-US" sz="1400" dirty="0">
              <a:solidFill>
                <a:srgbClr val="5C5C5C"/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33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6457950" y="6356350"/>
            <a:ext cx="2057400" cy="365125"/>
          </a:xfrm>
        </p:spPr>
        <p:txBody>
          <a:bodyPr/>
          <a:lstStyle>
            <a:lvl1pPr>
              <a:defRPr>
                <a:solidFill>
                  <a:srgbClr val="5C5C5C"/>
                </a:solidFill>
                <a:latin typeface="Lato" charset="0"/>
              </a:defRPr>
            </a:lvl1pPr>
          </a:lstStyle>
          <a:p>
            <a:pPr>
              <a:defRPr/>
            </a:pPr>
            <a:fld id="{03EAF2E3-88B6-F341-875C-312C1CE63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5" name="Picture 34" descr="cawst_logo--high_res_full_name--colou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638" y="5330078"/>
            <a:ext cx="2560158" cy="92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074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- Edi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 userDrawn="1"/>
        </p:nvSpPr>
        <p:spPr bwMode="auto">
          <a:xfrm>
            <a:off x="663575" y="2768087"/>
            <a:ext cx="246063" cy="246063"/>
          </a:xfrm>
          <a:custGeom>
            <a:avLst/>
            <a:gdLst/>
            <a:ahLst/>
            <a:cxnLst>
              <a:cxn ang="0">
                <a:pos x="190" y="0"/>
              </a:cxn>
              <a:cxn ang="0">
                <a:pos x="0" y="190"/>
              </a:cxn>
              <a:cxn ang="0">
                <a:pos x="190" y="380"/>
              </a:cxn>
              <a:cxn ang="0">
                <a:pos x="380" y="190"/>
              </a:cxn>
              <a:cxn ang="0">
                <a:pos x="190" y="0"/>
              </a:cxn>
              <a:cxn ang="0">
                <a:pos x="178" y="74"/>
              </a:cxn>
              <a:cxn ang="0">
                <a:pos x="171" y="138"/>
              </a:cxn>
              <a:cxn ang="0">
                <a:pos x="147" y="60"/>
              </a:cxn>
              <a:cxn ang="0">
                <a:pos x="178" y="74"/>
              </a:cxn>
              <a:cxn ang="0">
                <a:pos x="197" y="303"/>
              </a:cxn>
              <a:cxn ang="0">
                <a:pos x="124" y="201"/>
              </a:cxn>
              <a:cxn ang="0">
                <a:pos x="109" y="107"/>
              </a:cxn>
              <a:cxn ang="0">
                <a:pos x="136" y="63"/>
              </a:cxn>
              <a:cxn ang="0">
                <a:pos x="161" y="140"/>
              </a:cxn>
              <a:cxn ang="0">
                <a:pos x="151" y="168"/>
              </a:cxn>
              <a:cxn ang="0">
                <a:pos x="188" y="243"/>
              </a:cxn>
              <a:cxn ang="0">
                <a:pos x="208" y="243"/>
              </a:cxn>
              <a:cxn ang="0">
                <a:pos x="244" y="314"/>
              </a:cxn>
              <a:cxn ang="0">
                <a:pos x="197" y="303"/>
              </a:cxn>
              <a:cxn ang="0">
                <a:pos x="257" y="309"/>
              </a:cxn>
              <a:cxn ang="0">
                <a:pos x="219" y="239"/>
              </a:cxn>
              <a:cxn ang="0">
                <a:pos x="251" y="242"/>
              </a:cxn>
              <a:cxn ang="0">
                <a:pos x="269" y="277"/>
              </a:cxn>
              <a:cxn ang="0">
                <a:pos x="257" y="309"/>
              </a:cxn>
            </a:cxnLst>
            <a:rect l="0" t="0" r="r" b="b"/>
            <a:pathLst>
              <a:path w="380" h="380">
                <a:moveTo>
                  <a:pt x="190" y="0"/>
                </a:moveTo>
                <a:cubicBezTo>
                  <a:pt x="85" y="0"/>
                  <a:pt x="0" y="85"/>
                  <a:pt x="0" y="190"/>
                </a:cubicBezTo>
                <a:cubicBezTo>
                  <a:pt x="0" y="295"/>
                  <a:pt x="85" y="380"/>
                  <a:pt x="190" y="380"/>
                </a:cubicBezTo>
                <a:cubicBezTo>
                  <a:pt x="295" y="380"/>
                  <a:pt x="380" y="295"/>
                  <a:pt x="380" y="190"/>
                </a:cubicBezTo>
                <a:cubicBezTo>
                  <a:pt x="380" y="85"/>
                  <a:pt x="295" y="0"/>
                  <a:pt x="190" y="0"/>
                </a:cubicBezTo>
                <a:close/>
                <a:moveTo>
                  <a:pt x="178" y="74"/>
                </a:moveTo>
                <a:cubicBezTo>
                  <a:pt x="189" y="95"/>
                  <a:pt x="197" y="128"/>
                  <a:pt x="171" y="138"/>
                </a:cubicBezTo>
                <a:cubicBezTo>
                  <a:pt x="164" y="118"/>
                  <a:pt x="147" y="60"/>
                  <a:pt x="147" y="60"/>
                </a:cubicBezTo>
                <a:cubicBezTo>
                  <a:pt x="147" y="60"/>
                  <a:pt x="168" y="53"/>
                  <a:pt x="178" y="74"/>
                </a:cubicBezTo>
                <a:close/>
                <a:moveTo>
                  <a:pt x="197" y="303"/>
                </a:moveTo>
                <a:cubicBezTo>
                  <a:pt x="180" y="290"/>
                  <a:pt x="145" y="253"/>
                  <a:pt x="124" y="201"/>
                </a:cubicBezTo>
                <a:cubicBezTo>
                  <a:pt x="112" y="173"/>
                  <a:pt x="109" y="142"/>
                  <a:pt x="109" y="107"/>
                </a:cubicBezTo>
                <a:cubicBezTo>
                  <a:pt x="110" y="76"/>
                  <a:pt x="123" y="67"/>
                  <a:pt x="136" y="63"/>
                </a:cubicBezTo>
                <a:cubicBezTo>
                  <a:pt x="161" y="140"/>
                  <a:pt x="161" y="140"/>
                  <a:pt x="161" y="140"/>
                </a:cubicBezTo>
                <a:cubicBezTo>
                  <a:pt x="161" y="140"/>
                  <a:pt x="144" y="146"/>
                  <a:pt x="151" y="168"/>
                </a:cubicBezTo>
                <a:cubicBezTo>
                  <a:pt x="151" y="168"/>
                  <a:pt x="157" y="206"/>
                  <a:pt x="188" y="243"/>
                </a:cubicBezTo>
                <a:cubicBezTo>
                  <a:pt x="192" y="250"/>
                  <a:pt x="199" y="250"/>
                  <a:pt x="208" y="243"/>
                </a:cubicBezTo>
                <a:cubicBezTo>
                  <a:pt x="214" y="260"/>
                  <a:pt x="244" y="314"/>
                  <a:pt x="244" y="314"/>
                </a:cubicBezTo>
                <a:cubicBezTo>
                  <a:pt x="244" y="314"/>
                  <a:pt x="225" y="322"/>
                  <a:pt x="197" y="303"/>
                </a:cubicBezTo>
                <a:close/>
                <a:moveTo>
                  <a:pt x="257" y="309"/>
                </a:moveTo>
                <a:cubicBezTo>
                  <a:pt x="219" y="239"/>
                  <a:pt x="219" y="239"/>
                  <a:pt x="219" y="239"/>
                </a:cubicBezTo>
                <a:cubicBezTo>
                  <a:pt x="241" y="227"/>
                  <a:pt x="251" y="242"/>
                  <a:pt x="251" y="242"/>
                </a:cubicBezTo>
                <a:cubicBezTo>
                  <a:pt x="251" y="242"/>
                  <a:pt x="261" y="262"/>
                  <a:pt x="269" y="277"/>
                </a:cubicBezTo>
                <a:cubicBezTo>
                  <a:pt x="278" y="293"/>
                  <a:pt x="257" y="309"/>
                  <a:pt x="257" y="309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7" name="Freeform 6"/>
          <p:cNvSpPr>
            <a:spLocks noEditPoints="1"/>
          </p:cNvSpPr>
          <p:nvPr userDrawn="1"/>
        </p:nvSpPr>
        <p:spPr bwMode="auto">
          <a:xfrm>
            <a:off x="663575" y="3114675"/>
            <a:ext cx="246063" cy="244475"/>
          </a:xfrm>
          <a:custGeom>
            <a:avLst/>
            <a:gdLst/>
            <a:ahLst/>
            <a:cxnLst>
              <a:cxn ang="0">
                <a:pos x="190" y="0"/>
              </a:cxn>
              <a:cxn ang="0">
                <a:pos x="0" y="190"/>
              </a:cxn>
              <a:cxn ang="0">
                <a:pos x="190" y="380"/>
              </a:cxn>
              <a:cxn ang="0">
                <a:pos x="380" y="190"/>
              </a:cxn>
              <a:cxn ang="0">
                <a:pos x="190" y="0"/>
              </a:cxn>
              <a:cxn ang="0">
                <a:pos x="275" y="274"/>
              </a:cxn>
              <a:cxn ang="0">
                <a:pos x="122" y="274"/>
              </a:cxn>
              <a:cxn ang="0">
                <a:pos x="108" y="270"/>
              </a:cxn>
              <a:cxn ang="0">
                <a:pos x="167" y="204"/>
              </a:cxn>
              <a:cxn ang="0">
                <a:pos x="192" y="224"/>
              </a:cxn>
              <a:cxn ang="0">
                <a:pos x="218" y="205"/>
              </a:cxn>
              <a:cxn ang="0">
                <a:pos x="280" y="273"/>
              </a:cxn>
              <a:cxn ang="0">
                <a:pos x="275" y="274"/>
              </a:cxn>
              <a:cxn ang="0">
                <a:pos x="137" y="167"/>
              </a:cxn>
              <a:cxn ang="0">
                <a:pos x="137" y="149"/>
              </a:cxn>
              <a:cxn ang="0">
                <a:pos x="252" y="148"/>
              </a:cxn>
              <a:cxn ang="0">
                <a:pos x="252" y="170"/>
              </a:cxn>
              <a:cxn ang="0">
                <a:pos x="193" y="211"/>
              </a:cxn>
              <a:cxn ang="0">
                <a:pos x="137" y="167"/>
              </a:cxn>
              <a:cxn ang="0">
                <a:pos x="292" y="262"/>
              </a:cxn>
              <a:cxn ang="0">
                <a:pos x="232" y="195"/>
              </a:cxn>
              <a:cxn ang="0">
                <a:pos x="285" y="158"/>
              </a:cxn>
              <a:cxn ang="0">
                <a:pos x="194" y="83"/>
              </a:cxn>
              <a:cxn ang="0">
                <a:pos x="105" y="158"/>
              </a:cxn>
              <a:cxn ang="0">
                <a:pos x="154" y="194"/>
              </a:cxn>
              <a:cxn ang="0">
                <a:pos x="97" y="258"/>
              </a:cxn>
              <a:cxn ang="0">
                <a:pos x="95" y="246"/>
              </a:cxn>
              <a:cxn ang="0">
                <a:pos x="95" y="156"/>
              </a:cxn>
              <a:cxn ang="0">
                <a:pos x="182" y="81"/>
              </a:cxn>
              <a:cxn ang="0">
                <a:pos x="207" y="81"/>
              </a:cxn>
              <a:cxn ang="0">
                <a:pos x="294" y="154"/>
              </a:cxn>
              <a:cxn ang="0">
                <a:pos x="294" y="248"/>
              </a:cxn>
              <a:cxn ang="0">
                <a:pos x="292" y="262"/>
              </a:cxn>
            </a:cxnLst>
            <a:rect l="0" t="0" r="r" b="b"/>
            <a:pathLst>
              <a:path w="380" h="380">
                <a:moveTo>
                  <a:pt x="190" y="0"/>
                </a:moveTo>
                <a:cubicBezTo>
                  <a:pt x="85" y="0"/>
                  <a:pt x="0" y="85"/>
                  <a:pt x="0" y="190"/>
                </a:cubicBezTo>
                <a:cubicBezTo>
                  <a:pt x="0" y="295"/>
                  <a:pt x="85" y="380"/>
                  <a:pt x="190" y="380"/>
                </a:cubicBezTo>
                <a:cubicBezTo>
                  <a:pt x="295" y="380"/>
                  <a:pt x="380" y="295"/>
                  <a:pt x="380" y="190"/>
                </a:cubicBezTo>
                <a:cubicBezTo>
                  <a:pt x="380" y="85"/>
                  <a:pt x="295" y="0"/>
                  <a:pt x="190" y="0"/>
                </a:cubicBezTo>
                <a:close/>
                <a:moveTo>
                  <a:pt x="275" y="274"/>
                </a:moveTo>
                <a:cubicBezTo>
                  <a:pt x="249" y="274"/>
                  <a:pt x="122" y="274"/>
                  <a:pt x="122" y="274"/>
                </a:cubicBezTo>
                <a:cubicBezTo>
                  <a:pt x="122" y="274"/>
                  <a:pt x="115" y="274"/>
                  <a:pt x="108" y="270"/>
                </a:cubicBezTo>
                <a:cubicBezTo>
                  <a:pt x="167" y="204"/>
                  <a:pt x="167" y="204"/>
                  <a:pt x="167" y="204"/>
                </a:cubicBezTo>
                <a:cubicBezTo>
                  <a:pt x="192" y="224"/>
                  <a:pt x="192" y="224"/>
                  <a:pt x="192" y="224"/>
                </a:cubicBezTo>
                <a:cubicBezTo>
                  <a:pt x="218" y="205"/>
                  <a:pt x="218" y="205"/>
                  <a:pt x="218" y="205"/>
                </a:cubicBezTo>
                <a:cubicBezTo>
                  <a:pt x="280" y="273"/>
                  <a:pt x="280" y="273"/>
                  <a:pt x="280" y="273"/>
                </a:cubicBezTo>
                <a:cubicBezTo>
                  <a:pt x="278" y="273"/>
                  <a:pt x="277" y="274"/>
                  <a:pt x="275" y="274"/>
                </a:cubicBezTo>
                <a:close/>
                <a:moveTo>
                  <a:pt x="137" y="167"/>
                </a:moveTo>
                <a:cubicBezTo>
                  <a:pt x="137" y="149"/>
                  <a:pt x="137" y="149"/>
                  <a:pt x="137" y="149"/>
                </a:cubicBezTo>
                <a:cubicBezTo>
                  <a:pt x="252" y="148"/>
                  <a:pt x="252" y="148"/>
                  <a:pt x="252" y="148"/>
                </a:cubicBezTo>
                <a:cubicBezTo>
                  <a:pt x="252" y="170"/>
                  <a:pt x="252" y="170"/>
                  <a:pt x="252" y="170"/>
                </a:cubicBezTo>
                <a:cubicBezTo>
                  <a:pt x="193" y="211"/>
                  <a:pt x="193" y="211"/>
                  <a:pt x="193" y="211"/>
                </a:cubicBezTo>
                <a:lnTo>
                  <a:pt x="137" y="167"/>
                </a:lnTo>
                <a:close/>
                <a:moveTo>
                  <a:pt x="292" y="262"/>
                </a:moveTo>
                <a:cubicBezTo>
                  <a:pt x="232" y="195"/>
                  <a:pt x="232" y="195"/>
                  <a:pt x="232" y="195"/>
                </a:cubicBezTo>
                <a:cubicBezTo>
                  <a:pt x="285" y="158"/>
                  <a:pt x="285" y="158"/>
                  <a:pt x="285" y="158"/>
                </a:cubicBezTo>
                <a:cubicBezTo>
                  <a:pt x="194" y="83"/>
                  <a:pt x="194" y="83"/>
                  <a:pt x="194" y="83"/>
                </a:cubicBezTo>
                <a:cubicBezTo>
                  <a:pt x="105" y="158"/>
                  <a:pt x="105" y="158"/>
                  <a:pt x="105" y="158"/>
                </a:cubicBezTo>
                <a:cubicBezTo>
                  <a:pt x="154" y="194"/>
                  <a:pt x="154" y="194"/>
                  <a:pt x="154" y="194"/>
                </a:cubicBezTo>
                <a:cubicBezTo>
                  <a:pt x="97" y="258"/>
                  <a:pt x="97" y="258"/>
                  <a:pt x="97" y="258"/>
                </a:cubicBezTo>
                <a:cubicBezTo>
                  <a:pt x="95" y="254"/>
                  <a:pt x="95" y="251"/>
                  <a:pt x="95" y="246"/>
                </a:cubicBezTo>
                <a:cubicBezTo>
                  <a:pt x="95" y="218"/>
                  <a:pt x="95" y="156"/>
                  <a:pt x="95" y="156"/>
                </a:cubicBezTo>
                <a:cubicBezTo>
                  <a:pt x="182" y="81"/>
                  <a:pt x="182" y="81"/>
                  <a:pt x="182" y="81"/>
                </a:cubicBezTo>
                <a:cubicBezTo>
                  <a:pt x="182" y="81"/>
                  <a:pt x="194" y="68"/>
                  <a:pt x="207" y="81"/>
                </a:cubicBezTo>
                <a:cubicBezTo>
                  <a:pt x="222" y="96"/>
                  <a:pt x="294" y="154"/>
                  <a:pt x="294" y="154"/>
                </a:cubicBezTo>
                <a:cubicBezTo>
                  <a:pt x="294" y="248"/>
                  <a:pt x="294" y="248"/>
                  <a:pt x="294" y="248"/>
                </a:cubicBezTo>
                <a:cubicBezTo>
                  <a:pt x="294" y="248"/>
                  <a:pt x="295" y="256"/>
                  <a:pt x="292" y="262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663141" y="3442208"/>
            <a:ext cx="246460" cy="247650"/>
            <a:chOff x="882651" y="3267075"/>
            <a:chExt cx="328613" cy="330200"/>
          </a:xfrm>
          <a:solidFill>
            <a:schemeClr val="accent3"/>
          </a:solidFill>
        </p:grpSpPr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1052513" y="3335338"/>
              <a:ext cx="1588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1003301" y="3387725"/>
              <a:ext cx="39688" cy="3810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47" y="44"/>
                </a:cxn>
                <a:cxn ang="0">
                  <a:pos x="47" y="5"/>
                </a:cxn>
                <a:cxn ang="0">
                  <a:pos x="6" y="0"/>
                </a:cxn>
                <a:cxn ang="0">
                  <a:pos x="0" y="44"/>
                </a:cxn>
              </a:cxnLst>
              <a:rect l="0" t="0" r="r" b="b"/>
              <a:pathLst>
                <a:path w="47" h="44">
                  <a:moveTo>
                    <a:pt x="0" y="44"/>
                  </a:moveTo>
                  <a:cubicBezTo>
                    <a:pt x="47" y="44"/>
                    <a:pt x="47" y="44"/>
                    <a:pt x="47" y="44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30" y="5"/>
                    <a:pt x="17" y="3"/>
                    <a:pt x="6" y="0"/>
                  </a:cubicBezTo>
                  <a:cubicBezTo>
                    <a:pt x="2" y="12"/>
                    <a:pt x="0" y="27"/>
                    <a:pt x="0" y="4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1003301" y="3435350"/>
              <a:ext cx="39688" cy="36512"/>
            </a:xfrm>
            <a:custGeom>
              <a:avLst/>
              <a:gdLst/>
              <a:ahLst/>
              <a:cxnLst>
                <a:cxn ang="0">
                  <a:pos x="6" y="42"/>
                </a:cxn>
                <a:cxn ang="0">
                  <a:pos x="47" y="35"/>
                </a:cxn>
                <a:cxn ang="0">
                  <a:pos x="47" y="0"/>
                </a:cxn>
                <a:cxn ang="0">
                  <a:pos x="0" y="0"/>
                </a:cxn>
                <a:cxn ang="0">
                  <a:pos x="6" y="42"/>
                </a:cxn>
              </a:cxnLst>
              <a:rect l="0" t="0" r="r" b="b"/>
              <a:pathLst>
                <a:path w="47" h="42">
                  <a:moveTo>
                    <a:pt x="6" y="42"/>
                  </a:moveTo>
                  <a:cubicBezTo>
                    <a:pt x="18" y="38"/>
                    <a:pt x="31" y="36"/>
                    <a:pt x="47" y="35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2" y="24"/>
                    <a:pt x="6" y="4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1065213" y="3335338"/>
              <a:ext cx="47625" cy="42862"/>
            </a:xfrm>
            <a:custGeom>
              <a:avLst/>
              <a:gdLst/>
              <a:ahLst/>
              <a:cxnLst>
                <a:cxn ang="0">
                  <a:pos x="32" y="48"/>
                </a:cxn>
                <a:cxn ang="0">
                  <a:pos x="55" y="32"/>
                </a:cxn>
                <a:cxn ang="0">
                  <a:pos x="0" y="0"/>
                </a:cxn>
                <a:cxn ang="0">
                  <a:pos x="32" y="48"/>
                </a:cxn>
              </a:cxnLst>
              <a:rect l="0" t="0" r="r" b="b"/>
              <a:pathLst>
                <a:path w="55" h="48">
                  <a:moveTo>
                    <a:pt x="32" y="48"/>
                  </a:moveTo>
                  <a:cubicBezTo>
                    <a:pt x="47" y="42"/>
                    <a:pt x="53" y="35"/>
                    <a:pt x="55" y="32"/>
                  </a:cubicBezTo>
                  <a:cubicBezTo>
                    <a:pt x="40" y="16"/>
                    <a:pt x="21" y="5"/>
                    <a:pt x="0" y="0"/>
                  </a:cubicBezTo>
                  <a:cubicBezTo>
                    <a:pt x="9" y="8"/>
                    <a:pt x="23" y="23"/>
                    <a:pt x="32" y="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1009651" y="3335338"/>
              <a:ext cx="33338" cy="47625"/>
            </a:xfrm>
            <a:custGeom>
              <a:avLst/>
              <a:gdLst/>
              <a:ahLst/>
              <a:cxnLst>
                <a:cxn ang="0">
                  <a:pos x="37" y="4"/>
                </a:cxn>
                <a:cxn ang="0">
                  <a:pos x="0" y="51"/>
                </a:cxn>
                <a:cxn ang="0">
                  <a:pos x="38" y="55"/>
                </a:cxn>
                <a:cxn ang="0">
                  <a:pos x="38" y="0"/>
                </a:cxn>
                <a:cxn ang="0">
                  <a:pos x="35" y="0"/>
                </a:cxn>
                <a:cxn ang="0">
                  <a:pos x="37" y="4"/>
                </a:cxn>
              </a:cxnLst>
              <a:rect l="0" t="0" r="r" b="b"/>
              <a:pathLst>
                <a:path w="38" h="55">
                  <a:moveTo>
                    <a:pt x="37" y="4"/>
                  </a:moveTo>
                  <a:cubicBezTo>
                    <a:pt x="36" y="5"/>
                    <a:pt x="14" y="16"/>
                    <a:pt x="0" y="51"/>
                  </a:cubicBezTo>
                  <a:cubicBezTo>
                    <a:pt x="10" y="53"/>
                    <a:pt x="23" y="55"/>
                    <a:pt x="38" y="55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7" y="0"/>
                    <a:pt x="36" y="0"/>
                    <a:pt x="35" y="0"/>
                  </a:cubicBezTo>
                  <a:lnTo>
                    <a:pt x="37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957263" y="3435350"/>
              <a:ext cx="41275" cy="52387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0" y="0"/>
                </a:cxn>
                <a:cxn ang="0">
                  <a:pos x="20" y="60"/>
                </a:cxn>
                <a:cxn ang="0">
                  <a:pos x="48" y="45"/>
                </a:cxn>
                <a:cxn ang="0">
                  <a:pos x="41" y="0"/>
                </a:cxn>
              </a:cxnLst>
              <a:rect l="0" t="0" r="r" b="b"/>
              <a:pathLst>
                <a:path w="48" h="60">
                  <a:moveTo>
                    <a:pt x="4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22"/>
                    <a:pt x="8" y="43"/>
                    <a:pt x="20" y="60"/>
                  </a:cubicBezTo>
                  <a:cubicBezTo>
                    <a:pt x="24" y="57"/>
                    <a:pt x="34" y="51"/>
                    <a:pt x="48" y="45"/>
                  </a:cubicBezTo>
                  <a:cubicBezTo>
                    <a:pt x="43" y="26"/>
                    <a:pt x="41" y="9"/>
                    <a:pt x="41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1009651" y="3475038"/>
              <a:ext cx="33338" cy="49212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38" y="0"/>
                </a:cxn>
                <a:cxn ang="0">
                  <a:pos x="0" y="6"/>
                </a:cxn>
                <a:cxn ang="0">
                  <a:pos x="38" y="57"/>
                </a:cxn>
              </a:cxnLst>
              <a:rect l="0" t="0" r="r" b="b"/>
              <a:pathLst>
                <a:path w="38" h="57">
                  <a:moveTo>
                    <a:pt x="38" y="57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23" y="1"/>
                    <a:pt x="11" y="3"/>
                    <a:pt x="0" y="6"/>
                  </a:cubicBezTo>
                  <a:cubicBezTo>
                    <a:pt x="7" y="27"/>
                    <a:pt x="18" y="48"/>
                    <a:pt x="38" y="5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957263" y="3373438"/>
              <a:ext cx="41275" cy="52387"/>
            </a:xfrm>
            <a:custGeom>
              <a:avLst/>
              <a:gdLst/>
              <a:ahLst/>
              <a:cxnLst>
                <a:cxn ang="0">
                  <a:pos x="48" y="14"/>
                </a:cxn>
                <a:cxn ang="0">
                  <a:pos x="20" y="0"/>
                </a:cxn>
                <a:cxn ang="0">
                  <a:pos x="0" y="61"/>
                </a:cxn>
                <a:cxn ang="0">
                  <a:pos x="41" y="61"/>
                </a:cxn>
                <a:cxn ang="0">
                  <a:pos x="48" y="14"/>
                </a:cxn>
              </a:cxnLst>
              <a:rect l="0" t="0" r="r" b="b"/>
              <a:pathLst>
                <a:path w="48" h="61">
                  <a:moveTo>
                    <a:pt x="48" y="14"/>
                  </a:moveTo>
                  <a:cubicBezTo>
                    <a:pt x="33" y="9"/>
                    <a:pt x="25" y="4"/>
                    <a:pt x="20" y="0"/>
                  </a:cubicBezTo>
                  <a:cubicBezTo>
                    <a:pt x="8" y="17"/>
                    <a:pt x="1" y="38"/>
                    <a:pt x="0" y="61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43"/>
                    <a:pt x="44" y="27"/>
                    <a:pt x="48" y="1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979488" y="3482975"/>
              <a:ext cx="46038" cy="39687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52" y="46"/>
                </a:cxn>
                <a:cxn ang="0">
                  <a:pos x="25" y="0"/>
                </a:cxn>
                <a:cxn ang="0">
                  <a:pos x="0" y="13"/>
                </a:cxn>
              </a:cxnLst>
              <a:rect l="0" t="0" r="r" b="b"/>
              <a:pathLst>
                <a:path w="52" h="46">
                  <a:moveTo>
                    <a:pt x="0" y="13"/>
                  </a:moveTo>
                  <a:cubicBezTo>
                    <a:pt x="14" y="29"/>
                    <a:pt x="32" y="41"/>
                    <a:pt x="52" y="46"/>
                  </a:cubicBezTo>
                  <a:cubicBezTo>
                    <a:pt x="39" y="34"/>
                    <a:pt x="31" y="17"/>
                    <a:pt x="25" y="0"/>
                  </a:cubicBezTo>
                  <a:cubicBezTo>
                    <a:pt x="12" y="4"/>
                    <a:pt x="4" y="10"/>
                    <a:pt x="0" y="1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981076" y="3336925"/>
              <a:ext cx="47625" cy="39687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34"/>
                </a:cxn>
                <a:cxn ang="0">
                  <a:pos x="24" y="46"/>
                </a:cxn>
                <a:cxn ang="0">
                  <a:pos x="55" y="0"/>
                </a:cxn>
              </a:cxnLst>
              <a:rect l="0" t="0" r="r" b="b"/>
              <a:pathLst>
                <a:path w="55" h="46">
                  <a:moveTo>
                    <a:pt x="55" y="0"/>
                  </a:moveTo>
                  <a:cubicBezTo>
                    <a:pt x="33" y="5"/>
                    <a:pt x="14" y="17"/>
                    <a:pt x="0" y="34"/>
                  </a:cubicBezTo>
                  <a:cubicBezTo>
                    <a:pt x="3" y="36"/>
                    <a:pt x="10" y="41"/>
                    <a:pt x="24" y="46"/>
                  </a:cubicBezTo>
                  <a:cubicBezTo>
                    <a:pt x="33" y="22"/>
                    <a:pt x="45" y="8"/>
                    <a:pt x="55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1095376" y="3370263"/>
              <a:ext cx="42863" cy="55562"/>
            </a:xfrm>
            <a:custGeom>
              <a:avLst/>
              <a:gdLst/>
              <a:ahLst/>
              <a:cxnLst>
                <a:cxn ang="0">
                  <a:pos x="6" y="64"/>
                </a:cxn>
                <a:cxn ang="0">
                  <a:pos x="50" y="64"/>
                </a:cxn>
                <a:cxn ang="0">
                  <a:pos x="27" y="0"/>
                </a:cxn>
                <a:cxn ang="0">
                  <a:pos x="0" y="18"/>
                </a:cxn>
                <a:cxn ang="0">
                  <a:pos x="6" y="64"/>
                </a:cxn>
              </a:cxnLst>
              <a:rect l="0" t="0" r="r" b="b"/>
              <a:pathLst>
                <a:path w="50" h="64">
                  <a:moveTo>
                    <a:pt x="6" y="64"/>
                  </a:moveTo>
                  <a:cubicBezTo>
                    <a:pt x="50" y="64"/>
                    <a:pt x="50" y="64"/>
                    <a:pt x="50" y="64"/>
                  </a:cubicBezTo>
                  <a:cubicBezTo>
                    <a:pt x="49" y="40"/>
                    <a:pt x="41" y="18"/>
                    <a:pt x="27" y="0"/>
                  </a:cubicBezTo>
                  <a:cubicBezTo>
                    <a:pt x="23" y="5"/>
                    <a:pt x="15" y="12"/>
                    <a:pt x="0" y="18"/>
                  </a:cubicBezTo>
                  <a:cubicBezTo>
                    <a:pt x="4" y="31"/>
                    <a:pt x="6" y="46"/>
                    <a:pt x="6" y="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1095376" y="3435350"/>
              <a:ext cx="42863" cy="53975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28" y="62"/>
                </a:cxn>
                <a:cxn ang="0">
                  <a:pos x="50" y="0"/>
                </a:cxn>
                <a:cxn ang="0">
                  <a:pos x="6" y="0"/>
                </a:cxn>
                <a:cxn ang="0">
                  <a:pos x="0" y="45"/>
                </a:cxn>
              </a:cxnLst>
              <a:rect l="0" t="0" r="r" b="b"/>
              <a:pathLst>
                <a:path w="50" h="62">
                  <a:moveTo>
                    <a:pt x="0" y="45"/>
                  </a:moveTo>
                  <a:cubicBezTo>
                    <a:pt x="16" y="51"/>
                    <a:pt x="25" y="59"/>
                    <a:pt x="28" y="62"/>
                  </a:cubicBezTo>
                  <a:cubicBezTo>
                    <a:pt x="41" y="45"/>
                    <a:pt x="49" y="23"/>
                    <a:pt x="5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8"/>
                    <a:pt x="4" y="26"/>
                    <a:pt x="0" y="4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1066801" y="3482975"/>
              <a:ext cx="47625" cy="41275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4" y="16"/>
                </a:cxn>
                <a:cxn ang="0">
                  <a:pos x="29" y="0"/>
                </a:cxn>
                <a:cxn ang="0">
                  <a:pos x="0" y="48"/>
                </a:cxn>
              </a:cxnLst>
              <a:rect l="0" t="0" r="r" b="b"/>
              <a:pathLst>
                <a:path w="54" h="48">
                  <a:moveTo>
                    <a:pt x="0" y="48"/>
                  </a:moveTo>
                  <a:cubicBezTo>
                    <a:pt x="21" y="43"/>
                    <a:pt x="39" y="32"/>
                    <a:pt x="54" y="16"/>
                  </a:cubicBezTo>
                  <a:cubicBezTo>
                    <a:pt x="52" y="14"/>
                    <a:pt x="44" y="7"/>
                    <a:pt x="29" y="0"/>
                  </a:cubicBezTo>
                  <a:cubicBezTo>
                    <a:pt x="23" y="18"/>
                    <a:pt x="14" y="36"/>
                    <a:pt x="0" y="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2" name="Freeform 23"/>
            <p:cNvSpPr>
              <a:spLocks noEditPoints="1"/>
            </p:cNvSpPr>
            <p:nvPr/>
          </p:nvSpPr>
          <p:spPr bwMode="auto">
            <a:xfrm>
              <a:off x="882651" y="3267075"/>
              <a:ext cx="328613" cy="330200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0" y="190"/>
                </a:cxn>
                <a:cxn ang="0">
                  <a:pos x="190" y="381"/>
                </a:cxn>
                <a:cxn ang="0">
                  <a:pos x="380" y="190"/>
                </a:cxn>
                <a:cxn ang="0">
                  <a:pos x="190" y="0"/>
                </a:cxn>
                <a:cxn ang="0">
                  <a:pos x="190" y="310"/>
                </a:cxn>
                <a:cxn ang="0">
                  <a:pos x="75" y="189"/>
                </a:cxn>
                <a:cxn ang="0">
                  <a:pos x="190" y="67"/>
                </a:cxn>
                <a:cxn ang="0">
                  <a:pos x="306" y="189"/>
                </a:cxn>
                <a:cxn ang="0">
                  <a:pos x="190" y="310"/>
                </a:cxn>
              </a:cxnLst>
              <a:rect l="0" t="0" r="r" b="b"/>
              <a:pathLst>
                <a:path w="380" h="381">
                  <a:moveTo>
                    <a:pt x="190" y="0"/>
                  </a:moveTo>
                  <a:cubicBezTo>
                    <a:pt x="85" y="0"/>
                    <a:pt x="0" y="85"/>
                    <a:pt x="0" y="190"/>
                  </a:cubicBezTo>
                  <a:cubicBezTo>
                    <a:pt x="0" y="295"/>
                    <a:pt x="85" y="381"/>
                    <a:pt x="190" y="381"/>
                  </a:cubicBezTo>
                  <a:cubicBezTo>
                    <a:pt x="295" y="381"/>
                    <a:pt x="380" y="295"/>
                    <a:pt x="380" y="190"/>
                  </a:cubicBezTo>
                  <a:cubicBezTo>
                    <a:pt x="380" y="85"/>
                    <a:pt x="295" y="0"/>
                    <a:pt x="190" y="0"/>
                  </a:cubicBezTo>
                  <a:close/>
                  <a:moveTo>
                    <a:pt x="190" y="310"/>
                  </a:moveTo>
                  <a:cubicBezTo>
                    <a:pt x="127" y="310"/>
                    <a:pt x="75" y="256"/>
                    <a:pt x="75" y="189"/>
                  </a:cubicBezTo>
                  <a:cubicBezTo>
                    <a:pt x="75" y="121"/>
                    <a:pt x="127" y="67"/>
                    <a:pt x="190" y="67"/>
                  </a:cubicBezTo>
                  <a:cubicBezTo>
                    <a:pt x="254" y="67"/>
                    <a:pt x="306" y="121"/>
                    <a:pt x="306" y="189"/>
                  </a:cubicBezTo>
                  <a:cubicBezTo>
                    <a:pt x="306" y="256"/>
                    <a:pt x="254" y="310"/>
                    <a:pt x="190" y="31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1052513" y="3340100"/>
              <a:ext cx="30163" cy="42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"/>
                </a:cxn>
                <a:cxn ang="0">
                  <a:pos x="35" y="47"/>
                </a:cxn>
                <a:cxn ang="0">
                  <a:pos x="0" y="0"/>
                </a:cxn>
              </a:cxnLst>
              <a:rect l="0" t="0" r="r" b="b"/>
              <a:pathLst>
                <a:path w="35" h="51">
                  <a:moveTo>
                    <a:pt x="0" y="0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14" y="50"/>
                    <a:pt x="26" y="49"/>
                    <a:pt x="35" y="47"/>
                  </a:cubicBezTo>
                  <a:cubicBezTo>
                    <a:pt x="24" y="16"/>
                    <a:pt x="6" y="3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1052513" y="3389313"/>
              <a:ext cx="39688" cy="36512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4"/>
                </a:cxn>
                <a:cxn ang="0">
                  <a:pos x="0" y="43"/>
                </a:cxn>
                <a:cxn ang="0">
                  <a:pos x="45" y="43"/>
                </a:cxn>
                <a:cxn ang="0">
                  <a:pos x="39" y="0"/>
                </a:cxn>
              </a:cxnLst>
              <a:rect l="0" t="0" r="r" b="b"/>
              <a:pathLst>
                <a:path w="45" h="43">
                  <a:moveTo>
                    <a:pt x="39" y="0"/>
                  </a:moveTo>
                  <a:cubicBezTo>
                    <a:pt x="28" y="3"/>
                    <a:pt x="16" y="4"/>
                    <a:pt x="0" y="4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4" y="26"/>
                    <a:pt x="42" y="12"/>
                    <a:pt x="39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1052513" y="3435350"/>
              <a:ext cx="38100" cy="34925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38" y="41"/>
                </a:cxn>
                <a:cxn ang="0">
                  <a:pos x="44" y="0"/>
                </a:cxn>
              </a:cxnLst>
              <a:rect l="0" t="0" r="r" b="b"/>
              <a:pathLst>
                <a:path w="44" h="41">
                  <a:moveTo>
                    <a:pt x="4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5" y="36"/>
                    <a:pt x="28" y="38"/>
                    <a:pt x="38" y="41"/>
                  </a:cubicBezTo>
                  <a:cubicBezTo>
                    <a:pt x="42" y="24"/>
                    <a:pt x="44" y="8"/>
                    <a:pt x="44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1052513" y="3475038"/>
              <a:ext cx="30163" cy="476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6"/>
                </a:cxn>
                <a:cxn ang="0">
                  <a:pos x="35" y="5"/>
                </a:cxn>
                <a:cxn ang="0">
                  <a:pos x="0" y="0"/>
                </a:cxn>
              </a:cxnLst>
              <a:rect l="0" t="0" r="r" b="b"/>
              <a:pathLst>
                <a:path w="35" h="56">
                  <a:moveTo>
                    <a:pt x="0" y="0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18" y="46"/>
                    <a:pt x="29" y="26"/>
                    <a:pt x="35" y="5"/>
                  </a:cubicBezTo>
                  <a:cubicBezTo>
                    <a:pt x="26" y="2"/>
                    <a:pt x="14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</p:grpSp>
      <p:sp>
        <p:nvSpPr>
          <p:cNvPr id="27" name="Freeform 28"/>
          <p:cNvSpPr>
            <a:spLocks noEditPoints="1"/>
          </p:cNvSpPr>
          <p:nvPr userDrawn="1"/>
        </p:nvSpPr>
        <p:spPr bwMode="auto">
          <a:xfrm>
            <a:off x="663575" y="2127250"/>
            <a:ext cx="246063" cy="247650"/>
          </a:xfrm>
          <a:custGeom>
            <a:avLst/>
            <a:gdLst/>
            <a:ahLst/>
            <a:cxnLst>
              <a:cxn ang="0">
                <a:pos x="191" y="0"/>
              </a:cxn>
              <a:cxn ang="0">
                <a:pos x="0" y="191"/>
              </a:cxn>
              <a:cxn ang="0">
                <a:pos x="191" y="381"/>
              </a:cxn>
              <a:cxn ang="0">
                <a:pos x="381" y="191"/>
              </a:cxn>
              <a:cxn ang="0">
                <a:pos x="191" y="0"/>
              </a:cxn>
              <a:cxn ang="0">
                <a:pos x="221" y="287"/>
              </a:cxn>
              <a:cxn ang="0">
                <a:pos x="221" y="235"/>
              </a:cxn>
              <a:cxn ang="0">
                <a:pos x="163" y="235"/>
              </a:cxn>
              <a:cxn ang="0">
                <a:pos x="162" y="287"/>
              </a:cxn>
              <a:cxn ang="0">
                <a:pos x="109" y="259"/>
              </a:cxn>
              <a:cxn ang="0">
                <a:pos x="109" y="205"/>
              </a:cxn>
              <a:cxn ang="0">
                <a:pos x="189" y="126"/>
              </a:cxn>
              <a:cxn ang="0">
                <a:pos x="273" y="206"/>
              </a:cxn>
              <a:cxn ang="0">
                <a:pos x="273" y="260"/>
              </a:cxn>
              <a:cxn ang="0">
                <a:pos x="221" y="287"/>
              </a:cxn>
              <a:cxn ang="0">
                <a:pos x="292" y="201"/>
              </a:cxn>
              <a:cxn ang="0">
                <a:pos x="189" y="104"/>
              </a:cxn>
              <a:cxn ang="0">
                <a:pos x="89" y="201"/>
              </a:cxn>
              <a:cxn ang="0">
                <a:pos x="87" y="165"/>
              </a:cxn>
              <a:cxn ang="0">
                <a:pos x="171" y="86"/>
              </a:cxn>
              <a:cxn ang="0">
                <a:pos x="208" y="86"/>
              </a:cxn>
              <a:cxn ang="0">
                <a:pos x="301" y="174"/>
              </a:cxn>
              <a:cxn ang="0">
                <a:pos x="292" y="201"/>
              </a:cxn>
            </a:cxnLst>
            <a:rect l="0" t="0" r="r" b="b"/>
            <a:pathLst>
              <a:path w="381" h="381">
                <a:moveTo>
                  <a:pt x="191" y="0"/>
                </a:moveTo>
                <a:cubicBezTo>
                  <a:pt x="86" y="0"/>
                  <a:pt x="0" y="85"/>
                  <a:pt x="0" y="191"/>
                </a:cubicBezTo>
                <a:cubicBezTo>
                  <a:pt x="0" y="296"/>
                  <a:pt x="86" y="381"/>
                  <a:pt x="191" y="381"/>
                </a:cubicBezTo>
                <a:cubicBezTo>
                  <a:pt x="296" y="381"/>
                  <a:pt x="381" y="296"/>
                  <a:pt x="381" y="191"/>
                </a:cubicBezTo>
                <a:cubicBezTo>
                  <a:pt x="381" y="85"/>
                  <a:pt x="296" y="0"/>
                  <a:pt x="191" y="0"/>
                </a:cubicBezTo>
                <a:close/>
                <a:moveTo>
                  <a:pt x="221" y="287"/>
                </a:moveTo>
                <a:cubicBezTo>
                  <a:pt x="221" y="235"/>
                  <a:pt x="221" y="235"/>
                  <a:pt x="221" y="235"/>
                </a:cubicBezTo>
                <a:cubicBezTo>
                  <a:pt x="163" y="235"/>
                  <a:pt x="163" y="235"/>
                  <a:pt x="163" y="235"/>
                </a:cubicBezTo>
                <a:cubicBezTo>
                  <a:pt x="162" y="287"/>
                  <a:pt x="162" y="287"/>
                  <a:pt x="162" y="287"/>
                </a:cubicBezTo>
                <a:cubicBezTo>
                  <a:pt x="162" y="287"/>
                  <a:pt x="109" y="288"/>
                  <a:pt x="109" y="259"/>
                </a:cubicBezTo>
                <a:cubicBezTo>
                  <a:pt x="109" y="229"/>
                  <a:pt x="109" y="205"/>
                  <a:pt x="109" y="205"/>
                </a:cubicBezTo>
                <a:cubicBezTo>
                  <a:pt x="189" y="126"/>
                  <a:pt x="189" y="126"/>
                  <a:pt x="189" y="126"/>
                </a:cubicBezTo>
                <a:cubicBezTo>
                  <a:pt x="273" y="206"/>
                  <a:pt x="273" y="206"/>
                  <a:pt x="273" y="206"/>
                </a:cubicBezTo>
                <a:cubicBezTo>
                  <a:pt x="273" y="260"/>
                  <a:pt x="273" y="260"/>
                  <a:pt x="273" y="260"/>
                </a:cubicBezTo>
                <a:cubicBezTo>
                  <a:pt x="273" y="260"/>
                  <a:pt x="279" y="288"/>
                  <a:pt x="221" y="287"/>
                </a:cubicBezTo>
                <a:close/>
                <a:moveTo>
                  <a:pt x="292" y="201"/>
                </a:moveTo>
                <a:cubicBezTo>
                  <a:pt x="189" y="104"/>
                  <a:pt x="189" y="104"/>
                  <a:pt x="189" y="104"/>
                </a:cubicBezTo>
                <a:cubicBezTo>
                  <a:pt x="89" y="201"/>
                  <a:pt x="89" y="201"/>
                  <a:pt x="89" y="201"/>
                </a:cubicBezTo>
                <a:cubicBezTo>
                  <a:pt x="67" y="183"/>
                  <a:pt x="87" y="165"/>
                  <a:pt x="87" y="165"/>
                </a:cubicBezTo>
                <a:cubicBezTo>
                  <a:pt x="87" y="165"/>
                  <a:pt x="153" y="102"/>
                  <a:pt x="171" y="86"/>
                </a:cubicBezTo>
                <a:cubicBezTo>
                  <a:pt x="188" y="71"/>
                  <a:pt x="208" y="86"/>
                  <a:pt x="208" y="86"/>
                </a:cubicBezTo>
                <a:cubicBezTo>
                  <a:pt x="208" y="86"/>
                  <a:pt x="287" y="158"/>
                  <a:pt x="301" y="174"/>
                </a:cubicBezTo>
                <a:cubicBezTo>
                  <a:pt x="315" y="189"/>
                  <a:pt x="292" y="201"/>
                  <a:pt x="292" y="201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28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6457950" y="6356350"/>
            <a:ext cx="2057400" cy="365125"/>
          </a:xfrm>
        </p:spPr>
        <p:txBody>
          <a:bodyPr/>
          <a:lstStyle>
            <a:lvl1pPr>
              <a:defRPr>
                <a:solidFill>
                  <a:srgbClr val="5C5C5C"/>
                </a:solidFill>
                <a:latin typeface="Lato" charset="0"/>
              </a:defRPr>
            </a:lvl1pPr>
          </a:lstStyle>
          <a:p>
            <a:pPr>
              <a:defRPr/>
            </a:pPr>
            <a:fld id="{03EAF2E3-88B6-F341-875C-312C1CE63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9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88408" y="1987475"/>
            <a:ext cx="3878049" cy="2150909"/>
          </a:xfrm>
        </p:spPr>
        <p:txBody>
          <a:bodyPr>
            <a:noAutofit/>
          </a:bodyPr>
          <a:lstStyle>
            <a:lvl1pPr marL="0" indent="0"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buNone/>
              <a:defRPr lang="en-US" sz="1400"/>
            </a:lvl1pPr>
          </a:lstStyle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Upper 424 Aviation Rd NE, </a:t>
            </a: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Calgary AB T2E 8H6, Canada</a:t>
            </a: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+ 1 403 243 3285</a:t>
            </a: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cawst@cawst.org</a:t>
            </a:r>
            <a:endParaRPr lang="en-US" sz="1400" dirty="0">
              <a:solidFill>
                <a:srgbClr val="5C5C5C"/>
              </a:solidFill>
              <a:latin typeface="Lato" panose="020F0502020204030203" pitchFamily="34" charset="0"/>
              <a:ea typeface="+mn-ea"/>
              <a:cs typeface="+mn-cs"/>
            </a:endParaRP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www.cawst.org</a:t>
            </a:r>
            <a:endParaRPr lang="en-US" sz="1400" dirty="0">
              <a:solidFill>
                <a:srgbClr val="5C5C5C"/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30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4899005" y="2488856"/>
            <a:ext cx="3573676" cy="662019"/>
          </a:xfrm>
        </p:spPr>
        <p:txBody>
          <a:bodyPr>
            <a:noAutofit/>
          </a:bodyPr>
          <a:lstStyle>
            <a:lvl1pPr marL="0" indent="0">
              <a:buNone/>
              <a:defRPr sz="405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dirty="0"/>
              <a:t>THANK YOU!</a:t>
            </a:r>
          </a:p>
        </p:txBody>
      </p:sp>
      <p:pic>
        <p:nvPicPr>
          <p:cNvPr id="32" name="Picture 31" descr="cawst_logo--high_res_full_name--colou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638" y="5330078"/>
            <a:ext cx="2560158" cy="92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503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566062" y="2033349"/>
            <a:ext cx="2755442" cy="379595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566062" y="1680515"/>
            <a:ext cx="2755442" cy="352832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1C213E7D-6793-C448-B3CD-97E4EB790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9" hasCustomPrompt="1"/>
          </p:nvPr>
        </p:nvSpPr>
        <p:spPr>
          <a:xfrm>
            <a:off x="795903" y="6458480"/>
            <a:ext cx="2941602" cy="312736"/>
          </a:xfrm>
        </p:spPr>
        <p:txBody>
          <a:bodyPr anchor="ctr"/>
          <a:lstStyle>
            <a:lvl1pPr marL="0">
              <a:lnSpc>
                <a:spcPct val="100000"/>
              </a:lnSpc>
              <a:spcBef>
                <a:spcPts val="0"/>
              </a:spcBef>
              <a:defRPr>
                <a:solidFill>
                  <a:srgbClr val="6D6D6D"/>
                </a:solidFill>
              </a:defRPr>
            </a:lvl1pPr>
            <a:lvl2pPr marL="457200" marR="0" indent="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400"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marL="228600" marR="0" lvl="0" indent="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id-ID" sz="1000" b="1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Footer</a:t>
            </a:r>
            <a:r>
              <a:rPr lang="id-ID" sz="1000" dirty="0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 – </a:t>
            </a:r>
            <a:r>
              <a:rPr lang="id-ID" sz="1000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Text</a:t>
            </a:r>
            <a:r>
              <a:rPr lang="id-ID" sz="1000" dirty="0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 Can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05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19075" y="6383338"/>
            <a:ext cx="2333625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152400" y="6400800"/>
            <a:ext cx="24955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id-ID" sz="1000" b="1" dirty="0">
                <a:solidFill>
                  <a:srgbClr val="FFFFFF"/>
                </a:solidFill>
                <a:latin typeface="Calibri"/>
                <a:cs typeface="Calibri"/>
              </a:rPr>
              <a:t>FOOTER</a:t>
            </a:r>
            <a:r>
              <a:rPr lang="id-ID" sz="1000" dirty="0">
                <a:solidFill>
                  <a:srgbClr val="FFFFFF"/>
                </a:solidFill>
                <a:latin typeface="Calibri"/>
                <a:cs typeface="Calibri"/>
              </a:rPr>
              <a:t> – text can go here</a:t>
            </a:r>
            <a:endParaRPr lang="en-US" sz="10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-1"/>
            <a:ext cx="4561116" cy="6858001"/>
          </a:xfrm>
        </p:spPr>
        <p:txBody>
          <a:bodyPr rtlCol="0">
            <a:normAutofit/>
          </a:bodyPr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617029" y="3120764"/>
            <a:ext cx="2819399" cy="2929822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5617029" y="2106192"/>
            <a:ext cx="2819399" cy="410414"/>
          </a:xfrm>
        </p:spPr>
        <p:txBody>
          <a:bodyPr>
            <a:noAutofit/>
          </a:bodyPr>
          <a:lstStyle>
            <a:lvl1pPr marL="0" indent="0" algn="l">
              <a:buNone/>
              <a:defRPr sz="24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5170714" y="1254369"/>
            <a:ext cx="3265712" cy="708970"/>
          </a:xfrm>
        </p:spPr>
        <p:txBody>
          <a:bodyPr>
            <a:noAutofit/>
          </a:bodyPr>
          <a:lstStyle>
            <a:lvl1pPr marL="0" indent="0" algn="r">
              <a:lnSpc>
                <a:spcPct val="120000"/>
              </a:lnSpc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70714" y="433517"/>
            <a:ext cx="3265712" cy="820852"/>
          </a:xfrm>
        </p:spPr>
        <p:txBody>
          <a:bodyPr>
            <a:noAutofit/>
          </a:bodyPr>
          <a:lstStyle>
            <a:lvl1pPr marL="0" indent="0" algn="r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B3E7572A-DB1E-0B48-A9AF-75AB48B0A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04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4582886" y="-1"/>
            <a:ext cx="4561115" cy="6858001"/>
          </a:xfrm>
        </p:spPr>
        <p:txBody>
          <a:bodyPr rtlCol="0">
            <a:normAutofit/>
          </a:bodyPr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796020" y="3948573"/>
            <a:ext cx="2819399" cy="2196896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796020" y="3223792"/>
            <a:ext cx="2819399" cy="410414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236119" y="433517"/>
            <a:ext cx="3972626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BF53AF1-74B3-4345-A76A-13EC16334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795903" y="6458480"/>
            <a:ext cx="2941602" cy="312736"/>
          </a:xfrm>
        </p:spPr>
        <p:txBody>
          <a:bodyPr anchor="ctr"/>
          <a:lstStyle>
            <a:lvl1pPr marL="0">
              <a:lnSpc>
                <a:spcPct val="100000"/>
              </a:lnSpc>
              <a:spcBef>
                <a:spcPts val="0"/>
              </a:spcBef>
              <a:defRPr>
                <a:solidFill>
                  <a:srgbClr val="6D6D6D"/>
                </a:solidFill>
              </a:defRPr>
            </a:lvl1pPr>
            <a:lvl2pPr marL="457200" marR="0" indent="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400"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marL="228600" marR="0" lvl="0" indent="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id-ID" sz="1000" b="1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Footer</a:t>
            </a:r>
            <a:r>
              <a:rPr lang="id-ID" sz="1000" dirty="0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 – </a:t>
            </a:r>
            <a:r>
              <a:rPr lang="id-ID" sz="1000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Text</a:t>
            </a:r>
            <a:r>
              <a:rPr lang="id-ID" sz="1000" dirty="0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 Can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080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c15="http://schemas.microsoft.com/office/drawing/2012/chart" xmlns:c="http://schemas.openxmlformats.org/drawingml/2006/chart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c15="http://schemas.microsoft.com/office/drawing/2012/chart" xmlns:c="http://schemas.openxmlformats.org/drawingml/2006/chart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ECAF25AA-D4E7-BC44-A370-B527EEEB3E73}" type="datetimeFigureOut">
              <a:rPr lang="en-US"/>
              <a:pPr>
                <a:defRPr/>
              </a:pPr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82C11889-A0B8-1A4E-90C6-60AEB58153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481013"/>
            <a:ext cx="85725" cy="593725"/>
          </a:xfrm>
          <a:prstGeom prst="rect">
            <a:avLst/>
          </a:prstGeom>
          <a:solidFill>
            <a:srgbClr val="38C6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8" r:id="rId1"/>
    <p:sldLayoutId id="2147484382" r:id="rId2"/>
    <p:sldLayoutId id="2147484368" r:id="rId3"/>
    <p:sldLayoutId id="2147484379" r:id="rId4"/>
    <p:sldLayoutId id="2147484380" r:id="rId5"/>
    <p:sldLayoutId id="2147484381" r:id="rId6"/>
    <p:sldLayoutId id="2147484367" r:id="rId7"/>
    <p:sldLayoutId id="2147484369" r:id="rId8"/>
    <p:sldLayoutId id="2147484370" r:id="rId9"/>
    <p:sldLayoutId id="2147484371" r:id="rId10"/>
    <p:sldLayoutId id="2147484372" r:id="rId11"/>
    <p:sldLayoutId id="2147484373" r:id="rId12"/>
    <p:sldLayoutId id="2147484374" r:id="rId13"/>
    <p:sldLayoutId id="2147484375" r:id="rId14"/>
    <p:sldLayoutId id="2147484376" r:id="rId15"/>
    <p:sldLayoutId id="2147484323" r:id="rId16"/>
    <p:sldLayoutId id="2147484377" r:id="rId17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wst.org/" TargetMode="External"/><Relationship Id="rId2" Type="http://schemas.openxmlformats.org/officeDocument/2006/relationships/hyperlink" Target="http://creativecommons.org/licenses/by/4.0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wst.org/resource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cawst.org/resources" TargetMode="Externa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rPr sz="2800"/>
              <a:t>Licence Creative Commons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>
                <a:defRPr/>
              </a:pPr>
              <a:t>1</a:t>
            </a:fld>
            <a:endParaRPr/>
          </a:p>
        </p:txBody>
      </p:sp>
      <p:sp>
        <p:nvSpPr>
          <p:cNvPr id="16" name="TextBox 15"/>
          <p:cNvSpPr txBox="1"/>
          <p:nvPr/>
        </p:nvSpPr>
        <p:spPr>
          <a:xfrm>
            <a:off x="328514" y="1054135"/>
            <a:ext cx="8142939" cy="5272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 eaLnBrk="1" fontAlgn="auto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Le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contenu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de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ce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document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est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libre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et sous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licence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Creative Commons Attribution Works 4.0 International License. Pour consulter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une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copie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de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cette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licence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,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visitez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le site </a:t>
            </a:r>
            <a:r>
              <a:rPr sz="1300" dirty="0">
                <a:solidFill>
                  <a:srgbClr val="24A4D6"/>
                </a:solidFill>
                <a:latin typeface="Lato" panose="020F0502020204030203" pitchFamily="34" charset="0"/>
                <a:ea typeface="+mn-ea"/>
                <a:cs typeface="+mn-cs"/>
                <a:hlinkClick r:id="rId2"/>
              </a:rPr>
              <a:t>http://creativecommons.org/licenses/by/4.0</a:t>
            </a:r>
          </a:p>
          <a:p>
            <a:pPr lvl="3" rtl="0" eaLnBrk="1" fontAlgn="auto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defRPr/>
            </a:pPr>
            <a:br>
              <a:rPr lang="en-US" sz="1300" dirty="0">
                <a:solidFill>
                  <a:schemeClr val="bg2"/>
                </a:solidFill>
                <a:latin typeface="Lato" panose="020F0502020204030203" pitchFamily="34" charset="0"/>
              </a:rPr>
            </a:br>
            <a:r>
              <a:rPr sz="1300" dirty="0" err="1">
                <a:solidFill>
                  <a:schemeClr val="bg2"/>
                </a:solidFill>
                <a:latin typeface="Lato" panose="020F0502020204030203" pitchFamily="34" charset="0"/>
              </a:rPr>
              <a:t>Vous</a:t>
            </a:r>
            <a:r>
              <a:rPr sz="1300" dirty="0">
                <a:solidFill>
                  <a:schemeClr val="bg2"/>
                </a:solidFill>
                <a:latin typeface="Lato" panose="020F0502020204030203" pitchFamily="34" charset="0"/>
              </a:rPr>
              <a:t> </a:t>
            </a:r>
            <a:r>
              <a:rPr sz="1300" dirty="0" err="1">
                <a:solidFill>
                  <a:schemeClr val="bg2"/>
                </a:solidFill>
                <a:latin typeface="Lato" panose="020F0502020204030203" pitchFamily="34" charset="0"/>
              </a:rPr>
              <a:t>pouvez</a:t>
            </a:r>
            <a:r>
              <a:rPr sz="1300" dirty="0">
                <a:solidFill>
                  <a:schemeClr val="bg2"/>
                </a:solidFill>
                <a:latin typeface="Lato" panose="020F0502020204030203" pitchFamily="34" charset="0"/>
              </a:rPr>
              <a:t> :</a:t>
            </a:r>
            <a:br>
              <a:rPr lang="en-US" sz="1300" dirty="0">
                <a:solidFill>
                  <a:schemeClr val="bg2"/>
                </a:solidFill>
                <a:latin typeface="Lato" panose="020F0502020204030203" pitchFamily="34" charset="0"/>
              </a:rPr>
            </a:br>
            <a:r>
              <a:rPr sz="1300" b="1" dirty="0" err="1">
                <a:solidFill>
                  <a:schemeClr val="bg2"/>
                </a:solidFill>
                <a:latin typeface="Lato" panose="020F0502020204030203" pitchFamily="34" charset="0"/>
              </a:rPr>
              <a:t>Partager</a:t>
            </a:r>
            <a:r>
              <a:rPr sz="1300" b="1" dirty="0">
                <a:solidFill>
                  <a:schemeClr val="bg2"/>
                </a:solidFill>
                <a:latin typeface="Lato" panose="020F0502020204030203" pitchFamily="34" charset="0"/>
              </a:rPr>
              <a:t> </a:t>
            </a:r>
            <a:r>
              <a:rPr sz="1300" dirty="0">
                <a:solidFill>
                  <a:schemeClr val="bg2"/>
                </a:solidFill>
                <a:latin typeface="Lato" panose="020F0502020204030203" pitchFamily="34" charset="0"/>
              </a:rPr>
              <a:t>– Copier, </a:t>
            </a:r>
            <a:r>
              <a:rPr sz="1300" dirty="0" err="1">
                <a:solidFill>
                  <a:schemeClr val="bg2"/>
                </a:solidFill>
                <a:latin typeface="Lato" panose="020F0502020204030203" pitchFamily="34" charset="0"/>
              </a:rPr>
              <a:t>distribuer</a:t>
            </a:r>
            <a:r>
              <a:rPr sz="1300" dirty="0">
                <a:solidFill>
                  <a:schemeClr val="bg2"/>
                </a:solidFill>
                <a:latin typeface="Lato" panose="020F0502020204030203" pitchFamily="34" charset="0"/>
              </a:rPr>
              <a:t> et </a:t>
            </a:r>
            <a:r>
              <a:rPr sz="1300" dirty="0" err="1">
                <a:solidFill>
                  <a:schemeClr val="bg2"/>
                </a:solidFill>
                <a:latin typeface="Lato" panose="020F0502020204030203" pitchFamily="34" charset="0"/>
              </a:rPr>
              <a:t>communiquer</a:t>
            </a:r>
            <a:r>
              <a:rPr sz="1300" dirty="0">
                <a:solidFill>
                  <a:schemeClr val="bg2"/>
                </a:solidFill>
                <a:latin typeface="Lato" panose="020F0502020204030203" pitchFamily="34" charset="0"/>
              </a:rPr>
              <a:t> le </a:t>
            </a:r>
            <a:r>
              <a:rPr sz="1300" dirty="0" err="1">
                <a:solidFill>
                  <a:schemeClr val="bg2"/>
                </a:solidFill>
                <a:latin typeface="Lato" panose="020F0502020204030203" pitchFamily="34" charset="0"/>
              </a:rPr>
              <a:t>matériel</a:t>
            </a:r>
            <a:r>
              <a:rPr sz="1300" dirty="0">
                <a:solidFill>
                  <a:schemeClr val="bg2"/>
                </a:solidFill>
                <a:latin typeface="Lato" panose="020F0502020204030203" pitchFamily="34" charset="0"/>
              </a:rPr>
              <a:t> par </a:t>
            </a:r>
            <a:r>
              <a:rPr sz="1300" dirty="0" err="1">
                <a:solidFill>
                  <a:schemeClr val="bg2"/>
                </a:solidFill>
                <a:latin typeface="Lato" panose="020F0502020204030203" pitchFamily="34" charset="0"/>
              </a:rPr>
              <a:t>tous</a:t>
            </a:r>
            <a:r>
              <a:rPr sz="1300" dirty="0">
                <a:solidFill>
                  <a:schemeClr val="bg2"/>
                </a:solidFill>
                <a:latin typeface="Lato" panose="020F0502020204030203" pitchFamily="34" charset="0"/>
              </a:rPr>
              <a:t> </a:t>
            </a:r>
            <a:r>
              <a:rPr sz="1300" dirty="0" err="1">
                <a:solidFill>
                  <a:schemeClr val="bg2"/>
                </a:solidFill>
                <a:latin typeface="Lato" panose="020F0502020204030203" pitchFamily="34" charset="0"/>
              </a:rPr>
              <a:t>moyens</a:t>
            </a:r>
            <a:r>
              <a:rPr sz="1300" dirty="0">
                <a:solidFill>
                  <a:schemeClr val="bg2"/>
                </a:solidFill>
                <a:latin typeface="Lato" panose="020F0502020204030203" pitchFamily="34" charset="0"/>
              </a:rPr>
              <a:t> et sous </a:t>
            </a:r>
            <a:r>
              <a:rPr sz="1300" dirty="0" err="1">
                <a:solidFill>
                  <a:schemeClr val="bg2"/>
                </a:solidFill>
                <a:latin typeface="Lato" panose="020F0502020204030203" pitchFamily="34" charset="0"/>
              </a:rPr>
              <a:t>tous</a:t>
            </a:r>
            <a:r>
              <a:rPr sz="1300" dirty="0">
                <a:solidFill>
                  <a:schemeClr val="bg2"/>
                </a:solidFill>
                <a:latin typeface="Lato" panose="020F0502020204030203" pitchFamily="34" charset="0"/>
              </a:rPr>
              <a:t> formats</a:t>
            </a:r>
            <a:br>
              <a:rPr lang="en-CA" sz="1300" dirty="0">
                <a:solidFill>
                  <a:schemeClr val="bg2"/>
                </a:solidFill>
                <a:latin typeface="Lato" panose="020F0502020204030203" pitchFamily="34" charset="0"/>
              </a:rPr>
            </a:br>
            <a:r>
              <a:rPr sz="1300" b="1" dirty="0" err="1">
                <a:solidFill>
                  <a:schemeClr val="bg2"/>
                </a:solidFill>
                <a:latin typeface="Lato" panose="020F0502020204030203" pitchFamily="34" charset="0"/>
              </a:rPr>
              <a:t>Réorganiser</a:t>
            </a:r>
            <a:r>
              <a:rPr sz="1300" dirty="0">
                <a:solidFill>
                  <a:schemeClr val="bg2"/>
                </a:solidFill>
                <a:latin typeface="Lato" panose="020F0502020204030203" pitchFamily="34" charset="0"/>
              </a:rPr>
              <a:t> – Modifier, transformer et </a:t>
            </a:r>
            <a:r>
              <a:rPr sz="1300" dirty="0" err="1">
                <a:solidFill>
                  <a:schemeClr val="bg2"/>
                </a:solidFill>
                <a:latin typeface="Lato" panose="020F0502020204030203" pitchFamily="34" charset="0"/>
              </a:rPr>
              <a:t>créer</a:t>
            </a:r>
            <a:r>
              <a:rPr sz="1300" dirty="0">
                <a:solidFill>
                  <a:schemeClr val="bg2"/>
                </a:solidFill>
                <a:latin typeface="Lato" panose="020F0502020204030203" pitchFamily="34" charset="0"/>
              </a:rPr>
              <a:t> à </a:t>
            </a:r>
            <a:r>
              <a:rPr sz="1300" dirty="0" err="1">
                <a:solidFill>
                  <a:schemeClr val="bg2"/>
                </a:solidFill>
                <a:latin typeface="Lato" panose="020F0502020204030203" pitchFamily="34" charset="0"/>
              </a:rPr>
              <a:t>partir</a:t>
            </a:r>
            <a:r>
              <a:rPr sz="1300" dirty="0">
                <a:solidFill>
                  <a:schemeClr val="bg2"/>
                </a:solidFill>
                <a:latin typeface="Lato" panose="020F0502020204030203" pitchFamily="34" charset="0"/>
              </a:rPr>
              <a:t> du </a:t>
            </a:r>
            <a:r>
              <a:rPr sz="1300" dirty="0" err="1">
                <a:solidFill>
                  <a:schemeClr val="bg2"/>
                </a:solidFill>
                <a:latin typeface="Lato" panose="020F0502020204030203" pitchFamily="34" charset="0"/>
              </a:rPr>
              <a:t>matériel</a:t>
            </a:r>
            <a:r>
              <a:rPr sz="1300" dirty="0">
                <a:solidFill>
                  <a:schemeClr val="bg2"/>
                </a:solidFill>
                <a:latin typeface="Lato" panose="020F0502020204030203" pitchFamily="34" charset="0"/>
              </a:rPr>
              <a:t> pour </a:t>
            </a:r>
            <a:r>
              <a:rPr sz="1300" dirty="0" err="1">
                <a:solidFill>
                  <a:schemeClr val="bg2"/>
                </a:solidFill>
                <a:latin typeface="Lato" panose="020F0502020204030203" pitchFamily="34" charset="0"/>
              </a:rPr>
              <a:t>toute</a:t>
            </a:r>
            <a:r>
              <a:rPr sz="1300" dirty="0">
                <a:solidFill>
                  <a:schemeClr val="bg2"/>
                </a:solidFill>
                <a:latin typeface="Lato" panose="020F0502020204030203" pitchFamily="34" charset="0"/>
              </a:rPr>
              <a:t> </a:t>
            </a:r>
            <a:r>
              <a:rPr sz="1300" dirty="0" err="1">
                <a:solidFill>
                  <a:schemeClr val="bg2"/>
                </a:solidFill>
                <a:latin typeface="Lato" panose="020F0502020204030203" pitchFamily="34" charset="0"/>
              </a:rPr>
              <a:t>utilisation</a:t>
            </a:r>
            <a:r>
              <a:rPr sz="1300" dirty="0">
                <a:solidFill>
                  <a:schemeClr val="bg2"/>
                </a:solidFill>
                <a:latin typeface="Lato" panose="020F0502020204030203" pitchFamily="34" charset="0"/>
              </a:rPr>
              <a:t>, y </a:t>
            </a:r>
            <a:r>
              <a:rPr sz="1300" dirty="0" err="1">
                <a:solidFill>
                  <a:schemeClr val="bg2"/>
                </a:solidFill>
                <a:latin typeface="Lato" panose="020F0502020204030203" pitchFamily="34" charset="0"/>
              </a:rPr>
              <a:t>compris</a:t>
            </a:r>
            <a:r>
              <a:rPr sz="1300" dirty="0">
                <a:solidFill>
                  <a:schemeClr val="bg2"/>
                </a:solidFill>
                <a:latin typeface="Lato" panose="020F0502020204030203" pitchFamily="34" charset="0"/>
              </a:rPr>
              <a:t> </a:t>
            </a:r>
            <a:r>
              <a:rPr sz="1300" dirty="0" err="1">
                <a:solidFill>
                  <a:schemeClr val="bg2"/>
                </a:solidFill>
                <a:latin typeface="Lato" panose="020F0502020204030203" pitchFamily="34" charset="0"/>
              </a:rPr>
              <a:t>commerciale</a:t>
            </a:r>
            <a:endParaRPr sz="1300" dirty="0">
              <a:solidFill>
                <a:schemeClr val="bg2"/>
              </a:solidFill>
              <a:latin typeface="Lato" panose="020F0502020204030203" pitchFamily="34" charset="0"/>
            </a:endParaRPr>
          </a:p>
          <a:p>
            <a:pPr lvl="3" eaLnBrk="1" fontAlgn="auto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defRPr/>
            </a:pPr>
            <a:endParaRPr lang="en-US" sz="1300" dirty="0">
              <a:solidFill>
                <a:schemeClr val="bg1"/>
              </a:solidFill>
              <a:latin typeface="Lato" panose="020F0502020204030203" pitchFamily="34" charset="0"/>
              <a:ea typeface="+mn-ea"/>
              <a:cs typeface="+mn-cs"/>
            </a:endParaRPr>
          </a:p>
          <a:p>
            <a:pPr rtl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Aux conditions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suivantes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 :</a:t>
            </a:r>
          </a:p>
          <a:p>
            <a:pPr marL="0" lvl="4" rtl="0" eaLnBrk="1" fontAlgn="auto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sz="1300" b="1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Attribution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–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Vous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devez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mentionner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CAWST de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manière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appropriée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,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fournir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un lien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vers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la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licence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, et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indiquer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toute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modification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apportée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.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Ces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informations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doivent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être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justifiées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, sans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toutefois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suggérer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que CAWST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vous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soutient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ou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accepte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la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façon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dont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vous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utilisez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ses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ressources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.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Veuillez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mentionner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notre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site Internet : 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  <a:hlinkClick r:id="rId3"/>
              </a:rPr>
              <a:t>www.cawst.org</a:t>
            </a:r>
          </a:p>
          <a:p>
            <a:pPr marL="0" lvl="4" rtl="0" eaLnBrk="1" fontAlgn="auto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CAWST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publiera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périodiquement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des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mises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à jour de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ce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document. Pour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cette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raison,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il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est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recommandé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de ne pas proposer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ce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document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en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téléchargement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sur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votre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site web.</a:t>
            </a:r>
          </a:p>
          <a:p>
            <a:pPr marL="0" lvl="4" rtl="0" eaLnBrk="1" fontAlgn="auto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sz="13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CAWST et </a:t>
            </a:r>
            <a:r>
              <a:rPr sz="13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ses</a:t>
            </a:r>
            <a:r>
              <a:rPr sz="13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administrateurs</a:t>
            </a:r>
            <a:r>
              <a:rPr sz="13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, </a:t>
            </a:r>
            <a:r>
              <a:rPr sz="13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employés</a:t>
            </a:r>
            <a:r>
              <a:rPr sz="13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, </a:t>
            </a:r>
            <a:r>
              <a:rPr sz="13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contractants</a:t>
            </a:r>
            <a:r>
              <a:rPr sz="13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et </a:t>
            </a:r>
            <a:r>
              <a:rPr sz="13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bénévoles</a:t>
            </a:r>
            <a:r>
              <a:rPr sz="13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n'endossent</a:t>
            </a:r>
            <a:r>
              <a:rPr sz="13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aucune</a:t>
            </a:r>
            <a:r>
              <a:rPr sz="13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responsabilité</a:t>
            </a:r>
            <a:r>
              <a:rPr sz="13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et ne </a:t>
            </a:r>
            <a:r>
              <a:rPr sz="13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donnent</a:t>
            </a:r>
            <a:r>
              <a:rPr sz="13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aucune</a:t>
            </a:r>
            <a:r>
              <a:rPr sz="13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garantie</a:t>
            </a:r>
            <a:r>
              <a:rPr sz="13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en</a:t>
            </a:r>
            <a:r>
              <a:rPr sz="13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ce</a:t>
            </a:r>
            <a:r>
              <a:rPr sz="13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qui </a:t>
            </a:r>
            <a:r>
              <a:rPr sz="13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concerne</a:t>
            </a:r>
            <a:r>
              <a:rPr sz="13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les </a:t>
            </a:r>
            <a:r>
              <a:rPr sz="13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résultats</a:t>
            </a:r>
            <a:r>
              <a:rPr sz="13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pouvant</a:t>
            </a:r>
            <a:r>
              <a:rPr sz="13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être</a:t>
            </a:r>
            <a:r>
              <a:rPr sz="13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obtenus</a:t>
            </a:r>
            <a:r>
              <a:rPr sz="13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par </a:t>
            </a:r>
            <a:r>
              <a:rPr sz="13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l'utilisation</a:t>
            </a:r>
            <a:r>
              <a:rPr sz="13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des </a:t>
            </a:r>
            <a:r>
              <a:rPr sz="13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informations</a:t>
            </a:r>
            <a:r>
              <a:rPr sz="13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fournies</a:t>
            </a:r>
            <a:r>
              <a:rPr sz="13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33407" y="2127921"/>
            <a:ext cx="986155" cy="835092"/>
            <a:chOff x="329372" y="2666906"/>
            <a:chExt cx="986155" cy="835092"/>
          </a:xfrm>
        </p:grpSpPr>
        <p:pic>
          <p:nvPicPr>
            <p:cNvPr id="17" name="Picture 16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042" y="3254348"/>
              <a:ext cx="959485" cy="247650"/>
            </a:xfrm>
            <a:prstGeom prst="rect">
              <a:avLst/>
            </a:prstGeom>
            <a:noFill/>
          </p:spPr>
        </p:pic>
        <p:pic>
          <p:nvPicPr>
            <p:cNvPr id="18" name="Picture 17"/>
            <p:cNvPicPr/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372" y="2666906"/>
              <a:ext cx="986155" cy="352425"/>
            </a:xfrm>
            <a:prstGeom prst="rect">
              <a:avLst/>
            </a:prstGeom>
            <a:noFill/>
          </p:spPr>
        </p:pic>
      </p:grpSp>
      <p:pic>
        <p:nvPicPr>
          <p:cNvPr id="19" name="Picture 18" descr="N:\Communications\Communications Tools\Logos &amp; Graphics\Logos\+ CAWST\cawst_logo_full--docx_header--colour.pn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879" y="136221"/>
            <a:ext cx="2431415" cy="9448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9116046" y="4343803"/>
            <a:ext cx="1403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90210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rtl="0">
              <a:defRPr/>
            </a:pPr>
            <a:fld id="{D93271AD-3E44-B34A-BFE3-F02C18C79885}" type="slidenum">
              <a:rPr/>
              <a:pPr>
                <a:defRPr/>
              </a:pPr>
              <a:t>10</a:t>
            </a:fld>
            <a:endParaRPr/>
          </a:p>
        </p:txBody>
      </p:sp>
      <p:sp>
        <p:nvSpPr>
          <p:cNvPr id="5" name="Freeform 4"/>
          <p:cNvSpPr>
            <a:spLocks noEditPoints="1"/>
          </p:cNvSpPr>
          <p:nvPr/>
        </p:nvSpPr>
        <p:spPr bwMode="auto">
          <a:xfrm>
            <a:off x="5185471" y="3087005"/>
            <a:ext cx="246063" cy="246063"/>
          </a:xfrm>
          <a:custGeom>
            <a:avLst/>
            <a:gdLst/>
            <a:ahLst/>
            <a:cxnLst>
              <a:cxn ang="0">
                <a:pos x="190" y="0"/>
              </a:cxn>
              <a:cxn ang="0">
                <a:pos x="0" y="190"/>
              </a:cxn>
              <a:cxn ang="0">
                <a:pos x="190" y="380"/>
              </a:cxn>
              <a:cxn ang="0">
                <a:pos x="380" y="190"/>
              </a:cxn>
              <a:cxn ang="0">
                <a:pos x="190" y="0"/>
              </a:cxn>
              <a:cxn ang="0">
                <a:pos x="178" y="74"/>
              </a:cxn>
              <a:cxn ang="0">
                <a:pos x="171" y="138"/>
              </a:cxn>
              <a:cxn ang="0">
                <a:pos x="147" y="60"/>
              </a:cxn>
              <a:cxn ang="0">
                <a:pos x="178" y="74"/>
              </a:cxn>
              <a:cxn ang="0">
                <a:pos x="197" y="303"/>
              </a:cxn>
              <a:cxn ang="0">
                <a:pos x="124" y="201"/>
              </a:cxn>
              <a:cxn ang="0">
                <a:pos x="109" y="107"/>
              </a:cxn>
              <a:cxn ang="0">
                <a:pos x="136" y="63"/>
              </a:cxn>
              <a:cxn ang="0">
                <a:pos x="161" y="140"/>
              </a:cxn>
              <a:cxn ang="0">
                <a:pos x="151" y="168"/>
              </a:cxn>
              <a:cxn ang="0">
                <a:pos x="188" y="243"/>
              </a:cxn>
              <a:cxn ang="0">
                <a:pos x="208" y="243"/>
              </a:cxn>
              <a:cxn ang="0">
                <a:pos x="244" y="314"/>
              </a:cxn>
              <a:cxn ang="0">
                <a:pos x="197" y="303"/>
              </a:cxn>
              <a:cxn ang="0">
                <a:pos x="257" y="309"/>
              </a:cxn>
              <a:cxn ang="0">
                <a:pos x="219" y="239"/>
              </a:cxn>
              <a:cxn ang="0">
                <a:pos x="251" y="242"/>
              </a:cxn>
              <a:cxn ang="0">
                <a:pos x="269" y="277"/>
              </a:cxn>
              <a:cxn ang="0">
                <a:pos x="257" y="309"/>
              </a:cxn>
            </a:cxnLst>
            <a:rect l="0" t="0" r="r" b="b"/>
            <a:pathLst>
              <a:path w="380" h="380">
                <a:moveTo>
                  <a:pt x="190" y="0"/>
                </a:moveTo>
                <a:cubicBezTo>
                  <a:pt x="85" y="0"/>
                  <a:pt x="0" y="85"/>
                  <a:pt x="0" y="190"/>
                </a:cubicBezTo>
                <a:cubicBezTo>
                  <a:pt x="0" y="295"/>
                  <a:pt x="85" y="380"/>
                  <a:pt x="190" y="380"/>
                </a:cubicBezTo>
                <a:cubicBezTo>
                  <a:pt x="295" y="380"/>
                  <a:pt x="380" y="295"/>
                  <a:pt x="380" y="190"/>
                </a:cubicBezTo>
                <a:cubicBezTo>
                  <a:pt x="380" y="85"/>
                  <a:pt x="295" y="0"/>
                  <a:pt x="190" y="0"/>
                </a:cubicBezTo>
                <a:close/>
                <a:moveTo>
                  <a:pt x="178" y="74"/>
                </a:moveTo>
                <a:cubicBezTo>
                  <a:pt x="189" y="95"/>
                  <a:pt x="197" y="128"/>
                  <a:pt x="171" y="138"/>
                </a:cubicBezTo>
                <a:cubicBezTo>
                  <a:pt x="164" y="118"/>
                  <a:pt x="147" y="60"/>
                  <a:pt x="147" y="60"/>
                </a:cubicBezTo>
                <a:cubicBezTo>
                  <a:pt x="147" y="60"/>
                  <a:pt x="168" y="53"/>
                  <a:pt x="178" y="74"/>
                </a:cubicBezTo>
                <a:close/>
                <a:moveTo>
                  <a:pt x="197" y="303"/>
                </a:moveTo>
                <a:cubicBezTo>
                  <a:pt x="180" y="290"/>
                  <a:pt x="145" y="253"/>
                  <a:pt x="124" y="201"/>
                </a:cubicBezTo>
                <a:cubicBezTo>
                  <a:pt x="112" y="173"/>
                  <a:pt x="109" y="142"/>
                  <a:pt x="109" y="107"/>
                </a:cubicBezTo>
                <a:cubicBezTo>
                  <a:pt x="110" y="76"/>
                  <a:pt x="123" y="67"/>
                  <a:pt x="136" y="63"/>
                </a:cubicBezTo>
                <a:cubicBezTo>
                  <a:pt x="161" y="140"/>
                  <a:pt x="161" y="140"/>
                  <a:pt x="161" y="140"/>
                </a:cubicBezTo>
                <a:cubicBezTo>
                  <a:pt x="161" y="140"/>
                  <a:pt x="144" y="146"/>
                  <a:pt x="151" y="168"/>
                </a:cubicBezTo>
                <a:cubicBezTo>
                  <a:pt x="151" y="168"/>
                  <a:pt x="157" y="206"/>
                  <a:pt x="188" y="243"/>
                </a:cubicBezTo>
                <a:cubicBezTo>
                  <a:pt x="192" y="250"/>
                  <a:pt x="199" y="250"/>
                  <a:pt x="208" y="243"/>
                </a:cubicBezTo>
                <a:cubicBezTo>
                  <a:pt x="214" y="260"/>
                  <a:pt x="244" y="314"/>
                  <a:pt x="244" y="314"/>
                </a:cubicBezTo>
                <a:cubicBezTo>
                  <a:pt x="244" y="314"/>
                  <a:pt x="225" y="322"/>
                  <a:pt x="197" y="303"/>
                </a:cubicBezTo>
                <a:close/>
                <a:moveTo>
                  <a:pt x="257" y="309"/>
                </a:moveTo>
                <a:cubicBezTo>
                  <a:pt x="219" y="239"/>
                  <a:pt x="219" y="239"/>
                  <a:pt x="219" y="239"/>
                </a:cubicBezTo>
                <a:cubicBezTo>
                  <a:pt x="241" y="227"/>
                  <a:pt x="251" y="242"/>
                  <a:pt x="251" y="242"/>
                </a:cubicBezTo>
                <a:cubicBezTo>
                  <a:pt x="251" y="242"/>
                  <a:pt x="261" y="262"/>
                  <a:pt x="269" y="277"/>
                </a:cubicBezTo>
                <a:cubicBezTo>
                  <a:pt x="278" y="293"/>
                  <a:pt x="257" y="309"/>
                  <a:pt x="257" y="309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6" name="Freeform 5"/>
          <p:cNvSpPr>
            <a:spLocks noEditPoints="1"/>
          </p:cNvSpPr>
          <p:nvPr/>
        </p:nvSpPr>
        <p:spPr bwMode="auto">
          <a:xfrm>
            <a:off x="5185471" y="3433593"/>
            <a:ext cx="246063" cy="244475"/>
          </a:xfrm>
          <a:custGeom>
            <a:avLst/>
            <a:gdLst/>
            <a:ahLst/>
            <a:cxnLst>
              <a:cxn ang="0">
                <a:pos x="190" y="0"/>
              </a:cxn>
              <a:cxn ang="0">
                <a:pos x="0" y="190"/>
              </a:cxn>
              <a:cxn ang="0">
                <a:pos x="190" y="380"/>
              </a:cxn>
              <a:cxn ang="0">
                <a:pos x="380" y="190"/>
              </a:cxn>
              <a:cxn ang="0">
                <a:pos x="190" y="0"/>
              </a:cxn>
              <a:cxn ang="0">
                <a:pos x="275" y="274"/>
              </a:cxn>
              <a:cxn ang="0">
                <a:pos x="122" y="274"/>
              </a:cxn>
              <a:cxn ang="0">
                <a:pos x="108" y="270"/>
              </a:cxn>
              <a:cxn ang="0">
                <a:pos x="167" y="204"/>
              </a:cxn>
              <a:cxn ang="0">
                <a:pos x="192" y="224"/>
              </a:cxn>
              <a:cxn ang="0">
                <a:pos x="218" y="205"/>
              </a:cxn>
              <a:cxn ang="0">
                <a:pos x="280" y="273"/>
              </a:cxn>
              <a:cxn ang="0">
                <a:pos x="275" y="274"/>
              </a:cxn>
              <a:cxn ang="0">
                <a:pos x="137" y="167"/>
              </a:cxn>
              <a:cxn ang="0">
                <a:pos x="137" y="149"/>
              </a:cxn>
              <a:cxn ang="0">
                <a:pos x="252" y="148"/>
              </a:cxn>
              <a:cxn ang="0">
                <a:pos x="252" y="170"/>
              </a:cxn>
              <a:cxn ang="0">
                <a:pos x="193" y="211"/>
              </a:cxn>
              <a:cxn ang="0">
                <a:pos x="137" y="167"/>
              </a:cxn>
              <a:cxn ang="0">
                <a:pos x="292" y="262"/>
              </a:cxn>
              <a:cxn ang="0">
                <a:pos x="232" y="195"/>
              </a:cxn>
              <a:cxn ang="0">
                <a:pos x="285" y="158"/>
              </a:cxn>
              <a:cxn ang="0">
                <a:pos x="194" y="83"/>
              </a:cxn>
              <a:cxn ang="0">
                <a:pos x="105" y="158"/>
              </a:cxn>
              <a:cxn ang="0">
                <a:pos x="154" y="194"/>
              </a:cxn>
              <a:cxn ang="0">
                <a:pos x="97" y="258"/>
              </a:cxn>
              <a:cxn ang="0">
                <a:pos x="95" y="246"/>
              </a:cxn>
              <a:cxn ang="0">
                <a:pos x="95" y="156"/>
              </a:cxn>
              <a:cxn ang="0">
                <a:pos x="182" y="81"/>
              </a:cxn>
              <a:cxn ang="0">
                <a:pos x="207" y="81"/>
              </a:cxn>
              <a:cxn ang="0">
                <a:pos x="294" y="154"/>
              </a:cxn>
              <a:cxn ang="0">
                <a:pos x="294" y="248"/>
              </a:cxn>
              <a:cxn ang="0">
                <a:pos x="292" y="262"/>
              </a:cxn>
            </a:cxnLst>
            <a:rect l="0" t="0" r="r" b="b"/>
            <a:pathLst>
              <a:path w="380" h="380">
                <a:moveTo>
                  <a:pt x="190" y="0"/>
                </a:moveTo>
                <a:cubicBezTo>
                  <a:pt x="85" y="0"/>
                  <a:pt x="0" y="85"/>
                  <a:pt x="0" y="190"/>
                </a:cubicBezTo>
                <a:cubicBezTo>
                  <a:pt x="0" y="295"/>
                  <a:pt x="85" y="380"/>
                  <a:pt x="190" y="380"/>
                </a:cubicBezTo>
                <a:cubicBezTo>
                  <a:pt x="295" y="380"/>
                  <a:pt x="380" y="295"/>
                  <a:pt x="380" y="190"/>
                </a:cubicBezTo>
                <a:cubicBezTo>
                  <a:pt x="380" y="85"/>
                  <a:pt x="295" y="0"/>
                  <a:pt x="190" y="0"/>
                </a:cubicBezTo>
                <a:close/>
                <a:moveTo>
                  <a:pt x="275" y="274"/>
                </a:moveTo>
                <a:cubicBezTo>
                  <a:pt x="249" y="274"/>
                  <a:pt x="122" y="274"/>
                  <a:pt x="122" y="274"/>
                </a:cubicBezTo>
                <a:cubicBezTo>
                  <a:pt x="122" y="274"/>
                  <a:pt x="115" y="274"/>
                  <a:pt x="108" y="270"/>
                </a:cubicBezTo>
                <a:cubicBezTo>
                  <a:pt x="167" y="204"/>
                  <a:pt x="167" y="204"/>
                  <a:pt x="167" y="204"/>
                </a:cubicBezTo>
                <a:cubicBezTo>
                  <a:pt x="192" y="224"/>
                  <a:pt x="192" y="224"/>
                  <a:pt x="192" y="224"/>
                </a:cubicBezTo>
                <a:cubicBezTo>
                  <a:pt x="218" y="205"/>
                  <a:pt x="218" y="205"/>
                  <a:pt x="218" y="205"/>
                </a:cubicBezTo>
                <a:cubicBezTo>
                  <a:pt x="280" y="273"/>
                  <a:pt x="280" y="273"/>
                  <a:pt x="280" y="273"/>
                </a:cubicBezTo>
                <a:cubicBezTo>
                  <a:pt x="278" y="273"/>
                  <a:pt x="277" y="274"/>
                  <a:pt x="275" y="274"/>
                </a:cubicBezTo>
                <a:close/>
                <a:moveTo>
                  <a:pt x="137" y="167"/>
                </a:moveTo>
                <a:cubicBezTo>
                  <a:pt x="137" y="149"/>
                  <a:pt x="137" y="149"/>
                  <a:pt x="137" y="149"/>
                </a:cubicBezTo>
                <a:cubicBezTo>
                  <a:pt x="252" y="148"/>
                  <a:pt x="252" y="148"/>
                  <a:pt x="252" y="148"/>
                </a:cubicBezTo>
                <a:cubicBezTo>
                  <a:pt x="252" y="170"/>
                  <a:pt x="252" y="170"/>
                  <a:pt x="252" y="170"/>
                </a:cubicBezTo>
                <a:cubicBezTo>
                  <a:pt x="193" y="211"/>
                  <a:pt x="193" y="211"/>
                  <a:pt x="193" y="211"/>
                </a:cubicBezTo>
                <a:lnTo>
                  <a:pt x="137" y="167"/>
                </a:lnTo>
                <a:close/>
                <a:moveTo>
                  <a:pt x="292" y="262"/>
                </a:moveTo>
                <a:cubicBezTo>
                  <a:pt x="232" y="195"/>
                  <a:pt x="232" y="195"/>
                  <a:pt x="232" y="195"/>
                </a:cubicBezTo>
                <a:cubicBezTo>
                  <a:pt x="285" y="158"/>
                  <a:pt x="285" y="158"/>
                  <a:pt x="285" y="158"/>
                </a:cubicBezTo>
                <a:cubicBezTo>
                  <a:pt x="194" y="83"/>
                  <a:pt x="194" y="83"/>
                  <a:pt x="194" y="83"/>
                </a:cubicBezTo>
                <a:cubicBezTo>
                  <a:pt x="105" y="158"/>
                  <a:pt x="105" y="158"/>
                  <a:pt x="105" y="158"/>
                </a:cubicBezTo>
                <a:cubicBezTo>
                  <a:pt x="154" y="194"/>
                  <a:pt x="154" y="194"/>
                  <a:pt x="154" y="194"/>
                </a:cubicBezTo>
                <a:cubicBezTo>
                  <a:pt x="97" y="258"/>
                  <a:pt x="97" y="258"/>
                  <a:pt x="97" y="258"/>
                </a:cubicBezTo>
                <a:cubicBezTo>
                  <a:pt x="95" y="254"/>
                  <a:pt x="95" y="251"/>
                  <a:pt x="95" y="246"/>
                </a:cubicBezTo>
                <a:cubicBezTo>
                  <a:pt x="95" y="218"/>
                  <a:pt x="95" y="156"/>
                  <a:pt x="95" y="156"/>
                </a:cubicBezTo>
                <a:cubicBezTo>
                  <a:pt x="182" y="81"/>
                  <a:pt x="182" y="81"/>
                  <a:pt x="182" y="81"/>
                </a:cubicBezTo>
                <a:cubicBezTo>
                  <a:pt x="182" y="81"/>
                  <a:pt x="194" y="68"/>
                  <a:pt x="207" y="81"/>
                </a:cubicBezTo>
                <a:cubicBezTo>
                  <a:pt x="222" y="96"/>
                  <a:pt x="294" y="154"/>
                  <a:pt x="294" y="154"/>
                </a:cubicBezTo>
                <a:cubicBezTo>
                  <a:pt x="294" y="248"/>
                  <a:pt x="294" y="248"/>
                  <a:pt x="294" y="248"/>
                </a:cubicBezTo>
                <a:cubicBezTo>
                  <a:pt x="294" y="248"/>
                  <a:pt x="295" y="256"/>
                  <a:pt x="292" y="262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185037" y="3761126"/>
            <a:ext cx="246460" cy="247650"/>
            <a:chOff x="882651" y="3267075"/>
            <a:chExt cx="328613" cy="330200"/>
          </a:xfrm>
          <a:solidFill>
            <a:schemeClr val="accent3"/>
          </a:solidFill>
        </p:grpSpPr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1052513" y="3335338"/>
              <a:ext cx="1588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auto">
            <a:xfrm>
              <a:off x="1003301" y="3387725"/>
              <a:ext cx="39688" cy="3810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47" y="44"/>
                </a:cxn>
                <a:cxn ang="0">
                  <a:pos x="47" y="5"/>
                </a:cxn>
                <a:cxn ang="0">
                  <a:pos x="6" y="0"/>
                </a:cxn>
                <a:cxn ang="0">
                  <a:pos x="0" y="44"/>
                </a:cxn>
              </a:cxnLst>
              <a:rect l="0" t="0" r="r" b="b"/>
              <a:pathLst>
                <a:path w="47" h="44">
                  <a:moveTo>
                    <a:pt x="0" y="44"/>
                  </a:moveTo>
                  <a:cubicBezTo>
                    <a:pt x="47" y="44"/>
                    <a:pt x="47" y="44"/>
                    <a:pt x="47" y="44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30" y="5"/>
                    <a:pt x="17" y="3"/>
                    <a:pt x="6" y="0"/>
                  </a:cubicBezTo>
                  <a:cubicBezTo>
                    <a:pt x="2" y="12"/>
                    <a:pt x="0" y="27"/>
                    <a:pt x="0" y="4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auto">
            <a:xfrm>
              <a:off x="1003301" y="3435350"/>
              <a:ext cx="39688" cy="36512"/>
            </a:xfrm>
            <a:custGeom>
              <a:avLst/>
              <a:gdLst/>
              <a:ahLst/>
              <a:cxnLst>
                <a:cxn ang="0">
                  <a:pos x="6" y="42"/>
                </a:cxn>
                <a:cxn ang="0">
                  <a:pos x="47" y="35"/>
                </a:cxn>
                <a:cxn ang="0">
                  <a:pos x="47" y="0"/>
                </a:cxn>
                <a:cxn ang="0">
                  <a:pos x="0" y="0"/>
                </a:cxn>
                <a:cxn ang="0">
                  <a:pos x="6" y="42"/>
                </a:cxn>
              </a:cxnLst>
              <a:rect l="0" t="0" r="r" b="b"/>
              <a:pathLst>
                <a:path w="47" h="42">
                  <a:moveTo>
                    <a:pt x="6" y="42"/>
                  </a:moveTo>
                  <a:cubicBezTo>
                    <a:pt x="18" y="38"/>
                    <a:pt x="31" y="36"/>
                    <a:pt x="47" y="35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2" y="24"/>
                    <a:pt x="6" y="4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1" name="Freeform 13"/>
            <p:cNvSpPr>
              <a:spLocks/>
            </p:cNvSpPr>
            <p:nvPr/>
          </p:nvSpPr>
          <p:spPr bwMode="auto">
            <a:xfrm>
              <a:off x="1065213" y="3335338"/>
              <a:ext cx="47625" cy="42862"/>
            </a:xfrm>
            <a:custGeom>
              <a:avLst/>
              <a:gdLst/>
              <a:ahLst/>
              <a:cxnLst>
                <a:cxn ang="0">
                  <a:pos x="32" y="48"/>
                </a:cxn>
                <a:cxn ang="0">
                  <a:pos x="55" y="32"/>
                </a:cxn>
                <a:cxn ang="0">
                  <a:pos x="0" y="0"/>
                </a:cxn>
                <a:cxn ang="0">
                  <a:pos x="32" y="48"/>
                </a:cxn>
              </a:cxnLst>
              <a:rect l="0" t="0" r="r" b="b"/>
              <a:pathLst>
                <a:path w="55" h="48">
                  <a:moveTo>
                    <a:pt x="32" y="48"/>
                  </a:moveTo>
                  <a:cubicBezTo>
                    <a:pt x="47" y="42"/>
                    <a:pt x="53" y="35"/>
                    <a:pt x="55" y="32"/>
                  </a:cubicBezTo>
                  <a:cubicBezTo>
                    <a:pt x="40" y="16"/>
                    <a:pt x="21" y="5"/>
                    <a:pt x="0" y="0"/>
                  </a:cubicBezTo>
                  <a:cubicBezTo>
                    <a:pt x="9" y="8"/>
                    <a:pt x="23" y="23"/>
                    <a:pt x="32" y="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auto">
            <a:xfrm>
              <a:off x="1009651" y="3335338"/>
              <a:ext cx="33338" cy="47625"/>
            </a:xfrm>
            <a:custGeom>
              <a:avLst/>
              <a:gdLst/>
              <a:ahLst/>
              <a:cxnLst>
                <a:cxn ang="0">
                  <a:pos x="37" y="4"/>
                </a:cxn>
                <a:cxn ang="0">
                  <a:pos x="0" y="51"/>
                </a:cxn>
                <a:cxn ang="0">
                  <a:pos x="38" y="55"/>
                </a:cxn>
                <a:cxn ang="0">
                  <a:pos x="38" y="0"/>
                </a:cxn>
                <a:cxn ang="0">
                  <a:pos x="35" y="0"/>
                </a:cxn>
                <a:cxn ang="0">
                  <a:pos x="37" y="4"/>
                </a:cxn>
              </a:cxnLst>
              <a:rect l="0" t="0" r="r" b="b"/>
              <a:pathLst>
                <a:path w="38" h="55">
                  <a:moveTo>
                    <a:pt x="37" y="4"/>
                  </a:moveTo>
                  <a:cubicBezTo>
                    <a:pt x="36" y="5"/>
                    <a:pt x="14" y="16"/>
                    <a:pt x="0" y="51"/>
                  </a:cubicBezTo>
                  <a:cubicBezTo>
                    <a:pt x="10" y="53"/>
                    <a:pt x="23" y="55"/>
                    <a:pt x="38" y="55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7" y="0"/>
                    <a:pt x="36" y="0"/>
                    <a:pt x="35" y="0"/>
                  </a:cubicBezTo>
                  <a:lnTo>
                    <a:pt x="37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957263" y="3435350"/>
              <a:ext cx="41275" cy="52387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0" y="0"/>
                </a:cxn>
                <a:cxn ang="0">
                  <a:pos x="20" y="60"/>
                </a:cxn>
                <a:cxn ang="0">
                  <a:pos x="48" y="45"/>
                </a:cxn>
                <a:cxn ang="0">
                  <a:pos x="41" y="0"/>
                </a:cxn>
              </a:cxnLst>
              <a:rect l="0" t="0" r="r" b="b"/>
              <a:pathLst>
                <a:path w="48" h="60">
                  <a:moveTo>
                    <a:pt x="4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22"/>
                    <a:pt x="8" y="43"/>
                    <a:pt x="20" y="60"/>
                  </a:cubicBezTo>
                  <a:cubicBezTo>
                    <a:pt x="24" y="57"/>
                    <a:pt x="34" y="51"/>
                    <a:pt x="48" y="45"/>
                  </a:cubicBezTo>
                  <a:cubicBezTo>
                    <a:pt x="43" y="26"/>
                    <a:pt x="41" y="9"/>
                    <a:pt x="41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1009651" y="3475038"/>
              <a:ext cx="33338" cy="49212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38" y="0"/>
                </a:cxn>
                <a:cxn ang="0">
                  <a:pos x="0" y="6"/>
                </a:cxn>
                <a:cxn ang="0">
                  <a:pos x="38" y="57"/>
                </a:cxn>
              </a:cxnLst>
              <a:rect l="0" t="0" r="r" b="b"/>
              <a:pathLst>
                <a:path w="38" h="57">
                  <a:moveTo>
                    <a:pt x="38" y="57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23" y="1"/>
                    <a:pt x="11" y="3"/>
                    <a:pt x="0" y="6"/>
                  </a:cubicBezTo>
                  <a:cubicBezTo>
                    <a:pt x="7" y="27"/>
                    <a:pt x="18" y="48"/>
                    <a:pt x="38" y="5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5" name="Freeform 17"/>
            <p:cNvSpPr>
              <a:spLocks/>
            </p:cNvSpPr>
            <p:nvPr/>
          </p:nvSpPr>
          <p:spPr bwMode="auto">
            <a:xfrm>
              <a:off x="957263" y="3373438"/>
              <a:ext cx="41275" cy="52387"/>
            </a:xfrm>
            <a:custGeom>
              <a:avLst/>
              <a:gdLst/>
              <a:ahLst/>
              <a:cxnLst>
                <a:cxn ang="0">
                  <a:pos x="48" y="14"/>
                </a:cxn>
                <a:cxn ang="0">
                  <a:pos x="20" y="0"/>
                </a:cxn>
                <a:cxn ang="0">
                  <a:pos x="0" y="61"/>
                </a:cxn>
                <a:cxn ang="0">
                  <a:pos x="41" y="61"/>
                </a:cxn>
                <a:cxn ang="0">
                  <a:pos x="48" y="14"/>
                </a:cxn>
              </a:cxnLst>
              <a:rect l="0" t="0" r="r" b="b"/>
              <a:pathLst>
                <a:path w="48" h="61">
                  <a:moveTo>
                    <a:pt x="48" y="14"/>
                  </a:moveTo>
                  <a:cubicBezTo>
                    <a:pt x="33" y="9"/>
                    <a:pt x="25" y="4"/>
                    <a:pt x="20" y="0"/>
                  </a:cubicBezTo>
                  <a:cubicBezTo>
                    <a:pt x="8" y="17"/>
                    <a:pt x="1" y="38"/>
                    <a:pt x="0" y="61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43"/>
                    <a:pt x="44" y="27"/>
                    <a:pt x="48" y="1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6" name="Freeform 18"/>
            <p:cNvSpPr>
              <a:spLocks/>
            </p:cNvSpPr>
            <p:nvPr/>
          </p:nvSpPr>
          <p:spPr bwMode="auto">
            <a:xfrm>
              <a:off x="979488" y="3482975"/>
              <a:ext cx="46038" cy="39687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52" y="46"/>
                </a:cxn>
                <a:cxn ang="0">
                  <a:pos x="25" y="0"/>
                </a:cxn>
                <a:cxn ang="0">
                  <a:pos x="0" y="13"/>
                </a:cxn>
              </a:cxnLst>
              <a:rect l="0" t="0" r="r" b="b"/>
              <a:pathLst>
                <a:path w="52" h="46">
                  <a:moveTo>
                    <a:pt x="0" y="13"/>
                  </a:moveTo>
                  <a:cubicBezTo>
                    <a:pt x="14" y="29"/>
                    <a:pt x="32" y="41"/>
                    <a:pt x="52" y="46"/>
                  </a:cubicBezTo>
                  <a:cubicBezTo>
                    <a:pt x="39" y="34"/>
                    <a:pt x="31" y="17"/>
                    <a:pt x="25" y="0"/>
                  </a:cubicBezTo>
                  <a:cubicBezTo>
                    <a:pt x="12" y="4"/>
                    <a:pt x="4" y="10"/>
                    <a:pt x="0" y="1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7" name="Freeform 19"/>
            <p:cNvSpPr>
              <a:spLocks/>
            </p:cNvSpPr>
            <p:nvPr/>
          </p:nvSpPr>
          <p:spPr bwMode="auto">
            <a:xfrm>
              <a:off x="981076" y="3336925"/>
              <a:ext cx="47625" cy="39687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34"/>
                </a:cxn>
                <a:cxn ang="0">
                  <a:pos x="24" y="46"/>
                </a:cxn>
                <a:cxn ang="0">
                  <a:pos x="55" y="0"/>
                </a:cxn>
              </a:cxnLst>
              <a:rect l="0" t="0" r="r" b="b"/>
              <a:pathLst>
                <a:path w="55" h="46">
                  <a:moveTo>
                    <a:pt x="55" y="0"/>
                  </a:moveTo>
                  <a:cubicBezTo>
                    <a:pt x="33" y="5"/>
                    <a:pt x="14" y="17"/>
                    <a:pt x="0" y="34"/>
                  </a:cubicBezTo>
                  <a:cubicBezTo>
                    <a:pt x="3" y="36"/>
                    <a:pt x="10" y="41"/>
                    <a:pt x="24" y="46"/>
                  </a:cubicBezTo>
                  <a:cubicBezTo>
                    <a:pt x="33" y="22"/>
                    <a:pt x="45" y="8"/>
                    <a:pt x="55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8" name="Freeform 20"/>
            <p:cNvSpPr>
              <a:spLocks/>
            </p:cNvSpPr>
            <p:nvPr/>
          </p:nvSpPr>
          <p:spPr bwMode="auto">
            <a:xfrm>
              <a:off x="1095376" y="3370263"/>
              <a:ext cx="42863" cy="55562"/>
            </a:xfrm>
            <a:custGeom>
              <a:avLst/>
              <a:gdLst/>
              <a:ahLst/>
              <a:cxnLst>
                <a:cxn ang="0">
                  <a:pos x="6" y="64"/>
                </a:cxn>
                <a:cxn ang="0">
                  <a:pos x="50" y="64"/>
                </a:cxn>
                <a:cxn ang="0">
                  <a:pos x="27" y="0"/>
                </a:cxn>
                <a:cxn ang="0">
                  <a:pos x="0" y="18"/>
                </a:cxn>
                <a:cxn ang="0">
                  <a:pos x="6" y="64"/>
                </a:cxn>
              </a:cxnLst>
              <a:rect l="0" t="0" r="r" b="b"/>
              <a:pathLst>
                <a:path w="50" h="64">
                  <a:moveTo>
                    <a:pt x="6" y="64"/>
                  </a:moveTo>
                  <a:cubicBezTo>
                    <a:pt x="50" y="64"/>
                    <a:pt x="50" y="64"/>
                    <a:pt x="50" y="64"/>
                  </a:cubicBezTo>
                  <a:cubicBezTo>
                    <a:pt x="49" y="40"/>
                    <a:pt x="41" y="18"/>
                    <a:pt x="27" y="0"/>
                  </a:cubicBezTo>
                  <a:cubicBezTo>
                    <a:pt x="23" y="5"/>
                    <a:pt x="15" y="12"/>
                    <a:pt x="0" y="18"/>
                  </a:cubicBezTo>
                  <a:cubicBezTo>
                    <a:pt x="4" y="31"/>
                    <a:pt x="6" y="46"/>
                    <a:pt x="6" y="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9" name="Freeform 21"/>
            <p:cNvSpPr>
              <a:spLocks/>
            </p:cNvSpPr>
            <p:nvPr/>
          </p:nvSpPr>
          <p:spPr bwMode="auto">
            <a:xfrm>
              <a:off x="1095376" y="3435350"/>
              <a:ext cx="42863" cy="53975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28" y="62"/>
                </a:cxn>
                <a:cxn ang="0">
                  <a:pos x="50" y="0"/>
                </a:cxn>
                <a:cxn ang="0">
                  <a:pos x="6" y="0"/>
                </a:cxn>
                <a:cxn ang="0">
                  <a:pos x="0" y="45"/>
                </a:cxn>
              </a:cxnLst>
              <a:rect l="0" t="0" r="r" b="b"/>
              <a:pathLst>
                <a:path w="50" h="62">
                  <a:moveTo>
                    <a:pt x="0" y="45"/>
                  </a:moveTo>
                  <a:cubicBezTo>
                    <a:pt x="16" y="51"/>
                    <a:pt x="25" y="59"/>
                    <a:pt x="28" y="62"/>
                  </a:cubicBezTo>
                  <a:cubicBezTo>
                    <a:pt x="41" y="45"/>
                    <a:pt x="49" y="23"/>
                    <a:pt x="5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8"/>
                    <a:pt x="4" y="26"/>
                    <a:pt x="0" y="4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0" name="Freeform 22"/>
            <p:cNvSpPr>
              <a:spLocks/>
            </p:cNvSpPr>
            <p:nvPr/>
          </p:nvSpPr>
          <p:spPr bwMode="auto">
            <a:xfrm>
              <a:off x="1066801" y="3482975"/>
              <a:ext cx="47625" cy="41275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4" y="16"/>
                </a:cxn>
                <a:cxn ang="0">
                  <a:pos x="29" y="0"/>
                </a:cxn>
                <a:cxn ang="0">
                  <a:pos x="0" y="48"/>
                </a:cxn>
              </a:cxnLst>
              <a:rect l="0" t="0" r="r" b="b"/>
              <a:pathLst>
                <a:path w="54" h="48">
                  <a:moveTo>
                    <a:pt x="0" y="48"/>
                  </a:moveTo>
                  <a:cubicBezTo>
                    <a:pt x="21" y="43"/>
                    <a:pt x="39" y="32"/>
                    <a:pt x="54" y="16"/>
                  </a:cubicBezTo>
                  <a:cubicBezTo>
                    <a:pt x="52" y="14"/>
                    <a:pt x="44" y="7"/>
                    <a:pt x="29" y="0"/>
                  </a:cubicBezTo>
                  <a:cubicBezTo>
                    <a:pt x="23" y="18"/>
                    <a:pt x="14" y="36"/>
                    <a:pt x="0" y="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1" name="Freeform 23"/>
            <p:cNvSpPr>
              <a:spLocks noEditPoints="1"/>
            </p:cNvSpPr>
            <p:nvPr/>
          </p:nvSpPr>
          <p:spPr bwMode="auto">
            <a:xfrm>
              <a:off x="882651" y="3267075"/>
              <a:ext cx="328613" cy="330200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0" y="190"/>
                </a:cxn>
                <a:cxn ang="0">
                  <a:pos x="190" y="381"/>
                </a:cxn>
                <a:cxn ang="0">
                  <a:pos x="380" y="190"/>
                </a:cxn>
                <a:cxn ang="0">
                  <a:pos x="190" y="0"/>
                </a:cxn>
                <a:cxn ang="0">
                  <a:pos x="190" y="310"/>
                </a:cxn>
                <a:cxn ang="0">
                  <a:pos x="75" y="189"/>
                </a:cxn>
                <a:cxn ang="0">
                  <a:pos x="190" y="67"/>
                </a:cxn>
                <a:cxn ang="0">
                  <a:pos x="306" y="189"/>
                </a:cxn>
                <a:cxn ang="0">
                  <a:pos x="190" y="310"/>
                </a:cxn>
              </a:cxnLst>
              <a:rect l="0" t="0" r="r" b="b"/>
              <a:pathLst>
                <a:path w="380" h="381">
                  <a:moveTo>
                    <a:pt x="190" y="0"/>
                  </a:moveTo>
                  <a:cubicBezTo>
                    <a:pt x="85" y="0"/>
                    <a:pt x="0" y="85"/>
                    <a:pt x="0" y="190"/>
                  </a:cubicBezTo>
                  <a:cubicBezTo>
                    <a:pt x="0" y="295"/>
                    <a:pt x="85" y="381"/>
                    <a:pt x="190" y="381"/>
                  </a:cubicBezTo>
                  <a:cubicBezTo>
                    <a:pt x="295" y="381"/>
                    <a:pt x="380" y="295"/>
                    <a:pt x="380" y="190"/>
                  </a:cubicBezTo>
                  <a:cubicBezTo>
                    <a:pt x="380" y="85"/>
                    <a:pt x="295" y="0"/>
                    <a:pt x="190" y="0"/>
                  </a:cubicBezTo>
                  <a:close/>
                  <a:moveTo>
                    <a:pt x="190" y="310"/>
                  </a:moveTo>
                  <a:cubicBezTo>
                    <a:pt x="127" y="310"/>
                    <a:pt x="75" y="256"/>
                    <a:pt x="75" y="189"/>
                  </a:cubicBezTo>
                  <a:cubicBezTo>
                    <a:pt x="75" y="121"/>
                    <a:pt x="127" y="67"/>
                    <a:pt x="190" y="67"/>
                  </a:cubicBezTo>
                  <a:cubicBezTo>
                    <a:pt x="254" y="67"/>
                    <a:pt x="306" y="121"/>
                    <a:pt x="306" y="189"/>
                  </a:cubicBezTo>
                  <a:cubicBezTo>
                    <a:pt x="306" y="256"/>
                    <a:pt x="254" y="310"/>
                    <a:pt x="190" y="31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2" name="Freeform 24"/>
            <p:cNvSpPr>
              <a:spLocks/>
            </p:cNvSpPr>
            <p:nvPr/>
          </p:nvSpPr>
          <p:spPr bwMode="auto">
            <a:xfrm>
              <a:off x="1052513" y="3340100"/>
              <a:ext cx="30163" cy="42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"/>
                </a:cxn>
                <a:cxn ang="0">
                  <a:pos x="35" y="47"/>
                </a:cxn>
                <a:cxn ang="0">
                  <a:pos x="0" y="0"/>
                </a:cxn>
              </a:cxnLst>
              <a:rect l="0" t="0" r="r" b="b"/>
              <a:pathLst>
                <a:path w="35" h="51">
                  <a:moveTo>
                    <a:pt x="0" y="0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14" y="50"/>
                    <a:pt x="26" y="49"/>
                    <a:pt x="35" y="47"/>
                  </a:cubicBezTo>
                  <a:cubicBezTo>
                    <a:pt x="24" y="16"/>
                    <a:pt x="6" y="3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3" name="Freeform 25"/>
            <p:cNvSpPr>
              <a:spLocks/>
            </p:cNvSpPr>
            <p:nvPr/>
          </p:nvSpPr>
          <p:spPr bwMode="auto">
            <a:xfrm>
              <a:off x="1052513" y="3389313"/>
              <a:ext cx="39688" cy="36512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4"/>
                </a:cxn>
                <a:cxn ang="0">
                  <a:pos x="0" y="43"/>
                </a:cxn>
                <a:cxn ang="0">
                  <a:pos x="45" y="43"/>
                </a:cxn>
                <a:cxn ang="0">
                  <a:pos x="39" y="0"/>
                </a:cxn>
              </a:cxnLst>
              <a:rect l="0" t="0" r="r" b="b"/>
              <a:pathLst>
                <a:path w="45" h="43">
                  <a:moveTo>
                    <a:pt x="39" y="0"/>
                  </a:moveTo>
                  <a:cubicBezTo>
                    <a:pt x="28" y="3"/>
                    <a:pt x="16" y="4"/>
                    <a:pt x="0" y="4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4" y="26"/>
                    <a:pt x="42" y="12"/>
                    <a:pt x="39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4" name="Freeform 26"/>
            <p:cNvSpPr>
              <a:spLocks/>
            </p:cNvSpPr>
            <p:nvPr/>
          </p:nvSpPr>
          <p:spPr bwMode="auto">
            <a:xfrm>
              <a:off x="1052513" y="3435350"/>
              <a:ext cx="38100" cy="34925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38" y="41"/>
                </a:cxn>
                <a:cxn ang="0">
                  <a:pos x="44" y="0"/>
                </a:cxn>
              </a:cxnLst>
              <a:rect l="0" t="0" r="r" b="b"/>
              <a:pathLst>
                <a:path w="44" h="41">
                  <a:moveTo>
                    <a:pt x="4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5" y="36"/>
                    <a:pt x="28" y="38"/>
                    <a:pt x="38" y="41"/>
                  </a:cubicBezTo>
                  <a:cubicBezTo>
                    <a:pt x="42" y="24"/>
                    <a:pt x="44" y="8"/>
                    <a:pt x="44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1052513" y="3475038"/>
              <a:ext cx="30163" cy="476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6"/>
                </a:cxn>
                <a:cxn ang="0">
                  <a:pos x="35" y="5"/>
                </a:cxn>
                <a:cxn ang="0">
                  <a:pos x="0" y="0"/>
                </a:cxn>
              </a:cxnLst>
              <a:rect l="0" t="0" r="r" b="b"/>
              <a:pathLst>
                <a:path w="35" h="56">
                  <a:moveTo>
                    <a:pt x="0" y="0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18" y="46"/>
                    <a:pt x="29" y="26"/>
                    <a:pt x="35" y="5"/>
                  </a:cubicBezTo>
                  <a:cubicBezTo>
                    <a:pt x="26" y="2"/>
                    <a:pt x="14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</p:grpSp>
      <p:sp>
        <p:nvSpPr>
          <p:cNvPr id="26" name="Freeform 28"/>
          <p:cNvSpPr>
            <a:spLocks noEditPoints="1"/>
          </p:cNvSpPr>
          <p:nvPr/>
        </p:nvSpPr>
        <p:spPr bwMode="auto">
          <a:xfrm>
            <a:off x="5185471" y="2446168"/>
            <a:ext cx="246063" cy="247650"/>
          </a:xfrm>
          <a:custGeom>
            <a:avLst/>
            <a:gdLst/>
            <a:ahLst/>
            <a:cxnLst>
              <a:cxn ang="0">
                <a:pos x="191" y="0"/>
              </a:cxn>
              <a:cxn ang="0">
                <a:pos x="0" y="191"/>
              </a:cxn>
              <a:cxn ang="0">
                <a:pos x="191" y="381"/>
              </a:cxn>
              <a:cxn ang="0">
                <a:pos x="381" y="191"/>
              </a:cxn>
              <a:cxn ang="0">
                <a:pos x="191" y="0"/>
              </a:cxn>
              <a:cxn ang="0">
                <a:pos x="221" y="287"/>
              </a:cxn>
              <a:cxn ang="0">
                <a:pos x="221" y="235"/>
              </a:cxn>
              <a:cxn ang="0">
                <a:pos x="163" y="235"/>
              </a:cxn>
              <a:cxn ang="0">
                <a:pos x="162" y="287"/>
              </a:cxn>
              <a:cxn ang="0">
                <a:pos x="109" y="259"/>
              </a:cxn>
              <a:cxn ang="0">
                <a:pos x="109" y="205"/>
              </a:cxn>
              <a:cxn ang="0">
                <a:pos x="189" y="126"/>
              </a:cxn>
              <a:cxn ang="0">
                <a:pos x="273" y="206"/>
              </a:cxn>
              <a:cxn ang="0">
                <a:pos x="273" y="260"/>
              </a:cxn>
              <a:cxn ang="0">
                <a:pos x="221" y="287"/>
              </a:cxn>
              <a:cxn ang="0">
                <a:pos x="292" y="201"/>
              </a:cxn>
              <a:cxn ang="0">
                <a:pos x="189" y="104"/>
              </a:cxn>
              <a:cxn ang="0">
                <a:pos x="89" y="201"/>
              </a:cxn>
              <a:cxn ang="0">
                <a:pos x="87" y="165"/>
              </a:cxn>
              <a:cxn ang="0">
                <a:pos x="171" y="86"/>
              </a:cxn>
              <a:cxn ang="0">
                <a:pos x="208" y="86"/>
              </a:cxn>
              <a:cxn ang="0">
                <a:pos x="301" y="174"/>
              </a:cxn>
              <a:cxn ang="0">
                <a:pos x="292" y="201"/>
              </a:cxn>
            </a:cxnLst>
            <a:rect l="0" t="0" r="r" b="b"/>
            <a:pathLst>
              <a:path w="381" h="381">
                <a:moveTo>
                  <a:pt x="191" y="0"/>
                </a:moveTo>
                <a:cubicBezTo>
                  <a:pt x="86" y="0"/>
                  <a:pt x="0" y="85"/>
                  <a:pt x="0" y="191"/>
                </a:cubicBezTo>
                <a:cubicBezTo>
                  <a:pt x="0" y="296"/>
                  <a:pt x="86" y="381"/>
                  <a:pt x="191" y="381"/>
                </a:cubicBezTo>
                <a:cubicBezTo>
                  <a:pt x="296" y="381"/>
                  <a:pt x="381" y="296"/>
                  <a:pt x="381" y="191"/>
                </a:cubicBezTo>
                <a:cubicBezTo>
                  <a:pt x="381" y="85"/>
                  <a:pt x="296" y="0"/>
                  <a:pt x="191" y="0"/>
                </a:cubicBezTo>
                <a:close/>
                <a:moveTo>
                  <a:pt x="221" y="287"/>
                </a:moveTo>
                <a:cubicBezTo>
                  <a:pt x="221" y="235"/>
                  <a:pt x="221" y="235"/>
                  <a:pt x="221" y="235"/>
                </a:cubicBezTo>
                <a:cubicBezTo>
                  <a:pt x="163" y="235"/>
                  <a:pt x="163" y="235"/>
                  <a:pt x="163" y="235"/>
                </a:cubicBezTo>
                <a:cubicBezTo>
                  <a:pt x="162" y="287"/>
                  <a:pt x="162" y="287"/>
                  <a:pt x="162" y="287"/>
                </a:cubicBezTo>
                <a:cubicBezTo>
                  <a:pt x="162" y="287"/>
                  <a:pt x="109" y="288"/>
                  <a:pt x="109" y="259"/>
                </a:cubicBezTo>
                <a:cubicBezTo>
                  <a:pt x="109" y="229"/>
                  <a:pt x="109" y="205"/>
                  <a:pt x="109" y="205"/>
                </a:cubicBezTo>
                <a:cubicBezTo>
                  <a:pt x="189" y="126"/>
                  <a:pt x="189" y="126"/>
                  <a:pt x="189" y="126"/>
                </a:cubicBezTo>
                <a:cubicBezTo>
                  <a:pt x="273" y="206"/>
                  <a:pt x="273" y="206"/>
                  <a:pt x="273" y="206"/>
                </a:cubicBezTo>
                <a:cubicBezTo>
                  <a:pt x="273" y="260"/>
                  <a:pt x="273" y="260"/>
                  <a:pt x="273" y="260"/>
                </a:cubicBezTo>
                <a:cubicBezTo>
                  <a:pt x="273" y="260"/>
                  <a:pt x="279" y="288"/>
                  <a:pt x="221" y="287"/>
                </a:cubicBezTo>
                <a:close/>
                <a:moveTo>
                  <a:pt x="292" y="201"/>
                </a:moveTo>
                <a:cubicBezTo>
                  <a:pt x="189" y="104"/>
                  <a:pt x="189" y="104"/>
                  <a:pt x="189" y="104"/>
                </a:cubicBezTo>
                <a:cubicBezTo>
                  <a:pt x="89" y="201"/>
                  <a:pt x="89" y="201"/>
                  <a:pt x="89" y="201"/>
                </a:cubicBezTo>
                <a:cubicBezTo>
                  <a:pt x="67" y="183"/>
                  <a:pt x="87" y="165"/>
                  <a:pt x="87" y="165"/>
                </a:cubicBezTo>
                <a:cubicBezTo>
                  <a:pt x="87" y="165"/>
                  <a:pt x="153" y="102"/>
                  <a:pt x="171" y="86"/>
                </a:cubicBezTo>
                <a:cubicBezTo>
                  <a:pt x="188" y="71"/>
                  <a:pt x="208" y="86"/>
                  <a:pt x="208" y="86"/>
                </a:cubicBezTo>
                <a:cubicBezTo>
                  <a:pt x="208" y="86"/>
                  <a:pt x="287" y="158"/>
                  <a:pt x="301" y="174"/>
                </a:cubicBezTo>
                <a:cubicBezTo>
                  <a:pt x="315" y="189"/>
                  <a:pt x="292" y="201"/>
                  <a:pt x="292" y="201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14084" y="2304881"/>
            <a:ext cx="3141402" cy="17594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Upper 424 Aviation Rd NE, </a:t>
            </a:r>
          </a:p>
          <a:p>
            <a:pPr rtl="0"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Calgary AB T2E 8H6, Canada</a:t>
            </a:r>
          </a:p>
          <a:p>
            <a:pPr rtl="0"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+ 1 403 243 3285</a:t>
            </a:r>
          </a:p>
          <a:p>
            <a:pPr rtl="0"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cawst@cawst.org</a:t>
            </a:r>
          </a:p>
          <a:p>
            <a:pPr rtl="0"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www.cawst.org</a:t>
            </a:r>
          </a:p>
        </p:txBody>
      </p:sp>
      <p:pic>
        <p:nvPicPr>
          <p:cNvPr id="29" name="Picture 28" descr="cawst_logo--high_res_full_name--colour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638" y="5330078"/>
            <a:ext cx="2560158" cy="920945"/>
          </a:xfrm>
          <a:prstGeom prst="rect">
            <a:avLst/>
          </a:prstGeom>
        </p:spPr>
      </p:pic>
      <p:sp>
        <p:nvSpPr>
          <p:cNvPr id="32" name="Text Placeholder 2"/>
          <p:cNvSpPr txBox="1">
            <a:spLocks/>
          </p:cNvSpPr>
          <p:nvPr/>
        </p:nvSpPr>
        <p:spPr>
          <a:xfrm>
            <a:off x="236120" y="433517"/>
            <a:ext cx="7593431" cy="410414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buNone/>
            </a:pPr>
            <a:r>
              <a:rPr sz="2400" b="1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Comment CAWST peut vous soutenir !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10642" y="2011665"/>
            <a:ext cx="3735889" cy="2843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ern="0">
                <a:solidFill>
                  <a:srgbClr val="5C5C5C"/>
                </a:solidFill>
                <a:latin typeface="Lato"/>
                <a:cs typeface="Arial" charset="0"/>
              </a:rPr>
              <a:t>Contactez CAWST pour une assistance sur l'utilisation et l'adaptation de nos ressources d'enseignement et de formation dans le cadre de votre travail</a:t>
            </a:r>
            <a:r>
              <a:rPr i="1" kern="0">
                <a:solidFill>
                  <a:srgbClr val="5C5C5C"/>
                </a:solidFill>
                <a:latin typeface="Lato"/>
                <a:cs typeface="Arial" charset="0"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kern="0" dirty="0">
              <a:solidFill>
                <a:srgbClr val="5C5C5C"/>
              </a:solidFill>
              <a:latin typeface="Lato"/>
              <a:cs typeface="Arial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ern="0">
                <a:solidFill>
                  <a:srgbClr val="5C5C5C"/>
                </a:solidFill>
                <a:latin typeface="Lato"/>
                <a:cs typeface="Arial" charset="0"/>
              </a:rPr>
              <a:t>Visitez </a:t>
            </a:r>
            <a:r>
              <a:rPr kern="0">
                <a:solidFill>
                  <a:srgbClr val="5C5C5C"/>
                </a:solidFill>
                <a:latin typeface="Lato"/>
                <a:cs typeface="Arial" charset="0"/>
                <a:hlinkClick r:id="rId3"/>
              </a:rPr>
              <a:t>www.cawst.org/resources</a:t>
            </a:r>
            <a:r>
              <a:rPr kern="0">
                <a:solidFill>
                  <a:srgbClr val="5C5C5C"/>
                </a:solidFill>
                <a:latin typeface="Lato"/>
                <a:cs typeface="Arial" charset="0"/>
              </a:rPr>
              <a:t> pour :</a:t>
            </a:r>
          </a:p>
          <a:p>
            <a:pPr marL="285750" indent="-285750" rtl="0">
              <a:buFont typeface="Arial" pitchFamily="34" charset="0"/>
              <a:buChar char="•"/>
              <a:defRPr/>
            </a:pPr>
            <a:r>
              <a:rPr kern="0">
                <a:solidFill>
                  <a:srgbClr val="5C5C5C"/>
                </a:solidFill>
                <a:latin typeface="Lato"/>
                <a:cs typeface="Arial" charset="0"/>
              </a:rPr>
              <a:t>Dernières mises à jour de ce document</a:t>
            </a:r>
          </a:p>
          <a:p>
            <a:pPr marL="285750" indent="-285750" rtl="0">
              <a:buFont typeface="Arial" pitchFamily="34" charset="0"/>
              <a:buChar char="•"/>
              <a:defRPr/>
            </a:pPr>
            <a:r>
              <a:rPr kern="0">
                <a:solidFill>
                  <a:srgbClr val="5C5C5C"/>
                </a:solidFill>
                <a:latin typeface="Lato"/>
                <a:cs typeface="Arial" charset="0"/>
              </a:rPr>
              <a:t>Autres ressources sur les formations et les ateliers</a:t>
            </a:r>
          </a:p>
        </p:txBody>
      </p:sp>
    </p:spTree>
    <p:extLst>
      <p:ext uri="{BB962C8B-B14F-4D97-AF65-F5344CB8AC3E}">
        <p14:creationId xmlns:p14="http://schemas.microsoft.com/office/powerpoint/2010/main" val="1428580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rtl="0">
              <a:defRPr/>
            </a:pPr>
            <a:fld id="{D93271AD-3E44-B34A-BFE3-F02C18C79885}" type="slidenum">
              <a:rPr/>
              <a:pPr>
                <a:defRPr/>
              </a:pPr>
              <a:t>2</a:t>
            </a:fld>
            <a:endParaRPr/>
          </a:p>
        </p:txBody>
      </p:sp>
      <p:sp>
        <p:nvSpPr>
          <p:cNvPr id="30" name="Text Placeholder 2"/>
          <p:cNvSpPr txBox="1">
            <a:spLocks/>
          </p:cNvSpPr>
          <p:nvPr/>
        </p:nvSpPr>
        <p:spPr>
          <a:xfrm>
            <a:off x="808075" y="2374414"/>
            <a:ext cx="7446577" cy="1358343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buNone/>
            </a:pPr>
            <a:r>
              <a:rPr b="1" dirty="0" err="1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Cette</a:t>
            </a:r>
            <a:r>
              <a:rPr b="1" dirty="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b="1" dirty="0" err="1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présentation</a:t>
            </a:r>
            <a:r>
              <a:rPr b="1" dirty="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b="1" dirty="0" err="1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est</a:t>
            </a:r>
            <a:r>
              <a:rPr b="1" dirty="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 pour </a:t>
            </a:r>
            <a:r>
              <a:rPr b="1" dirty="0" err="1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utiliser</a:t>
            </a:r>
            <a:r>
              <a:rPr b="1" dirty="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 avec le Plan de </a:t>
            </a:r>
            <a:r>
              <a:rPr b="1" dirty="0" err="1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cours</a:t>
            </a:r>
            <a:r>
              <a:rPr b="1" dirty="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CA" b="1" dirty="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1</a:t>
            </a:r>
            <a:r>
              <a:rPr b="1" dirty="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3 : Construction </a:t>
            </a:r>
            <a:r>
              <a:rPr b="1" dirty="0" err="1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d'une</a:t>
            </a:r>
            <a:r>
              <a:rPr b="1" dirty="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 latrine </a:t>
            </a:r>
            <a:r>
              <a:rPr b="1" dirty="0" err="1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basique</a:t>
            </a:r>
            <a:r>
              <a:rPr b="1" dirty="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, de la formation sur </a:t>
            </a:r>
            <a:br>
              <a:rPr lang="en-US" b="1" dirty="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</a:br>
            <a:r>
              <a:rPr b="1" dirty="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 Promotion </a:t>
            </a:r>
            <a:r>
              <a:rPr b="1" dirty="0" err="1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communautaire</a:t>
            </a:r>
            <a:r>
              <a:rPr b="1" dirty="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 du WASH</a:t>
            </a:r>
          </a:p>
        </p:txBody>
      </p:sp>
      <p:sp>
        <p:nvSpPr>
          <p:cNvPr id="31" name="Text Placeholder 2"/>
          <p:cNvSpPr txBox="1">
            <a:spLocks/>
          </p:cNvSpPr>
          <p:nvPr/>
        </p:nvSpPr>
        <p:spPr>
          <a:xfrm>
            <a:off x="810163" y="4230351"/>
            <a:ext cx="7446577" cy="642274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buNone/>
            </a:pPr>
            <a:r>
              <a:rPr sz="240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Celui-ci est disponible sur : </a:t>
            </a:r>
            <a:r>
              <a:rPr sz="240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  <a:hlinkClick r:id="rId2"/>
              </a:rPr>
              <a:t>www.cawst.org/resources</a:t>
            </a:r>
          </a:p>
        </p:txBody>
      </p:sp>
      <p:pic>
        <p:nvPicPr>
          <p:cNvPr id="5" name="Picture 4" descr="N:\Communications\Communications Tools\Logos &amp; Graphics\Logos\+ CAWST\cawst_logo_full--docx_header--colour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879" y="136221"/>
            <a:ext cx="2431415" cy="9448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7127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808075" y="3519814"/>
            <a:ext cx="4514009" cy="31940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808075" y="2725142"/>
            <a:ext cx="4514009" cy="807197"/>
          </a:xfrm>
        </p:spPr>
        <p:txBody>
          <a:bodyPr/>
          <a:lstStyle/>
          <a:p>
            <a:pPr rtl="0"/>
            <a:r>
              <a:rPr sz="2800"/>
              <a:t>Construction d'une latrine basique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rtl="0"/>
            <a: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163325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t>Résultats d'apprentissage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>
                <a:defRPr/>
              </a:pPr>
              <a:t>4</a:t>
            </a:fld>
            <a:endParaRPr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rtl="0"/>
            <a:r>
              <a:t>Discuter des difficultés pour une famille de construire sa propre latrine. </a:t>
            </a:r>
          </a:p>
          <a:p>
            <a:pPr rtl="0"/>
            <a:r>
              <a:t>Identifier les principales composantes de latrines.</a:t>
            </a:r>
          </a:p>
          <a:p>
            <a:pPr rtl="0"/>
            <a:r>
              <a:t>Expliquer la fonction de chacune des composantes de latrines. </a:t>
            </a:r>
          </a:p>
          <a:p>
            <a:pPr rtl="0"/>
            <a:r>
              <a:t>Faire la liste des règles générales à respecter pour choisir l'emplacement de latrines provisoires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13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t>Emplacement de latrines provisoires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>
                <a:defRPr/>
              </a:pPr>
              <a:t>5</a:t>
            </a:fld>
            <a:endParaRPr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041" y="1210071"/>
            <a:ext cx="6434138" cy="4780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7513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t>Règle n° 1 : Distance de l'eau souterraine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>
                <a:defRPr/>
              </a:pPr>
              <a:t>6</a:t>
            </a:fld>
            <a:endParaRPr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12884" y="1558131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sz="2100" b="0" i="0" u="none" strike="noStrike" kern="120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 fond de la fosse </a:t>
            </a:r>
            <a:r>
              <a:rPr kumimoji="0" sz="2100" b="0" i="0" u="none" strike="noStrike" kern="1200" cap="none" spc="0" normalizeH="0" baseline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devrait</a:t>
            </a:r>
            <a:r>
              <a:rPr kumimoji="0" sz="2100" b="0" i="0" u="none" strike="noStrike" kern="120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se </a:t>
            </a:r>
            <a:r>
              <a:rPr kumimoji="0" sz="2100" b="0" i="0" u="none" strike="noStrike" kern="1200" cap="none" spc="0" normalizeH="0" baseline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trouver</a:t>
            </a:r>
            <a:r>
              <a:rPr kumimoji="0" sz="2100" b="0" i="0" u="none" strike="noStrike" kern="120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au </a:t>
            </a:r>
            <a:r>
              <a:rPr kumimoji="0" sz="2100" b="0" i="0" u="none" strike="noStrike" kern="1200" cap="none" spc="0" normalizeH="0" baseline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moins</a:t>
            </a:r>
            <a:r>
              <a:rPr kumimoji="0" sz="2100" b="0" i="0" u="none" strike="noStrike" kern="120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sz="2100" b="0" i="0" u="none" strike="noStrike" kern="1200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2 </a:t>
            </a:r>
            <a:r>
              <a:rPr kumimoji="0" sz="2100" b="0" i="0" u="none" strike="noStrike" kern="1200" cap="none" spc="0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mètres</a:t>
            </a:r>
            <a:r>
              <a:rPr kumimoji="0" sz="2100" b="0" i="0" u="none" strike="noStrike" kern="120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au-</a:t>
            </a:r>
            <a:r>
              <a:rPr kumimoji="0" sz="2100" b="0" i="0" u="none" strike="noStrike" kern="1200" cap="none" spc="0" normalizeH="0" baseline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dessus</a:t>
            </a:r>
            <a:r>
              <a:rPr kumimoji="0" sz="2100" b="0" i="0" u="none" strike="noStrike" kern="120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du </a:t>
            </a:r>
            <a:r>
              <a:rPr kumimoji="0" sz="2100" b="0" i="0" u="none" strike="noStrike" kern="1200" cap="none" spc="0" normalizeH="0" baseline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niveau</a:t>
            </a:r>
            <a:r>
              <a:rPr kumimoji="0" sz="2100" b="0" i="0" u="none" strike="noStrike" kern="120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sz="2100" b="0" i="0" u="none" strike="noStrike" kern="1200" cap="none" spc="0" normalizeH="0" baseline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annuel</a:t>
            </a:r>
            <a:r>
              <a:rPr kumimoji="0" sz="2100" b="0" i="0" u="none" strike="noStrike" kern="120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le plus </a:t>
            </a:r>
            <a:r>
              <a:rPr kumimoji="0" sz="2100" b="0" i="0" u="none" strike="noStrike" kern="1200" cap="none" spc="0" normalizeH="0" baseline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haut</a:t>
            </a:r>
            <a:r>
              <a:rPr kumimoji="0" sz="2100" b="0" i="0" u="none" strike="noStrike" kern="120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 la nappe </a:t>
            </a:r>
            <a:r>
              <a:rPr kumimoji="0" sz="2100" b="0" i="0" u="none" strike="noStrike" kern="1200" cap="none" spc="0" normalizeH="0" baseline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phréatique</a:t>
            </a:r>
            <a:r>
              <a:rPr kumimoji="0" sz="2100" b="0" i="0" u="none" strike="noStrike" kern="120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120" y="2742762"/>
            <a:ext cx="4748945" cy="3390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29362" y="3821668"/>
            <a:ext cx="1555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dirty="0">
                <a:solidFill>
                  <a:srgbClr val="000000"/>
                </a:solidFill>
              </a:rPr>
              <a:t>au </a:t>
            </a:r>
            <a:r>
              <a:rPr dirty="0" err="1">
                <a:solidFill>
                  <a:srgbClr val="000000"/>
                </a:solidFill>
              </a:rPr>
              <a:t>moins</a:t>
            </a:r>
            <a:r>
              <a:rPr dirty="0">
                <a:solidFill>
                  <a:srgbClr val="000000"/>
                </a:solidFill>
              </a:rPr>
              <a:t> 2 m</a:t>
            </a:r>
          </a:p>
        </p:txBody>
      </p:sp>
      <p:sp>
        <p:nvSpPr>
          <p:cNvPr id="12" name="Left Brace 11"/>
          <p:cNvSpPr/>
          <p:nvPr/>
        </p:nvSpPr>
        <p:spPr>
          <a:xfrm>
            <a:off x="2087881" y="3733800"/>
            <a:ext cx="121919" cy="457200"/>
          </a:xfrm>
          <a:prstGeom prst="leftBrac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23391" y="4191000"/>
            <a:ext cx="2928731" cy="646331"/>
          </a:xfrm>
          <a:prstGeom prst="rect">
            <a:avLst/>
          </a:prstGeom>
          <a:solidFill>
            <a:srgbClr val="66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b="1" dirty="0" err="1">
                <a:solidFill>
                  <a:schemeClr val="bg1"/>
                </a:solidFill>
              </a:rPr>
              <a:t>Eau</a:t>
            </a:r>
            <a:r>
              <a:rPr lang="en-CA" b="1" dirty="0">
                <a:solidFill>
                  <a:schemeClr val="bg1"/>
                </a:solidFill>
              </a:rPr>
              <a:t> </a:t>
            </a:r>
            <a:r>
              <a:rPr lang="en-CA" b="1" dirty="0" err="1">
                <a:solidFill>
                  <a:schemeClr val="bg1"/>
                </a:solidFill>
              </a:rPr>
              <a:t>souterraine</a:t>
            </a:r>
            <a:r>
              <a:rPr lang="en-CA" b="1" dirty="0">
                <a:solidFill>
                  <a:schemeClr val="bg1"/>
                </a:solidFill>
              </a:rPr>
              <a:t> </a:t>
            </a:r>
            <a:r>
              <a:rPr lang="en-CA" b="1" dirty="0" err="1">
                <a:solidFill>
                  <a:schemeClr val="bg1"/>
                </a:solidFill>
              </a:rPr>
              <a:t>durant</a:t>
            </a:r>
            <a:r>
              <a:rPr lang="en-CA" b="1" dirty="0">
                <a:solidFill>
                  <a:schemeClr val="bg1"/>
                </a:solidFill>
              </a:rPr>
              <a:t> la </a:t>
            </a:r>
            <a:r>
              <a:rPr lang="en-CA" b="1" dirty="0" err="1">
                <a:solidFill>
                  <a:schemeClr val="bg1"/>
                </a:solidFill>
              </a:rPr>
              <a:t>saison</a:t>
            </a:r>
            <a:r>
              <a:rPr lang="en-CA" b="1" dirty="0">
                <a:solidFill>
                  <a:schemeClr val="bg1"/>
                </a:solidFill>
              </a:rPr>
              <a:t> des </a:t>
            </a:r>
            <a:r>
              <a:rPr lang="en-CA" b="1" dirty="0" err="1">
                <a:solidFill>
                  <a:schemeClr val="bg1"/>
                </a:solidFill>
              </a:rPr>
              <a:t>pluies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77228" y="5163413"/>
            <a:ext cx="2928731" cy="646331"/>
          </a:xfrm>
          <a:prstGeom prst="rect">
            <a:avLst/>
          </a:prstGeom>
          <a:solidFill>
            <a:srgbClr val="3333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b="1" dirty="0" err="1">
                <a:solidFill>
                  <a:schemeClr val="bg1"/>
                </a:solidFill>
              </a:rPr>
              <a:t>Eau</a:t>
            </a:r>
            <a:r>
              <a:rPr lang="en-CA" b="1" dirty="0">
                <a:solidFill>
                  <a:schemeClr val="bg1"/>
                </a:solidFill>
              </a:rPr>
              <a:t> </a:t>
            </a:r>
            <a:r>
              <a:rPr lang="en-CA" b="1" dirty="0" err="1">
                <a:solidFill>
                  <a:schemeClr val="bg1"/>
                </a:solidFill>
              </a:rPr>
              <a:t>souterraine</a:t>
            </a:r>
            <a:r>
              <a:rPr lang="en-CA" b="1" dirty="0">
                <a:solidFill>
                  <a:schemeClr val="bg1"/>
                </a:solidFill>
              </a:rPr>
              <a:t> </a:t>
            </a:r>
            <a:r>
              <a:rPr lang="en-CA" b="1" dirty="0" err="1">
                <a:solidFill>
                  <a:schemeClr val="bg1"/>
                </a:solidFill>
              </a:rPr>
              <a:t>durant</a:t>
            </a:r>
            <a:r>
              <a:rPr lang="en-CA" b="1" dirty="0">
                <a:solidFill>
                  <a:schemeClr val="bg1"/>
                </a:solidFill>
              </a:rPr>
              <a:t> la </a:t>
            </a:r>
            <a:r>
              <a:rPr lang="en-CA" b="1" dirty="0" err="1">
                <a:solidFill>
                  <a:schemeClr val="bg1"/>
                </a:solidFill>
              </a:rPr>
              <a:t>saison</a:t>
            </a:r>
            <a:r>
              <a:rPr lang="en-CA" b="1" dirty="0">
                <a:solidFill>
                  <a:schemeClr val="bg1"/>
                </a:solidFill>
              </a:rPr>
              <a:t> s</a:t>
            </a:r>
            <a:r>
              <a:rPr lang="pt-BR" b="1" dirty="0">
                <a:solidFill>
                  <a:schemeClr val="bg1"/>
                </a:solidFill>
              </a:rPr>
              <a:t>èche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65801" y="2749530"/>
            <a:ext cx="100079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Pluie</a:t>
            </a:r>
            <a:endParaRPr lang="en-CA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935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t>Règle n° 2 :Distance horizontale de la source d'eau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>
                <a:defRPr/>
              </a:pPr>
              <a:t>7</a:t>
            </a:fld>
            <a:endParaRPr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12884" y="1558131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 fontAlgn="auto">
              <a:spcAft>
                <a:spcPts val="0"/>
              </a:spcAft>
              <a:buNone/>
            </a:pPr>
            <a:r>
              <a:rPr>
                <a:solidFill>
                  <a:sysClr val="windowText" lastClr="000000"/>
                </a:solidFill>
              </a:rPr>
              <a:t>Plus la distance horizontale entre la latrine et le point d'approvisionnement en eau potable est importante, plus le risque de contamination est faible. </a:t>
            </a:r>
          </a:p>
          <a:p>
            <a:pPr marL="0" lvl="0" indent="0" fontAlgn="auto">
              <a:spcAft>
                <a:spcPts val="0"/>
              </a:spcAft>
              <a:buNone/>
            </a:pPr>
            <a:endParaRPr lang="en-CA" altLang="en-US" dirty="0">
              <a:solidFill>
                <a:sysClr val="windowText" lastClr="000000"/>
              </a:solidFill>
            </a:endParaRPr>
          </a:p>
          <a:p>
            <a:pPr marL="0" lvl="0" indent="0" rtl="0" fontAlgn="auto">
              <a:spcAft>
                <a:spcPts val="0"/>
              </a:spcAft>
              <a:buNone/>
            </a:pPr>
            <a:r>
              <a:rPr sz="2000">
                <a:solidFill>
                  <a:sysClr val="windowText" lastClr="000000"/>
                </a:solidFill>
              </a:rPr>
              <a:t>10 mètres est la distance minimum et 30 mètres est souvent recommandé.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4"/>
          <p:cNvGrpSpPr>
            <a:grpSpLocks/>
          </p:cNvGrpSpPr>
          <p:nvPr/>
        </p:nvGrpSpPr>
        <p:grpSpPr bwMode="auto">
          <a:xfrm>
            <a:off x="-533400" y="3185359"/>
            <a:ext cx="7423461" cy="3977438"/>
            <a:chOff x="1320" y="10681"/>
            <a:chExt cx="4084" cy="2099"/>
          </a:xfrm>
        </p:grpSpPr>
        <p:pic>
          <p:nvPicPr>
            <p:cNvPr id="13" name="Picture 5" descr="sm 10 metres"/>
            <p:cNvPicPr>
              <a:picLocks noChangeAspect="1" noChangeArrowheads="1"/>
            </p:cNvPicPr>
            <p:nvPr/>
          </p:nvPicPr>
          <p:blipFill>
            <a:blip r:embed="rId2" cstate="email">
              <a:lum bright="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7" y="10681"/>
              <a:ext cx="2567" cy="1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 Box 6"/>
            <p:cNvSpPr txBox="1">
              <a:spLocks noChangeArrowheads="1"/>
            </p:cNvSpPr>
            <p:nvPr/>
          </p:nvSpPr>
          <p:spPr bwMode="auto">
            <a:xfrm>
              <a:off x="1320" y="12420"/>
              <a:ext cx="168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rtl="0" eaLnBrk="1" hangingPunct="1">
                <a:spcBef>
                  <a:spcPct val="0"/>
                </a:spcBef>
                <a:buFontTx/>
                <a:buNone/>
              </a:pPr>
              <a:r>
                <a:rPr sz="900">
                  <a:latin typeface="Times New Roman" pitchFamily="18" charset="0"/>
                </a:rPr>
                <a:t>Source : pas connue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680236" y="3185359"/>
            <a:ext cx="1352599" cy="7386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419" sz="1400" i="1" dirty="0">
                <a:solidFill>
                  <a:schemeClr val="bg1"/>
                </a:solidFill>
              </a:rPr>
              <a:t>HOURRA! C’EST </a:t>
            </a:r>
            <a:r>
              <a:rPr lang="pt-BR" sz="1400" i="1" dirty="0">
                <a:solidFill>
                  <a:schemeClr val="bg1"/>
                </a:solidFill>
              </a:rPr>
              <a:t>À PRÉCISEMENT  10 MÈTRES!</a:t>
            </a:r>
            <a:endParaRPr lang="en-CA" sz="1400" i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32661" y="6142537"/>
            <a:ext cx="1503617" cy="307777"/>
          </a:xfrm>
          <a:prstGeom prst="rect">
            <a:avLst/>
          </a:prstGeom>
          <a:solidFill>
            <a:srgbClr val="FBFAE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419" sz="1400" i="1" dirty="0">
                <a:solidFill>
                  <a:schemeClr val="bg1"/>
                </a:solidFill>
              </a:rPr>
              <a:t>LATRINE DE FOSSE</a:t>
            </a:r>
            <a:endParaRPr lang="en-CA" sz="1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868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t>Règle n° 3 : En amont ou en aval 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>
                <a:defRPr/>
              </a:pPr>
              <a:t>8</a:t>
            </a:fld>
            <a:endParaRPr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12884" y="1558131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 fontAlgn="auto">
              <a:spcAft>
                <a:spcPts val="0"/>
              </a:spcAft>
              <a:buNone/>
            </a:pPr>
            <a:r>
              <a:rPr>
                <a:solidFill>
                  <a:sysClr val="windowText" lastClr="000000"/>
                </a:solidFill>
              </a:rPr>
              <a:t>Toujours choisir un emplacement </a:t>
            </a:r>
            <a:r>
              <a:rPr>
                <a:solidFill>
                  <a:srgbClr val="FF0000"/>
                </a:solidFill>
              </a:rPr>
              <a:t>plus bas</a:t>
            </a:r>
            <a:r>
              <a:rPr>
                <a:solidFill>
                  <a:sysClr val="windowText" lastClr="000000"/>
                </a:solidFill>
              </a:rPr>
              <a:t> pour les latrines que le point d'approvisionnement en eau potable. </a:t>
            </a:r>
          </a:p>
          <a:p>
            <a:pPr marL="0" lvl="0" indent="0" fontAlgn="auto">
              <a:spcAft>
                <a:spcPts val="0"/>
              </a:spcAft>
              <a:buNone/>
            </a:pPr>
            <a:endParaRPr lang="en-CA" altLang="en-US" dirty="0">
              <a:solidFill>
                <a:sysClr val="windowText" lastClr="000000"/>
              </a:solidFill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361" y="2194201"/>
            <a:ext cx="6601746" cy="3715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509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t>Qu'est-ce qui no va pas dans cette image 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>
                <a:defRPr/>
              </a:pPr>
              <a:t>9</a:t>
            </a:fld>
            <a:endParaRPr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00" y="993775"/>
            <a:ext cx="7735399" cy="494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4884484"/>
      </p:ext>
    </p:extLst>
  </p:cSld>
  <p:clrMapOvr>
    <a:masterClrMapping/>
  </p:clrMapOvr>
</p:sld>
</file>

<file path=ppt/theme/theme1.xml><?xml version="1.0" encoding="utf-8"?>
<a:theme xmlns:a="http://schemas.openxmlformats.org/drawingml/2006/main" name="CAWST_PowerPoint_Template">
  <a:themeElements>
    <a:clrScheme name="Seventhin - Aqua Light">
      <a:dk1>
        <a:srgbClr val="FFFFFF"/>
      </a:dk1>
      <a:lt1>
        <a:srgbClr val="262626"/>
      </a:lt1>
      <a:dk2>
        <a:srgbClr val="FFFFFF"/>
      </a:dk2>
      <a:lt2>
        <a:srgbClr val="262626"/>
      </a:lt2>
      <a:accent1>
        <a:srgbClr val="24DFF0"/>
      </a:accent1>
      <a:accent2>
        <a:srgbClr val="24D3EB"/>
      </a:accent2>
      <a:accent3>
        <a:srgbClr val="24C7E6"/>
      </a:accent3>
      <a:accent4>
        <a:srgbClr val="24BCE0"/>
      </a:accent4>
      <a:accent5>
        <a:srgbClr val="24B0DB"/>
      </a:accent5>
      <a:accent6>
        <a:srgbClr val="24A4D6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_PowerPoint_2016-02-29" id="{E0466FFC-59D1-469D-8FAB-B2D682E335CE}" vid="{FA35BDBC-35C0-46AB-8949-07E1CBFB29D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Template_PowerPoint_2016-02-29</Template>
  <TotalTime>16</TotalTime>
  <Words>303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Lato</vt:lpstr>
      <vt:lpstr>Times New Roman</vt:lpstr>
      <vt:lpstr>CAWST_PowerPoint_Template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CAWST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 Basic Latrine - Powerpoint (CWP)</dc:title>
  <dc:creator>CAWST</dc:creator>
  <cp:lastModifiedBy>Andrea Roach</cp:lastModifiedBy>
  <cp:revision>2</cp:revision>
  <dcterms:created xsi:type="dcterms:W3CDTF">2017-01-31T20:40:58Z</dcterms:created>
  <dcterms:modified xsi:type="dcterms:W3CDTF">2017-06-02T22:39:04Z</dcterms:modified>
</cp:coreProperties>
</file>