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4"/>
  </p:notesMasterIdLst>
  <p:handoutMasterIdLst>
    <p:handoutMasterId r:id="rId15"/>
  </p:handoutMasterIdLst>
  <p:sldIdLst>
    <p:sldId id="392" r:id="rId2"/>
    <p:sldId id="381" r:id="rId3"/>
    <p:sldId id="371" r:id="rId4"/>
    <p:sldId id="380" r:id="rId5"/>
    <p:sldId id="382" r:id="rId6"/>
    <p:sldId id="383" r:id="rId7"/>
    <p:sldId id="384" r:id="rId8"/>
    <p:sldId id="385" r:id="rId9"/>
    <p:sldId id="387" r:id="rId10"/>
    <p:sldId id="388" r:id="rId11"/>
    <p:sldId id="389" r:id="rId12"/>
    <p:sldId id="390"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initial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72363" autoAdjust="0"/>
  </p:normalViewPr>
  <p:slideViewPr>
    <p:cSldViewPr snapToGrid="0">
      <p:cViewPr varScale="1">
        <p:scale>
          <a:sx n="83" d="100"/>
          <a:sy n="83" d="100"/>
        </p:scale>
        <p:origin x="232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5/18/2017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5/18/2017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dirty="0" err="1"/>
              <a:t>Ces</a:t>
            </a:r>
            <a:r>
              <a:rPr dirty="0"/>
              <a:t> photos </a:t>
            </a:r>
            <a:r>
              <a:rPr dirty="0" err="1"/>
              <a:t>présentent</a:t>
            </a:r>
            <a:r>
              <a:rPr dirty="0"/>
              <a:t> </a:t>
            </a:r>
            <a:r>
              <a:rPr dirty="0" err="1"/>
              <a:t>une</a:t>
            </a:r>
            <a:r>
              <a:rPr dirty="0"/>
              <a:t> </a:t>
            </a:r>
            <a:r>
              <a:rPr lang="fr-FR" dirty="0" smtClean="0"/>
              <a:t>station</a:t>
            </a:r>
            <a:r>
              <a:rPr dirty="0" smtClean="0"/>
              <a:t> </a:t>
            </a:r>
            <a:r>
              <a:rPr baseline="0" dirty="0"/>
              <a:t>de </a:t>
            </a:r>
            <a:r>
              <a:rPr baseline="0" dirty="0" err="1"/>
              <a:t>traitement</a:t>
            </a:r>
            <a:r>
              <a:rPr baseline="0" dirty="0"/>
              <a:t> </a:t>
            </a:r>
            <a:r>
              <a:rPr dirty="0"/>
              <a:t>à Yaoundé,</a:t>
            </a:r>
            <a:r>
              <a:rPr baseline="0" dirty="0"/>
              <a:t> </a:t>
            </a:r>
            <a:r>
              <a:rPr dirty="0"/>
              <a:t>Cameroun,</a:t>
            </a:r>
            <a:r>
              <a:rPr baseline="0" dirty="0"/>
              <a:t> </a:t>
            </a:r>
            <a:r>
              <a:rPr baseline="0" dirty="0" err="1"/>
              <a:t>dans</a:t>
            </a:r>
            <a:r>
              <a:rPr baseline="0" dirty="0"/>
              <a:t> </a:t>
            </a:r>
            <a:r>
              <a:rPr baseline="0" dirty="0" err="1"/>
              <a:t>laquelle</a:t>
            </a:r>
            <a:r>
              <a:rPr baseline="0" dirty="0"/>
              <a:t> les </a:t>
            </a:r>
            <a:r>
              <a:rPr baseline="0" dirty="0" err="1"/>
              <a:t>eaux</a:t>
            </a:r>
            <a:r>
              <a:rPr baseline="0" dirty="0"/>
              <a:t> </a:t>
            </a:r>
            <a:r>
              <a:rPr baseline="0" dirty="0" err="1"/>
              <a:t>usées</a:t>
            </a:r>
            <a:r>
              <a:rPr baseline="0" dirty="0"/>
              <a:t> </a:t>
            </a:r>
            <a:r>
              <a:rPr baseline="0" dirty="0" err="1"/>
              <a:t>contournent</a:t>
            </a:r>
            <a:r>
              <a:rPr baseline="0" dirty="0"/>
              <a:t> </a:t>
            </a:r>
            <a:r>
              <a:rPr lang="en-US" baseline="0" dirty="0" smtClean="0"/>
              <a:t>la station</a:t>
            </a:r>
            <a:r>
              <a:rPr baseline="0" dirty="0" smtClean="0"/>
              <a:t> </a:t>
            </a:r>
            <a:r>
              <a:rPr baseline="0" dirty="0"/>
              <a:t>de </a:t>
            </a:r>
            <a:r>
              <a:rPr baseline="0" dirty="0" err="1"/>
              <a:t>traitement</a:t>
            </a:r>
            <a:r>
              <a:rPr baseline="0" dirty="0"/>
              <a:t> au lieu de passer à </a:t>
            </a:r>
            <a:r>
              <a:rPr baseline="0" dirty="0" err="1"/>
              <a:t>l'intérieur</a:t>
            </a:r>
            <a:r>
              <a:rPr baseline="0" dirty="0"/>
              <a:t>. Le </a:t>
            </a:r>
            <a:r>
              <a:rPr baseline="0" dirty="0" err="1"/>
              <a:t>problème</a:t>
            </a:r>
            <a:r>
              <a:rPr baseline="0" dirty="0"/>
              <a:t> </a:t>
            </a:r>
            <a:r>
              <a:rPr baseline="0" dirty="0" err="1"/>
              <a:t>est</a:t>
            </a:r>
            <a:r>
              <a:rPr baseline="0" dirty="0"/>
              <a:t> </a:t>
            </a:r>
            <a:r>
              <a:rPr baseline="0" dirty="0" err="1"/>
              <a:t>évident</a:t>
            </a:r>
            <a:r>
              <a:rPr baseline="0" dirty="0"/>
              <a:t>.</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5</a:t>
            </a:fld>
            <a:endParaRPr/>
          </a:p>
        </p:txBody>
      </p:sp>
    </p:spTree>
    <p:extLst>
      <p:ext uri="{BB962C8B-B14F-4D97-AF65-F5344CB8AC3E}">
        <p14:creationId xmlns:p14="http://schemas.microsoft.com/office/powerpoint/2010/main" val="310579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dirty="0" err="1"/>
              <a:t>Cependant</a:t>
            </a:r>
            <a:r>
              <a:rPr dirty="0"/>
              <a:t>,</a:t>
            </a:r>
            <a:r>
              <a:rPr baseline="0" dirty="0"/>
              <a:t> les </a:t>
            </a:r>
            <a:r>
              <a:rPr baseline="0" dirty="0" err="1"/>
              <a:t>défaillances</a:t>
            </a:r>
            <a:r>
              <a:rPr baseline="0" dirty="0"/>
              <a:t> du </a:t>
            </a:r>
            <a:r>
              <a:rPr baseline="0" dirty="0" err="1"/>
              <a:t>traitement</a:t>
            </a:r>
            <a:r>
              <a:rPr baseline="0" dirty="0"/>
              <a:t> </a:t>
            </a:r>
            <a:r>
              <a:rPr baseline="0" dirty="0" err="1"/>
              <a:t>peuvent</a:t>
            </a:r>
            <a:r>
              <a:rPr baseline="0" dirty="0"/>
              <a:t> </a:t>
            </a:r>
            <a:r>
              <a:rPr baseline="0" dirty="0" err="1"/>
              <a:t>être</a:t>
            </a:r>
            <a:r>
              <a:rPr baseline="0" dirty="0"/>
              <a:t> plus </a:t>
            </a:r>
            <a:r>
              <a:rPr baseline="0" dirty="0" err="1"/>
              <a:t>subtiles</a:t>
            </a:r>
            <a:r>
              <a:rPr baseline="0" dirty="0"/>
              <a:t>. Par ex., sur </a:t>
            </a:r>
            <a:r>
              <a:rPr baseline="0" dirty="0" err="1"/>
              <a:t>cette</a:t>
            </a:r>
            <a:r>
              <a:rPr baseline="0" dirty="0"/>
              <a:t> photo </a:t>
            </a:r>
            <a:r>
              <a:rPr baseline="0" dirty="0" err="1"/>
              <a:t>prise</a:t>
            </a:r>
            <a:r>
              <a:rPr baseline="0" dirty="0"/>
              <a:t> à Bangalore, </a:t>
            </a:r>
            <a:r>
              <a:rPr baseline="0" dirty="0" err="1"/>
              <a:t>Inde</a:t>
            </a:r>
            <a:r>
              <a:rPr baseline="0" dirty="0"/>
              <a:t>, la </a:t>
            </a:r>
            <a:r>
              <a:rPr baseline="0" dirty="0" err="1"/>
              <a:t>gestion</a:t>
            </a:r>
            <a:r>
              <a:rPr baseline="0" dirty="0"/>
              <a:t> des </a:t>
            </a:r>
            <a:r>
              <a:rPr lang="fr-FR" baseline="0" dirty="0" smtClean="0"/>
              <a:t>station</a:t>
            </a:r>
            <a:r>
              <a:rPr baseline="0" dirty="0" smtClean="0"/>
              <a:t>s </a:t>
            </a:r>
            <a:r>
              <a:rPr baseline="0" dirty="0"/>
              <a:t>sur un </a:t>
            </a:r>
            <a:r>
              <a:rPr baseline="0" dirty="0" err="1"/>
              <a:t>filtre</a:t>
            </a:r>
            <a:r>
              <a:rPr baseline="0" dirty="0"/>
              <a:t> </a:t>
            </a:r>
            <a:r>
              <a:rPr baseline="0" dirty="0" err="1"/>
              <a:t>planté</a:t>
            </a:r>
            <a:r>
              <a:rPr baseline="0" dirty="0"/>
              <a:t> </a:t>
            </a:r>
            <a:r>
              <a:rPr baseline="0" dirty="0" err="1"/>
              <a:t>n'est</a:t>
            </a:r>
            <a:r>
              <a:rPr baseline="0" dirty="0"/>
              <a:t> pas </a:t>
            </a:r>
            <a:r>
              <a:rPr baseline="0" dirty="0" err="1"/>
              <a:t>adaptée</a:t>
            </a:r>
            <a:r>
              <a:rPr baseline="0" dirty="0"/>
              <a:t>.</a:t>
            </a:r>
            <a:r>
              <a:rPr dirty="0"/>
              <a:t> </a:t>
            </a:r>
            <a:r>
              <a:rPr sz="1200" kern="1200" dirty="0">
                <a:solidFill>
                  <a:schemeClr val="tx1"/>
                </a:solidFill>
                <a:effectLst/>
                <a:latin typeface="+mn-lt"/>
                <a:ea typeface="ＭＳ Ｐゴシック" charset="0"/>
                <a:cs typeface="ＭＳ Ｐゴシック" charset="0"/>
              </a:rPr>
              <a:t>Le </a:t>
            </a:r>
            <a:r>
              <a:rPr sz="1200" kern="1200" dirty="0" err="1">
                <a:solidFill>
                  <a:schemeClr val="tx1"/>
                </a:solidFill>
                <a:effectLst/>
                <a:latin typeface="+mn-lt"/>
                <a:ea typeface="ＭＳ Ｐゴシック" charset="0"/>
                <a:cs typeface="ＭＳ Ｐゴシック" charset="0"/>
              </a:rPr>
              <a:t>filtre</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planté</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réalisé</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n'a</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pratiquement</a:t>
            </a:r>
            <a:r>
              <a:rPr sz="1200" kern="1200" dirty="0">
                <a:solidFill>
                  <a:schemeClr val="tx1"/>
                </a:solidFill>
                <a:effectLst/>
                <a:latin typeface="+mn-lt"/>
                <a:ea typeface="ＭＳ Ｐゴシック" charset="0"/>
                <a:cs typeface="ＭＳ Ｐゴシック" charset="0"/>
              </a:rPr>
              <a:t> pas de </a:t>
            </a:r>
            <a:r>
              <a:rPr sz="1200" kern="1200" dirty="0" err="1">
                <a:solidFill>
                  <a:schemeClr val="tx1"/>
                </a:solidFill>
                <a:effectLst/>
                <a:latin typeface="+mn-lt"/>
                <a:ea typeface="ＭＳ Ｐゴシック" charset="0"/>
                <a:cs typeface="ＭＳ Ｐゴシック" charset="0"/>
              </a:rPr>
              <a:t>plantes</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celles</a:t>
            </a:r>
            <a:r>
              <a:rPr sz="1200" kern="1200" dirty="0">
                <a:solidFill>
                  <a:schemeClr val="tx1"/>
                </a:solidFill>
                <a:effectLst/>
                <a:latin typeface="+mn-lt"/>
                <a:ea typeface="ＭＳ Ｐゴシック" charset="0"/>
                <a:cs typeface="ＭＳ Ｐゴシック" charset="0"/>
              </a:rPr>
              <a:t>-ci </a:t>
            </a:r>
            <a:r>
              <a:rPr sz="1200" kern="1200" dirty="0" err="1">
                <a:solidFill>
                  <a:schemeClr val="tx1"/>
                </a:solidFill>
                <a:effectLst/>
                <a:latin typeface="+mn-lt"/>
                <a:ea typeface="ＭＳ Ｐゴシック" charset="0"/>
                <a:cs typeface="ＭＳ Ｐゴシック" charset="0"/>
              </a:rPr>
              <a:t>ayant</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été</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mangées</a:t>
            </a:r>
            <a:r>
              <a:rPr sz="1200" kern="1200" dirty="0">
                <a:solidFill>
                  <a:schemeClr val="tx1"/>
                </a:solidFill>
                <a:effectLst/>
                <a:latin typeface="+mn-lt"/>
                <a:ea typeface="ＭＳ Ｐゴシック" charset="0"/>
                <a:cs typeface="ＭＳ Ｐゴシック" charset="0"/>
              </a:rPr>
              <a:t> par les </a:t>
            </a:r>
            <a:r>
              <a:rPr sz="1200" kern="1200" dirty="0" err="1">
                <a:solidFill>
                  <a:schemeClr val="tx1"/>
                </a:solidFill>
                <a:effectLst/>
                <a:latin typeface="+mn-lt"/>
                <a:ea typeface="ＭＳ Ｐゴシック" charset="0"/>
                <a:cs typeface="ＭＳ Ｐゴシック" charset="0"/>
              </a:rPr>
              <a:t>chèvres</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il</a:t>
            </a:r>
            <a:r>
              <a:rPr sz="1200" kern="1200" dirty="0">
                <a:solidFill>
                  <a:schemeClr val="tx1"/>
                </a:solidFill>
                <a:effectLst/>
                <a:latin typeface="+mn-lt"/>
                <a:ea typeface="ＭＳ Ｐゴシック" charset="0"/>
                <a:cs typeface="ＭＳ Ｐゴシック" charset="0"/>
              </a:rPr>
              <a:t> y a </a:t>
            </a:r>
            <a:r>
              <a:rPr sz="1200" kern="1200" dirty="0" err="1">
                <a:solidFill>
                  <a:schemeClr val="tx1"/>
                </a:solidFill>
                <a:effectLst/>
                <a:latin typeface="+mn-lt"/>
                <a:ea typeface="ＭＳ Ｐゴシック" charset="0"/>
                <a:cs typeface="ＭＳ Ｐゴシック" charset="0"/>
              </a:rPr>
              <a:t>d'ailleurs</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une</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chèvre</a:t>
            </a:r>
            <a:r>
              <a:rPr sz="1200" kern="1200" dirty="0">
                <a:solidFill>
                  <a:schemeClr val="tx1"/>
                </a:solidFill>
                <a:effectLst/>
                <a:latin typeface="+mn-lt"/>
                <a:ea typeface="ＭＳ Ｐゴシック" charset="0"/>
                <a:cs typeface="ＭＳ Ｐゴシック" charset="0"/>
              </a:rPr>
              <a:t> sur la photo). Un </a:t>
            </a:r>
            <a:r>
              <a:rPr sz="1200" kern="1200" dirty="0" err="1">
                <a:solidFill>
                  <a:schemeClr val="tx1"/>
                </a:solidFill>
                <a:effectLst/>
                <a:latin typeface="+mn-lt"/>
                <a:ea typeface="ＭＳ Ｐゴシック" charset="0"/>
                <a:cs typeface="ＭＳ Ｐゴシック" charset="0"/>
              </a:rPr>
              <a:t>employé</a:t>
            </a:r>
            <a:r>
              <a:rPr sz="1200" kern="1200" dirty="0">
                <a:solidFill>
                  <a:schemeClr val="tx1"/>
                </a:solidFill>
                <a:effectLst/>
                <a:latin typeface="+mn-lt"/>
                <a:ea typeface="ＭＳ Ｐゴシック" charset="0"/>
                <a:cs typeface="ＭＳ Ｐゴシック" charset="0"/>
              </a:rPr>
              <a:t> de </a:t>
            </a:r>
            <a:r>
              <a:rPr lang="en-US" sz="1200" kern="1200" dirty="0" smtClean="0">
                <a:solidFill>
                  <a:schemeClr val="tx1"/>
                </a:solidFill>
                <a:effectLst/>
                <a:latin typeface="+mn-lt"/>
                <a:ea typeface="ＭＳ Ｐゴシック" charset="0"/>
                <a:cs typeface="ＭＳ Ｐゴシック" charset="0"/>
              </a:rPr>
              <a:t>la</a:t>
            </a:r>
            <a:r>
              <a:rPr lang="en-US" sz="1200" kern="1200" baseline="0" dirty="0" smtClean="0">
                <a:solidFill>
                  <a:schemeClr val="tx1"/>
                </a:solidFill>
                <a:effectLst/>
                <a:latin typeface="+mn-lt"/>
                <a:ea typeface="ＭＳ Ｐゴシック" charset="0"/>
                <a:cs typeface="ＭＳ Ｐゴシック" charset="0"/>
              </a:rPr>
              <a:t> station</a:t>
            </a:r>
            <a:r>
              <a:rPr sz="1200" kern="1200" dirty="0" smtClean="0">
                <a:solidFill>
                  <a:schemeClr val="tx1"/>
                </a:solidFill>
                <a:effectLst/>
                <a:latin typeface="+mn-lt"/>
                <a:ea typeface="ＭＳ Ｐゴシック" charset="0"/>
                <a:cs typeface="ＭＳ Ｐゴシック" charset="0"/>
              </a:rPr>
              <a:t> </a:t>
            </a:r>
            <a:r>
              <a:rPr sz="1200" kern="1200" dirty="0">
                <a:solidFill>
                  <a:schemeClr val="tx1"/>
                </a:solidFill>
                <a:effectLst/>
                <a:latin typeface="+mn-lt"/>
                <a:ea typeface="ＭＳ Ｐゴシック" charset="0"/>
                <a:cs typeface="ＭＳ Ｐゴシック" charset="0"/>
              </a:rPr>
              <a:t>de </a:t>
            </a:r>
            <a:r>
              <a:rPr sz="1200" kern="1200" dirty="0" err="1">
                <a:solidFill>
                  <a:schemeClr val="tx1"/>
                </a:solidFill>
                <a:effectLst/>
                <a:latin typeface="+mn-lt"/>
                <a:ea typeface="ＭＳ Ｐゴシック" charset="0"/>
                <a:cs typeface="ＭＳ Ｐゴシック" charset="0"/>
              </a:rPr>
              <a:t>traitement</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n'a</a:t>
            </a:r>
            <a:r>
              <a:rPr sz="1200" kern="1200" dirty="0">
                <a:solidFill>
                  <a:schemeClr val="tx1"/>
                </a:solidFill>
                <a:effectLst/>
                <a:latin typeface="+mn-lt"/>
                <a:ea typeface="ＭＳ Ｐゴシック" charset="0"/>
                <a:cs typeface="ＭＳ Ｐゴシック" charset="0"/>
              </a:rPr>
              <a:t> pas </a:t>
            </a:r>
            <a:r>
              <a:rPr sz="1200" kern="1200" dirty="0" err="1">
                <a:solidFill>
                  <a:schemeClr val="tx1"/>
                </a:solidFill>
                <a:effectLst/>
                <a:latin typeface="+mn-lt"/>
                <a:ea typeface="ＭＳ Ｐゴシック" charset="0"/>
                <a:cs typeface="ＭＳ Ｐゴシック" charset="0"/>
              </a:rPr>
              <a:t>fermé</a:t>
            </a:r>
            <a:r>
              <a:rPr sz="1200" kern="1200" dirty="0">
                <a:solidFill>
                  <a:schemeClr val="tx1"/>
                </a:solidFill>
                <a:effectLst/>
                <a:latin typeface="+mn-lt"/>
                <a:ea typeface="ＭＳ Ｐゴシック" charset="0"/>
                <a:cs typeface="ＭＳ Ｐゴシック" charset="0"/>
              </a:rPr>
              <a:t> la </a:t>
            </a:r>
            <a:r>
              <a:rPr sz="1200" kern="1200" dirty="0" err="1">
                <a:solidFill>
                  <a:schemeClr val="tx1"/>
                </a:solidFill>
                <a:effectLst/>
                <a:latin typeface="+mn-lt"/>
                <a:ea typeface="ＭＳ Ｐゴシック" charset="0"/>
                <a:cs typeface="ＭＳ Ｐゴシック" charset="0"/>
              </a:rPr>
              <a:t>porte</a:t>
            </a:r>
            <a:r>
              <a:rPr sz="1200" kern="1200" dirty="0">
                <a:solidFill>
                  <a:schemeClr val="tx1"/>
                </a:solidFill>
                <a:effectLst/>
                <a:latin typeface="+mn-lt"/>
                <a:ea typeface="ＭＳ Ｐゴシック" charset="0"/>
                <a:cs typeface="ＭＳ Ｐゴシック" charset="0"/>
              </a:rPr>
              <a:t> de </a:t>
            </a:r>
            <a:r>
              <a:rPr lang="en-US" sz="1200" kern="1200" dirty="0" smtClean="0">
                <a:solidFill>
                  <a:schemeClr val="tx1"/>
                </a:solidFill>
                <a:effectLst/>
                <a:latin typeface="+mn-lt"/>
                <a:ea typeface="ＭＳ Ｐゴシック" charset="0"/>
                <a:cs typeface="ＭＳ Ｐゴシック" charset="0"/>
              </a:rPr>
              <a:t>la station</a:t>
            </a:r>
            <a:r>
              <a:rPr sz="1200" kern="1200" dirty="0" smtClean="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ou</a:t>
            </a:r>
            <a:r>
              <a:rPr sz="1200" kern="1200" dirty="0">
                <a:solidFill>
                  <a:schemeClr val="tx1"/>
                </a:solidFill>
                <a:effectLst/>
                <a:latin typeface="+mn-lt"/>
                <a:ea typeface="ＭＳ Ｐゴシック" charset="0"/>
                <a:cs typeface="ＭＳ Ｐゴシック" charset="0"/>
              </a:rPr>
              <a:t> la </a:t>
            </a:r>
            <a:r>
              <a:rPr sz="1200" kern="1200" dirty="0" err="1">
                <a:solidFill>
                  <a:schemeClr val="tx1"/>
                </a:solidFill>
                <a:effectLst/>
                <a:latin typeface="+mn-lt"/>
                <a:ea typeface="ＭＳ Ｐゴシック" charset="0"/>
                <a:cs typeface="ＭＳ Ｐゴシック" charset="0"/>
              </a:rPr>
              <a:t>barrière</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est</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cassée</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Ceci</a:t>
            </a:r>
            <a:r>
              <a:rPr sz="1200" kern="1200" dirty="0">
                <a:solidFill>
                  <a:schemeClr val="tx1"/>
                </a:solidFill>
                <a:effectLst/>
                <a:latin typeface="+mn-lt"/>
                <a:ea typeface="ＭＳ Ｐゴシック" charset="0"/>
                <a:cs typeface="ＭＳ Ｐゴシック" charset="0"/>
              </a:rPr>
              <a:t> a </a:t>
            </a:r>
            <a:r>
              <a:rPr sz="1200" kern="1200" dirty="0" err="1">
                <a:solidFill>
                  <a:schemeClr val="tx1"/>
                </a:solidFill>
                <a:effectLst/>
                <a:latin typeface="+mn-lt"/>
                <a:ea typeface="ＭＳ Ｐゴシック" charset="0"/>
                <a:cs typeface="ＭＳ Ｐゴシック" charset="0"/>
              </a:rPr>
              <a:t>une</a:t>
            </a:r>
            <a:r>
              <a:rPr sz="1200" kern="1200" dirty="0">
                <a:solidFill>
                  <a:schemeClr val="tx1"/>
                </a:solidFill>
                <a:effectLst/>
                <a:latin typeface="+mn-lt"/>
                <a:ea typeface="ＭＳ Ｐゴシック" charset="0"/>
                <a:cs typeface="ＭＳ Ｐゴシック" charset="0"/>
              </a:rPr>
              <a:t> incidence </a:t>
            </a:r>
            <a:r>
              <a:rPr sz="1200" kern="1200" dirty="0" err="1">
                <a:solidFill>
                  <a:schemeClr val="tx1"/>
                </a:solidFill>
                <a:effectLst/>
                <a:latin typeface="+mn-lt"/>
                <a:ea typeface="ＭＳ Ｐゴシック" charset="0"/>
                <a:cs typeface="ＭＳ Ｐゴシック" charset="0"/>
              </a:rPr>
              <a:t>négative</a:t>
            </a:r>
            <a:r>
              <a:rPr sz="1200" kern="1200" dirty="0">
                <a:solidFill>
                  <a:schemeClr val="tx1"/>
                </a:solidFill>
                <a:effectLst/>
                <a:latin typeface="+mn-lt"/>
                <a:ea typeface="ＭＳ Ｐゴシック" charset="0"/>
                <a:cs typeface="ＭＳ Ｐゴシック" charset="0"/>
              </a:rPr>
              <a:t> sur les </a:t>
            </a:r>
            <a:r>
              <a:rPr sz="1200" kern="1200" dirty="0" err="1">
                <a:solidFill>
                  <a:schemeClr val="tx1"/>
                </a:solidFill>
                <a:effectLst/>
                <a:latin typeface="+mn-lt"/>
                <a:ea typeface="ＭＳ Ｐゴシック" charset="0"/>
                <a:cs typeface="ＭＳ Ｐゴシック" charset="0"/>
              </a:rPr>
              <a:t>filtres</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plantés</a:t>
            </a:r>
            <a:r>
              <a:rPr sz="1200" kern="1200" dirty="0">
                <a:solidFill>
                  <a:schemeClr val="tx1"/>
                </a:solidFill>
                <a:effectLst/>
                <a:latin typeface="+mn-lt"/>
                <a:ea typeface="ＭＳ Ｐゴシック" charset="0"/>
                <a:cs typeface="ＭＳ Ｐゴシック" charset="0"/>
              </a:rPr>
              <a:t>. Il </a:t>
            </a:r>
            <a:r>
              <a:rPr sz="1200" kern="1200" dirty="0" err="1">
                <a:solidFill>
                  <a:schemeClr val="tx1"/>
                </a:solidFill>
                <a:effectLst/>
                <a:latin typeface="+mn-lt"/>
                <a:ea typeface="ＭＳ Ｐゴシック" charset="0"/>
                <a:cs typeface="ＭＳ Ｐゴシック" charset="0"/>
              </a:rPr>
              <a:t>n'y</a:t>
            </a:r>
            <a:r>
              <a:rPr sz="1200" kern="1200" dirty="0">
                <a:solidFill>
                  <a:schemeClr val="tx1"/>
                </a:solidFill>
                <a:effectLst/>
                <a:latin typeface="+mn-lt"/>
                <a:ea typeface="ＭＳ Ｐゴシック" charset="0"/>
                <a:cs typeface="ＭＳ Ｐゴシック" charset="0"/>
              </a:rPr>
              <a:t> a pas de </a:t>
            </a:r>
            <a:r>
              <a:rPr sz="1200" kern="1200" dirty="0" err="1">
                <a:solidFill>
                  <a:schemeClr val="tx1"/>
                </a:solidFill>
                <a:effectLst/>
                <a:latin typeface="+mn-lt"/>
                <a:ea typeface="ＭＳ Ｐゴシック" charset="0"/>
                <a:cs typeface="ＭＳ Ｐゴシック" charset="0"/>
              </a:rPr>
              <a:t>dysfonctionnement</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mais</a:t>
            </a:r>
            <a:r>
              <a:rPr sz="1200" kern="1200" dirty="0">
                <a:solidFill>
                  <a:schemeClr val="tx1"/>
                </a:solidFill>
                <a:effectLst/>
                <a:latin typeface="+mn-lt"/>
                <a:ea typeface="ＭＳ Ｐゴシック" charset="0"/>
                <a:cs typeface="ＭＳ Ｐゴシック" charset="0"/>
              </a:rPr>
              <a:t> le </a:t>
            </a:r>
            <a:r>
              <a:rPr sz="1200" kern="1200" dirty="0" err="1">
                <a:solidFill>
                  <a:schemeClr val="tx1"/>
                </a:solidFill>
                <a:effectLst/>
                <a:latin typeface="+mn-lt"/>
                <a:ea typeface="ＭＳ Ｐゴシック" charset="0"/>
                <a:cs typeface="ＭＳ Ｐゴシック" charset="0"/>
              </a:rPr>
              <a:t>filtre</a:t>
            </a:r>
            <a:r>
              <a:rPr sz="1200" kern="1200" dirty="0">
                <a:solidFill>
                  <a:schemeClr val="tx1"/>
                </a:solidFill>
                <a:effectLst/>
                <a:latin typeface="+mn-lt"/>
                <a:ea typeface="ＭＳ Ｐゴシック" charset="0"/>
                <a:cs typeface="ＭＳ Ｐゴシック" charset="0"/>
              </a:rPr>
              <a:t> </a:t>
            </a:r>
            <a:r>
              <a:rPr sz="1200" kern="1200" dirty="0" err="1">
                <a:solidFill>
                  <a:schemeClr val="tx1"/>
                </a:solidFill>
                <a:effectLst/>
                <a:latin typeface="+mn-lt"/>
                <a:ea typeface="ＭＳ Ｐゴシック" charset="0"/>
                <a:cs typeface="ＭＳ Ｐゴシック" charset="0"/>
              </a:rPr>
              <a:t>planté</a:t>
            </a:r>
            <a:r>
              <a:rPr sz="1200" kern="1200" dirty="0">
                <a:solidFill>
                  <a:schemeClr val="tx1"/>
                </a:solidFill>
                <a:effectLst/>
                <a:latin typeface="+mn-lt"/>
                <a:ea typeface="ＭＳ Ｐゴシック" charset="0"/>
                <a:cs typeface="ＭＳ Ｐゴシック" charset="0"/>
              </a:rPr>
              <a:t> a </a:t>
            </a:r>
            <a:r>
              <a:rPr sz="1200" kern="1200" dirty="0" err="1">
                <a:solidFill>
                  <a:schemeClr val="tx1"/>
                </a:solidFill>
                <a:effectLst/>
                <a:latin typeface="+mn-lt"/>
                <a:ea typeface="ＭＳ Ｐゴシック" charset="0"/>
                <a:cs typeface="ＭＳ Ｐゴシック" charset="0"/>
              </a:rPr>
              <a:t>besoin</a:t>
            </a:r>
            <a:r>
              <a:rPr sz="1200" kern="1200" dirty="0">
                <a:solidFill>
                  <a:schemeClr val="tx1"/>
                </a:solidFill>
                <a:effectLst/>
                <a:latin typeface="+mn-lt"/>
                <a:ea typeface="ＭＳ Ｐゴシック" charset="0"/>
                <a:cs typeface="ＭＳ Ｐゴシック" charset="0"/>
              </a:rPr>
              <a:t> de </a:t>
            </a:r>
            <a:r>
              <a:rPr sz="1200" kern="1200" dirty="0" err="1">
                <a:solidFill>
                  <a:schemeClr val="tx1"/>
                </a:solidFill>
                <a:effectLst/>
                <a:latin typeface="+mn-lt"/>
                <a:ea typeface="ＭＳ Ｐゴシック" charset="0"/>
                <a:cs typeface="ＭＳ Ｐゴシック" charset="0"/>
              </a:rPr>
              <a:t>plantes</a:t>
            </a:r>
            <a:r>
              <a:rPr sz="1200" kern="1200" dirty="0">
                <a:solidFill>
                  <a:schemeClr val="tx1"/>
                </a:solidFill>
                <a:effectLst/>
                <a:latin typeface="+mn-lt"/>
                <a:ea typeface="ＭＳ Ｐゴシック" charset="0"/>
                <a:cs typeface="ＭＳ Ｐゴシック" charset="0"/>
              </a:rPr>
              <a:t> pour </a:t>
            </a:r>
            <a:r>
              <a:rPr sz="1200" kern="1200" dirty="0" err="1">
                <a:solidFill>
                  <a:schemeClr val="tx1"/>
                </a:solidFill>
                <a:effectLst/>
                <a:latin typeface="+mn-lt"/>
                <a:ea typeface="ＭＳ Ｐゴシック" charset="0"/>
                <a:cs typeface="ＭＳ Ｐゴシック" charset="0"/>
              </a:rPr>
              <a:t>traiter</a:t>
            </a:r>
            <a:r>
              <a:rPr sz="1200" kern="1200" dirty="0">
                <a:solidFill>
                  <a:schemeClr val="tx1"/>
                </a:solidFill>
                <a:effectLst/>
                <a:latin typeface="+mn-lt"/>
                <a:ea typeface="ＭＳ Ｐゴシック" charset="0"/>
                <a:cs typeface="ＭＳ Ｐゴシック" charset="0"/>
              </a:rPr>
              <a:t> les </a:t>
            </a:r>
            <a:r>
              <a:rPr sz="1200" kern="1200" dirty="0" err="1">
                <a:solidFill>
                  <a:schemeClr val="tx1"/>
                </a:solidFill>
                <a:effectLst/>
                <a:latin typeface="+mn-lt"/>
                <a:ea typeface="ＭＳ Ｐゴシック" charset="0"/>
                <a:cs typeface="ＭＳ Ｐゴシック" charset="0"/>
              </a:rPr>
              <a:t>boues</a:t>
            </a:r>
            <a:r>
              <a:rPr sz="1200" kern="1200" dirty="0">
                <a:solidFill>
                  <a:schemeClr val="tx1"/>
                </a:solidFill>
                <a:effectLst/>
                <a:latin typeface="+mn-lt"/>
                <a:ea typeface="ＭＳ Ｐゴシック" charset="0"/>
                <a:cs typeface="ＭＳ Ｐゴシック" charset="0"/>
              </a:rPr>
              <a:t> de </a:t>
            </a:r>
            <a:r>
              <a:rPr sz="1200" kern="1200" dirty="0" err="1">
                <a:solidFill>
                  <a:schemeClr val="tx1"/>
                </a:solidFill>
                <a:effectLst/>
                <a:latin typeface="+mn-lt"/>
                <a:ea typeface="ＭＳ Ｐゴシック" charset="0"/>
                <a:cs typeface="ＭＳ Ｐゴシック" charset="0"/>
              </a:rPr>
              <a:t>vidange</a:t>
            </a:r>
            <a:r>
              <a:rPr sz="1200" kern="1200" dirty="0">
                <a:solidFill>
                  <a:schemeClr val="tx1"/>
                </a:solidFill>
                <a:effectLst/>
                <a:latin typeface="+mn-lt"/>
                <a:ea typeface="ＭＳ Ｐゴシック" charset="0"/>
                <a:cs typeface="ＭＳ Ｐゴシック" charset="0"/>
              </a:rPr>
              <a:t>.</a:t>
            </a:r>
          </a:p>
          <a:p>
            <a:endParaRPr lang="en-US" noProof="0"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6</a:t>
            </a:fld>
            <a:endParaRPr/>
          </a:p>
        </p:txBody>
      </p:sp>
    </p:spTree>
    <p:extLst>
      <p:ext uri="{BB962C8B-B14F-4D97-AF65-F5344CB8AC3E}">
        <p14:creationId xmlns:p14="http://schemas.microsoft.com/office/powerpoint/2010/main" val="310579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Ce bassin de</a:t>
            </a:r>
            <a:r>
              <a:rPr baseline="0"/>
              <a:t> sédimentation de Dar es Salaam, Tanzanie, n'a pas été vidangé.</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7</a:t>
            </a:fld>
            <a:endParaRPr/>
          </a:p>
        </p:txBody>
      </p:sp>
    </p:spTree>
    <p:extLst>
      <p:ext uri="{BB962C8B-B14F-4D97-AF65-F5344CB8AC3E}">
        <p14:creationId xmlns:p14="http://schemas.microsoft.com/office/powerpoint/2010/main" val="310579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Les défaillances représentent également</a:t>
            </a:r>
            <a:r>
              <a:rPr baseline="0"/>
              <a:t> un problème pour la collecte et le transport des boues de vidange. Ce problème ne sera pas spécifiquement traité dans cette formation. Il interviendra cependant dans de nombreuses discussions. Par ex., cette photo montre un tuyau ayant une fuite. Les fuites dans les tuyaux signifient que des boues de vidange entrent dans l'environnement, mais également que la pompe des camions de vidange ne fonctionne pas efficacement.</a:t>
            </a:r>
            <a: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8</a:t>
            </a:fld>
            <a:endParaRPr/>
          </a:p>
        </p:txBody>
      </p:sp>
    </p:spTree>
    <p:extLst>
      <p:ext uri="{BB962C8B-B14F-4D97-AF65-F5344CB8AC3E}">
        <p14:creationId xmlns:p14="http://schemas.microsoft.com/office/powerpoint/2010/main" val="310579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9</a:t>
            </a:fld>
            <a:endParaRPr/>
          </a:p>
        </p:txBody>
      </p:sp>
    </p:spTree>
    <p:extLst>
      <p:ext uri="{BB962C8B-B14F-4D97-AF65-F5344CB8AC3E}">
        <p14:creationId xmlns:p14="http://schemas.microsoft.com/office/powerpoint/2010/main" val="292219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sz="1200" i="0" kern="1200" dirty="0">
                <a:solidFill>
                  <a:schemeClr val="tx1"/>
                </a:solidFill>
                <a:effectLst/>
                <a:latin typeface="+mn-lt"/>
                <a:ea typeface="ＭＳ Ｐゴシック" charset="0"/>
                <a:cs typeface="ＭＳ Ｐゴシック" charset="0"/>
              </a:rPr>
              <a:t>Les </a:t>
            </a:r>
            <a:r>
              <a:rPr sz="1200" i="0" kern="1200" dirty="0" err="1">
                <a:solidFill>
                  <a:schemeClr val="tx1"/>
                </a:solidFill>
                <a:effectLst/>
                <a:latin typeface="+mn-lt"/>
                <a:ea typeface="ＭＳ Ｐゴシック" charset="0"/>
                <a:cs typeface="ＭＳ Ｐゴシック" charset="0"/>
              </a:rPr>
              <a:t>paramètres</a:t>
            </a:r>
            <a:r>
              <a:rPr sz="1200" i="0" kern="1200" dirty="0">
                <a:solidFill>
                  <a:schemeClr val="tx1"/>
                </a:solidFill>
                <a:effectLst/>
                <a:latin typeface="+mn-lt"/>
                <a:ea typeface="ＭＳ Ｐゴシック" charset="0"/>
                <a:cs typeface="ＭＳ Ｐゴシック" charset="0"/>
              </a:rPr>
              <a:t> physiques-</a:t>
            </a:r>
            <a:r>
              <a:rPr sz="1200" i="0" kern="1200" dirty="0" err="1">
                <a:solidFill>
                  <a:schemeClr val="tx1"/>
                </a:solidFill>
                <a:effectLst/>
                <a:latin typeface="+mn-lt"/>
                <a:ea typeface="ＭＳ Ｐゴシック" charset="0"/>
                <a:cs typeface="ＭＳ Ｐゴシック" charset="0"/>
              </a:rPr>
              <a:t>chimiques</a:t>
            </a:r>
            <a:r>
              <a:rPr sz="1200" i="0" kern="1200" dirty="0">
                <a:solidFill>
                  <a:schemeClr val="tx1"/>
                </a:solidFill>
                <a:effectLst/>
                <a:latin typeface="+mn-lt"/>
                <a:ea typeface="ＭＳ Ｐゴシック" charset="0"/>
                <a:cs typeface="ＭＳ Ｐゴシック" charset="0"/>
              </a:rPr>
              <a:t> et </a:t>
            </a:r>
            <a:r>
              <a:rPr sz="1200" i="0" kern="1200" dirty="0" err="1">
                <a:solidFill>
                  <a:schemeClr val="tx1"/>
                </a:solidFill>
                <a:effectLst/>
                <a:latin typeface="+mn-lt"/>
                <a:ea typeface="ＭＳ Ｐゴシック" charset="0"/>
                <a:cs typeface="ＭＳ Ｐゴシック" charset="0"/>
              </a:rPr>
              <a:t>microbiologiques</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sont</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nécessaires</a:t>
            </a:r>
            <a:r>
              <a:rPr sz="1200" i="0" kern="1200" dirty="0">
                <a:solidFill>
                  <a:schemeClr val="tx1"/>
                </a:solidFill>
                <a:effectLst/>
                <a:latin typeface="+mn-lt"/>
                <a:ea typeface="ＭＳ Ｐゴシック" charset="0"/>
                <a:cs typeface="ＭＳ Ｐゴシック" charset="0"/>
              </a:rPr>
              <a:t> pour exploiter </a:t>
            </a:r>
            <a:r>
              <a:rPr sz="1200" i="0" kern="1200" dirty="0" err="1">
                <a:solidFill>
                  <a:schemeClr val="tx1"/>
                </a:solidFill>
                <a:effectLst/>
                <a:latin typeface="+mn-lt"/>
                <a:ea typeface="ＭＳ Ｐゴシック" charset="0"/>
                <a:cs typeface="ＭＳ Ｐゴシック" charset="0"/>
              </a:rPr>
              <a:t>une</a:t>
            </a:r>
            <a:r>
              <a:rPr sz="1200" i="0" kern="1200" dirty="0">
                <a:solidFill>
                  <a:schemeClr val="tx1"/>
                </a:solidFill>
                <a:effectLst/>
                <a:latin typeface="+mn-lt"/>
                <a:ea typeface="ＭＳ Ｐゴシック" charset="0"/>
                <a:cs typeface="ＭＳ Ｐゴシック" charset="0"/>
              </a:rPr>
              <a:t> </a:t>
            </a:r>
            <a:r>
              <a:rPr lang="fr-FR" sz="1200" i="0" kern="1200" dirty="0" smtClean="0">
                <a:solidFill>
                  <a:schemeClr val="tx1"/>
                </a:solidFill>
                <a:effectLst/>
                <a:latin typeface="+mn-lt"/>
                <a:ea typeface="ＭＳ Ｐゴシック" charset="0"/>
                <a:cs typeface="ＭＳ Ｐゴシック" charset="0"/>
              </a:rPr>
              <a:t>station</a:t>
            </a:r>
            <a:r>
              <a:rPr sz="1200" i="0" kern="1200" dirty="0" smtClean="0">
                <a:solidFill>
                  <a:schemeClr val="tx1"/>
                </a:solidFill>
                <a:effectLst/>
                <a:latin typeface="+mn-lt"/>
                <a:ea typeface="ＭＳ Ｐゴシック" charset="0"/>
                <a:cs typeface="ＭＳ Ｐゴシック" charset="0"/>
              </a:rPr>
              <a:t> </a:t>
            </a:r>
            <a:r>
              <a:rPr sz="1200" i="0" kern="1200" dirty="0">
                <a:solidFill>
                  <a:schemeClr val="tx1"/>
                </a:solidFill>
                <a:effectLst/>
                <a:latin typeface="+mn-lt"/>
                <a:ea typeface="ＭＳ Ｐゴシック" charset="0"/>
                <a:cs typeface="ＭＳ Ｐゴシック" charset="0"/>
              </a:rPr>
              <a:t>de </a:t>
            </a:r>
            <a:r>
              <a:rPr sz="1200" i="0" kern="1200" dirty="0" err="1">
                <a:solidFill>
                  <a:schemeClr val="tx1"/>
                </a:solidFill>
                <a:effectLst/>
                <a:latin typeface="+mn-lt"/>
                <a:ea typeface="ＭＳ Ｐゴシック" charset="0"/>
                <a:cs typeface="ＭＳ Ｐゴシック" charset="0"/>
              </a:rPr>
              <a:t>traitement</a:t>
            </a:r>
            <a:r>
              <a:rPr sz="1200" i="0" kern="1200" dirty="0">
                <a:solidFill>
                  <a:schemeClr val="tx1"/>
                </a:solidFill>
                <a:effectLst/>
                <a:latin typeface="+mn-lt"/>
                <a:ea typeface="ＭＳ Ｐゴシック" charset="0"/>
                <a:cs typeface="ＭＳ Ｐゴシック"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sz="1200" i="0" kern="1200" dirty="0">
                <a:solidFill>
                  <a:schemeClr val="tx1"/>
                </a:solidFill>
                <a:effectLst/>
                <a:latin typeface="+mn-lt"/>
                <a:ea typeface="ＭＳ Ｐゴシック" charset="0"/>
                <a:cs typeface="ＭＳ Ｐゴシック" charset="0"/>
              </a:rPr>
              <a:t>P</a:t>
            </a:r>
            <a:r>
              <a:rPr sz="1200" i="0" kern="1200" baseline="0" dirty="0">
                <a:solidFill>
                  <a:schemeClr val="tx1"/>
                </a:solidFill>
                <a:effectLst/>
                <a:latin typeface="+mn-lt"/>
                <a:ea typeface="ＭＳ Ｐゴシック" charset="0"/>
                <a:cs typeface="ＭＳ Ｐゴシック" charset="0"/>
              </a:rPr>
              <a:t>our exploiter </a:t>
            </a:r>
            <a:r>
              <a:rPr sz="1200" i="0" kern="1200" baseline="0" dirty="0" err="1">
                <a:solidFill>
                  <a:schemeClr val="tx1"/>
                </a:solidFill>
                <a:effectLst/>
                <a:latin typeface="+mn-lt"/>
                <a:ea typeface="ＭＳ Ｐゴシック" charset="0"/>
                <a:cs typeface="ＭＳ Ｐゴシック" charset="0"/>
              </a:rPr>
              <a:t>une</a:t>
            </a:r>
            <a:r>
              <a:rPr sz="1200" i="0" kern="1200" baseline="0" dirty="0">
                <a:solidFill>
                  <a:schemeClr val="tx1"/>
                </a:solidFill>
                <a:effectLst/>
                <a:latin typeface="+mn-lt"/>
                <a:ea typeface="ＭＳ Ｐゴシック" charset="0"/>
                <a:cs typeface="ＭＳ Ｐゴシック" charset="0"/>
              </a:rPr>
              <a:t> </a:t>
            </a:r>
            <a:r>
              <a:rPr lang="fr-FR" sz="1200" i="0" kern="1200" dirty="0" smtClean="0">
                <a:solidFill>
                  <a:schemeClr val="tx1"/>
                </a:solidFill>
                <a:effectLst/>
                <a:latin typeface="+mn-lt"/>
                <a:ea typeface="ＭＳ Ｐゴシック" charset="0"/>
                <a:cs typeface="ＭＳ Ｐゴシック" charset="0"/>
              </a:rPr>
              <a:t>station</a:t>
            </a:r>
            <a:r>
              <a:rPr sz="1200" i="0" kern="1200" dirty="0" smtClean="0">
                <a:solidFill>
                  <a:schemeClr val="tx1"/>
                </a:solidFill>
                <a:effectLst/>
                <a:latin typeface="+mn-lt"/>
                <a:ea typeface="ＭＳ Ｐゴシック" charset="0"/>
                <a:cs typeface="ＭＳ Ｐゴシック" charset="0"/>
              </a:rPr>
              <a:t> </a:t>
            </a:r>
            <a:r>
              <a:rPr sz="1200" i="0" kern="1200" dirty="0">
                <a:solidFill>
                  <a:schemeClr val="tx1"/>
                </a:solidFill>
                <a:effectLst/>
                <a:latin typeface="+mn-lt"/>
                <a:ea typeface="ＭＳ Ｐゴシック" charset="0"/>
                <a:cs typeface="ＭＳ Ｐゴシック" charset="0"/>
              </a:rPr>
              <a:t>de </a:t>
            </a:r>
            <a:r>
              <a:rPr sz="1200" i="0" kern="1200" dirty="0" err="1">
                <a:solidFill>
                  <a:schemeClr val="tx1"/>
                </a:solidFill>
                <a:effectLst/>
                <a:latin typeface="+mn-lt"/>
                <a:ea typeface="ＭＳ Ｐゴシック" charset="0"/>
                <a:cs typeface="ＭＳ Ｐゴシック" charset="0"/>
              </a:rPr>
              <a:t>traitement</a:t>
            </a:r>
            <a:r>
              <a:rPr sz="1200" i="0" kern="1200" dirty="0">
                <a:solidFill>
                  <a:schemeClr val="tx1"/>
                </a:solidFill>
                <a:effectLst/>
                <a:latin typeface="+mn-lt"/>
                <a:ea typeface="ＭＳ Ｐゴシック" charset="0"/>
                <a:cs typeface="ＭＳ Ｐゴシック" charset="0"/>
              </a:rPr>
              <a:t>,</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l'employé</a:t>
            </a:r>
            <a:r>
              <a:rPr sz="1200" i="0" kern="1200" baseline="0" dirty="0">
                <a:solidFill>
                  <a:schemeClr val="tx1"/>
                </a:solidFill>
                <a:effectLst/>
                <a:latin typeface="+mn-lt"/>
                <a:ea typeface="ＭＳ Ｐゴシック" charset="0"/>
                <a:cs typeface="ＭＳ Ｐゴシック" charset="0"/>
              </a:rPr>
              <a:t> chargé </a:t>
            </a:r>
            <a:r>
              <a:rPr sz="1200" i="0" kern="1200" dirty="0">
                <a:solidFill>
                  <a:schemeClr val="tx1"/>
                </a:solidFill>
                <a:effectLst/>
                <a:latin typeface="+mn-lt"/>
                <a:ea typeface="ＭＳ Ｐゴシック" charset="0"/>
                <a:cs typeface="ＭＳ Ｐゴシック" charset="0"/>
              </a:rPr>
              <a:t>du </a:t>
            </a:r>
            <a:r>
              <a:rPr sz="1200" i="0" kern="1200" dirty="0" err="1">
                <a:solidFill>
                  <a:schemeClr val="tx1"/>
                </a:solidFill>
                <a:effectLst/>
                <a:latin typeface="+mn-lt"/>
                <a:ea typeface="ＭＳ Ｐゴシック" charset="0"/>
                <a:cs typeface="ＭＳ Ｐゴシック" charset="0"/>
              </a:rPr>
              <a:t>traitement</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doit</a:t>
            </a:r>
            <a:r>
              <a:rPr sz="1200" i="0" kern="1200" baseline="0" dirty="0">
                <a:solidFill>
                  <a:schemeClr val="tx1"/>
                </a:solidFill>
                <a:effectLst/>
                <a:latin typeface="+mn-lt"/>
                <a:ea typeface="ＭＳ Ｐゴシック" charset="0"/>
                <a:cs typeface="ＭＳ Ｐゴシック" charset="0"/>
              </a:rPr>
              <a:t> </a:t>
            </a:r>
            <a:r>
              <a:rPr sz="1200" i="0" kern="1200" dirty="0">
                <a:solidFill>
                  <a:schemeClr val="tx1"/>
                </a:solidFill>
                <a:effectLst/>
                <a:latin typeface="+mn-lt"/>
                <a:ea typeface="ＭＳ Ｐゴシック" charset="0"/>
                <a:cs typeface="ＭＳ Ｐゴシック" charset="0"/>
              </a:rPr>
              <a:t>savoir, par </a:t>
            </a:r>
            <a:r>
              <a:rPr sz="1200" i="0" kern="1200" dirty="0" err="1">
                <a:solidFill>
                  <a:schemeClr val="tx1"/>
                </a:solidFill>
                <a:effectLst/>
                <a:latin typeface="+mn-lt"/>
                <a:ea typeface="ＭＳ Ｐゴシック" charset="0"/>
                <a:cs typeface="ＭＳ Ｐゴシック" charset="0"/>
              </a:rPr>
              <a:t>exemple</a:t>
            </a:r>
            <a:r>
              <a:rPr sz="1200" i="0" kern="1200" dirty="0">
                <a:solidFill>
                  <a:schemeClr val="tx1"/>
                </a:solidFill>
                <a:effectLst/>
                <a:latin typeface="+mn-lt"/>
                <a:ea typeface="ＭＳ Ｐゴシック" charset="0"/>
                <a:cs typeface="ＭＳ Ｐゴシック" charset="0"/>
              </a:rPr>
              <a:t>, la </a:t>
            </a:r>
            <a:r>
              <a:rPr sz="1200" i="0" kern="1200" dirty="0" err="1">
                <a:solidFill>
                  <a:schemeClr val="tx1"/>
                </a:solidFill>
                <a:effectLst/>
                <a:latin typeface="+mn-lt"/>
                <a:ea typeface="ＭＳ Ｐゴシック" charset="0"/>
                <a:cs typeface="ＭＳ Ｐゴシック" charset="0"/>
              </a:rPr>
              <a:t>quantité</a:t>
            </a:r>
            <a:r>
              <a:rPr sz="1200" i="0" kern="1200" dirty="0">
                <a:solidFill>
                  <a:schemeClr val="tx1"/>
                </a:solidFill>
                <a:effectLst/>
                <a:latin typeface="+mn-lt"/>
                <a:ea typeface="ＭＳ Ｐゴシック" charset="0"/>
                <a:cs typeface="ＭＳ Ｐゴシック" charset="0"/>
              </a:rPr>
              <a:t> de </a:t>
            </a:r>
            <a:r>
              <a:rPr sz="1200" i="0" kern="1200" dirty="0" err="1">
                <a:solidFill>
                  <a:schemeClr val="tx1"/>
                </a:solidFill>
                <a:effectLst/>
                <a:latin typeface="+mn-lt"/>
                <a:ea typeface="ＭＳ Ｐゴシック" charset="0"/>
                <a:cs typeface="ＭＳ Ｐゴシック" charset="0"/>
              </a:rPr>
              <a:t>boues</a:t>
            </a:r>
            <a:r>
              <a:rPr sz="1200" i="0" kern="1200" dirty="0">
                <a:solidFill>
                  <a:schemeClr val="tx1"/>
                </a:solidFill>
                <a:effectLst/>
                <a:latin typeface="+mn-lt"/>
                <a:ea typeface="ＭＳ Ｐゴシック" charset="0"/>
                <a:cs typeface="ＭＳ Ｐゴシック" charset="0"/>
              </a:rPr>
              <a:t> de </a:t>
            </a:r>
            <a:r>
              <a:rPr sz="1200" i="0" kern="1200" dirty="0" err="1">
                <a:solidFill>
                  <a:schemeClr val="tx1"/>
                </a:solidFill>
                <a:effectLst/>
                <a:latin typeface="+mn-lt"/>
                <a:ea typeface="ＭＳ Ｐゴシック" charset="0"/>
                <a:cs typeface="ＭＳ Ｐゴシック" charset="0"/>
              </a:rPr>
              <a:t>vidange</a:t>
            </a:r>
            <a:r>
              <a:rPr sz="1200" i="0" kern="1200" dirty="0">
                <a:solidFill>
                  <a:schemeClr val="tx1"/>
                </a:solidFill>
                <a:effectLst/>
                <a:latin typeface="+mn-lt"/>
                <a:ea typeface="ＭＳ Ｐゴシック" charset="0"/>
                <a:cs typeface="ＭＳ Ｐゴシック" charset="0"/>
              </a:rPr>
              <a:t> qui </a:t>
            </a:r>
            <a:r>
              <a:rPr sz="1200" i="0" kern="1200" dirty="0" err="1">
                <a:solidFill>
                  <a:schemeClr val="tx1"/>
                </a:solidFill>
                <a:effectLst/>
                <a:latin typeface="+mn-lt"/>
                <a:ea typeface="ＭＳ Ｐゴシック" charset="0"/>
                <a:cs typeface="ＭＳ Ｐゴシック" charset="0"/>
              </a:rPr>
              <a:t>peut</a:t>
            </a:r>
            <a:r>
              <a:rPr sz="1200" i="0" kern="1200" dirty="0">
                <a:solidFill>
                  <a:schemeClr val="tx1"/>
                </a:solidFill>
                <a:effectLst/>
                <a:latin typeface="+mn-lt"/>
                <a:ea typeface="ＭＳ Ｐゴシック" charset="0"/>
                <a:cs typeface="ＭＳ Ｐゴシック" charset="0"/>
              </a:rPr>
              <a:t> arriver </a:t>
            </a:r>
            <a:r>
              <a:rPr sz="1200" i="0" kern="1200" dirty="0" err="1">
                <a:solidFill>
                  <a:schemeClr val="tx1"/>
                </a:solidFill>
                <a:effectLst/>
                <a:latin typeface="+mn-lt"/>
                <a:ea typeface="ＭＳ Ｐゴシック" charset="0"/>
                <a:cs typeface="ＭＳ Ｐゴシック" charset="0"/>
              </a:rPr>
              <a:t>en</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une</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seule</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fois</a:t>
            </a:r>
            <a:r>
              <a:rPr sz="1200" i="0" kern="1200" dirty="0">
                <a:solidFill>
                  <a:schemeClr val="tx1"/>
                </a:solidFill>
                <a:effectLst/>
                <a:latin typeface="+mn-lt"/>
                <a:ea typeface="ＭＳ Ｐゴシック" charset="0"/>
                <a:cs typeface="ＭＳ Ｐゴシック" charset="0"/>
              </a:rPr>
              <a:t> </a:t>
            </a:r>
            <a:r>
              <a:rPr lang="fr-FR" sz="1200" i="0" kern="1200" dirty="0" smtClean="0">
                <a:solidFill>
                  <a:schemeClr val="tx1"/>
                </a:solidFill>
                <a:effectLst/>
                <a:latin typeface="+mn-lt"/>
                <a:ea typeface="ＭＳ Ｐゴシック" charset="0"/>
                <a:cs typeface="ＭＳ Ｐゴシック" charset="0"/>
              </a:rPr>
              <a:t>à</a:t>
            </a:r>
            <a:r>
              <a:rPr lang="en-US" sz="1200" i="0" kern="1200" dirty="0" smtClean="0">
                <a:solidFill>
                  <a:schemeClr val="tx1"/>
                </a:solidFill>
                <a:effectLst/>
                <a:latin typeface="+mn-lt"/>
                <a:ea typeface="ＭＳ Ｐゴシック" charset="0"/>
                <a:cs typeface="ＭＳ Ｐゴシック" charset="0"/>
              </a:rPr>
              <a:t> la station</a:t>
            </a:r>
            <a:r>
              <a:rPr sz="1200" i="0" kern="1200" dirty="0" smtClean="0">
                <a:solidFill>
                  <a:schemeClr val="tx1"/>
                </a:solidFill>
                <a:effectLst/>
                <a:latin typeface="+mn-lt"/>
                <a:ea typeface="ＭＳ Ｐゴシック" charset="0"/>
                <a:cs typeface="ＭＳ Ｐゴシック" charset="0"/>
              </a:rPr>
              <a:t>,</a:t>
            </a:r>
            <a:r>
              <a:rPr sz="1200" i="0" kern="1200" baseline="0" dirty="0" smtClean="0">
                <a:solidFill>
                  <a:schemeClr val="tx1"/>
                </a:solidFill>
                <a:effectLst/>
                <a:latin typeface="+mn-lt"/>
                <a:ea typeface="ＭＳ Ｐゴシック" charset="0"/>
                <a:cs typeface="ＭＳ Ｐゴシック" charset="0"/>
              </a:rPr>
              <a:t> </a:t>
            </a:r>
            <a:r>
              <a:rPr sz="1200" i="0" kern="1200" dirty="0">
                <a:solidFill>
                  <a:schemeClr val="tx1"/>
                </a:solidFill>
                <a:effectLst/>
                <a:latin typeface="+mn-lt"/>
                <a:ea typeface="ＭＳ Ｐゴシック" charset="0"/>
                <a:cs typeface="ＭＳ Ｐゴシック" charset="0"/>
              </a:rPr>
              <a:t>la </a:t>
            </a:r>
            <a:r>
              <a:rPr sz="1200" i="0" kern="1200" dirty="0" err="1">
                <a:solidFill>
                  <a:schemeClr val="tx1"/>
                </a:solidFill>
                <a:effectLst/>
                <a:latin typeface="+mn-lt"/>
                <a:ea typeface="ＭＳ Ｐゴシック" charset="0"/>
                <a:cs typeface="ＭＳ Ｐゴシック" charset="0"/>
              </a:rPr>
              <a:t>fréquence</a:t>
            </a:r>
            <a:r>
              <a:rPr sz="1200" i="0" kern="1200" dirty="0">
                <a:solidFill>
                  <a:schemeClr val="tx1"/>
                </a:solidFill>
                <a:effectLst/>
                <a:latin typeface="+mn-lt"/>
                <a:ea typeface="ＭＳ Ｐゴシック" charset="0"/>
                <a:cs typeface="ＭＳ Ｐゴシック" charset="0"/>
              </a:rPr>
              <a:t> à </a:t>
            </a:r>
            <a:r>
              <a:rPr sz="1200" i="0" kern="1200" dirty="0" err="1">
                <a:solidFill>
                  <a:schemeClr val="tx1"/>
                </a:solidFill>
                <a:effectLst/>
                <a:latin typeface="+mn-lt"/>
                <a:ea typeface="ＭＳ Ｐゴシック" charset="0"/>
                <a:cs typeface="ＭＳ Ｐゴシック" charset="0"/>
              </a:rPr>
              <a:t>laquelle</a:t>
            </a:r>
            <a:r>
              <a:rPr sz="1200" i="0" kern="1200" dirty="0">
                <a:solidFill>
                  <a:schemeClr val="tx1"/>
                </a:solidFill>
                <a:effectLst/>
                <a:latin typeface="+mn-lt"/>
                <a:ea typeface="ＭＳ Ｐゴシック" charset="0"/>
                <a:cs typeface="ＭＳ Ｐゴシック" charset="0"/>
              </a:rPr>
              <a:t> les </a:t>
            </a:r>
            <a:r>
              <a:rPr sz="1200" i="0" kern="1200" dirty="0" err="1">
                <a:solidFill>
                  <a:schemeClr val="tx1"/>
                </a:solidFill>
                <a:effectLst/>
                <a:latin typeface="+mn-lt"/>
                <a:ea typeface="ＭＳ Ｐゴシック" charset="0"/>
                <a:cs typeface="ＭＳ Ｐゴシック" charset="0"/>
              </a:rPr>
              <a:t>boues</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doivent</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être</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éliminées</a:t>
            </a:r>
            <a:r>
              <a:rPr sz="1200" i="0" kern="1200" baseline="0" dirty="0">
                <a:solidFill>
                  <a:schemeClr val="tx1"/>
                </a:solidFill>
                <a:effectLst/>
                <a:latin typeface="+mn-lt"/>
                <a:ea typeface="ＭＳ Ｐゴシック" charset="0"/>
                <a:cs typeface="ＭＳ Ｐゴシック" charset="0"/>
              </a:rPr>
              <a:t> de </a:t>
            </a:r>
            <a:r>
              <a:rPr lang="en-US" sz="1200" i="0" kern="1200" baseline="0" dirty="0" smtClean="0">
                <a:solidFill>
                  <a:schemeClr val="tx1"/>
                </a:solidFill>
                <a:effectLst/>
                <a:latin typeface="+mn-lt"/>
                <a:ea typeface="ＭＳ Ｐゴシック" charset="0"/>
                <a:cs typeface="ＭＳ Ｐゴシック" charset="0"/>
              </a:rPr>
              <a:t>la </a:t>
            </a:r>
            <a:r>
              <a:rPr sz="1200" i="0" kern="1200" baseline="0" dirty="0" err="1" smtClean="0">
                <a:solidFill>
                  <a:schemeClr val="tx1"/>
                </a:solidFill>
                <a:effectLst/>
                <a:latin typeface="+mn-lt"/>
                <a:ea typeface="ＭＳ Ｐゴシック" charset="0"/>
                <a:cs typeface="ＭＳ Ｐゴシック" charset="0"/>
              </a:rPr>
              <a:t>ou</a:t>
            </a:r>
            <a:r>
              <a:rPr sz="1200" i="0" kern="1200" baseline="0" dirty="0" smtClean="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si</a:t>
            </a:r>
            <a:r>
              <a:rPr sz="1200" i="0" kern="1200" baseline="0" dirty="0">
                <a:solidFill>
                  <a:schemeClr val="tx1"/>
                </a:solidFill>
                <a:effectLst/>
                <a:latin typeface="+mn-lt"/>
                <a:ea typeface="ＭＳ Ｐゴシック" charset="0"/>
                <a:cs typeface="ＭＳ Ｐゴシック" charset="0"/>
              </a:rPr>
              <a:t> </a:t>
            </a:r>
            <a:r>
              <a:rPr sz="1200" i="0" kern="1200" baseline="0" dirty="0" smtClean="0">
                <a:solidFill>
                  <a:schemeClr val="tx1"/>
                </a:solidFill>
                <a:effectLst/>
                <a:latin typeface="+mn-lt"/>
                <a:ea typeface="ＭＳ Ｐゴシック" charset="0"/>
                <a:cs typeface="ＭＳ Ｐゴシック" charset="0"/>
              </a:rPr>
              <a:t>l</a:t>
            </a:r>
            <a:r>
              <a:rPr lang="en-US" sz="1200" i="0" kern="1200" baseline="0" dirty="0" smtClean="0">
                <a:solidFill>
                  <a:schemeClr val="tx1"/>
                </a:solidFill>
                <a:effectLst/>
                <a:latin typeface="+mn-lt"/>
                <a:ea typeface="ＭＳ Ｐゴシック" charset="0"/>
                <a:cs typeface="ＭＳ Ｐゴシック" charset="0"/>
              </a:rPr>
              <a:t>a station</a:t>
            </a:r>
            <a:r>
              <a:rPr sz="1200" i="0" kern="1200" baseline="0" dirty="0" smtClean="0">
                <a:solidFill>
                  <a:schemeClr val="tx1"/>
                </a:solidFill>
                <a:effectLst/>
                <a:latin typeface="+mn-lt"/>
                <a:ea typeface="ＭＳ Ｐゴシック" charset="0"/>
                <a:cs typeface="ＭＳ Ｐゴシック" charset="0"/>
              </a:rPr>
              <a:t> </a:t>
            </a:r>
            <a:r>
              <a:rPr sz="1200" i="0" kern="1200" baseline="0" dirty="0">
                <a:solidFill>
                  <a:schemeClr val="tx1"/>
                </a:solidFill>
                <a:effectLst/>
                <a:latin typeface="+mn-lt"/>
                <a:ea typeface="ＭＳ Ｐゴシック" charset="0"/>
                <a:cs typeface="ＭＳ Ｐゴシック" charset="0"/>
              </a:rPr>
              <a:t>de </a:t>
            </a:r>
            <a:r>
              <a:rPr sz="1200" i="0" kern="1200" baseline="0" dirty="0" err="1">
                <a:solidFill>
                  <a:schemeClr val="tx1"/>
                </a:solidFill>
                <a:effectLst/>
                <a:latin typeface="+mn-lt"/>
                <a:ea typeface="ＭＳ Ｐゴシック" charset="0"/>
                <a:cs typeface="ＭＳ Ｐゴシック" charset="0"/>
              </a:rPr>
              <a:t>traitement</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fonctionne</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comme</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prévu</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Cette</a:t>
            </a:r>
            <a:r>
              <a:rPr sz="1200" i="0" kern="1200" baseline="0" dirty="0">
                <a:solidFill>
                  <a:schemeClr val="tx1"/>
                </a:solidFill>
                <a:effectLst/>
                <a:latin typeface="+mn-lt"/>
                <a:ea typeface="ＭＳ Ｐゴシック" charset="0"/>
                <a:cs typeface="ＭＳ Ｐゴシック" charset="0"/>
              </a:rPr>
              <a:t> photo </a:t>
            </a:r>
            <a:r>
              <a:rPr sz="1200" i="0" kern="1200" baseline="0" dirty="0" err="1">
                <a:solidFill>
                  <a:schemeClr val="tx1"/>
                </a:solidFill>
                <a:effectLst/>
                <a:latin typeface="+mn-lt"/>
                <a:ea typeface="ＭＳ Ｐゴシック" charset="0"/>
                <a:cs typeface="ＭＳ Ｐゴシック" charset="0"/>
              </a:rPr>
              <a:t>présente</a:t>
            </a:r>
            <a:r>
              <a:rPr sz="1200" i="0" kern="1200" baseline="0" dirty="0">
                <a:solidFill>
                  <a:schemeClr val="tx1"/>
                </a:solidFill>
                <a:effectLst/>
                <a:latin typeface="+mn-lt"/>
                <a:ea typeface="ＭＳ Ｐゴシック" charset="0"/>
                <a:cs typeface="ＭＳ Ｐゴシック" charset="0"/>
              </a:rPr>
              <a:t> les </a:t>
            </a:r>
            <a:r>
              <a:rPr sz="1200" i="0" kern="1200" baseline="0" dirty="0" err="1">
                <a:solidFill>
                  <a:schemeClr val="tx1"/>
                </a:solidFill>
                <a:effectLst/>
                <a:latin typeface="+mn-lt"/>
                <a:ea typeface="ＭＳ Ｐゴシック" charset="0"/>
                <a:cs typeface="ＭＳ Ｐゴシック" charset="0"/>
              </a:rPr>
              <a:t>employés</a:t>
            </a:r>
            <a:r>
              <a:rPr sz="1200" i="0" kern="1200" baseline="0" dirty="0">
                <a:solidFill>
                  <a:schemeClr val="tx1"/>
                </a:solidFill>
                <a:effectLst/>
                <a:latin typeface="+mn-lt"/>
                <a:ea typeface="ＭＳ Ｐゴシック" charset="0"/>
                <a:cs typeface="ＭＳ Ｐゴシック" charset="0"/>
              </a:rPr>
              <a:t> chargés du </a:t>
            </a:r>
            <a:r>
              <a:rPr sz="1200" i="0" kern="1200" baseline="0" dirty="0" err="1">
                <a:solidFill>
                  <a:schemeClr val="tx1"/>
                </a:solidFill>
                <a:effectLst/>
                <a:latin typeface="+mn-lt"/>
                <a:ea typeface="ＭＳ Ｐゴシック" charset="0"/>
                <a:cs typeface="ＭＳ Ｐゴシック" charset="0"/>
              </a:rPr>
              <a:t>traitement</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récupérant</a:t>
            </a:r>
            <a:r>
              <a:rPr sz="1200" i="0" kern="1200" baseline="0" dirty="0">
                <a:solidFill>
                  <a:schemeClr val="tx1"/>
                </a:solidFill>
                <a:effectLst/>
                <a:latin typeface="+mn-lt"/>
                <a:ea typeface="ＭＳ Ｐゴシック" charset="0"/>
                <a:cs typeface="ＭＳ Ｐゴシック" charset="0"/>
              </a:rPr>
              <a:t> les </a:t>
            </a:r>
            <a:r>
              <a:rPr sz="1200" i="0" kern="1200" baseline="0" dirty="0" err="1">
                <a:solidFill>
                  <a:schemeClr val="tx1"/>
                </a:solidFill>
                <a:effectLst/>
                <a:latin typeface="+mn-lt"/>
                <a:ea typeface="ＭＳ Ｐゴシック" charset="0"/>
                <a:cs typeface="ＭＳ Ｐゴシック" charset="0"/>
              </a:rPr>
              <a:t>boues</a:t>
            </a:r>
            <a:r>
              <a:rPr sz="1200" i="0" kern="1200" baseline="0" dirty="0">
                <a:solidFill>
                  <a:schemeClr val="tx1"/>
                </a:solidFill>
                <a:effectLst/>
                <a:latin typeface="+mn-lt"/>
                <a:ea typeface="ＭＳ Ｐゴシック" charset="0"/>
                <a:cs typeface="ＭＳ Ｐゴシック" charset="0"/>
              </a:rPr>
              <a:t> de </a:t>
            </a:r>
            <a:r>
              <a:rPr sz="1200" i="0" kern="1200" baseline="0" dirty="0" err="1">
                <a:solidFill>
                  <a:schemeClr val="tx1"/>
                </a:solidFill>
                <a:effectLst/>
                <a:latin typeface="+mn-lt"/>
                <a:ea typeface="ＭＳ Ｐゴシック" charset="0"/>
                <a:cs typeface="ＭＳ Ｐゴシック" charset="0"/>
              </a:rPr>
              <a:t>vidange</a:t>
            </a:r>
            <a:r>
              <a:rPr sz="1200" i="0" kern="1200" baseline="0" dirty="0">
                <a:solidFill>
                  <a:schemeClr val="tx1"/>
                </a:solidFill>
                <a:effectLst/>
                <a:latin typeface="+mn-lt"/>
                <a:ea typeface="ＭＳ Ｐゴシック" charset="0"/>
                <a:cs typeface="ＭＳ Ｐゴシック" charset="0"/>
              </a:rPr>
              <a:t> à la sortie </a:t>
            </a:r>
            <a:r>
              <a:rPr sz="1200" i="0" kern="1200" baseline="0" dirty="0" err="1">
                <a:solidFill>
                  <a:schemeClr val="tx1"/>
                </a:solidFill>
                <a:effectLst/>
                <a:latin typeface="+mn-lt"/>
                <a:ea typeface="ＭＳ Ｐゴシック" charset="0"/>
                <a:cs typeface="ＭＳ Ｐゴシック" charset="0"/>
              </a:rPr>
              <a:t>d'une</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citerne</a:t>
            </a:r>
            <a:r>
              <a:rPr sz="1200" i="0" kern="1200" baseline="0" dirty="0">
                <a:solidFill>
                  <a:schemeClr val="tx1"/>
                </a:solidFill>
                <a:effectLst/>
                <a:latin typeface="+mn-lt"/>
                <a:ea typeface="ＭＳ Ｐゴシック" charset="0"/>
                <a:cs typeface="ＭＳ Ｐゴシック" charset="0"/>
              </a:rPr>
              <a:t> de </a:t>
            </a:r>
            <a:r>
              <a:rPr sz="1200" i="0" kern="1200" baseline="0" dirty="0" err="1">
                <a:solidFill>
                  <a:schemeClr val="tx1"/>
                </a:solidFill>
                <a:effectLst/>
                <a:latin typeface="+mn-lt"/>
                <a:ea typeface="ＭＳ Ｐゴシック" charset="0"/>
                <a:cs typeface="ＭＳ Ｐゴシック" charset="0"/>
              </a:rPr>
              <a:t>décantation</a:t>
            </a:r>
            <a:r>
              <a:rPr sz="1200" i="0" kern="1200" baseline="0" dirty="0">
                <a:solidFill>
                  <a:schemeClr val="tx1"/>
                </a:solidFill>
                <a:effectLst/>
                <a:latin typeface="+mn-lt"/>
                <a:ea typeface="ＭＳ Ｐゴシック" charset="0"/>
                <a:cs typeface="ＭＳ Ｐゴシック" charset="0"/>
              </a:rPr>
              <a:t>/</a:t>
            </a:r>
            <a:r>
              <a:rPr sz="1200" i="0" kern="1200" baseline="0" dirty="0" err="1">
                <a:solidFill>
                  <a:schemeClr val="tx1"/>
                </a:solidFill>
                <a:effectLst/>
                <a:latin typeface="+mn-lt"/>
                <a:ea typeface="ＭＳ Ｐゴシック" charset="0"/>
                <a:cs typeface="ＭＳ Ｐゴシック" charset="0"/>
              </a:rPr>
              <a:t>épaississement</a:t>
            </a:r>
            <a:r>
              <a:rPr sz="1200" i="0" kern="1200" baseline="0" dirty="0">
                <a:solidFill>
                  <a:schemeClr val="tx1"/>
                </a:solidFill>
                <a:effectLst/>
                <a:latin typeface="+mn-lt"/>
                <a:ea typeface="ＭＳ Ｐゴシック" charset="0"/>
                <a:cs typeface="ＭＳ Ｐゴシック" charset="0"/>
              </a:rPr>
              <a:t> à Dakar, </a:t>
            </a:r>
            <a:r>
              <a:rPr sz="1200" i="0" kern="1200" baseline="0" dirty="0" err="1">
                <a:solidFill>
                  <a:schemeClr val="tx1"/>
                </a:solidFill>
                <a:effectLst/>
                <a:latin typeface="+mn-lt"/>
                <a:ea typeface="ＭＳ Ｐゴシック" charset="0"/>
                <a:cs typeface="ＭＳ Ｐゴシック" charset="0"/>
              </a:rPr>
              <a:t>Sénégal</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Ils</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prennent</a:t>
            </a:r>
            <a:r>
              <a:rPr sz="1200" i="0" kern="1200" baseline="0" dirty="0">
                <a:solidFill>
                  <a:schemeClr val="tx1"/>
                </a:solidFill>
                <a:effectLst/>
                <a:latin typeface="+mn-lt"/>
                <a:ea typeface="ＭＳ Ｐゴシック" charset="0"/>
                <a:cs typeface="ＭＳ Ｐゴシック" charset="0"/>
              </a:rPr>
              <a:t> des </a:t>
            </a:r>
            <a:r>
              <a:rPr sz="1200" i="0" kern="1200" baseline="0" dirty="0" err="1">
                <a:solidFill>
                  <a:schemeClr val="tx1"/>
                </a:solidFill>
                <a:effectLst/>
                <a:latin typeface="+mn-lt"/>
                <a:ea typeface="ＭＳ Ｐゴシック" charset="0"/>
                <a:cs typeface="ＭＳ Ｐゴシック" charset="0"/>
              </a:rPr>
              <a:t>échantillons</a:t>
            </a:r>
            <a:r>
              <a:rPr sz="1200" i="0" kern="1200" baseline="0" dirty="0">
                <a:solidFill>
                  <a:schemeClr val="tx1"/>
                </a:solidFill>
                <a:effectLst/>
                <a:latin typeface="+mn-lt"/>
                <a:ea typeface="ＭＳ Ｐゴシック" charset="0"/>
                <a:cs typeface="ＭＳ Ｐゴシック" charset="0"/>
              </a:rPr>
              <a:t> pour </a:t>
            </a:r>
            <a:r>
              <a:rPr sz="1200" i="0" kern="1200" baseline="0" dirty="0" err="1">
                <a:solidFill>
                  <a:schemeClr val="tx1"/>
                </a:solidFill>
                <a:effectLst/>
                <a:latin typeface="+mn-lt"/>
                <a:ea typeface="ＭＳ Ｐゴシック" charset="0"/>
                <a:cs typeface="ＭＳ Ｐゴシック" charset="0"/>
              </a:rPr>
              <a:t>déterminer</a:t>
            </a:r>
            <a:r>
              <a:rPr sz="1200" i="0" kern="1200" baseline="0" dirty="0">
                <a:solidFill>
                  <a:schemeClr val="tx1"/>
                </a:solidFill>
                <a:effectLst/>
                <a:latin typeface="+mn-lt"/>
                <a:ea typeface="ＭＳ Ｐゴシック" charset="0"/>
                <a:cs typeface="ＭＳ Ｐゴシック" charset="0"/>
              </a:rPr>
              <a:t> les </a:t>
            </a:r>
            <a:r>
              <a:rPr sz="1200" i="0" kern="1200" baseline="0" dirty="0" err="1">
                <a:solidFill>
                  <a:schemeClr val="tx1"/>
                </a:solidFill>
                <a:effectLst/>
                <a:latin typeface="+mn-lt"/>
                <a:ea typeface="ＭＳ Ｐゴシック" charset="0"/>
                <a:cs typeface="ＭＳ Ｐゴシック" charset="0"/>
              </a:rPr>
              <a:t>propriétés</a:t>
            </a:r>
            <a:r>
              <a:rPr sz="1200" i="0" kern="1200" baseline="0" dirty="0">
                <a:solidFill>
                  <a:schemeClr val="tx1"/>
                </a:solidFill>
                <a:effectLst/>
                <a:latin typeface="+mn-lt"/>
                <a:ea typeface="ＭＳ Ｐゴシック" charset="0"/>
                <a:cs typeface="ＭＳ Ｐゴシック" charset="0"/>
              </a:rPr>
              <a:t> des </a:t>
            </a:r>
            <a:r>
              <a:rPr sz="1200" i="0" kern="1200" baseline="0" dirty="0" err="1">
                <a:solidFill>
                  <a:schemeClr val="tx1"/>
                </a:solidFill>
                <a:effectLst/>
                <a:latin typeface="+mn-lt"/>
                <a:ea typeface="ＭＳ Ｐゴシック" charset="0"/>
                <a:cs typeface="ＭＳ Ｐゴシック" charset="0"/>
              </a:rPr>
              <a:t>boues</a:t>
            </a:r>
            <a:r>
              <a:rPr sz="1200" i="0" kern="1200" baseline="0" dirty="0">
                <a:solidFill>
                  <a:schemeClr val="tx1"/>
                </a:solidFill>
                <a:effectLst/>
                <a:latin typeface="+mn-lt"/>
                <a:ea typeface="ＭＳ Ｐゴシック" charset="0"/>
                <a:cs typeface="ＭＳ Ｐゴシック" charset="0"/>
              </a:rPr>
              <a:t> de </a:t>
            </a:r>
            <a:r>
              <a:rPr sz="1200" i="0" kern="1200" baseline="0" dirty="0" err="1">
                <a:solidFill>
                  <a:schemeClr val="tx1"/>
                </a:solidFill>
                <a:effectLst/>
                <a:latin typeface="+mn-lt"/>
                <a:ea typeface="ＭＳ Ｐゴシック" charset="0"/>
                <a:cs typeface="ＭＳ Ｐゴシック" charset="0"/>
              </a:rPr>
              <a:t>vidange</a:t>
            </a:r>
            <a:r>
              <a:rPr sz="1200" i="0" kern="1200" baseline="0" dirty="0">
                <a:solidFill>
                  <a:schemeClr val="tx1"/>
                </a:solidFill>
                <a:effectLst/>
                <a:latin typeface="+mn-lt"/>
                <a:ea typeface="ＭＳ Ｐゴシック" charset="0"/>
                <a:cs typeface="ＭＳ Ｐゴシック" charset="0"/>
              </a:rPr>
              <a:t> entrant </a:t>
            </a:r>
            <a:r>
              <a:rPr sz="1200" i="0" kern="1200" baseline="0" dirty="0" err="1">
                <a:solidFill>
                  <a:schemeClr val="tx1"/>
                </a:solidFill>
                <a:effectLst/>
                <a:latin typeface="+mn-lt"/>
                <a:ea typeface="ＭＳ Ｐゴシック" charset="0"/>
                <a:cs typeface="ＭＳ Ｐゴシック" charset="0"/>
              </a:rPr>
              <a:t>dans</a:t>
            </a:r>
            <a:r>
              <a:rPr sz="1200" i="0" kern="1200" baseline="0" dirty="0">
                <a:solidFill>
                  <a:schemeClr val="tx1"/>
                </a:solidFill>
                <a:effectLst/>
                <a:latin typeface="+mn-lt"/>
                <a:ea typeface="ＭＳ Ｐゴシック" charset="0"/>
                <a:cs typeface="ＭＳ Ｐゴシック" charset="0"/>
              </a:rPr>
              <a:t> </a:t>
            </a:r>
            <a:r>
              <a:rPr lang="en-US" sz="1200" i="0" kern="1200" baseline="0" dirty="0" smtClean="0">
                <a:solidFill>
                  <a:schemeClr val="tx1"/>
                </a:solidFill>
                <a:effectLst/>
                <a:latin typeface="+mn-lt"/>
                <a:ea typeface="ＭＳ Ｐゴシック" charset="0"/>
                <a:cs typeface="ＭＳ Ｐゴシック" charset="0"/>
              </a:rPr>
              <a:t>la station</a:t>
            </a:r>
            <a:r>
              <a:rPr sz="1200" i="0" kern="1200" baseline="0" dirty="0" smtClean="0">
                <a:solidFill>
                  <a:schemeClr val="tx1"/>
                </a:solidFill>
                <a:effectLst/>
                <a:latin typeface="+mn-lt"/>
                <a:ea typeface="ＭＳ Ｐゴシック" charset="0"/>
                <a:cs typeface="ＭＳ Ｐゴシック" charset="0"/>
              </a:rPr>
              <a:t>.</a:t>
            </a:r>
            <a:endParaRPr sz="1200" i="0" kern="1200" baseline="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10</a:t>
            </a:fld>
            <a:endParaRPr/>
          </a:p>
        </p:txBody>
      </p:sp>
    </p:spTree>
    <p:extLst>
      <p:ext uri="{BB962C8B-B14F-4D97-AF65-F5344CB8AC3E}">
        <p14:creationId xmlns:p14="http://schemas.microsoft.com/office/powerpoint/2010/main" val="144013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b="0" i="0" kern="1200" dirty="0">
                <a:solidFill>
                  <a:schemeClr val="tx1"/>
                </a:solidFill>
                <a:effectLst/>
                <a:latin typeface="+mn-lt"/>
                <a:ea typeface="ＭＳ Ｐゴシック" charset="0"/>
                <a:cs typeface="ＭＳ Ｐゴシック" charset="0"/>
              </a:rPr>
              <a:t>Les</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paramètres</a:t>
            </a:r>
            <a:r>
              <a:rPr sz="1200" b="0" i="0" kern="1200" baseline="0" dirty="0">
                <a:solidFill>
                  <a:schemeClr val="tx1"/>
                </a:solidFill>
                <a:effectLst/>
                <a:latin typeface="+mn-lt"/>
                <a:ea typeface="ＭＳ Ｐゴシック" charset="0"/>
                <a:cs typeface="ＭＳ Ｐゴシック" charset="0"/>
              </a:rPr>
              <a:t> le plus </a:t>
            </a:r>
            <a:r>
              <a:rPr sz="1200" b="0" i="0" kern="1200" baseline="0" dirty="0" err="1">
                <a:solidFill>
                  <a:schemeClr val="tx1"/>
                </a:solidFill>
                <a:effectLst/>
                <a:latin typeface="+mn-lt"/>
                <a:ea typeface="ＭＳ Ｐゴシック" charset="0"/>
                <a:cs typeface="ＭＳ Ｐゴシック" charset="0"/>
              </a:rPr>
              <a:t>souvent</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analysés</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sont</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en</a:t>
            </a:r>
            <a:r>
              <a:rPr sz="1200" b="0" i="0" kern="1200" baseline="0" dirty="0">
                <a:solidFill>
                  <a:schemeClr val="tx1"/>
                </a:solidFill>
                <a:effectLst/>
                <a:latin typeface="+mn-lt"/>
                <a:ea typeface="ＭＳ Ｐゴシック" charset="0"/>
                <a:cs typeface="ＭＳ Ｐゴシック" charset="0"/>
              </a:rPr>
              <a:t> lien avec les </a:t>
            </a:r>
            <a:r>
              <a:rPr sz="1200" b="0" i="0" kern="1200" baseline="0" dirty="0" err="1">
                <a:solidFill>
                  <a:schemeClr val="tx1"/>
                </a:solidFill>
                <a:effectLst/>
                <a:latin typeface="+mn-lt"/>
                <a:ea typeface="ＭＳ Ｐゴシック" charset="0"/>
                <a:cs typeface="ＭＳ Ｐゴシック" charset="0"/>
              </a:rPr>
              <a:t>objectifs</a:t>
            </a:r>
            <a:r>
              <a:rPr sz="1200" b="0" i="0" kern="1200" baseline="0" dirty="0">
                <a:solidFill>
                  <a:schemeClr val="tx1"/>
                </a:solidFill>
                <a:effectLst/>
                <a:latin typeface="+mn-lt"/>
                <a:ea typeface="ＭＳ Ｐゴシック" charset="0"/>
                <a:cs typeface="ＭＳ Ｐゴシック" charset="0"/>
              </a:rPr>
              <a:t> du </a:t>
            </a:r>
            <a:r>
              <a:rPr sz="1200" b="0" i="0" kern="1200" baseline="0" dirty="0" err="1">
                <a:solidFill>
                  <a:schemeClr val="tx1"/>
                </a:solidFill>
                <a:effectLst/>
                <a:latin typeface="+mn-lt"/>
                <a:ea typeface="ＭＳ Ｐゴシック" charset="0"/>
                <a:cs typeface="ＭＳ Ｐゴシック" charset="0"/>
              </a:rPr>
              <a:t>traitement</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Vous</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souvenez-vous</a:t>
            </a:r>
            <a:r>
              <a:rPr sz="1200" b="0" i="0" kern="1200" baseline="0" dirty="0">
                <a:solidFill>
                  <a:schemeClr val="tx1"/>
                </a:solidFill>
                <a:effectLst/>
                <a:latin typeface="+mn-lt"/>
                <a:ea typeface="ＭＳ Ｐゴシック" charset="0"/>
                <a:cs typeface="ＭＳ Ｐゴシック" charset="0"/>
              </a:rPr>
              <a:t> de </a:t>
            </a:r>
            <a:r>
              <a:rPr sz="1200" b="0" i="0" kern="1200" baseline="0" dirty="0" err="1">
                <a:solidFill>
                  <a:schemeClr val="tx1"/>
                </a:solidFill>
                <a:effectLst/>
                <a:latin typeface="+mn-lt"/>
                <a:ea typeface="ＭＳ Ｐゴシック" charset="0"/>
                <a:cs typeface="ＭＳ Ｐゴシック" charset="0"/>
              </a:rPr>
              <a:t>ces</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deux</a:t>
            </a:r>
            <a:r>
              <a:rPr sz="1200" b="0" i="0" kern="1200" baseline="0" dirty="0">
                <a:solidFill>
                  <a:schemeClr val="tx1"/>
                </a:solidFill>
                <a:effectLst/>
                <a:latin typeface="+mn-lt"/>
                <a:ea typeface="ＭＳ Ｐゴシック" charset="0"/>
                <a:cs typeface="ＭＳ Ｐゴシック" charset="0"/>
              </a:rPr>
              <a:t> illustrations </a:t>
            </a:r>
            <a:r>
              <a:rPr sz="1200" b="0" i="0" kern="1200" baseline="0" dirty="0" err="1">
                <a:solidFill>
                  <a:schemeClr val="tx1"/>
                </a:solidFill>
                <a:effectLst/>
                <a:latin typeface="+mn-lt"/>
                <a:ea typeface="ＭＳ Ｐゴシック" charset="0"/>
                <a:cs typeface="ＭＳ Ｐゴシック" charset="0"/>
              </a:rPr>
              <a:t>proposées</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dans</a:t>
            </a:r>
            <a:r>
              <a:rPr sz="1200" b="0" i="0" kern="1200" baseline="0" dirty="0">
                <a:solidFill>
                  <a:schemeClr val="tx1"/>
                </a:solidFill>
                <a:effectLst/>
                <a:latin typeface="+mn-lt"/>
                <a:ea typeface="ＭＳ Ｐゴシック" charset="0"/>
                <a:cs typeface="ＭＳ Ｐゴシック" charset="0"/>
              </a:rPr>
              <a:t> les </a:t>
            </a:r>
            <a:r>
              <a:rPr sz="1200" b="0" i="0" kern="1200" baseline="0" dirty="0" err="1">
                <a:solidFill>
                  <a:schemeClr val="tx1"/>
                </a:solidFill>
                <a:effectLst/>
                <a:latin typeface="+mn-lt"/>
                <a:ea typeface="ＭＳ Ｐゴシック" charset="0"/>
                <a:cs typeface="ＭＳ Ｐゴシック" charset="0"/>
              </a:rPr>
              <a:t>cours</a:t>
            </a:r>
            <a:r>
              <a:rPr sz="1200" b="0" i="0" kern="1200" baseline="0" dirty="0">
                <a:solidFill>
                  <a:schemeClr val="tx1"/>
                </a:solidFill>
                <a:effectLst/>
                <a:latin typeface="+mn-lt"/>
                <a:ea typeface="ＭＳ Ｐゴシック" charset="0"/>
                <a:cs typeface="ＭＳ Ｐゴシック" charset="0"/>
              </a:rPr>
              <a:t> sur les </a:t>
            </a:r>
            <a:r>
              <a:rPr sz="1200" b="0" i="0" kern="1200" baseline="0" dirty="0" err="1">
                <a:solidFill>
                  <a:schemeClr val="tx1"/>
                </a:solidFill>
                <a:effectLst/>
                <a:latin typeface="+mn-lt"/>
                <a:ea typeface="ＭＳ Ｐゴシック" charset="0"/>
                <a:cs typeface="ＭＳ Ｐゴシック" charset="0"/>
              </a:rPr>
              <a:t>objectifs</a:t>
            </a:r>
            <a:r>
              <a:rPr sz="1200" b="0" i="0" kern="1200" baseline="0" dirty="0">
                <a:solidFill>
                  <a:schemeClr val="tx1"/>
                </a:solidFill>
                <a:effectLst/>
                <a:latin typeface="+mn-lt"/>
                <a:ea typeface="ＭＳ Ｐゴシック" charset="0"/>
                <a:cs typeface="ＭＳ Ｐゴシック" charset="0"/>
              </a:rPr>
              <a:t> de </a:t>
            </a:r>
            <a:r>
              <a:rPr sz="1200" b="0" i="0" kern="1200" baseline="0" dirty="0" err="1">
                <a:solidFill>
                  <a:schemeClr val="tx1"/>
                </a:solidFill>
                <a:effectLst/>
                <a:latin typeface="+mn-lt"/>
                <a:ea typeface="ＭＳ Ｐゴシック" charset="0"/>
                <a:cs typeface="ＭＳ Ｐゴシック" charset="0"/>
              </a:rPr>
              <a:t>traitement</a:t>
            </a:r>
            <a:r>
              <a:rPr sz="1200" b="0" i="0" kern="1200" baseline="0" dirty="0">
                <a:solidFill>
                  <a:schemeClr val="tx1"/>
                </a:solidFill>
                <a:effectLst/>
                <a:latin typeface="+mn-lt"/>
                <a:ea typeface="ＭＳ Ｐゴシック" charset="0"/>
                <a:cs typeface="ＭＳ Ｐゴシック" charset="0"/>
              </a:rPr>
              <a:t> des </a:t>
            </a:r>
            <a:r>
              <a:rPr sz="1200" b="0" i="0" kern="1200" baseline="0" dirty="0" err="1">
                <a:solidFill>
                  <a:schemeClr val="tx1"/>
                </a:solidFill>
                <a:effectLst/>
                <a:latin typeface="+mn-lt"/>
                <a:ea typeface="ＭＳ Ｐゴシック" charset="0"/>
                <a:cs typeface="ＭＳ Ｐゴシック" charset="0"/>
              </a:rPr>
              <a:t>boues</a:t>
            </a:r>
            <a:r>
              <a:rPr sz="1200" b="0" i="0" kern="1200" baseline="0" dirty="0">
                <a:solidFill>
                  <a:schemeClr val="tx1"/>
                </a:solidFill>
                <a:effectLst/>
                <a:latin typeface="+mn-lt"/>
                <a:ea typeface="ＭＳ Ｐゴシック" charset="0"/>
                <a:cs typeface="ＭＳ Ｐゴシック" charset="0"/>
              </a:rPr>
              <a:t> de </a:t>
            </a:r>
            <a:r>
              <a:rPr sz="1200" b="0" i="0" kern="1200" baseline="0" dirty="0" err="1">
                <a:solidFill>
                  <a:schemeClr val="tx1"/>
                </a:solidFill>
                <a:effectLst/>
                <a:latin typeface="+mn-lt"/>
                <a:ea typeface="ＭＳ Ｐゴシック" charset="0"/>
                <a:cs typeface="ＭＳ Ｐゴシック" charset="0"/>
              </a:rPr>
              <a:t>vidange</a:t>
            </a:r>
            <a:r>
              <a:rPr sz="1200" b="0" i="0" kern="1200" baseline="0" dirty="0">
                <a:solidFill>
                  <a:schemeClr val="tx1"/>
                </a:solidFill>
                <a:effectLst/>
                <a:latin typeface="+mn-lt"/>
                <a:ea typeface="ＭＳ Ｐゴシック" charset="0"/>
                <a:cs typeface="ＭＳ Ｐゴシック" charset="0"/>
              </a:rPr>
              <a:t> ? Le </a:t>
            </a:r>
            <a:r>
              <a:rPr sz="1200" b="0" i="0" kern="1200" baseline="0" dirty="0" err="1">
                <a:solidFill>
                  <a:schemeClr val="tx1"/>
                </a:solidFill>
                <a:effectLst/>
                <a:latin typeface="+mn-lt"/>
                <a:ea typeface="ＭＳ Ｐゴシック" charset="0"/>
                <a:cs typeface="ＭＳ Ｐゴシック" charset="0"/>
              </a:rPr>
              <a:t>suivi</a:t>
            </a:r>
            <a:r>
              <a:rPr sz="1200" b="0" i="0" kern="1200" baseline="0" dirty="0">
                <a:solidFill>
                  <a:schemeClr val="tx1"/>
                </a:solidFill>
                <a:effectLst/>
                <a:latin typeface="+mn-lt"/>
                <a:ea typeface="ＭＳ Ｐゴシック" charset="0"/>
                <a:cs typeface="ＭＳ Ｐゴシック" charset="0"/>
              </a:rPr>
              <a:t> du </a:t>
            </a:r>
            <a:r>
              <a:rPr sz="1200" b="0" i="0" kern="1200" baseline="0" dirty="0" err="1">
                <a:solidFill>
                  <a:schemeClr val="tx1"/>
                </a:solidFill>
                <a:effectLst/>
                <a:latin typeface="+mn-lt"/>
                <a:ea typeface="ＭＳ Ｐゴシック" charset="0"/>
                <a:cs typeface="ＭＳ Ｐゴシック" charset="0"/>
              </a:rPr>
              <a:t>traitement</a:t>
            </a:r>
            <a:r>
              <a:rPr sz="1200" b="0" i="0" kern="1200" baseline="0" dirty="0">
                <a:solidFill>
                  <a:schemeClr val="tx1"/>
                </a:solidFill>
                <a:effectLst/>
                <a:latin typeface="+mn-lt"/>
                <a:ea typeface="ＭＳ Ｐゴシック" charset="0"/>
                <a:cs typeface="ＭＳ Ｐゴシック" charset="0"/>
              </a:rPr>
              <a:t> des </a:t>
            </a:r>
            <a:r>
              <a:rPr sz="1200" b="0" i="0" kern="1200" baseline="0" dirty="0" err="1">
                <a:solidFill>
                  <a:schemeClr val="tx1"/>
                </a:solidFill>
                <a:effectLst/>
                <a:latin typeface="+mn-lt"/>
                <a:ea typeface="ＭＳ Ｐゴシック" charset="0"/>
                <a:cs typeface="ＭＳ Ｐゴシック" charset="0"/>
              </a:rPr>
              <a:t>boues</a:t>
            </a:r>
            <a:r>
              <a:rPr sz="1200" b="0" i="0" kern="1200" baseline="0" dirty="0">
                <a:solidFill>
                  <a:schemeClr val="tx1"/>
                </a:solidFill>
                <a:effectLst/>
                <a:latin typeface="+mn-lt"/>
                <a:ea typeface="ＭＳ Ｐゴシック" charset="0"/>
                <a:cs typeface="ＭＳ Ｐゴシック" charset="0"/>
              </a:rPr>
              <a:t> de </a:t>
            </a:r>
            <a:r>
              <a:rPr sz="1200" b="0" i="0" kern="1200" baseline="0" dirty="0" err="1">
                <a:solidFill>
                  <a:schemeClr val="tx1"/>
                </a:solidFill>
                <a:effectLst/>
                <a:latin typeface="+mn-lt"/>
                <a:ea typeface="ＭＳ Ｐゴシック" charset="0"/>
                <a:cs typeface="ＭＳ Ｐゴシック" charset="0"/>
              </a:rPr>
              <a:t>vidange</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vous</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indique</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si</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vos</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objectifs</a:t>
            </a:r>
            <a:r>
              <a:rPr sz="1200" b="0" i="0" kern="1200" baseline="0" dirty="0">
                <a:solidFill>
                  <a:schemeClr val="tx1"/>
                </a:solidFill>
                <a:effectLst/>
                <a:latin typeface="+mn-lt"/>
                <a:ea typeface="ＭＳ Ｐゴシック" charset="0"/>
                <a:cs typeface="ＭＳ Ｐゴシック" charset="0"/>
              </a:rPr>
              <a:t> de </a:t>
            </a:r>
            <a:r>
              <a:rPr sz="1200" b="0" i="0" kern="1200" baseline="0" dirty="0" err="1">
                <a:solidFill>
                  <a:schemeClr val="tx1"/>
                </a:solidFill>
                <a:effectLst/>
                <a:latin typeface="+mn-lt"/>
                <a:ea typeface="ＭＳ Ｐゴシック" charset="0"/>
                <a:cs typeface="ＭＳ Ｐゴシック" charset="0"/>
              </a:rPr>
              <a:t>traitement</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sont</a:t>
            </a:r>
            <a:r>
              <a:rPr sz="1200" b="0" i="0" kern="1200" baseline="0" dirty="0">
                <a:solidFill>
                  <a:schemeClr val="tx1"/>
                </a:solidFill>
                <a:effectLst/>
                <a:latin typeface="+mn-lt"/>
                <a:ea typeface="ＭＳ Ｐゴシック" charset="0"/>
                <a:cs typeface="ＭＳ Ｐゴシック" charset="0"/>
              </a:rPr>
              <a:t> </a:t>
            </a:r>
            <a:r>
              <a:rPr sz="1200" b="0" i="0" kern="1200" baseline="0" dirty="0" err="1">
                <a:solidFill>
                  <a:schemeClr val="tx1"/>
                </a:solidFill>
                <a:effectLst/>
                <a:latin typeface="+mn-lt"/>
                <a:ea typeface="ＭＳ Ｐゴシック" charset="0"/>
                <a:cs typeface="ＭＳ Ｐゴシック" charset="0"/>
              </a:rPr>
              <a:t>atteints</a:t>
            </a:r>
            <a:r>
              <a:rPr sz="1200" b="0" i="0" kern="1200" baseline="0" dirty="0">
                <a:solidFill>
                  <a:schemeClr val="tx1"/>
                </a:solidFill>
                <a:effectLst/>
                <a:latin typeface="+mn-lt"/>
                <a:ea typeface="ＭＳ Ｐゴシック" charset="0"/>
                <a:cs typeface="ＭＳ Ｐゴシック" charset="0"/>
              </a:rPr>
              <a:t>.</a:t>
            </a:r>
          </a:p>
          <a:p>
            <a:pPr lvl="0"/>
            <a:endParaRPr lang="en-CA" sz="1200" b="1" i="0" kern="1200" dirty="0">
              <a:solidFill>
                <a:schemeClr val="tx1"/>
              </a:solidFill>
              <a:effectLst/>
              <a:latin typeface="+mn-lt"/>
              <a:ea typeface="ＭＳ Ｐゴシック" charset="0"/>
              <a:cs typeface="ＭＳ Ｐゴシック" charset="0"/>
            </a:endParaRPr>
          </a:p>
          <a:p>
            <a:pPr marL="171450" lvl="0" indent="-171450" rtl="0">
              <a:buFontTx/>
              <a:buChar char="-"/>
            </a:pPr>
            <a:r>
              <a:rPr sz="1200" i="0" kern="1200" dirty="0">
                <a:solidFill>
                  <a:schemeClr val="tx1"/>
                </a:solidFill>
                <a:effectLst/>
                <a:latin typeface="+mn-lt"/>
                <a:ea typeface="ＭＳ Ｐゴシック" charset="0"/>
                <a:cs typeface="ＭＳ Ｐゴシック" charset="0"/>
              </a:rPr>
              <a:t>Le </a:t>
            </a:r>
            <a:r>
              <a:rPr sz="1200" i="0" kern="1200" dirty="0" err="1">
                <a:solidFill>
                  <a:schemeClr val="tx1"/>
                </a:solidFill>
                <a:effectLst/>
                <a:latin typeface="+mn-lt"/>
                <a:ea typeface="ＭＳ Ｐゴシック" charset="0"/>
                <a:cs typeface="ＭＳ Ｐゴシック" charset="0"/>
              </a:rPr>
              <a:t>contenu</a:t>
            </a:r>
            <a:r>
              <a:rPr sz="1200" i="0" kern="1200" dirty="0">
                <a:solidFill>
                  <a:schemeClr val="tx1"/>
                </a:solidFill>
                <a:effectLst/>
                <a:latin typeface="+mn-lt"/>
                <a:ea typeface="ＭＳ Ｐゴシック" charset="0"/>
                <a:cs typeface="ＭＳ Ｐゴシック" charset="0"/>
              </a:rPr>
              <a:t> de </a:t>
            </a:r>
            <a:r>
              <a:rPr sz="1200" i="0" kern="1200" dirty="0" err="1">
                <a:solidFill>
                  <a:schemeClr val="tx1"/>
                </a:solidFill>
                <a:effectLst/>
                <a:latin typeface="+mn-lt"/>
                <a:ea typeface="ＭＳ Ｐゴシック" charset="0"/>
                <a:cs typeface="ＭＳ Ｐゴシック" charset="0"/>
              </a:rPr>
              <a:t>solides</a:t>
            </a:r>
            <a:r>
              <a:rPr sz="1200" i="0" kern="1200" dirty="0">
                <a:solidFill>
                  <a:schemeClr val="tx1"/>
                </a:solidFill>
                <a:effectLst/>
                <a:latin typeface="+mn-lt"/>
                <a:ea typeface="ＭＳ Ｐゴシック" charset="0"/>
                <a:cs typeface="ＭＳ Ｐゴシック" charset="0"/>
              </a:rPr>
              <a:t> et le </a:t>
            </a:r>
            <a:r>
              <a:rPr sz="1200" i="0" kern="1200" dirty="0" err="1">
                <a:solidFill>
                  <a:schemeClr val="tx1"/>
                </a:solidFill>
                <a:effectLst/>
                <a:latin typeface="+mn-lt"/>
                <a:ea typeface="ＭＳ Ｐゴシック" charset="0"/>
                <a:cs typeface="ＭＳ Ｐゴシック" charset="0"/>
              </a:rPr>
              <a:t>taux</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d'humidité</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sont</a:t>
            </a:r>
            <a:r>
              <a:rPr sz="1200" i="0" kern="1200" dirty="0">
                <a:solidFill>
                  <a:schemeClr val="tx1"/>
                </a:solidFill>
                <a:effectLst/>
                <a:latin typeface="+mn-lt"/>
                <a:ea typeface="ＭＳ Ｐゴシック" charset="0"/>
                <a:cs typeface="ＭＳ Ｐゴシック" charset="0"/>
              </a:rPr>
              <a:t> p</a:t>
            </a:r>
            <a:r>
              <a:rPr sz="1200" i="0" kern="1200" baseline="0" dirty="0">
                <a:solidFill>
                  <a:schemeClr val="tx1"/>
                </a:solidFill>
                <a:effectLst/>
                <a:latin typeface="+mn-lt"/>
                <a:ea typeface="ＭＳ Ｐゴシック" charset="0"/>
                <a:cs typeface="ＭＳ Ｐゴシック" charset="0"/>
              </a:rPr>
              <a:t>ar </a:t>
            </a:r>
            <a:r>
              <a:rPr sz="1200" i="0" kern="1200" baseline="0" dirty="0" err="1">
                <a:solidFill>
                  <a:schemeClr val="tx1"/>
                </a:solidFill>
                <a:effectLst/>
                <a:latin typeface="+mn-lt"/>
                <a:ea typeface="ＭＳ Ｐゴシック" charset="0"/>
                <a:cs typeface="ＭＳ Ｐゴシック" charset="0"/>
              </a:rPr>
              <a:t>exemple</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importants</a:t>
            </a:r>
            <a:r>
              <a:rPr sz="1200" i="0" kern="1200" baseline="0" dirty="0">
                <a:solidFill>
                  <a:schemeClr val="tx1"/>
                </a:solidFill>
                <a:effectLst/>
                <a:latin typeface="+mn-lt"/>
                <a:ea typeface="ＭＳ Ｐゴシック" charset="0"/>
                <a:cs typeface="ＭＳ Ｐゴシック" charset="0"/>
              </a:rPr>
              <a:t> pour </a:t>
            </a:r>
            <a:r>
              <a:rPr sz="1200" i="0" kern="1200" baseline="0" dirty="0" err="1">
                <a:solidFill>
                  <a:schemeClr val="tx1"/>
                </a:solidFill>
                <a:effectLst/>
                <a:latin typeface="+mn-lt"/>
                <a:ea typeface="ＭＳ Ｐゴシック" charset="0"/>
                <a:cs typeface="ＭＳ Ｐゴシック" charset="0"/>
              </a:rPr>
              <a:t>déterminer</a:t>
            </a:r>
            <a:r>
              <a:rPr sz="1200" i="0" kern="1200" baseline="0" dirty="0">
                <a:solidFill>
                  <a:schemeClr val="tx1"/>
                </a:solidFill>
                <a:effectLst/>
                <a:latin typeface="+mn-lt"/>
                <a:ea typeface="ＭＳ Ｐゴシック" charset="0"/>
                <a:cs typeface="ＭＳ Ｐゴシック" charset="0"/>
              </a:rPr>
              <a:t> la </a:t>
            </a:r>
            <a:r>
              <a:rPr sz="1200" i="0" kern="1200" baseline="0" dirty="0" err="1">
                <a:solidFill>
                  <a:schemeClr val="tx1"/>
                </a:solidFill>
                <a:effectLst/>
                <a:latin typeface="+mn-lt"/>
                <a:ea typeface="ＭＳ Ｐゴシック" charset="0"/>
                <a:cs typeface="ＭＳ Ｐゴシック" charset="0"/>
              </a:rPr>
              <a:t>qualité</a:t>
            </a:r>
            <a:r>
              <a:rPr sz="1200" i="0" kern="1200" baseline="0" dirty="0">
                <a:solidFill>
                  <a:schemeClr val="tx1"/>
                </a:solidFill>
                <a:effectLst/>
                <a:latin typeface="+mn-lt"/>
                <a:ea typeface="ＭＳ Ｐゴシック" charset="0"/>
                <a:cs typeface="ＭＳ Ｐゴシック" charset="0"/>
              </a:rPr>
              <a:t> des </a:t>
            </a:r>
            <a:r>
              <a:rPr sz="1200" i="0" kern="1200" baseline="0" dirty="0" err="1">
                <a:solidFill>
                  <a:schemeClr val="tx1"/>
                </a:solidFill>
                <a:effectLst/>
                <a:latin typeface="+mn-lt"/>
                <a:ea typeface="ＭＳ Ｐゴシック" charset="0"/>
                <a:cs typeface="ＭＳ Ｐゴシック" charset="0"/>
              </a:rPr>
              <a:t>produits</a:t>
            </a:r>
            <a:r>
              <a:rPr sz="1200" i="0" kern="1200" baseline="0" dirty="0">
                <a:solidFill>
                  <a:schemeClr val="tx1"/>
                </a:solidFill>
                <a:effectLst/>
                <a:latin typeface="+mn-lt"/>
                <a:ea typeface="ＭＳ Ｐゴシック" charset="0"/>
                <a:cs typeface="ＭＳ Ｐゴシック" charset="0"/>
              </a:rPr>
              <a:t> de </a:t>
            </a:r>
            <a:r>
              <a:rPr sz="1200" i="0" kern="1200" baseline="0" dirty="0" err="1">
                <a:solidFill>
                  <a:schemeClr val="tx1"/>
                </a:solidFill>
                <a:effectLst/>
                <a:latin typeface="+mn-lt"/>
                <a:ea typeface="ＭＳ Ｐゴシック" charset="0"/>
                <a:cs typeface="ＭＳ Ｐゴシック" charset="0"/>
              </a:rPr>
              <a:t>traitement</a:t>
            </a:r>
            <a:r>
              <a:rPr sz="1200" i="0" kern="1200" baseline="0" dirty="0">
                <a:solidFill>
                  <a:schemeClr val="tx1"/>
                </a:solidFill>
                <a:effectLst/>
                <a:latin typeface="+mn-lt"/>
                <a:ea typeface="ＭＳ Ｐゴシック" charset="0"/>
                <a:cs typeface="ＭＳ Ｐゴシック" charset="0"/>
              </a:rPr>
              <a:t> après </a:t>
            </a:r>
            <a:r>
              <a:rPr sz="1200" i="0" kern="1200" baseline="0" dirty="0" err="1">
                <a:solidFill>
                  <a:schemeClr val="tx1"/>
                </a:solidFill>
                <a:effectLst/>
                <a:latin typeface="+mn-lt"/>
                <a:ea typeface="ＭＳ Ｐゴシック" charset="0"/>
                <a:cs typeface="ＭＳ Ｐゴシック" charset="0"/>
              </a:rPr>
              <a:t>décantation</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ou</a:t>
            </a:r>
            <a:r>
              <a:rPr sz="1200" i="0" kern="1200" baseline="0" dirty="0">
                <a:solidFill>
                  <a:schemeClr val="tx1"/>
                </a:solidFill>
                <a:effectLst/>
                <a:latin typeface="+mn-lt"/>
                <a:ea typeface="ＭＳ Ｐゴシック" charset="0"/>
                <a:cs typeface="ＭＳ Ｐゴシック" charset="0"/>
              </a:rPr>
              <a:t> filtration.</a:t>
            </a:r>
          </a:p>
          <a:p>
            <a:pPr marL="171450" lvl="0" indent="-171450">
              <a:buFontTx/>
              <a:buChar char="-"/>
            </a:pPr>
            <a:endParaRPr lang="en-CA" sz="1200" i="0" kern="1200" dirty="0">
              <a:solidFill>
                <a:schemeClr val="tx1"/>
              </a:solidFill>
              <a:effectLst/>
              <a:latin typeface="+mn-lt"/>
              <a:ea typeface="ＭＳ Ｐゴシック" charset="0"/>
              <a:cs typeface="ＭＳ Ｐゴシック" charset="0"/>
            </a:endParaRPr>
          </a:p>
          <a:p>
            <a:pPr marL="171450" lvl="0" indent="-171450" rtl="0">
              <a:buFontTx/>
              <a:buChar char="-"/>
            </a:pPr>
            <a:r>
              <a:rPr sz="1200" i="0" kern="1200" dirty="0">
                <a:solidFill>
                  <a:schemeClr val="tx1"/>
                </a:solidFill>
                <a:effectLst/>
                <a:latin typeface="+mn-lt"/>
                <a:ea typeface="ＭＳ Ｐゴシック" charset="0"/>
                <a:cs typeface="ＭＳ Ｐゴシック" charset="0"/>
              </a:rPr>
              <a:t>La </a:t>
            </a:r>
            <a:r>
              <a:rPr sz="1200" i="0" kern="1200" dirty="0" err="1">
                <a:solidFill>
                  <a:schemeClr val="tx1"/>
                </a:solidFill>
                <a:effectLst/>
                <a:latin typeface="+mn-lt"/>
                <a:ea typeface="ＭＳ Ｐゴシック" charset="0"/>
                <a:cs typeface="ＭＳ Ｐゴシック" charset="0"/>
              </a:rPr>
              <a:t>demande</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chimique</a:t>
            </a:r>
            <a:r>
              <a:rPr sz="1200" i="0" kern="1200" dirty="0">
                <a:solidFill>
                  <a:schemeClr val="tx1"/>
                </a:solidFill>
                <a:effectLst/>
                <a:latin typeface="+mn-lt"/>
                <a:ea typeface="ＭＳ Ｐゴシック" charset="0"/>
                <a:cs typeface="ＭＳ Ｐゴシック" charset="0"/>
              </a:rPr>
              <a:t> et </a:t>
            </a:r>
            <a:r>
              <a:rPr sz="1200" i="0" kern="1200" dirty="0" err="1">
                <a:solidFill>
                  <a:schemeClr val="tx1"/>
                </a:solidFill>
                <a:effectLst/>
                <a:latin typeface="+mn-lt"/>
                <a:ea typeface="ＭＳ Ｐゴシック" charset="0"/>
                <a:cs typeface="ＭＳ Ｐゴシック" charset="0"/>
              </a:rPr>
              <a:t>biologique</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en</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oxygène</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est</a:t>
            </a:r>
            <a:r>
              <a:rPr sz="1200" i="0" kern="1200" baseline="0" dirty="0">
                <a:solidFill>
                  <a:schemeClr val="tx1"/>
                </a:solidFill>
                <a:effectLst/>
                <a:latin typeface="+mn-lt"/>
                <a:ea typeface="ＭＳ Ｐゴシック" charset="0"/>
                <a:cs typeface="ＭＳ Ｐゴシック" charset="0"/>
              </a:rPr>
              <a:t> un </a:t>
            </a:r>
            <a:r>
              <a:rPr sz="1200" i="0" kern="1200" baseline="0" dirty="0" err="1">
                <a:solidFill>
                  <a:schemeClr val="tx1"/>
                </a:solidFill>
                <a:effectLst/>
                <a:latin typeface="+mn-lt"/>
                <a:ea typeface="ＭＳ Ｐゴシック" charset="0"/>
                <a:cs typeface="ＭＳ Ｐゴシック" charset="0"/>
              </a:rPr>
              <a:t>paramètre</a:t>
            </a:r>
            <a:r>
              <a:rPr sz="1200" i="0" kern="1200" baseline="0" dirty="0">
                <a:solidFill>
                  <a:schemeClr val="tx1"/>
                </a:solidFill>
                <a:effectLst/>
                <a:latin typeface="+mn-lt"/>
                <a:ea typeface="ＭＳ Ｐゴシック" charset="0"/>
                <a:cs typeface="ＭＳ Ｐゴシック" charset="0"/>
              </a:rPr>
              <a:t> de conception important </a:t>
            </a:r>
            <a:r>
              <a:rPr sz="1200" i="0" kern="1200" baseline="0" dirty="0" err="1">
                <a:solidFill>
                  <a:schemeClr val="tx1"/>
                </a:solidFill>
                <a:effectLst/>
                <a:latin typeface="+mn-lt"/>
                <a:ea typeface="ＭＳ Ｐゴシック" charset="0"/>
                <a:cs typeface="ＭＳ Ｐゴシック" charset="0"/>
              </a:rPr>
              <a:t>dans</a:t>
            </a:r>
            <a:r>
              <a:rPr sz="1200" i="0" kern="1200" baseline="0" dirty="0">
                <a:solidFill>
                  <a:schemeClr val="tx1"/>
                </a:solidFill>
                <a:effectLst/>
                <a:latin typeface="+mn-lt"/>
                <a:ea typeface="ＭＳ Ｐゴシック" charset="0"/>
                <a:cs typeface="ＭＳ Ｐゴシック" charset="0"/>
              </a:rPr>
              <a:t> les </a:t>
            </a:r>
            <a:r>
              <a:rPr lang="fr-FR" sz="1200" i="0" kern="1200" baseline="0" dirty="0" smtClean="0">
                <a:solidFill>
                  <a:schemeClr val="tx1"/>
                </a:solidFill>
                <a:effectLst/>
                <a:latin typeface="+mn-lt"/>
                <a:ea typeface="ＭＳ Ｐゴシック" charset="0"/>
                <a:cs typeface="ＭＳ Ｐゴシック" charset="0"/>
              </a:rPr>
              <a:t>station</a:t>
            </a:r>
            <a:r>
              <a:rPr sz="1200" i="0" kern="1200" baseline="0" dirty="0" smtClean="0">
                <a:solidFill>
                  <a:schemeClr val="tx1"/>
                </a:solidFill>
                <a:effectLst/>
                <a:latin typeface="+mn-lt"/>
                <a:ea typeface="ＭＳ Ｐゴシック" charset="0"/>
                <a:cs typeface="ＭＳ Ｐゴシック" charset="0"/>
              </a:rPr>
              <a:t>s </a:t>
            </a:r>
            <a:r>
              <a:rPr sz="1200" i="0" kern="1200" baseline="0" dirty="0">
                <a:solidFill>
                  <a:schemeClr val="tx1"/>
                </a:solidFill>
                <a:effectLst/>
                <a:latin typeface="+mn-lt"/>
                <a:ea typeface="ＭＳ Ｐゴシック" charset="0"/>
                <a:cs typeface="ＭＳ Ｐゴシック" charset="0"/>
              </a:rPr>
              <a:t>de </a:t>
            </a:r>
            <a:r>
              <a:rPr sz="1200" i="0" kern="1200" baseline="0" dirty="0" err="1">
                <a:solidFill>
                  <a:schemeClr val="tx1"/>
                </a:solidFill>
                <a:effectLst/>
                <a:latin typeface="+mn-lt"/>
                <a:ea typeface="ＭＳ Ｐゴシック" charset="0"/>
                <a:cs typeface="ＭＳ Ｐゴシック" charset="0"/>
              </a:rPr>
              <a:t>traitement</a:t>
            </a:r>
            <a:r>
              <a:rPr sz="1200" i="0" kern="1200" baseline="0" dirty="0">
                <a:solidFill>
                  <a:schemeClr val="tx1"/>
                </a:solidFill>
                <a:effectLst/>
                <a:latin typeface="+mn-lt"/>
                <a:ea typeface="ＭＳ Ｐゴシック" charset="0"/>
                <a:cs typeface="ＭＳ Ｐゴシック" charset="0"/>
              </a:rPr>
              <a:t>. Il </a:t>
            </a:r>
            <a:r>
              <a:rPr sz="1200" i="0" kern="1200" baseline="0" dirty="0" err="1">
                <a:solidFill>
                  <a:schemeClr val="tx1"/>
                </a:solidFill>
                <a:effectLst/>
                <a:latin typeface="+mn-lt"/>
                <a:ea typeface="ＭＳ Ｐゴシック" charset="0"/>
                <a:cs typeface="ＭＳ Ｐゴシック" charset="0"/>
              </a:rPr>
              <a:t>est</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en</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général</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ajouté</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dans</a:t>
            </a:r>
            <a:r>
              <a:rPr sz="1200" i="0" kern="1200" baseline="0" dirty="0">
                <a:solidFill>
                  <a:schemeClr val="tx1"/>
                </a:solidFill>
                <a:effectLst/>
                <a:latin typeface="+mn-lt"/>
                <a:ea typeface="ＭＳ Ｐゴシック" charset="0"/>
                <a:cs typeface="ＭＳ Ｐゴシック" charset="0"/>
              </a:rPr>
              <a:t> les </a:t>
            </a:r>
            <a:r>
              <a:rPr sz="1200" i="0" kern="1200" baseline="0" dirty="0" err="1">
                <a:solidFill>
                  <a:schemeClr val="tx1"/>
                </a:solidFill>
                <a:effectLst/>
                <a:latin typeface="+mn-lt"/>
                <a:ea typeface="ＭＳ Ｐゴシック" charset="0"/>
                <a:cs typeface="ＭＳ Ｐゴシック" charset="0"/>
              </a:rPr>
              <a:t>normes</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juridiques</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prescrivant</a:t>
            </a:r>
            <a:r>
              <a:rPr sz="1200" i="0" kern="1200" baseline="0" dirty="0">
                <a:solidFill>
                  <a:schemeClr val="tx1"/>
                </a:solidFill>
                <a:effectLst/>
                <a:latin typeface="+mn-lt"/>
                <a:ea typeface="ＭＳ Ｐゴシック" charset="0"/>
                <a:cs typeface="ＭＳ Ｐゴシック" charset="0"/>
              </a:rPr>
              <a:t> la </a:t>
            </a:r>
            <a:r>
              <a:rPr sz="1200" i="0" kern="1200" baseline="0" dirty="0" err="1">
                <a:solidFill>
                  <a:schemeClr val="tx1"/>
                </a:solidFill>
                <a:effectLst/>
                <a:latin typeface="+mn-lt"/>
                <a:ea typeface="ＭＳ Ｐゴシック" charset="0"/>
                <a:cs typeface="ＭＳ Ｐゴシック" charset="0"/>
              </a:rPr>
              <a:t>qualité</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requise</a:t>
            </a:r>
            <a:r>
              <a:rPr sz="1200" i="0" kern="1200" baseline="0" dirty="0">
                <a:solidFill>
                  <a:schemeClr val="tx1"/>
                </a:solidFill>
                <a:effectLst/>
                <a:latin typeface="+mn-lt"/>
                <a:ea typeface="ＭＳ Ｐゴシック" charset="0"/>
                <a:cs typeface="ＭＳ Ｐゴシック" charset="0"/>
              </a:rPr>
              <a:t> des effluents du </a:t>
            </a:r>
            <a:r>
              <a:rPr sz="1200" i="0" kern="1200" baseline="0" dirty="0" err="1">
                <a:solidFill>
                  <a:schemeClr val="tx1"/>
                </a:solidFill>
                <a:effectLst/>
                <a:latin typeface="+mn-lt"/>
                <a:ea typeface="ＭＳ Ｐゴシック" charset="0"/>
                <a:cs typeface="ＭＳ Ｐゴシック" charset="0"/>
              </a:rPr>
              <a:t>traitement</a:t>
            </a:r>
            <a:r>
              <a:rPr sz="1200" i="0" kern="1200" baseline="0" dirty="0">
                <a:solidFill>
                  <a:schemeClr val="tx1"/>
                </a:solidFill>
                <a:effectLst/>
                <a:latin typeface="+mn-lt"/>
                <a:ea typeface="ＭＳ Ｐゴシック" charset="0"/>
                <a:cs typeface="ＭＳ Ｐゴシック" charset="0"/>
              </a:rPr>
              <a:t> pour </a:t>
            </a:r>
            <a:r>
              <a:rPr sz="1200" i="0" kern="1200" baseline="0" dirty="0" err="1">
                <a:solidFill>
                  <a:schemeClr val="tx1"/>
                </a:solidFill>
                <a:effectLst/>
                <a:latin typeface="+mn-lt"/>
                <a:ea typeface="ＭＳ Ｐゴシック" charset="0"/>
                <a:cs typeface="ＭＳ Ｐゴシック" charset="0"/>
              </a:rPr>
              <a:t>protéger</a:t>
            </a:r>
            <a:r>
              <a:rPr sz="1200" i="0" kern="1200" baseline="0" dirty="0">
                <a:solidFill>
                  <a:schemeClr val="tx1"/>
                </a:solidFill>
                <a:effectLst/>
                <a:latin typeface="+mn-lt"/>
                <a:ea typeface="ＭＳ Ｐゴシック" charset="0"/>
                <a:cs typeface="ＭＳ Ｐゴシック" charset="0"/>
              </a:rPr>
              <a:t> les sources </a:t>
            </a:r>
            <a:r>
              <a:rPr sz="1200" i="0" kern="1200" baseline="0" dirty="0" err="1">
                <a:solidFill>
                  <a:schemeClr val="tx1"/>
                </a:solidFill>
                <a:effectLst/>
                <a:latin typeface="+mn-lt"/>
                <a:ea typeface="ＭＳ Ｐゴシック" charset="0"/>
                <a:cs typeface="ＭＳ Ｐゴシック" charset="0"/>
              </a:rPr>
              <a:t>d'eau</a:t>
            </a:r>
            <a:r>
              <a:rPr sz="1200" i="0" kern="1200" baseline="0" dirty="0">
                <a:solidFill>
                  <a:schemeClr val="tx1"/>
                </a:solidFill>
                <a:effectLst/>
                <a:latin typeface="+mn-lt"/>
                <a:ea typeface="ＭＳ Ｐゴシック" charset="0"/>
                <a:cs typeface="ＭＳ Ｐゴシック" charset="0"/>
              </a:rPr>
              <a:t>. Il </a:t>
            </a:r>
            <a:r>
              <a:rPr sz="1200" i="0" kern="1200" baseline="0" dirty="0" err="1">
                <a:solidFill>
                  <a:schemeClr val="tx1"/>
                </a:solidFill>
                <a:effectLst/>
                <a:latin typeface="+mn-lt"/>
                <a:ea typeface="ＭＳ Ｐゴシック" charset="0"/>
                <a:cs typeface="ＭＳ Ｐゴシック" charset="0"/>
              </a:rPr>
              <a:t>donne</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l'information</a:t>
            </a:r>
            <a:r>
              <a:rPr sz="1200" i="0" kern="1200" baseline="0" dirty="0">
                <a:solidFill>
                  <a:schemeClr val="tx1"/>
                </a:solidFill>
                <a:effectLst/>
                <a:latin typeface="+mn-lt"/>
                <a:ea typeface="ＭＳ Ｐゴシック" charset="0"/>
                <a:cs typeface="ＭＳ Ｐゴシック" charset="0"/>
              </a:rPr>
              <a:t> sur la </a:t>
            </a:r>
            <a:r>
              <a:rPr sz="1200" i="0" kern="1200" baseline="0" dirty="0" err="1">
                <a:solidFill>
                  <a:schemeClr val="tx1"/>
                </a:solidFill>
                <a:effectLst/>
                <a:latin typeface="+mn-lt"/>
                <a:ea typeface="ＭＳ Ｐゴシック" charset="0"/>
                <a:cs typeface="ＭＳ Ｐゴシック" charset="0"/>
              </a:rPr>
              <a:t>stabilisation</a:t>
            </a:r>
            <a:r>
              <a:rPr sz="1200" i="0" kern="1200" baseline="0" dirty="0">
                <a:solidFill>
                  <a:schemeClr val="tx1"/>
                </a:solidFill>
                <a:effectLst/>
                <a:latin typeface="+mn-lt"/>
                <a:ea typeface="ＭＳ Ｐゴシック" charset="0"/>
                <a:cs typeface="ＭＳ Ｐゴシック" charset="0"/>
              </a:rPr>
              <a:t> des </a:t>
            </a:r>
            <a:r>
              <a:rPr sz="1200" i="0" kern="1200" baseline="0" dirty="0" err="1">
                <a:solidFill>
                  <a:schemeClr val="tx1"/>
                </a:solidFill>
                <a:effectLst/>
                <a:latin typeface="+mn-lt"/>
                <a:ea typeface="ＭＳ Ｐゴシック" charset="0"/>
                <a:cs typeface="ＭＳ Ｐゴシック" charset="0"/>
              </a:rPr>
              <a:t>boues</a:t>
            </a:r>
            <a:r>
              <a:rPr sz="1200" i="0" kern="1200" baseline="0" dirty="0">
                <a:solidFill>
                  <a:schemeClr val="tx1"/>
                </a:solidFill>
                <a:effectLst/>
                <a:latin typeface="+mn-lt"/>
                <a:ea typeface="ＭＳ Ｐゴシック" charset="0"/>
                <a:cs typeface="ＭＳ Ｐゴシック" charset="0"/>
              </a:rPr>
              <a:t> de </a:t>
            </a:r>
            <a:r>
              <a:rPr sz="1200" i="0" kern="1200" baseline="0" dirty="0" err="1">
                <a:solidFill>
                  <a:schemeClr val="tx1"/>
                </a:solidFill>
                <a:effectLst/>
                <a:latin typeface="+mn-lt"/>
                <a:ea typeface="ＭＳ Ｐゴシック" charset="0"/>
                <a:cs typeface="ＭＳ Ｐゴシック" charset="0"/>
              </a:rPr>
              <a:t>vidange</a:t>
            </a:r>
            <a:r>
              <a:rPr sz="1200" i="0" kern="1200" baseline="0" dirty="0">
                <a:solidFill>
                  <a:schemeClr val="tx1"/>
                </a:solidFill>
                <a:effectLst/>
                <a:latin typeface="+mn-lt"/>
                <a:ea typeface="ＭＳ Ｐゴシック" charset="0"/>
                <a:cs typeface="ＭＳ Ｐゴシック" charset="0"/>
              </a:rPr>
              <a:t>.</a:t>
            </a:r>
          </a:p>
          <a:p>
            <a:pPr marL="0" lvl="0" indent="0" rtl="0">
              <a:buFontTx/>
              <a:buNone/>
            </a:pPr>
            <a:r>
              <a:rPr sz="1200" i="0" kern="1200" baseline="0" dirty="0">
                <a:solidFill>
                  <a:schemeClr val="tx1"/>
                </a:solidFill>
                <a:effectLst/>
                <a:latin typeface="+mn-lt"/>
                <a:ea typeface="ＭＳ Ｐゴシック" charset="0"/>
                <a:cs typeface="ＭＳ Ｐゴシック" charset="0"/>
              </a:rPr>
              <a:t> </a:t>
            </a:r>
          </a:p>
          <a:p>
            <a:pPr marL="171450" lvl="0" indent="-171450" rtl="0">
              <a:buFontTx/>
              <a:buChar char="-"/>
            </a:pPr>
            <a:r>
              <a:rPr sz="1200" i="0" kern="1200" dirty="0">
                <a:solidFill>
                  <a:schemeClr val="tx1"/>
                </a:solidFill>
                <a:effectLst/>
                <a:latin typeface="+mn-lt"/>
                <a:ea typeface="ＭＳ Ｐゴシック" charset="0"/>
                <a:cs typeface="ＭＳ Ｐゴシック" charset="0"/>
              </a:rPr>
              <a:t>Le </a:t>
            </a:r>
            <a:r>
              <a:rPr sz="1200" i="0" kern="1200" dirty="0" err="1">
                <a:solidFill>
                  <a:schemeClr val="tx1"/>
                </a:solidFill>
                <a:effectLst/>
                <a:latin typeface="+mn-lt"/>
                <a:ea typeface="ＭＳ Ｐゴシック" charset="0"/>
                <a:cs typeface="ＭＳ Ｐゴシック" charset="0"/>
              </a:rPr>
              <a:t>contenu</a:t>
            </a:r>
            <a:r>
              <a:rPr sz="1200" i="0" kern="1200" baseline="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en</a:t>
            </a:r>
            <a:r>
              <a:rPr sz="1200" i="0" kern="1200" dirty="0">
                <a:solidFill>
                  <a:schemeClr val="tx1"/>
                </a:solidFill>
                <a:effectLst/>
                <a:latin typeface="+mn-lt"/>
                <a:ea typeface="ＭＳ Ｐゴシック" charset="0"/>
                <a:cs typeface="ＭＳ Ｐゴシック" charset="0"/>
              </a:rPr>
              <a:t> nutriments</a:t>
            </a:r>
            <a:r>
              <a:rPr sz="1200" i="0" kern="1200" baseline="0" dirty="0">
                <a:solidFill>
                  <a:schemeClr val="tx1"/>
                </a:solidFill>
                <a:effectLst/>
                <a:latin typeface="+mn-lt"/>
                <a:ea typeface="ＭＳ Ｐゴシック" charset="0"/>
                <a:cs typeface="ＭＳ Ｐゴシック" charset="0"/>
              </a:rPr>
              <a:t> par </a:t>
            </a:r>
            <a:r>
              <a:rPr sz="1200" i="0" kern="1200" baseline="0" dirty="0" err="1">
                <a:solidFill>
                  <a:schemeClr val="tx1"/>
                </a:solidFill>
                <a:effectLst/>
                <a:latin typeface="+mn-lt"/>
                <a:ea typeface="ＭＳ Ｐゴシック" charset="0"/>
                <a:cs typeface="ＭＳ Ｐゴシック" charset="0"/>
              </a:rPr>
              <a:t>exemple</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en</a:t>
            </a:r>
            <a:r>
              <a:rPr sz="1200" i="0" kern="1200" baseline="0" dirty="0">
                <a:solidFill>
                  <a:schemeClr val="tx1"/>
                </a:solidFill>
                <a:effectLst/>
                <a:latin typeface="+mn-lt"/>
                <a:ea typeface="ＭＳ Ｐゴシック" charset="0"/>
                <a:cs typeface="ＭＳ Ｐゴシック" charset="0"/>
              </a:rPr>
              <a:t> azote et </a:t>
            </a:r>
            <a:r>
              <a:rPr sz="1200" i="0" kern="1200" baseline="0" dirty="0" err="1">
                <a:solidFill>
                  <a:schemeClr val="tx1"/>
                </a:solidFill>
                <a:effectLst/>
                <a:latin typeface="+mn-lt"/>
                <a:ea typeface="ＭＳ Ｐゴシック" charset="0"/>
                <a:cs typeface="ＭＳ Ｐゴシック" charset="0"/>
              </a:rPr>
              <a:t>phosphore</a:t>
            </a:r>
            <a:r>
              <a:rPr sz="1200" i="0" kern="1200" baseline="0" dirty="0">
                <a:solidFill>
                  <a:schemeClr val="tx1"/>
                </a:solidFill>
                <a:effectLst/>
                <a:latin typeface="+mn-lt"/>
                <a:ea typeface="ＭＳ Ｐゴシック" charset="0"/>
                <a:cs typeface="ＭＳ Ｐゴシック" charset="0"/>
              </a:rPr>
              <a:t>, </a:t>
            </a:r>
            <a:r>
              <a:rPr sz="1200" i="0" kern="1200" dirty="0">
                <a:solidFill>
                  <a:schemeClr val="tx1"/>
                </a:solidFill>
                <a:effectLst/>
                <a:latin typeface="+mn-lt"/>
                <a:ea typeface="ＭＳ Ｐゴシック" charset="0"/>
                <a:cs typeface="ＭＳ Ｐゴシック" charset="0"/>
              </a:rPr>
              <a:t>influence le </a:t>
            </a:r>
            <a:r>
              <a:rPr sz="1200" i="0" kern="1200" dirty="0" err="1">
                <a:solidFill>
                  <a:schemeClr val="tx1"/>
                </a:solidFill>
                <a:effectLst/>
                <a:latin typeface="+mn-lt"/>
                <a:ea typeface="ＭＳ Ｐゴシック" charset="0"/>
                <a:cs typeface="ＭＳ Ｐゴシック" charset="0"/>
              </a:rPr>
              <a:t>potentiel</a:t>
            </a:r>
            <a:r>
              <a:rPr sz="1200" i="0" kern="1200" dirty="0">
                <a:solidFill>
                  <a:schemeClr val="tx1"/>
                </a:solidFill>
                <a:effectLst/>
                <a:latin typeface="+mn-lt"/>
                <a:ea typeface="ＭＳ Ｐゴシック" charset="0"/>
                <a:cs typeface="ＭＳ Ｐゴシック" charset="0"/>
              </a:rPr>
              <a:t> de </a:t>
            </a:r>
            <a:r>
              <a:rPr sz="1200" i="0" kern="1200" dirty="0" err="1">
                <a:solidFill>
                  <a:schemeClr val="tx1"/>
                </a:solidFill>
                <a:effectLst/>
                <a:latin typeface="+mn-lt"/>
                <a:ea typeface="ＭＳ Ｐゴシック" charset="0"/>
                <a:cs typeface="ＭＳ Ｐゴシック" charset="0"/>
              </a:rPr>
              <a:t>produits</a:t>
            </a:r>
            <a:r>
              <a:rPr sz="1200" i="0" kern="1200" dirty="0">
                <a:solidFill>
                  <a:schemeClr val="tx1"/>
                </a:solidFill>
                <a:effectLst/>
                <a:latin typeface="+mn-lt"/>
                <a:ea typeface="ＭＳ Ｐゴシック" charset="0"/>
                <a:cs typeface="ＭＳ Ｐゴシック" charset="0"/>
              </a:rPr>
              <a:t> et </a:t>
            </a:r>
            <a:r>
              <a:rPr sz="1200" i="0" kern="1200" dirty="0" err="1">
                <a:solidFill>
                  <a:schemeClr val="tx1"/>
                </a:solidFill>
                <a:effectLst/>
                <a:latin typeface="+mn-lt"/>
                <a:ea typeface="ＭＳ Ｐゴシック" charset="0"/>
                <a:cs typeface="ＭＳ Ｐゴシック" charset="0"/>
              </a:rPr>
              <a:t>est</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inclus</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dans</a:t>
            </a:r>
            <a:r>
              <a:rPr sz="1200" i="0" kern="1200" dirty="0">
                <a:solidFill>
                  <a:schemeClr val="tx1"/>
                </a:solidFill>
                <a:effectLst/>
                <a:latin typeface="+mn-lt"/>
                <a:ea typeface="ＭＳ Ｐゴシック" charset="0"/>
                <a:cs typeface="ＭＳ Ｐゴシック" charset="0"/>
              </a:rPr>
              <a:t> les </a:t>
            </a:r>
            <a:r>
              <a:rPr sz="1200" i="0" kern="1200" dirty="0" err="1">
                <a:solidFill>
                  <a:schemeClr val="tx1"/>
                </a:solidFill>
                <a:effectLst/>
                <a:latin typeface="+mn-lt"/>
                <a:ea typeface="ＭＳ Ｐゴシック" charset="0"/>
                <a:cs typeface="ＭＳ Ｐゴシック" charset="0"/>
              </a:rPr>
              <a:t>normes</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juridiques</a:t>
            </a:r>
            <a:r>
              <a:rPr sz="1200" i="0" kern="1200" dirty="0">
                <a:solidFill>
                  <a:schemeClr val="tx1"/>
                </a:solidFill>
                <a:effectLst/>
                <a:latin typeface="+mn-lt"/>
                <a:ea typeface="ＭＳ Ｐゴシック" charset="0"/>
                <a:cs typeface="ＭＳ Ｐゴシック" charset="0"/>
              </a:rPr>
              <a:t> sur les effluents pour </a:t>
            </a:r>
            <a:r>
              <a:rPr sz="1200" i="0" kern="1200" dirty="0" err="1">
                <a:solidFill>
                  <a:schemeClr val="tx1"/>
                </a:solidFill>
                <a:effectLst/>
                <a:latin typeface="+mn-lt"/>
                <a:ea typeface="ＭＳ Ｐゴシック" charset="0"/>
                <a:cs typeface="ＭＳ Ｐゴシック" charset="0"/>
              </a:rPr>
              <a:t>protéger</a:t>
            </a:r>
            <a:r>
              <a:rPr sz="1200" i="0" kern="1200" dirty="0">
                <a:solidFill>
                  <a:schemeClr val="tx1"/>
                </a:solidFill>
                <a:effectLst/>
                <a:latin typeface="+mn-lt"/>
                <a:ea typeface="ＭＳ Ｐゴシック" charset="0"/>
                <a:cs typeface="ＭＳ Ｐゴシック" charset="0"/>
              </a:rPr>
              <a:t> les sources </a:t>
            </a:r>
            <a:r>
              <a:rPr sz="1200" i="0" kern="1200" dirty="0" err="1">
                <a:solidFill>
                  <a:schemeClr val="tx1"/>
                </a:solidFill>
                <a:effectLst/>
                <a:latin typeface="+mn-lt"/>
                <a:ea typeface="ＭＳ Ｐゴシック" charset="0"/>
                <a:cs typeface="ＭＳ Ｐゴシック" charset="0"/>
              </a:rPr>
              <a:t>d'eau</a:t>
            </a:r>
            <a:r>
              <a:rPr sz="1200" i="0" kern="1200" dirty="0">
                <a:solidFill>
                  <a:schemeClr val="tx1"/>
                </a:solidFill>
                <a:effectLst/>
                <a:latin typeface="+mn-lt"/>
                <a:ea typeface="ＭＳ Ｐゴシック" charset="0"/>
                <a:cs typeface="ＭＳ Ｐゴシック" charset="0"/>
              </a:rPr>
              <a:t>. Il </a:t>
            </a:r>
            <a:r>
              <a:rPr sz="1200" i="0" kern="1200" dirty="0" err="1">
                <a:solidFill>
                  <a:schemeClr val="tx1"/>
                </a:solidFill>
                <a:effectLst/>
                <a:latin typeface="+mn-lt"/>
                <a:ea typeface="ＭＳ Ｐゴシック" charset="0"/>
                <a:cs typeface="ＭＳ Ｐゴシック" charset="0"/>
              </a:rPr>
              <a:t>informe</a:t>
            </a:r>
            <a:r>
              <a:rPr sz="1200" i="0" kern="1200" dirty="0">
                <a:solidFill>
                  <a:schemeClr val="tx1"/>
                </a:solidFill>
                <a:effectLst/>
                <a:latin typeface="+mn-lt"/>
                <a:ea typeface="ＭＳ Ｐゴシック" charset="0"/>
                <a:cs typeface="ＭＳ Ｐゴシック" charset="0"/>
              </a:rPr>
              <a:t> sur la </a:t>
            </a:r>
            <a:r>
              <a:rPr sz="1200" i="0" kern="1200" dirty="0" err="1">
                <a:solidFill>
                  <a:schemeClr val="tx1"/>
                </a:solidFill>
                <a:effectLst/>
                <a:latin typeface="+mn-lt"/>
                <a:ea typeface="ＭＳ Ｐゴシック" charset="0"/>
                <a:cs typeface="ＭＳ Ｐゴシック" charset="0"/>
              </a:rPr>
              <a:t>gestion</a:t>
            </a:r>
            <a:r>
              <a:rPr sz="1200" i="0" kern="1200" baseline="0" dirty="0">
                <a:solidFill>
                  <a:schemeClr val="tx1"/>
                </a:solidFill>
                <a:effectLst/>
                <a:latin typeface="+mn-lt"/>
                <a:ea typeface="ＭＳ Ｐゴシック" charset="0"/>
                <a:cs typeface="ＭＳ Ｐゴシック" charset="0"/>
              </a:rPr>
              <a:t> des nutriments.</a:t>
            </a:r>
          </a:p>
          <a:p>
            <a:pPr marL="171450" lvl="0" indent="-171450">
              <a:buFontTx/>
              <a:buChar char="-"/>
            </a:pPr>
            <a:endParaRPr lang="en-CA" sz="1200" i="0" kern="1200" dirty="0">
              <a:solidFill>
                <a:schemeClr val="tx1"/>
              </a:solidFill>
              <a:effectLst/>
              <a:latin typeface="+mn-lt"/>
              <a:ea typeface="ＭＳ Ｐゴシック" charset="0"/>
              <a:cs typeface="ＭＳ Ｐゴシック" charset="0"/>
            </a:endParaRPr>
          </a:p>
          <a:p>
            <a:pPr marL="171450" lvl="0" indent="-171450" algn="l" rtl="0">
              <a:buFontTx/>
              <a:buChar char="-"/>
            </a:pPr>
            <a:r>
              <a:rPr sz="1200" i="0" kern="1200" dirty="0">
                <a:solidFill>
                  <a:schemeClr val="tx1"/>
                </a:solidFill>
                <a:effectLst/>
                <a:latin typeface="+mn-lt"/>
                <a:ea typeface="ＭＳ Ｐゴシック" charset="0"/>
                <a:cs typeface="ＭＳ Ｐゴシック" charset="0"/>
              </a:rPr>
              <a:t>Et le </a:t>
            </a:r>
            <a:r>
              <a:rPr sz="1200" i="0" kern="1200" dirty="0" err="1">
                <a:solidFill>
                  <a:schemeClr val="tx1"/>
                </a:solidFill>
                <a:effectLst/>
                <a:latin typeface="+mn-lt"/>
                <a:ea typeface="ＭＳ Ｐゴシック" charset="0"/>
                <a:cs typeface="ＭＳ Ｐゴシック" charset="0"/>
              </a:rPr>
              <a:t>contenu</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en</a:t>
            </a:r>
            <a:r>
              <a:rPr sz="1200" i="0" kern="1200" dirty="0">
                <a:solidFill>
                  <a:schemeClr val="tx1"/>
                </a:solidFill>
                <a:effectLst/>
                <a:latin typeface="+mn-lt"/>
                <a:ea typeface="ＭＳ Ｐゴシック" charset="0"/>
                <a:cs typeface="ＭＳ Ｐゴシック" charset="0"/>
              </a:rPr>
              <a:t> agents </a:t>
            </a:r>
            <a:r>
              <a:rPr sz="1200" i="0" kern="1200" dirty="0" err="1">
                <a:solidFill>
                  <a:schemeClr val="tx1"/>
                </a:solidFill>
                <a:effectLst/>
                <a:latin typeface="+mn-lt"/>
                <a:ea typeface="ＭＳ Ｐゴシック" charset="0"/>
                <a:cs typeface="ＭＳ Ｐゴシック" charset="0"/>
              </a:rPr>
              <a:t>pathogènes</a:t>
            </a:r>
            <a:r>
              <a:rPr sz="1200" i="0" kern="1200" dirty="0">
                <a:solidFill>
                  <a:schemeClr val="tx1"/>
                </a:solidFill>
                <a:effectLst/>
                <a:latin typeface="+mn-lt"/>
                <a:ea typeface="ＭＳ Ｐゴシック" charset="0"/>
                <a:cs typeface="ＭＳ Ｐゴシック" charset="0"/>
              </a:rPr>
              <a:t>,</a:t>
            </a:r>
            <a:r>
              <a:rPr sz="1200" i="0" kern="1200" baseline="0" dirty="0">
                <a:solidFill>
                  <a:schemeClr val="tx1"/>
                </a:solidFill>
                <a:effectLst/>
                <a:latin typeface="+mn-lt"/>
                <a:ea typeface="ＭＳ Ｐゴシック" charset="0"/>
                <a:cs typeface="ＭＳ Ｐゴシック" charset="0"/>
              </a:rPr>
              <a:t> par </a:t>
            </a:r>
            <a:r>
              <a:rPr sz="1200" i="0" kern="1200" baseline="0" dirty="0" err="1">
                <a:solidFill>
                  <a:schemeClr val="tx1"/>
                </a:solidFill>
                <a:effectLst/>
                <a:latin typeface="+mn-lt"/>
                <a:ea typeface="ＭＳ Ｐゴシック" charset="0"/>
                <a:cs typeface="ＭＳ Ｐゴシック" charset="0"/>
              </a:rPr>
              <a:t>exemple</a:t>
            </a:r>
            <a:r>
              <a:rPr sz="1200" i="0" kern="1200" baseline="0" dirty="0">
                <a:solidFill>
                  <a:schemeClr val="tx1"/>
                </a:solidFill>
                <a:effectLst/>
                <a:latin typeface="+mn-lt"/>
                <a:ea typeface="ＭＳ Ｐゴシック" charset="0"/>
                <a:cs typeface="ＭＳ Ｐゴシック" charset="0"/>
              </a:rPr>
              <a:t> </a:t>
            </a:r>
            <a:r>
              <a:rPr sz="1200" i="1" kern="1200" baseline="0" dirty="0">
                <a:solidFill>
                  <a:schemeClr val="tx1"/>
                </a:solidFill>
                <a:effectLst/>
                <a:latin typeface="+mn-lt"/>
                <a:ea typeface="ＭＳ Ｐゴシック" charset="0"/>
                <a:cs typeface="ＭＳ Ｐゴシック" charset="0"/>
              </a:rPr>
              <a:t>E. </a:t>
            </a:r>
            <a:r>
              <a:rPr sz="1200" i="1" kern="1200" dirty="0">
                <a:solidFill>
                  <a:schemeClr val="tx1"/>
                </a:solidFill>
                <a:effectLst/>
                <a:latin typeface="+mn-lt"/>
                <a:ea typeface="ＭＳ Ｐゴシック" charset="0"/>
                <a:cs typeface="ＭＳ Ｐゴシック" charset="0"/>
              </a:rPr>
              <a:t>coli </a:t>
            </a:r>
            <a:r>
              <a:rPr sz="1200" i="0" kern="1200" dirty="0">
                <a:solidFill>
                  <a:schemeClr val="tx1"/>
                </a:solidFill>
                <a:effectLst/>
                <a:latin typeface="+mn-lt"/>
                <a:ea typeface="ＭＳ Ｐゴシック" charset="0"/>
                <a:cs typeface="ＭＳ Ｐゴシック" charset="0"/>
              </a:rPr>
              <a:t>et </a:t>
            </a:r>
            <a:r>
              <a:rPr sz="1200" i="0" kern="1200" dirty="0" err="1">
                <a:solidFill>
                  <a:schemeClr val="tx1"/>
                </a:solidFill>
                <a:effectLst/>
                <a:latin typeface="+mn-lt"/>
                <a:ea typeface="ＭＳ Ｐゴシック" charset="0"/>
                <a:cs typeface="ＭＳ Ｐゴシック" charset="0"/>
              </a:rPr>
              <a:t>œufs</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d'helminthe</a:t>
            </a:r>
            <a:r>
              <a:rPr sz="1200" i="0" kern="1200" dirty="0">
                <a:solidFill>
                  <a:schemeClr val="tx1"/>
                </a:solidFill>
                <a:effectLst/>
                <a:latin typeface="+mn-lt"/>
                <a:ea typeface="ＭＳ Ｐゴシック" charset="0"/>
                <a:cs typeface="ＭＳ Ｐゴシック" charset="0"/>
              </a:rPr>
              <a:t> </a:t>
            </a:r>
            <a:r>
              <a:rPr sz="1200" i="0" kern="1200" dirty="0" err="1">
                <a:solidFill>
                  <a:schemeClr val="tx1"/>
                </a:solidFill>
                <a:effectLst/>
                <a:latin typeface="+mn-lt"/>
                <a:ea typeface="ＭＳ Ｐゴシック" charset="0"/>
                <a:cs typeface="ＭＳ Ｐゴシック" charset="0"/>
              </a:rPr>
              <a:t>est</a:t>
            </a:r>
            <a:r>
              <a:rPr sz="1200" i="0" kern="1200" baseline="0" dirty="0">
                <a:solidFill>
                  <a:schemeClr val="tx1"/>
                </a:solidFill>
                <a:effectLst/>
                <a:latin typeface="+mn-lt"/>
                <a:ea typeface="ＭＳ Ｐゴシック" charset="0"/>
                <a:cs typeface="ＭＳ Ｐゴシック" charset="0"/>
              </a:rPr>
              <a:t> </a:t>
            </a:r>
            <a:r>
              <a:rPr sz="1200" i="0" kern="1200" dirty="0">
                <a:solidFill>
                  <a:schemeClr val="tx1"/>
                </a:solidFill>
                <a:effectLst/>
                <a:latin typeface="+mn-lt"/>
                <a:ea typeface="ＭＳ Ｐゴシック" charset="0"/>
                <a:cs typeface="ＭＳ Ｐゴシック" charset="0"/>
              </a:rPr>
              <a:t>important pour quantifier la </a:t>
            </a:r>
            <a:r>
              <a:rPr sz="1200" i="0" kern="1200" dirty="0" err="1">
                <a:solidFill>
                  <a:schemeClr val="tx1"/>
                </a:solidFill>
                <a:effectLst/>
                <a:latin typeface="+mn-lt"/>
                <a:ea typeface="ＭＳ Ｐゴシック" charset="0"/>
                <a:cs typeface="ＭＳ Ｐゴシック" charset="0"/>
              </a:rPr>
              <a:t>qualité</a:t>
            </a:r>
            <a:r>
              <a:rPr sz="1200" i="0" kern="1200" dirty="0">
                <a:solidFill>
                  <a:schemeClr val="tx1"/>
                </a:solidFill>
                <a:effectLst/>
                <a:latin typeface="+mn-lt"/>
                <a:ea typeface="ＭＳ Ｐゴシック" charset="0"/>
                <a:cs typeface="ＭＳ Ｐゴシック" charset="0"/>
              </a:rPr>
              <a:t> des </a:t>
            </a:r>
            <a:r>
              <a:rPr sz="1200" i="0" kern="1200" dirty="0" err="1">
                <a:solidFill>
                  <a:schemeClr val="tx1"/>
                </a:solidFill>
                <a:effectLst/>
                <a:latin typeface="+mn-lt"/>
                <a:ea typeface="ＭＳ Ｐゴシック" charset="0"/>
                <a:cs typeface="ＭＳ Ｐゴシック" charset="0"/>
              </a:rPr>
              <a:t>produits</a:t>
            </a:r>
            <a:r>
              <a:rPr sz="1200" i="0" kern="1200" dirty="0">
                <a:solidFill>
                  <a:schemeClr val="tx1"/>
                </a:solidFill>
                <a:effectLst/>
                <a:latin typeface="+mn-lt"/>
                <a:ea typeface="ＭＳ Ｐゴシック" charset="0"/>
                <a:cs typeface="ＭＳ Ｐゴシック" charset="0"/>
              </a:rPr>
              <a:t> de </a:t>
            </a:r>
            <a:r>
              <a:rPr sz="1200" i="0" kern="1200" dirty="0" err="1">
                <a:solidFill>
                  <a:schemeClr val="tx1"/>
                </a:solidFill>
                <a:effectLst/>
                <a:latin typeface="+mn-lt"/>
                <a:ea typeface="ＭＳ Ｐゴシック" charset="0"/>
                <a:cs typeface="ＭＳ Ｐゴシック" charset="0"/>
              </a:rPr>
              <a:t>traitement</a:t>
            </a:r>
            <a:r>
              <a:rPr sz="1200" i="0" kern="1200" dirty="0">
                <a:solidFill>
                  <a:schemeClr val="tx1"/>
                </a:solidFill>
                <a:effectLst/>
                <a:latin typeface="+mn-lt"/>
                <a:ea typeface="ＭＳ Ｐゴシック" charset="0"/>
                <a:cs typeface="ＭＳ Ｐゴシック" charset="0"/>
              </a:rPr>
              <a:t>.</a:t>
            </a:r>
            <a:r>
              <a:rPr sz="1200" i="0" kern="1200" baseline="0" dirty="0">
                <a:solidFill>
                  <a:schemeClr val="tx1"/>
                </a:solidFill>
                <a:effectLst/>
                <a:latin typeface="+mn-lt"/>
                <a:ea typeface="ＭＳ Ｐゴシック" charset="0"/>
                <a:cs typeface="ＭＳ Ｐゴシック" charset="0"/>
              </a:rPr>
              <a:t> Il </a:t>
            </a:r>
            <a:r>
              <a:rPr sz="1200" i="0" kern="1200" baseline="0" dirty="0" err="1">
                <a:solidFill>
                  <a:schemeClr val="tx1"/>
                </a:solidFill>
                <a:effectLst/>
                <a:latin typeface="+mn-lt"/>
                <a:ea typeface="ＭＳ Ｐゴシック" charset="0"/>
                <a:cs typeface="ＭＳ Ｐゴシック" charset="0"/>
              </a:rPr>
              <a:t>permet</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d'en</a:t>
            </a:r>
            <a:r>
              <a:rPr sz="1200" i="0" kern="1200" baseline="0" dirty="0">
                <a:solidFill>
                  <a:schemeClr val="tx1"/>
                </a:solidFill>
                <a:effectLst/>
                <a:latin typeface="+mn-lt"/>
                <a:ea typeface="ＭＳ Ｐゴシック" charset="0"/>
                <a:cs typeface="ＭＳ Ｐゴシック" charset="0"/>
              </a:rPr>
              <a:t> savoir plus sur les agents </a:t>
            </a:r>
            <a:r>
              <a:rPr sz="1200" i="0" kern="1200" baseline="0" dirty="0" err="1">
                <a:solidFill>
                  <a:schemeClr val="tx1"/>
                </a:solidFill>
                <a:effectLst/>
                <a:latin typeface="+mn-lt"/>
                <a:ea typeface="ＭＳ Ｐゴシック" charset="0"/>
                <a:cs typeface="ＭＳ Ｐゴシック" charset="0"/>
              </a:rPr>
              <a:t>pathogènes</a:t>
            </a:r>
            <a:r>
              <a:rPr sz="1200" i="0" kern="1200" dirty="0">
                <a:solidFill>
                  <a:schemeClr val="tx1"/>
                </a:solidFill>
                <a:effectLst/>
                <a:latin typeface="+mn-lt"/>
                <a:ea typeface="ＭＳ Ｐゴシック" charset="0"/>
                <a:cs typeface="ＭＳ Ｐゴシック" charset="0"/>
              </a:rPr>
              <a:t> et de </a:t>
            </a:r>
            <a:r>
              <a:rPr sz="1200" i="0" kern="1200" dirty="0" err="1">
                <a:solidFill>
                  <a:schemeClr val="tx1"/>
                </a:solidFill>
                <a:effectLst/>
                <a:latin typeface="+mn-lt"/>
                <a:ea typeface="ＭＳ Ｐゴシック" charset="0"/>
                <a:cs typeface="ＭＳ Ｐゴシック" charset="0"/>
              </a:rPr>
              <a:t>protéger</a:t>
            </a:r>
            <a:r>
              <a:rPr sz="1200" i="0" kern="1200" baseline="0" dirty="0">
                <a:solidFill>
                  <a:schemeClr val="tx1"/>
                </a:solidFill>
                <a:effectLst/>
                <a:latin typeface="+mn-lt"/>
                <a:ea typeface="ＭＳ Ｐゴシック" charset="0"/>
                <a:cs typeface="ＭＳ Ｐゴシック" charset="0"/>
              </a:rPr>
              <a:t> la santé </a:t>
            </a:r>
            <a:r>
              <a:rPr sz="1200" i="0" kern="1200" baseline="0" dirty="0" err="1">
                <a:solidFill>
                  <a:schemeClr val="tx1"/>
                </a:solidFill>
                <a:effectLst/>
                <a:latin typeface="+mn-lt"/>
                <a:ea typeface="ＭＳ Ｐゴシック" charset="0"/>
                <a:cs typeface="ＭＳ Ｐゴシック" charset="0"/>
              </a:rPr>
              <a:t>publique</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si</a:t>
            </a:r>
            <a:r>
              <a:rPr sz="1200" i="0" kern="1200" baseline="0" dirty="0">
                <a:solidFill>
                  <a:schemeClr val="tx1"/>
                </a:solidFill>
                <a:effectLst/>
                <a:latin typeface="+mn-lt"/>
                <a:ea typeface="ＭＳ Ｐゴシック" charset="0"/>
                <a:cs typeface="ＭＳ Ｐゴシック" charset="0"/>
              </a:rPr>
              <a:t> les </a:t>
            </a:r>
            <a:r>
              <a:rPr sz="1200" i="0" kern="1200" baseline="0" dirty="0" err="1">
                <a:solidFill>
                  <a:schemeClr val="tx1"/>
                </a:solidFill>
                <a:effectLst/>
                <a:latin typeface="+mn-lt"/>
                <a:ea typeface="ＭＳ Ｐゴシック" charset="0"/>
                <a:cs typeface="ＭＳ Ｐゴシック" charset="0"/>
              </a:rPr>
              <a:t>produits</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sont</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utilisés</a:t>
            </a:r>
            <a:r>
              <a:rPr sz="1200" i="0" kern="1200" baseline="0" dirty="0">
                <a:solidFill>
                  <a:schemeClr val="tx1"/>
                </a:solidFill>
                <a:effectLst/>
                <a:latin typeface="+mn-lt"/>
                <a:ea typeface="ＭＳ Ｐゴシック" charset="0"/>
                <a:cs typeface="ＭＳ Ｐゴシック" charset="0"/>
              </a:rPr>
              <a:t>, par ex. </a:t>
            </a:r>
            <a:r>
              <a:rPr sz="1200" i="0" kern="1200" baseline="0" dirty="0" err="1">
                <a:solidFill>
                  <a:schemeClr val="tx1"/>
                </a:solidFill>
                <a:effectLst/>
                <a:latin typeface="+mn-lt"/>
                <a:ea typeface="ＭＳ Ｐゴシック" charset="0"/>
                <a:cs typeface="ＭＳ Ｐゴシック" charset="0"/>
              </a:rPr>
              <a:t>dans</a:t>
            </a:r>
            <a:r>
              <a:rPr sz="1200" i="0" kern="1200" baseline="0" dirty="0">
                <a:solidFill>
                  <a:schemeClr val="tx1"/>
                </a:solidFill>
                <a:effectLst/>
                <a:latin typeface="+mn-lt"/>
                <a:ea typeface="ＭＳ Ｐゴシック" charset="0"/>
                <a:cs typeface="ＭＳ Ｐゴシック" charset="0"/>
              </a:rPr>
              <a:t> le </a:t>
            </a:r>
            <a:r>
              <a:rPr sz="1200" i="0" kern="1200" baseline="0" dirty="0" err="1">
                <a:solidFill>
                  <a:schemeClr val="tx1"/>
                </a:solidFill>
                <a:effectLst/>
                <a:latin typeface="+mn-lt"/>
                <a:ea typeface="ＭＳ Ｐゴシック" charset="0"/>
                <a:cs typeface="ＭＳ Ｐゴシック" charset="0"/>
              </a:rPr>
              <a:t>secteur</a:t>
            </a:r>
            <a:r>
              <a:rPr sz="1200" i="0" kern="1200" baseline="0" dirty="0">
                <a:solidFill>
                  <a:schemeClr val="tx1"/>
                </a:solidFill>
                <a:effectLst/>
                <a:latin typeface="+mn-lt"/>
                <a:ea typeface="ＭＳ Ｐゴシック" charset="0"/>
                <a:cs typeface="ＭＳ Ｐゴシック" charset="0"/>
              </a:rPr>
              <a:t> </a:t>
            </a:r>
            <a:r>
              <a:rPr sz="1200" i="0" kern="1200" baseline="0" dirty="0" err="1">
                <a:solidFill>
                  <a:schemeClr val="tx1"/>
                </a:solidFill>
                <a:effectLst/>
                <a:latin typeface="+mn-lt"/>
                <a:ea typeface="ＭＳ Ｐゴシック" charset="0"/>
                <a:cs typeface="ＭＳ Ｐゴシック" charset="0"/>
              </a:rPr>
              <a:t>agricole</a:t>
            </a:r>
            <a:r>
              <a:rPr sz="1200" i="0" kern="1200" baseline="0" dirty="0">
                <a:solidFill>
                  <a:schemeClr val="tx1"/>
                </a:solidFill>
                <a:effectLst/>
                <a:latin typeface="+mn-lt"/>
                <a:ea typeface="ＭＳ Ｐゴシック" charset="0"/>
                <a:cs typeface="ＭＳ Ｐゴシック" charset="0"/>
              </a:rPr>
              <a:t>.</a:t>
            </a:r>
            <a:r>
              <a:rPr sz="1200" i="0" kern="1200" dirty="0">
                <a:solidFill>
                  <a:schemeClr val="tx1"/>
                </a:solidFill>
                <a:effectLst/>
                <a:latin typeface="+mn-lt"/>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11</a:t>
            </a:fld>
            <a:endParaRPr/>
          </a:p>
        </p:txBody>
      </p:sp>
    </p:spTree>
    <p:extLst>
      <p:ext uri="{BB962C8B-B14F-4D97-AF65-F5344CB8AC3E}">
        <p14:creationId xmlns:p14="http://schemas.microsoft.com/office/powerpoint/2010/main" val="1440139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a:t>Click icon to add picture</a:t>
            </a:r>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Source: </a:t>
            </a:r>
            <a:r>
              <a:rPr lang="en-US" i="1" dirty="0"/>
              <a:t>Source of Image</a:t>
            </a:r>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Überlandstrasse</a:t>
            </a:r>
            <a:r>
              <a:rPr lang="en-US" sz="1400" kern="1200" dirty="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CH-8600 </a:t>
            </a:r>
            <a:r>
              <a:rPr lang="en-US" sz="1400" kern="1200" dirty="0" err="1">
                <a:solidFill>
                  <a:srgbClr val="5C5C5C"/>
                </a:solidFill>
                <a:latin typeface="Lato" panose="020F0502020204030203" pitchFamily="34" charset="0"/>
                <a:ea typeface="ＭＳ Ｐゴシック" charset="0"/>
                <a:cs typeface="ＭＳ Ｐゴシック" charset="0"/>
              </a:rPr>
              <a:t>Dübendorf</a:t>
            </a:r>
            <a:r>
              <a:rPr lang="en-US" sz="1400" kern="1200" dirty="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info@sandec.ch</a:t>
            </a:r>
            <a:endParaRPr lang="en-US" sz="1400" kern="1200" dirty="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a:solidFill>
                  <a:srgbClr val="FFFFFF"/>
                </a:solidFill>
                <a:latin typeface="Calibri"/>
                <a:cs typeface="Calibri"/>
              </a:rPr>
              <a:t>FOOTER</a:t>
            </a:r>
            <a:r>
              <a:rPr lang="id-ID" sz="1000" dirty="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5/18/2017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awst.org/" TargetMode="External"/><Relationship Id="rId7"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ndec.c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rtl="0">
              <a:spcBef>
                <a:spcPts val="0"/>
              </a:spcBef>
            </a:pPr>
            <a:r>
              <a:rPr sz="2800" dirty="0" err="1"/>
              <a:t>Licence</a:t>
            </a:r>
            <a:r>
              <a:rPr sz="2800" dirty="0"/>
              <a:t> </a:t>
            </a:r>
          </a:p>
          <a:p>
            <a:pPr rtl="0">
              <a:spcBef>
                <a:spcPts val="0"/>
              </a:spcBef>
            </a:pPr>
            <a:r>
              <a:rPr sz="2800" dirty="0"/>
              <a:t>Creative Commons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a:t>
            </a:fld>
            <a:endParaRPr/>
          </a:p>
        </p:txBody>
      </p:sp>
      <p:sp>
        <p:nvSpPr>
          <p:cNvPr id="16" name="TextBox 15"/>
          <p:cNvSpPr txBox="1"/>
          <p:nvPr/>
        </p:nvSpPr>
        <p:spPr>
          <a:xfrm>
            <a:off x="328514" y="1054135"/>
            <a:ext cx="8142939" cy="5148076"/>
          </a:xfrm>
          <a:prstGeom prst="rect">
            <a:avLst/>
          </a:prstGeom>
          <a:noFill/>
        </p:spPr>
        <p:txBody>
          <a:bodyPr wrap="square" rtlCol="0">
            <a:spAutoFit/>
          </a:bodyPr>
          <a:lstStyle/>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Le contenu de ce document est en libre accès et sous licence Creative Commons </a:t>
            </a:r>
          </a:p>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Attribution Works 4.0 International.</a:t>
            </a:r>
            <a:br>
              <a:rPr lang="fr-FR" sz="1200" dirty="0">
                <a:solidFill>
                  <a:schemeClr val="bg1"/>
                </a:solidFill>
                <a:latin typeface="Lato" panose="020F0502020204030203" pitchFamily="34" charset="0"/>
                <a:ea typeface="+mn-ea"/>
                <a:cs typeface="+mn-cs"/>
              </a:rPr>
            </a:br>
            <a:r>
              <a:rPr lang="fr-FR" sz="1200" dirty="0">
                <a:solidFill>
                  <a:schemeClr val="bg1"/>
                </a:solidFill>
                <a:latin typeface="Lato" panose="020F0502020204030203" pitchFamily="34" charset="0"/>
                <a:ea typeface="+mn-ea"/>
                <a:cs typeface="+mn-cs"/>
              </a:rPr>
              <a:t> </a:t>
            </a:r>
            <a:br>
              <a:rPr lang="fr-FR" sz="1200" dirty="0">
                <a:solidFill>
                  <a:schemeClr val="bg1"/>
                </a:solidFill>
                <a:latin typeface="Lato" panose="020F0502020204030203" pitchFamily="34" charset="0"/>
                <a:ea typeface="+mn-ea"/>
                <a:cs typeface="+mn-cs"/>
              </a:rPr>
            </a:br>
            <a:r>
              <a:rPr lang="fr-FR" sz="1200" dirty="0">
                <a:solidFill>
                  <a:schemeClr val="bg1"/>
                </a:solidFill>
                <a:latin typeface="Lato" panose="020F0502020204030203" pitchFamily="34" charset="0"/>
                <a:ea typeface="+mn-ea"/>
                <a:cs typeface="+mn-cs"/>
              </a:rPr>
              <a:t>Pour lire une copie de cette licence, visitez le site </a:t>
            </a:r>
            <a:r>
              <a:rPr lang="fr-FR" sz="1200" dirty="0">
                <a:solidFill>
                  <a:srgbClr val="24A4D6"/>
                </a:solidFill>
                <a:latin typeface="Lato" panose="020F0502020204030203" pitchFamily="34" charset="0"/>
                <a:ea typeface="+mn-ea"/>
                <a:cs typeface="+mn-cs"/>
                <a:hlinkClick r:id="rId2"/>
              </a:rPr>
              <a:t>http://creativecommons.org/licenses/by/4.0</a:t>
            </a:r>
          </a:p>
          <a:p>
            <a:pPr lvl="3" rtl="0" eaLnBrk="1" fontAlgn="auto" hangingPunct="1">
              <a:lnSpc>
                <a:spcPct val="120000"/>
              </a:lnSpc>
              <a:spcBef>
                <a:spcPts val="1000"/>
              </a:spcBef>
              <a:spcAft>
                <a:spcPts val="0"/>
              </a:spcAft>
              <a:defRPr/>
            </a:pPr>
            <a:r>
              <a:rPr lang="fr-FR" sz="1200" dirty="0">
                <a:solidFill>
                  <a:schemeClr val="bg2"/>
                </a:solidFill>
                <a:latin typeface="Lato" panose="020F0502020204030203" pitchFamily="34" charset="0"/>
              </a:rPr>
              <a:t/>
            </a:r>
            <a:br>
              <a:rPr lang="fr-FR" sz="1200" dirty="0">
                <a:solidFill>
                  <a:schemeClr val="bg2"/>
                </a:solidFill>
                <a:latin typeface="Lato" panose="020F0502020204030203" pitchFamily="34" charset="0"/>
              </a:rPr>
            </a:br>
            <a:r>
              <a:rPr lang="fr-FR" sz="1200" dirty="0">
                <a:solidFill>
                  <a:schemeClr val="bg2"/>
                </a:solidFill>
                <a:latin typeface="Lato" panose="020F0502020204030203" pitchFamily="34" charset="0"/>
              </a:rPr>
              <a:t>Vous pouvez :</a:t>
            </a:r>
            <a:br>
              <a:rPr lang="fr-FR" sz="1200" dirty="0">
                <a:solidFill>
                  <a:schemeClr val="bg2"/>
                </a:solidFill>
                <a:latin typeface="Lato" panose="020F0502020204030203" pitchFamily="34" charset="0"/>
              </a:rPr>
            </a:br>
            <a:r>
              <a:rPr lang="fr-FR" sz="1400" b="1" dirty="0">
                <a:solidFill>
                  <a:schemeClr val="bg2"/>
                </a:solidFill>
                <a:latin typeface="Lato" panose="020F0502020204030203" pitchFamily="34" charset="0"/>
              </a:rPr>
              <a:t>Partager </a:t>
            </a:r>
            <a:r>
              <a:rPr lang="fr-FR" sz="1200" dirty="0">
                <a:solidFill>
                  <a:schemeClr val="bg2"/>
                </a:solidFill>
                <a:latin typeface="Lato" panose="020F0502020204030203" pitchFamily="34" charset="0"/>
              </a:rPr>
              <a:t>– Copier, distribuer et communiquer le matériel par tous moyens et sous tous formats</a:t>
            </a:r>
            <a:br>
              <a:rPr lang="fr-FR" sz="1200" dirty="0">
                <a:solidFill>
                  <a:schemeClr val="bg2"/>
                </a:solidFill>
                <a:latin typeface="Lato" panose="020F0502020204030203" pitchFamily="34" charset="0"/>
              </a:rPr>
            </a:br>
            <a:r>
              <a:rPr lang="fr-FR" sz="1400" b="1" dirty="0">
                <a:solidFill>
                  <a:schemeClr val="bg2"/>
                </a:solidFill>
                <a:latin typeface="Lato" panose="020F0502020204030203" pitchFamily="34" charset="0"/>
              </a:rPr>
              <a:t>Réorganiser</a:t>
            </a:r>
            <a:r>
              <a:rPr lang="fr-FR" sz="1200" dirty="0">
                <a:solidFill>
                  <a:schemeClr val="bg2"/>
                </a:solidFill>
                <a:latin typeface="Lato" panose="020F0502020204030203" pitchFamily="34" charset="0"/>
              </a:rPr>
              <a:t> – Modifier, transformer et créer à partir du matériel pour toute utilisation, y compris commerciale</a:t>
            </a:r>
            <a:br>
              <a:rPr lang="fr-FR" sz="1200" dirty="0">
                <a:solidFill>
                  <a:schemeClr val="bg2"/>
                </a:solidFill>
                <a:latin typeface="Lato" panose="020F0502020204030203" pitchFamily="34" charset="0"/>
              </a:rPr>
            </a:br>
            <a:endParaRPr lang="fr-FR" sz="1200" dirty="0">
              <a:solidFill>
                <a:schemeClr val="bg2"/>
              </a:solidFill>
              <a:latin typeface="Lato" panose="020F0502020204030203" pitchFamily="34" charset="0"/>
            </a:endParaRPr>
          </a:p>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Aux conditions suivantes :</a:t>
            </a:r>
          </a:p>
          <a:p>
            <a:pPr marL="0" lvl="4" rtl="0" eaLnBrk="1" fontAlgn="auto" hangingPunct="1">
              <a:lnSpc>
                <a:spcPct val="120000"/>
              </a:lnSpc>
              <a:spcBef>
                <a:spcPts val="1000"/>
              </a:spcBef>
              <a:spcAft>
                <a:spcPts val="0"/>
              </a:spcAft>
              <a:defRPr/>
            </a:pPr>
            <a:r>
              <a:rPr lang="fr-FR" sz="1400" b="1" dirty="0">
                <a:solidFill>
                  <a:schemeClr val="bg1"/>
                </a:solidFill>
                <a:latin typeface="Lato" panose="020F0502020204030203" pitchFamily="34" charset="0"/>
                <a:ea typeface="+mn-ea"/>
                <a:cs typeface="+mn-cs"/>
              </a:rPr>
              <a:t>Attribution</a:t>
            </a:r>
            <a:r>
              <a:rPr lang="fr-FR" sz="1200" dirty="0">
                <a:solidFill>
                  <a:schemeClr val="bg1"/>
                </a:solidFill>
                <a:latin typeface="Lato" panose="020F0502020204030203" pitchFamily="34" charset="0"/>
                <a:ea typeface="+mn-ea"/>
                <a:cs typeface="+mn-cs"/>
              </a:rPr>
              <a:t> – Vous devez mentionner CAWST et </a:t>
            </a:r>
            <a:r>
              <a:rPr lang="fr-FR" sz="1200" dirty="0" err="1">
                <a:solidFill>
                  <a:schemeClr val="bg1"/>
                </a:solidFill>
                <a:latin typeface="Lato" panose="020F0502020204030203" pitchFamily="34" charset="0"/>
                <a:ea typeface="+mn-ea"/>
                <a:cs typeface="+mn-cs"/>
              </a:rPr>
              <a:t>Eaweg-Sandec</a:t>
            </a:r>
            <a:r>
              <a:rPr lang="fr-FR" sz="1200" dirty="0">
                <a:solidFill>
                  <a:schemeClr val="bg1"/>
                </a:solidFill>
                <a:latin typeface="Lato" panose="020F0502020204030203" pitchFamily="34" charset="0"/>
                <a:ea typeface="+mn-ea"/>
                <a:cs typeface="+mn-cs"/>
              </a:rPr>
              <a:t> de manière appropriée, fournir un lien vers la licence, et indiquer les éventuelles modifications apportées. Ces informations doivent être justifiées, sans toutefois suggérer que CAWST et </a:t>
            </a:r>
            <a:r>
              <a:rPr lang="fr-FR" sz="1200" dirty="0" err="1">
                <a:solidFill>
                  <a:schemeClr val="bg1"/>
                </a:solidFill>
                <a:latin typeface="Lato" panose="020F0502020204030203" pitchFamily="34" charset="0"/>
                <a:ea typeface="+mn-ea"/>
                <a:cs typeface="+mn-cs"/>
              </a:rPr>
              <a:t>Eawag-Sandec</a:t>
            </a:r>
            <a:r>
              <a:rPr lang="fr-FR" sz="1200" dirty="0">
                <a:solidFill>
                  <a:schemeClr val="bg1"/>
                </a:solidFill>
                <a:latin typeface="Lato" panose="020F0502020204030203" pitchFamily="34" charset="0"/>
                <a:ea typeface="+mn-ea"/>
                <a:cs typeface="+mn-cs"/>
              </a:rPr>
              <a:t> vous soutiennent ou acceptent la façon dont vous utilisez leurs ressources. Veuillez mentionner nos sites Web : </a:t>
            </a:r>
            <a:r>
              <a:rPr lang="fr-FR" sz="1200" dirty="0">
                <a:solidFill>
                  <a:schemeClr val="bg1"/>
                </a:solidFill>
                <a:latin typeface="Lato" panose="020F0502020204030203" pitchFamily="34" charset="0"/>
                <a:ea typeface="+mn-ea"/>
                <a:cs typeface="+mn-cs"/>
                <a:hlinkClick r:id="rId3"/>
              </a:rPr>
              <a:t>www.cawst.org</a:t>
            </a:r>
            <a:r>
              <a:rPr lang="fr-FR" sz="1200" dirty="0">
                <a:solidFill>
                  <a:schemeClr val="bg1"/>
                </a:solidFill>
                <a:latin typeface="Lato" panose="020F0502020204030203" pitchFamily="34" charset="0"/>
                <a:ea typeface="+mn-ea"/>
                <a:cs typeface="+mn-cs"/>
              </a:rPr>
              <a:t> et </a:t>
            </a:r>
            <a:r>
              <a:rPr lang="fr-FR" sz="1200" dirty="0">
                <a:solidFill>
                  <a:schemeClr val="bg1"/>
                </a:solidFill>
                <a:latin typeface="Lato" panose="020F0502020204030203" pitchFamily="34" charset="0"/>
                <a:ea typeface="+mn-ea"/>
                <a:cs typeface="+mn-cs"/>
                <a:hlinkClick r:id="rId4"/>
              </a:rPr>
              <a:t>www.sandec.ch</a:t>
            </a:r>
          </a:p>
          <a:p>
            <a:pPr marL="0" lvl="4" rtl="0" eaLnBrk="1" fontAlgn="auto" hangingPunct="1">
              <a:lnSpc>
                <a:spcPct val="120000"/>
              </a:lnSpc>
              <a:spcBef>
                <a:spcPts val="1000"/>
              </a:spcBef>
              <a:spcAft>
                <a:spcPts val="0"/>
              </a:spcAft>
              <a:defRPr/>
            </a:pPr>
            <a:r>
              <a:rPr lang="fr-FR" sz="1200" dirty="0">
                <a:solidFill>
                  <a:schemeClr val="bg1"/>
                </a:solidFill>
                <a:latin typeface="Lato" panose="020F0502020204030203" pitchFamily="34" charset="0"/>
                <a:ea typeface="+mn-ea"/>
                <a:cs typeface="+mn-cs"/>
              </a:rPr>
              <a:t>CAWST et </a:t>
            </a:r>
            <a:r>
              <a:rPr lang="fr-FR" sz="1200" dirty="0" err="1">
                <a:solidFill>
                  <a:schemeClr val="bg1"/>
                </a:solidFill>
                <a:latin typeface="Lato" panose="020F0502020204030203" pitchFamily="34" charset="0"/>
                <a:ea typeface="+mn-ea"/>
                <a:cs typeface="+mn-cs"/>
              </a:rPr>
              <a:t>Eawag-Sandec</a:t>
            </a:r>
            <a:r>
              <a:rPr lang="fr-FR" sz="1200" dirty="0">
                <a:solidFill>
                  <a:schemeClr val="bg1"/>
                </a:solidFill>
                <a:latin typeface="Lato" panose="020F0502020204030203" pitchFamily="34" charset="0"/>
                <a:ea typeface="+mn-ea"/>
                <a:cs typeface="+mn-cs"/>
              </a:rPr>
              <a:t> publieront régulièrement des mises à jour de ce document. Pour cette raison, il est recommandé de ne pas proposer ce document en téléchargement sur votre site web.</a:t>
            </a:r>
          </a:p>
          <a:p>
            <a:pPr marL="0" lvl="4" rtl="0" eaLnBrk="1" fontAlgn="auto" hangingPunct="1">
              <a:lnSpc>
                <a:spcPct val="120000"/>
              </a:lnSpc>
              <a:spcBef>
                <a:spcPts val="1000"/>
              </a:spcBef>
              <a:spcAft>
                <a:spcPts val="0"/>
              </a:spcAft>
              <a:defRPr/>
            </a:pPr>
            <a:r>
              <a:rPr lang="fr-FR" sz="1200" dirty="0">
                <a:solidFill>
                  <a:schemeClr val="bg1"/>
                </a:solidFill>
                <a:latin typeface="Lato"/>
                <a:ea typeface="+mn-ea"/>
                <a:cs typeface="Arial" charset="0"/>
              </a:rPr>
              <a:t>CAWST, </a:t>
            </a:r>
            <a:r>
              <a:rPr lang="fr-FR" sz="1200" dirty="0" err="1">
                <a:solidFill>
                  <a:schemeClr val="bg1"/>
                </a:solidFill>
                <a:latin typeface="Lato"/>
                <a:ea typeface="+mn-ea"/>
                <a:cs typeface="Arial" charset="0"/>
              </a:rPr>
              <a:t>Eawag-Sandec</a:t>
            </a:r>
            <a:r>
              <a:rPr lang="fr-FR" sz="1200" dirty="0">
                <a:solidFill>
                  <a:schemeClr val="bg1"/>
                </a:solidFill>
                <a:latin typeface="Lato"/>
                <a:ea typeface="+mn-ea"/>
                <a:cs typeface="Arial" charset="0"/>
              </a:rPr>
              <a:t> et ses administrateurs, employés, contractants et bénévoles n'endossent aucune responsabilité et ne donnent aucune garantie en ce qui concerne les résultats pouvant être obtenus par l'utilisation des informations fournies</a:t>
            </a:r>
            <a:r>
              <a:rPr lang="fr-FR" sz="1200" dirty="0">
                <a:solidFill>
                  <a:srgbClr val="000000"/>
                </a:solidFill>
                <a:latin typeface="Lato"/>
                <a:ea typeface="+mn-ea"/>
                <a:cs typeface="Arial" charset="0"/>
              </a:rPr>
              <a:t>.</a:t>
            </a:r>
          </a:p>
        </p:txBody>
      </p:sp>
      <p:grpSp>
        <p:nvGrpSpPr>
          <p:cNvPr id="6" name="Group 5"/>
          <p:cNvGrpSpPr/>
          <p:nvPr/>
        </p:nvGrpSpPr>
        <p:grpSpPr>
          <a:xfrm>
            <a:off x="533407" y="2127921"/>
            <a:ext cx="986155" cy="835092"/>
            <a:chOff x="329372" y="2666906"/>
            <a:chExt cx="986155" cy="835092"/>
          </a:xfrm>
        </p:grpSpPr>
        <p:pic>
          <p:nvPicPr>
            <p:cNvPr id="17" name="Picture 1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57904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Dakar, Sénégal</a:t>
            </a:r>
          </a:p>
        </p:txBody>
      </p:sp>
      <p:sp>
        <p:nvSpPr>
          <p:cNvPr id="3" name="Text Placeholder 2"/>
          <p:cNvSpPr>
            <a:spLocks noGrp="1"/>
          </p:cNvSpPr>
          <p:nvPr>
            <p:ph type="body" sz="quarter" idx="14"/>
          </p:nvPr>
        </p:nvSpPr>
        <p:spPr/>
        <p:txBody>
          <a:bodyPr/>
          <a:lstStyle/>
          <a:p>
            <a:pPr rtl="0"/>
            <a:r>
              <a:t>Programme de surveillance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10</a:t>
            </a:fld>
            <a:endParaRPr/>
          </a:p>
        </p:txBody>
      </p:sp>
      <p:sp>
        <p:nvSpPr>
          <p:cNvPr id="9" name="Text Placeholder 1"/>
          <p:cNvSpPr txBox="1">
            <a:spLocks/>
          </p:cNvSpPr>
          <p:nvPr/>
        </p:nvSpPr>
        <p:spPr bwMode="auto">
          <a:xfrm>
            <a:off x="4266224" y="6203346"/>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(Source : Eawag-Sandec)</a:t>
            </a:r>
          </a:p>
        </p:txBody>
      </p:sp>
      <p:pic>
        <p:nvPicPr>
          <p:cNvPr id="7171" name="Picture 3" descr="F:\Bilder\Sandec\Dakar\0514\DSC0144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3494" y="1334467"/>
            <a:ext cx="7302948" cy="486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0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Paramètres de traitement clés pour le suivi</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11</a:t>
            </a:fld>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85534826"/>
              </p:ext>
            </p:extLst>
          </p:nvPr>
        </p:nvGraphicFramePr>
        <p:xfrm>
          <a:off x="4869983" y="1208962"/>
          <a:ext cx="2988643" cy="2482672"/>
        </p:xfrm>
        <a:graphic>
          <a:graphicData uri="http://schemas.openxmlformats.org/presentationml/2006/ole">
            <mc:AlternateContent xmlns:mc="http://schemas.openxmlformats.org/markup-compatibility/2006">
              <mc:Choice xmlns:v="urn:schemas-microsoft-com:vml" Requires="v">
                <p:oleObj spid="_x0000_s1058" name="Bitmap Image" r:id="rId4" imgW="8104762" imgH="6744641" progId="PBrush">
                  <p:embed/>
                </p:oleObj>
              </mc:Choice>
              <mc:Fallback>
                <p:oleObj name="Bitmap Image" r:id="rId4" imgW="8104762" imgH="674464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983" y="1208962"/>
                        <a:ext cx="2988643" cy="248267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99075474"/>
              </p:ext>
            </p:extLst>
          </p:nvPr>
        </p:nvGraphicFramePr>
        <p:xfrm>
          <a:off x="4537276" y="3949877"/>
          <a:ext cx="3669294" cy="2094864"/>
        </p:xfrm>
        <a:graphic>
          <a:graphicData uri="http://schemas.openxmlformats.org/presentationml/2006/ole">
            <mc:AlternateContent xmlns:mc="http://schemas.openxmlformats.org/markup-compatibility/2006">
              <mc:Choice xmlns:v="urn:schemas-microsoft-com:vml" Requires="v">
                <p:oleObj spid="_x0000_s1059" name="Bitmap Image" r:id="rId6" imgW="11514286" imgH="6590476" progId="PBrush">
                  <p:embed/>
                </p:oleObj>
              </mc:Choice>
              <mc:Fallback>
                <p:oleObj name="Bitmap Image" r:id="rId6" imgW="11514286" imgH="6590476"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7276" y="3949877"/>
                        <a:ext cx="3669294" cy="2094864"/>
                      </a:xfrm>
                      <a:prstGeom prst="rect">
                        <a:avLst/>
                      </a:prstGeom>
                      <a:noFill/>
                      <a:ln>
                        <a:noFill/>
                      </a:ln>
                    </p:spPr>
                  </p:pic>
                </p:oleObj>
              </mc:Fallback>
            </mc:AlternateContent>
          </a:graphicData>
        </a:graphic>
      </p:graphicFrame>
      <p:sp>
        <p:nvSpPr>
          <p:cNvPr id="8" name="Rectangle 7"/>
          <p:cNvSpPr/>
          <p:nvPr/>
        </p:nvSpPr>
        <p:spPr>
          <a:xfrm>
            <a:off x="0" y="1336349"/>
            <a:ext cx="4869983" cy="5170646"/>
          </a:xfrm>
          <a:prstGeom prst="rect">
            <a:avLst/>
          </a:prstGeom>
        </p:spPr>
        <p:txBody>
          <a:bodyPr wrap="square">
            <a:spAutoFit/>
          </a:bodyPr>
          <a:lstStyle/>
          <a:p>
            <a:pPr marL="342900" lvl="0" indent="-342900" rtl="0">
              <a:buFont typeface="Arial" panose="020B0604020202020204" pitchFamily="34" charset="0"/>
              <a:buChar char="•"/>
            </a:pPr>
            <a:r>
              <a:rPr sz="2400" u="sng" dirty="0" err="1">
                <a:solidFill>
                  <a:schemeClr val="bg1"/>
                </a:solidFill>
                <a:latin typeface="Lato"/>
              </a:rPr>
              <a:t>Séparation</a:t>
            </a:r>
            <a:r>
              <a:rPr sz="2400" u="sng" dirty="0">
                <a:solidFill>
                  <a:schemeClr val="bg1"/>
                </a:solidFill>
                <a:latin typeface="Lato"/>
              </a:rPr>
              <a:t> </a:t>
            </a:r>
            <a:r>
              <a:rPr sz="2400" u="sng" dirty="0" err="1">
                <a:solidFill>
                  <a:schemeClr val="bg1"/>
                </a:solidFill>
                <a:latin typeface="Lato"/>
              </a:rPr>
              <a:t>solide-liquide</a:t>
            </a:r>
            <a:r>
              <a:rPr sz="2400" u="sng" dirty="0">
                <a:solidFill>
                  <a:schemeClr val="bg1"/>
                </a:solidFill>
                <a:latin typeface="Lato"/>
              </a:rPr>
              <a:t> : </a:t>
            </a:r>
            <a:r>
              <a:rPr sz="2400" dirty="0" err="1">
                <a:solidFill>
                  <a:schemeClr val="bg1"/>
                </a:solidFill>
                <a:latin typeface="Lato"/>
              </a:rPr>
              <a:t>Contenu</a:t>
            </a:r>
            <a:r>
              <a:rPr sz="2400" dirty="0">
                <a:solidFill>
                  <a:schemeClr val="bg1"/>
                </a:solidFill>
                <a:latin typeface="Lato"/>
              </a:rPr>
              <a:t> de </a:t>
            </a:r>
            <a:r>
              <a:rPr sz="2400" dirty="0" err="1">
                <a:solidFill>
                  <a:schemeClr val="bg1"/>
                </a:solidFill>
                <a:latin typeface="Lato"/>
              </a:rPr>
              <a:t>solides</a:t>
            </a:r>
            <a:r>
              <a:rPr sz="2400" dirty="0">
                <a:solidFill>
                  <a:schemeClr val="bg1"/>
                </a:solidFill>
                <a:latin typeface="Lato"/>
              </a:rPr>
              <a:t> et </a:t>
            </a:r>
            <a:r>
              <a:rPr sz="2400" dirty="0" err="1">
                <a:solidFill>
                  <a:schemeClr val="bg1"/>
                </a:solidFill>
                <a:latin typeface="Lato"/>
              </a:rPr>
              <a:t>taux</a:t>
            </a:r>
            <a:r>
              <a:rPr sz="2400" dirty="0">
                <a:solidFill>
                  <a:schemeClr val="bg1"/>
                </a:solidFill>
                <a:latin typeface="Lato"/>
              </a:rPr>
              <a:t> </a:t>
            </a:r>
            <a:r>
              <a:rPr sz="2400" dirty="0" err="1">
                <a:solidFill>
                  <a:schemeClr val="bg1"/>
                </a:solidFill>
                <a:latin typeface="Lato"/>
              </a:rPr>
              <a:t>d'humidité</a:t>
            </a:r>
            <a:endParaRPr sz="2400" dirty="0">
              <a:solidFill>
                <a:schemeClr val="bg1"/>
              </a:solidFill>
              <a:latin typeface="Lato"/>
            </a:endParaRPr>
          </a:p>
          <a:p>
            <a:pPr marL="342900" lvl="0" indent="-342900">
              <a:buFont typeface="Arial" panose="020B0604020202020204" pitchFamily="34" charset="0"/>
              <a:buChar char="•"/>
            </a:pPr>
            <a:endParaRPr lang="en-CA" sz="1400" dirty="0">
              <a:solidFill>
                <a:schemeClr val="bg1"/>
              </a:solidFill>
              <a:latin typeface="Lato"/>
            </a:endParaRPr>
          </a:p>
          <a:p>
            <a:pPr marL="342900" lvl="0" indent="-342900" rtl="0">
              <a:buFont typeface="Arial" panose="020B0604020202020204" pitchFamily="34" charset="0"/>
              <a:buChar char="•"/>
            </a:pPr>
            <a:r>
              <a:rPr sz="2400" u="sng" dirty="0" err="1">
                <a:solidFill>
                  <a:schemeClr val="bg1"/>
                </a:solidFill>
                <a:latin typeface="Lato"/>
              </a:rPr>
              <a:t>Stabilisation</a:t>
            </a:r>
            <a:r>
              <a:rPr sz="2400" u="sng" dirty="0">
                <a:solidFill>
                  <a:schemeClr val="bg1"/>
                </a:solidFill>
                <a:latin typeface="Lato"/>
              </a:rPr>
              <a:t> : </a:t>
            </a:r>
            <a:r>
              <a:rPr sz="2400" dirty="0" err="1">
                <a:solidFill>
                  <a:schemeClr val="bg1"/>
                </a:solidFill>
                <a:latin typeface="Lato"/>
              </a:rPr>
              <a:t>Demande</a:t>
            </a:r>
            <a:r>
              <a:rPr sz="2400" dirty="0">
                <a:solidFill>
                  <a:schemeClr val="bg1"/>
                </a:solidFill>
                <a:latin typeface="Lato"/>
              </a:rPr>
              <a:t> </a:t>
            </a:r>
            <a:r>
              <a:rPr sz="2400" dirty="0" err="1">
                <a:solidFill>
                  <a:schemeClr val="bg1"/>
                </a:solidFill>
                <a:latin typeface="Lato"/>
              </a:rPr>
              <a:t>chimique</a:t>
            </a:r>
            <a:r>
              <a:rPr sz="2400" dirty="0">
                <a:solidFill>
                  <a:schemeClr val="bg1"/>
                </a:solidFill>
                <a:latin typeface="Lato"/>
              </a:rPr>
              <a:t> et </a:t>
            </a:r>
            <a:r>
              <a:rPr sz="2400" dirty="0" err="1">
                <a:solidFill>
                  <a:schemeClr val="bg1"/>
                </a:solidFill>
                <a:latin typeface="Lato"/>
              </a:rPr>
              <a:t>biologique</a:t>
            </a:r>
            <a:r>
              <a:rPr sz="2400" dirty="0">
                <a:solidFill>
                  <a:schemeClr val="bg1"/>
                </a:solidFill>
                <a:latin typeface="Lato"/>
              </a:rPr>
              <a:t> </a:t>
            </a:r>
            <a:r>
              <a:rPr sz="2400" dirty="0" err="1">
                <a:solidFill>
                  <a:schemeClr val="bg1"/>
                </a:solidFill>
                <a:latin typeface="Lato"/>
              </a:rPr>
              <a:t>en</a:t>
            </a:r>
            <a:r>
              <a:rPr sz="2400" dirty="0">
                <a:solidFill>
                  <a:schemeClr val="bg1"/>
                </a:solidFill>
                <a:latin typeface="Lato"/>
              </a:rPr>
              <a:t> </a:t>
            </a:r>
            <a:r>
              <a:rPr sz="2400" dirty="0" err="1">
                <a:solidFill>
                  <a:schemeClr val="bg1"/>
                </a:solidFill>
                <a:latin typeface="Lato"/>
              </a:rPr>
              <a:t>oxygène</a:t>
            </a:r>
            <a:endParaRPr sz="2400" dirty="0">
              <a:solidFill>
                <a:schemeClr val="bg1"/>
              </a:solidFill>
              <a:latin typeface="Lato"/>
            </a:endParaRPr>
          </a:p>
          <a:p>
            <a:pPr marL="342900" lvl="0" indent="-342900">
              <a:buFont typeface="Arial" panose="020B0604020202020204" pitchFamily="34" charset="0"/>
              <a:buChar char="•"/>
            </a:pPr>
            <a:endParaRPr lang="en-CA" sz="1400" dirty="0">
              <a:solidFill>
                <a:schemeClr val="bg1"/>
              </a:solidFill>
              <a:latin typeface="Lato"/>
            </a:endParaRPr>
          </a:p>
          <a:p>
            <a:pPr marL="342900" lvl="0" indent="-342900" rtl="0">
              <a:buFont typeface="Arial" panose="020B0604020202020204" pitchFamily="34" charset="0"/>
              <a:buChar char="•"/>
            </a:pPr>
            <a:r>
              <a:rPr sz="2400" u="sng" dirty="0" err="1">
                <a:solidFill>
                  <a:schemeClr val="bg1"/>
                </a:solidFill>
                <a:latin typeface="Lato"/>
              </a:rPr>
              <a:t>Gestion</a:t>
            </a:r>
            <a:r>
              <a:rPr sz="2400" u="sng" dirty="0">
                <a:solidFill>
                  <a:schemeClr val="bg1"/>
                </a:solidFill>
                <a:latin typeface="Lato"/>
              </a:rPr>
              <a:t> des nutriments : </a:t>
            </a:r>
            <a:r>
              <a:rPr sz="2400" dirty="0" err="1">
                <a:solidFill>
                  <a:schemeClr val="bg1"/>
                </a:solidFill>
                <a:latin typeface="Lato"/>
              </a:rPr>
              <a:t>Contenu</a:t>
            </a:r>
            <a:r>
              <a:rPr sz="2400" dirty="0">
                <a:solidFill>
                  <a:schemeClr val="bg1"/>
                </a:solidFill>
                <a:latin typeface="Lato"/>
              </a:rPr>
              <a:t> de nutriments</a:t>
            </a:r>
          </a:p>
          <a:p>
            <a:pPr marL="342900" lvl="0" indent="-342900">
              <a:buFont typeface="Arial" panose="020B0604020202020204" pitchFamily="34" charset="0"/>
              <a:buChar char="•"/>
            </a:pPr>
            <a:endParaRPr lang="en-CA" sz="1400" dirty="0">
              <a:solidFill>
                <a:schemeClr val="bg1"/>
              </a:solidFill>
              <a:latin typeface="Lato"/>
            </a:endParaRPr>
          </a:p>
          <a:p>
            <a:pPr marL="342900" lvl="0" indent="-342900" rtl="0">
              <a:buFont typeface="Arial" panose="020B0604020202020204" pitchFamily="34" charset="0"/>
              <a:buChar char="•"/>
            </a:pPr>
            <a:r>
              <a:rPr sz="2400" u="sng" dirty="0" err="1">
                <a:solidFill>
                  <a:schemeClr val="bg1"/>
                </a:solidFill>
                <a:latin typeface="Lato"/>
              </a:rPr>
              <a:t>Désactivation</a:t>
            </a:r>
            <a:r>
              <a:rPr sz="2400" u="sng" dirty="0">
                <a:solidFill>
                  <a:schemeClr val="bg1"/>
                </a:solidFill>
                <a:latin typeface="Lato"/>
              </a:rPr>
              <a:t> des agents </a:t>
            </a:r>
            <a:r>
              <a:rPr sz="2400" u="sng" dirty="0" err="1">
                <a:solidFill>
                  <a:schemeClr val="bg1"/>
                </a:solidFill>
                <a:latin typeface="Lato"/>
              </a:rPr>
              <a:t>pathogènes</a:t>
            </a:r>
            <a:r>
              <a:rPr sz="2400" u="sng" dirty="0">
                <a:solidFill>
                  <a:schemeClr val="bg1"/>
                </a:solidFill>
                <a:latin typeface="Lato"/>
              </a:rPr>
              <a:t> : </a:t>
            </a:r>
            <a:r>
              <a:rPr sz="2400" dirty="0" err="1">
                <a:solidFill>
                  <a:schemeClr val="bg1"/>
                </a:solidFill>
                <a:latin typeface="Lato"/>
              </a:rPr>
              <a:t>Contenu</a:t>
            </a:r>
            <a:r>
              <a:rPr sz="2400" dirty="0">
                <a:solidFill>
                  <a:schemeClr val="bg1"/>
                </a:solidFill>
                <a:latin typeface="Lato"/>
              </a:rPr>
              <a:t> </a:t>
            </a:r>
            <a:r>
              <a:rPr sz="2400" dirty="0" err="1">
                <a:solidFill>
                  <a:schemeClr val="bg1"/>
                </a:solidFill>
                <a:latin typeface="Lato"/>
              </a:rPr>
              <a:t>en</a:t>
            </a:r>
            <a:r>
              <a:rPr sz="2400" dirty="0">
                <a:solidFill>
                  <a:schemeClr val="bg1"/>
                </a:solidFill>
                <a:latin typeface="Lato"/>
              </a:rPr>
              <a:t> agents </a:t>
            </a:r>
            <a:r>
              <a:rPr sz="2400" dirty="0" err="1">
                <a:solidFill>
                  <a:schemeClr val="bg1"/>
                </a:solidFill>
                <a:latin typeface="Lato"/>
              </a:rPr>
              <a:t>pathogènes</a:t>
            </a:r>
            <a:r>
              <a:rPr sz="2400" dirty="0">
                <a:solidFill>
                  <a:schemeClr val="bg1"/>
                </a:solidFill>
                <a:latin typeface="Lato"/>
              </a:rPr>
              <a:t> (ex., </a:t>
            </a:r>
            <a:r>
              <a:rPr sz="2400" dirty="0" err="1">
                <a:solidFill>
                  <a:schemeClr val="bg1"/>
                </a:solidFill>
                <a:latin typeface="Lato"/>
              </a:rPr>
              <a:t>œufs</a:t>
            </a:r>
            <a:r>
              <a:rPr sz="2400" dirty="0">
                <a:solidFill>
                  <a:schemeClr val="bg1"/>
                </a:solidFill>
                <a:latin typeface="Lato"/>
              </a:rPr>
              <a:t> </a:t>
            </a:r>
            <a:r>
              <a:rPr sz="2400" dirty="0" err="1">
                <a:solidFill>
                  <a:schemeClr val="bg1"/>
                </a:solidFill>
                <a:latin typeface="Lato"/>
              </a:rPr>
              <a:t>d'helminthe</a:t>
            </a:r>
            <a:r>
              <a:rPr sz="2400" dirty="0">
                <a:solidFill>
                  <a:schemeClr val="bg1"/>
                </a:solidFill>
                <a:latin typeface="Lato"/>
              </a:rPr>
              <a:t>)</a:t>
            </a:r>
          </a:p>
        </p:txBody>
      </p:sp>
      <p:sp>
        <p:nvSpPr>
          <p:cNvPr id="9" name="Text Placeholder 1"/>
          <p:cNvSpPr txBox="1">
            <a:spLocks/>
          </p:cNvSpPr>
          <p:nvPr/>
        </p:nvSpPr>
        <p:spPr bwMode="auto">
          <a:xfrm>
            <a:off x="6973645" y="3554251"/>
            <a:ext cx="1365862" cy="293187"/>
          </a:xfrm>
          <a:prstGeom prst="rect">
            <a:avLst/>
          </a:prstGeom>
          <a:noFill/>
          <a:ln>
            <a:noFill/>
          </a:ln>
          <a:extLst>
            <a:ext uri="{909E8E84-426E-40dd-AFC4-6F175D3DCCD1}">
              <a14:hiddenFill xmlns:lc="http://schemas.openxmlformats.org/drawingml/2006/lockedCanvas"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lc="http://schemas.openxmlformats.org/drawingml/2006/lockedCanvas" xmlns="" xmlns:a14="http://schemas.microsoft.com/office/drawing/2010/main" xmlns:c15="http://schemas.microsoft.com/office/drawing/2012/chart" xmlns:c="http://schemas.openxmlformats.org/drawingml/2006/chart"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Source : CAWST</a:t>
            </a:r>
          </a:p>
        </p:txBody>
      </p:sp>
      <p:sp>
        <p:nvSpPr>
          <p:cNvPr id="10" name="Text Placeholder 1"/>
          <p:cNvSpPr txBox="1">
            <a:spLocks/>
          </p:cNvSpPr>
          <p:nvPr/>
        </p:nvSpPr>
        <p:spPr bwMode="auto">
          <a:xfrm>
            <a:off x="6973645" y="5919093"/>
            <a:ext cx="1365862" cy="293187"/>
          </a:xfrm>
          <a:prstGeom prst="rect">
            <a:avLst/>
          </a:prstGeom>
          <a:noFill/>
          <a:ln>
            <a:noFill/>
          </a:ln>
          <a:extLst>
            <a:ext uri="{909E8E84-426E-40dd-AFC4-6F175D3DCCD1}">
              <a14:hiddenFill xmlns:lc="http://schemas.openxmlformats.org/drawingml/2006/lockedCanvas"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lc="http://schemas.openxmlformats.org/drawingml/2006/lockedCanvas" xmlns="" xmlns:a14="http://schemas.microsoft.com/office/drawing/2010/main" xmlns:c15="http://schemas.microsoft.com/office/drawing/2012/chart" xmlns:c="http://schemas.openxmlformats.org/drawingml/2006/chart"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Source : CAWST</a:t>
            </a:r>
          </a:p>
        </p:txBody>
      </p:sp>
    </p:spTree>
    <p:extLst>
      <p:ext uri="{BB962C8B-B14F-4D97-AF65-F5344CB8AC3E}">
        <p14:creationId xmlns:p14="http://schemas.microsoft.com/office/powerpoint/2010/main" val="313205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12</a:t>
            </a:fld>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b="1">
                <a:solidFill>
                  <a:srgbClr val="5C5C5C"/>
                </a:solidFill>
                <a:latin typeface="Lato" charset="0"/>
                <a:ea typeface="Lato" charset="0"/>
                <a:cs typeface="Lato" charset="0"/>
              </a:rPr>
              <a:t>Comment pouvons-nous vous aider !</a:t>
            </a: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Contactez CAWST et Eawag-Sandec pour une assistance sur l'utilisation et l'adaptation de nos ressources d'enseignement et de formation dans le cadre de votre travail</a:t>
            </a:r>
            <a:r>
              <a:rPr sz="1600" i="1" kern="0">
                <a:solidFill>
                  <a:srgbClr val="5C5C5C"/>
                </a:solidFill>
                <a:latin typeface="Lato"/>
                <a:cs typeface="Arial" charset="0"/>
              </a:rPr>
              <a:t>.</a:t>
            </a:r>
            <a:r>
              <a:rPr sz="1600" ker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Upper 424 Aviation Rd NE,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Calgary AB T2E 8H6, Canada</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2"/>
              </a:rPr>
              <a:t>support@cawst.org</a:t>
            </a:r>
            <a:r>
              <a:rPr sz="1400">
                <a:solidFill>
                  <a:srgbClr val="5C5C5C"/>
                </a:solidFill>
                <a:latin typeface="Lato" panose="020F0502020204030203" pitchFamily="34" charset="0"/>
                <a:ea typeface="+mn-ea"/>
                <a:cs typeface="+mn-cs"/>
              </a:rPr>
              <a:t>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3"/>
              </a:rPr>
              <a:t>www.cawst.org</a:t>
            </a:r>
            <a:r>
              <a:rPr sz="1400">
                <a:solidFill>
                  <a:srgbClr val="5C5C5C"/>
                </a:solidFill>
                <a:latin typeface="Lato" panose="020F0502020204030203" pitchFamily="34" charset="0"/>
                <a:ea typeface="+mn-ea"/>
                <a:cs typeface="+mn-cs"/>
              </a:rPr>
              <a:t> </a:t>
            </a:r>
          </a:p>
        </p:txBody>
      </p:sp>
      <p:sp>
        <p:nvSpPr>
          <p:cNvPr id="77" name="TextBox 76"/>
          <p:cNvSpPr txBox="1"/>
          <p:nvPr/>
        </p:nvSpPr>
        <p:spPr>
          <a:xfrm>
            <a:off x="5410861" y="2400811"/>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Überlandstrasse 133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CH-8600 Dübendorf, Suisse</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+41 (0)58 765 55 11</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4"/>
              </a:rPr>
              <a:t>info@sandec.ch</a:t>
            </a:r>
            <a:r>
              <a:rPr sz="1400" kern="1200">
                <a:solidFill>
                  <a:srgbClr val="5C5C5C"/>
                </a:solidFill>
                <a:latin typeface="Lato" panose="020F0502020204030203" pitchFamily="34" charset="0"/>
                <a:ea typeface="ＭＳ Ｐゴシック" charset="0"/>
                <a:cs typeface="ＭＳ Ｐゴシック" charset="0"/>
              </a:rPr>
              <a:t>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5"/>
              </a:rPr>
              <a:t>www.sandec.ch</a:t>
            </a:r>
            <a:r>
              <a:rPr sz="1400" kern="1200">
                <a:solidFill>
                  <a:srgbClr val="5C5C5C"/>
                </a:solidFill>
                <a:latin typeface="Lato" panose="020F0502020204030203" pitchFamily="34" charset="0"/>
                <a:ea typeface="ＭＳ Ｐゴシック" charset="0"/>
                <a:cs typeface="ＭＳ Ｐゴシック" charset="0"/>
              </a:rPr>
              <a:t> </a:t>
            </a: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Consultez le site </a:t>
            </a:r>
            <a:r>
              <a:rPr sz="1600" kern="0">
                <a:solidFill>
                  <a:srgbClr val="5C5C5C"/>
                </a:solidFill>
                <a:latin typeface="Lato"/>
                <a:cs typeface="Arial" charset="0"/>
                <a:hlinkClick r:id="rId8"/>
              </a:rPr>
              <a:t>www.cawst.org/resources</a:t>
            </a:r>
            <a:r>
              <a:rPr sz="1600" kern="0">
                <a:solidFill>
                  <a:srgbClr val="5C5C5C"/>
                </a:solidFill>
                <a:latin typeface="Lato"/>
                <a:cs typeface="Arial" charset="0"/>
              </a:rPr>
              <a:t> et </a:t>
            </a:r>
            <a:r>
              <a:rPr sz="1600" kern="0">
                <a:solidFill>
                  <a:srgbClr val="5C5C5C"/>
                </a:solidFill>
                <a:latin typeface="Lato"/>
                <a:cs typeface="Arial" charset="0"/>
                <a:hlinkClick r:id="rId5"/>
              </a:rPr>
              <a:t>www.sandec.ch</a:t>
            </a:r>
            <a:r>
              <a:rPr sz="1600" kern="0">
                <a:solidFill>
                  <a:srgbClr val="5C5C5C"/>
                </a:solidFill>
                <a:latin typeface="Lato"/>
                <a:cs typeface="Arial" charset="0"/>
              </a:rPr>
              <a:t> pour :</a:t>
            </a:r>
          </a:p>
          <a:p>
            <a:pPr marL="285750" indent="-285750" rtl="0">
              <a:buFont typeface="Arial" pitchFamily="34" charset="0"/>
              <a:buChar char="•"/>
              <a:defRPr/>
            </a:pPr>
            <a:r>
              <a:rPr sz="1600" kern="0">
                <a:solidFill>
                  <a:srgbClr val="5C5C5C"/>
                </a:solidFill>
                <a:latin typeface="Lato"/>
                <a:cs typeface="Arial" charset="0"/>
              </a:rPr>
              <a:t>Dernières mises à jour de ce document</a:t>
            </a:r>
          </a:p>
          <a:p>
            <a:pPr marL="285750" indent="-285750" rtl="0">
              <a:buFont typeface="Arial" pitchFamily="34" charset="0"/>
              <a:buChar char="•"/>
              <a:defRPr/>
            </a:pPr>
            <a:r>
              <a:rPr sz="1600" kern="0">
                <a:solidFill>
                  <a:srgbClr val="5C5C5C"/>
                </a:solidFill>
                <a:latin typeface="Lato"/>
                <a:cs typeface="Arial" charset="0"/>
              </a:rPr>
              <a:t>Autres ressources sur les formations et les ateliers</a:t>
            </a:r>
          </a:p>
        </p:txBody>
      </p:sp>
    </p:spTree>
    <p:extLst>
      <p:ext uri="{BB962C8B-B14F-4D97-AF65-F5344CB8AC3E}">
        <p14:creationId xmlns:p14="http://schemas.microsoft.com/office/powerpoint/2010/main" val="12458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2</a:t>
            </a:fld>
            <a:endParaRPr/>
          </a:p>
        </p:txBody>
      </p:sp>
      <p:sp>
        <p:nvSpPr>
          <p:cNvPr id="30" name="Text Placeholder 2"/>
          <p:cNvSpPr txBox="1">
            <a:spLocks/>
          </p:cNvSpPr>
          <p:nvPr/>
        </p:nvSpPr>
        <p:spPr>
          <a:xfrm>
            <a:off x="810162" y="1627965"/>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b="1" dirty="0" err="1">
                <a:solidFill>
                  <a:srgbClr val="5C5C5C"/>
                </a:solidFill>
                <a:latin typeface="Lato" charset="0"/>
                <a:ea typeface="Lato" charset="0"/>
                <a:cs typeface="Lato" charset="0"/>
              </a:rPr>
              <a:t>Cette</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présentation</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est</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utilisée</a:t>
            </a:r>
            <a:r>
              <a:rPr b="1" dirty="0">
                <a:solidFill>
                  <a:srgbClr val="5C5C5C"/>
                </a:solidFill>
                <a:latin typeface="Lato" charset="0"/>
                <a:ea typeface="Lato" charset="0"/>
                <a:cs typeface="Lato" charset="0"/>
              </a:rPr>
              <a:t> avec le plan de </a:t>
            </a:r>
            <a:r>
              <a:rPr b="1" dirty="0" err="1">
                <a:solidFill>
                  <a:srgbClr val="5C5C5C"/>
                </a:solidFill>
                <a:latin typeface="Lato" charset="0"/>
                <a:ea typeface="Lato" charset="0"/>
                <a:cs typeface="Lato" charset="0"/>
              </a:rPr>
              <a:t>cours</a:t>
            </a:r>
            <a:r>
              <a:rPr b="1" dirty="0">
                <a:solidFill>
                  <a:srgbClr val="5C5C5C"/>
                </a:solidFill>
                <a:latin typeface="Lato" charset="0"/>
                <a:ea typeface="Lato" charset="0"/>
                <a:cs typeface="Lato" charset="0"/>
              </a:rPr>
              <a:t> </a:t>
            </a:r>
            <a:r>
              <a:rPr lang="en-US" b="1" dirty="0">
                <a:solidFill>
                  <a:srgbClr val="5C5C5C"/>
                </a:solidFill>
                <a:latin typeface="Lato" charset="0"/>
                <a:ea typeface="Lato" charset="0"/>
                <a:cs typeface="Lato" charset="0"/>
              </a:rPr>
              <a:t/>
            </a:r>
            <a:br>
              <a:rPr lang="en-US" b="1" dirty="0">
                <a:solidFill>
                  <a:srgbClr val="5C5C5C"/>
                </a:solidFill>
                <a:latin typeface="Lato" charset="0"/>
                <a:ea typeface="Lato" charset="0"/>
                <a:cs typeface="Lato" charset="0"/>
              </a:rPr>
            </a:br>
            <a:r>
              <a:rPr b="1" dirty="0" err="1">
                <a:solidFill>
                  <a:srgbClr val="5C5C5C"/>
                </a:solidFill>
                <a:latin typeface="Lato" charset="0"/>
                <a:ea typeface="Lato" charset="0"/>
                <a:cs typeface="Lato" charset="0"/>
              </a:rPr>
              <a:t>Fonctionnement</a:t>
            </a:r>
            <a:r>
              <a:rPr b="1" dirty="0">
                <a:solidFill>
                  <a:srgbClr val="5C5C5C"/>
                </a:solidFill>
                <a:latin typeface="Lato" charset="0"/>
                <a:ea typeface="Lato" charset="0"/>
                <a:cs typeface="Lato" charset="0"/>
              </a:rPr>
              <a:t> &amp; Entretien </a:t>
            </a:r>
            <a:r>
              <a:rPr b="1" dirty="0" err="1">
                <a:solidFill>
                  <a:srgbClr val="5C5C5C"/>
                </a:solidFill>
                <a:latin typeface="Lato" charset="0"/>
                <a:ea typeface="Lato" charset="0"/>
                <a:cs typeface="Lato" charset="0"/>
              </a:rPr>
              <a:t>dans</a:t>
            </a:r>
            <a:r>
              <a:rPr b="1" dirty="0">
                <a:solidFill>
                  <a:srgbClr val="5C5C5C"/>
                </a:solidFill>
                <a:latin typeface="Lato" charset="0"/>
                <a:ea typeface="Lato" charset="0"/>
                <a:cs typeface="Lato" charset="0"/>
              </a:rPr>
              <a:t> le Manuel du </a:t>
            </a:r>
            <a:r>
              <a:rPr b="1" dirty="0" err="1">
                <a:solidFill>
                  <a:srgbClr val="5C5C5C"/>
                </a:solidFill>
                <a:latin typeface="Lato" charset="0"/>
                <a:ea typeface="Lato" charset="0"/>
                <a:cs typeface="Lato" charset="0"/>
              </a:rPr>
              <a:t>formateur</a:t>
            </a:r>
            <a:r>
              <a:rPr b="1" dirty="0">
                <a:solidFill>
                  <a:srgbClr val="5C5C5C"/>
                </a:solidFill>
                <a:latin typeface="Lato" charset="0"/>
                <a:ea typeface="Lato" charset="0"/>
                <a:cs typeface="Lato" charset="0"/>
              </a:rPr>
              <a:t> </a:t>
            </a:r>
            <a:r>
              <a:rPr lang="en-US" b="1" dirty="0">
                <a:solidFill>
                  <a:srgbClr val="5C5C5C"/>
                </a:solidFill>
                <a:latin typeface="Lato" charset="0"/>
                <a:ea typeface="Lato" charset="0"/>
                <a:cs typeface="Lato" charset="0"/>
              </a:rPr>
              <a:t/>
            </a:r>
            <a:br>
              <a:rPr lang="en-US" b="1" dirty="0">
                <a:solidFill>
                  <a:srgbClr val="5C5C5C"/>
                </a:solidFill>
                <a:latin typeface="Lato" charset="0"/>
                <a:ea typeface="Lato" charset="0"/>
                <a:cs typeface="Lato" charset="0"/>
              </a:rPr>
            </a:br>
            <a:r>
              <a:rPr b="1" dirty="0">
                <a:solidFill>
                  <a:srgbClr val="5C5C5C"/>
                </a:solidFill>
                <a:latin typeface="Lato" charset="0"/>
                <a:ea typeface="Lato" charset="0"/>
                <a:cs typeface="Lato" charset="0"/>
              </a:rPr>
              <a:t>Introduction à la </a:t>
            </a:r>
            <a:r>
              <a:rPr b="1" dirty="0" err="1">
                <a:solidFill>
                  <a:srgbClr val="5C5C5C"/>
                </a:solidFill>
                <a:latin typeface="Lato" charset="0"/>
                <a:ea typeface="Lato" charset="0"/>
                <a:cs typeface="Lato" charset="0"/>
              </a:rPr>
              <a:t>gestion</a:t>
            </a:r>
            <a:r>
              <a:rPr b="1" dirty="0">
                <a:solidFill>
                  <a:srgbClr val="5C5C5C"/>
                </a:solidFill>
                <a:latin typeface="Lato" charset="0"/>
                <a:ea typeface="Lato" charset="0"/>
                <a:cs typeface="Lato" charset="0"/>
              </a:rPr>
              <a:t> des </a:t>
            </a:r>
            <a:r>
              <a:rPr b="1" dirty="0" err="1">
                <a:solidFill>
                  <a:srgbClr val="5C5C5C"/>
                </a:solidFill>
                <a:latin typeface="Lato" charset="0"/>
                <a:ea typeface="Lato" charset="0"/>
                <a:cs typeface="Lato" charset="0"/>
              </a:rPr>
              <a:t>boues</a:t>
            </a:r>
            <a:r>
              <a:rPr b="1" dirty="0">
                <a:solidFill>
                  <a:srgbClr val="5C5C5C"/>
                </a:solidFill>
                <a:latin typeface="Lato" charset="0"/>
                <a:ea typeface="Lato" charset="0"/>
                <a:cs typeface="Lato" charset="0"/>
              </a:rPr>
              <a:t> de </a:t>
            </a:r>
            <a:r>
              <a:rPr b="1" dirty="0" err="1">
                <a:solidFill>
                  <a:srgbClr val="5C5C5C"/>
                </a:solidFill>
                <a:latin typeface="Lato" charset="0"/>
                <a:ea typeface="Lato" charset="0"/>
                <a:cs typeface="Lato" charset="0"/>
              </a:rPr>
              <a:t>vidange</a:t>
            </a:r>
            <a:endParaRPr b="1" dirty="0">
              <a:solidFill>
                <a:srgbClr val="5C5C5C"/>
              </a:solidFill>
              <a:latin typeface="Lato" charset="0"/>
              <a:ea typeface="Lato" charset="0"/>
              <a:cs typeface="Lato" charset="0"/>
            </a:endParaRP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a:solidFill>
                  <a:srgbClr val="5C5C5C"/>
                </a:solidFill>
                <a:latin typeface="Lato" charset="0"/>
                <a:ea typeface="Lato" charset="0"/>
                <a:cs typeface="Lato" charset="0"/>
              </a:rPr>
              <a:t>Disponible sur le site </a:t>
            </a:r>
            <a:r>
              <a:rPr sz="2400">
                <a:solidFill>
                  <a:srgbClr val="5C5C5C"/>
                </a:solidFill>
                <a:latin typeface="Lato" charset="0"/>
                <a:ea typeface="Lato" charset="0"/>
                <a:cs typeface="Lato" charset="0"/>
                <a:hlinkClick r:id="rId2"/>
              </a:rPr>
              <a:t>www.cawst.org/resources</a:t>
            </a:r>
            <a:r>
              <a:rPr sz="2400">
                <a:solidFill>
                  <a:srgbClr val="5C5C5C"/>
                </a:solidFill>
                <a:latin typeface="Lato" charset="0"/>
                <a:ea typeface="Lato" charset="0"/>
                <a:cs typeface="Lato" charset="0"/>
              </a:rPr>
              <a:t> et </a:t>
            </a:r>
            <a:r>
              <a:rPr sz="2400">
                <a:solidFill>
                  <a:srgbClr val="5C5C5C"/>
                </a:solidFill>
                <a:latin typeface="Lato" charset="0"/>
                <a:ea typeface="Lato" charset="0"/>
                <a:cs typeface="Lato" charset="0"/>
                <a:hlinkClick r:id="rId3"/>
              </a:rPr>
              <a:t>www.sandec.ch</a:t>
            </a:r>
            <a:r>
              <a:rPr sz="2400">
                <a:solidFill>
                  <a:srgbClr val="5C5C5C"/>
                </a:solidFill>
                <a:latin typeface="Lato" charset="0"/>
                <a:ea typeface="Lato" charset="0"/>
                <a:cs typeface="Lato" charset="0"/>
              </a:rPr>
              <a:t> </a:t>
            </a: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6324245" cy="807197"/>
          </a:xfrm>
        </p:spPr>
        <p:txBody>
          <a:bodyPr/>
          <a:lstStyle/>
          <a:p>
            <a:pPr rtl="0"/>
            <a:r>
              <a:rPr sz="2800" dirty="0" err="1"/>
              <a:t>Fonctionnement</a:t>
            </a:r>
            <a:r>
              <a:rPr sz="2800" dirty="0"/>
              <a:t> et </a:t>
            </a:r>
            <a:r>
              <a:rPr sz="2800" dirty="0" err="1"/>
              <a:t>entretien</a:t>
            </a:r>
            <a:r>
              <a:rPr sz="2800" dirty="0"/>
              <a:t> des </a:t>
            </a:r>
            <a:r>
              <a:rPr lang="fr-FR" sz="2800" dirty="0" smtClean="0"/>
              <a:t>station</a:t>
            </a:r>
            <a:r>
              <a:rPr sz="2800" dirty="0" smtClean="0"/>
              <a:t>s </a:t>
            </a:r>
            <a:r>
              <a:rPr sz="2800" dirty="0"/>
              <a:t>de </a:t>
            </a:r>
            <a:r>
              <a:rPr sz="2800" dirty="0" err="1"/>
              <a:t>traitement</a:t>
            </a:r>
            <a:r>
              <a:rPr sz="2800" dirty="0"/>
              <a:t> des </a:t>
            </a:r>
            <a:r>
              <a:rPr sz="2800" dirty="0" err="1"/>
              <a:t>boues</a:t>
            </a:r>
            <a:r>
              <a:rPr sz="2800" dirty="0"/>
              <a:t> de </a:t>
            </a:r>
            <a:r>
              <a:rPr sz="2800" dirty="0" err="1"/>
              <a:t>vidange</a:t>
            </a:r>
            <a:endParaRPr sz="2800" dirty="0"/>
          </a:p>
        </p:txBody>
      </p:sp>
      <p:sp>
        <p:nvSpPr>
          <p:cNvPr id="4" name="Text Placeholder 3"/>
          <p:cNvSpPr>
            <a:spLocks noGrp="1"/>
          </p:cNvSpPr>
          <p:nvPr>
            <p:ph type="body" sz="quarter" idx="27"/>
          </p:nvPr>
        </p:nvSpPr>
        <p:spPr/>
        <p:txBody>
          <a:bodyPr/>
          <a:lstStyle/>
          <a:p>
            <a:pPr rtl="0"/>
            <a:r>
              <a:t>JUILLET</a:t>
            </a:r>
          </a:p>
        </p:txBody>
      </p:sp>
      <p:sp>
        <p:nvSpPr>
          <p:cNvPr id="5" name="Text Placeholder 4"/>
          <p:cNvSpPr>
            <a:spLocks noGrp="1"/>
          </p:cNvSpPr>
          <p:nvPr>
            <p:ph type="body" sz="quarter" idx="28"/>
          </p:nvPr>
        </p:nvSpPr>
        <p:spPr/>
        <p:txBody>
          <a:bodyPr/>
          <a:lstStyle/>
          <a:p>
            <a:pPr rtl="0"/>
            <a:r>
              <a:t>2016</a:t>
            </a:r>
          </a:p>
        </p:txBody>
      </p:sp>
    </p:spTree>
    <p:extLst>
      <p:ext uri="{BB962C8B-B14F-4D97-AF65-F5344CB8AC3E}">
        <p14:creationId xmlns:p14="http://schemas.microsoft.com/office/powerpoint/2010/main" val="1633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Résultats d'apprentissage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4</a:t>
            </a:fld>
            <a:endParaRPr/>
          </a:p>
        </p:txBody>
      </p:sp>
      <p:sp>
        <p:nvSpPr>
          <p:cNvPr id="6" name="Text Placeholder 5"/>
          <p:cNvSpPr>
            <a:spLocks noGrp="1"/>
          </p:cNvSpPr>
          <p:nvPr>
            <p:ph type="body" sz="quarter" idx="17"/>
          </p:nvPr>
        </p:nvSpPr>
        <p:spPr/>
        <p:txBody>
          <a:bodyPr/>
          <a:lstStyle/>
          <a:p>
            <a:pPr lvl="0" rtl="0"/>
            <a:r>
              <a:rPr dirty="0"/>
              <a:t>Identifier les </a:t>
            </a:r>
            <a:r>
              <a:rPr dirty="0" err="1"/>
              <a:t>difficultés</a:t>
            </a:r>
            <a:r>
              <a:rPr dirty="0"/>
              <a:t> de </a:t>
            </a:r>
            <a:r>
              <a:rPr dirty="0" err="1"/>
              <a:t>fonctionnement</a:t>
            </a:r>
            <a:r>
              <a:rPr dirty="0"/>
              <a:t> </a:t>
            </a:r>
            <a:r>
              <a:rPr dirty="0" err="1"/>
              <a:t>courantes</a:t>
            </a:r>
            <a:r>
              <a:rPr dirty="0"/>
              <a:t> </a:t>
            </a:r>
            <a:r>
              <a:rPr dirty="0" err="1"/>
              <a:t>dans</a:t>
            </a:r>
            <a:r>
              <a:rPr dirty="0"/>
              <a:t> les </a:t>
            </a:r>
            <a:r>
              <a:rPr lang="fr-FR" dirty="0" smtClean="0"/>
              <a:t>station</a:t>
            </a:r>
            <a:r>
              <a:rPr dirty="0" smtClean="0"/>
              <a:t>s </a:t>
            </a:r>
            <a:r>
              <a:rPr dirty="0"/>
              <a:t>de </a:t>
            </a:r>
            <a:r>
              <a:rPr dirty="0" err="1"/>
              <a:t>traitement</a:t>
            </a:r>
            <a:r>
              <a:rPr dirty="0"/>
              <a:t> des </a:t>
            </a:r>
            <a:r>
              <a:rPr dirty="0" err="1"/>
              <a:t>boues</a:t>
            </a:r>
            <a:r>
              <a:rPr dirty="0"/>
              <a:t> de </a:t>
            </a:r>
            <a:r>
              <a:rPr dirty="0" err="1"/>
              <a:t>vidange</a:t>
            </a:r>
            <a:r>
              <a:rPr dirty="0"/>
              <a:t>.</a:t>
            </a:r>
          </a:p>
          <a:p>
            <a:pPr lvl="0" rtl="0"/>
            <a:r>
              <a:rPr dirty="0" err="1"/>
              <a:t>Débattre</a:t>
            </a:r>
            <a:r>
              <a:rPr dirty="0"/>
              <a:t> de </a:t>
            </a:r>
            <a:r>
              <a:rPr dirty="0" err="1"/>
              <a:t>l'importance</a:t>
            </a:r>
            <a:r>
              <a:rPr dirty="0"/>
              <a:t> d'un plan de </a:t>
            </a:r>
            <a:r>
              <a:rPr dirty="0" err="1"/>
              <a:t>suivi</a:t>
            </a:r>
            <a:r>
              <a:rPr dirty="0"/>
              <a:t> pour </a:t>
            </a:r>
            <a:r>
              <a:rPr dirty="0" err="1"/>
              <a:t>garantir</a:t>
            </a:r>
            <a:r>
              <a:rPr dirty="0"/>
              <a:t> </a:t>
            </a:r>
            <a:r>
              <a:rPr dirty="0" err="1"/>
              <a:t>qu'une</a:t>
            </a:r>
            <a:r>
              <a:rPr dirty="0"/>
              <a:t> </a:t>
            </a:r>
            <a:r>
              <a:rPr lang="fr-FR" dirty="0" smtClean="0"/>
              <a:t>station</a:t>
            </a:r>
            <a:r>
              <a:rPr dirty="0" smtClean="0"/>
              <a:t> </a:t>
            </a:r>
            <a:r>
              <a:rPr dirty="0"/>
              <a:t>de </a:t>
            </a:r>
            <a:r>
              <a:rPr dirty="0" err="1"/>
              <a:t>traitement</a:t>
            </a:r>
            <a:r>
              <a:rPr dirty="0"/>
              <a:t> des </a:t>
            </a:r>
            <a:r>
              <a:rPr dirty="0" err="1"/>
              <a:t>boues</a:t>
            </a:r>
            <a:r>
              <a:rPr dirty="0"/>
              <a:t> de </a:t>
            </a:r>
            <a:r>
              <a:rPr dirty="0" err="1"/>
              <a:t>vidange</a:t>
            </a:r>
            <a:r>
              <a:rPr dirty="0"/>
              <a:t> </a:t>
            </a:r>
            <a:r>
              <a:rPr dirty="0" err="1"/>
              <a:t>fonctionne</a:t>
            </a:r>
            <a:r>
              <a:rPr dirty="0"/>
              <a:t> </a:t>
            </a:r>
            <a:r>
              <a:rPr dirty="0" err="1"/>
              <a:t>comme</a:t>
            </a:r>
            <a:r>
              <a:rPr dirty="0"/>
              <a:t> </a:t>
            </a:r>
            <a:r>
              <a:rPr dirty="0" err="1"/>
              <a:t>elle</a:t>
            </a:r>
            <a:r>
              <a:rPr dirty="0"/>
              <a:t> </a:t>
            </a:r>
            <a:r>
              <a:rPr dirty="0" err="1"/>
              <a:t>devrait</a:t>
            </a:r>
            <a:r>
              <a:rPr dirty="0"/>
              <a:t>. </a:t>
            </a:r>
          </a:p>
          <a:p>
            <a:pPr lvl="0" rtl="0"/>
            <a:r>
              <a:rPr dirty="0" err="1"/>
              <a:t>Discuter</a:t>
            </a:r>
            <a:r>
              <a:rPr dirty="0"/>
              <a:t> des </a:t>
            </a:r>
            <a:r>
              <a:rPr dirty="0" err="1"/>
              <a:t>méthodes</a:t>
            </a:r>
            <a:r>
              <a:rPr dirty="0"/>
              <a:t> qui </a:t>
            </a:r>
            <a:r>
              <a:rPr dirty="0" err="1"/>
              <a:t>permettent</a:t>
            </a:r>
            <a:r>
              <a:rPr dirty="0"/>
              <a:t> de </a:t>
            </a:r>
            <a:r>
              <a:rPr dirty="0" err="1"/>
              <a:t>garantir</a:t>
            </a:r>
            <a:r>
              <a:rPr dirty="0"/>
              <a:t> que les </a:t>
            </a:r>
            <a:r>
              <a:rPr dirty="0" err="1"/>
              <a:t>boues</a:t>
            </a:r>
            <a:r>
              <a:rPr dirty="0"/>
              <a:t> </a:t>
            </a:r>
            <a:r>
              <a:rPr dirty="0" err="1"/>
              <a:t>industrielles</a:t>
            </a:r>
            <a:r>
              <a:rPr dirty="0"/>
              <a:t> ne </a:t>
            </a:r>
            <a:r>
              <a:rPr dirty="0" err="1"/>
              <a:t>sont</a:t>
            </a:r>
            <a:r>
              <a:rPr dirty="0"/>
              <a:t> pas </a:t>
            </a:r>
            <a:r>
              <a:rPr dirty="0" err="1"/>
              <a:t>déversées</a:t>
            </a:r>
            <a:r>
              <a:rPr dirty="0"/>
              <a:t> </a:t>
            </a:r>
            <a:r>
              <a:rPr dirty="0" err="1"/>
              <a:t>dans</a:t>
            </a:r>
            <a:r>
              <a:rPr dirty="0"/>
              <a:t> des stations de </a:t>
            </a:r>
            <a:r>
              <a:rPr dirty="0" err="1"/>
              <a:t>traitement</a:t>
            </a:r>
            <a:r>
              <a:rPr dirty="0"/>
              <a:t> de </a:t>
            </a:r>
            <a:r>
              <a:rPr dirty="0" err="1"/>
              <a:t>boues</a:t>
            </a:r>
            <a:r>
              <a:rPr dirty="0"/>
              <a:t> de </a:t>
            </a:r>
            <a:r>
              <a:rPr dirty="0" err="1"/>
              <a:t>vidange</a:t>
            </a:r>
            <a:r>
              <a:rPr dirty="0"/>
              <a:t>.</a:t>
            </a:r>
          </a:p>
          <a:p>
            <a:pPr marL="0" indent="0">
              <a:buNone/>
            </a:pPr>
            <a:endParaRPr lang="en-US" dirty="0"/>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Yaoundé, Cameroun</a:t>
            </a:r>
          </a:p>
        </p:txBody>
      </p:sp>
      <p:sp>
        <p:nvSpPr>
          <p:cNvPr id="3" name="Text Placeholder 2"/>
          <p:cNvSpPr>
            <a:spLocks noGrp="1"/>
          </p:cNvSpPr>
          <p:nvPr>
            <p:ph type="body" sz="quarter" idx="14"/>
          </p:nvPr>
        </p:nvSpPr>
        <p:spPr/>
        <p:txBody>
          <a:bodyPr/>
          <a:lstStyle/>
          <a:p>
            <a:pPr rtl="0"/>
            <a:r>
              <a:t>Défaillances du traitement</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5</a:t>
            </a:fld>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2353" y="1130810"/>
            <a:ext cx="7779755" cy="513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4642230" y="6233382"/>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t>(Source : Eawag-Sandec)</a:t>
            </a:r>
          </a:p>
        </p:txBody>
      </p:sp>
    </p:spTree>
    <p:extLst>
      <p:ext uri="{BB962C8B-B14F-4D97-AF65-F5344CB8AC3E}">
        <p14:creationId xmlns:p14="http://schemas.microsoft.com/office/powerpoint/2010/main" val="303853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Bangalore, Inde</a:t>
            </a:r>
          </a:p>
        </p:txBody>
      </p:sp>
      <p:sp>
        <p:nvSpPr>
          <p:cNvPr id="3" name="Text Placeholder 2"/>
          <p:cNvSpPr>
            <a:spLocks noGrp="1"/>
          </p:cNvSpPr>
          <p:nvPr>
            <p:ph type="body" sz="quarter" idx="14"/>
          </p:nvPr>
        </p:nvSpPr>
        <p:spPr/>
        <p:txBody>
          <a:bodyPr/>
          <a:lstStyle/>
          <a:p>
            <a:pPr rtl="0"/>
            <a:r>
              <a:t>Défaillances du traitement</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6</a:t>
            </a:fld>
            <a:endParaRPr/>
          </a:p>
        </p:txBody>
      </p:sp>
      <p:pic>
        <p:nvPicPr>
          <p:cNvPr id="2050" name="Picture 2" descr="F:\Bilder\India_2012\von Henning\Bangalore\IMG_060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6524"/>
          <a:stretch/>
        </p:blipFill>
        <p:spPr bwMode="auto">
          <a:xfrm>
            <a:off x="1203767" y="1216118"/>
            <a:ext cx="6422641" cy="491278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bwMode="auto">
          <a:xfrm>
            <a:off x="3735715" y="6112784"/>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(Source : Eawag-Sandec)</a:t>
            </a:r>
          </a:p>
        </p:txBody>
      </p:sp>
    </p:spTree>
    <p:extLst>
      <p:ext uri="{BB962C8B-B14F-4D97-AF65-F5344CB8AC3E}">
        <p14:creationId xmlns:p14="http://schemas.microsoft.com/office/powerpoint/2010/main" val="258151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Dar es Salaam, Tanzanie</a:t>
            </a:r>
          </a:p>
        </p:txBody>
      </p:sp>
      <p:sp>
        <p:nvSpPr>
          <p:cNvPr id="3" name="Text Placeholder 2"/>
          <p:cNvSpPr>
            <a:spLocks noGrp="1"/>
          </p:cNvSpPr>
          <p:nvPr>
            <p:ph type="body" sz="quarter" idx="14"/>
          </p:nvPr>
        </p:nvSpPr>
        <p:spPr/>
        <p:txBody>
          <a:bodyPr/>
          <a:lstStyle/>
          <a:p>
            <a:pPr rtl="0"/>
            <a:r>
              <a:t>Défaillances du traitement</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7</a:t>
            </a:fld>
            <a:endParaRPr/>
          </a:p>
        </p:txBody>
      </p:sp>
      <p:pic>
        <p:nvPicPr>
          <p:cNvPr id="3074" name="Picture 2" descr="F:\Bilder\Sandec\Dar\0415\DSC039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4319" y="1299920"/>
            <a:ext cx="7260557" cy="4840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bwMode="auto">
          <a:xfrm>
            <a:off x="4318044" y="6124417"/>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(Source : Eawag-Sandec)</a:t>
            </a:r>
          </a:p>
        </p:txBody>
      </p:sp>
    </p:spTree>
    <p:extLst>
      <p:ext uri="{BB962C8B-B14F-4D97-AF65-F5344CB8AC3E}">
        <p14:creationId xmlns:p14="http://schemas.microsoft.com/office/powerpoint/2010/main" val="196543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Défaillances de la collecte et du transport</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8</a:t>
            </a:fl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1" y="1390891"/>
            <a:ext cx="84105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1"/>
          <p:cNvSpPr txBox="1">
            <a:spLocks/>
          </p:cNvSpPr>
          <p:nvPr/>
        </p:nvSpPr>
        <p:spPr bwMode="auto">
          <a:xfrm>
            <a:off x="4868643" y="607602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900"/>
              <a:t>(Source : </a:t>
            </a:r>
            <a:r>
              <a:rPr sz="900">
                <a:solidFill>
                  <a:schemeClr val="bg1"/>
                </a:solidFill>
              </a:rPr>
              <a:t>David M. Robbins</a:t>
            </a:r>
            <a:r>
              <a:rPr sz="900"/>
              <a:t>)</a:t>
            </a:r>
          </a:p>
        </p:txBody>
      </p:sp>
    </p:spTree>
    <p:extLst>
      <p:ext uri="{BB962C8B-B14F-4D97-AF65-F5344CB8AC3E}">
        <p14:creationId xmlns:p14="http://schemas.microsoft.com/office/powerpoint/2010/main" val="307224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Terminologie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9</a:t>
            </a:fld>
            <a:endParaRPr/>
          </a:p>
        </p:txBody>
      </p:sp>
      <p:sp>
        <p:nvSpPr>
          <p:cNvPr id="7" name="Rectangle 6"/>
          <p:cNvSpPr/>
          <p:nvPr/>
        </p:nvSpPr>
        <p:spPr>
          <a:xfrm>
            <a:off x="595223" y="2067089"/>
            <a:ext cx="7729268" cy="2893100"/>
          </a:xfrm>
          <a:prstGeom prst="rect">
            <a:avLst/>
          </a:prstGeom>
        </p:spPr>
        <p:txBody>
          <a:bodyPr wrap="square">
            <a:spAutoFit/>
          </a:bodyPr>
          <a:lstStyle/>
          <a:p>
            <a:pPr marL="342900" marR="0" lvl="0" indent="-342900" rtl="0">
              <a:spcBef>
                <a:spcPts val="0"/>
              </a:spcBef>
              <a:spcAft>
                <a:spcPts val="600"/>
              </a:spcAft>
              <a:buFont typeface="Symbol"/>
              <a:buChar char=""/>
            </a:pPr>
            <a:r>
              <a:rPr sz="2400" dirty="0">
                <a:solidFill>
                  <a:schemeClr val="bg1"/>
                </a:solidFill>
                <a:latin typeface="Lato"/>
                <a:ea typeface="Times New Roman"/>
              </a:rPr>
              <a:t>Exploitation : </a:t>
            </a:r>
            <a:r>
              <a:rPr sz="2400" dirty="0" err="1">
                <a:solidFill>
                  <a:schemeClr val="bg1"/>
                </a:solidFill>
                <a:latin typeface="Lato"/>
                <a:ea typeface="Times New Roman"/>
              </a:rPr>
              <a:t>toutes</a:t>
            </a:r>
            <a:r>
              <a:rPr sz="2400" dirty="0">
                <a:solidFill>
                  <a:schemeClr val="bg1"/>
                </a:solidFill>
                <a:latin typeface="Lato"/>
                <a:ea typeface="Times New Roman"/>
              </a:rPr>
              <a:t> les </a:t>
            </a:r>
            <a:r>
              <a:rPr sz="2400" dirty="0" err="1">
                <a:solidFill>
                  <a:schemeClr val="bg1"/>
                </a:solidFill>
                <a:latin typeface="Lato"/>
                <a:ea typeface="Times New Roman"/>
              </a:rPr>
              <a:t>activités</a:t>
            </a:r>
            <a:r>
              <a:rPr sz="2400" dirty="0">
                <a:solidFill>
                  <a:schemeClr val="bg1"/>
                </a:solidFill>
                <a:latin typeface="Lato"/>
                <a:ea typeface="Times New Roman"/>
              </a:rPr>
              <a:t> </a:t>
            </a:r>
            <a:r>
              <a:rPr sz="2400" dirty="0" err="1">
                <a:solidFill>
                  <a:schemeClr val="bg1"/>
                </a:solidFill>
                <a:latin typeface="Lato"/>
                <a:ea typeface="Times New Roman"/>
              </a:rPr>
              <a:t>nécessaires</a:t>
            </a:r>
            <a:r>
              <a:rPr sz="2400" dirty="0">
                <a:solidFill>
                  <a:schemeClr val="bg1"/>
                </a:solidFill>
                <a:latin typeface="Lato"/>
                <a:ea typeface="Times New Roman"/>
              </a:rPr>
              <a:t> pour </a:t>
            </a:r>
            <a:r>
              <a:rPr sz="2400" dirty="0" err="1">
                <a:solidFill>
                  <a:schemeClr val="bg1"/>
                </a:solidFill>
                <a:latin typeface="Lato"/>
                <a:ea typeface="Times New Roman"/>
              </a:rPr>
              <a:t>garantir</a:t>
            </a:r>
            <a:r>
              <a:rPr sz="2400" dirty="0">
                <a:solidFill>
                  <a:schemeClr val="bg1"/>
                </a:solidFill>
                <a:latin typeface="Lato"/>
                <a:ea typeface="Times New Roman"/>
              </a:rPr>
              <a:t> </a:t>
            </a:r>
            <a:r>
              <a:rPr sz="2400" dirty="0" err="1">
                <a:solidFill>
                  <a:schemeClr val="bg1"/>
                </a:solidFill>
                <a:latin typeface="Lato"/>
                <a:ea typeface="Times New Roman"/>
              </a:rPr>
              <a:t>qu'une</a:t>
            </a:r>
            <a:r>
              <a:rPr sz="2400" dirty="0">
                <a:solidFill>
                  <a:schemeClr val="bg1"/>
                </a:solidFill>
                <a:latin typeface="Lato"/>
                <a:ea typeface="Times New Roman"/>
              </a:rPr>
              <a:t> </a:t>
            </a:r>
            <a:r>
              <a:rPr lang="fr-FR" sz="2400" dirty="0" smtClean="0">
                <a:solidFill>
                  <a:schemeClr val="bg1"/>
                </a:solidFill>
                <a:latin typeface="Lato"/>
                <a:ea typeface="Times New Roman"/>
              </a:rPr>
              <a:t>station</a:t>
            </a:r>
            <a:r>
              <a:rPr sz="2400" dirty="0" smtClean="0">
                <a:solidFill>
                  <a:schemeClr val="bg1"/>
                </a:solidFill>
                <a:latin typeface="Lato"/>
                <a:ea typeface="Times New Roman"/>
              </a:rPr>
              <a:t> </a:t>
            </a:r>
            <a:r>
              <a:rPr sz="2400" dirty="0">
                <a:solidFill>
                  <a:schemeClr val="bg1"/>
                </a:solidFill>
                <a:latin typeface="Lato"/>
                <a:ea typeface="Times New Roman"/>
              </a:rPr>
              <a:t>de </a:t>
            </a:r>
            <a:r>
              <a:rPr sz="2400" dirty="0" err="1">
                <a:solidFill>
                  <a:schemeClr val="bg1"/>
                </a:solidFill>
                <a:latin typeface="Lato"/>
                <a:ea typeface="Times New Roman"/>
              </a:rPr>
              <a:t>traitement</a:t>
            </a:r>
            <a:r>
              <a:rPr sz="2400" dirty="0">
                <a:solidFill>
                  <a:schemeClr val="bg1"/>
                </a:solidFill>
                <a:latin typeface="Lato"/>
                <a:ea typeface="Times New Roman"/>
              </a:rPr>
              <a:t> des </a:t>
            </a:r>
            <a:r>
              <a:rPr sz="2400" dirty="0" err="1">
                <a:solidFill>
                  <a:schemeClr val="bg1"/>
                </a:solidFill>
                <a:latin typeface="Lato"/>
                <a:ea typeface="Times New Roman"/>
              </a:rPr>
              <a:t>boues</a:t>
            </a:r>
            <a:r>
              <a:rPr sz="2400" dirty="0">
                <a:solidFill>
                  <a:schemeClr val="bg1"/>
                </a:solidFill>
                <a:latin typeface="Lato"/>
                <a:ea typeface="Times New Roman"/>
              </a:rPr>
              <a:t> de </a:t>
            </a:r>
            <a:r>
              <a:rPr sz="2400" dirty="0" err="1">
                <a:solidFill>
                  <a:schemeClr val="bg1"/>
                </a:solidFill>
                <a:latin typeface="Lato"/>
                <a:ea typeface="Times New Roman"/>
              </a:rPr>
              <a:t>vidange</a:t>
            </a:r>
            <a:r>
              <a:rPr sz="2400" dirty="0">
                <a:solidFill>
                  <a:schemeClr val="bg1"/>
                </a:solidFill>
                <a:latin typeface="Lato"/>
                <a:ea typeface="Times New Roman"/>
              </a:rPr>
              <a:t> rend les services de </a:t>
            </a:r>
            <a:r>
              <a:rPr sz="2400" dirty="0" err="1">
                <a:solidFill>
                  <a:schemeClr val="bg1"/>
                </a:solidFill>
                <a:latin typeface="Lato"/>
                <a:ea typeface="Times New Roman"/>
              </a:rPr>
              <a:t>traitement</a:t>
            </a:r>
            <a:r>
              <a:rPr sz="2400" dirty="0">
                <a:solidFill>
                  <a:schemeClr val="bg1"/>
                </a:solidFill>
                <a:latin typeface="Lato"/>
                <a:ea typeface="Times New Roman"/>
              </a:rPr>
              <a:t> </a:t>
            </a:r>
            <a:r>
              <a:rPr sz="2400" dirty="0" err="1">
                <a:solidFill>
                  <a:schemeClr val="bg1"/>
                </a:solidFill>
                <a:latin typeface="Lato"/>
                <a:ea typeface="Times New Roman"/>
              </a:rPr>
              <a:t>prévus</a:t>
            </a:r>
            <a:r>
              <a:rPr sz="2400" dirty="0">
                <a:solidFill>
                  <a:schemeClr val="bg1"/>
                </a:solidFill>
                <a:latin typeface="Lato"/>
                <a:ea typeface="Times New Roman"/>
              </a:rPr>
              <a:t>.</a:t>
            </a:r>
          </a:p>
          <a:p>
            <a:pPr marR="0" lvl="0">
              <a:spcBef>
                <a:spcPts val="0"/>
              </a:spcBef>
              <a:spcAft>
                <a:spcPts val="600"/>
              </a:spcAft>
            </a:pPr>
            <a:endParaRPr lang="en-US" sz="2800" dirty="0">
              <a:solidFill>
                <a:schemeClr val="bg1"/>
              </a:solidFill>
              <a:latin typeface="Lato"/>
              <a:ea typeface="Times New Roman"/>
            </a:endParaRPr>
          </a:p>
          <a:p>
            <a:pPr marL="342900" marR="0" lvl="0" indent="-342900" rtl="0">
              <a:spcBef>
                <a:spcPts val="0"/>
              </a:spcBef>
              <a:spcAft>
                <a:spcPts val="600"/>
              </a:spcAft>
              <a:buFont typeface="Symbol"/>
              <a:buChar char=""/>
            </a:pPr>
            <a:r>
              <a:rPr sz="2400" dirty="0" err="1">
                <a:solidFill>
                  <a:schemeClr val="bg1"/>
                </a:solidFill>
                <a:latin typeface="Lato"/>
                <a:ea typeface="Times New Roman"/>
              </a:rPr>
              <a:t>Entretien</a:t>
            </a:r>
            <a:r>
              <a:rPr sz="2400" dirty="0">
                <a:solidFill>
                  <a:schemeClr val="bg1"/>
                </a:solidFill>
                <a:latin typeface="Lato"/>
                <a:ea typeface="Times New Roman"/>
              </a:rPr>
              <a:t> : </a:t>
            </a:r>
            <a:r>
              <a:rPr sz="2400" dirty="0" err="1">
                <a:solidFill>
                  <a:schemeClr val="bg1"/>
                </a:solidFill>
                <a:latin typeface="Lato"/>
                <a:ea typeface="Times New Roman"/>
              </a:rPr>
              <a:t>toutes</a:t>
            </a:r>
            <a:r>
              <a:rPr sz="2400" dirty="0">
                <a:solidFill>
                  <a:schemeClr val="bg1"/>
                </a:solidFill>
                <a:latin typeface="Lato"/>
                <a:ea typeface="Times New Roman"/>
              </a:rPr>
              <a:t> les </a:t>
            </a:r>
            <a:r>
              <a:rPr sz="2400" dirty="0" err="1">
                <a:solidFill>
                  <a:schemeClr val="bg1"/>
                </a:solidFill>
                <a:latin typeface="Lato"/>
                <a:ea typeface="Times New Roman"/>
              </a:rPr>
              <a:t>activités</a:t>
            </a:r>
            <a:r>
              <a:rPr sz="2400" dirty="0">
                <a:solidFill>
                  <a:schemeClr val="bg1"/>
                </a:solidFill>
                <a:latin typeface="Lato"/>
                <a:ea typeface="Times New Roman"/>
              </a:rPr>
              <a:t> qui </a:t>
            </a:r>
            <a:r>
              <a:rPr sz="2400" dirty="0" err="1">
                <a:solidFill>
                  <a:schemeClr val="bg1"/>
                </a:solidFill>
                <a:latin typeface="Lato"/>
                <a:ea typeface="Times New Roman"/>
              </a:rPr>
              <a:t>garantissent</a:t>
            </a:r>
            <a:r>
              <a:rPr sz="2400" dirty="0">
                <a:solidFill>
                  <a:schemeClr val="bg1"/>
                </a:solidFill>
                <a:latin typeface="Lato"/>
                <a:ea typeface="Times New Roman"/>
              </a:rPr>
              <a:t> le </a:t>
            </a:r>
            <a:r>
              <a:rPr sz="2400" dirty="0" err="1">
                <a:solidFill>
                  <a:schemeClr val="bg1"/>
                </a:solidFill>
                <a:latin typeface="Lato"/>
                <a:ea typeface="Times New Roman"/>
              </a:rPr>
              <a:t>fonctionnement</a:t>
            </a:r>
            <a:r>
              <a:rPr sz="2400" dirty="0">
                <a:solidFill>
                  <a:schemeClr val="bg1"/>
                </a:solidFill>
                <a:latin typeface="Lato"/>
                <a:ea typeface="Times New Roman"/>
              </a:rPr>
              <a:t> à long </a:t>
            </a:r>
            <a:r>
              <a:rPr sz="2400" dirty="0" err="1">
                <a:solidFill>
                  <a:schemeClr val="bg1"/>
                </a:solidFill>
                <a:latin typeface="Lato"/>
                <a:ea typeface="Times New Roman"/>
              </a:rPr>
              <a:t>terme</a:t>
            </a:r>
            <a:r>
              <a:rPr sz="2400" dirty="0">
                <a:solidFill>
                  <a:schemeClr val="bg1"/>
                </a:solidFill>
                <a:latin typeface="Lato"/>
                <a:ea typeface="Times New Roman"/>
              </a:rPr>
              <a:t> des </a:t>
            </a:r>
            <a:r>
              <a:rPr sz="2400" dirty="0" err="1">
                <a:solidFill>
                  <a:schemeClr val="bg1"/>
                </a:solidFill>
                <a:latin typeface="Lato"/>
                <a:ea typeface="Times New Roman"/>
              </a:rPr>
              <a:t>équipements</a:t>
            </a:r>
            <a:r>
              <a:rPr sz="2400" dirty="0">
                <a:solidFill>
                  <a:schemeClr val="bg1"/>
                </a:solidFill>
                <a:latin typeface="Lato"/>
                <a:ea typeface="Times New Roman"/>
              </a:rPr>
              <a:t> et des infrastructures. </a:t>
            </a:r>
          </a:p>
        </p:txBody>
      </p:sp>
    </p:spTree>
    <p:extLst>
      <p:ext uri="{BB962C8B-B14F-4D97-AF65-F5344CB8AC3E}">
        <p14:creationId xmlns:p14="http://schemas.microsoft.com/office/powerpoint/2010/main" val="3944777877"/>
      </p:ext>
    </p:extLst>
  </p:cSld>
  <p:clrMapOvr>
    <a:masterClrMapping/>
  </p:clrMapOvr>
</p:sld>
</file>

<file path=ppt/theme/theme1.xml><?xml version="1.0" encoding="utf-8"?>
<a:theme xmlns:a="http://schemas.openxmlformats.org/drawingml/2006/main" name="EPD_CAWST_EAWAG_PowerPoint_Template--Mar_2016">
  <a:themeElements>
    <a:clrScheme name="Custom 5">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777777"/>
      </a:hlink>
      <a:folHlink>
        <a:srgbClr val="7F7F7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114</TotalTime>
  <Words>695</Words>
  <Application>Microsoft Office PowerPoint</Application>
  <PresentationFormat>On-screen Show (4:3)</PresentationFormat>
  <Paragraphs>95</Paragraphs>
  <Slides>12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ＭＳ Ｐゴシック</vt:lpstr>
      <vt:lpstr>Arial</vt:lpstr>
      <vt:lpstr>Calibri</vt:lpstr>
      <vt:lpstr>Calibri Light</vt:lpstr>
      <vt:lpstr>Lato</vt:lpstr>
      <vt:lpstr>Symbol</vt:lpstr>
      <vt:lpstr>Times New Roman</vt:lpstr>
      <vt:lpstr>EPD_CAWST_EAWAG_PowerPoint_Template--Mar_2016</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11_Operation and Maintenance</dc:title>
  <dc:creator>Sterenn Philippe</dc:creator>
  <cp:lastModifiedBy>Sterenn Philippe</cp:lastModifiedBy>
  <cp:revision>15</cp:revision>
  <dcterms:created xsi:type="dcterms:W3CDTF">2016-03-18T14:07:35Z</dcterms:created>
  <dcterms:modified xsi:type="dcterms:W3CDTF">2017-05-18T21:42:46Z</dcterms:modified>
</cp:coreProperties>
</file>