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6" r:id="rId2"/>
    <p:sldId id="267" r:id="rId3"/>
    <p:sldId id="269" r:id="rId4"/>
    <p:sldId id="270" r:id="rId5"/>
    <p:sldId id="275" r:id="rId6"/>
    <p:sldId id="284" r:id="rId7"/>
    <p:sldId id="271" r:id="rId8"/>
    <p:sldId id="285" r:id="rId9"/>
    <p:sldId id="283" r:id="rId10"/>
    <p:sldId id="272" r:id="rId11"/>
    <p:sldId id="279" r:id="rId12"/>
    <p:sldId id="273" r:id="rId13"/>
    <p:sldId id="274" r:id="rId14"/>
    <p:sldId id="278" r:id="rId15"/>
    <p:sldId id="277" r:id="rId16"/>
    <p:sldId id="276" r:id="rId17"/>
    <p:sldId id="28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D96C59-E632-4B7F-8C81-34427E307E48}" type="datetimeFigureOut">
              <a:rPr lang="en-US"/>
              <a:pPr>
                <a:defRPr/>
              </a:pPr>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468D20-EDD9-4FFD-980B-0FB51544801A}" type="slidenum">
              <a:rPr lang="en-US"/>
              <a:pPr>
                <a:defRPr/>
              </a:pPr>
              <a:t>‹#›</a:t>
            </a:fld>
            <a:endParaRPr lang="en-US"/>
          </a:p>
        </p:txBody>
      </p:sp>
    </p:spTree>
    <p:extLst>
      <p:ext uri="{BB962C8B-B14F-4D97-AF65-F5344CB8AC3E}">
        <p14:creationId xmlns:p14="http://schemas.microsoft.com/office/powerpoint/2010/main" val="228303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A447D84-5EEA-4BFA-977A-1B17DFE1BFE1}" type="slidenum">
              <a:rPr lang="en-US" smtClean="0">
                <a:latin typeface="Arial" charset="0"/>
                <a:cs typeface="Arial" charset="0"/>
              </a:rPr>
              <a:pPr eaLnBrk="1" fontAlgn="base" hangingPunct="1">
                <a:spcBef>
                  <a:spcPct val="0"/>
                </a:spcBef>
                <a:spcAft>
                  <a:spcPct val="0"/>
                </a:spcAft>
              </a:pPr>
              <a:t>3</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C099DAA-E30D-498F-9CC6-9FF365D0967B}" type="slidenum">
              <a:rPr lang="en-US" smtClean="0">
                <a:latin typeface="Arial" charset="0"/>
                <a:cs typeface="Arial" charset="0"/>
              </a:rPr>
              <a:pPr eaLnBrk="1" fontAlgn="base" hangingPunct="1">
                <a:spcBef>
                  <a:spcPct val="0"/>
                </a:spcBef>
                <a:spcAft>
                  <a:spcPct val="0"/>
                </a:spcAft>
              </a:pPr>
              <a:t>12</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FA07DEF-433E-4A5A-917A-488309EF7303}" type="slidenum">
              <a:rPr lang="en-US" smtClean="0">
                <a:latin typeface="Arial" charset="0"/>
                <a:cs typeface="Arial" charset="0"/>
              </a:rPr>
              <a:pPr eaLnBrk="1" fontAlgn="base" hangingPunct="1">
                <a:spcBef>
                  <a:spcPct val="0"/>
                </a:spcBef>
                <a:spcAft>
                  <a:spcPct val="0"/>
                </a:spcAft>
              </a:pPr>
              <a:t>13</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18020FA-ED69-434C-9895-A2C1C86720E8}" type="slidenum">
              <a:rPr lang="en-US" smtClean="0">
                <a:latin typeface="Arial" charset="0"/>
                <a:cs typeface="Arial" charset="0"/>
              </a:rPr>
              <a:pPr eaLnBrk="1" fontAlgn="base" hangingPunct="1">
                <a:spcBef>
                  <a:spcPct val="0"/>
                </a:spcBef>
                <a:spcAft>
                  <a:spcPct val="0"/>
                </a:spcAft>
              </a:pPr>
              <a:t>14</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65D77EB-4263-4ACF-B192-CA35340DC028}" type="slidenum">
              <a:rPr lang="en-US" smtClean="0">
                <a:latin typeface="Arial" charset="0"/>
                <a:cs typeface="Arial" charset="0"/>
              </a:rPr>
              <a:pPr eaLnBrk="1" fontAlgn="base" hangingPunct="1">
                <a:spcBef>
                  <a:spcPct val="0"/>
                </a:spcBef>
                <a:spcAft>
                  <a:spcPct val="0"/>
                </a:spcAft>
              </a:pPr>
              <a:t>15</a:t>
            </a:fld>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1129540-5740-4A1D-B34B-7467B38ED000}" type="slidenum">
              <a:rPr lang="en-US" smtClean="0">
                <a:latin typeface="Arial" charset="0"/>
                <a:cs typeface="Arial" charset="0"/>
              </a:rPr>
              <a:pPr eaLnBrk="1" fontAlgn="base" hangingPunct="1">
                <a:spcBef>
                  <a:spcPct val="0"/>
                </a:spcBef>
                <a:spcAft>
                  <a:spcPct val="0"/>
                </a:spcAft>
              </a:pPr>
              <a:t>16</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20C43C2-2555-423D-BEA7-E4D3DA645B16}" type="slidenum">
              <a:rPr lang="en-US" smtClean="0">
                <a:latin typeface="Arial" charset="0"/>
                <a:cs typeface="Arial" charset="0"/>
              </a:rPr>
              <a:pPr eaLnBrk="1" fontAlgn="base" hangingPunct="1">
                <a:spcBef>
                  <a:spcPct val="0"/>
                </a:spcBef>
                <a:spcAft>
                  <a:spcPct val="0"/>
                </a:spcAft>
              </a:pPr>
              <a:t>4</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9C85FF5-B364-43DE-B308-D269C840BE09}" type="slidenum">
              <a:rPr lang="en-US" smtClean="0">
                <a:latin typeface="Arial" charset="0"/>
                <a:cs typeface="Arial" charset="0"/>
              </a:rPr>
              <a:pPr eaLnBrk="1" fontAlgn="base" hangingPunct="1">
                <a:spcBef>
                  <a:spcPct val="0"/>
                </a:spcBef>
                <a:spcAft>
                  <a:spcPct val="0"/>
                </a:spcAft>
              </a:pPr>
              <a:t>5</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6692EE2-4AAB-46CE-8D7E-A274D58F185E}" type="slidenum">
              <a:rPr lang="en-US" smtClean="0">
                <a:latin typeface="Arial" charset="0"/>
                <a:cs typeface="Arial" charset="0"/>
              </a:rPr>
              <a:pPr eaLnBrk="1" fontAlgn="base" hangingPunct="1">
                <a:spcBef>
                  <a:spcPct val="0"/>
                </a:spcBef>
                <a:spcAft>
                  <a:spcPct val="0"/>
                </a:spcAft>
              </a:pPr>
              <a:t>6</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DF2D5E4-9104-44E5-8D37-105832952485}" type="slidenum">
              <a:rPr lang="en-US" smtClean="0">
                <a:latin typeface="Arial" charset="0"/>
                <a:cs typeface="Arial" charset="0"/>
              </a:rPr>
              <a:pPr eaLnBrk="1" fontAlgn="base" hangingPunct="1">
                <a:spcBef>
                  <a:spcPct val="0"/>
                </a:spcBef>
                <a:spcAft>
                  <a:spcPct val="0"/>
                </a:spcAft>
              </a:pPr>
              <a:t>7</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79DF1F0-7BF7-41C6-A91F-E8C5B88B867C}" type="slidenum">
              <a:rPr lang="en-US" smtClean="0">
                <a:latin typeface="Arial" charset="0"/>
                <a:cs typeface="Arial" charset="0"/>
              </a:rPr>
              <a:pPr eaLnBrk="1" fontAlgn="base" hangingPunct="1">
                <a:spcBef>
                  <a:spcPct val="0"/>
                </a:spcBef>
                <a:spcAft>
                  <a:spcPct val="0"/>
                </a:spcAft>
              </a:pPr>
              <a:t>8</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FAE1B40-35AB-4668-A333-32B2DEB8C240}" type="slidenum">
              <a:rPr lang="en-US" smtClean="0">
                <a:latin typeface="Arial" charset="0"/>
                <a:cs typeface="Arial" charset="0"/>
              </a:rPr>
              <a:pPr eaLnBrk="1" fontAlgn="base" hangingPunct="1">
                <a:spcBef>
                  <a:spcPct val="0"/>
                </a:spcBef>
                <a:spcAft>
                  <a:spcPct val="0"/>
                </a:spcAft>
              </a:pPr>
              <a:t>9</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6C872B3-8A1A-4D4E-AE67-C6BE152FACB3}" type="slidenum">
              <a:rPr lang="en-US" smtClean="0">
                <a:latin typeface="Arial" charset="0"/>
                <a:cs typeface="Arial" charset="0"/>
              </a:rPr>
              <a:pPr eaLnBrk="1" fontAlgn="base" hangingPunct="1">
                <a:spcBef>
                  <a:spcPct val="0"/>
                </a:spcBef>
                <a:spcAft>
                  <a:spcPct val="0"/>
                </a:spcAft>
              </a:pPr>
              <a:t>10</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4C3277B-D9C1-404E-A4BE-0717E6FB048B}" type="slidenum">
              <a:rPr lang="en-US" smtClean="0">
                <a:latin typeface="Arial" charset="0"/>
                <a:cs typeface="Arial" charset="0"/>
              </a:rPr>
              <a:pPr eaLnBrk="1" fontAlgn="base" hangingPunct="1">
                <a:spcBef>
                  <a:spcPct val="0"/>
                </a:spcBef>
                <a:spcAft>
                  <a:spcPct val="0"/>
                </a:spcAft>
              </a:pPr>
              <a:t>11</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4CDBB3-40E3-40AD-B3C2-5F105BDB45C6}"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3D3B39-9736-4799-9A44-D1BB1DF0B902}" type="slidenum">
              <a:rPr lang="en-US"/>
              <a:pPr>
                <a:defRPr/>
              </a:pPr>
              <a:t>‹#›</a:t>
            </a:fld>
            <a:endParaRPr lang="en-US"/>
          </a:p>
        </p:txBody>
      </p:sp>
    </p:spTree>
    <p:extLst>
      <p:ext uri="{BB962C8B-B14F-4D97-AF65-F5344CB8AC3E}">
        <p14:creationId xmlns:p14="http://schemas.microsoft.com/office/powerpoint/2010/main" val="272679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7B1613-751C-4599-AD23-06CDD1BDB3BD}"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67881-14FE-46FC-AA12-CDE0C4618985}" type="slidenum">
              <a:rPr lang="en-US"/>
              <a:pPr>
                <a:defRPr/>
              </a:pPr>
              <a:t>‹#›</a:t>
            </a:fld>
            <a:endParaRPr lang="en-US"/>
          </a:p>
        </p:txBody>
      </p:sp>
    </p:spTree>
    <p:extLst>
      <p:ext uri="{BB962C8B-B14F-4D97-AF65-F5344CB8AC3E}">
        <p14:creationId xmlns:p14="http://schemas.microsoft.com/office/powerpoint/2010/main" val="12928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B480A-6711-45A0-B27C-AB0AA527DB22}"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5341A-A891-4D19-8F94-B21B0FF43700}" type="slidenum">
              <a:rPr lang="en-US"/>
              <a:pPr>
                <a:defRPr/>
              </a:pPr>
              <a:t>‹#›</a:t>
            </a:fld>
            <a:endParaRPr lang="en-US"/>
          </a:p>
        </p:txBody>
      </p:sp>
    </p:spTree>
    <p:extLst>
      <p:ext uri="{BB962C8B-B14F-4D97-AF65-F5344CB8AC3E}">
        <p14:creationId xmlns:p14="http://schemas.microsoft.com/office/powerpoint/2010/main" val="8174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0F0AAB-E840-4685-89F5-5B73250AE9F4}"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21374E-3AFF-4055-BD51-1E3C24701AAF}" type="slidenum">
              <a:rPr lang="en-US"/>
              <a:pPr>
                <a:defRPr/>
              </a:pPr>
              <a:t>‹#›</a:t>
            </a:fld>
            <a:endParaRPr lang="en-US"/>
          </a:p>
        </p:txBody>
      </p:sp>
    </p:spTree>
    <p:extLst>
      <p:ext uri="{BB962C8B-B14F-4D97-AF65-F5344CB8AC3E}">
        <p14:creationId xmlns:p14="http://schemas.microsoft.com/office/powerpoint/2010/main" val="111427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E5DD20-53E3-4B3B-8297-B8FA0EB410EC}"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7D915-5555-4F8F-84EB-50726D45F637}" type="slidenum">
              <a:rPr lang="en-US"/>
              <a:pPr>
                <a:defRPr/>
              </a:pPr>
              <a:t>‹#›</a:t>
            </a:fld>
            <a:endParaRPr lang="en-US"/>
          </a:p>
        </p:txBody>
      </p:sp>
    </p:spTree>
    <p:extLst>
      <p:ext uri="{BB962C8B-B14F-4D97-AF65-F5344CB8AC3E}">
        <p14:creationId xmlns:p14="http://schemas.microsoft.com/office/powerpoint/2010/main" val="101821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CAD79C-F116-4FF3-A6A9-F39B8E4F305A}"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BADE7-3FD0-4E15-84F0-E9C1D27D8737}" type="slidenum">
              <a:rPr lang="en-US"/>
              <a:pPr>
                <a:defRPr/>
              </a:pPr>
              <a:t>‹#›</a:t>
            </a:fld>
            <a:endParaRPr lang="en-US"/>
          </a:p>
        </p:txBody>
      </p:sp>
    </p:spTree>
    <p:extLst>
      <p:ext uri="{BB962C8B-B14F-4D97-AF65-F5344CB8AC3E}">
        <p14:creationId xmlns:p14="http://schemas.microsoft.com/office/powerpoint/2010/main" val="10953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B39093-67D7-481B-AC5F-72974612609D}" type="datetimeFigureOut">
              <a:rPr lang="en-US"/>
              <a:pPr>
                <a:defRPr/>
              </a:pPr>
              <a:t>9/3/2012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183817-CC98-492A-B100-C0C91CC83692}" type="slidenum">
              <a:rPr lang="en-US"/>
              <a:pPr>
                <a:defRPr/>
              </a:pPr>
              <a:t>‹#›</a:t>
            </a:fld>
            <a:endParaRPr lang="en-US"/>
          </a:p>
        </p:txBody>
      </p:sp>
    </p:spTree>
    <p:extLst>
      <p:ext uri="{BB962C8B-B14F-4D97-AF65-F5344CB8AC3E}">
        <p14:creationId xmlns:p14="http://schemas.microsoft.com/office/powerpoint/2010/main" val="266385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5D7290-1D29-4D66-BA59-E1956FEBDAD8}" type="datetimeFigureOut">
              <a:rPr lang="en-US"/>
              <a:pPr>
                <a:defRPr/>
              </a:pPr>
              <a:t>9/3/2012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7663EA-C31D-46CE-86FE-6575F0F626E4}" type="slidenum">
              <a:rPr lang="en-US"/>
              <a:pPr>
                <a:defRPr/>
              </a:pPr>
              <a:t>‹#›</a:t>
            </a:fld>
            <a:endParaRPr lang="en-US"/>
          </a:p>
        </p:txBody>
      </p:sp>
    </p:spTree>
    <p:extLst>
      <p:ext uri="{BB962C8B-B14F-4D97-AF65-F5344CB8AC3E}">
        <p14:creationId xmlns:p14="http://schemas.microsoft.com/office/powerpoint/2010/main" val="119874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73D69-E1A7-400F-9105-AC36B21FFA4D}" type="datetimeFigureOut">
              <a:rPr lang="en-US"/>
              <a:pPr>
                <a:defRPr/>
              </a:pPr>
              <a:t>9/3/2012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192FDA-E267-4DA0-BA54-DFEC14D7AB74}" type="slidenum">
              <a:rPr lang="en-US"/>
              <a:pPr>
                <a:defRPr/>
              </a:pPr>
              <a:t>‹#›</a:t>
            </a:fld>
            <a:endParaRPr lang="en-US"/>
          </a:p>
        </p:txBody>
      </p:sp>
    </p:spTree>
    <p:extLst>
      <p:ext uri="{BB962C8B-B14F-4D97-AF65-F5344CB8AC3E}">
        <p14:creationId xmlns:p14="http://schemas.microsoft.com/office/powerpoint/2010/main" val="93811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144BF1-CD23-4469-979B-296D12BA1B89}"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1D0C0D-D8E4-454C-A684-E1C4F04FFDFE}" type="slidenum">
              <a:rPr lang="en-US"/>
              <a:pPr>
                <a:defRPr/>
              </a:pPr>
              <a:t>‹#›</a:t>
            </a:fld>
            <a:endParaRPr lang="en-US"/>
          </a:p>
        </p:txBody>
      </p:sp>
    </p:spTree>
    <p:extLst>
      <p:ext uri="{BB962C8B-B14F-4D97-AF65-F5344CB8AC3E}">
        <p14:creationId xmlns:p14="http://schemas.microsoft.com/office/powerpoint/2010/main" val="329123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BDA274-913B-4655-94A3-FCC0E5AA3A02}"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118505-F102-4A2D-AFFA-A0F485BE17AA}" type="slidenum">
              <a:rPr lang="en-US"/>
              <a:pPr>
                <a:defRPr/>
              </a:pPr>
              <a:t>‹#›</a:t>
            </a:fld>
            <a:endParaRPr lang="en-US"/>
          </a:p>
        </p:txBody>
      </p:sp>
    </p:spTree>
    <p:extLst>
      <p:ext uri="{BB962C8B-B14F-4D97-AF65-F5344CB8AC3E}">
        <p14:creationId xmlns:p14="http://schemas.microsoft.com/office/powerpoint/2010/main" val="124613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B31C02-25D4-41F0-B610-438F252E238E}" type="datetimeFigureOut">
              <a:rPr lang="en-US"/>
              <a:pPr>
                <a:defRPr/>
              </a:pPr>
              <a:t>9/3/2012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06F11B-5875-4AAF-97D3-AB47C19799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Van</a:t>
            </a:r>
          </a:p>
        </p:txBody>
      </p:sp>
      <p:pic>
        <p:nvPicPr>
          <p:cNvPr id="1024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C:\Documents and Settings\Sandy\My Documents\CAWST_2011\BSF Technician Workshop\Multimedia\Transporting Filters\IMG_1701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25563"/>
            <a:ext cx="5649913"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6553200" y="20574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800">
                <a:latin typeface="Arial" charset="0"/>
                <a:cs typeface="Arial" charset="0"/>
              </a:rPr>
              <a:t>Note:</a:t>
            </a:r>
          </a:p>
          <a:p>
            <a:pPr eaLnBrk="1" hangingPunct="1"/>
            <a:r>
              <a:rPr lang="en-US" sz="2800">
                <a:latin typeface="Arial" charset="0"/>
                <a:cs typeface="Arial" charset="0"/>
              </a:rPr>
              <a:t>-padding (mats and bags of sand) to cushion filters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Car</a:t>
            </a:r>
          </a:p>
        </p:txBody>
      </p:sp>
      <p:pic>
        <p:nvPicPr>
          <p:cNvPr id="1229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Mexico1-filter in trunk of 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62200" y="1930844"/>
            <a:ext cx="4495800" cy="3010299"/>
          </a:xfrm>
          <a:prstGeom prst="rect">
            <a:avLst/>
          </a:prstGeom>
          <a:solidFill>
            <a:srgbClr val="FFFFFF">
              <a:shade val="85000"/>
            </a:srgbClr>
          </a:solidFill>
          <a:ln w="9525">
            <a:solidFill>
              <a:srgbClr val="000000"/>
            </a:solidFill>
            <a:miter lim="800000"/>
            <a:headEnd/>
            <a:tailEnd/>
          </a:ln>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Special Filter Cart</a:t>
            </a:r>
          </a:p>
        </p:txBody>
      </p:sp>
      <p:pic>
        <p:nvPicPr>
          <p:cNvPr id="1331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Documents and Settings\Sandy\My Documents\CAWST_2011\BSF Technician Workshop\Multimedia\Transporting Filters\IMG_1659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95400"/>
            <a:ext cx="2925763" cy="390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4" descr="C:\Documents and Settings\Sandy\My Documents\CAWST_2011\BSF Technician Workshop\Multimedia\Transporting Filters\IMG_1660 (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743200"/>
            <a:ext cx="2925763" cy="390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5" descr="C:\Documents and Settings\Sandy\My Documents\CAWST_2011\BSF Technician Workshop\Multimedia\Transporting Filters\IMG_1663 (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497013"/>
            <a:ext cx="3897313" cy="2922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Push-Cart</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C:\Documents and Settings\Sandy\My Documents\CAWST_2011\BSF Technician Workshop\Multimedia\Transporting Filters\Moving filter to a home for set up (Large).JPG"/>
          <p:cNvPicPr>
            <a:picLocks noChangeAspect="1" noChangeArrowheads="1"/>
          </p:cNvPicPr>
          <p:nvPr/>
        </p:nvPicPr>
        <p:blipFill>
          <a:blip r:embed="rId4">
            <a:extLst>
              <a:ext uri="{28A0092B-C50C-407E-A947-70E740481C1C}">
                <a14:useLocalDpi xmlns:a14="http://schemas.microsoft.com/office/drawing/2010/main" val="0"/>
              </a:ext>
            </a:extLst>
          </a:blip>
          <a:srcRect l="9286" t="20412" r="22812" b="1424"/>
          <a:stretch>
            <a:fillRect/>
          </a:stretch>
        </p:blipFill>
        <p:spPr bwMode="auto">
          <a:xfrm>
            <a:off x="1225550" y="1143000"/>
            <a:ext cx="66230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Horse-Cart</a:t>
            </a:r>
          </a:p>
        </p:txBody>
      </p:sp>
      <p:pic>
        <p:nvPicPr>
          <p:cNvPr id="1536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0" descr="transportfilter-Kenya - donkey c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25" y="1676400"/>
            <a:ext cx="5426075" cy="36576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Motorbike</a:t>
            </a:r>
          </a:p>
        </p:txBody>
      </p:sp>
      <p:pic>
        <p:nvPicPr>
          <p:cNvPr id="1638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C:\Documents and Settings\Sandy\My Documents\CAWST_2011\BSF Technician Workshop\Multimedia\Transporting Filters\Uganda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1477963"/>
            <a:ext cx="52022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Boat</a:t>
            </a:r>
          </a:p>
        </p:txBody>
      </p:sp>
      <p:pic>
        <p:nvPicPr>
          <p:cNvPr id="1741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6" descr="Xingu- filters in can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0"/>
            <a:ext cx="5283200" cy="396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chemeClr val="tx2"/>
                </a:solidFill>
                <a:latin typeface="Arial" charset="0"/>
                <a:cs typeface="Arial" charset="0"/>
              </a:rPr>
              <a:t>Review</a:t>
            </a:r>
          </a:p>
        </p:txBody>
      </p:sp>
      <p:sp>
        <p:nvSpPr>
          <p:cNvPr id="18435" name="Content Placeholder 2"/>
          <p:cNvSpPr>
            <a:spLocks noGrp="1"/>
          </p:cNvSpPr>
          <p:nvPr>
            <p:ph idx="1"/>
          </p:nvPr>
        </p:nvSpPr>
        <p:spPr/>
        <p:txBody>
          <a:bodyPr/>
          <a:lstStyle/>
          <a:p>
            <a:r>
              <a:rPr lang="en-US" dirty="0" smtClean="0">
                <a:latin typeface="Arial" charset="0"/>
                <a:cs typeface="Arial" charset="0"/>
              </a:rPr>
              <a:t>Which of these ways would you </a:t>
            </a:r>
            <a:r>
              <a:rPr lang="en-US" dirty="0" smtClean="0">
                <a:latin typeface="Arial" charset="0"/>
                <a:cs typeface="Arial" charset="0"/>
              </a:rPr>
              <a:t>use to transport filters </a:t>
            </a:r>
            <a:r>
              <a:rPr lang="en-US" dirty="0" smtClean="0">
                <a:latin typeface="Arial" charset="0"/>
                <a:cs typeface="Arial" charset="0"/>
              </a:rPr>
              <a:t>to </a:t>
            </a:r>
            <a:r>
              <a:rPr lang="en-US" dirty="0" smtClean="0">
                <a:latin typeface="Arial" charset="0"/>
                <a:cs typeface="Arial" charset="0"/>
              </a:rPr>
              <a:t>users? </a:t>
            </a:r>
            <a:endParaRPr lang="en-US" dirty="0" smtClean="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3124200" y="6356350"/>
            <a:ext cx="2895600" cy="365125"/>
          </a:xfrm>
        </p:spPr>
        <p:txBody>
          <a:bodyPr/>
          <a:lstStyle/>
          <a:p>
            <a:pPr algn="ctr">
              <a:defRPr/>
            </a:pPr>
            <a:fld id="{BE88F2A2-F57E-46BC-B5C4-0315A503C8F5}" type="slidenum">
              <a:rPr lang="en-US"/>
              <a:pPr algn="ctr">
                <a:defRPr/>
              </a:pPr>
              <a:t>2</a:t>
            </a:fld>
            <a:endParaRPr lang="en-US"/>
          </a:p>
        </p:txBody>
      </p:sp>
      <p:sp>
        <p:nvSpPr>
          <p:cNvPr id="3075" name="Rectangle 4"/>
          <p:cNvSpPr>
            <a:spLocks noGrp="1" noChangeArrowheads="1"/>
          </p:cNvSpPr>
          <p:nvPr>
            <p:ph type="title"/>
          </p:nvPr>
        </p:nvSpPr>
        <p:spPr>
          <a:xfrm>
            <a:off x="457200" y="1676400"/>
            <a:ext cx="8229600" cy="1371600"/>
          </a:xfrm>
        </p:spPr>
        <p:txBody>
          <a:bodyPr/>
          <a:lstStyle/>
          <a:p>
            <a:pPr eaLnBrk="1" hangingPunct="1"/>
            <a:r>
              <a:rPr lang="en-US" sz="4000" b="1" smtClean="0">
                <a:solidFill>
                  <a:schemeClr val="tx2"/>
                </a:solidFill>
                <a:latin typeface="Arial" charset="0"/>
                <a:cs typeface="Arial" charset="0"/>
              </a:rPr>
              <a:t>Transporting Filters</a:t>
            </a:r>
            <a:br>
              <a:rPr lang="en-US" sz="4000" b="1" smtClean="0">
                <a:solidFill>
                  <a:schemeClr val="tx2"/>
                </a:solidFill>
                <a:latin typeface="Arial" charset="0"/>
                <a:cs typeface="Arial" charset="0"/>
              </a:rPr>
            </a:br>
            <a:r>
              <a:rPr lang="en-US" sz="4000" b="1" smtClean="0">
                <a:solidFill>
                  <a:schemeClr val="tx2"/>
                </a:solidFill>
                <a:latin typeface="Arial" charset="0"/>
                <a:cs typeface="Arial" charset="0"/>
              </a:rPr>
              <a:t>-some examples-</a:t>
            </a:r>
          </a:p>
        </p:txBody>
      </p:sp>
      <p:pic>
        <p:nvPicPr>
          <p:cNvPr id="3076"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Carrying By Hand</a:t>
            </a:r>
          </a:p>
        </p:txBody>
      </p:sp>
      <p:pic>
        <p:nvPicPr>
          <p:cNvPr id="409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C:\Documents and Settings\Sandy\My Documents\CAWST_2011\BSF Technician Workshop\Multimedia\Transporting Filters\Viagem 015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C:\Documents and Settings\Sandy\My Documents\CAWST_2011\BSF Technician Workshop\Multimedia\Transporting Filters\Transport_Misc (Small).JPG"/>
          <p:cNvPicPr>
            <a:picLocks noChangeAspect="1" noChangeArrowheads="1"/>
          </p:cNvPicPr>
          <p:nvPr/>
        </p:nvPicPr>
        <p:blipFill>
          <a:blip r:embed="rId5">
            <a:extLst>
              <a:ext uri="{28A0092B-C50C-407E-A947-70E740481C1C}">
                <a14:useLocalDpi xmlns:a14="http://schemas.microsoft.com/office/drawing/2010/main" val="0"/>
              </a:ext>
            </a:extLst>
          </a:blip>
          <a:srcRect l="28357" r="12500"/>
          <a:stretch>
            <a:fillRect/>
          </a:stretch>
        </p:blipFill>
        <p:spPr bwMode="auto">
          <a:xfrm>
            <a:off x="5005388" y="1752600"/>
            <a:ext cx="36052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Carrying By Hand</a:t>
            </a:r>
          </a:p>
        </p:txBody>
      </p:sp>
      <p:pic>
        <p:nvPicPr>
          <p:cNvPr id="512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C:\Documents and Settings\Sandy\My Documents\CAWST_2011\BSF Technician Workshop\Multimedia\Transporting Filters\PI photos 107.jpg"/>
          <p:cNvPicPr>
            <a:picLocks noChangeAspect="1" noChangeArrowheads="1"/>
          </p:cNvPicPr>
          <p:nvPr/>
        </p:nvPicPr>
        <p:blipFill>
          <a:blip r:embed="rId4">
            <a:extLst>
              <a:ext uri="{28A0092B-C50C-407E-A947-70E740481C1C}">
                <a14:useLocalDpi xmlns:a14="http://schemas.microsoft.com/office/drawing/2010/main" val="0"/>
              </a:ext>
            </a:extLst>
          </a:blip>
          <a:srcRect l="40997" t="33582" r="15485" b="27484"/>
          <a:stretch>
            <a:fillRect/>
          </a:stretch>
        </p:blipFill>
        <p:spPr bwMode="auto">
          <a:xfrm>
            <a:off x="4625975" y="1266825"/>
            <a:ext cx="390842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C:\Documents and Settings\Sandy\My Documents\CAWST_2011\BSF Technician Workshop\Multimedia\Transporting Filters\Carrying with Iron Bar_Nepal (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1266825"/>
            <a:ext cx="34956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Carrying By Hand</a:t>
            </a:r>
          </a:p>
        </p:txBody>
      </p:sp>
      <p:pic>
        <p:nvPicPr>
          <p:cNvPr id="614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Documents and Settings\Sandy\My Documents\CAWST_2011\BSF Technician Workshop\Multimedia\Transporting Filters\Paz carrying filter (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0813"/>
            <a:ext cx="59944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l="3069" r="7147"/>
          <a:stretch>
            <a:fillRect/>
          </a:stretch>
        </p:blipFill>
        <p:spPr bwMode="auto">
          <a:xfrm>
            <a:off x="5791200" y="1420813"/>
            <a:ext cx="3030538"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Carrying By Hand</a:t>
            </a:r>
          </a:p>
        </p:txBody>
      </p:sp>
      <p:pic>
        <p:nvPicPr>
          <p:cNvPr id="717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N:\Education Program Development\Workshops in Progress\Project Implementation for BSF\! Update Ideas\photos\Carrying Filter_SHIP_Zambia_201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30363"/>
            <a:ext cx="25431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Truck</a:t>
            </a:r>
          </a:p>
        </p:txBody>
      </p:sp>
      <p:pic>
        <p:nvPicPr>
          <p:cNvPr id="819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C:\Documents and Settings\Sandy\My Documents\CAWST_2011\BSF Technician Workshop\Multimedia\Transporting Filters\Pick-up truck &amp; reed bed protection_Haiti_PWH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520223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
          <p:cNvSpPr txBox="1">
            <a:spLocks noChangeArrowheads="1"/>
          </p:cNvSpPr>
          <p:nvPr/>
        </p:nvSpPr>
        <p:spPr bwMode="auto">
          <a:xfrm>
            <a:off x="6324600" y="2057400"/>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800">
                <a:latin typeface="Arial" charset="0"/>
                <a:cs typeface="Arial" charset="0"/>
              </a:rPr>
              <a:t>Note:</a:t>
            </a:r>
          </a:p>
          <a:p>
            <a:pPr eaLnBrk="1" hangingPunct="1"/>
            <a:r>
              <a:rPr lang="en-US" sz="2800">
                <a:latin typeface="Arial" charset="0"/>
                <a:cs typeface="Arial" charset="0"/>
              </a:rPr>
              <a:t>-padding (straw) to cushion filters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Truck</a:t>
            </a:r>
          </a:p>
        </p:txBody>
      </p:sp>
      <p:pic>
        <p:nvPicPr>
          <p:cNvPr id="921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p:cNvSpPr txBox="1">
            <a:spLocks noChangeArrowheads="1"/>
          </p:cNvSpPr>
          <p:nvPr/>
        </p:nvSpPr>
        <p:spPr bwMode="auto">
          <a:xfrm>
            <a:off x="6324600" y="2057400"/>
            <a:ext cx="2514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800">
                <a:latin typeface="Arial" charset="0"/>
                <a:cs typeface="Arial" charset="0"/>
              </a:rPr>
              <a:t>Note:</a:t>
            </a:r>
          </a:p>
          <a:p>
            <a:pPr eaLnBrk="1" hangingPunct="1"/>
            <a:r>
              <a:rPr lang="en-US" sz="2800">
                <a:latin typeface="Arial" charset="0"/>
                <a:cs typeface="Arial" charset="0"/>
              </a:rPr>
              <a:t>-tying filters down</a:t>
            </a:r>
          </a:p>
        </p:txBody>
      </p:sp>
      <p:pic>
        <p:nvPicPr>
          <p:cNvPr id="9221" name="Picture 8" descr="N:\Education Program Development\Workshops in Progress\Project Implementation for BSF\! Update Ideas\photos\CWH workshop - July 2007 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00200"/>
            <a:ext cx="52673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Truck</a:t>
            </a:r>
          </a:p>
        </p:txBody>
      </p:sp>
      <p:pic>
        <p:nvPicPr>
          <p:cNvPr id="1126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19200"/>
            <a:ext cx="6488113"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162</Words>
  <Application>Microsoft Office PowerPoint</Application>
  <PresentationFormat>On-screen Show (4:3)</PresentationFormat>
  <Paragraphs>82</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Transporting Filters -some examples-</vt:lpstr>
      <vt:lpstr>Carrying By Hand</vt:lpstr>
      <vt:lpstr>Carrying By Hand</vt:lpstr>
      <vt:lpstr>Carrying By Hand</vt:lpstr>
      <vt:lpstr>Carrying By Hand</vt:lpstr>
      <vt:lpstr>Truck</vt:lpstr>
      <vt:lpstr>Truck</vt:lpstr>
      <vt:lpstr>Truck</vt:lpstr>
      <vt:lpstr>Van</vt:lpstr>
      <vt:lpstr>Car</vt:lpstr>
      <vt:lpstr>Special Filter Cart</vt:lpstr>
      <vt:lpstr>Push-Cart</vt:lpstr>
      <vt:lpstr>Horse-Cart</vt:lpstr>
      <vt:lpstr>Motorbike</vt:lpstr>
      <vt:lpstr>Boat</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mforan</dc:creator>
  <cp:lastModifiedBy>Sandy Davis</cp:lastModifiedBy>
  <cp:revision>23</cp:revision>
  <dcterms:created xsi:type="dcterms:W3CDTF">2010-11-22T18:37:35Z</dcterms:created>
  <dcterms:modified xsi:type="dcterms:W3CDTF">2012-09-03T22:34:37Z</dcterms:modified>
</cp:coreProperties>
</file>