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6608B-ECB7-4BAB-9C80-58350A1A5D69}" v="162" dt="2026-03-11T19:47:02.035"/>
  </p1510:revLst>
</p1510:revInfo>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p:restoredTop sz="83777" autoAdjust="0"/>
  </p:normalViewPr>
  <p:slideViewPr>
    <p:cSldViewPr snapToGrid="0">
      <p:cViewPr varScale="1">
        <p:scale>
          <a:sx n="82" d="100"/>
          <a:sy n="82" d="100"/>
        </p:scale>
        <p:origin x="988" y="52"/>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e Hunt" userId="3a6638a2-016a-4825-9895-d04356872648" providerId="ADAL" clId="{C5D7E95E-1ADA-47CC-9D4E-38CF2C56E507}"/>
    <pc:docChg chg="undo redo custSel addSld delSld modSld">
      <pc:chgData name="Dafne Hunt" userId="3a6638a2-016a-4825-9895-d04356872648" providerId="ADAL" clId="{C5D7E95E-1ADA-47CC-9D4E-38CF2C56E507}" dt="2026-03-11T21:00:25.525" v="805" actId="47"/>
      <pc:docMkLst>
        <pc:docMk/>
      </pc:docMkLst>
      <pc:sldChg chg="addSp modSp mod">
        <pc:chgData name="Dafne Hunt" userId="3a6638a2-016a-4825-9895-d04356872648" providerId="ADAL" clId="{C5D7E95E-1ADA-47CC-9D4E-38CF2C56E507}" dt="2026-03-11T19:31:06.549" v="688" actId="790"/>
        <pc:sldMkLst>
          <pc:docMk/>
          <pc:sldMk cId="0" sldId="256"/>
        </pc:sldMkLst>
        <pc:spChg chg="mod">
          <ac:chgData name="Dafne Hunt" userId="3a6638a2-016a-4825-9895-d04356872648" providerId="ADAL" clId="{C5D7E95E-1ADA-47CC-9D4E-38CF2C56E507}" dt="2026-03-11T19:31:06.549" v="688" actId="790"/>
          <ac:spMkLst>
            <pc:docMk/>
            <pc:sldMk cId="0" sldId="256"/>
            <ac:spMk id="6" creationId="{4B29EDF8-79ED-8673-72D1-A50BBB68B8A2}"/>
          </ac:spMkLst>
        </pc:spChg>
        <pc:spChg chg="mod">
          <ac:chgData name="Dafne Hunt" userId="3a6638a2-016a-4825-9895-d04356872648" providerId="ADAL" clId="{C5D7E95E-1ADA-47CC-9D4E-38CF2C56E507}" dt="2026-03-11T19:31:06.549" v="688" actId="790"/>
          <ac:spMkLst>
            <pc:docMk/>
            <pc:sldMk cId="0" sldId="256"/>
            <ac:spMk id="281" creationId="{00000000-0000-0000-0000-000000000000}"/>
          </ac:spMkLst>
        </pc:spChg>
        <pc:graphicFrameChg chg="add mod">
          <ac:chgData name="Dafne Hunt" userId="3a6638a2-016a-4825-9895-d04356872648" providerId="ADAL" clId="{C5D7E95E-1ADA-47CC-9D4E-38CF2C56E507}" dt="2026-03-11T18:01:39.867" v="0"/>
          <ac:graphicFrameMkLst>
            <pc:docMk/>
            <pc:sldMk cId="0" sldId="256"/>
            <ac:graphicFrameMk id="2" creationId="{5EF08427-B20D-036F-1360-5FF52D2E1C2B}"/>
          </ac:graphicFrameMkLst>
        </pc:graphicFrameChg>
        <pc:graphicFrameChg chg="add mod">
          <ac:chgData name="Dafne Hunt" userId="3a6638a2-016a-4825-9895-d04356872648" providerId="ADAL" clId="{C5D7E95E-1ADA-47CC-9D4E-38CF2C56E507}" dt="2026-03-11T18:02:24.308" v="8"/>
          <ac:graphicFrameMkLst>
            <pc:docMk/>
            <pc:sldMk cId="0" sldId="256"/>
            <ac:graphicFrameMk id="4" creationId="{6C7AC33B-71BE-B698-07DA-E3464FD30E85}"/>
          </ac:graphicFrameMkLst>
        </pc:graphicFrameChg>
      </pc:sldChg>
      <pc:sldChg chg="modSp mod modNotesTx">
        <pc:chgData name="Dafne Hunt" userId="3a6638a2-016a-4825-9895-d04356872648" providerId="ADAL" clId="{C5D7E95E-1ADA-47CC-9D4E-38CF2C56E507}" dt="2026-03-11T19:19:52.703" v="637" actId="20577"/>
        <pc:sldMkLst>
          <pc:docMk/>
          <pc:sldMk cId="0" sldId="258"/>
        </pc:sldMkLst>
        <pc:spChg chg="mod">
          <ac:chgData name="Dafne Hunt" userId="3a6638a2-016a-4825-9895-d04356872648" providerId="ADAL" clId="{C5D7E95E-1ADA-47CC-9D4E-38CF2C56E507}" dt="2026-03-11T18:18:45.199" v="219"/>
          <ac:spMkLst>
            <pc:docMk/>
            <pc:sldMk cId="0" sldId="258"/>
            <ac:spMk id="9" creationId="{DE5F0F6E-627A-4F7E-57AB-EBC60B9ACCFA}"/>
          </ac:spMkLst>
        </pc:spChg>
        <pc:spChg chg="mod">
          <ac:chgData name="Dafne Hunt" userId="3a6638a2-016a-4825-9895-d04356872648" providerId="ADAL" clId="{C5D7E95E-1ADA-47CC-9D4E-38CF2C56E507}" dt="2026-03-11T18:18:15.692" v="217"/>
          <ac:spMkLst>
            <pc:docMk/>
            <pc:sldMk cId="0" sldId="258"/>
            <ac:spMk id="293" creationId="{00000000-0000-0000-0000-000000000000}"/>
          </ac:spMkLst>
        </pc:spChg>
        <pc:spChg chg="mod">
          <ac:chgData name="Dafne Hunt" userId="3a6638a2-016a-4825-9895-d04356872648" providerId="ADAL" clId="{C5D7E95E-1ADA-47CC-9D4E-38CF2C56E507}" dt="2026-03-11T18:18:28.803" v="218"/>
          <ac:spMkLst>
            <pc:docMk/>
            <pc:sldMk cId="0" sldId="258"/>
            <ac:spMk id="295" creationId="{00000000-0000-0000-0000-000000000000}"/>
          </ac:spMkLst>
        </pc:spChg>
        <pc:spChg chg="mod">
          <ac:chgData name="Dafne Hunt" userId="3a6638a2-016a-4825-9895-d04356872648" providerId="ADAL" clId="{C5D7E95E-1ADA-47CC-9D4E-38CF2C56E507}" dt="2026-03-11T18:18:58.727" v="220"/>
          <ac:spMkLst>
            <pc:docMk/>
            <pc:sldMk cId="0" sldId="258"/>
            <ac:spMk id="298" creationId="{00000000-0000-0000-0000-000000000000}"/>
          </ac:spMkLst>
        </pc:spChg>
        <pc:spChg chg="mod">
          <ac:chgData name="Dafne Hunt" userId="3a6638a2-016a-4825-9895-d04356872648" providerId="ADAL" clId="{C5D7E95E-1ADA-47CC-9D4E-38CF2C56E507}" dt="2026-03-11T18:19:40.122" v="223"/>
          <ac:spMkLst>
            <pc:docMk/>
            <pc:sldMk cId="0" sldId="258"/>
            <ac:spMk id="299" creationId="{00000000-0000-0000-0000-000000000000}"/>
          </ac:spMkLst>
        </pc:spChg>
        <pc:spChg chg="mod">
          <ac:chgData name="Dafne Hunt" userId="3a6638a2-016a-4825-9895-d04356872648" providerId="ADAL" clId="{C5D7E95E-1ADA-47CC-9D4E-38CF2C56E507}" dt="2026-03-11T18:19:22.179" v="222"/>
          <ac:spMkLst>
            <pc:docMk/>
            <pc:sldMk cId="0" sldId="258"/>
            <ac:spMk id="301" creationId="{00000000-0000-0000-0000-000000000000}"/>
          </ac:spMkLst>
        </pc:spChg>
      </pc:sldChg>
      <pc:sldChg chg="modNotesTx">
        <pc:chgData name="Dafne Hunt" userId="3a6638a2-016a-4825-9895-d04356872648" providerId="ADAL" clId="{C5D7E95E-1ADA-47CC-9D4E-38CF2C56E507}" dt="2026-03-11T19:20:29.106" v="640" actId="20577"/>
        <pc:sldMkLst>
          <pc:docMk/>
          <pc:sldMk cId="0" sldId="259"/>
        </pc:sldMkLst>
      </pc:sldChg>
      <pc:sldChg chg="modSp mod modNotesTx">
        <pc:chgData name="Dafne Hunt" userId="3a6638a2-016a-4825-9895-d04356872648" providerId="ADAL" clId="{C5D7E95E-1ADA-47CC-9D4E-38CF2C56E507}" dt="2026-03-11T19:33:25.056" v="692" actId="20577"/>
        <pc:sldMkLst>
          <pc:docMk/>
          <pc:sldMk cId="0" sldId="261"/>
        </pc:sldMkLst>
        <pc:spChg chg="mod">
          <ac:chgData name="Dafne Hunt" userId="3a6638a2-016a-4825-9895-d04356872648" providerId="ADAL" clId="{C5D7E95E-1ADA-47CC-9D4E-38CF2C56E507}" dt="2026-03-11T18:25:16.874" v="271" actId="14100"/>
          <ac:spMkLst>
            <pc:docMk/>
            <pc:sldMk cId="0" sldId="261"/>
            <ac:spMk id="334" creationId="{00000000-0000-0000-0000-000000000000}"/>
          </ac:spMkLst>
        </pc:spChg>
        <pc:spChg chg="mod">
          <ac:chgData name="Dafne Hunt" userId="3a6638a2-016a-4825-9895-d04356872648" providerId="ADAL" clId="{C5D7E95E-1ADA-47CC-9D4E-38CF2C56E507}" dt="2026-03-11T18:25:36.671" v="272"/>
          <ac:spMkLst>
            <pc:docMk/>
            <pc:sldMk cId="0" sldId="261"/>
            <ac:spMk id="337" creationId="{00000000-0000-0000-0000-000000000000}"/>
          </ac:spMkLst>
        </pc:spChg>
        <pc:spChg chg="mod">
          <ac:chgData name="Dafne Hunt" userId="3a6638a2-016a-4825-9895-d04356872648" providerId="ADAL" clId="{C5D7E95E-1ADA-47CC-9D4E-38CF2C56E507}" dt="2026-03-11T18:26:16.338" v="274"/>
          <ac:spMkLst>
            <pc:docMk/>
            <pc:sldMk cId="0" sldId="261"/>
            <ac:spMk id="343" creationId="{00000000-0000-0000-0000-000000000000}"/>
          </ac:spMkLst>
        </pc:spChg>
      </pc:sldChg>
      <pc:sldChg chg="modSp mod">
        <pc:chgData name="Dafne Hunt" userId="3a6638a2-016a-4825-9895-d04356872648" providerId="ADAL" clId="{C5D7E95E-1ADA-47CC-9D4E-38CF2C56E507}" dt="2026-03-11T18:26:27.292" v="275"/>
        <pc:sldMkLst>
          <pc:docMk/>
          <pc:sldMk cId="0" sldId="262"/>
        </pc:sldMkLst>
        <pc:spChg chg="mod">
          <ac:chgData name="Dafne Hunt" userId="3a6638a2-016a-4825-9895-d04356872648" providerId="ADAL" clId="{C5D7E95E-1ADA-47CC-9D4E-38CF2C56E507}" dt="2026-03-11T18:26:00.672" v="273"/>
          <ac:spMkLst>
            <pc:docMk/>
            <pc:sldMk cId="0" sldId="262"/>
            <ac:spMk id="2" creationId="{8B64E17F-D5CE-BD0E-4504-964583227A59}"/>
          </ac:spMkLst>
        </pc:spChg>
        <pc:spChg chg="mod">
          <ac:chgData name="Dafne Hunt" userId="3a6638a2-016a-4825-9895-d04356872648" providerId="ADAL" clId="{C5D7E95E-1ADA-47CC-9D4E-38CF2C56E507}" dt="2026-03-11T18:26:27.292" v="275"/>
          <ac:spMkLst>
            <pc:docMk/>
            <pc:sldMk cId="0" sldId="262"/>
            <ac:spMk id="9" creationId="{75113E4C-7D38-CFB7-2EE2-F397C99A69D5}"/>
          </ac:spMkLst>
        </pc:spChg>
        <pc:spChg chg="mod">
          <ac:chgData name="Dafne Hunt" userId="3a6638a2-016a-4825-9895-d04356872648" providerId="ADAL" clId="{C5D7E95E-1ADA-47CC-9D4E-38CF2C56E507}" dt="2026-03-11T18:25:05.863" v="270" actId="20577"/>
          <ac:spMkLst>
            <pc:docMk/>
            <pc:sldMk cId="0" sldId="262"/>
            <ac:spMk id="349" creationId="{00000000-0000-0000-0000-000000000000}"/>
          </ac:spMkLst>
        </pc:spChg>
      </pc:sldChg>
      <pc:sldChg chg="modSp mod modNotesTx">
        <pc:chgData name="Dafne Hunt" userId="3a6638a2-016a-4825-9895-d04356872648" providerId="ADAL" clId="{C5D7E95E-1ADA-47CC-9D4E-38CF2C56E507}" dt="2026-03-11T19:38:50.073" v="694" actId="20577"/>
        <pc:sldMkLst>
          <pc:docMk/>
          <pc:sldMk cId="0" sldId="263"/>
        </pc:sldMkLst>
        <pc:spChg chg="mod">
          <ac:chgData name="Dafne Hunt" userId="3a6638a2-016a-4825-9895-d04356872648" providerId="ADAL" clId="{C5D7E95E-1ADA-47CC-9D4E-38CF2C56E507}" dt="2026-03-11T18:30:45.685" v="364"/>
          <ac:spMkLst>
            <pc:docMk/>
            <pc:sldMk cId="0" sldId="263"/>
            <ac:spMk id="2" creationId="{88CAADD4-9292-9BA4-079C-A003BA56994C}"/>
          </ac:spMkLst>
        </pc:spChg>
        <pc:spChg chg="mod">
          <ac:chgData name="Dafne Hunt" userId="3a6638a2-016a-4825-9895-d04356872648" providerId="ADAL" clId="{C5D7E95E-1ADA-47CC-9D4E-38CF2C56E507}" dt="2026-03-11T18:30:10.728" v="360" actId="1036"/>
          <ac:spMkLst>
            <pc:docMk/>
            <pc:sldMk cId="0" sldId="263"/>
            <ac:spMk id="367" creationId="{00000000-0000-0000-0000-000000000000}"/>
          </ac:spMkLst>
        </pc:spChg>
        <pc:spChg chg="mod">
          <ac:chgData name="Dafne Hunt" userId="3a6638a2-016a-4825-9895-d04356872648" providerId="ADAL" clId="{C5D7E95E-1ADA-47CC-9D4E-38CF2C56E507}" dt="2026-03-11T18:30:22.427" v="361"/>
          <ac:spMkLst>
            <pc:docMk/>
            <pc:sldMk cId="0" sldId="263"/>
            <ac:spMk id="370" creationId="{00000000-0000-0000-0000-000000000000}"/>
          </ac:spMkLst>
        </pc:spChg>
        <pc:spChg chg="mod">
          <ac:chgData name="Dafne Hunt" userId="3a6638a2-016a-4825-9895-d04356872648" providerId="ADAL" clId="{C5D7E95E-1ADA-47CC-9D4E-38CF2C56E507}" dt="2026-03-11T18:30:32.455" v="363"/>
          <ac:spMkLst>
            <pc:docMk/>
            <pc:sldMk cId="0" sldId="263"/>
            <ac:spMk id="371" creationId="{00000000-0000-0000-0000-000000000000}"/>
          </ac:spMkLst>
        </pc:spChg>
        <pc:grpChg chg="mod">
          <ac:chgData name="Dafne Hunt" userId="3a6638a2-016a-4825-9895-d04356872648" providerId="ADAL" clId="{C5D7E95E-1ADA-47CC-9D4E-38CF2C56E507}" dt="2026-03-11T18:29:14.930" v="322" actId="1036"/>
          <ac:grpSpMkLst>
            <pc:docMk/>
            <pc:sldMk cId="0" sldId="263"/>
            <ac:grpSpMk id="11" creationId="{477DDD70-A6B0-1510-1C19-07BD5E120B5D}"/>
          </ac:grpSpMkLst>
        </pc:grpChg>
        <pc:picChg chg="mod">
          <ac:chgData name="Dafne Hunt" userId="3a6638a2-016a-4825-9895-d04356872648" providerId="ADAL" clId="{C5D7E95E-1ADA-47CC-9D4E-38CF2C56E507}" dt="2026-03-11T18:29:26.380" v="345" actId="1037"/>
          <ac:picMkLst>
            <pc:docMk/>
            <pc:sldMk cId="0" sldId="263"/>
            <ac:picMk id="17" creationId="{4AF8C4E4-89D5-A3F3-2F08-9ABF28BC5D5E}"/>
          </ac:picMkLst>
        </pc:picChg>
      </pc:sldChg>
      <pc:sldChg chg="modSp mod">
        <pc:chgData name="Dafne Hunt" userId="3a6638a2-016a-4825-9895-d04356872648" providerId="ADAL" clId="{C5D7E95E-1ADA-47CC-9D4E-38CF2C56E507}" dt="2026-03-11T18:29:04.896" v="320" actId="1037"/>
        <pc:sldMkLst>
          <pc:docMk/>
          <pc:sldMk cId="0" sldId="264"/>
        </pc:sldMkLst>
        <pc:spChg chg="mod">
          <ac:chgData name="Dafne Hunt" userId="3a6638a2-016a-4825-9895-d04356872648" providerId="ADAL" clId="{C5D7E95E-1ADA-47CC-9D4E-38CF2C56E507}" dt="2026-03-11T18:26:47.567" v="278"/>
          <ac:spMkLst>
            <pc:docMk/>
            <pc:sldMk cId="0" sldId="264"/>
            <ac:spMk id="378" creationId="{00000000-0000-0000-0000-000000000000}"/>
          </ac:spMkLst>
        </pc:spChg>
        <pc:spChg chg="mod">
          <ac:chgData name="Dafne Hunt" userId="3a6638a2-016a-4825-9895-d04356872648" providerId="ADAL" clId="{C5D7E95E-1ADA-47CC-9D4E-38CF2C56E507}" dt="2026-03-11T18:28:54.767" v="312" actId="1035"/>
          <ac:spMkLst>
            <pc:docMk/>
            <pc:sldMk cId="0" sldId="264"/>
            <ac:spMk id="380" creationId="{00000000-0000-0000-0000-000000000000}"/>
          </ac:spMkLst>
        </pc:spChg>
        <pc:spChg chg="mod">
          <ac:chgData name="Dafne Hunt" userId="3a6638a2-016a-4825-9895-d04356872648" providerId="ADAL" clId="{C5D7E95E-1ADA-47CC-9D4E-38CF2C56E507}" dt="2026-03-11T18:28:30.715" v="280"/>
          <ac:spMkLst>
            <pc:docMk/>
            <pc:sldMk cId="0" sldId="264"/>
            <ac:spMk id="381" creationId="{00000000-0000-0000-0000-000000000000}"/>
          </ac:spMkLst>
        </pc:spChg>
        <pc:grpChg chg="mod">
          <ac:chgData name="Dafne Hunt" userId="3a6638a2-016a-4825-9895-d04356872648" providerId="ADAL" clId="{C5D7E95E-1ADA-47CC-9D4E-38CF2C56E507}" dt="2026-03-11T18:29:04.896" v="320" actId="1037"/>
          <ac:grpSpMkLst>
            <pc:docMk/>
            <pc:sldMk cId="0" sldId="264"/>
            <ac:grpSpMk id="10" creationId="{F0A884A7-E1F6-F403-29F7-00AE5039DFD8}"/>
          </ac:grpSpMkLst>
        </pc:grpChg>
        <pc:grpChg chg="mod">
          <ac:chgData name="Dafne Hunt" userId="3a6638a2-016a-4825-9895-d04356872648" providerId="ADAL" clId="{C5D7E95E-1ADA-47CC-9D4E-38CF2C56E507}" dt="2026-03-11T18:29:04.896" v="320" actId="1037"/>
          <ac:grpSpMkLst>
            <pc:docMk/>
            <pc:sldMk cId="0" sldId="264"/>
            <ac:grpSpMk id="13" creationId="{53A0F735-FEF9-98F4-ADB2-4A1D5E4CCC80}"/>
          </ac:grpSpMkLst>
        </pc:grpChg>
      </pc:sldChg>
      <pc:sldChg chg="modSp mod modNotesTx">
        <pc:chgData name="Dafne Hunt" userId="3a6638a2-016a-4825-9895-d04356872648" providerId="ADAL" clId="{C5D7E95E-1ADA-47CC-9D4E-38CF2C56E507}" dt="2026-03-11T19:40:25.239" v="700" actId="6549"/>
        <pc:sldMkLst>
          <pc:docMk/>
          <pc:sldMk cId="0" sldId="265"/>
        </pc:sldMkLst>
        <pc:spChg chg="mod">
          <ac:chgData name="Dafne Hunt" userId="3a6638a2-016a-4825-9895-d04356872648" providerId="ADAL" clId="{C5D7E95E-1ADA-47CC-9D4E-38CF2C56E507}" dt="2026-03-11T18:53:25.065" v="386"/>
          <ac:spMkLst>
            <pc:docMk/>
            <pc:sldMk cId="0" sldId="265"/>
            <ac:spMk id="2" creationId="{3D8E972B-C936-DCE8-B382-8AC7C15B7CE7}"/>
          </ac:spMkLst>
        </pc:spChg>
        <pc:spChg chg="mod">
          <ac:chgData name="Dafne Hunt" userId="3a6638a2-016a-4825-9895-d04356872648" providerId="ADAL" clId="{C5D7E95E-1ADA-47CC-9D4E-38CF2C56E507}" dt="2026-03-11T18:53:25.065" v="386"/>
          <ac:spMkLst>
            <pc:docMk/>
            <pc:sldMk cId="0" sldId="265"/>
            <ac:spMk id="3" creationId="{D967E8B9-BFF5-6B90-3747-0FC9833F8442}"/>
          </ac:spMkLst>
        </pc:spChg>
        <pc:spChg chg="mod">
          <ac:chgData name="Dafne Hunt" userId="3a6638a2-016a-4825-9895-d04356872648" providerId="ADAL" clId="{C5D7E95E-1ADA-47CC-9D4E-38CF2C56E507}" dt="2026-03-11T18:53:25.065" v="386"/>
          <ac:spMkLst>
            <pc:docMk/>
            <pc:sldMk cId="0" sldId="265"/>
            <ac:spMk id="4" creationId="{37003DB0-3812-A7B9-E920-ABA30AE1F876}"/>
          </ac:spMkLst>
        </pc:spChg>
        <pc:spChg chg="mod">
          <ac:chgData name="Dafne Hunt" userId="3a6638a2-016a-4825-9895-d04356872648" providerId="ADAL" clId="{C5D7E95E-1ADA-47CC-9D4E-38CF2C56E507}" dt="2026-03-11T18:53:25.065" v="386"/>
          <ac:spMkLst>
            <pc:docMk/>
            <pc:sldMk cId="0" sldId="265"/>
            <ac:spMk id="5" creationId="{D2EF8168-1750-71F7-72C4-A4DEF1807A24}"/>
          </ac:spMkLst>
        </pc:spChg>
        <pc:spChg chg="mod">
          <ac:chgData name="Dafne Hunt" userId="3a6638a2-016a-4825-9895-d04356872648" providerId="ADAL" clId="{C5D7E95E-1ADA-47CC-9D4E-38CF2C56E507}" dt="2026-03-11T18:53:25.065" v="386"/>
          <ac:spMkLst>
            <pc:docMk/>
            <pc:sldMk cId="0" sldId="265"/>
            <ac:spMk id="6" creationId="{4CD69A16-67FF-7316-00B0-EA189A0B73C1}"/>
          </ac:spMkLst>
        </pc:spChg>
        <pc:spChg chg="mod">
          <ac:chgData name="Dafne Hunt" userId="3a6638a2-016a-4825-9895-d04356872648" providerId="ADAL" clId="{C5D7E95E-1ADA-47CC-9D4E-38CF2C56E507}" dt="2026-03-11T18:53:25.065" v="386"/>
          <ac:spMkLst>
            <pc:docMk/>
            <pc:sldMk cId="0" sldId="265"/>
            <ac:spMk id="7" creationId="{51C766EB-293B-A86B-40E3-78B95E43275C}"/>
          </ac:spMkLst>
        </pc:spChg>
        <pc:spChg chg="mod">
          <ac:chgData name="Dafne Hunt" userId="3a6638a2-016a-4825-9895-d04356872648" providerId="ADAL" clId="{C5D7E95E-1ADA-47CC-9D4E-38CF2C56E507}" dt="2026-03-11T18:54:07.738" v="389"/>
          <ac:spMkLst>
            <pc:docMk/>
            <pc:sldMk cId="0" sldId="265"/>
            <ac:spMk id="8" creationId="{30ED1BD2-AE60-5777-D7D7-3F0C7BDC650B}"/>
          </ac:spMkLst>
        </pc:spChg>
        <pc:spChg chg="mod">
          <ac:chgData name="Dafne Hunt" userId="3a6638a2-016a-4825-9895-d04356872648" providerId="ADAL" clId="{C5D7E95E-1ADA-47CC-9D4E-38CF2C56E507}" dt="2026-03-11T18:31:08.472" v="365"/>
          <ac:spMkLst>
            <pc:docMk/>
            <pc:sldMk cId="0" sldId="265"/>
            <ac:spMk id="387" creationId="{00000000-0000-0000-0000-000000000000}"/>
          </ac:spMkLst>
        </pc:spChg>
        <pc:spChg chg="mod">
          <ac:chgData name="Dafne Hunt" userId="3a6638a2-016a-4825-9895-d04356872648" providerId="ADAL" clId="{C5D7E95E-1ADA-47CC-9D4E-38CF2C56E507}" dt="2026-03-11T18:31:20.814" v="366"/>
          <ac:spMkLst>
            <pc:docMk/>
            <pc:sldMk cId="0" sldId="265"/>
            <ac:spMk id="391" creationId="{00000000-0000-0000-0000-000000000000}"/>
          </ac:spMkLst>
        </pc:spChg>
        <pc:grpChg chg="mod">
          <ac:chgData name="Dafne Hunt" userId="3a6638a2-016a-4825-9895-d04356872648" providerId="ADAL" clId="{C5D7E95E-1ADA-47CC-9D4E-38CF2C56E507}" dt="2026-03-11T18:53:25.065" v="386"/>
          <ac:grpSpMkLst>
            <pc:docMk/>
            <pc:sldMk cId="0" sldId="265"/>
            <ac:grpSpMk id="9" creationId="{90A73BF7-680F-C2C1-E3D9-CED1F3F8F4E5}"/>
          </ac:grpSpMkLst>
        </pc:grpChg>
      </pc:sldChg>
      <pc:sldChg chg="modSp">
        <pc:chgData name="Dafne Hunt" userId="3a6638a2-016a-4825-9895-d04356872648" providerId="ADAL" clId="{C5D7E95E-1ADA-47CC-9D4E-38CF2C56E507}" dt="2026-03-11T18:32:23.245" v="370"/>
        <pc:sldMkLst>
          <pc:docMk/>
          <pc:sldMk cId="0" sldId="266"/>
        </pc:sldMkLst>
        <pc:spChg chg="mod">
          <ac:chgData name="Dafne Hunt" userId="3a6638a2-016a-4825-9895-d04356872648" providerId="ADAL" clId="{C5D7E95E-1ADA-47CC-9D4E-38CF2C56E507}" dt="2026-03-11T18:32:23.245" v="370"/>
          <ac:spMkLst>
            <pc:docMk/>
            <pc:sldMk cId="0" sldId="266"/>
            <ac:spMk id="2" creationId="{E5F39DBE-1959-D665-5505-B8E884473449}"/>
          </ac:spMkLst>
        </pc:spChg>
        <pc:spChg chg="mod">
          <ac:chgData name="Dafne Hunt" userId="3a6638a2-016a-4825-9895-d04356872648" providerId="ADAL" clId="{C5D7E95E-1ADA-47CC-9D4E-38CF2C56E507}" dt="2026-03-11T18:31:38.606" v="367"/>
          <ac:spMkLst>
            <pc:docMk/>
            <pc:sldMk cId="0" sldId="266"/>
            <ac:spMk id="396" creationId="{00000000-0000-0000-0000-000000000000}"/>
          </ac:spMkLst>
        </pc:spChg>
      </pc:sldChg>
      <pc:sldChg chg="modSp mod modNotesTx">
        <pc:chgData name="Dafne Hunt" userId="3a6638a2-016a-4825-9895-d04356872648" providerId="ADAL" clId="{C5D7E95E-1ADA-47CC-9D4E-38CF2C56E507}" dt="2026-03-11T19:41:07.867" v="703" actId="20577"/>
        <pc:sldMkLst>
          <pc:docMk/>
          <pc:sldMk cId="0" sldId="267"/>
        </pc:sldMkLst>
        <pc:spChg chg="mod">
          <ac:chgData name="Dafne Hunt" userId="3a6638a2-016a-4825-9895-d04356872648" providerId="ADAL" clId="{C5D7E95E-1ADA-47CC-9D4E-38CF2C56E507}" dt="2026-03-11T18:40:11.967" v="371"/>
          <ac:spMkLst>
            <pc:docMk/>
            <pc:sldMk cId="0" sldId="267"/>
            <ac:spMk id="403" creationId="{00000000-0000-0000-0000-000000000000}"/>
          </ac:spMkLst>
        </pc:spChg>
        <pc:spChg chg="mod">
          <ac:chgData name="Dafne Hunt" userId="3a6638a2-016a-4825-9895-d04356872648" providerId="ADAL" clId="{C5D7E95E-1ADA-47CC-9D4E-38CF2C56E507}" dt="2026-03-11T18:41:54.002" v="382"/>
          <ac:spMkLst>
            <pc:docMk/>
            <pc:sldMk cId="0" sldId="267"/>
            <ac:spMk id="405" creationId="{00000000-0000-0000-0000-000000000000}"/>
          </ac:spMkLst>
        </pc:spChg>
      </pc:sldChg>
      <pc:sldChg chg="addSp modSp mod">
        <pc:chgData name="Dafne Hunt" userId="3a6638a2-016a-4825-9895-d04356872648" providerId="ADAL" clId="{C5D7E95E-1ADA-47CC-9D4E-38CF2C56E507}" dt="2026-03-11T19:02:04.956" v="507" actId="1035"/>
        <pc:sldMkLst>
          <pc:docMk/>
          <pc:sldMk cId="0" sldId="268"/>
        </pc:sldMkLst>
        <pc:spChg chg="mod">
          <ac:chgData name="Dafne Hunt" userId="3a6638a2-016a-4825-9895-d04356872648" providerId="ADAL" clId="{C5D7E95E-1ADA-47CC-9D4E-38CF2C56E507}" dt="2026-03-11T19:01:57.656" v="505"/>
          <ac:spMkLst>
            <pc:docMk/>
            <pc:sldMk cId="0" sldId="268"/>
            <ac:spMk id="2" creationId="{DB133527-2274-9241-EEBD-E26F5A1A8B16}"/>
          </ac:spMkLst>
        </pc:spChg>
        <pc:spChg chg="add mod">
          <ac:chgData name="Dafne Hunt" userId="3a6638a2-016a-4825-9895-d04356872648" providerId="ADAL" clId="{C5D7E95E-1ADA-47CC-9D4E-38CF2C56E507}" dt="2026-03-11T18:59:29.779" v="487" actId="14100"/>
          <ac:spMkLst>
            <pc:docMk/>
            <pc:sldMk cId="0" sldId="268"/>
            <ac:spMk id="4" creationId="{5BE5DC94-3749-5F47-FC96-090C116CACC2}"/>
          </ac:spMkLst>
        </pc:spChg>
        <pc:spChg chg="mod">
          <ac:chgData name="Dafne Hunt" userId="3a6638a2-016a-4825-9895-d04356872648" providerId="ADAL" clId="{C5D7E95E-1ADA-47CC-9D4E-38CF2C56E507}" dt="2026-03-11T19:01:36.058" v="504"/>
          <ac:spMkLst>
            <pc:docMk/>
            <pc:sldMk cId="0" sldId="268"/>
            <ac:spMk id="12" creationId="{C8ABD661-109C-9E7F-CDFE-40E9C3F1AF48}"/>
          </ac:spMkLst>
        </pc:spChg>
        <pc:spChg chg="mod">
          <ac:chgData name="Dafne Hunt" userId="3a6638a2-016a-4825-9895-d04356872648" providerId="ADAL" clId="{C5D7E95E-1ADA-47CC-9D4E-38CF2C56E507}" dt="2026-03-11T18:43:46.592" v="383"/>
          <ac:spMkLst>
            <pc:docMk/>
            <pc:sldMk cId="0" sldId="268"/>
            <ac:spMk id="15" creationId="{A59D41A7-AEDC-6343-E7EA-781BB8CA7808}"/>
          </ac:spMkLst>
        </pc:spChg>
        <pc:spChg chg="mod">
          <ac:chgData name="Dafne Hunt" userId="3a6638a2-016a-4825-9895-d04356872648" providerId="ADAL" clId="{C5D7E95E-1ADA-47CC-9D4E-38CF2C56E507}" dt="2026-03-11T19:00:22.211" v="492"/>
          <ac:spMkLst>
            <pc:docMk/>
            <pc:sldMk cId="0" sldId="268"/>
            <ac:spMk id="413" creationId="{00000000-0000-0000-0000-000000000000}"/>
          </ac:spMkLst>
        </pc:spChg>
        <pc:grpChg chg="mod">
          <ac:chgData name="Dafne Hunt" userId="3a6638a2-016a-4825-9895-d04356872648" providerId="ADAL" clId="{C5D7E95E-1ADA-47CC-9D4E-38CF2C56E507}" dt="2026-03-11T19:02:04.956" v="507" actId="1035"/>
          <ac:grpSpMkLst>
            <pc:docMk/>
            <pc:sldMk cId="0" sldId="268"/>
            <ac:grpSpMk id="14" creationId="{D50D7977-D7C9-3527-AAE8-A7537D7A6C72}"/>
          </ac:grpSpMkLst>
        </pc:grpChg>
      </pc:sldChg>
      <pc:sldChg chg="modSp mod">
        <pc:chgData name="Dafne Hunt" userId="3a6638a2-016a-4825-9895-d04356872648" providerId="ADAL" clId="{C5D7E95E-1ADA-47CC-9D4E-38CF2C56E507}" dt="2026-03-11T19:04:51.172" v="522" actId="1035"/>
        <pc:sldMkLst>
          <pc:docMk/>
          <pc:sldMk cId="0" sldId="269"/>
        </pc:sldMkLst>
        <pc:spChg chg="mod">
          <ac:chgData name="Dafne Hunt" userId="3a6638a2-016a-4825-9895-d04356872648" providerId="ADAL" clId="{C5D7E95E-1ADA-47CC-9D4E-38CF2C56E507}" dt="2026-03-11T19:04:51.172" v="522" actId="1035"/>
          <ac:spMkLst>
            <pc:docMk/>
            <pc:sldMk cId="0" sldId="269"/>
            <ac:spMk id="420" creationId="{00000000-0000-0000-0000-000000000000}"/>
          </ac:spMkLst>
        </pc:spChg>
        <pc:spChg chg="mod">
          <ac:chgData name="Dafne Hunt" userId="3a6638a2-016a-4825-9895-d04356872648" providerId="ADAL" clId="{C5D7E95E-1ADA-47CC-9D4E-38CF2C56E507}" dt="2026-03-11T19:04:45.161" v="518"/>
          <ac:spMkLst>
            <pc:docMk/>
            <pc:sldMk cId="0" sldId="269"/>
            <ac:spMk id="422" creationId="{00000000-0000-0000-0000-000000000000}"/>
          </ac:spMkLst>
        </pc:spChg>
      </pc:sldChg>
      <pc:sldChg chg="modSp mod">
        <pc:chgData name="Dafne Hunt" userId="3a6638a2-016a-4825-9895-d04356872648" providerId="ADAL" clId="{C5D7E95E-1ADA-47CC-9D4E-38CF2C56E507}" dt="2026-03-11T19:06:30.486" v="548" actId="1035"/>
        <pc:sldMkLst>
          <pc:docMk/>
          <pc:sldMk cId="0" sldId="270"/>
        </pc:sldMkLst>
        <pc:spChg chg="mod">
          <ac:chgData name="Dafne Hunt" userId="3a6638a2-016a-4825-9895-d04356872648" providerId="ADAL" clId="{C5D7E95E-1ADA-47CC-9D4E-38CF2C56E507}" dt="2026-03-11T19:06:18.947" v="528"/>
          <ac:spMkLst>
            <pc:docMk/>
            <pc:sldMk cId="0" sldId="270"/>
            <ac:spMk id="17" creationId="{9B0FC5B1-7327-E435-6714-9F7198B47334}"/>
          </ac:spMkLst>
        </pc:spChg>
        <pc:spChg chg="mod">
          <ac:chgData name="Dafne Hunt" userId="3a6638a2-016a-4825-9895-d04356872648" providerId="ADAL" clId="{C5D7E95E-1ADA-47CC-9D4E-38CF2C56E507}" dt="2026-03-11T19:05:07.305" v="523"/>
          <ac:spMkLst>
            <pc:docMk/>
            <pc:sldMk cId="0" sldId="270"/>
            <ac:spMk id="429" creationId="{00000000-0000-0000-0000-000000000000}"/>
          </ac:spMkLst>
        </pc:spChg>
        <pc:spChg chg="mod">
          <ac:chgData name="Dafne Hunt" userId="3a6638a2-016a-4825-9895-d04356872648" providerId="ADAL" clId="{C5D7E95E-1ADA-47CC-9D4E-38CF2C56E507}" dt="2026-03-11T19:06:00.829" v="527"/>
          <ac:spMkLst>
            <pc:docMk/>
            <pc:sldMk cId="0" sldId="270"/>
            <ac:spMk id="431" creationId="{00000000-0000-0000-0000-000000000000}"/>
          </ac:spMkLst>
        </pc:spChg>
        <pc:grpChg chg="mod">
          <ac:chgData name="Dafne Hunt" userId="3a6638a2-016a-4825-9895-d04356872648" providerId="ADAL" clId="{C5D7E95E-1ADA-47CC-9D4E-38CF2C56E507}" dt="2026-03-11T19:06:30.486" v="548" actId="1035"/>
          <ac:grpSpMkLst>
            <pc:docMk/>
            <pc:sldMk cId="0" sldId="270"/>
            <ac:grpSpMk id="20" creationId="{32ECB477-C35F-2869-7E55-B69C32A90C3D}"/>
          </ac:grpSpMkLst>
        </pc:grpChg>
      </pc:sldChg>
      <pc:sldChg chg="modSp mod modNotesTx">
        <pc:chgData name="Dafne Hunt" userId="3a6638a2-016a-4825-9895-d04356872648" providerId="ADAL" clId="{C5D7E95E-1ADA-47CC-9D4E-38CF2C56E507}" dt="2026-03-11T19:42:24.531" v="707" actId="114"/>
        <pc:sldMkLst>
          <pc:docMk/>
          <pc:sldMk cId="0" sldId="271"/>
        </pc:sldMkLst>
        <pc:spChg chg="mod">
          <ac:chgData name="Dafne Hunt" userId="3a6638a2-016a-4825-9895-d04356872648" providerId="ADAL" clId="{C5D7E95E-1ADA-47CC-9D4E-38CF2C56E507}" dt="2026-03-11T19:06:51.512" v="549"/>
          <ac:spMkLst>
            <pc:docMk/>
            <pc:sldMk cId="0" sldId="271"/>
            <ac:spMk id="437" creationId="{00000000-0000-0000-0000-000000000000}"/>
          </ac:spMkLst>
        </pc:spChg>
        <pc:spChg chg="mod">
          <ac:chgData name="Dafne Hunt" userId="3a6638a2-016a-4825-9895-d04356872648" providerId="ADAL" clId="{C5D7E95E-1ADA-47CC-9D4E-38CF2C56E507}" dt="2026-03-11T19:07:20.943" v="573" actId="1036"/>
          <ac:spMkLst>
            <pc:docMk/>
            <pc:sldMk cId="0" sldId="271"/>
            <ac:spMk id="438" creationId="{00000000-0000-0000-0000-000000000000}"/>
          </ac:spMkLst>
        </pc:spChg>
      </pc:sldChg>
      <pc:sldChg chg="modSp mod">
        <pc:chgData name="Dafne Hunt" userId="3a6638a2-016a-4825-9895-d04356872648" providerId="ADAL" clId="{C5D7E95E-1ADA-47CC-9D4E-38CF2C56E507}" dt="2026-03-11T18:13:13.140" v="200"/>
        <pc:sldMkLst>
          <pc:docMk/>
          <pc:sldMk cId="691454853" sldId="282"/>
        </pc:sldMkLst>
        <pc:spChg chg="mod">
          <ac:chgData name="Dafne Hunt" userId="3a6638a2-016a-4825-9895-d04356872648" providerId="ADAL" clId="{C5D7E95E-1ADA-47CC-9D4E-38CF2C56E507}" dt="2026-03-11T18:12:01.033" v="32" actId="1076"/>
          <ac:spMkLst>
            <pc:docMk/>
            <pc:sldMk cId="691454853" sldId="282"/>
            <ac:spMk id="2" creationId="{E5B47EF7-D520-D581-BB5F-1838B467415C}"/>
          </ac:spMkLst>
        </pc:spChg>
        <pc:spChg chg="mod">
          <ac:chgData name="Dafne Hunt" userId="3a6638a2-016a-4825-9895-d04356872648" providerId="ADAL" clId="{C5D7E95E-1ADA-47CC-9D4E-38CF2C56E507}" dt="2026-03-11T18:13:13.140" v="200"/>
          <ac:spMkLst>
            <pc:docMk/>
            <pc:sldMk cId="691454853" sldId="282"/>
            <ac:spMk id="4" creationId="{3D95214C-1CF0-47A1-A656-12E59E08002B}"/>
          </ac:spMkLst>
        </pc:spChg>
        <pc:spChg chg="mod">
          <ac:chgData name="Dafne Hunt" userId="3a6638a2-016a-4825-9895-d04356872648" providerId="ADAL" clId="{C5D7E95E-1ADA-47CC-9D4E-38CF2C56E507}" dt="2026-03-11T18:12:53.975" v="199" actId="1036"/>
          <ac:spMkLst>
            <pc:docMk/>
            <pc:sldMk cId="691454853" sldId="282"/>
            <ac:spMk id="14" creationId="{E8026A66-A27C-6EEC-7561-B4A2DC7932B1}"/>
          </ac:spMkLst>
        </pc:spChg>
        <pc:spChg chg="mod">
          <ac:chgData name="Dafne Hunt" userId="3a6638a2-016a-4825-9895-d04356872648" providerId="ADAL" clId="{C5D7E95E-1ADA-47CC-9D4E-38CF2C56E507}" dt="2026-03-11T18:12:53.975" v="199" actId="1036"/>
          <ac:spMkLst>
            <pc:docMk/>
            <pc:sldMk cId="691454853" sldId="282"/>
            <ac:spMk id="15" creationId="{F8EE9889-67B3-C192-4758-F123C0340717}"/>
          </ac:spMkLst>
        </pc:spChg>
      </pc:sldChg>
      <pc:sldChg chg="modSp mod modNotesTx">
        <pc:chgData name="Dafne Hunt" userId="3a6638a2-016a-4825-9895-d04356872648" providerId="ADAL" clId="{C5D7E95E-1ADA-47CC-9D4E-38CF2C56E507}" dt="2026-03-11T19:43:03.318" v="711" actId="20577"/>
        <pc:sldMkLst>
          <pc:docMk/>
          <pc:sldMk cId="437826134" sldId="286"/>
        </pc:sldMkLst>
        <pc:spChg chg="mod">
          <ac:chgData name="Dafne Hunt" userId="3a6638a2-016a-4825-9895-d04356872648" providerId="ADAL" clId="{C5D7E95E-1ADA-47CC-9D4E-38CF2C56E507}" dt="2026-03-11T19:11:35.417" v="588" actId="6549"/>
          <ac:spMkLst>
            <pc:docMk/>
            <pc:sldMk cId="437826134" sldId="286"/>
            <ac:spMk id="8" creationId="{68957BFC-C085-6094-1B19-25536BB506F7}"/>
          </ac:spMkLst>
        </pc:spChg>
        <pc:spChg chg="mod">
          <ac:chgData name="Dafne Hunt" userId="3a6638a2-016a-4825-9895-d04356872648" providerId="ADAL" clId="{C5D7E95E-1ADA-47CC-9D4E-38CF2C56E507}" dt="2026-03-11T19:07:48.941" v="575" actId="14100"/>
          <ac:spMkLst>
            <pc:docMk/>
            <pc:sldMk cId="437826134" sldId="286"/>
            <ac:spMk id="420" creationId="{00000000-0000-0000-0000-000000000000}"/>
          </ac:spMkLst>
        </pc:spChg>
      </pc:sldChg>
      <pc:sldChg chg="modSp mod">
        <pc:chgData name="Dafne Hunt" userId="3a6638a2-016a-4825-9895-d04356872648" providerId="ADAL" clId="{C5D7E95E-1ADA-47CC-9D4E-38CF2C56E507}" dt="2026-03-11T19:16:02.485" v="619"/>
        <pc:sldMkLst>
          <pc:docMk/>
          <pc:sldMk cId="1078241403" sldId="287"/>
        </pc:sldMkLst>
        <pc:spChg chg="mod">
          <ac:chgData name="Dafne Hunt" userId="3a6638a2-016a-4825-9895-d04356872648" providerId="ADAL" clId="{C5D7E95E-1ADA-47CC-9D4E-38CF2C56E507}" dt="2026-03-11T19:16:02.485" v="619"/>
          <ac:spMkLst>
            <pc:docMk/>
            <pc:sldMk cId="1078241403" sldId="287"/>
            <ac:spMk id="2" creationId="{09D5083B-2A50-5266-0FB7-316DF2001ABF}"/>
          </ac:spMkLst>
        </pc:spChg>
        <pc:spChg chg="mod">
          <ac:chgData name="Dafne Hunt" userId="3a6638a2-016a-4825-9895-d04356872648" providerId="ADAL" clId="{C5D7E95E-1ADA-47CC-9D4E-38CF2C56E507}" dt="2026-03-11T19:11:54.880" v="589"/>
          <ac:spMkLst>
            <pc:docMk/>
            <pc:sldMk cId="1078241403" sldId="287"/>
            <ac:spMk id="420" creationId="{00000000-0000-0000-0000-000000000000}"/>
          </ac:spMkLst>
        </pc:spChg>
      </pc:sldChg>
      <pc:sldChg chg="addSp delSp modSp mod modNotesTx">
        <pc:chgData name="Dafne Hunt" userId="3a6638a2-016a-4825-9895-d04356872648" providerId="ADAL" clId="{C5D7E95E-1ADA-47CC-9D4E-38CF2C56E507}" dt="2026-03-11T19:46:52.268" v="804" actId="20577"/>
        <pc:sldMkLst>
          <pc:docMk/>
          <pc:sldMk cId="2797725737" sldId="288"/>
        </pc:sldMkLst>
        <pc:spChg chg="mod">
          <ac:chgData name="Dafne Hunt" userId="3a6638a2-016a-4825-9895-d04356872648" providerId="ADAL" clId="{C5D7E95E-1ADA-47CC-9D4E-38CF2C56E507}" dt="2026-03-11T19:27:51.802" v="687" actId="20577"/>
          <ac:spMkLst>
            <pc:docMk/>
            <pc:sldMk cId="2797725737" sldId="288"/>
            <ac:spMk id="2" creationId="{09D5083B-2A50-5266-0FB7-316DF2001ABF}"/>
          </ac:spMkLst>
        </pc:spChg>
        <pc:spChg chg="mod">
          <ac:chgData name="Dafne Hunt" userId="3a6638a2-016a-4825-9895-d04356872648" providerId="ADAL" clId="{C5D7E95E-1ADA-47CC-9D4E-38CF2C56E507}" dt="2026-03-11T19:16:22.323" v="620"/>
          <ac:spMkLst>
            <pc:docMk/>
            <pc:sldMk cId="2797725737" sldId="288"/>
            <ac:spMk id="420" creationId="{00000000-0000-0000-0000-000000000000}"/>
          </ac:spMkLst>
        </pc:spChg>
        <pc:picChg chg="add del mod">
          <ac:chgData name="Dafne Hunt" userId="3a6638a2-016a-4825-9895-d04356872648" providerId="ADAL" clId="{C5D7E95E-1ADA-47CC-9D4E-38CF2C56E507}" dt="2026-03-11T19:27:07.436" v="674" actId="21"/>
          <ac:picMkLst>
            <pc:docMk/>
            <pc:sldMk cId="2797725737" sldId="288"/>
            <ac:picMk id="4" creationId="{CE7A1A08-1347-8495-7D62-82F6E7B871E7}"/>
          </ac:picMkLst>
        </pc:picChg>
      </pc:sldChg>
      <pc:sldChg chg="modSp mod modNotesTx">
        <pc:chgData name="Dafne Hunt" userId="3a6638a2-016a-4825-9895-d04356872648" providerId="ADAL" clId="{C5D7E95E-1ADA-47CC-9D4E-38CF2C56E507}" dt="2026-03-11T18:17:48.212" v="216" actId="113"/>
        <pc:sldMkLst>
          <pc:docMk/>
          <pc:sldMk cId="1831752274" sldId="295"/>
        </pc:sldMkLst>
        <pc:spChg chg="mod">
          <ac:chgData name="Dafne Hunt" userId="3a6638a2-016a-4825-9895-d04356872648" providerId="ADAL" clId="{C5D7E95E-1ADA-47CC-9D4E-38CF2C56E507}" dt="2026-03-11T18:13:31.415" v="201"/>
          <ac:spMkLst>
            <pc:docMk/>
            <pc:sldMk cId="1831752274" sldId="295"/>
            <ac:spMk id="2" creationId="{0DFE2F6D-ECBF-E5E0-B011-997B40860ADC}"/>
          </ac:spMkLst>
        </pc:spChg>
        <pc:spChg chg="mod">
          <ac:chgData name="Dafne Hunt" userId="3a6638a2-016a-4825-9895-d04356872648" providerId="ADAL" clId="{C5D7E95E-1ADA-47CC-9D4E-38CF2C56E507}" dt="2026-03-11T18:14:15.545" v="207"/>
          <ac:spMkLst>
            <pc:docMk/>
            <pc:sldMk cId="1831752274" sldId="295"/>
            <ac:spMk id="3" creationId="{595E2E46-4515-392D-D022-4EE746386367}"/>
          </ac:spMkLst>
        </pc:spChg>
        <pc:spChg chg="mod">
          <ac:chgData name="Dafne Hunt" userId="3a6638a2-016a-4825-9895-d04356872648" providerId="ADAL" clId="{C5D7E95E-1ADA-47CC-9D4E-38CF2C56E507}" dt="2026-03-11T18:15:21.203" v="211"/>
          <ac:spMkLst>
            <pc:docMk/>
            <pc:sldMk cId="1831752274" sldId="295"/>
            <ac:spMk id="6" creationId="{297B7AD9-FA8F-CE12-D7B0-85602A90A135}"/>
          </ac:spMkLst>
        </pc:spChg>
      </pc:sldChg>
      <pc:sldChg chg="modSp mod modNotesTx">
        <pc:chgData name="Dafne Hunt" userId="3a6638a2-016a-4825-9895-d04356872648" providerId="ADAL" clId="{C5D7E95E-1ADA-47CC-9D4E-38CF2C56E507}" dt="2026-03-11T19:23:04.099" v="650" actId="20577"/>
        <pc:sldMkLst>
          <pc:docMk/>
          <pc:sldMk cId="3714482603" sldId="297"/>
        </pc:sldMkLst>
        <pc:spChg chg="mod">
          <ac:chgData name="Dafne Hunt" userId="3a6638a2-016a-4825-9895-d04356872648" providerId="ADAL" clId="{C5D7E95E-1ADA-47CC-9D4E-38CF2C56E507}" dt="2026-03-11T18:22:09.070" v="253" actId="14100"/>
          <ac:spMkLst>
            <pc:docMk/>
            <pc:sldMk cId="3714482603" sldId="297"/>
            <ac:spMk id="321" creationId="{7A94D981-2DF0-5A60-06B3-5D8B70302863}"/>
          </ac:spMkLst>
        </pc:spChg>
        <pc:spChg chg="mod">
          <ac:chgData name="Dafne Hunt" userId="3a6638a2-016a-4825-9895-d04356872648" providerId="ADAL" clId="{C5D7E95E-1ADA-47CC-9D4E-38CF2C56E507}" dt="2026-03-11T18:20:44.390" v="229"/>
          <ac:spMkLst>
            <pc:docMk/>
            <pc:sldMk cId="3714482603" sldId="297"/>
            <ac:spMk id="324" creationId="{5122E188-F1D9-B90B-C3B7-5337C87F8A5E}"/>
          </ac:spMkLst>
        </pc:spChg>
        <pc:spChg chg="mod">
          <ac:chgData name="Dafne Hunt" userId="3a6638a2-016a-4825-9895-d04356872648" providerId="ADAL" clId="{C5D7E95E-1ADA-47CC-9D4E-38CF2C56E507}" dt="2026-03-11T18:20:35.711" v="228"/>
          <ac:spMkLst>
            <pc:docMk/>
            <pc:sldMk cId="3714482603" sldId="297"/>
            <ac:spMk id="327" creationId="{F61BED5C-4CDD-FA32-BCFB-A74E430C956E}"/>
          </ac:spMkLst>
        </pc:spChg>
      </pc:sldChg>
      <pc:sldChg chg="modSp mod modNotesTx">
        <pc:chgData name="Dafne Hunt" userId="3a6638a2-016a-4825-9895-d04356872648" providerId="ADAL" clId="{C5D7E95E-1ADA-47CC-9D4E-38CF2C56E507}" dt="2026-03-11T19:21:44.752" v="645" actId="20577"/>
        <pc:sldMkLst>
          <pc:docMk/>
          <pc:sldMk cId="810316891" sldId="298"/>
        </pc:sldMkLst>
        <pc:spChg chg="mod">
          <ac:chgData name="Dafne Hunt" userId="3a6638a2-016a-4825-9895-d04356872648" providerId="ADAL" clId="{C5D7E95E-1ADA-47CC-9D4E-38CF2C56E507}" dt="2026-03-11T18:20:19.669" v="226"/>
          <ac:spMkLst>
            <pc:docMk/>
            <pc:sldMk cId="810316891" sldId="298"/>
            <ac:spMk id="4" creationId="{E468B1BB-F8BF-840D-B366-12EB58D2AF7C}"/>
          </ac:spMkLst>
        </pc:spChg>
        <pc:spChg chg="mod">
          <ac:chgData name="Dafne Hunt" userId="3a6638a2-016a-4825-9895-d04356872648" providerId="ADAL" clId="{C5D7E95E-1ADA-47CC-9D4E-38CF2C56E507}" dt="2026-03-11T18:20:02.488" v="225" actId="14100"/>
          <ac:spMkLst>
            <pc:docMk/>
            <pc:sldMk cId="810316891" sldId="298"/>
            <ac:spMk id="315" creationId="{176923E8-D59D-85B6-2334-6FC59CCDDE9E}"/>
          </ac:spMkLst>
        </pc:spChg>
        <pc:grpChg chg="mod">
          <ac:chgData name="Dafne Hunt" userId="3a6638a2-016a-4825-9895-d04356872648" providerId="ADAL" clId="{C5D7E95E-1ADA-47CC-9D4E-38CF2C56E507}" dt="2026-03-11T18:20:23.321" v="227" actId="14100"/>
          <ac:grpSpMkLst>
            <pc:docMk/>
            <pc:sldMk cId="810316891" sldId="298"/>
            <ac:grpSpMk id="2" creationId="{0CB0B7B2-8E93-CA1C-AA9F-4145CC1174C8}"/>
          </ac:grpSpMkLst>
        </pc:grpChg>
      </pc:sldChg>
      <pc:sldChg chg="modSp mod">
        <pc:chgData name="Dafne Hunt" userId="3a6638a2-016a-4825-9895-d04356872648" providerId="ADAL" clId="{C5D7E95E-1ADA-47CC-9D4E-38CF2C56E507}" dt="2026-03-11T18:23:15.742" v="259"/>
        <pc:sldMkLst>
          <pc:docMk/>
          <pc:sldMk cId="1807346353" sldId="299"/>
        </pc:sldMkLst>
        <pc:spChg chg="mod">
          <ac:chgData name="Dafne Hunt" userId="3a6638a2-016a-4825-9895-d04356872648" providerId="ADAL" clId="{C5D7E95E-1ADA-47CC-9D4E-38CF2C56E507}" dt="2026-03-11T18:22:39.881" v="256"/>
          <ac:spMkLst>
            <pc:docMk/>
            <pc:sldMk cId="1807346353" sldId="299"/>
            <ac:spMk id="4" creationId="{42934E30-9A21-34B6-B5F9-6D6C6EA1C1CF}"/>
          </ac:spMkLst>
        </pc:spChg>
        <pc:spChg chg="mod">
          <ac:chgData name="Dafne Hunt" userId="3a6638a2-016a-4825-9895-d04356872648" providerId="ADAL" clId="{C5D7E95E-1ADA-47CC-9D4E-38CF2C56E507}" dt="2026-03-11T18:22:33.348" v="255" actId="14100"/>
          <ac:spMkLst>
            <pc:docMk/>
            <pc:sldMk cId="1807346353" sldId="299"/>
            <ac:spMk id="315" creationId="{5EB3646C-8795-4659-53D7-7C0CE2C607B5}"/>
          </ac:spMkLst>
        </pc:spChg>
        <pc:spChg chg="mod">
          <ac:chgData name="Dafne Hunt" userId="3a6638a2-016a-4825-9895-d04356872648" providerId="ADAL" clId="{C5D7E95E-1ADA-47CC-9D4E-38CF2C56E507}" dt="2026-03-11T18:23:15.742" v="259"/>
          <ac:spMkLst>
            <pc:docMk/>
            <pc:sldMk cId="1807346353" sldId="299"/>
            <ac:spMk id="317" creationId="{08C19985-ADCD-CF1E-EEB7-23A5D8AB519D}"/>
          </ac:spMkLst>
        </pc:spChg>
        <pc:grpChg chg="mod">
          <ac:chgData name="Dafne Hunt" userId="3a6638a2-016a-4825-9895-d04356872648" providerId="ADAL" clId="{C5D7E95E-1ADA-47CC-9D4E-38CF2C56E507}" dt="2026-03-11T18:22:42.248" v="257" actId="14100"/>
          <ac:grpSpMkLst>
            <pc:docMk/>
            <pc:sldMk cId="1807346353" sldId="299"/>
            <ac:grpSpMk id="2" creationId="{5EDBE6FF-F578-34B2-1738-B17D640344F9}"/>
          </ac:grpSpMkLst>
        </pc:grpChg>
      </pc:sldChg>
      <pc:sldChg chg="addSp delSp modSp new del mod">
        <pc:chgData name="Dafne Hunt" userId="3a6638a2-016a-4825-9895-d04356872648" providerId="ADAL" clId="{C5D7E95E-1ADA-47CC-9D4E-38CF2C56E507}" dt="2026-03-11T21:00:25.525" v="805" actId="47"/>
        <pc:sldMkLst>
          <pc:docMk/>
          <pc:sldMk cId="1317268050" sldId="300"/>
        </pc:sldMkLst>
        <pc:spChg chg="mod">
          <ac:chgData name="Dafne Hunt" userId="3a6638a2-016a-4825-9895-d04356872648" providerId="ADAL" clId="{C5D7E95E-1ADA-47CC-9D4E-38CF2C56E507}" dt="2026-03-11T19:27:37.947" v="683"/>
          <ac:spMkLst>
            <pc:docMk/>
            <pc:sldMk cId="1317268050" sldId="300"/>
            <ac:spMk id="2" creationId="{25A34F70-5185-51C5-BDF8-B0111E4AAEB8}"/>
          </ac:spMkLst>
        </pc:spChg>
        <pc:spChg chg="del">
          <ac:chgData name="Dafne Hunt" userId="3a6638a2-016a-4825-9895-d04356872648" providerId="ADAL" clId="{C5D7E95E-1ADA-47CC-9D4E-38CF2C56E507}" dt="2026-03-11T19:27:28.142" v="681" actId="478"/>
          <ac:spMkLst>
            <pc:docMk/>
            <pc:sldMk cId="1317268050" sldId="300"/>
            <ac:spMk id="3" creationId="{0031562B-C6A7-26BC-F485-0CE74B408AC1}"/>
          </ac:spMkLst>
        </pc:spChg>
        <pc:spChg chg="del">
          <ac:chgData name="Dafne Hunt" userId="3a6638a2-016a-4825-9895-d04356872648" providerId="ADAL" clId="{C5D7E95E-1ADA-47CC-9D4E-38CF2C56E507}" dt="2026-03-11T19:27:10.808" v="675"/>
          <ac:spMkLst>
            <pc:docMk/>
            <pc:sldMk cId="1317268050" sldId="300"/>
            <ac:spMk id="4" creationId="{9E95AFED-2CD8-89FE-57CB-CC61EACF6E4C}"/>
          </ac:spMkLst>
        </pc:spChg>
        <pc:spChg chg="add del mod">
          <ac:chgData name="Dafne Hunt" userId="3a6638a2-016a-4825-9895-d04356872648" providerId="ADAL" clId="{C5D7E95E-1ADA-47CC-9D4E-38CF2C56E507}" dt="2026-03-11T19:27:18.152" v="677" actId="478"/>
          <ac:spMkLst>
            <pc:docMk/>
            <pc:sldMk cId="1317268050" sldId="300"/>
            <ac:spMk id="7" creationId="{47C374C2-C241-2C64-0865-2A4EF72079CC}"/>
          </ac:spMkLst>
        </pc:spChg>
        <pc:picChg chg="add del mod">
          <ac:chgData name="Dafne Hunt" userId="3a6638a2-016a-4825-9895-d04356872648" providerId="ADAL" clId="{C5D7E95E-1ADA-47CC-9D4E-38CF2C56E507}" dt="2026-03-11T19:27:16.004" v="676" actId="478"/>
          <ac:picMkLst>
            <pc:docMk/>
            <pc:sldMk cId="1317268050" sldId="300"/>
            <ac:picMk id="5" creationId="{CE7A1A08-1347-8495-7D62-82F6E7B871E7}"/>
          </ac:picMkLst>
        </pc:picChg>
        <pc:picChg chg="add mod">
          <ac:chgData name="Dafne Hunt" userId="3a6638a2-016a-4825-9895-d04356872648" providerId="ADAL" clId="{C5D7E95E-1ADA-47CC-9D4E-38CF2C56E507}" dt="2026-03-11T19:27:44.103" v="685" actId="1076"/>
          <ac:picMkLst>
            <pc:docMk/>
            <pc:sldMk cId="1317268050" sldId="300"/>
            <ac:picMk id="8" creationId="{ACB8657D-CAD2-41D2-E0BA-ABEEE4B79DE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70647-0AA3-524A-8FF7-4992173B0B61}" type="datetimeFigureOut">
              <a:rPr lang="en-US" smtClean="0"/>
              <a:t>3/11/2026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fr-FR" dirty="0"/>
              <a:t>Ces publications montrent clairement que la recontamination se produit dans tous les types de réseaux d'approvisionnement en eau et qu'il s'agit d'un problème majeur qui doit être résolu. </a:t>
            </a:r>
          </a:p>
          <a:p>
            <a:pPr marL="171450" lvl="0" indent="-171450" algn="l" rtl="0">
              <a:spcBef>
                <a:spcPts val="0"/>
              </a:spcBef>
              <a:spcAft>
                <a:spcPts val="0"/>
              </a:spcAft>
            </a:pPr>
            <a:r>
              <a:rPr lang="fr-FR" dirty="0"/>
              <a:t>Les comportements adoptés pendant le transport, le stockage et la manipulation sont des étapes critiques qui nécessitent un soutien et un suivi adaptés au contexte.</a:t>
            </a:r>
          </a:p>
          <a:p>
            <a:pPr marL="171450" lvl="0" indent="-171450" algn="l" rtl="0">
              <a:spcBef>
                <a:spcPts val="0"/>
              </a:spcBef>
              <a:spcAft>
                <a:spcPts val="0"/>
              </a:spcAft>
            </a:pPr>
            <a:r>
              <a:rPr lang="fr-FR" dirty="0"/>
              <a:t>Ces articles contiennent certaines informations sur l'efficacité des systèmes de traitement de l'eau à domicile. Ce sujet est abordé dans le livre blanc, et non ici.</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fr-FR" dirty="0"/>
              <a:t>Si vous suivez les publications mondiales, vous connaissez peut-être ce rapport sous le nom de rapport GLAAS. </a:t>
            </a:r>
          </a:p>
          <a:p>
            <a:pPr marL="171450" lvl="0" indent="-171450" algn="l" rtl="0">
              <a:spcBef>
                <a:spcPts val="0"/>
              </a:spcBef>
              <a:spcAft>
                <a:spcPts val="0"/>
              </a:spcAft>
            </a:pPr>
            <a:r>
              <a:rPr lang="fr-FR" dirty="0"/>
              <a:t>Ce graphique montre le lien entre les politiques et les actions menées, ventilées par groupes clés nécessitant un soutien.</a:t>
            </a:r>
          </a:p>
          <a:p>
            <a:pPr marL="171450" lvl="0" indent="-171450" algn="l" rtl="0">
              <a:spcBef>
                <a:spcPts val="0"/>
              </a:spcBef>
              <a:spcAft>
                <a:spcPts val="0"/>
              </a:spcAft>
            </a:pPr>
            <a:r>
              <a:rPr lang="fr-FR" dirty="0"/>
              <a:t>Il montre que les personnes qui ont les besoins les plus importants ne bénéficient pas des investissements qui leur sont destinés. HWTS peut les atteindre.</a:t>
            </a:r>
          </a:p>
          <a:p>
            <a:pPr marL="171450" lvl="0" indent="-171450" algn="l" rtl="0">
              <a:spcBef>
                <a:spcPts val="0"/>
              </a:spcBef>
              <a:spcAft>
                <a:spcPts val="0"/>
              </a:spcAft>
            </a:pPr>
            <a:r>
              <a:rPr lang="fr-FR" dirty="0"/>
              <a:t>Cela correspond à ce que nous avons constaté dans le rapport « Progrès en matière d'eau potable, d'assainissement et d'hygiène dans les foyers, qui montre qu'avec les approches mondiales actuelles, nous ne parvenons pas à atteindre les personnes qui en ont le plus besoin.</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fr-FR" dirty="0"/>
              <a:t>Un nouveau recueil a été publié, qui donne un aperçu des systèmes et technologies d'approvisionnement en eau potable et des questions transversales qui s'y rapportent.  </a:t>
            </a:r>
          </a:p>
          <a:p>
            <a:pPr marL="171450" lvl="0" indent="-171450" algn="l" rtl="0">
              <a:spcBef>
                <a:spcPts val="0"/>
              </a:spcBef>
              <a:spcAft>
                <a:spcPts val="0"/>
              </a:spcAft>
              <a:buFontTx/>
              <a:buChar char="-"/>
            </a:pPr>
            <a:r>
              <a:rPr lang="fr-FR" dirty="0"/>
              <a:t>Le traitement et le stockage sûr de l'eau à domicile ont été spécifiquement inclus et recommandés dans cette publication. </a:t>
            </a:r>
          </a:p>
          <a:p>
            <a:pPr marL="171450" lvl="0" indent="-171450" algn="l" rtl="0">
              <a:spcBef>
                <a:spcPts val="0"/>
              </a:spcBef>
              <a:spcAft>
                <a:spcPts val="0"/>
              </a:spcAft>
              <a:buFontTx/>
              <a:buChar char="-"/>
            </a:pPr>
            <a:r>
              <a:rPr lang="fr-FR" dirty="0"/>
              <a:t>Outre ces utilisations recommandées du traitement de l'eau domestique, le recueil souligne également que dans les systèmes de distribution par canalisations, l'approvisionnement intermittent, le mauvais fonctionnement et l'entretien insuffisant, ainsi que la mauvaise hygiène domestique sont identifiés comme des risques de contamination. </a:t>
            </a:r>
          </a:p>
          <a:p>
            <a:pPr marL="171450" lvl="0" indent="-171450" algn="l" rtl="0">
              <a:spcBef>
                <a:spcPts val="0"/>
              </a:spcBef>
              <a:spcAft>
                <a:spcPts val="0"/>
              </a:spcAft>
              <a:buFontTx/>
              <a:buChar char="-"/>
            </a:pPr>
            <a:r>
              <a:rPr lang="fr-FR" dirty="0"/>
              <a:t>Bien que ces informations ne soient pas nouvelles, l'inclusion du traitement de l'eau domestique dans le recueil offre également une option que les gens peuvent envisager pour résoudre ces problèmes.</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Je voudrais vous montrer précisément ce que contient le recueil sur les technologies de traitement de l'eau à usage domestique.</a:t>
            </a:r>
            <a:endParaRPr lang="en-CA" dirty="0"/>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Il est positif qu'ils reconnaissent l'importance du transport et de la manipulation dans la qualité de l'eau, et pas seulement dans la protection des sources. Le formulaire SI sur les pratiques domestiques comporte une question sur les systèmes de traitement de l'eau à domicile (HWTS). Il faudrait un niveau élevé de connaissances et d'interprétation pour qu'un recenseur puisse répondre à cette question. C'est pourquoi CAWST estime que des formulaires SI plus détaillés sont nécessaires pour les technologies spécifiques.</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Aft>
                <a:spcPts val="1200"/>
              </a:spcAft>
              <a:buNone/>
            </a:pPr>
            <a:r>
              <a:rPr lang="en-CA" sz="1100" b="1" dirty="0">
                <a:solidFill>
                  <a:srgbClr val="666666"/>
                </a:solidFill>
                <a:latin typeface="Lato" panose="020F0502020204030203" pitchFamily="34" charset="77"/>
                <a:sym typeface="Lato"/>
              </a:rPr>
              <a:t>À noter </a:t>
            </a:r>
            <a:r>
              <a:rPr lang="en-CA" sz="1100" b="1" dirty="0" err="1">
                <a:solidFill>
                  <a:srgbClr val="666666"/>
                </a:solidFill>
                <a:latin typeface="Lato" panose="020F0502020204030203" pitchFamily="34" charset="77"/>
                <a:sym typeface="Lato"/>
              </a:rPr>
              <a:t>en</a:t>
            </a:r>
            <a:r>
              <a:rPr lang="en-CA" sz="1100" b="1" dirty="0">
                <a:solidFill>
                  <a:srgbClr val="666666"/>
                </a:solidFill>
                <a:latin typeface="Lato" panose="020F0502020204030203" pitchFamily="34" charset="77"/>
                <a:sym typeface="Lato"/>
              </a:rPr>
              <a:t> particulier:</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L'approvisionnement intermittent et les mauvaises pratiques domestiques constituent des risques pour la qualité de l'eau - Compendium.</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La contamination augmente souvent entre la source et le point de consommation - Intégrer la qualité de l'eau dans les enquêtes auprès des ménages - </a:t>
            </a:r>
            <a:r>
              <a:rPr lang="fr-FR" i="1" dirty="0">
                <a:solidFill>
                  <a:srgbClr val="666666"/>
                </a:solidFill>
                <a:latin typeface="Lato"/>
                <a:ea typeface="Lato"/>
                <a:cs typeface="Lato"/>
                <a:sym typeface="Lato"/>
              </a:rPr>
              <a:t>OMS 2020.</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Dans 27 pays, la contamination au point d'utilisation était de 19 % à 99 % plus élevée qu'au point de collecte </a:t>
            </a:r>
            <a:r>
              <a:rPr lang="fr-FR" i="1" dirty="0">
                <a:solidFill>
                  <a:srgbClr val="666666"/>
                </a:solidFill>
                <a:latin typeface="Lato"/>
                <a:ea typeface="Lato"/>
                <a:cs typeface="Lato"/>
                <a:sym typeface="Lato"/>
              </a:rPr>
              <a:t>- Bain et al., 2021</a:t>
            </a:r>
            <a:r>
              <a:rPr lang="fr-FR" dirty="0">
                <a:solidFill>
                  <a:srgbClr val="666666"/>
                </a:solidFill>
                <a:latin typeface="Lato"/>
                <a:ea typeface="Lato"/>
                <a:cs typeface="Lato"/>
                <a:sym typeface="Lato"/>
              </a:rPr>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fr-FR" sz="1100" b="0" i="0" u="none" strike="noStrike" dirty="0">
                <a:solidFill>
                  <a:srgbClr val="000000"/>
                </a:solidFill>
                <a:effectLst/>
                <a:latin typeface="Lato" panose="020F0502020204030203" pitchFamily="34" charset="77"/>
              </a:rPr>
              <a:t>Nous devons commencer à nous pencher sérieusement sur la question de la qualité de l'eau en tant que secteur.</a:t>
            </a:r>
          </a:p>
          <a:p>
            <a:pPr rtl="0">
              <a:spcBef>
                <a:spcPts val="1200"/>
              </a:spcBef>
              <a:spcAft>
                <a:spcPts val="1200"/>
              </a:spcAft>
            </a:pPr>
            <a:r>
              <a:rPr lang="fr-FR" sz="1100" b="0" i="0" u="none" strike="noStrike" dirty="0">
                <a:solidFill>
                  <a:srgbClr val="000000"/>
                </a:solidFill>
                <a:effectLst/>
                <a:latin typeface="Lato" panose="020F0502020204030203" pitchFamily="34" charset="77"/>
              </a:rPr>
              <a:t>Nous devons commencer à inclure toute une gamme d'options dans nos systèmes, et le traitement de l'eau à domicile fait partie de ces options. Il joue un rôle important et s'appuie sur des décennies de recherche et de mise en œuvre. </a:t>
            </a:r>
          </a:p>
          <a:p>
            <a:pPr rtl="0">
              <a:spcBef>
                <a:spcPts val="1200"/>
              </a:spcBef>
              <a:spcAft>
                <a:spcPts val="1200"/>
              </a:spcAft>
            </a:pPr>
            <a:r>
              <a:rPr lang="fr-FR" sz="1100" b="0" i="0" u="none" strike="noStrike" dirty="0">
                <a:solidFill>
                  <a:srgbClr val="000000"/>
                </a:solidFill>
                <a:effectLst/>
                <a:latin typeface="Lato" panose="020F0502020204030203" pitchFamily="34" charset="77"/>
              </a:rPr>
              <a:t>Le recueil est une ressource extrêmement précieuse sur laquelle les gouvernements et les responsables de la mise en œuvre peuvent s'appuyer pour décider de la forme que prendra leur système. </a:t>
            </a:r>
          </a:p>
          <a:p>
            <a:pPr rtl="0">
              <a:spcBef>
                <a:spcPts val="1200"/>
              </a:spcBef>
              <a:spcAft>
                <a:spcPts val="1200"/>
              </a:spcAft>
            </a:pPr>
            <a:r>
              <a:rPr lang="fr-FR" sz="1100" b="0" i="0" u="none" strike="noStrike" dirty="0">
                <a:solidFill>
                  <a:srgbClr val="000000"/>
                </a:solidFill>
                <a:effectLst/>
                <a:latin typeface="Lato" panose="020F0502020204030203" pitchFamily="34" charset="77"/>
              </a:rPr>
              <a:t>Nous devons en particulier nous pencher sur l'accessibilité financière de l'eau potable afin de pouvoir passer rapidement à l'échelle supérieure. Un autre rapport (que nous n'avons pas inclus dans cette présentation) publié par la Banque mondiale en 2024 indique que pour atteindre l'ODD 6, le monde devrait presque doubler les niveaux actuels de financement public pour atteindre au moins 131 milliards de dollars par an. Je ne pense pas que cela se produira de sitôt, nous devons donc changer nos approches afin de faire plus avec l'argent disponible pour atteindre tout le monde.</a:t>
            </a:r>
          </a:p>
          <a:p>
            <a:pPr rtl="0">
              <a:spcBef>
                <a:spcPts val="1200"/>
              </a:spcBef>
              <a:spcAft>
                <a:spcPts val="1200"/>
              </a:spcAft>
            </a:pPr>
            <a:r>
              <a:rPr lang="fr-FR" sz="1100" b="0" i="0" u="none" strike="noStrike" dirty="0">
                <a:solidFill>
                  <a:srgbClr val="000000"/>
                </a:solidFill>
                <a:effectLst/>
                <a:latin typeface="Lato" panose="020F0502020204030203" pitchFamily="34" charset="77"/>
              </a:rPr>
              <a:t>Et compte tenu des taux élevés de recontamination liés au transport et à la manutention, le renforcement des capacités est indispensable, quelle que soit la configuration de votre système.</a:t>
            </a:r>
            <a:endParaRPr lang="en-CA" sz="1100" b="0" i="0" u="none" strike="noStrike" dirty="0">
              <a:solidFill>
                <a:srgbClr val="000000"/>
              </a:solidFill>
              <a:effectLst/>
              <a:latin typeface="Lato" panose="020F0502020204030203" pitchFamily="34" charset="77"/>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Nous avons accompli un travail remarquable à l'échelle mondiale pour permettre aux populations d'avoir accès à l'eau plus près de chez elles</a:t>
            </a:r>
            <a:r>
              <a:rPr lang="en-US" dirty="0"/>
              <a:t>.  </a:t>
            </a:r>
          </a:p>
          <a:p>
            <a:r>
              <a:rPr lang="fr-FR" dirty="0"/>
              <a:t>L'Amérique latine est particulièrement impressionnante, car elle est en bonne voie d'atteindre cet objectif pour tous d'ici 2030</a:t>
            </a:r>
            <a:r>
              <a:rPr lang="en-US" dirty="0"/>
              <a:t>. </a:t>
            </a:r>
          </a:p>
          <a:p>
            <a:r>
              <a:rPr lang="fr-FR" dirty="0"/>
              <a:t>Cela montre qu'en tant que communauté mondiale, concentrée sur un objectif, nous pouvons réaliser des progrès significatifs</a:t>
            </a:r>
          </a:p>
          <a:p>
            <a:r>
              <a:rPr lang="fr-FR" dirty="0"/>
              <a:t>Tournons-nous maintenant vers l'avenir dans le domaine de l'eau</a:t>
            </a:r>
            <a:r>
              <a:rPr lang="en-US" dirty="0"/>
              <a:t>. </a:t>
            </a:r>
            <a:r>
              <a:rPr lang="fr-FR" dirty="0"/>
              <a:t>Comment garantir à tous un accès à </a:t>
            </a:r>
            <a:r>
              <a:rPr lang="fr-FR" b="1" dirty="0"/>
              <a:t>une eau gérée de manière sûre </a:t>
            </a:r>
            <a:r>
              <a:rPr lang="fr-FR" dirty="0"/>
              <a:t>? </a:t>
            </a:r>
            <a:r>
              <a:rPr lang="fr-FR" b="0" dirty="0"/>
              <a:t>Comment libérer le potentiel humain et créer des opportunités en donnant aux populations la certitude que l'eau qu'elles consomment ne les rendra pas malades ?</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fr-FR" sz="1100" b="1" i="0" u="none" strike="noStrike" dirty="0">
                <a:solidFill>
                  <a:srgbClr val="000000"/>
                </a:solidFill>
                <a:effectLst/>
                <a:latin typeface="Lato" panose="020F0502020204030203" pitchFamily="34" charset="77"/>
              </a:rPr>
              <a:t>Ce sont des opportunités pour l'ensemble du réseau. CAWST vous soutiendra en vous fournissant des ressources.</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fr-FR" sz="1100" b="1" i="0" u="none" strike="noStrike" dirty="0">
                <a:solidFill>
                  <a:srgbClr val="000000"/>
                </a:solidFill>
                <a:effectLst/>
                <a:latin typeface="Lato" panose="020F0502020204030203" pitchFamily="34" charset="77"/>
              </a:rPr>
              <a:t>Ce sont des opportunités pour l'ensemble du réseau. CAWST vous soutiendra en vous fournissant des ressources.</a:t>
            </a:r>
          </a:p>
          <a:p>
            <a:pPr rtl="0">
              <a:spcBef>
                <a:spcPts val="1200"/>
              </a:spcBef>
              <a:spcAft>
                <a:spcPts val="1200"/>
              </a:spcAft>
            </a:pPr>
            <a:r>
              <a:rPr lang="fr-FR" sz="1100" b="0" i="0" u="none" strike="noStrike" dirty="0">
                <a:solidFill>
                  <a:srgbClr val="000000"/>
                </a:solidFill>
                <a:effectLst/>
                <a:latin typeface="Lato" panose="020F0502020204030203" pitchFamily="34" charset="77"/>
              </a:rPr>
              <a:t>Des milliards de personnes dans le monde n'ont pas accès à l'eau potable et à des installations sanitaires adéquates.</a:t>
            </a:r>
            <a:endParaRPr lang="en-CA" sz="1100" b="0" i="0" u="none" strike="noStrike" dirty="0">
              <a:solidFill>
                <a:srgbClr val="000000"/>
              </a:solidFill>
              <a:effectLst/>
              <a:latin typeface="Lato" panose="020F0502020204030203" pitchFamily="34" charset="77"/>
            </a:endParaRPr>
          </a:p>
          <a:p>
            <a:pPr marL="742950" lvl="1" indent="-285750" rtl="0" fontAlgn="base">
              <a:spcBef>
                <a:spcPts val="0"/>
              </a:spcBef>
              <a:spcAft>
                <a:spcPts val="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2,1 milliards de personnes vivent encore sans accès à une eau potable gérée de manière sûre, dont 106 millions qui boivent de l'eau de surface</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3,4 milliards de personnes vivent encore sans accès à des installations sanitaires sûres, dont 354 millions qui pratiquent la défécation en plein air.</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1,7 milliard de personnes n'ont toujours pas accès aux services d'hygiène de base, dont 611 millions qui ne disposent d'aucune installation.</a:t>
            </a:r>
            <a:r>
              <a:rPr lang="en-CA" sz="1100" b="0" i="0" u="none" strike="noStrike" dirty="0">
                <a:solidFill>
                  <a:srgbClr val="000000"/>
                </a:solidFill>
                <a:effectLst/>
                <a:latin typeface="Lato" panose="020F0502020204030203" pitchFamily="34" charset="77"/>
              </a:rPr>
              <a:t>(</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Les enfants qui sont souvent malades prennent du retard à l'école et souffrent de retards de développement à long terme.</a:t>
            </a:r>
          </a:p>
          <a:p>
            <a:pPr rtl="0" fontAlgn="base">
              <a:spcBef>
                <a:spcPts val="0"/>
              </a:spcBef>
              <a:spcAft>
                <a:spcPts val="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L'eau insalubre, l'assainissement et l'hygiène sont responsables de la mort d'environ 1 000 enfants de moins de 5 ans chaque jour</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4"/>
              </a:rPr>
              <a:t>WHO, 2023</a:t>
            </a:r>
            <a:r>
              <a:rPr lang="en-CA" sz="1100" b="0" i="0" u="none" strike="noStrike" dirty="0">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fr-FR" sz="1100" b="0" i="0" u="none" strike="noStrike" dirty="0">
                <a:solidFill>
                  <a:srgbClr val="000000"/>
                </a:solidFill>
                <a:effectLst/>
                <a:latin typeface="Lato" panose="020F0502020204030203" pitchFamily="34" charset="77"/>
              </a:rPr>
              <a:t>Pour atteindre l'ODD 6 – eau et assainissement pour tous d'ici 2030 –, il faudra multiplier par huit les taux mondiaux actuels de progrès en matière d'eau potable, par six en matière d'assainissement et par deux en matière d'hygiène</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fr-FR" sz="1100" b="0" i="0" u="none" strike="noStrike" dirty="0">
                <a:solidFill>
                  <a:srgbClr val="000000"/>
                </a:solidFill>
                <a:effectLst/>
                <a:latin typeface="Lato" panose="020F0502020204030203" pitchFamily="34" charset="77"/>
              </a:rPr>
              <a:t>Mais ce qui est particulièrement préoccupant, c'est le cycle de la pauvreté hydrique. Sans eau potable, les enfants ne peuvent pas aller à l'école parce qu'ils sont malades ou passent des heures à aller chercher de l'eau. Les parents ne peuvent pas travailler. Les systèmes de santé sont débordés. Et des communautés entières restent prisonnières de la pauvreté</a:t>
            </a:r>
            <a:r>
              <a:rPr lang="en-CA" sz="1100" b="0" i="0" u="none" strike="noStrike" dirty="0">
                <a:solidFill>
                  <a:srgbClr val="000000"/>
                </a:solidFill>
                <a:effectLst/>
                <a:latin typeface="Lato" panose="020F0502020204030203" pitchFamily="34" charset="77"/>
              </a:rPr>
              <a:t>.</a:t>
            </a:r>
            <a:endParaRPr lang="en-CA" b="0" dirty="0">
              <a:effectLst/>
            </a:endParaRPr>
          </a:p>
          <a:p>
            <a:pPr rtl="0">
              <a:spcBef>
                <a:spcPts val="1200"/>
              </a:spcBef>
              <a:spcAft>
                <a:spcPts val="1200"/>
              </a:spcAft>
            </a:pPr>
            <a:r>
              <a:rPr lang="fr-FR" sz="1100" b="0" i="0" u="none" strike="noStrike" dirty="0">
                <a:solidFill>
                  <a:srgbClr val="000000"/>
                </a:solidFill>
                <a:effectLst/>
                <a:latin typeface="Lato" panose="020F0502020204030203" pitchFamily="34" charset="77"/>
              </a:rPr>
              <a:t>L'objectif de développement durable n° 6 des Nations Unies vise à garantir l'accès à l'eau potable et à l'assainissement pour tous d'ici 2030. Mais pour atteindre cet objectif, il faudrait multiplier par huit le rythme actuel des progrès. Les approches traditionnelles ne permettent tout simplement pas d'évoluer assez rapidement.</a:t>
            </a:r>
          </a:p>
          <a:p>
            <a:pPr rtl="0">
              <a:spcBef>
                <a:spcPts val="1200"/>
              </a:spcBef>
              <a:spcAft>
                <a:spcPts val="1200"/>
              </a:spcAft>
            </a:pPr>
            <a:r>
              <a:rPr lang="fr-FR" sz="1100" b="0" i="0" u="none" strike="noStrike" dirty="0">
                <a:solidFill>
                  <a:srgbClr val="000000"/>
                </a:solidFill>
                <a:effectLst/>
                <a:latin typeface="Lato" panose="020F0502020204030203" pitchFamily="34" charset="77"/>
              </a:rPr>
              <a:t>C'est pourquoi nous avons besoin d'un modèle fondamentalement différent.</a:t>
            </a:r>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fr-FR" sz="1200" dirty="0">
                <a:solidFill>
                  <a:srgbClr val="005478"/>
                </a:solidFill>
                <a:latin typeface="Lato"/>
                <a:ea typeface="Lato"/>
                <a:cs typeface="Lato"/>
                <a:sym typeface="Lato"/>
              </a:rPr>
              <a:t>C'est là où </a:t>
            </a:r>
            <a:r>
              <a:rPr lang="fr-FR" sz="1200" dirty="0" err="1">
                <a:solidFill>
                  <a:srgbClr val="005478"/>
                </a:solidFill>
                <a:latin typeface="Lato"/>
                <a:ea typeface="Lato"/>
                <a:cs typeface="Lato"/>
                <a:sym typeface="Lato"/>
              </a:rPr>
              <a:t>noude</a:t>
            </a:r>
            <a:r>
              <a:rPr lang="fr-FR" sz="1200" dirty="0">
                <a:solidFill>
                  <a:srgbClr val="005478"/>
                </a:solidFill>
                <a:latin typeface="Lato"/>
                <a:ea typeface="Lato"/>
                <a:cs typeface="Lato"/>
                <a:sym typeface="Lato"/>
              </a:rPr>
              <a:t> l'eau à l'échelle mondiale. s en sommes actuellement en matière de gestion sûre </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r>
              <a:rPr lang="fr-FR" sz="1200" dirty="0">
                <a:solidFill>
                  <a:srgbClr val="005478"/>
                </a:solidFill>
                <a:latin typeface="Lato"/>
                <a:ea typeface="Lato"/>
                <a:cs typeface="Lato"/>
                <a:sym typeface="Lato"/>
              </a:rPr>
              <a:t>Une personne sur quatre n'a toujours pas accès à l'eau potable et nos progrès n'ont été que de 6 % depuis 2015.  Ce rythme de progression ne nous permettra pas d'atteindre nos objectifs d'ici 2030</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r>
              <a:rPr lang="fr-FR" sz="1200" dirty="0">
                <a:solidFill>
                  <a:srgbClr val="005478"/>
                </a:solidFill>
                <a:latin typeface="Lato"/>
                <a:ea typeface="Lato"/>
                <a:cs typeface="Lato"/>
                <a:sym typeface="Lato"/>
              </a:rPr>
              <a:t>La nécessité d'aller 8 fois plus vite est une moyenne mondiale, certaines régions du monde, en particulier les zones les moins développées  ou les plus fragiles, doivent aller beaucoup plus vite que cela</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r>
              <a:rPr lang="fr-FR" sz="1200" dirty="0">
                <a:solidFill>
                  <a:srgbClr val="005478"/>
                </a:solidFill>
                <a:latin typeface="Lato"/>
                <a:ea typeface="Lato"/>
                <a:cs typeface="Lato"/>
                <a:sym typeface="Lato"/>
              </a:rPr>
              <a:t>Dans les pays les moins développés, la couverture actuelle en matière de gestion sûre de l'eau est de 37 % et n'a augmenté que de 4 % depuis 2015. Dans les contextes fragiles, la couverture n'est que de 45 % et n'a augmenté que de 2 % depuis 2015</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961 million people have gained access to safely managed drinking water since 2015, from 68% to 74% coverage</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At current rates, the world will only reach 77% coverage by 2030, leaving around 2 billion people without safely managed services</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The rate of progress would need to increase 8 times to reach universal coverage by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fr-FR" sz="1200" dirty="0"/>
              <a:t>En y regardant de plus près, on constate que 31 pays à revenu élevé ont atteint la couverture universelle en eau potable et que 10 autres sont en bonne voie. </a:t>
            </a:r>
          </a:p>
          <a:p>
            <a:pPr marL="342900" lvl="0" indent="-241300" algn="l" rtl="0">
              <a:lnSpc>
                <a:spcPct val="100000"/>
              </a:lnSpc>
              <a:spcBef>
                <a:spcPts val="0"/>
              </a:spcBef>
              <a:spcAft>
                <a:spcPts val="0"/>
              </a:spcAft>
              <a:buClr>
                <a:srgbClr val="005478"/>
              </a:buClr>
              <a:buSzPts val="1200"/>
              <a:buFont typeface="Lato"/>
              <a:buChar char="•"/>
            </a:pPr>
            <a:r>
              <a:rPr lang="fr-FR" sz="1200" dirty="0"/>
              <a:t>Un seul pays à revenu intermédiaire supérieur est en bonne voie.</a:t>
            </a:r>
          </a:p>
          <a:p>
            <a:pPr marL="342900" lvl="0" indent="-241300" algn="l" rtl="0">
              <a:lnSpc>
                <a:spcPct val="100000"/>
              </a:lnSpc>
              <a:spcBef>
                <a:spcPts val="0"/>
              </a:spcBef>
              <a:spcAft>
                <a:spcPts val="0"/>
              </a:spcAft>
              <a:buClr>
                <a:srgbClr val="005478"/>
              </a:buClr>
              <a:buSzPts val="1200"/>
              <a:buFont typeface="Lato"/>
              <a:buChar char="•"/>
            </a:pPr>
            <a:endParaRPr lang="en-CA" sz="1200" dirty="0"/>
          </a:p>
          <a:p>
            <a:pPr marL="342900" lvl="0" indent="-241300" algn="l" rtl="0">
              <a:lnSpc>
                <a:spcPct val="100000"/>
              </a:lnSpc>
              <a:spcBef>
                <a:spcPts val="0"/>
              </a:spcBef>
              <a:spcAft>
                <a:spcPts val="0"/>
              </a:spcAft>
              <a:buClr>
                <a:srgbClr val="005478"/>
              </a:buClr>
              <a:buSzPts val="1200"/>
              <a:buFont typeface="Lato"/>
              <a:buChar char="•"/>
            </a:pPr>
            <a:r>
              <a:rPr lang="fr-FR" sz="1200" dirty="0"/>
              <a:t>Cela signifie donc qu'AUCUNE région n'est en bonne voie et que de nombreux endroits dans le monde ont besoin d'une intervention significative et sérieuse pour accélérer les progrès</a:t>
            </a:r>
            <a:r>
              <a:rPr lang="en-CA" sz="1200" dirty="0"/>
              <a:t>. </a:t>
            </a:r>
          </a:p>
          <a:p>
            <a:pPr marL="342900" lvl="0" indent="-241300" algn="l" rtl="0">
              <a:lnSpc>
                <a:spcPct val="100000"/>
              </a:lnSpc>
              <a:spcBef>
                <a:spcPts val="0"/>
              </a:spcBef>
              <a:spcAft>
                <a:spcPts val="0"/>
              </a:spcAft>
              <a:buClr>
                <a:srgbClr val="005478"/>
              </a:buClr>
              <a:buSzPts val="1200"/>
              <a:buFont typeface="Lato"/>
              <a:buChar char="•"/>
            </a:pPr>
            <a:r>
              <a:rPr lang="fr-FR" sz="1200" dirty="0"/>
              <a:t>Parmi ces régions du monde, l'Afrique subsaharienne se distingue comme étant la plus défavorisée, avec seulement une personne sur trois ayant accès à l'eau potable</a:t>
            </a:r>
            <a:r>
              <a:rPr lang="en-CA" sz="1200" dirty="0"/>
              <a:t>.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fr-FR" dirty="0"/>
              <a:t>17 pays supplémentaires sont en passe d'atteindre la couverture universelle d'au moins les services de base en matière d'eau potable</a:t>
            </a:r>
          </a:p>
          <a:p>
            <a:pPr marL="457200" lvl="0" indent="-298450" algn="l" rtl="0">
              <a:spcBef>
                <a:spcPts val="0"/>
              </a:spcBef>
              <a:spcAft>
                <a:spcPts val="0"/>
              </a:spcAft>
              <a:buSzPts val="1100"/>
              <a:buChar char="-"/>
            </a:pPr>
            <a:r>
              <a:rPr lang="fr-FR" dirty="0"/>
              <a:t>Malgré une diminution dans toutes les régions du nombre de personnes utilisant les eaux de surface, les sources non améliorées étaient généralement plus fiables que les canalisations sur place</a:t>
            </a:r>
          </a:p>
          <a:p>
            <a:pPr marL="457200" lvl="0" indent="-298450" algn="l" rtl="0">
              <a:spcBef>
                <a:spcPts val="0"/>
              </a:spcBef>
              <a:spcAft>
                <a:spcPts val="0"/>
              </a:spcAft>
              <a:buSzPts val="1100"/>
              <a:buChar char="-"/>
            </a:pPr>
            <a:r>
              <a:rPr lang="fr-FR" dirty="0"/>
              <a:t>Les robinets publics étaient moins fiables que les canalisations dans les locaux</a:t>
            </a:r>
          </a:p>
          <a:p>
            <a:pPr marL="457200" lvl="0" indent="-298450" algn="l" rtl="0">
              <a:spcBef>
                <a:spcPts val="0"/>
              </a:spcBef>
              <a:spcAft>
                <a:spcPts val="0"/>
              </a:spcAft>
              <a:buSzPts val="1100"/>
              <a:buChar char="-"/>
            </a:pPr>
            <a:r>
              <a:rPr lang="fr-FR" dirty="0"/>
              <a:t>Dans presque tous les pays et pour tous les types de réseaux d'approvisionnement en eau, l'eau est plus susceptible d'être exempte de contamination au point de collecte qu'au point d'utilisation</a:t>
            </a:r>
          </a:p>
          <a:p>
            <a:pPr marL="457200" lvl="0" indent="-298450" algn="l" rtl="0">
              <a:spcBef>
                <a:spcPts val="0"/>
              </a:spcBef>
              <a:spcAft>
                <a:spcPts val="0"/>
              </a:spcAft>
              <a:buSzPts val="1100"/>
              <a:buChar char="-"/>
            </a:pPr>
            <a:r>
              <a:rPr lang="fr-FR" dirty="0"/>
              <a:t>Exception : à Nauru et à Tuvalu, où plus de la moitié de la population a déclaré faire bouillir l'eau avant de la consommer, une amélioration de la qualité de l'eau entre le point de collecte et le point d'utilisation a été enregistrée</a:t>
            </a:r>
          </a:p>
          <a:p>
            <a:pPr marL="457200" lvl="0" indent="-298450" algn="l" rtl="0">
              <a:spcBef>
                <a:spcPts val="0"/>
              </a:spcBef>
              <a:spcAft>
                <a:spcPts val="0"/>
              </a:spcAft>
              <a:buSzPts val="1100"/>
              <a:buChar char="-"/>
            </a:pPr>
            <a:r>
              <a:rPr lang="fr-FR" dirty="0"/>
              <a:t>Les trois critères sont plus élevés dans les zones urbaines, mais évoluent plus rapidement dans les zones rurales</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fr-FR" dirty="0"/>
              <a:t>17 pays supplémentaires sont en passe d'atteindre la couverture universelle d'au moins les services de base en matière d'eau potable</a:t>
            </a:r>
          </a:p>
          <a:p>
            <a:pPr marL="457200" lvl="0" indent="-298450" algn="l" rtl="0">
              <a:spcBef>
                <a:spcPts val="0"/>
              </a:spcBef>
              <a:spcAft>
                <a:spcPts val="0"/>
              </a:spcAft>
              <a:buSzPts val="1100"/>
              <a:buChar char="-"/>
            </a:pPr>
            <a:r>
              <a:rPr lang="fr-FR" dirty="0"/>
              <a:t>Malgré une diminution dans toutes les régions du nombre de personnes utilisant les eaux de surface, les sources non améliorées étaient généralement plus fiables que les canalisations sur place</a:t>
            </a:r>
          </a:p>
          <a:p>
            <a:pPr marL="457200" lvl="0" indent="-298450" algn="l" rtl="0">
              <a:spcBef>
                <a:spcPts val="0"/>
              </a:spcBef>
              <a:spcAft>
                <a:spcPts val="0"/>
              </a:spcAft>
              <a:buSzPts val="1100"/>
              <a:buChar char="-"/>
            </a:pPr>
            <a:r>
              <a:rPr lang="fr-FR" dirty="0"/>
              <a:t>Les robinets publics étaient moins fiables que les canalisations dans les locaux</a:t>
            </a:r>
          </a:p>
          <a:p>
            <a:pPr marL="457200" lvl="0" indent="-298450" algn="l" rtl="0">
              <a:spcBef>
                <a:spcPts val="0"/>
              </a:spcBef>
              <a:spcAft>
                <a:spcPts val="0"/>
              </a:spcAft>
              <a:buSzPts val="1100"/>
              <a:buChar char="-"/>
            </a:pPr>
            <a:r>
              <a:rPr lang="fr-FR" dirty="0"/>
              <a:t>Dans presque tous les pays et pour tous les types de systèmes d'approvisionnement en eau, l'eau est plus susceptible d'être exempte de contamination au point de collecte qu'au point d'utilisation</a:t>
            </a:r>
          </a:p>
          <a:p>
            <a:pPr marL="457200" lvl="0" indent="-298450" algn="l" rtl="0">
              <a:spcBef>
                <a:spcPts val="0"/>
              </a:spcBef>
              <a:spcAft>
                <a:spcPts val="0"/>
              </a:spcAft>
              <a:buSzPts val="1100"/>
              <a:buChar char="-"/>
            </a:pPr>
            <a:r>
              <a:rPr lang="fr-FR" dirty="0"/>
              <a:t>Exception : à Nauru et à Tuvalu, où plus de la moitié de la population a déclaré faire bouillir l'eau avant de la consommer, une amélioration de la qualité de l'eau entre le point de collecte et le point d'utilisation a été enregistrée</a:t>
            </a:r>
          </a:p>
          <a:p>
            <a:pPr marL="457200" lvl="0" indent="-298450" algn="l" rtl="0">
              <a:spcBef>
                <a:spcPts val="0"/>
              </a:spcBef>
              <a:spcAft>
                <a:spcPts val="0"/>
              </a:spcAft>
              <a:buSzPts val="1100"/>
              <a:buChar char="-"/>
            </a:pPr>
            <a:r>
              <a:rPr lang="fr-FR" dirty="0"/>
              <a:t>Les trois critères sont plus élevés dans les zones urbaines, mais évoluent plus rapidement dans les zones rurales</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fr-FR" dirty="0"/>
              <a:t>17 pays supplémentaires sont en passe d'atteindre la couverture universelle d'au moins les services de base en matière d'eau potable</a:t>
            </a:r>
          </a:p>
          <a:p>
            <a:pPr marL="457200" lvl="0" indent="-298450" algn="l" rtl="0">
              <a:spcBef>
                <a:spcPts val="0"/>
              </a:spcBef>
              <a:spcAft>
                <a:spcPts val="0"/>
              </a:spcAft>
              <a:buSzPts val="1100"/>
              <a:buChar char="-"/>
            </a:pPr>
            <a:r>
              <a:rPr lang="fr-FR" dirty="0"/>
              <a:t>Malgré une diminution dans toutes les régions du nombre de personnes utilisant les eaux de surface, les sources non améliorées étaient généralement plus fiables que les canalisations sur place</a:t>
            </a:r>
          </a:p>
          <a:p>
            <a:pPr marL="457200" lvl="0" indent="-298450" algn="l" rtl="0">
              <a:spcBef>
                <a:spcPts val="0"/>
              </a:spcBef>
              <a:spcAft>
                <a:spcPts val="0"/>
              </a:spcAft>
              <a:buSzPts val="1100"/>
              <a:buChar char="-"/>
            </a:pPr>
            <a:r>
              <a:rPr lang="fr-FR" dirty="0"/>
              <a:t>Les robinets publics étaient moins fiables que les canalisations dans les locaux</a:t>
            </a:r>
          </a:p>
          <a:p>
            <a:pPr marL="457200" lvl="0" indent="-298450" algn="l" rtl="0">
              <a:spcBef>
                <a:spcPts val="0"/>
              </a:spcBef>
              <a:spcAft>
                <a:spcPts val="0"/>
              </a:spcAft>
              <a:buSzPts val="1100"/>
              <a:buChar char="-"/>
            </a:pPr>
            <a:r>
              <a:rPr lang="fr-FR" dirty="0"/>
              <a:t>Dans presque tous les pays et pour tous les types de systèmes d'approvisionnement en eau, l'eau est plus susceptible d'être exempte de contamination au point de collecte qu'au point d'utilisation</a:t>
            </a:r>
          </a:p>
          <a:p>
            <a:pPr marL="457200" lvl="0" indent="-298450" algn="l" rtl="0">
              <a:spcBef>
                <a:spcPts val="0"/>
              </a:spcBef>
              <a:spcAft>
                <a:spcPts val="0"/>
              </a:spcAft>
              <a:buSzPts val="1100"/>
              <a:buChar char="-"/>
            </a:pPr>
            <a:r>
              <a:rPr lang="fr-FR" dirty="0"/>
              <a:t>Exception : à Nauru et à Tuvalu, où plus de la moitié de la population a déclaré faire bouillir l'eau avant de la consommer, une amélioration de la qualité de l'eau entre le point de collecte et le point d'utilisation a été enregistrée</a:t>
            </a:r>
          </a:p>
          <a:p>
            <a:pPr marL="457200" lvl="0" indent="-298450" algn="l" rtl="0">
              <a:spcBef>
                <a:spcPts val="0"/>
              </a:spcBef>
              <a:spcAft>
                <a:spcPts val="0"/>
              </a:spcAft>
              <a:buSzPts val="1100"/>
              <a:buChar char="-"/>
            </a:pPr>
            <a:r>
              <a:rPr lang="fr-FR" dirty="0"/>
              <a:t>Les trois critères sont plus élevés dans les zones urbaines, mais évoluent plus rapidement dans les zones rurales</a:t>
            </a:r>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l" rtl="0">
              <a:lnSpc>
                <a:spcPct val="107142"/>
              </a:lnSpc>
              <a:spcBef>
                <a:spcPts val="0"/>
              </a:spcBef>
              <a:spcAft>
                <a:spcPts val="0"/>
              </a:spcAft>
              <a:buFontTx/>
              <a:buChar char="-"/>
            </a:pPr>
            <a:r>
              <a:rPr lang="fr-FR" sz="1440" dirty="0">
                <a:solidFill>
                  <a:srgbClr val="005478"/>
                </a:solidFill>
                <a:latin typeface="Lato"/>
                <a:ea typeface="Lato"/>
                <a:cs typeface="Lato"/>
                <a:sym typeface="Lato"/>
              </a:rPr>
              <a:t>Si vous ne parvenez pas à lire ce graphique en détail, vous pouvez ouvrir le rapport et prendre le temps de rechercher le pays qui vous intéresse.  </a:t>
            </a:r>
          </a:p>
          <a:p>
            <a:pPr marL="285750" lvl="0" indent="-285750" algn="l" rtl="0">
              <a:lnSpc>
                <a:spcPct val="107142"/>
              </a:lnSpc>
              <a:spcBef>
                <a:spcPts val="0"/>
              </a:spcBef>
              <a:spcAft>
                <a:spcPts val="0"/>
              </a:spcAft>
              <a:buFontTx/>
              <a:buChar char="-"/>
            </a:pPr>
            <a:r>
              <a:rPr lang="fr-FR" sz="1440" dirty="0">
                <a:solidFill>
                  <a:srgbClr val="005478"/>
                </a:solidFill>
                <a:latin typeface="Lato"/>
                <a:ea typeface="Lato"/>
                <a:cs typeface="Lato"/>
                <a:sym typeface="Lato"/>
              </a:rPr>
              <a:t>Cette image nous montre la différence entre la qualité de l'eau au point de collecte et la qualité de l'eau au point d'utilisation.  </a:t>
            </a:r>
          </a:p>
          <a:p>
            <a:pPr marL="285750" lvl="0" indent="-285750" algn="l" rtl="0">
              <a:lnSpc>
                <a:spcPct val="107142"/>
              </a:lnSpc>
              <a:spcBef>
                <a:spcPts val="0"/>
              </a:spcBef>
              <a:spcAft>
                <a:spcPts val="0"/>
              </a:spcAft>
              <a:buFontTx/>
              <a:buChar char="-"/>
            </a:pPr>
            <a:r>
              <a:rPr lang="fr-FR" sz="1440" dirty="0">
                <a:solidFill>
                  <a:srgbClr val="005478"/>
                </a:solidFill>
                <a:latin typeface="Lato"/>
                <a:ea typeface="Lato"/>
                <a:cs typeface="Lato"/>
                <a:sym typeface="Lato"/>
              </a:rPr>
              <a:t>Le jaune foncé représente des niveaux de contamination très élevés et la longueur de la barre indique la proportion de la population qui utilise cette eau.</a:t>
            </a:r>
          </a:p>
          <a:p>
            <a:pPr marL="285750" lvl="0" indent="-285750" algn="l" rtl="0">
              <a:lnSpc>
                <a:spcPct val="107142"/>
              </a:lnSpc>
              <a:spcBef>
                <a:spcPts val="0"/>
              </a:spcBef>
              <a:spcAft>
                <a:spcPts val="0"/>
              </a:spcAft>
              <a:buFontTx/>
              <a:buChar char="-"/>
            </a:pPr>
            <a:r>
              <a:rPr lang="fr-FR" sz="1440" dirty="0">
                <a:solidFill>
                  <a:srgbClr val="005478"/>
                </a:solidFill>
                <a:latin typeface="Lato"/>
                <a:ea typeface="Lato"/>
                <a:cs typeface="Lato"/>
                <a:sym typeface="Lato"/>
              </a:rPr>
              <a:t>Dans l'ensemble, cela nous montre qu'une grande partie de la population des pays à faible et moyen revenu est exposée à des niveaux très élevés d'E. coli</a:t>
            </a:r>
          </a:p>
          <a:p>
            <a:pPr marL="285750" lvl="0" indent="-285750" algn="l" rtl="0">
              <a:lnSpc>
                <a:spcPct val="107142"/>
              </a:lnSpc>
              <a:spcBef>
                <a:spcPts val="0"/>
              </a:spcBef>
              <a:spcAft>
                <a:spcPts val="0"/>
              </a:spcAft>
              <a:buFontTx/>
              <a:buChar char="-"/>
            </a:pPr>
            <a:r>
              <a:rPr lang="fr-FR" sz="1440" dirty="0">
                <a:solidFill>
                  <a:srgbClr val="005478"/>
                </a:solidFill>
                <a:latin typeface="Lato"/>
                <a:ea typeface="Lato"/>
                <a:cs typeface="Lato"/>
                <a:sym typeface="Lato"/>
              </a:rPr>
              <a:t>En examinant attentivement chacune de ces lignes, on constate également que la qualité de l'eau au point d'utilisation est souvent pire que celle au point de collecte.</a:t>
            </a: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fr-FR" dirty="0"/>
              <a:t>Sur cette diapositive, vous pouvez voir que lorsque vous atteignez les pays à revenu intermédiaire supérieur et à revenu élevé, les graphiques commencent à devenir très bleus, ce qui montre que le risque de contamination fécale par l'eau potable est beaucoup plus </a:t>
            </a:r>
            <a:r>
              <a:rPr lang="fr-FR" dirty="0" err="1"/>
              <a:t>faible.Cela</a:t>
            </a:r>
            <a:r>
              <a:rPr lang="fr-FR" dirty="0"/>
              <a:t> nous amène à discuter des deux autres rapports qui vont dans le même sens.</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hyperlink" Target="https://www.unwater.org/news/un-water-glaas-2025-report" TargetMode="Externa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526881"/>
            <a:ext cx="5732921" cy="2159169"/>
          </a:xfrm>
          <a:prstGeom prst="rect">
            <a:avLst/>
          </a:prstGeom>
          <a:noFill/>
          <a:ln>
            <a:noFill/>
          </a:ln>
        </p:spPr>
        <p:txBody>
          <a:bodyPr spcFirstLastPara="1" wrap="square" lIns="68575" tIns="68575" rIns="68575" bIns="68575" anchor="t" anchorCtr="0">
            <a:noAutofit/>
          </a:bodyPr>
          <a:lstStyle/>
          <a:p>
            <a:pPr marL="0" marR="0" lvl="0" indent="0" algn="l" rtl="0">
              <a:lnSpc>
                <a:spcPts val="3300"/>
              </a:lnSpc>
              <a:spcBef>
                <a:spcPts val="800"/>
              </a:spcBef>
              <a:spcAft>
                <a:spcPts val="0"/>
              </a:spcAft>
              <a:buClr>
                <a:srgbClr val="000000"/>
              </a:buClr>
              <a:buSzPts val="1400"/>
              <a:buFont typeface="Arial"/>
              <a:buNone/>
            </a:pPr>
            <a:r>
              <a:rPr lang="fr-FR" sz="3000" b="1" noProof="0" dirty="0">
                <a:solidFill>
                  <a:schemeClr val="lt1"/>
                </a:solidFill>
                <a:latin typeface="Lato Black" panose="020F0502020204030203" pitchFamily="34" charset="77"/>
                <a:ea typeface="Lato"/>
                <a:cs typeface="Lato"/>
                <a:sym typeface="Lato"/>
              </a:rPr>
              <a:t>Les rapports mondiaux récents démontrent l'importance du Traitement et stockage sûrs de l’eau au ménage </a:t>
            </a:r>
            <a:r>
              <a:rPr lang="fr-FR" sz="3000" b="1" spc="90" noProof="0" dirty="0">
                <a:solidFill>
                  <a:schemeClr val="lt1"/>
                </a:solidFill>
                <a:latin typeface="Lato Black" panose="020F0502020204030203" pitchFamily="34" charset="77"/>
                <a:ea typeface="Lato"/>
                <a:cs typeface="Lato"/>
                <a:sym typeface="Lato"/>
              </a:rPr>
              <a:t>(HWTS)</a:t>
            </a: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4359729" cy="1626086"/>
          </a:xfrm>
          <a:prstGeom prst="rect">
            <a:avLst/>
          </a:prstGeom>
          <a:noFill/>
        </p:spPr>
        <p:txBody>
          <a:bodyPr wrap="square" rtlCol="0">
            <a:spAutoFit/>
          </a:bodyPr>
          <a:lstStyle/>
          <a:p>
            <a:pPr marL="0" marR="0" lvl="0" indent="0" algn="l" rtl="0">
              <a:lnSpc>
                <a:spcPct val="100000"/>
              </a:lnSpc>
              <a:spcBef>
                <a:spcPts val="800"/>
              </a:spcBef>
              <a:spcAft>
                <a:spcPts val="1200"/>
              </a:spcAft>
              <a:buClr>
                <a:srgbClr val="000000"/>
              </a:buClr>
              <a:buSzPts val="1400"/>
              <a:buFont typeface="Arial"/>
              <a:buNone/>
            </a:pPr>
            <a:r>
              <a:rPr lang="fr-FR" sz="2300" b="1" noProof="0" dirty="0">
                <a:solidFill>
                  <a:schemeClr val="lt1"/>
                </a:solidFill>
                <a:latin typeface="Lato Semibold" panose="020F0502020204030203" pitchFamily="34" charset="77"/>
                <a:ea typeface="Lato"/>
                <a:cs typeface="Lato"/>
                <a:sym typeface="Lato"/>
              </a:rPr>
              <a:t>L’eau potable sûre au niveau du ménage / au point d’utilisation est essentielle</a:t>
            </a:r>
          </a:p>
          <a:p>
            <a:pPr marL="0" marR="0" lvl="0" indent="0" algn="l" rtl="0">
              <a:lnSpc>
                <a:spcPct val="100000"/>
              </a:lnSpc>
              <a:spcBef>
                <a:spcPts val="800"/>
              </a:spcBef>
              <a:spcAft>
                <a:spcPts val="1200"/>
              </a:spcAft>
              <a:buClr>
                <a:srgbClr val="000000"/>
              </a:buClr>
              <a:buSzPts val="1400"/>
              <a:buFont typeface="Arial"/>
              <a:buNone/>
            </a:pPr>
            <a:r>
              <a:rPr lang="fr-FR" noProof="0" dirty="0">
                <a:solidFill>
                  <a:schemeClr val="lt1"/>
                </a:solidFill>
                <a:latin typeface="Lato"/>
                <a:ea typeface="Lato"/>
                <a:cs typeface="Lato"/>
                <a:sym typeface="Lato"/>
              </a:rPr>
              <a:t>Réunion du Réseau HWTS – Mars 2026</a:t>
            </a:r>
            <a:endParaRPr lang="fr-FR" noProof="0"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160934"/>
            <a:ext cx="7975320" cy="807883"/>
          </a:xfrm>
          <a:prstGeom prst="rect">
            <a:avLst/>
          </a:prstGeom>
        </p:spPr>
        <p:txBody>
          <a:bodyPr spcFirstLastPara="1" wrap="square" lIns="68575" tIns="34275" rIns="68575" bIns="34275" anchor="ctr" anchorCtr="0">
            <a:spAutoFit/>
          </a:bodyPr>
          <a:lstStyle/>
          <a:p>
            <a:pPr lvl="0">
              <a:lnSpc>
                <a:spcPct val="100000"/>
              </a:lnSpc>
            </a:pPr>
            <a:r>
              <a:rPr lang="fr-FR" b="0" spc="30" dirty="0">
                <a:solidFill>
                  <a:srgbClr val="2B95B8"/>
                </a:solidFill>
                <a:latin typeface="Lato Black" panose="020F0502020204030203" pitchFamily="34" charset="77"/>
                <a:ea typeface="Lato"/>
                <a:cs typeface="Lato"/>
                <a:sym typeface="Lato"/>
              </a:rPr>
              <a:t>La recontamination de l'eau est un problème très répandu </a:t>
            </a:r>
            <a:r>
              <a:rPr lang="en" sz="1100" dirty="0">
                <a:solidFill>
                  <a:srgbClr val="2B95B8"/>
                </a:solidFill>
                <a:latin typeface="Lato Black" panose="020F0502020204030203" pitchFamily="34" charset="77"/>
                <a:ea typeface="Lato"/>
                <a:cs typeface="Lato"/>
                <a:sym typeface="Lato"/>
              </a:rPr>
              <a:t>[ 2/2 ]</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956890"/>
            <a:ext cx="8233932" cy="561662"/>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600" dirty="0">
                <a:solidFill>
                  <a:schemeClr val="tx1">
                    <a:lumMod val="65000"/>
                    <a:lumOff val="35000"/>
                  </a:schemeClr>
                </a:solidFill>
                <a:latin typeface="Lato"/>
                <a:ea typeface="Lato"/>
                <a:cs typeface="Lato"/>
                <a:sym typeface="Lato"/>
              </a:rPr>
              <a:t>Progrès réalisés en matière d'eau potable, d'assainissement et d'hygiène dans les ménages </a:t>
            </a:r>
            <a:r>
              <a:rPr lang="en-CA" sz="1600" dirty="0">
                <a:solidFill>
                  <a:schemeClr val="tx1">
                    <a:lumMod val="65000"/>
                    <a:lumOff val="35000"/>
                  </a:schemeClr>
                </a:solidFill>
                <a:latin typeface="Lato"/>
                <a:ea typeface="Lato"/>
                <a:cs typeface="Lato"/>
                <a:sym typeface="Lato"/>
              </a:rPr>
              <a:t>- </a:t>
            </a:r>
            <a:r>
              <a:rPr lang="en-CA" sz="1200" i="1" dirty="0">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1664895" cy="2958019"/>
            <a:chOff x="5953931" y="1676890"/>
            <a:chExt cx="1664895"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lvl="0">
                <a:lnSpc>
                  <a:spcPts val="1640"/>
                </a:lnSpc>
              </a:pPr>
              <a:r>
                <a:rPr lang="fr-FR" sz="1200" dirty="0">
                  <a:solidFill>
                    <a:schemeClr val="tx1">
                      <a:lumMod val="65000"/>
                      <a:lumOff val="35000"/>
                    </a:schemeClr>
                  </a:solidFill>
                  <a:latin typeface="Lato"/>
                  <a:ea typeface="Lato"/>
                  <a:cs typeface="Lato"/>
                  <a:sym typeface="Lato"/>
                </a:rPr>
                <a:t>Niveaux de risque de contamination fécale (E. coli UFC/100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151405"/>
            <a:ext cx="7762200" cy="807883"/>
          </a:xfrm>
          <a:prstGeom prst="rect">
            <a:avLst/>
          </a:prstGeom>
        </p:spPr>
        <p:txBody>
          <a:bodyPr spcFirstLastPara="1" wrap="square" lIns="68575" tIns="34275" rIns="68575" bIns="34275" anchor="ctr" anchorCtr="0">
            <a:spAutoFit/>
          </a:bodyPr>
          <a:lstStyle/>
          <a:p>
            <a:pPr lvl="0">
              <a:lnSpc>
                <a:spcPct val="100000"/>
              </a:lnSpc>
            </a:pPr>
            <a:r>
              <a:rPr lang="fr-FR" spc="30" dirty="0">
                <a:solidFill>
                  <a:srgbClr val="2B95B8"/>
                </a:solidFill>
                <a:latin typeface="Lato Black" panose="020F0502020204030203" pitchFamily="34" charset="77"/>
                <a:ea typeface="Lato"/>
                <a:cs typeface="Lato"/>
                <a:sym typeface="Lato"/>
              </a:rPr>
              <a:t>La recontamination de l'eau est un problème très répandu.</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585817" y="2706086"/>
            <a:ext cx="4086665" cy="1154841"/>
          </a:xfrm>
          <a:prstGeom prst="rect">
            <a:avLst/>
          </a:prstGeom>
        </p:spPr>
        <p:txBody>
          <a:bodyPr spcFirstLastPara="1" wrap="square" lIns="68575" tIns="34275" rIns="68575" bIns="34275" anchor="t" anchorCtr="0">
            <a:noAutofit/>
          </a:bodyPr>
          <a:lstStyle/>
          <a:p>
            <a:pPr marL="7938" lvl="0">
              <a:lnSpc>
                <a:spcPct val="115000"/>
              </a:lnSpc>
              <a:buClr>
                <a:srgbClr val="005478"/>
              </a:buClr>
              <a:buSzPts val="1440"/>
            </a:pPr>
            <a:r>
              <a:rPr lang="fr-FR" sz="1800" b="1" dirty="0">
                <a:solidFill>
                  <a:srgbClr val="005478"/>
                </a:solidFill>
                <a:latin typeface="Lato" panose="020F0502020204030203" pitchFamily="34" charset="77"/>
                <a:ea typeface="Lato"/>
                <a:cs typeface="Lato"/>
                <a:sym typeface="Lato"/>
              </a:rPr>
              <a:t>Les sources accessibles et disponibles ne sont PAS plus susceptibles d'être exemptes de contamination par E. coli.</a:t>
            </a:r>
            <a:endParaRPr sz="1440" b="0" dirty="0">
              <a:solidFill>
                <a:srgbClr val="005478"/>
              </a:solidFill>
              <a:latin typeface="Lato"/>
              <a:ea typeface="Lato"/>
              <a:cs typeface="Lato"/>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971676"/>
            <a:ext cx="7762875" cy="1223382"/>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fr-FR" sz="1400" dirty="0">
                <a:solidFill>
                  <a:schemeClr val="tx1">
                    <a:lumMod val="65000"/>
                    <a:lumOff val="35000"/>
                  </a:schemeClr>
                </a:solidFill>
                <a:latin typeface="Lato" panose="020F0502020204030203" pitchFamily="34" charset="77"/>
                <a:ea typeface="Lato"/>
                <a:cs typeface="Lato"/>
                <a:sym typeface="Lato"/>
              </a:rPr>
              <a:t>Intégrer les tests de qualité de l'eau dans les enquêtes auprès des ménages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fr-FR" sz="1400" dirty="0">
                <a:solidFill>
                  <a:schemeClr val="tx1">
                    <a:lumMod val="65000"/>
                    <a:lumOff val="35000"/>
                  </a:schemeClr>
                </a:solidFill>
                <a:latin typeface="Lato" panose="020F0502020204030203" pitchFamily="34" charset="77"/>
                <a:ea typeface="Lato"/>
                <a:cs typeface="Lato"/>
                <a:sym typeface="Lato"/>
              </a:rPr>
              <a:t>Surveillance de la qualité de l'eau potable dans le cadre d'enquêtes représentatives à l'échelle nationale menées auprès des ménages dans les pays à revenu faible et intermédiaire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dirty="0">
                <a:solidFill>
                  <a:schemeClr val="tx1">
                    <a:lumMod val="65000"/>
                    <a:lumOff val="35000"/>
                  </a:schemeClr>
                </a:solidFill>
                <a:latin typeface="Lato" panose="020F0502020204030203" pitchFamily="34" charset="77"/>
                <a:ea typeface="Lato"/>
                <a:cs typeface="Lato"/>
                <a:sym typeface="Lato"/>
              </a:rPr>
              <a:t>Bain et al, 2021</a:t>
            </a:r>
            <a:endParaRPr sz="1200" b="0" dirty="0">
              <a:solidFill>
                <a:schemeClr val="tx1">
                  <a:lumMod val="65000"/>
                  <a:lumOff val="35000"/>
                </a:schemeClr>
              </a:solidFill>
              <a:latin typeface="Lato" panose="020F0502020204030203" pitchFamily="34" charset="77"/>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555904" y="1046040"/>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55904" y="1394648"/>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345600"/>
            <a:ext cx="7762200" cy="438551"/>
          </a:xfrm>
          <a:prstGeom prst="rect">
            <a:avLst/>
          </a:prstGeom>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Recontamination of water is a widespread problem</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60096" y="1081711"/>
            <a:ext cx="7762875" cy="1223382"/>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fr-FR" sz="1400" dirty="0">
                <a:solidFill>
                  <a:schemeClr val="tx1">
                    <a:lumMod val="65000"/>
                    <a:lumOff val="35000"/>
                  </a:schemeClr>
                </a:solidFill>
                <a:latin typeface="Lato" panose="020F0502020204030203" pitchFamily="34" charset="77"/>
                <a:ea typeface="Lato"/>
                <a:cs typeface="Lato"/>
                <a:sym typeface="Lato"/>
              </a:rPr>
              <a:t>Intégrer les tests de qualité de l'eau dans les enquêtes auprès des ménages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fr-FR" sz="1400" dirty="0">
                <a:solidFill>
                  <a:schemeClr val="tx1">
                    <a:lumMod val="65000"/>
                    <a:lumOff val="35000"/>
                  </a:schemeClr>
                </a:solidFill>
                <a:latin typeface="Lato" panose="020F0502020204030203" pitchFamily="34" charset="77"/>
                <a:ea typeface="Lato"/>
                <a:cs typeface="Lato"/>
                <a:sym typeface="Lato"/>
              </a:rPr>
              <a:t>Surveillance de la qualité de l'eau potable dans le cadre d'enquêtes représentatives à l'échelle nationale menées auprès des ménages dans les pays à revenu faible et intermédiaire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anchor="t" anchorCtr="0">
            <a:noAutofit/>
          </a:bodyPr>
          <a:lstStyle/>
          <a:p>
            <a:pPr marL="0" lvl="0">
              <a:lnSpc>
                <a:spcPct val="107142"/>
              </a:lnSpc>
              <a:spcAft>
                <a:spcPts val="800"/>
              </a:spcAft>
            </a:pPr>
            <a:r>
              <a:rPr lang="fr-FR" sz="1300" b="1" dirty="0">
                <a:solidFill>
                  <a:schemeClr val="accent1"/>
                </a:solidFill>
                <a:latin typeface="Lato" panose="020F0502020204030203" pitchFamily="34" charset="77"/>
                <a:ea typeface="Lato"/>
                <a:cs typeface="Lato"/>
                <a:sym typeface="Lato"/>
              </a:rPr>
              <a:t>Recontamination généralisée entre le point de collecte et le point d'utilisation</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anchor="t" anchorCtr="0">
            <a:noAutofit/>
          </a:bodyPr>
          <a:lstStyle/>
          <a:p>
            <a:pPr marL="0" lvl="0" indent="0">
              <a:lnSpc>
                <a:spcPct val="107142"/>
              </a:lnSpc>
              <a:spcBef>
                <a:spcPts val="0"/>
              </a:spcBef>
              <a:spcAft>
                <a:spcPts val="800"/>
              </a:spcAft>
            </a:pPr>
            <a:r>
              <a:rPr lang="fr-FR" sz="1300" b="1" dirty="0">
                <a:solidFill>
                  <a:schemeClr val="accent1"/>
                </a:solidFill>
                <a:latin typeface="Lato" panose="020F0502020204030203" pitchFamily="34" charset="77"/>
              </a:rPr>
              <a:t>Dans de nombreux pays, les ménages stockent l'eau avant de l'utiliser.</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nSpc>
                <a:spcPct val="107142"/>
              </a:lnSpc>
              <a:spcBef>
                <a:spcPts val="0"/>
              </a:spcBef>
              <a:spcAft>
                <a:spcPts val="800"/>
              </a:spcAft>
            </a:pPr>
            <a:r>
              <a:rPr lang="fr-FR" sz="1300" b="1" dirty="0">
                <a:solidFill>
                  <a:schemeClr val="accent1"/>
                </a:solidFill>
                <a:latin typeface="Lato" panose="020F0502020204030203" pitchFamily="34" charset="77"/>
              </a:rPr>
              <a:t>Les facteurs de risque de recontamination varient considérablement d'un pays à l'autre.</a:t>
            </a:r>
            <a:endParaRPr lang="en-CA" sz="1300" b="1" dirty="0">
              <a:solidFill>
                <a:schemeClr val="accent1"/>
              </a:solidFill>
              <a:latin typeface="Lato" panose="020F0502020204030203" pitchFamily="34" charset="77"/>
            </a:endParaRP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76000" y="1126424"/>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56789" y="1474496"/>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anchor="ctr" anchorCtr="0">
            <a:spAutoFit/>
          </a:bodyPr>
          <a:lstStyle/>
          <a:p>
            <a:pPr lvl="0"/>
            <a:r>
              <a:rPr lang="fr-FR" spc="30" dirty="0">
                <a:solidFill>
                  <a:srgbClr val="2B95B8"/>
                </a:solidFill>
                <a:latin typeface="Lato Black" panose="020F0502020204030203" pitchFamily="34" charset="77"/>
                <a:ea typeface="Lato"/>
                <a:cs typeface="Lato"/>
                <a:sym typeface="Lato"/>
              </a:rPr>
              <a:t>Nous n'atteignons pas les plus vulnérables</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anchor="ctr" anchorCtr="0">
            <a:spAutoFit/>
          </a:bodyPr>
          <a:lstStyle/>
          <a:p>
            <a:pPr lvl="0">
              <a:lnSpc>
                <a:spcPct val="146666"/>
              </a:lnSpc>
            </a:pPr>
            <a:r>
              <a:rPr lang="fr-FR" b="1" dirty="0">
                <a:solidFill>
                  <a:schemeClr val="tx1">
                    <a:lumMod val="65000"/>
                    <a:lumOff val="35000"/>
                  </a:schemeClr>
                </a:solidFill>
                <a:latin typeface="Lato"/>
                <a:ea typeface="Lato"/>
                <a:cs typeface="Lato"/>
                <a:sym typeface="Lato"/>
              </a:rPr>
              <a:t>Analyse et évaluation mondiales de l'assainissement et de l'eau potable </a:t>
            </a:r>
            <a:r>
              <a:rPr lang="en" b="1" dirty="0">
                <a:solidFill>
                  <a:schemeClr val="tx1">
                    <a:lumMod val="65000"/>
                    <a:lumOff val="35000"/>
                  </a:schemeClr>
                </a:solidFill>
                <a:latin typeface="Lato"/>
                <a:ea typeface="Lato"/>
                <a:cs typeface="Lato"/>
                <a:sym typeface="Lato"/>
              </a:rPr>
              <a:t>- </a:t>
            </a:r>
            <a:r>
              <a:rPr lang="en" b="1" i="1" dirty="0">
                <a:solidFill>
                  <a:schemeClr val="tx1">
                    <a:lumMod val="65000"/>
                    <a:lumOff val="35000"/>
                  </a:schemeClr>
                </a:solidFill>
                <a:latin typeface="Lato"/>
                <a:ea typeface="Lato"/>
                <a:cs typeface="Lato"/>
                <a:sym typeface="Lato"/>
              </a:rPr>
              <a:t>UN-Water,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601804"/>
            <a:chOff x="5552859" y="2234859"/>
            <a:chExt cx="3101951" cy="1597306"/>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8" cy="506405"/>
            </a:xfrm>
            <a:prstGeom prst="rect">
              <a:avLst/>
            </a:prstGeom>
            <a:noFill/>
          </p:spPr>
          <p:txBody>
            <a:bodyPr wrap="square" rtlCol="0">
              <a:spAutoFit/>
            </a:bodyPr>
            <a:lstStyle/>
            <a:p>
              <a:r>
                <a:rPr lang="fr-FR" sz="900" dirty="0">
                  <a:solidFill>
                    <a:schemeClr val="bg1">
                      <a:lumMod val="50000"/>
                    </a:schemeClr>
                  </a:solidFill>
                </a:rPr>
                <a:t>Les politiques et les plans prévoient des mesures spécifiques pour atteindre la population ou le milieu visé. </a:t>
              </a:r>
              <a:endParaRPr lang="en-US" sz="900" dirty="0">
                <a:solidFill>
                  <a:schemeClr val="bg1">
                    <a:lumMod val="50000"/>
                  </a:schemeClr>
                </a:solidFill>
              </a:endParaRP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506405"/>
            </a:xfrm>
            <a:prstGeom prst="rect">
              <a:avLst/>
            </a:prstGeom>
            <a:noFill/>
          </p:spPr>
          <p:txBody>
            <a:bodyPr wrap="square" rtlCol="0">
              <a:spAutoFit/>
            </a:bodyPr>
            <a:lstStyle/>
            <a:p>
              <a:r>
                <a:rPr lang="fr-FR" sz="900" dirty="0">
                  <a:solidFill>
                    <a:schemeClr val="bg1">
                      <a:lumMod val="50000"/>
                    </a:schemeClr>
                  </a:solidFill>
                </a:rPr>
                <a:t>Les progrès réalisés pour étendre la prestation de services à la population ou au milieu sont suivis et font l'objet de rapports.</a:t>
              </a:r>
              <a:endParaRPr lang="en-US" sz="900" dirty="0">
                <a:solidFill>
                  <a:schemeClr val="bg1">
                    <a:lumMod val="50000"/>
                  </a:schemeClr>
                </a:solidFill>
              </a:endParaRP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644516"/>
            </a:xfrm>
            <a:prstGeom prst="rect">
              <a:avLst/>
            </a:prstGeom>
            <a:noFill/>
          </p:spPr>
          <p:txBody>
            <a:bodyPr wrap="square" rtlCol="0">
              <a:spAutoFit/>
            </a:bodyPr>
            <a:lstStyle/>
            <a:p>
              <a:r>
                <a:rPr lang="fr-FR" sz="900" dirty="0">
                  <a:solidFill>
                    <a:schemeClr val="bg1">
                      <a:lumMod val="50000"/>
                    </a:schemeClr>
                  </a:solidFill>
                </a:rPr>
                <a:t>Des mesures spécifiques visant à orienter les ressources financières vers la population ou le milieu concernés sont appliquées de manière cohérente.</a:t>
              </a:r>
              <a:endParaRPr lang="en-US" sz="900" dirty="0">
                <a:solidFill>
                  <a:schemeClr val="bg1">
                    <a:lumMod val="50000"/>
                  </a:schemeClr>
                </a:solidFill>
              </a:endParaRP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502702"/>
          </a:xfrm>
          <a:prstGeom prst="rect">
            <a:avLst/>
          </a:prstGeom>
          <a:noFill/>
        </p:spPr>
        <p:txBody>
          <a:bodyPr wrap="square" rtlCol="0">
            <a:spAutoFit/>
          </a:bodyPr>
          <a:lstStyle/>
          <a:p>
            <a:pPr>
              <a:lnSpc>
                <a:spcPts val="820"/>
              </a:lnSpc>
            </a:pPr>
            <a:r>
              <a:rPr lang="fr-FR" sz="800" dirty="0">
                <a:solidFill>
                  <a:schemeClr val="tx1"/>
                </a:solidFill>
              </a:rPr>
              <a:t>Pourcentage de pays ayant mis en place des mesures dans leurs politiques et plans visant à contrôler la prestation de services et à allouer des ressources financières afin d'améliorer et d'étendre les services d'assainissement à des populations et des contextes spécifiques.</a:t>
            </a:r>
          </a:p>
          <a:p>
            <a:pPr>
              <a:lnSpc>
                <a:spcPts val="820"/>
              </a:lnSpc>
            </a:pPr>
            <a:r>
              <a:rPr lang="fr-FR" sz="800" i="1" dirty="0">
                <a:solidFill>
                  <a:schemeClr val="tx1"/>
                </a:solidFill>
              </a:rPr>
              <a:t>Source : Enquête nationale GLAAS 2025/2025.</a:t>
            </a:r>
            <a:endParaRPr lang="en-US" sz="800" i="1" dirty="0">
              <a:solidFill>
                <a:schemeClr val="tx1"/>
              </a:solidFill>
            </a:endParaRP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9487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anchor="t" anchorCtr="0">
            <a:noAutofit/>
          </a:bodyPr>
          <a:lstStyle/>
          <a:p>
            <a:pPr lvl="0">
              <a:lnSpc>
                <a:spcPts val="2880"/>
              </a:lnSpc>
            </a:pPr>
            <a:r>
              <a:rPr lang="fr-FR" spc="30" dirty="0">
                <a:latin typeface="Lato Black" panose="020F0502020204030203" pitchFamily="34" charset="77"/>
              </a:rPr>
              <a:t>Dans quels cas le traitement de l'eau domestique est-il une solution recommandée ?</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285836"/>
          </a:xfrm>
          <a:prstGeom prst="rect">
            <a:avLst/>
          </a:prstGeom>
          <a:noFill/>
        </p:spPr>
        <p:txBody>
          <a:bodyPr wrap="square" rtlCol="0">
            <a:spAutoFit/>
          </a:bodyPr>
          <a:lstStyle/>
          <a:p>
            <a:pPr marL="0" lvl="0" indent="0" algn="l" rtl="0">
              <a:lnSpc>
                <a:spcPct val="146666"/>
              </a:lnSpc>
              <a:spcBef>
                <a:spcPts val="0"/>
              </a:spcBef>
              <a:spcAft>
                <a:spcPts val="1400"/>
              </a:spcAft>
              <a:buClr>
                <a:schemeClr val="dk1"/>
              </a:buClr>
              <a:buSzPct val="66020"/>
              <a:buFont typeface="Arial"/>
              <a:buNone/>
            </a:pPr>
            <a:r>
              <a:rPr lang="en-CA" b="1" dirty="0">
                <a:solidFill>
                  <a:schemeClr val="tx1">
                    <a:lumMod val="65000"/>
                    <a:lumOff val="35000"/>
                  </a:schemeClr>
                </a:solidFill>
                <a:latin typeface="Lato" panose="020F0502020204030203" pitchFamily="34" charset="77"/>
                <a:sym typeface="Lato"/>
              </a:rPr>
              <a:t>Household water treatment (HWTS) now represented in mainstream WASH publications</a:t>
            </a:r>
            <a:endParaRPr lang="en-CA" dirty="0">
              <a:solidFill>
                <a:srgbClr val="005478"/>
              </a:solidFill>
              <a:latin typeface="Lato" panose="020F0502020204030203" pitchFamily="34" charset="77"/>
              <a:ea typeface="Lato"/>
              <a:cs typeface="Lato"/>
              <a:sym typeface="Lato"/>
            </a:endParaRPr>
          </a:p>
          <a:p>
            <a:pPr marL="342900" lvl="0" indent="-342900">
              <a:lnSpc>
                <a:spcPts val="2080"/>
              </a:lnSpc>
              <a:spcBef>
                <a:spcPts val="800"/>
              </a:spcBef>
              <a:spcAft>
                <a:spcPts val="1400"/>
              </a:spcAft>
              <a:buFont typeface="+mj-lt"/>
              <a:buAutoNum type="arabicPeriod"/>
            </a:pPr>
            <a:r>
              <a:rPr lang="fr-FR" dirty="0">
                <a:solidFill>
                  <a:schemeClr val="tx1">
                    <a:lumMod val="65000"/>
                    <a:lumOff val="35000"/>
                  </a:schemeClr>
                </a:solidFill>
                <a:latin typeface="Lato" panose="020F0502020204030203" pitchFamily="34" charset="77"/>
                <a:sym typeface="Lato"/>
              </a:rPr>
              <a:t>Le traitement de l'eau domestique (HWTS) désormais représenté dans les principales publications WASH</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2025 </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who.int/publications/i/item/9789240113992</a:t>
            </a:r>
            <a:endParaRPr lang="en-CA" sz="1400" dirty="0">
              <a:solidFill>
                <a:schemeClr val="accent3"/>
              </a:solidFill>
              <a:latin typeface="Lato" panose="020F0502020204030203" pitchFamily="34" charset="77"/>
              <a:sym typeface="Lato"/>
            </a:endParaRPr>
          </a:p>
          <a:p>
            <a:pPr marL="342900" lvl="0" indent="-342900">
              <a:lnSpc>
                <a:spcPts val="2080"/>
              </a:lnSpc>
              <a:spcBef>
                <a:spcPts val="1000"/>
              </a:spcBef>
              <a:spcAft>
                <a:spcPts val="1400"/>
              </a:spcAft>
              <a:buFont typeface="+mj-lt"/>
              <a:buAutoNum type="arabicPeriod"/>
            </a:pPr>
            <a:r>
              <a:rPr lang="fr-FR" dirty="0">
                <a:solidFill>
                  <a:schemeClr val="tx1">
                    <a:lumMod val="65000"/>
                    <a:lumOff val="35000"/>
                  </a:schemeClr>
                </a:solidFill>
                <a:latin typeface="Lato" panose="020F0502020204030203" pitchFamily="34" charset="77"/>
                <a:sym typeface="Lato"/>
              </a:rPr>
              <a:t>Directives relatives à la qualité de l'eau potable : petits réseaux d'approvisionnement en eau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dirty="0">
                <a:solidFill>
                  <a:schemeClr val="tx1">
                    <a:lumMod val="65000"/>
                    <a:lumOff val="35000"/>
                  </a:schemeClr>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400" dirty="0">
              <a:solidFill>
                <a:schemeClr val="accent3"/>
              </a:solidFill>
              <a:latin typeface="Lato" panose="020F0502020204030203" pitchFamily="34" charset="77"/>
              <a:sym typeface="Lato"/>
            </a:endParaRPr>
          </a:p>
          <a:p>
            <a:pPr marL="342900" lvl="0" indent="-342900">
              <a:lnSpc>
                <a:spcPts val="2080"/>
              </a:lnSpc>
              <a:spcBef>
                <a:spcPts val="1000"/>
              </a:spcBef>
              <a:buFont typeface="+mj-lt"/>
              <a:buAutoNum type="arabicPeriod"/>
            </a:pPr>
            <a:r>
              <a:rPr lang="fr-FR" dirty="0">
                <a:solidFill>
                  <a:schemeClr val="tx1">
                    <a:lumMod val="65000"/>
                    <a:lumOff val="35000"/>
                  </a:schemeClr>
                </a:solidFill>
                <a:latin typeface="Lato" panose="020F0502020204030203" pitchFamily="34" charset="77"/>
                <a:sym typeface="Lato"/>
              </a:rPr>
              <a:t>Kits d'inspection sanitaire pour l'approvisionnement en eau potable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i="1" dirty="0">
                <a:solidFill>
                  <a:srgbClr val="005478"/>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591205" y="1994310"/>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591205" y="2823059"/>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591205" y="3689306"/>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anchor="ctr" anchorCtr="0">
            <a:spAutoFit/>
          </a:bodyPr>
          <a:lstStyle/>
          <a:p>
            <a:pPr lvl="0">
              <a:lnSpc>
                <a:spcPts val="2800"/>
              </a:lnSpc>
            </a:pPr>
            <a:r>
              <a:rPr lang="fr-FR" spc="30" dirty="0">
                <a:latin typeface="Lato Black" panose="020F0502020204030203" pitchFamily="34" charset="77"/>
                <a:ea typeface="Lato"/>
                <a:cs typeface="Lato"/>
                <a:sym typeface="Lato"/>
              </a:rPr>
              <a:t>Le traitement de l'eau domestique (HWTS) désormais représenté dans les principales publications WASH</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846000" y="1330120"/>
            <a:ext cx="5635267" cy="3241880"/>
          </a:xfrm>
          <a:prstGeom prst="rect">
            <a:avLst/>
          </a:prstGeom>
        </p:spPr>
        <p:txBody>
          <a:bodyPr spcFirstLastPara="1" wrap="square" lIns="68575" tIns="34275" rIns="68575" bIns="34275" anchor="t" anchorCtr="0">
            <a:noAutofit/>
          </a:bodyPr>
          <a:lstStyle/>
          <a:p>
            <a:pPr marL="0" lvl="0">
              <a:lnSpc>
                <a:spcPct val="107142"/>
              </a:lnSpc>
              <a:spcAft>
                <a:spcPts val="600"/>
              </a:spcAft>
              <a:buSzPts val="358"/>
            </a:pPr>
            <a:r>
              <a:rPr lang="fr-FR" b="1" dirty="0">
                <a:solidFill>
                  <a:schemeClr val="tx1">
                    <a:lumMod val="65000"/>
                    <a:lumOff val="35000"/>
                  </a:schemeClr>
                </a:solidFill>
                <a:latin typeface="Lato" panose="020F0502020204030203" pitchFamily="34" charset="77"/>
                <a:ea typeface="Lato"/>
                <a:cs typeface="Lato"/>
                <a:sym typeface="Lato"/>
              </a:rPr>
              <a:t>Compendium des systèmes et technologies d'approvisionnement en eau potable, de la source au consommateur </a:t>
            </a:r>
            <a:r>
              <a:rPr lang="en" i="1" dirty="0">
                <a:solidFill>
                  <a:schemeClr val="tx1">
                    <a:lumMod val="65000"/>
                    <a:lumOff val="35000"/>
                  </a:schemeClr>
                </a:solidFill>
                <a:latin typeface="Lato" panose="020F0502020204030203" pitchFamily="34" charset="77"/>
                <a:ea typeface="Lato"/>
                <a:cs typeface="Lato"/>
                <a:sym typeface="Lato"/>
              </a:rPr>
              <a:t>- WHO 2025</a:t>
            </a:r>
            <a:endParaRPr i="1" dirty="0">
              <a:solidFill>
                <a:schemeClr val="tx1">
                  <a:lumMod val="65000"/>
                  <a:lumOff val="35000"/>
                </a:schemeClr>
              </a:solidFill>
              <a:latin typeface="Lato" panose="020F0502020204030203" pitchFamily="34" charset="77"/>
              <a:ea typeface="Lato"/>
              <a:cs typeface="Lato"/>
              <a:sym typeface="Lato"/>
            </a:endParaRP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Le HWTS est recommandé pour les sources d'eau douce avec transport manuel.</a:t>
            </a: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HWTS est identifié comme une option pour</a:t>
            </a:r>
            <a:r>
              <a:rPr lang="en" b="0" dirty="0">
                <a:solidFill>
                  <a:schemeClr val="tx1">
                    <a:lumMod val="65000"/>
                    <a:lumOff val="35000"/>
                  </a:schemeClr>
                </a:solidFill>
                <a:latin typeface="Lato"/>
                <a:ea typeface="Lato"/>
                <a:cs typeface="Lato"/>
                <a:sym typeface="Lato"/>
              </a:rPr>
              <a:t> </a:t>
            </a:r>
            <a:endParaRPr b="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fr-FR" sz="1400" dirty="0">
                <a:solidFill>
                  <a:schemeClr val="tx1">
                    <a:lumMod val="65000"/>
                    <a:lumOff val="35000"/>
                  </a:schemeClr>
                </a:solidFill>
                <a:latin typeface="Lato"/>
                <a:ea typeface="Lato"/>
                <a:cs typeface="Lato"/>
                <a:sym typeface="Lato"/>
              </a:rPr>
              <a:t>récupération des eaux de pluie</a:t>
            </a:r>
          </a:p>
          <a:p>
            <a:pPr marL="715010" lvl="1">
              <a:lnSpc>
                <a:spcPct val="107142"/>
              </a:lnSpc>
              <a:spcBef>
                <a:spcPts val="800"/>
              </a:spcBef>
              <a:buClr>
                <a:srgbClr val="005478"/>
              </a:buClr>
              <a:buSzPct val="90000"/>
              <a:buFont typeface="Courier New" panose="02070309020205020404" pitchFamily="49" charset="0"/>
              <a:buChar char="o"/>
            </a:pPr>
            <a:r>
              <a:rPr lang="en-CA" sz="1400" dirty="0">
                <a:solidFill>
                  <a:schemeClr val="tx1">
                    <a:lumMod val="65000"/>
                    <a:lumOff val="35000"/>
                  </a:schemeClr>
                </a:solidFill>
                <a:latin typeface="Lato"/>
                <a:ea typeface="Lato"/>
                <a:cs typeface="Lato"/>
                <a:sym typeface="Lato"/>
              </a:rPr>
              <a:t>alimentation par </a:t>
            </a:r>
            <a:r>
              <a:rPr lang="en-CA" sz="1400" dirty="0" err="1">
                <a:solidFill>
                  <a:schemeClr val="tx1">
                    <a:lumMod val="65000"/>
                    <a:lumOff val="35000"/>
                  </a:schemeClr>
                </a:solidFill>
                <a:latin typeface="Lato"/>
                <a:ea typeface="Lato"/>
                <a:cs typeface="Lato"/>
                <a:sym typeface="Lato"/>
              </a:rPr>
              <a:t>gravité</a:t>
            </a:r>
            <a:endParaRPr lang="en-CA" sz="140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fr-FR" sz="1400" dirty="0">
                <a:solidFill>
                  <a:schemeClr val="tx1">
                    <a:lumMod val="65000"/>
                    <a:lumOff val="35000"/>
                  </a:schemeClr>
                </a:solidFill>
                <a:latin typeface="Lato"/>
                <a:ea typeface="Lato"/>
                <a:cs typeface="Lato"/>
                <a:sym typeface="Lato"/>
              </a:rPr>
              <a:t>eaux souterraines de haute qualité</a:t>
            </a:r>
          </a:p>
          <a:p>
            <a:pPr marL="715010" lvl="1">
              <a:lnSpc>
                <a:spcPct val="107142"/>
              </a:lnSpc>
              <a:spcBef>
                <a:spcPts val="800"/>
              </a:spcBef>
              <a:buClr>
                <a:srgbClr val="005478"/>
              </a:buClr>
              <a:buSzPct val="90000"/>
              <a:buFont typeface="Courier New" panose="02070309020205020404" pitchFamily="49" charset="0"/>
              <a:buChar char="o"/>
            </a:pPr>
            <a:r>
              <a:rPr lang="fr-FR" sz="1400" dirty="0">
                <a:solidFill>
                  <a:schemeClr val="tx1">
                    <a:lumMod val="65000"/>
                    <a:lumOff val="35000"/>
                  </a:schemeClr>
                </a:solidFill>
                <a:latin typeface="Lato"/>
                <a:ea typeface="Lato"/>
                <a:cs typeface="Lato"/>
                <a:sym typeface="Lato"/>
              </a:rPr>
              <a:t>eaux souterraines contenant des contaminants préoccupants</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540000" y="1330120"/>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728834" y="2393526"/>
            <a:ext cx="3401039" cy="3260992"/>
          </a:xfrm>
          <a:prstGeom prst="rect">
            <a:avLst/>
          </a:prstGeom>
        </p:spPr>
        <p:txBody>
          <a:bodyPr spcFirstLastPara="1" wrap="square" lIns="68575" tIns="34275" rIns="68575" bIns="34275" anchor="t" anchorCtr="0">
            <a:noAutofit/>
          </a:bodyPr>
          <a:lstStyle/>
          <a:p>
            <a:pPr marL="179388"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Réservoirs de stockage ou réservoirs</a:t>
            </a:r>
            <a:r>
              <a:rPr lang="en" b="0" dirty="0">
                <a:solidFill>
                  <a:schemeClr val="tx1">
                    <a:lumMod val="65000"/>
                    <a:lumOff val="35000"/>
                  </a:schemeClr>
                </a:solidFill>
                <a:latin typeface="Lato"/>
                <a:ea typeface="Lato"/>
                <a:cs typeface="Lato"/>
                <a:sym typeface="Lato"/>
              </a:rPr>
              <a:t>Ceramic filtration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a:ea typeface="Lato"/>
                <a:cs typeface="Lato"/>
                <a:sym typeface="Lato"/>
              </a:rPr>
              <a:t>Ultrafiltration</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Désinfection</a:t>
            </a:r>
            <a:r>
              <a:rPr lang="en-CA" dirty="0">
                <a:solidFill>
                  <a:schemeClr val="tx1">
                    <a:lumMod val="65000"/>
                    <a:lumOff val="35000"/>
                  </a:schemeClr>
                </a:solidFill>
                <a:latin typeface="Lato"/>
                <a:ea typeface="Lato"/>
                <a:cs typeface="Lato"/>
                <a:sym typeface="Lato"/>
              </a:rPr>
              <a:t> </a:t>
            </a:r>
            <a:r>
              <a:rPr lang="en-CA" dirty="0" err="1">
                <a:solidFill>
                  <a:schemeClr val="tx1">
                    <a:lumMod val="65000"/>
                    <a:lumOff val="35000"/>
                  </a:schemeClr>
                </a:solidFill>
                <a:latin typeface="Lato"/>
                <a:ea typeface="Lato"/>
                <a:cs typeface="Lato"/>
                <a:sym typeface="Lato"/>
              </a:rPr>
              <a:t>chimique</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Ébullition</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a:solidFill>
                  <a:schemeClr val="tx1">
                    <a:lumMod val="65000"/>
                    <a:lumOff val="35000"/>
                  </a:schemeClr>
                </a:solidFill>
                <a:latin typeface="Lato"/>
                <a:ea typeface="Lato"/>
                <a:cs typeface="Lato"/>
                <a:sym typeface="Lato"/>
              </a:rPr>
              <a:t>Pasteurisation</a:t>
            </a:r>
            <a:endParaRPr lang="en" b="0" dirty="0">
              <a:solidFill>
                <a:schemeClr val="tx1">
                  <a:lumMod val="65000"/>
                  <a:lumOff val="35000"/>
                </a:schemeClr>
              </a:solidFill>
              <a:latin typeface="Lato"/>
              <a:ea typeface="Lato"/>
              <a:cs typeface="Lato"/>
              <a:sym typeface="Lato"/>
            </a:endParaRP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62871" y="1999705"/>
            <a:ext cx="2393050" cy="2124655"/>
            <a:chOff x="6562871" y="2009753"/>
            <a:chExt cx="2205697" cy="2124655"/>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862048"/>
            </a:xfrm>
            <a:prstGeom prst="rect">
              <a:avLst/>
            </a:prstGeom>
            <a:noFill/>
          </p:spPr>
          <p:txBody>
            <a:bodyPr wrap="square" rtlCol="0">
              <a:spAutoFit/>
            </a:bodyPr>
            <a:lstStyle/>
            <a:p>
              <a:pPr>
                <a:spcAft>
                  <a:spcPts val="600"/>
                </a:spcAft>
              </a:pPr>
              <a:r>
                <a:rPr lang="fr-FR" sz="1200" b="1" dirty="0">
                  <a:solidFill>
                    <a:schemeClr val="accent1"/>
                  </a:solidFill>
                  <a:latin typeface="Lato" panose="020F0502020204030203" pitchFamily="34" charset="77"/>
                  <a:ea typeface="Lato"/>
                  <a:cs typeface="Lato"/>
                  <a:sym typeface="Lato"/>
                </a:rPr>
                <a:t>Le saviez-vous ? Le CAWST dispose également d'une vaste bibliothèque de fiches d'information et de ressources sur ces sujets et bien d'autres encore. </a:t>
              </a:r>
              <a:r>
                <a:rPr lang="en-CA"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washresources.org</a:t>
              </a:r>
              <a:endParaRPr lang="en-CA" sz="1200" b="0" dirty="0">
                <a:solidFill>
                  <a:srgbClr val="2B95B8"/>
                </a:solidFill>
                <a:latin typeface="Lato"/>
                <a:ea typeface="Lato"/>
                <a:cs typeface="Lato"/>
                <a:sym typeface="Lato"/>
              </a:endParaRPr>
            </a:p>
            <a:p>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3555261" y="2571750"/>
            <a:ext cx="2574233" cy="2041585"/>
          </a:xfrm>
          <a:prstGeom prst="rect">
            <a:avLst/>
          </a:prstGeom>
          <a:noFill/>
        </p:spPr>
        <p:txBody>
          <a:bodyPr wrap="square" rtlCol="0">
            <a:spAutoFit/>
          </a:bodyPr>
          <a:lstStyle/>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a:solidFill>
                  <a:schemeClr val="tx1">
                    <a:lumMod val="65000"/>
                    <a:lumOff val="35000"/>
                  </a:schemeClr>
                </a:solidFill>
                <a:latin typeface="Lato"/>
                <a:ea typeface="Lato"/>
                <a:cs typeface="Lato"/>
                <a:sym typeface="Lato"/>
              </a:rPr>
              <a:t>Filtration </a:t>
            </a:r>
            <a:r>
              <a:rPr lang="en-CA" dirty="0" err="1">
                <a:solidFill>
                  <a:schemeClr val="tx1">
                    <a:lumMod val="65000"/>
                    <a:lumOff val="35000"/>
                  </a:schemeClr>
                </a:solidFill>
                <a:latin typeface="Lato"/>
                <a:ea typeface="Lato"/>
                <a:cs typeface="Lato"/>
                <a:sym typeface="Lato"/>
              </a:rPr>
              <a:t>biosable</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Désinfection par rayons ultraviolets (UV)</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Désinfection</a:t>
            </a:r>
            <a:r>
              <a:rPr lang="en-CA" dirty="0">
                <a:solidFill>
                  <a:schemeClr val="tx1">
                    <a:lumMod val="65000"/>
                    <a:lumOff val="35000"/>
                  </a:schemeClr>
                </a:solidFill>
                <a:latin typeface="Lato"/>
                <a:ea typeface="Lato"/>
                <a:cs typeface="Lato"/>
                <a:sym typeface="Lato"/>
              </a:rPr>
              <a:t> </a:t>
            </a:r>
            <a:r>
              <a:rPr lang="en-CA" dirty="0" err="1">
                <a:solidFill>
                  <a:schemeClr val="tx1">
                    <a:lumMod val="65000"/>
                    <a:lumOff val="35000"/>
                  </a:schemeClr>
                </a:solidFill>
                <a:latin typeface="Lato"/>
                <a:ea typeface="Lato"/>
                <a:cs typeface="Lato"/>
                <a:sym typeface="Lato"/>
              </a:rPr>
              <a:t>solaire</a:t>
            </a:r>
            <a:r>
              <a:rPr lang="en-CA" dirty="0">
                <a:solidFill>
                  <a:schemeClr val="tx1">
                    <a:lumMod val="65000"/>
                    <a:lumOff val="35000"/>
                  </a:schemeClr>
                </a:solidFill>
                <a:latin typeface="Lato"/>
                <a:ea typeface="Lato"/>
                <a:cs typeface="Lato"/>
                <a:sym typeface="Lato"/>
              </a:rPr>
              <a:t> de </a:t>
            </a:r>
            <a:r>
              <a:rPr lang="en-CA" dirty="0" err="1">
                <a:solidFill>
                  <a:schemeClr val="tx1">
                    <a:lumMod val="65000"/>
                    <a:lumOff val="35000"/>
                  </a:schemeClr>
                </a:solidFill>
                <a:latin typeface="Lato"/>
                <a:ea typeface="Lato"/>
                <a:cs typeface="Lato"/>
                <a:sym typeface="Lato"/>
              </a:rPr>
              <a:t>l’eau</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Filtres</a:t>
            </a:r>
            <a:r>
              <a:rPr lang="en-CA" dirty="0">
                <a:solidFill>
                  <a:schemeClr val="tx1">
                    <a:lumMod val="65000"/>
                    <a:lumOff val="35000"/>
                  </a:schemeClr>
                </a:solidFill>
                <a:latin typeface="Lato"/>
                <a:ea typeface="Lato"/>
                <a:cs typeface="Lato"/>
                <a:sym typeface="Lato"/>
              </a:rPr>
              <a:t> de </a:t>
            </a:r>
            <a:r>
              <a:rPr lang="en-CA" dirty="0" err="1">
                <a:solidFill>
                  <a:schemeClr val="tx1">
                    <a:lumMod val="65000"/>
                    <a:lumOff val="35000"/>
                  </a:schemeClr>
                </a:solidFill>
                <a:latin typeface="Lato"/>
                <a:ea typeface="Lato"/>
                <a:cs typeface="Lato"/>
                <a:sym typeface="Lato"/>
              </a:rPr>
              <a:t>défluoration</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Filtres</a:t>
            </a:r>
            <a:r>
              <a:rPr lang="en-CA" dirty="0">
                <a:solidFill>
                  <a:schemeClr val="tx1">
                    <a:lumMod val="65000"/>
                    <a:lumOff val="35000"/>
                  </a:schemeClr>
                </a:solidFill>
                <a:latin typeface="Lato"/>
                <a:ea typeface="Lato"/>
                <a:cs typeface="Lato"/>
                <a:sym typeface="Lato"/>
              </a:rPr>
              <a:t> de </a:t>
            </a:r>
            <a:r>
              <a:rPr lang="en-CA" dirty="0" err="1">
                <a:solidFill>
                  <a:schemeClr val="tx1">
                    <a:lumMod val="65000"/>
                    <a:lumOff val="35000"/>
                  </a:schemeClr>
                </a:solidFill>
                <a:latin typeface="Lato"/>
                <a:ea typeface="Lato"/>
                <a:cs typeface="Lato"/>
                <a:sym typeface="Lato"/>
              </a:rPr>
              <a:t>déarsénication</a:t>
            </a:r>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lvl="0">
              <a:lnSpc>
                <a:spcPts val="2800"/>
              </a:lnSpc>
            </a:pPr>
            <a:r>
              <a:rPr lang="fr-FR" spc="30" dirty="0">
                <a:solidFill>
                  <a:srgbClr val="2B95B8"/>
                </a:solidFill>
                <a:latin typeface="Lato Black" panose="020F0502020204030203" pitchFamily="34" charset="77"/>
                <a:ea typeface="Lato"/>
                <a:cs typeface="Lato"/>
                <a:sym typeface="Lato"/>
              </a:rPr>
              <a:t>Le traitement de l'eau domestique (HWTS) désormais représenté dans les principales publications WASH</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610434" y="1328400"/>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
        <p:nvSpPr>
          <p:cNvPr id="4" name="Google Shape;413;p68">
            <a:extLst>
              <a:ext uri="{FF2B5EF4-FFF2-40B4-BE49-F238E27FC236}">
                <a16:creationId xmlns:a16="http://schemas.microsoft.com/office/drawing/2014/main" id="{5BE5DC94-3749-5F47-FC96-090C116CACC2}"/>
              </a:ext>
            </a:extLst>
          </p:cNvPr>
          <p:cNvSpPr txBox="1">
            <a:spLocks/>
          </p:cNvSpPr>
          <p:nvPr/>
        </p:nvSpPr>
        <p:spPr>
          <a:xfrm>
            <a:off x="939878" y="1286747"/>
            <a:ext cx="5430900" cy="1106779"/>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158750" marR="0" lvl="0" indent="0" algn="l" rtl="0">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a:lnSpc>
                <a:spcPct val="107142"/>
              </a:lnSpc>
              <a:spcAft>
                <a:spcPts val="1200"/>
              </a:spcAft>
              <a:buSzPts val="358"/>
            </a:pPr>
            <a:r>
              <a:rPr lang="fr-FR" b="1" dirty="0">
                <a:solidFill>
                  <a:schemeClr val="tx1">
                    <a:lumMod val="65000"/>
                    <a:lumOff val="35000"/>
                  </a:schemeClr>
                </a:solidFill>
                <a:latin typeface="Lato" panose="020F0502020204030203" pitchFamily="34" charset="77"/>
                <a:ea typeface="Lato"/>
                <a:cs typeface="Lato"/>
                <a:sym typeface="Lato"/>
              </a:rPr>
              <a:t>Compendium des systèmes et technologies d'approvisionnement en eau potable, de la source au consommateur </a:t>
            </a:r>
            <a:r>
              <a:rPr lang="fr-FR" dirty="0">
                <a:solidFill>
                  <a:schemeClr val="tx1">
                    <a:lumMod val="65000"/>
                    <a:lumOff val="35000"/>
                  </a:schemeClr>
                </a:solidFill>
                <a:latin typeface="Lato"/>
                <a:ea typeface="Lato"/>
                <a:cs typeface="Lato"/>
                <a:sym typeface="Lato"/>
              </a:rPr>
              <a:t>- </a:t>
            </a:r>
            <a:r>
              <a:rPr lang="fr-FR" i="1" dirty="0">
                <a:solidFill>
                  <a:schemeClr val="tx1">
                    <a:lumMod val="65000"/>
                    <a:lumOff val="35000"/>
                  </a:schemeClr>
                </a:solidFill>
                <a:latin typeface="Lato" panose="020F0502020204030203" pitchFamily="34" charset="77"/>
                <a:ea typeface="Lato"/>
                <a:cs typeface="Lato"/>
                <a:sym typeface="Lato"/>
              </a:rPr>
              <a:t>WHO 2025</a:t>
            </a:r>
          </a:p>
          <a:p>
            <a:pPr marL="7938">
              <a:lnSpc>
                <a:spcPct val="107142"/>
              </a:lnSpc>
              <a:spcAft>
                <a:spcPts val="600"/>
              </a:spcAft>
              <a:buClr>
                <a:srgbClr val="005478"/>
              </a:buClr>
              <a:buSzPts val="1440"/>
            </a:pPr>
            <a:r>
              <a:rPr lang="fr-FR" dirty="0">
                <a:solidFill>
                  <a:schemeClr val="tx1">
                    <a:lumMod val="65000"/>
                    <a:lumOff val="35000"/>
                  </a:schemeClr>
                </a:solidFill>
                <a:latin typeface="Lato"/>
                <a:ea typeface="Lato"/>
                <a:cs typeface="Lato"/>
                <a:sym typeface="Lato"/>
              </a:rPr>
              <a:t>Comprend une section HWTS avec des fiches d'information sur diverses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276895"/>
            <a:ext cx="7762200" cy="813013"/>
          </a:xfrm>
          <a:prstGeom prst="rect">
            <a:avLst/>
          </a:prstGeom>
        </p:spPr>
        <p:txBody>
          <a:bodyPr spcFirstLastPara="1" wrap="square" lIns="68575" tIns="34275" rIns="68575" bIns="34275" anchor="ctr" anchorCtr="0">
            <a:spAutoFit/>
          </a:bodyPr>
          <a:lstStyle/>
          <a:p>
            <a:pPr lvl="0">
              <a:lnSpc>
                <a:spcPts val="2800"/>
              </a:lnSpc>
            </a:pPr>
            <a:r>
              <a:rPr lang="fr-FR" spc="30" dirty="0">
                <a:solidFill>
                  <a:srgbClr val="2B95B8"/>
                </a:solidFill>
                <a:latin typeface="Lato Black" panose="020F0502020204030203" pitchFamily="34" charset="77"/>
                <a:ea typeface="Lato"/>
                <a:cs typeface="Lato"/>
                <a:sym typeface="Lato"/>
              </a:rPr>
              <a:t>Le traitement de l'eau domestique (HWTS) désormais représenté dans les principales publications WASH</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959170" y="1332000"/>
            <a:ext cx="4647810" cy="3147721"/>
          </a:xfrm>
          <a:prstGeom prst="rect">
            <a:avLst/>
          </a:prstGeom>
        </p:spPr>
        <p:txBody>
          <a:bodyPr spcFirstLastPara="1" wrap="square" lIns="68575" tIns="34275" rIns="68575" bIns="34275" anchor="t" anchorCtr="0">
            <a:noAutofit/>
          </a:bodyPr>
          <a:lstStyle/>
          <a:p>
            <a:pPr marL="0" marR="0" lvl="0" indent="0" algn="l" rtl="0">
              <a:lnSpc>
                <a:spcPct val="107142"/>
              </a:lnSpc>
              <a:spcAft>
                <a:spcPts val="1200"/>
              </a:spcAft>
              <a:buNone/>
            </a:pPr>
            <a:r>
              <a:rPr lang="fr-FR" b="1" dirty="0">
                <a:solidFill>
                  <a:schemeClr val="tx1">
                    <a:lumMod val="65000"/>
                    <a:lumOff val="35000"/>
                  </a:schemeClr>
                </a:solidFill>
                <a:latin typeface="Lato" panose="020F0502020204030203" pitchFamily="34" charset="77"/>
                <a:ea typeface="Lato"/>
                <a:cs typeface="Lato"/>
                <a:sym typeface="Lato"/>
              </a:rPr>
              <a:t>Directives relatives à la qualité de l'eau potable : petits réseaux d'approvisionnement en eau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a:ea typeface="Lato"/>
                <a:cs typeface="Lato"/>
                <a:sym typeface="Lato"/>
              </a:rPr>
              <a:t>WHO, 2024</a:t>
            </a:r>
            <a:endParaRPr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Les fournitures gérées par les ménages sont reconnues comme l'un des trois modèles de gestion des petites fournitures.</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Chapitre 3 : Réglementations sanitaires - recommande aux gouvernements de fixer des objectifs de performance pour les technologies de traitement de l'eau domestique (HWTS). </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b="0" dirty="0">
                <a:solidFill>
                  <a:schemeClr val="tx1">
                    <a:lumMod val="65000"/>
                    <a:lumOff val="35000"/>
                  </a:schemeClr>
                </a:solidFill>
                <a:latin typeface="Lato"/>
                <a:ea typeface="Lato"/>
                <a:cs typeface="Lato"/>
                <a:sym typeface="Lato"/>
              </a:rPr>
              <a:t>Étude de cas (A3.27) sur les normes HWTS et la certification des produits au Ghana</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a:ea typeface="Lato"/>
                <a:cs typeface="Lato"/>
                <a:sym typeface="Lato"/>
              </a:rPr>
              <a:t>Bon nombre des principes directeurs concordent bien avec ceux de HWTS.</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95448" y="1382329"/>
            <a:ext cx="1875692" cy="1620079"/>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2026" y="3147183"/>
            <a:ext cx="1875692" cy="1620079"/>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333380"/>
            <a:ext cx="7762200" cy="787365"/>
          </a:xfrm>
          <a:prstGeom prst="rect">
            <a:avLst/>
          </a:prstGeom>
        </p:spPr>
        <p:txBody>
          <a:bodyPr spcFirstLastPara="1" wrap="square" lIns="68575" tIns="34275" rIns="68575" bIns="34275" anchor="ctr" anchorCtr="0">
            <a:spAutoFit/>
          </a:bodyPr>
          <a:lstStyle/>
          <a:p>
            <a:pPr lvl="0">
              <a:lnSpc>
                <a:spcPts val="2800"/>
              </a:lnSpc>
            </a:pPr>
            <a:r>
              <a:rPr lang="fr-FR" spc="30" dirty="0">
                <a:solidFill>
                  <a:srgbClr val="2B95B8"/>
                </a:solidFill>
                <a:latin typeface="Lato Black" panose="020F0502020204030203" pitchFamily="34" charset="77"/>
                <a:ea typeface="Lato"/>
                <a:cs typeface="Lato"/>
                <a:sym typeface="Lato"/>
              </a:rPr>
              <a:t>Le traitement de l'eau domestique (HWTS) désormais représenté dans les principales publications WASH</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332000"/>
            <a:ext cx="4182300" cy="2184103"/>
          </a:xfrm>
          <a:prstGeom prst="rect">
            <a:avLst/>
          </a:prstGeom>
        </p:spPr>
        <p:txBody>
          <a:bodyPr spcFirstLastPara="1" wrap="square" lIns="68575" tIns="34275" rIns="68575" bIns="34275" anchor="t" anchorCtr="0">
            <a:noAutofit/>
          </a:bodyPr>
          <a:lstStyle/>
          <a:p>
            <a:pPr marL="0" marR="0" lvl="0" indent="0" algn="l" rtl="0">
              <a:lnSpc>
                <a:spcPct val="107142"/>
              </a:lnSpc>
              <a:spcAft>
                <a:spcPts val="1200"/>
              </a:spcAft>
              <a:buNone/>
            </a:pPr>
            <a:r>
              <a:rPr lang="fr-FR" b="1" dirty="0">
                <a:solidFill>
                  <a:schemeClr val="tx1">
                    <a:lumMod val="65000"/>
                    <a:lumOff val="35000"/>
                  </a:schemeClr>
                </a:solidFill>
                <a:latin typeface="Lato" panose="020F0502020204030203" pitchFamily="34" charset="77"/>
                <a:ea typeface="Lato"/>
                <a:cs typeface="Lato"/>
                <a:sym typeface="Lato"/>
              </a:rPr>
              <a:t>Kits d'inspection sanitaire pour l'approvisionnement en eau potable </a:t>
            </a:r>
            <a:r>
              <a:rPr lang="en" sz="1600" b="1" dirty="0">
                <a:solidFill>
                  <a:schemeClr val="tx1">
                    <a:lumMod val="65000"/>
                    <a:lumOff val="35000"/>
                  </a:schemeClr>
                </a:solidFill>
                <a:latin typeface="Lato" panose="020F0502020204030203" pitchFamily="34" charset="77"/>
                <a:ea typeface="Lato"/>
                <a:cs typeface="Lato"/>
                <a:sym typeface="Lato"/>
              </a:rPr>
              <a:t>- </a:t>
            </a:r>
            <a:r>
              <a:rPr lang="en" sz="1200" i="1" dirty="0">
                <a:solidFill>
                  <a:schemeClr val="tx1">
                    <a:lumMod val="65000"/>
                    <a:lumOff val="35000"/>
                  </a:schemeClr>
                </a:solidFill>
                <a:latin typeface="Lato"/>
                <a:ea typeface="Lato"/>
                <a:cs typeface="Lato"/>
                <a:sym typeface="Lato"/>
              </a:rPr>
              <a:t>WHO, 2024</a:t>
            </a:r>
            <a:endParaRPr sz="1200"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panose="020F0502020204030203" pitchFamily="34" charset="77"/>
                <a:ea typeface="Lato"/>
                <a:cs typeface="Lato"/>
                <a:sym typeface="Lato"/>
              </a:rPr>
              <a:t>L'OMS a publié son premier formulaire d'inspection sanitaire sur les pratiques domestiques (tous les autres concernent les sources d'eau).</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fr-FR" dirty="0">
                <a:solidFill>
                  <a:schemeClr val="tx1">
                    <a:lumMod val="65000"/>
                    <a:lumOff val="35000"/>
                  </a:schemeClr>
                </a:solidFill>
                <a:latin typeface="Lato" panose="020F0502020204030203" pitchFamily="34" charset="77"/>
                <a:ea typeface="Lato"/>
                <a:cs typeface="Lato"/>
                <a:sym typeface="Lato"/>
              </a:rPr>
              <a:t>Le CAWST élabore actuellement des kits d'inspection sanitaire pour les filtres en céramique et la chloration.</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3408"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34280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92402"/>
            <a:ext cx="2927382"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a:lnSpc>
                  <a:spcPts val="1540"/>
                </a:lnSpc>
                <a:spcAft>
                  <a:spcPts val="600"/>
                </a:spcAft>
              </a:pPr>
              <a:r>
                <a:rPr lang="fr-FR" sz="1200" b="1" dirty="0">
                  <a:solidFill>
                    <a:schemeClr val="accent1"/>
                  </a:solidFill>
                  <a:latin typeface="Lato" panose="020F0502020204030203" pitchFamily="34" charset="77"/>
                  <a:ea typeface="Lato"/>
                  <a:cs typeface="Lato"/>
                  <a:sym typeface="Lato"/>
                </a:rPr>
                <a:t>Le saviez-vous ? Le CAWST a mis au point des kits d'inspection sanitaire pour les filtres à sable biologiques, l'ébullition, la collecte et le stockage. </a:t>
              </a:r>
              <a:r>
                <a:rPr lang="en-US" sz="1000" u="sng" dirty="0">
                  <a:solidFill>
                    <a:srgbClr val="2B95B8"/>
                  </a:solidFill>
                </a:rPr>
                <a:t>https://washresources.cawst.org/en/collections/d5756fa0/household-water-treatment-technologies-sanitary-inspection-forms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anchor="t" anchorCtr="0">
            <a:normAutofit fontScale="90000"/>
          </a:bodyPr>
          <a:lstStyle/>
          <a:p>
            <a:pPr marL="0" lvl="0" indent="0" algn="l" rtl="0">
              <a:lnSpc>
                <a:spcPts val="2800"/>
              </a:lnSpc>
              <a:spcBef>
                <a:spcPts val="0"/>
              </a:spcBef>
              <a:spcAft>
                <a:spcPts val="0"/>
              </a:spcAft>
              <a:buNone/>
            </a:pPr>
            <a:r>
              <a:rPr lang="fr-FR" sz="2700" spc="30" dirty="0">
                <a:solidFill>
                  <a:srgbClr val="2B95B8"/>
                </a:solidFill>
                <a:latin typeface="Lato Black" panose="020F0502020204030203" pitchFamily="34" charset="77"/>
              </a:rPr>
              <a:t>Résumé : L'accès à l'eau potable dans les foyers n'est pas assuré. </a:t>
            </a:r>
            <a:endParaRPr dirty="0"/>
          </a:p>
        </p:txBody>
      </p:sp>
      <p:sp>
        <p:nvSpPr>
          <p:cNvPr id="438" name="Google Shape;438;p71"/>
          <p:cNvSpPr txBox="1">
            <a:spLocks noGrp="1"/>
          </p:cNvSpPr>
          <p:nvPr>
            <p:ph type="body" idx="1"/>
          </p:nvPr>
        </p:nvSpPr>
        <p:spPr>
          <a:xfrm>
            <a:off x="290585" y="2086646"/>
            <a:ext cx="4435863" cy="1493944"/>
          </a:xfrm>
          <a:prstGeom prst="rect">
            <a:avLst/>
          </a:prstGeom>
        </p:spPr>
        <p:txBody>
          <a:bodyPr spcFirstLastPara="1" wrap="square" lIns="91425" tIns="91425" rIns="91425" bIns="91425" anchor="t" anchorCtr="0">
            <a:noAutofit/>
          </a:bodyPr>
          <a:lstStyle/>
          <a:p>
            <a:pPr marL="0" lvl="0" indent="0" algn="l" rtl="0">
              <a:lnSpc>
                <a:spcPts val="2220"/>
              </a:lnSpc>
              <a:spcBef>
                <a:spcPts val="0"/>
              </a:spcBef>
              <a:spcAft>
                <a:spcPts val="1200"/>
              </a:spcAft>
              <a:buNone/>
            </a:pPr>
            <a:r>
              <a:rPr lang="fr-FR" sz="1600" b="1" dirty="0">
                <a:solidFill>
                  <a:schemeClr val="accent1"/>
                </a:solidFill>
                <a:latin typeface="Lato" panose="020F0502020204030203" pitchFamily="34" charset="77"/>
                <a:sym typeface="Lato"/>
              </a:rPr>
              <a:t>Les documents clés examinés soulignent clairement la nécessité de traiter la question de la qualité de l'eau, en particulier au point d'utilisation, et indiquent qu'une gamme de solutions permettra d'atteindre tout le monde. </a:t>
            </a: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62493" y="1630023"/>
            <a:ext cx="3410134" cy="2358752"/>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a:lstStyle/>
          <a:p>
            <a:r>
              <a:rPr lang="fr-FR" sz="2400" dirty="0">
                <a:solidFill>
                  <a:schemeClr val="accent3"/>
                </a:solidFill>
                <a:latin typeface="Lato Black" panose="020F0502020204030203" pitchFamily="34" charset="77"/>
              </a:rPr>
              <a:t>Que nous disent les données ?</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a:lstStyle/>
          <a:p>
            <a:pPr marL="0" lvl="0" indent="0" algn="l" rtl="0">
              <a:spcBef>
                <a:spcPts val="0"/>
              </a:spcBef>
              <a:spcAft>
                <a:spcPts val="0"/>
              </a:spcAft>
              <a:buNone/>
            </a:pPr>
            <a:r>
              <a:rPr lang="fr-FR" sz="1600" b="1" dirty="0">
                <a:latin typeface="Lato" panose="020F0502020204030203" pitchFamily="34" charset="77"/>
              </a:rPr>
              <a:t>Une revue de quatre documents mondiaux clés </a:t>
            </a:r>
            <a:r>
              <a:rPr lang="en-CA" sz="1600" b="1" dirty="0">
                <a:latin typeface="Lato" panose="020F0502020204030203" pitchFamily="34" charset="77"/>
              </a:rPr>
              <a:t>:</a:t>
            </a:r>
          </a:p>
          <a:p>
            <a:pPr lvl="0" indent="-297497">
              <a:lnSpc>
                <a:spcPts val="2020"/>
              </a:lnSpc>
              <a:spcBef>
                <a:spcPts val="1200"/>
              </a:spcBef>
              <a:spcAft>
                <a:spcPts val="1400"/>
              </a:spcAft>
              <a:buClr>
                <a:srgbClr val="005478"/>
              </a:buClr>
              <a:buSzPct val="100000"/>
              <a:buFont typeface="Lato"/>
              <a:buAutoNum type="arabicPeriod"/>
            </a:pPr>
            <a:r>
              <a:rPr lang="fr-FR" dirty="0">
                <a:latin typeface="Lato" panose="020F0502020204030203" pitchFamily="34" charset="77"/>
                <a:ea typeface="Lato"/>
                <a:cs typeface="Lato"/>
                <a:sym typeface="Lato"/>
              </a:rPr>
              <a:t>Progrès réalisés en matière d'eau potable, d'assainissement et d'hygiène dans les ménages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JMP, 2025 </a:t>
            </a:r>
            <a:r>
              <a:rPr lang="en-CA" sz="1400" u="sng" dirty="0">
                <a:solidFill>
                  <a:srgbClr val="2B95B8"/>
                </a:solidFill>
                <a:uFill>
                  <a:solidFill>
                    <a:srgbClr val="2B95B8"/>
                  </a:solidFill>
                </a:uFill>
                <a:latin typeface="Lato" panose="020F0502020204030203" pitchFamily="34" charset="77"/>
                <a:ea typeface="Lato"/>
                <a:cs typeface="Lato"/>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fr-FR" dirty="0">
                <a:latin typeface="Lato" panose="020F0502020204030203" pitchFamily="34" charset="77"/>
                <a:ea typeface="Lato"/>
                <a:cs typeface="Lato"/>
                <a:sym typeface="Lato"/>
              </a:rPr>
              <a:t>Intégrer les tests de qualité de l'eau dans les enquêtes auprès des ménages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WHO, 2020</a:t>
            </a:r>
            <a:r>
              <a:rPr lang="en-CA" sz="1400" dirty="0">
                <a:latin typeface="Lato" panose="020F0502020204030203" pitchFamily="34" charset="77"/>
                <a:ea typeface="Lato"/>
                <a:cs typeface="Lato"/>
                <a:sym typeface="Lato"/>
              </a:rPr>
              <a:t> </a:t>
            </a:r>
            <a:br>
              <a:rPr lang="en-CA" sz="1400" dirty="0">
                <a:latin typeface="Lato" panose="020F0502020204030203" pitchFamily="34" charset="77"/>
                <a:ea typeface="Lato"/>
                <a:cs typeface="Lato"/>
                <a:sym typeface="Lato"/>
              </a:rPr>
            </a:br>
            <a:r>
              <a:rPr lang="en-CA" sz="1400" u="sng" dirty="0">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fr-FR" dirty="0">
                <a:latin typeface="Lato" panose="020F0502020204030203" pitchFamily="34" charset="77"/>
                <a:ea typeface="Lato"/>
                <a:cs typeface="Lato"/>
                <a:sym typeface="Lato"/>
              </a:rPr>
              <a:t>Surveillance de la qualité de l'eau potable dans le cadre d'enquêtes représentatives à l'échelle nationale menées auprès des ménages dans les pays à revenu faible et intermédiaire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Bain et al, 2021</a:t>
            </a:r>
          </a:p>
          <a:p>
            <a:pPr marL="457200" lvl="0" indent="-297497" algn="l" rtl="0">
              <a:lnSpc>
                <a:spcPts val="2020"/>
              </a:lnSpc>
              <a:spcBef>
                <a:spcPts val="0"/>
              </a:spcBef>
              <a:spcAft>
                <a:spcPts val="1400"/>
              </a:spcAft>
              <a:buClr>
                <a:srgbClr val="005478"/>
              </a:buClr>
              <a:buSzPct val="100000"/>
              <a:buFont typeface="Lato"/>
              <a:buAutoNum type="arabicPeriod"/>
            </a:pPr>
            <a:r>
              <a:rPr lang="fr-FR" sz="1400" dirty="0">
                <a:latin typeface="Lato" panose="020F0502020204030203" pitchFamily="34" charset="77"/>
                <a:ea typeface="Lato"/>
                <a:cs typeface="Lato"/>
                <a:sym typeface="Lato"/>
              </a:rPr>
              <a:t>Analyse et évaluation mondiales de l'assainissement et de l'eau potable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UN-Water, 2025  </a:t>
            </a:r>
            <a:r>
              <a:rPr lang="en-CA" sz="1400" dirty="0">
                <a:solidFill>
                  <a:schemeClr val="accent3"/>
                </a:solidFill>
                <a:uFill>
                  <a:solidFill>
                    <a:srgbClr val="2B95B8"/>
                  </a:solidFill>
                </a:uFill>
                <a:latin typeface="Lato" panose="020F0502020204030203" pitchFamily="34" charset="77"/>
                <a:ea typeface="Lato"/>
                <a:cs typeface="Lato"/>
                <a:sym typeface="Lato"/>
                <a:hlinkClick r:id="rId5">
                  <a:extLst>
                    <a:ext uri="{A12FA001-AC4F-418D-AE19-62706E023703}">
                      <ahyp:hlinkClr xmlns:ahyp="http://schemas.microsoft.com/office/drawing/2018/hyperlinkcolor" val="tx"/>
                    </a:ext>
                  </a:extLst>
                </a:hlinkClick>
              </a:rPr>
              <a:t>www.unwater.org/news/un-water-glaas-2025-report</a:t>
            </a:r>
            <a:endParaRPr lang="en-CA" sz="1400" dirty="0">
              <a:solidFill>
                <a:schemeClr val="accent3"/>
              </a:solidFill>
              <a:uFill>
                <a:solidFill>
                  <a:srgbClr val="2B95B8"/>
                </a:solidFill>
              </a:uFill>
              <a:latin typeface="Lato" panose="020F0502020204030203" pitchFamily="34" charset="77"/>
              <a:ea typeface="Lato"/>
              <a:cs typeface="Lato"/>
              <a:sym typeface="Lato"/>
            </a:endParaRPr>
          </a:p>
          <a:p>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278433"/>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263169"/>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164695"/>
            <a:ext cx="8037662" cy="1184909"/>
          </a:xfrm>
          <a:prstGeom prst="rect">
            <a:avLst/>
          </a:prstGeom>
        </p:spPr>
        <p:txBody>
          <a:bodyPr spcFirstLastPara="1" wrap="square" lIns="68575" tIns="34275" rIns="68575" bIns="34275" anchor="ctr" anchorCtr="0">
            <a:spAutoFit/>
          </a:bodyPr>
          <a:lstStyle/>
          <a:p>
            <a:pPr marL="7938" lvl="0" indent="-7938">
              <a:lnSpc>
                <a:spcPts val="2880"/>
              </a:lnSpc>
            </a:pPr>
            <a:r>
              <a:rPr lang="fr-FR" spc="30" dirty="0">
                <a:solidFill>
                  <a:srgbClr val="2B95B8"/>
                </a:solidFill>
                <a:latin typeface="Lato Black" panose="020F0502020204030203" pitchFamily="34" charset="77"/>
                <a:ea typeface="Lato"/>
                <a:cs typeface="Lato"/>
                <a:sym typeface="Lato"/>
              </a:rPr>
              <a:t>C'est l'occasion de faire passer le secteur WASH d'une approche « soit l'un, soit l'autre » à une approche « les deux ».</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40000" y="1637770"/>
            <a:ext cx="7755900" cy="2841326"/>
          </a:xfrm>
          <a:prstGeom prst="rect">
            <a:avLst/>
          </a:prstGeom>
          <a:noFill/>
          <a:ln>
            <a:noFill/>
          </a:ln>
        </p:spPr>
        <p:txBody>
          <a:bodyPr spcFirstLastPara="1" wrap="square" lIns="0" tIns="0" rIns="0" bIns="0" anchor="t" anchorCtr="0">
            <a:noAutofit/>
          </a:bodyPr>
          <a:lstStyle/>
          <a:p>
            <a:pPr marL="49213" marR="0" lvl="0" algn="l" rtl="0">
              <a:lnSpc>
                <a:spcPct val="100000"/>
              </a:lnSpc>
              <a:spcBef>
                <a:spcPts val="0"/>
              </a:spcBef>
              <a:spcAft>
                <a:spcPts val="1200"/>
              </a:spcAft>
              <a:buClr>
                <a:srgbClr val="666666"/>
              </a:buClr>
              <a:buSzPts val="1400"/>
            </a:pPr>
            <a:r>
              <a:rPr lang="en-CA" sz="1600" b="1" dirty="0" err="1">
                <a:solidFill>
                  <a:schemeClr val="tx1">
                    <a:lumMod val="65000"/>
                    <a:lumOff val="35000"/>
                  </a:schemeClr>
                </a:solidFill>
                <a:latin typeface="Lato Black" panose="020F0502020204030203" pitchFamily="34" charset="77"/>
                <a:ea typeface="Lato"/>
                <a:cs typeface="Lato"/>
                <a:sym typeface="Lato"/>
              </a:rPr>
              <a:t>Traitement</a:t>
            </a:r>
            <a:r>
              <a:rPr lang="en-CA" sz="1600" b="1" dirty="0">
                <a:solidFill>
                  <a:schemeClr val="tx1">
                    <a:lumMod val="65000"/>
                    <a:lumOff val="35000"/>
                  </a:schemeClr>
                </a:solidFill>
                <a:latin typeface="Lato Black" panose="020F0502020204030203" pitchFamily="34" charset="77"/>
                <a:ea typeface="Lato"/>
                <a:cs typeface="Lato"/>
                <a:sym typeface="Lato"/>
              </a:rPr>
              <a:t> de </a:t>
            </a:r>
            <a:r>
              <a:rPr lang="en-CA" sz="1600" b="1" dirty="0" err="1">
                <a:solidFill>
                  <a:schemeClr val="tx1">
                    <a:lumMod val="65000"/>
                    <a:lumOff val="35000"/>
                  </a:schemeClr>
                </a:solidFill>
                <a:latin typeface="Lato Black" panose="020F0502020204030203" pitchFamily="34" charset="77"/>
                <a:ea typeface="Lato"/>
                <a:cs typeface="Lato"/>
                <a:sym typeface="Lato"/>
              </a:rPr>
              <a:t>l'eau</a:t>
            </a:r>
            <a:r>
              <a:rPr lang="en-CA" sz="1600" b="1" dirty="0">
                <a:solidFill>
                  <a:schemeClr val="tx1">
                    <a:lumMod val="65000"/>
                    <a:lumOff val="35000"/>
                  </a:schemeClr>
                </a:solidFill>
                <a:latin typeface="Lato Black" panose="020F0502020204030203" pitchFamily="34" charset="77"/>
                <a:ea typeface="Lato"/>
                <a:cs typeface="Lato"/>
                <a:sym typeface="Lato"/>
              </a:rPr>
              <a:t> domestique</a:t>
            </a:r>
            <a:r>
              <a:rPr lang="en" sz="1600" b="1" dirty="0">
                <a:solidFill>
                  <a:schemeClr val="tx1">
                    <a:lumMod val="65000"/>
                    <a:lumOff val="35000"/>
                  </a:schemeClr>
                </a:solidFill>
                <a:latin typeface="Lato Black" panose="020F0502020204030203" pitchFamily="34" charset="77"/>
                <a:ea typeface="Lato"/>
                <a:cs typeface="Lato"/>
                <a:sym typeface="Lato"/>
              </a:rPr>
              <a:t>:</a:t>
            </a:r>
            <a:endParaRPr sz="1600" b="1" dirty="0">
              <a:solidFill>
                <a:schemeClr val="tx1">
                  <a:lumMod val="65000"/>
                  <a:lumOff val="35000"/>
                </a:schemeClr>
              </a:solidFill>
              <a:latin typeface="Lato Black" panose="020F0502020204030203" pitchFamily="34" charset="77"/>
              <a:ea typeface="Lato"/>
              <a:cs typeface="Lato"/>
              <a:sym typeface="Lato"/>
            </a:endParaRPr>
          </a:p>
          <a:p>
            <a:pPr marL="334963" lvl="1" indent="-285750">
              <a:spcBef>
                <a:spcPts val="1000"/>
              </a:spcBef>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fait </a:t>
            </a:r>
            <a:r>
              <a:rPr lang="fr-FR" b="1" dirty="0">
                <a:solidFill>
                  <a:schemeClr val="tx1"/>
                </a:solidFill>
                <a:latin typeface="Lato"/>
                <a:sym typeface="Lato"/>
              </a:rPr>
              <a:t>partie de la gamme d'options </a:t>
            </a:r>
            <a:r>
              <a:rPr lang="fr-FR" dirty="0">
                <a:solidFill>
                  <a:srgbClr val="666666"/>
                </a:solidFill>
                <a:latin typeface="Lato"/>
                <a:ea typeface="Lato"/>
                <a:cs typeface="Lato"/>
                <a:sym typeface="Lato"/>
              </a:rPr>
              <a:t>permettant à chacun d'avoir accès à une eau potable gérée de manière sûre</a:t>
            </a:r>
            <a:endParaRPr dirty="0">
              <a:solidFill>
                <a:srgbClr val="666666"/>
              </a:solidFill>
              <a:latin typeface="Lato"/>
              <a:ea typeface="Lato"/>
              <a:cs typeface="Lato"/>
              <a:sym typeface="Lato"/>
            </a:endParaRPr>
          </a:p>
          <a:p>
            <a:pPr marL="334963" lvl="1" indent="-285750">
              <a:spcBef>
                <a:spcPts val="1000"/>
              </a:spcBef>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joue un rôle important en tant que modèle de prestation de </a:t>
            </a:r>
            <a:r>
              <a:rPr lang="fr-FR" b="1" dirty="0">
                <a:solidFill>
                  <a:schemeClr val="tx1"/>
                </a:solidFill>
                <a:latin typeface="Lato"/>
                <a:sym typeface="Lato"/>
              </a:rPr>
              <a:t>services légitime et fondé sur des données probantes</a:t>
            </a:r>
            <a:endParaRPr dirty="0">
              <a:solidFill>
                <a:srgbClr val="666666"/>
              </a:solidFill>
              <a:latin typeface="Lato"/>
              <a:ea typeface="Lato"/>
              <a:cs typeface="Lato"/>
              <a:sym typeface="Lato"/>
            </a:endParaRPr>
          </a:p>
          <a:p>
            <a:pPr marL="334963" lvl="1" indent="-285750">
              <a:spcBef>
                <a:spcPts val="1000"/>
              </a:spcBef>
              <a:spcAft>
                <a:spcPts val="1000"/>
              </a:spcAft>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s'appuie sur des décennies de recherche sur le terrain, d'expérience en matière de mise en œuvre et de progrès en matière d'assurance qualité</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762200" cy="438551"/>
          </a:xfrm>
          <a:prstGeom prst="rect">
            <a:avLst/>
          </a:prstGeom>
        </p:spPr>
        <p:txBody>
          <a:bodyPr spcFirstLastPara="1" wrap="square" lIns="68575" tIns="34275" rIns="68575" bIns="34275" anchor="ctr" anchorCtr="0">
            <a:spAutoFit/>
          </a:bodyPr>
          <a:lstStyle/>
          <a:p>
            <a:pPr marL="7938" marR="0" lvl="0" algn="l" rtl="0">
              <a:lnSpc>
                <a:spcPct val="100000"/>
              </a:lnSpc>
              <a:spcBef>
                <a:spcPts val="0"/>
              </a:spcBef>
              <a:spcAft>
                <a:spcPts val="0"/>
              </a:spcAft>
              <a:buClr>
                <a:srgbClr val="005478"/>
              </a:buClr>
              <a:buSzPts val="1300"/>
              <a:buFont typeface="Lato"/>
              <a:buNone/>
            </a:pPr>
            <a:r>
              <a:rPr lang="en-CA" sz="2400" b="1" spc="30" dirty="0" err="1">
                <a:solidFill>
                  <a:srgbClr val="2B95B8"/>
                </a:solidFill>
                <a:latin typeface="Lato Black" panose="020F0502020204030203" pitchFamily="34" charset="77"/>
                <a:ea typeface="Lato"/>
                <a:cs typeface="Lato"/>
                <a:sym typeface="Lato"/>
              </a:rPr>
              <a:t>Opportunités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anchor="t" anchorCtr="0">
            <a:noAutofit/>
          </a:bodyPr>
          <a:lstStyle/>
          <a:p>
            <a:pPr marL="425450" lvl="0" indent="-285750">
              <a:lnSpc>
                <a:spcPts val="1880"/>
              </a:lnSpc>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Promouvoir des politiques et des environnements de financement qui </a:t>
            </a:r>
            <a:r>
              <a:rPr lang="fr-FR" b="1" dirty="0">
                <a:solidFill>
                  <a:schemeClr val="tx1"/>
                </a:solidFill>
                <a:latin typeface="Lato"/>
                <a:sym typeface="Lato"/>
              </a:rPr>
              <a:t>intègrent</a:t>
            </a:r>
            <a:r>
              <a:rPr lang="fr-FR" dirty="0">
                <a:solidFill>
                  <a:srgbClr val="666666"/>
                </a:solidFill>
                <a:latin typeface="Lato"/>
                <a:ea typeface="Lato"/>
                <a:cs typeface="Lato"/>
                <a:sym typeface="Lato"/>
              </a:rPr>
              <a:t> des options hors réseau dans les stratégies nationales</a:t>
            </a:r>
            <a:endParaRPr dirty="0">
              <a:solidFill>
                <a:srgbClr val="666666"/>
              </a:solidFill>
              <a:latin typeface="Lato"/>
              <a:ea typeface="Lato"/>
              <a:cs typeface="Lato"/>
              <a:sym typeface="Lato"/>
            </a:endParaRP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Encourager les décideurs politiques et les bailleurs de fonds à reconnaître que les approches décentralisées sont </a:t>
            </a:r>
            <a:r>
              <a:rPr lang="fr-FR" b="1" dirty="0">
                <a:solidFill>
                  <a:schemeClr val="tx1"/>
                </a:solidFill>
                <a:latin typeface="Lato"/>
                <a:sym typeface="Lato"/>
              </a:rPr>
              <a:t>complémentaires</a:t>
            </a:r>
            <a:r>
              <a:rPr lang="fr-FR" dirty="0">
                <a:solidFill>
                  <a:srgbClr val="666666"/>
                </a:solidFill>
                <a:latin typeface="Lato"/>
                <a:ea typeface="Lato"/>
                <a:cs typeface="Lato"/>
                <a:sym typeface="Lato"/>
              </a:rPr>
              <a:t> – et non concurrentes – des systèmes centralisés. </a:t>
            </a:r>
            <a:endParaRPr lang="en-GB" dirty="0">
              <a:solidFill>
                <a:srgbClr val="666666"/>
              </a:solidFill>
              <a:latin typeface="Lato"/>
              <a:ea typeface="Lato"/>
              <a:cs typeface="Lato"/>
              <a:sym typeface="Lato"/>
            </a:endParaRP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Priorités et critères des ménages du centre dans les interventions WASH</a:t>
            </a:r>
          </a:p>
          <a:p>
            <a:pPr marL="425450" lvl="0" indent="-285750">
              <a:lnSpc>
                <a:spcPts val="1880"/>
              </a:lnSpc>
              <a:spcBef>
                <a:spcPts val="1000"/>
              </a:spcBef>
              <a:buClr>
                <a:schemeClr val="tx1">
                  <a:lumMod val="65000"/>
                  <a:lumOff val="35000"/>
                </a:schemeClr>
              </a:buClr>
              <a:buSzPct val="120000"/>
              <a:buFont typeface="Arial" panose="020B0604020202020204" pitchFamily="34" charset="0"/>
              <a:buChar char="•"/>
            </a:pPr>
            <a:r>
              <a:rPr lang="fr-FR" dirty="0">
                <a:solidFill>
                  <a:srgbClr val="666666"/>
                </a:solidFill>
                <a:latin typeface="Lato"/>
                <a:ea typeface="Lato"/>
                <a:cs typeface="Lato"/>
                <a:sym typeface="Lato"/>
              </a:rPr>
              <a:t>Promouvoir le traitement de l'eau domestique comme un élément éprouvé et nécessaire, en particulier lorsque les systèmes centralisés </a:t>
            </a:r>
            <a:r>
              <a:rPr lang="fr-FR" b="1" dirty="0">
                <a:solidFill>
                  <a:schemeClr val="tx1"/>
                </a:solidFill>
                <a:latin typeface="Lato"/>
                <a:sym typeface="Lato"/>
              </a:rPr>
              <a:t>ne peuvent pas</a:t>
            </a:r>
            <a:r>
              <a:rPr lang="fr-FR" dirty="0">
                <a:solidFill>
                  <a:srgbClr val="666666"/>
                </a:solidFill>
                <a:latin typeface="Lato"/>
                <a:ea typeface="Lato"/>
                <a:cs typeface="Lato"/>
                <a:sym typeface="Lato"/>
              </a:rPr>
              <a:t> encore ou </a:t>
            </a:r>
            <a:r>
              <a:rPr lang="fr-FR" b="1" dirty="0">
                <a:solidFill>
                  <a:schemeClr val="tx1"/>
                </a:solidFill>
                <a:latin typeface="Lato"/>
                <a:sym typeface="Lato"/>
              </a:rPr>
              <a:t>ne pourront peut-être jamais </a:t>
            </a:r>
            <a:r>
              <a:rPr lang="fr-FR" dirty="0">
                <a:solidFill>
                  <a:srgbClr val="666666"/>
                </a:solidFill>
                <a:latin typeface="Lato"/>
                <a:ea typeface="Lato"/>
                <a:cs typeface="Lato"/>
                <a:sym typeface="Lato"/>
              </a:rPr>
              <a:t>fournir une qualité constante au point d'utilisation.  </a:t>
            </a:r>
            <a:endParaRPr dirty="0">
              <a:solidFill>
                <a:srgbClr val="666666"/>
              </a:solidFill>
              <a:latin typeface="Lato"/>
              <a:ea typeface="Lato"/>
              <a:cs typeface="Lato"/>
              <a:sym typeface="Lato"/>
            </a:endParaRPr>
          </a:p>
          <a:p>
            <a:pPr marL="889000" lvl="1" indent="-285750">
              <a:lnSpc>
                <a:spcPts val="1880"/>
              </a:lnSpc>
              <a:spcBef>
                <a:spcPts val="1000"/>
              </a:spcBef>
              <a:buClr>
                <a:schemeClr val="tx1">
                  <a:lumMod val="65000"/>
                  <a:lumOff val="35000"/>
                </a:schemeClr>
              </a:buClr>
              <a:buSzPct val="90000"/>
              <a:buFont typeface="Courier New" panose="02070309020205020404" pitchFamily="49" charset="0"/>
              <a:buChar char="o"/>
            </a:pPr>
            <a:r>
              <a:rPr lang="en-CA" dirty="0" err="1">
                <a:solidFill>
                  <a:srgbClr val="666666"/>
                </a:solidFill>
                <a:latin typeface="Lato"/>
                <a:ea typeface="Lato"/>
                <a:cs typeface="Lato"/>
                <a:sym typeface="Lato"/>
              </a:rPr>
              <a:t>Communautés</a:t>
            </a:r>
            <a:r>
              <a:rPr lang="en-CA" dirty="0">
                <a:solidFill>
                  <a:srgbClr val="666666"/>
                </a:solidFill>
                <a:latin typeface="Lato"/>
                <a:ea typeface="Lato"/>
                <a:cs typeface="Lato"/>
                <a:sym typeface="Lato"/>
              </a:rPr>
              <a:t> </a:t>
            </a:r>
            <a:r>
              <a:rPr lang="en-CA" dirty="0" err="1">
                <a:solidFill>
                  <a:srgbClr val="666666"/>
                </a:solidFill>
                <a:latin typeface="Lato"/>
                <a:ea typeface="Lato"/>
                <a:cs typeface="Lato"/>
                <a:sym typeface="Lato"/>
              </a:rPr>
              <a:t>isolées</a:t>
            </a:r>
            <a:r>
              <a:rPr lang="en-CA" dirty="0">
                <a:solidFill>
                  <a:srgbClr val="666666"/>
                </a:solidFill>
                <a:latin typeface="Lato"/>
                <a:ea typeface="Lato"/>
                <a:cs typeface="Lato"/>
                <a:sym typeface="Lato"/>
              </a:rPr>
              <a:t> et </a:t>
            </a:r>
            <a:r>
              <a:rPr lang="en-CA" dirty="0" err="1">
                <a:solidFill>
                  <a:srgbClr val="666666"/>
                </a:solidFill>
                <a:latin typeface="Lato"/>
                <a:ea typeface="Lato"/>
                <a:cs typeface="Lato"/>
                <a:sym typeface="Lato"/>
              </a:rPr>
              <a:t>dispersées</a:t>
            </a:r>
            <a:endParaRPr dirty="0">
              <a:solidFill>
                <a:srgbClr val="666666"/>
              </a:solidFill>
              <a:latin typeface="Lato"/>
              <a:ea typeface="Lato"/>
              <a:cs typeface="Lato"/>
              <a:sym typeface="Lato"/>
            </a:endParaRPr>
          </a:p>
          <a:p>
            <a:pPr marL="889000" lvl="1" indent="-285750">
              <a:lnSpc>
                <a:spcPts val="1880"/>
              </a:lnSpc>
              <a:buClr>
                <a:schemeClr val="tx1">
                  <a:lumMod val="65000"/>
                  <a:lumOff val="35000"/>
                </a:schemeClr>
              </a:buClr>
              <a:buSzPct val="90000"/>
              <a:buFont typeface="Courier New" panose="02070309020205020404" pitchFamily="49" charset="0"/>
              <a:buChar char="o"/>
            </a:pPr>
            <a:r>
              <a:rPr lang="en-CA" dirty="0">
                <a:solidFill>
                  <a:srgbClr val="666666"/>
                </a:solidFill>
                <a:latin typeface="Lato"/>
                <a:ea typeface="Lato"/>
                <a:cs typeface="Lato"/>
                <a:sym typeface="Lato"/>
              </a:rPr>
              <a:t>Habitations </a:t>
            </a:r>
            <a:r>
              <a:rPr lang="en-CA" dirty="0" err="1">
                <a:solidFill>
                  <a:srgbClr val="666666"/>
                </a:solidFill>
                <a:latin typeface="Lato"/>
                <a:ea typeface="Lato"/>
                <a:cs typeface="Lato"/>
                <a:sym typeface="Lato"/>
              </a:rPr>
              <a:t>précaires</a:t>
            </a:r>
            <a:r>
              <a:rPr lang="en-CA" dirty="0">
                <a:solidFill>
                  <a:srgbClr val="666666"/>
                </a:solidFill>
                <a:latin typeface="Lato"/>
                <a:ea typeface="Lato"/>
                <a:cs typeface="Lato"/>
                <a:sym typeface="Lato"/>
              </a:rPr>
              <a:t> </a:t>
            </a:r>
          </a:p>
          <a:p>
            <a:pPr marL="889000" lvl="1" indent="-285750">
              <a:lnSpc>
                <a:spcPts val="1880"/>
              </a:lnSpc>
              <a:buClr>
                <a:schemeClr val="tx1">
                  <a:lumMod val="65000"/>
                  <a:lumOff val="35000"/>
                </a:schemeClr>
              </a:buClr>
              <a:buSzPct val="90000"/>
              <a:buFont typeface="Courier New" panose="02070309020205020404" pitchFamily="49" charset="0"/>
              <a:buChar char="o"/>
            </a:pPr>
            <a:r>
              <a:rPr lang="fr-FR" dirty="0">
                <a:solidFill>
                  <a:srgbClr val="666666"/>
                </a:solidFill>
                <a:latin typeface="Lato"/>
                <a:ea typeface="Lato"/>
                <a:cs typeface="Lato"/>
                <a:sym typeface="Lato"/>
              </a:rPr>
              <a:t>Réseaux de distribution d'eau peu fiables</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anchor="ctr" anchorCtr="0">
            <a:spAutoFit/>
          </a:bodyPr>
          <a:lstStyle/>
          <a:p>
            <a:pPr marL="90488" lvl="0">
              <a:lnSpc>
                <a:spcPts val="2880"/>
              </a:lnSpc>
              <a:buClr>
                <a:srgbClr val="005478"/>
              </a:buClr>
              <a:buSzPts val="1300"/>
            </a:pPr>
            <a:r>
              <a:rPr lang="fr-FR" spc="30" dirty="0">
                <a:solidFill>
                  <a:srgbClr val="2B95B8"/>
                </a:solidFill>
                <a:latin typeface="Lato Black" panose="020F0502020204030203" pitchFamily="34" charset="77"/>
                <a:ea typeface="Lato"/>
                <a:cs typeface="Lato"/>
                <a:sym typeface="Lato"/>
              </a:rPr>
              <a:t>Ressource supplémentaire : Quelles sont les preuves de l'efficacité du traitement de l'eau domestique ?</a:t>
            </a:r>
            <a:endParaRPr lang="en-CA" u="none" strike="noStrike" cap="none" spc="3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339490"/>
            <a:ext cx="7282852" cy="3390161"/>
          </a:xfrm>
          <a:prstGeom prst="rect">
            <a:avLst/>
          </a:prstGeom>
          <a:noFill/>
          <a:ln>
            <a:noFill/>
          </a:ln>
        </p:spPr>
        <p:txBody>
          <a:bodyPr spcFirstLastPara="1" wrap="square" lIns="0" tIns="0" rIns="0" bIns="0" anchor="t" anchorCtr="0">
            <a:noAutofit/>
          </a:bodyPr>
          <a:lstStyle/>
          <a:p>
            <a:pPr marL="285750" indent="-285750" fontAlgn="base">
              <a:lnSpc>
                <a:spcPts val="2020"/>
              </a:lnSpc>
              <a:spcAft>
                <a:spcPts val="800"/>
              </a:spcAft>
              <a:buSzPct val="120000"/>
              <a:buFont typeface="Arial" panose="020B0604020202020204" pitchFamily="34" charset="0"/>
              <a:buChar char="•"/>
            </a:pPr>
            <a:r>
              <a:rPr lang="fr-FR" sz="1600" b="1" dirty="0">
                <a:solidFill>
                  <a:schemeClr val="tx1">
                    <a:lumMod val="65000"/>
                    <a:lumOff val="35000"/>
                  </a:schemeClr>
                </a:solidFill>
                <a:latin typeface="Lato" panose="020F0502020204030203" pitchFamily="34" charset="77"/>
              </a:rPr>
              <a:t>Un nouveau livre blanc répond à ces questions importantes concernant le traitement et le stockage sécurisé de l'eau domestique </a:t>
            </a:r>
            <a:r>
              <a:rPr lang="en-CA" sz="1600" b="1" u="none" strike="noStrike"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en-CA" dirty="0" err="1">
                <a:solidFill>
                  <a:schemeClr val="tx1">
                    <a:lumMod val="65000"/>
                    <a:lumOff val="35000"/>
                  </a:schemeClr>
                </a:solidFill>
                <a:latin typeface="Lato" panose="020F0502020204030203" pitchFamily="34" charset="77"/>
              </a:rPr>
              <a:t>Réduit</a:t>
            </a:r>
            <a:r>
              <a:rPr lang="en-CA" dirty="0">
                <a:solidFill>
                  <a:schemeClr val="tx1">
                    <a:lumMod val="65000"/>
                    <a:lumOff val="35000"/>
                  </a:schemeClr>
                </a:solidFill>
                <a:latin typeface="Lato" panose="020F0502020204030203" pitchFamily="34" charset="77"/>
              </a:rPr>
              <a:t>-il la </a:t>
            </a:r>
            <a:r>
              <a:rPr lang="en-CA" dirty="0" err="1">
                <a:solidFill>
                  <a:schemeClr val="tx1">
                    <a:lumMod val="65000"/>
                    <a:lumOff val="35000"/>
                  </a:schemeClr>
                </a:solidFill>
                <a:latin typeface="Lato" panose="020F0502020204030203" pitchFamily="34" charset="77"/>
              </a:rPr>
              <a:t>diarrhée</a:t>
            </a:r>
            <a:r>
              <a:rPr lang="en-CA" dirty="0">
                <a:solidFill>
                  <a:schemeClr val="tx1">
                    <a:lumMod val="65000"/>
                    <a:lumOff val="35000"/>
                  </a:schemeClr>
                </a:solidFill>
                <a:latin typeface="Lato" panose="020F0502020204030203" pitchFamily="34" charset="77"/>
              </a:rPr>
              <a:t> ?</a:t>
            </a:r>
            <a:endParaRPr lang="en-CA" u="none" strike="noStrike" dirty="0">
              <a:solidFill>
                <a:schemeClr val="tx1">
                  <a:lumMod val="65000"/>
                  <a:lumOff val="35000"/>
                </a:schemeClr>
              </a:solidFill>
              <a:effectLst/>
              <a:latin typeface="Lato" panose="020F0502020204030203" pitchFamily="34" charset="77"/>
            </a:endParaRP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fr-FR" dirty="0">
                <a:solidFill>
                  <a:schemeClr val="tx1">
                    <a:lumMod val="65000"/>
                    <a:lumOff val="35000"/>
                  </a:schemeClr>
                </a:solidFill>
                <a:latin typeface="Lato" panose="020F0502020204030203" pitchFamily="34" charset="77"/>
              </a:rPr>
              <a:t>Améliore-t-il la qualité de l'eau</a:t>
            </a:r>
            <a:r>
              <a:rPr lang="en-CA" u="none" strike="noStrike"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fr-FR" dirty="0">
                <a:solidFill>
                  <a:schemeClr val="tx1">
                    <a:lumMod val="65000"/>
                    <a:lumOff val="35000"/>
                  </a:schemeClr>
                </a:solidFill>
                <a:latin typeface="Lato" panose="020F0502020204030203" pitchFamily="34" charset="77"/>
              </a:rPr>
              <a:t>Réduit-il le retard de croissance chez les enfants</a:t>
            </a:r>
            <a:r>
              <a:rPr lang="en-CA" u="none" strike="noStrike" dirty="0">
                <a:solidFill>
                  <a:schemeClr val="tx1">
                    <a:lumMod val="65000"/>
                    <a:lumOff val="35000"/>
                  </a:schemeClr>
                </a:solidFill>
                <a:effectLst/>
                <a:latin typeface="Lato" panose="020F0502020204030203" pitchFamily="34" charset="77"/>
              </a:rPr>
              <a:t>?</a:t>
            </a:r>
          </a:p>
          <a:p>
            <a:pPr marL="9525" indent="-9525"/>
            <a:br>
              <a:rPr lang="en-CA" b="0" dirty="0">
                <a:effectLst/>
              </a:rPr>
            </a:br>
            <a:r>
              <a:rPr lang="fr-FR" sz="1600" b="1" dirty="0">
                <a:solidFill>
                  <a:srgbClr val="2B95B8"/>
                </a:solidFill>
                <a:latin typeface="Lato" panose="020F0502020204030203" pitchFamily="34" charset="77"/>
              </a:rPr>
              <a:t>Disponible en anglais.  D'autres langues seront bientôt disponibles.</a:t>
            </a:r>
          </a:p>
          <a:p>
            <a:pPr marL="9525" indent="-9525"/>
            <a:endParaRPr lang="fr-FR" sz="1600" b="1" dirty="0">
              <a:solidFill>
                <a:srgbClr val="2B95B8"/>
              </a:solidFill>
              <a:latin typeface="Lato" panose="020F0502020204030203" pitchFamily="34" charset="77"/>
            </a:endParaRPr>
          </a:p>
          <a:p>
            <a:pPr marL="9525" indent="-9525"/>
            <a:r>
              <a:rPr lang="fr-FR" sz="1600" b="1" dirty="0">
                <a:solidFill>
                  <a:srgbClr val="2B95B8"/>
                </a:solidFill>
                <a:latin typeface="Lato" panose="020F0502020204030203" pitchFamily="34" charset="77"/>
                <a:hlinkClick r:id="rId4"/>
              </a:rPr>
              <a:t>Cliquez ici pour le lire</a:t>
            </a:r>
            <a:br>
              <a:rPr lang="en-CA" dirty="0"/>
            </a:b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a:lstStyle/>
          <a:p>
            <a:r>
              <a:rPr lang="fr-FR" dirty="0">
                <a:latin typeface="Lato Black" panose="020F0502020204030203" pitchFamily="34" charset="77"/>
              </a:rPr>
              <a:t>Commençons par célébrer les progrès accomplis</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a:lstStyle/>
          <a:p>
            <a:pPr marL="9525" indent="-9525"/>
            <a:r>
              <a:rPr lang="en-CA" sz="1600" b="1" dirty="0" err="1">
                <a:latin typeface="Lato" panose="020F0502020204030203" pitchFamily="34" charset="77"/>
              </a:rPr>
              <a:t>Pourquoi</a:t>
            </a:r>
            <a:r>
              <a:rPr lang="en-CA" sz="1600" b="1" dirty="0">
                <a:latin typeface="Lato" panose="020F0502020204030203" pitchFamily="34" charset="77"/>
              </a:rPr>
              <a:t> ?</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fr-FR" dirty="0">
                <a:latin typeface="Lato" panose="020F0502020204030203" pitchFamily="34" charset="77"/>
              </a:rPr>
              <a:t>À l'échelle mondiale, l'accès à l'eau potable atteint 91 % et devrait atteindre 94 % d'ici 2030 </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fr-FR" dirty="0">
                <a:latin typeface="Lato" panose="020F0502020204030203" pitchFamily="34" charset="77"/>
              </a:rPr>
              <a:t>L'Amérique latine est en bonne voie pour atteindre un taux d'accès à l'eau potable de 100 % d'ici 2030</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945387"/>
          </a:xfrm>
          <a:prstGeom prst="rect">
            <a:avLst/>
          </a:prstGeom>
          <a:noFill/>
        </p:spPr>
        <p:txBody>
          <a:bodyPr wrap="square" rtlCol="0">
            <a:spAutoFit/>
          </a:bodyPr>
          <a:lstStyle/>
          <a:p>
            <a:pPr marL="6350">
              <a:lnSpc>
                <a:spcPts val="1700"/>
              </a:lnSpc>
              <a:spcAft>
                <a:spcPts val="1200"/>
              </a:spcAft>
              <a:buClr>
                <a:schemeClr val="tx1">
                  <a:lumMod val="65000"/>
                  <a:lumOff val="35000"/>
                </a:schemeClr>
              </a:buClr>
              <a:buSzPct val="120000"/>
            </a:pPr>
            <a:r>
              <a:rPr lang="en-CA" sz="1300" b="1" dirty="0" err="1">
                <a:solidFill>
                  <a:schemeClr val="accent1"/>
                </a:solidFill>
                <a:latin typeface="Lato" panose="020F0502020204030203" pitchFamily="34" charset="77"/>
              </a:rPr>
              <a:t>Accès</a:t>
            </a:r>
            <a:r>
              <a:rPr lang="en-CA" sz="1300" b="1" dirty="0">
                <a:solidFill>
                  <a:schemeClr val="accent1"/>
                </a:solidFill>
                <a:latin typeface="Lato" panose="020F0502020204030203" pitchFamily="34" charset="77"/>
              </a:rPr>
              <a:t> à </a:t>
            </a:r>
            <a:r>
              <a:rPr lang="en-CA" sz="1300" b="1" dirty="0" err="1">
                <a:solidFill>
                  <a:schemeClr val="accent1"/>
                </a:solidFill>
                <a:latin typeface="Lato" panose="020F0502020204030203" pitchFamily="34" charset="77"/>
              </a:rPr>
              <a:t>l'eau</a:t>
            </a:r>
            <a:r>
              <a:rPr lang="en-CA" sz="1300" b="1" dirty="0">
                <a:solidFill>
                  <a:schemeClr val="accent1"/>
                </a:solidFill>
                <a:latin typeface="Lato" panose="020F0502020204030203" pitchFamily="34" charset="77"/>
              </a:rPr>
              <a:t> potable : </a:t>
            </a:r>
            <a:r>
              <a:rPr lang="fr-FR" sz="1300" dirty="0">
                <a:solidFill>
                  <a:schemeClr val="tx1">
                    <a:lumMod val="65000"/>
                    <a:lumOff val="35000"/>
                  </a:schemeClr>
                </a:solidFill>
                <a:latin typeface="Lato" panose="020F0502020204030203" pitchFamily="34" charset="77"/>
              </a:rPr>
              <a:t>l'utilisation d'une source d'eau potable améliorée avec un temps total de collecte aller-retour de 30 minutes  ou moins, y compris le temps d'attente.</a:t>
            </a:r>
            <a:endParaRPr lang="en-CA" sz="1300" dirty="0">
              <a:solidFill>
                <a:schemeClr val="tx1">
                  <a:lumMod val="65000"/>
                  <a:lumOff val="35000"/>
                </a:schemeClr>
              </a:solidFill>
              <a:latin typeface="Lato" panose="020F0502020204030203" pitchFamily="34" charset="77"/>
            </a:endParaRP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683897"/>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anchor="ctr" anchorCtr="0">
            <a:spAutoFit/>
          </a:bodyPr>
          <a:lstStyle/>
          <a:p>
            <a:pPr lvl="0">
              <a:lnSpc>
                <a:spcPts val="2800"/>
              </a:lnSpc>
            </a:pPr>
            <a:r>
              <a:rPr lang="fr-FR" spc="30" dirty="0">
                <a:latin typeface="Lato Black" panose="020F0502020204030203" pitchFamily="34" charset="77"/>
                <a:ea typeface="Lato"/>
                <a:cs typeface="Lato"/>
                <a:sym typeface="Lato"/>
              </a:rPr>
              <a:t>Nous ne sommes pas en voie d'assurer à tous une gestion sûre de l'eau.</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83403" y="1215045"/>
            <a:ext cx="7706975" cy="561662"/>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fr-FR" sz="1600" b="1" dirty="0">
                <a:solidFill>
                  <a:schemeClr val="tx1">
                    <a:lumMod val="65000"/>
                    <a:lumOff val="35000"/>
                  </a:schemeClr>
                </a:solidFill>
                <a:latin typeface="Lato"/>
                <a:ea typeface="Lato"/>
                <a:cs typeface="Lato"/>
                <a:sym typeface="Lato"/>
              </a:rPr>
              <a:t>Progrès réalisés en matière d'eau potable, d'assainissement et d'hygiène dans les ménages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anchor="t" anchorCtr="0">
            <a:noAutofit/>
          </a:bodyPr>
          <a:lstStyle/>
          <a:p>
            <a:pPr marL="342900" lvl="0" algn="ctr">
              <a:lnSpc>
                <a:spcPct val="107142"/>
              </a:lnSpc>
            </a:pPr>
            <a:r>
              <a:rPr lang="fr-FR" sz="1300" b="1" dirty="0">
                <a:solidFill>
                  <a:schemeClr val="accent1"/>
                </a:solidFill>
                <a:latin typeface="Lato" panose="020F0502020204030203" pitchFamily="34" charset="77"/>
                <a:ea typeface="Lato"/>
                <a:cs typeface="Lato"/>
                <a:sym typeface="Lato"/>
              </a:rPr>
              <a:t>Depuis 2015, 961 millions de personnes ont obtenu l'accès à une eau gérée de manière sûre.</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anchor="t" anchorCtr="0">
            <a:noAutofit/>
          </a:bodyPr>
          <a:lstStyle/>
          <a:p>
            <a:pPr lvl="0" algn="ctr">
              <a:lnSpc>
                <a:spcPct val="107142"/>
              </a:lnSpc>
            </a:pPr>
            <a:r>
              <a:rPr lang="fr-FR" sz="1300" b="1" dirty="0">
                <a:solidFill>
                  <a:srgbClr val="005478"/>
                </a:solidFill>
                <a:latin typeface="Lato"/>
                <a:ea typeface="Lato"/>
                <a:cs typeface="Lato"/>
                <a:sym typeface="Lato"/>
              </a:rPr>
              <a:t>Le rythme des progrès doit s'accélérer pour atteindre tout le monde d'ici 2030</a:t>
            </a:r>
            <a:br>
              <a:rPr lang="en-CA" sz="1200" dirty="0"/>
            </a:b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anchor="t" anchorCtr="0">
            <a:noAutofit/>
          </a:bodyPr>
          <a:lstStyle/>
          <a:p>
            <a:pPr lvl="0" algn="ctr">
              <a:lnSpc>
                <a:spcPct val="107142"/>
              </a:lnSpc>
              <a:spcAft>
                <a:spcPts val="800"/>
              </a:spcAft>
            </a:pPr>
            <a:r>
              <a:rPr lang="fr-FR" sz="1300" b="1" dirty="0">
                <a:solidFill>
                  <a:schemeClr val="accent1"/>
                </a:solidFill>
                <a:latin typeface="Lato"/>
                <a:ea typeface="Lato"/>
                <a:cs typeface="Lato"/>
                <a:sym typeface="Lato"/>
              </a:rPr>
              <a:t>Au rythme de progression actuel</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r>
                <a:rPr lang="en-US" sz="2800" b="1" dirty="0">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261876" y="2112787"/>
            <a:ext cx="972583" cy="677108"/>
          </a:xfrm>
          <a:prstGeom prst="rect">
            <a:avLst/>
          </a:prstGeom>
          <a:noFill/>
        </p:spPr>
        <p:txBody>
          <a:bodyPr wrap="square" rtlCol="0">
            <a:spAutoFit/>
          </a:bodyPr>
          <a:lstStyle/>
          <a:p>
            <a:r>
              <a:rPr lang="fr-FR" sz="950" b="1" dirty="0">
                <a:solidFill>
                  <a:schemeClr val="tx1"/>
                </a:solidFill>
                <a:latin typeface="Lato" panose="020F0502020204030203" pitchFamily="34" charset="77"/>
                <a:ea typeface="Lato"/>
                <a:cs typeface="Lato"/>
                <a:sym typeface="Lato"/>
              </a:rPr>
              <a:t>74 % des personnes ont géré l'eau en toute sécurité</a:t>
            </a:r>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anchor="ctr" anchorCtr="0">
            <a:spAutoFit/>
          </a:bodyPr>
          <a:lstStyle/>
          <a:p>
            <a:pPr marL="0" lvl="0" indent="0" algn="l" rtl="0">
              <a:lnSpc>
                <a:spcPts val="2880"/>
              </a:lnSpc>
              <a:spcBef>
                <a:spcPts val="0"/>
              </a:spcBef>
              <a:spcAft>
                <a:spcPts val="0"/>
              </a:spcAft>
              <a:buNone/>
            </a:pPr>
            <a:r>
              <a:rPr lang="fr-FR" spc="30" dirty="0">
                <a:solidFill>
                  <a:srgbClr val="2B95B8"/>
                </a:solidFill>
                <a:latin typeface="Lato Black" panose="020F0502020204030203" pitchFamily="34" charset="77"/>
                <a:ea typeface="Lato"/>
                <a:cs typeface="Lato"/>
                <a:sym typeface="Lato"/>
              </a:rPr>
              <a:t>Qui est en bonne voie pour atteindre la couverture universelle de l’eau potable d'ici 2030 ?</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anchor="t" anchorCtr="0">
            <a:noAutofit/>
          </a:bodyPr>
          <a:lstStyle/>
          <a:p>
            <a:pPr marL="293687" lvl="1">
              <a:lnSpc>
                <a:spcPct val="107142"/>
              </a:lnSpc>
              <a:spcBef>
                <a:spcPts val="800"/>
              </a:spcBef>
              <a:buClr>
                <a:schemeClr val="tx1">
                  <a:lumMod val="65000"/>
                  <a:lumOff val="35000"/>
                </a:schemeClr>
              </a:buClr>
              <a:buSzPct val="120000"/>
            </a:pPr>
            <a:r>
              <a:rPr lang="fr-FR" sz="1440" dirty="0">
                <a:solidFill>
                  <a:schemeClr val="tx1">
                    <a:lumMod val="65000"/>
                    <a:lumOff val="35000"/>
                  </a:schemeClr>
                </a:solidFill>
                <a:latin typeface="Lato"/>
                <a:ea typeface="Lato"/>
                <a:cs typeface="Lato"/>
                <a:sym typeface="Lato"/>
              </a:rPr>
              <a:t>Pays à revenu élevé</a:t>
            </a:r>
          </a:p>
          <a:p>
            <a:pPr marL="293687" lvl="1">
              <a:lnSpc>
                <a:spcPct val="107142"/>
              </a:lnSpc>
              <a:spcBef>
                <a:spcPts val="800"/>
              </a:spcBef>
              <a:buClr>
                <a:schemeClr val="tx1">
                  <a:lumMod val="65000"/>
                  <a:lumOff val="35000"/>
                </a:schemeClr>
              </a:buClr>
              <a:buSzPct val="120000"/>
            </a:pPr>
            <a:r>
              <a:rPr lang="fr-FR" sz="1440" dirty="0">
                <a:solidFill>
                  <a:schemeClr val="tx1">
                    <a:lumMod val="65000"/>
                    <a:lumOff val="35000"/>
                  </a:schemeClr>
                </a:solidFill>
                <a:latin typeface="Lato"/>
                <a:ea typeface="Lato"/>
                <a:cs typeface="Lato"/>
                <a:sym typeface="Lato"/>
              </a:rPr>
              <a:t>1 pays à revenu intermédiaire supérieur - Turkménistan</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49" y="1332000"/>
            <a:ext cx="5974749" cy="561662"/>
          </a:xfrm>
          <a:prstGeom prst="rect">
            <a:avLst/>
          </a:prstGeom>
        </p:spPr>
        <p:txBody>
          <a:bodyPr spcFirstLastPara="1" wrap="square" lIns="68575" tIns="34275" rIns="68575" bIns="34275" anchor="ctr" anchorCtr="0">
            <a:spAutoFit/>
          </a:bodyPr>
          <a:lstStyle/>
          <a:p>
            <a:pPr lvl="0"/>
            <a:r>
              <a:rPr lang="fr-FR" sz="1600" dirty="0">
                <a:solidFill>
                  <a:schemeClr val="tx1">
                    <a:lumMod val="65000"/>
                    <a:lumOff val="35000"/>
                  </a:schemeClr>
                </a:solidFill>
                <a:latin typeface="Lato"/>
                <a:ea typeface="Lato"/>
                <a:cs typeface="Lato"/>
                <a:sym typeface="Lato"/>
              </a:rPr>
              <a:t>Progrès réalisés en matière d'eau potable, d'assainissement et d'hygiène dans les ménages - </a:t>
            </a:r>
            <a:r>
              <a:rPr lang="fr-FR" sz="1200" i="1" dirty="0">
                <a:solidFill>
                  <a:schemeClr val="tx1">
                    <a:lumMod val="65000"/>
                    <a:lumOff val="35000"/>
                  </a:schemeClr>
                </a:solidFill>
                <a:latin typeface="Lato"/>
                <a:ea typeface="Lato"/>
                <a:cs typeface="Lato"/>
                <a:sym typeface="Lato"/>
              </a:rPr>
              <a:t>JMP, 2025</a:t>
            </a: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585166"/>
            <a:ext cx="5332719" cy="821059"/>
          </a:xfrm>
          <a:prstGeom prst="rect">
            <a:avLst/>
          </a:prstGeom>
          <a:noFill/>
        </p:spPr>
        <p:txBody>
          <a:bodyPr wrap="square" rtlCol="0">
            <a:spAutoFit/>
          </a:bodyPr>
          <a:lstStyle/>
          <a:p>
            <a:pPr marL="293687" lvl="1" indent="-285750">
              <a:lnSpc>
                <a:spcPct val="107142"/>
              </a:lnSpc>
              <a:spcBef>
                <a:spcPts val="800"/>
              </a:spcBef>
              <a:buClr>
                <a:schemeClr val="tx1">
                  <a:lumMod val="65000"/>
                  <a:lumOff val="35000"/>
                </a:schemeClr>
              </a:buClr>
              <a:buSzPct val="120000"/>
              <a:buFont typeface="Arial" panose="020B0604020202020204" pitchFamily="34" charset="0"/>
              <a:buChar char="•"/>
            </a:pPr>
            <a:r>
              <a:rPr lang="fr-FR" sz="1300" dirty="0">
                <a:solidFill>
                  <a:schemeClr val="accent1"/>
                </a:solidFill>
                <a:latin typeface="Lato"/>
                <a:ea typeface="Lato"/>
                <a:cs typeface="Lato"/>
                <a:sym typeface="Lato"/>
              </a:rPr>
              <a:t>Aucune région n'est en bonne voie et</a:t>
            </a:r>
          </a:p>
          <a:p>
            <a:pPr marL="293687" lvl="1" indent="-285750">
              <a:lnSpc>
                <a:spcPct val="107142"/>
              </a:lnSpc>
              <a:spcBef>
                <a:spcPts val="800"/>
              </a:spcBef>
              <a:buClr>
                <a:schemeClr val="tx1">
                  <a:lumMod val="65000"/>
                  <a:lumOff val="35000"/>
                </a:schemeClr>
              </a:buClr>
              <a:buSzPct val="120000"/>
              <a:buFont typeface="Arial" panose="020B0604020202020204" pitchFamily="34" charset="0"/>
              <a:buChar char="•"/>
            </a:pPr>
            <a:r>
              <a:rPr lang="fr-FR" sz="1300" dirty="0">
                <a:solidFill>
                  <a:schemeClr val="accent1"/>
                </a:solidFill>
                <a:latin typeface="Lato"/>
                <a:ea typeface="Lato"/>
                <a:cs typeface="Lato"/>
                <a:sym typeface="Lato"/>
              </a:rPr>
              <a:t>L'écart le plus important se trouve en Afrique subsaharienne, où la couverture est actuellement de 32 %.</a:t>
            </a:r>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50727" y="1420701"/>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5735681" cy="4539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spc="30" dirty="0">
                <a:latin typeface="Lato Black" panose="020F0502020204030203" pitchFamily="34" charset="77"/>
              </a:rPr>
              <a:t>Qu'est-ce que l'eau gérée de manière sûre ?</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76649" y="357323"/>
            <a:ext cx="1591210"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rtl="0">
                <a:lnSpc>
                  <a:spcPts val="2060"/>
                </a:lnSpc>
                <a:spcBef>
                  <a:spcPts val="0"/>
                </a:spcBef>
                <a:spcAft>
                  <a:spcPts val="1200"/>
                </a:spcAft>
                <a:buNone/>
              </a:pPr>
              <a:r>
                <a:rPr lang="en-CA" sz="1800" b="1" dirty="0">
                  <a:solidFill>
                    <a:schemeClr val="bg1"/>
                  </a:solidFill>
                  <a:latin typeface="Lato Black" panose="020F0502020204030203" pitchFamily="34" charset="77"/>
                </a:rPr>
                <a:t>au point </a:t>
              </a:r>
              <a:r>
                <a:rPr lang="en-CA" sz="1800" b="1" dirty="0" err="1">
                  <a:solidFill>
                    <a:schemeClr val="bg1"/>
                  </a:solidFill>
                  <a:latin typeface="Lato Black" panose="020F0502020204030203" pitchFamily="34" charset="77"/>
                </a:rPr>
                <a:t>d'utilisation</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2988586"/>
            <a:ext cx="2061015" cy="1411592"/>
          </a:xfrm>
          <a:prstGeom prst="rect">
            <a:avLst/>
          </a:prstGeom>
          <a:noFill/>
          <a:ln>
            <a:noFill/>
          </a:ln>
        </p:spPr>
        <p:txBody>
          <a:bodyPr spcFirstLastPara="1" wrap="square" lIns="91425" tIns="91425" rIns="91425" bIns="91425" anchor="t" anchorCtr="0">
            <a:noAutofit/>
          </a:bodyPr>
          <a:lstStyle/>
          <a:p>
            <a:pPr lvl="0"/>
            <a:r>
              <a:rPr lang="fr-FR" sz="1200" dirty="0">
                <a:solidFill>
                  <a:schemeClr val="tx1">
                    <a:lumMod val="65000"/>
                    <a:lumOff val="35000"/>
                  </a:schemeClr>
                </a:solidFill>
                <a:latin typeface="Lato" panose="020F0502020204030203" pitchFamily="34" charset="77"/>
              </a:rPr>
              <a:t>L'eau provenant d'approvisionnements non canalisés répond plus souvent à ces critères que celle provenant d'approvisionnements canalisés, en particulier dans les pays à revenu faible et intermédiaire inférieur.</a:t>
            </a:r>
            <a:endParaRPr sz="12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anchor="t" anchorCtr="0">
            <a:noAutofit/>
          </a:bodyPr>
          <a:lstStyle/>
          <a:p>
            <a:pPr lvl="0"/>
            <a:r>
              <a:rPr lang="fr-FR" sz="1200" dirty="0">
                <a:solidFill>
                  <a:schemeClr val="tx1">
                    <a:lumMod val="65000"/>
                    <a:lumOff val="35000"/>
                  </a:schemeClr>
                </a:solidFill>
                <a:latin typeface="Lato" panose="020F0502020204030203" pitchFamily="34" charset="77"/>
              </a:rPr>
              <a:t>1,7 milliard de personnes n'ont toujours pas accès à une source d'eau potable sur place, dont 1,2 milliard vivent dans des zones rurales.</a:t>
            </a:r>
            <a:endParaRPr sz="12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anchor="t" anchorCtr="0">
            <a:noAutofit/>
          </a:bodyPr>
          <a:lstStyle/>
          <a:p>
            <a:pPr lvl="0"/>
            <a:r>
              <a:rPr lang="fr-FR" sz="1200" dirty="0">
                <a:solidFill>
                  <a:schemeClr val="tx1">
                    <a:lumMod val="65000"/>
                    <a:lumOff val="35000"/>
                  </a:schemeClr>
                </a:solidFill>
                <a:latin typeface="Lato" panose="020F0502020204030203" pitchFamily="34" charset="77"/>
              </a:rPr>
              <a:t>Dans les pays à revenu faible et intermédiaire inférieur, la contamination augmente généralement entre le point de collecte et le point d'utilisation.</a:t>
            </a:r>
            <a:endParaRPr sz="12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9" y="306273"/>
            <a:ext cx="5910074" cy="453940"/>
          </a:xfrm>
          <a:prstGeom prst="rect">
            <a:avLst/>
          </a:prstGeom>
        </p:spPr>
        <p:txBody>
          <a:bodyPr spcFirstLastPara="1" wrap="square" lIns="91425" tIns="91425" rIns="91425" bIns="91425" anchor="t" anchorCtr="0">
            <a:noAutofit/>
          </a:bodyPr>
          <a:lstStyle/>
          <a:p>
            <a:pPr lvl="0"/>
            <a:r>
              <a:rPr lang="fr-FR" b="0" spc="30" dirty="0">
                <a:latin typeface="Lato Black" panose="020F0502020204030203" pitchFamily="34" charset="77"/>
              </a:rPr>
              <a:t>Qu'est-ce que l'eau gérée de manière sûre ?</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anchor="t" anchorCtr="0">
            <a:noAutofit/>
          </a:bodyPr>
          <a:lstStyle/>
          <a:p>
            <a:pPr lvl="0"/>
            <a:r>
              <a:rPr lang="fr-FR" sz="1200" dirty="0">
                <a:solidFill>
                  <a:schemeClr val="tx1">
                    <a:lumMod val="65000"/>
                    <a:lumOff val="35000"/>
                  </a:schemeClr>
                </a:solidFill>
                <a:latin typeface="Lato" panose="020F0502020204030203" pitchFamily="34" charset="77"/>
              </a:rPr>
              <a:t>La raison la plus courante pour laquelle les systèmes d'approvisionnement en eau ne répondent pas à cette norme est </a:t>
            </a:r>
            <a:r>
              <a:rPr lang="fr-FR" sz="1200" b="1" dirty="0">
                <a:solidFill>
                  <a:srgbClr val="2B95B8"/>
                </a:solidFill>
                <a:latin typeface="Lato" panose="020F0502020204030203" pitchFamily="34" charset="77"/>
              </a:rPr>
              <a:t>qu'ils ne sont pas exempts de contamination.</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276648" y="357323"/>
            <a:ext cx="1561065" cy="1230634"/>
            <a:chOff x="6880512" y="2274799"/>
            <a:chExt cx="1411536" cy="1230634"/>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a:lnSpc>
                  <a:spcPts val="2060"/>
                </a:lnSpc>
                <a:spcAft>
                  <a:spcPts val="1200"/>
                </a:spcAft>
              </a:pPr>
              <a:r>
                <a:rPr lang="en-CA" sz="1800" b="1" dirty="0">
                  <a:solidFill>
                    <a:schemeClr val="bg1"/>
                  </a:solidFill>
                  <a:latin typeface="Lato Black" panose="020F0502020204030203" pitchFamily="34" charset="77"/>
                </a:rPr>
                <a:t>au point </a:t>
              </a:r>
              <a:r>
                <a:rPr lang="en-CA" sz="1800" b="1" dirty="0" err="1">
                  <a:solidFill>
                    <a:schemeClr val="bg1"/>
                  </a:solidFill>
                  <a:latin typeface="Lato Black" panose="020F0502020204030203" pitchFamily="34" charset="77"/>
                </a:rPr>
                <a:t>d'utilisation</a:t>
              </a:r>
              <a:endParaRPr lang="en-CA"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159392"/>
            <a:ext cx="8161874" cy="807883"/>
          </a:xfrm>
          <a:prstGeom prst="rect">
            <a:avLst/>
          </a:prstGeom>
        </p:spPr>
        <p:txBody>
          <a:bodyPr spcFirstLastPara="1" wrap="square" lIns="68575" tIns="34275" rIns="68575" bIns="34275" anchor="ctr" anchorCtr="0">
            <a:spAutoFit/>
          </a:bodyPr>
          <a:lstStyle/>
          <a:p>
            <a:pPr lvl="0">
              <a:lnSpc>
                <a:spcPct val="100000"/>
              </a:lnSpc>
            </a:pPr>
            <a:r>
              <a:rPr lang="fr-FR" b="0" spc="30" dirty="0">
                <a:solidFill>
                  <a:srgbClr val="2B95B8"/>
                </a:solidFill>
                <a:latin typeface="Lato Black" panose="020F0502020204030203" pitchFamily="34" charset="77"/>
                <a:ea typeface="Lato"/>
                <a:cs typeface="Lato"/>
                <a:sym typeface="Lato"/>
              </a:rPr>
              <a:t>La recontamination de l'eau est un problème très répandu </a:t>
            </a:r>
            <a:r>
              <a:rPr lang="en" sz="1100" dirty="0">
                <a:solidFill>
                  <a:srgbClr val="2B95B8"/>
                </a:solidFill>
                <a:latin typeface="Lato Black" panose="020F0502020204030203" pitchFamily="34" charset="77"/>
                <a:ea typeface="Lato"/>
                <a:cs typeface="Lato"/>
                <a:sym typeface="Lato"/>
              </a:rPr>
              <a:t>[ 1/2 ]</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956890"/>
            <a:ext cx="8233932" cy="561662"/>
          </a:xfrm>
          <a:prstGeom prst="rect">
            <a:avLst/>
          </a:prstGeom>
        </p:spPr>
        <p:txBody>
          <a:bodyPr spcFirstLastPara="1" wrap="square" lIns="68575" tIns="34275" rIns="68575" bIns="34275" anchor="ctr" anchorCtr="0">
            <a:spAutoFit/>
          </a:bodyPr>
          <a:lstStyle/>
          <a:p>
            <a:pPr marL="0" lvl="0" indent="0" rtl="0">
              <a:spcBef>
                <a:spcPts val="0"/>
              </a:spcBef>
              <a:spcAft>
                <a:spcPts val="0"/>
              </a:spcAft>
              <a:buNone/>
            </a:pPr>
            <a:r>
              <a:rPr lang="fr-FR" sz="1600" b="1" dirty="0">
                <a:solidFill>
                  <a:schemeClr val="tx1">
                    <a:lumMod val="65000"/>
                    <a:lumOff val="35000"/>
                  </a:schemeClr>
                </a:solidFill>
                <a:latin typeface="Lato"/>
                <a:ea typeface="Lato"/>
                <a:cs typeface="Lato"/>
                <a:sym typeface="Lato"/>
              </a:rPr>
              <a:t>Progrès réalisés en matière d'eau potable, d'assainissement et d'hygiène dans les ménages</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119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lvl="0">
                <a:lnSpc>
                  <a:spcPts val="1640"/>
                </a:lnSpc>
              </a:pPr>
              <a:r>
                <a:rPr lang="fr-FR" sz="1200" dirty="0">
                  <a:solidFill>
                    <a:schemeClr val="tx1">
                      <a:lumMod val="65000"/>
                      <a:lumOff val="35000"/>
                    </a:schemeClr>
                  </a:solidFill>
                  <a:latin typeface="Lato"/>
                  <a:ea typeface="Lato"/>
                  <a:cs typeface="Lato"/>
                  <a:sym typeface="Lato"/>
                </a:rPr>
                <a:t>Niveaux de risque de contamination fécale (E. coli UFC/100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1165</TotalTime>
  <Words>3980</Words>
  <Application>Microsoft Office PowerPoint</Application>
  <PresentationFormat>On-screen Show (16:9)</PresentationFormat>
  <Paragraphs>246</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Lato Black</vt:lpstr>
      <vt:lpstr>Lato Semibold</vt:lpstr>
      <vt:lpstr>Lato</vt:lpstr>
      <vt:lpstr>Courier New</vt:lpstr>
      <vt:lpstr>Office Theme</vt:lpstr>
      <vt:lpstr>PowerPoint Presentation</vt:lpstr>
      <vt:lpstr>Que nous disent les données ?</vt:lpstr>
      <vt:lpstr>Commençons par célébrer les progrès accomplis</vt:lpstr>
      <vt:lpstr>Nous ne sommes pas en voie d'assurer à tous une gestion sûre de l'eau.</vt:lpstr>
      <vt:lpstr>Qui est en bonne voie pour atteindre la couverture universelle de l’eau potable d'ici 2030 ?</vt:lpstr>
      <vt:lpstr>Qu'est-ce que l'eau gérée de manière sûre ?</vt:lpstr>
      <vt:lpstr>PowerPoint Presentation</vt:lpstr>
      <vt:lpstr>Qu'est-ce que l'eau gérée de manière sûre ?</vt:lpstr>
      <vt:lpstr>La recontamination de l'eau est un problème très répandu [ 1/2 ]</vt:lpstr>
      <vt:lpstr>La recontamination de l'eau est un problème très répandu [ 2/2 ]</vt:lpstr>
      <vt:lpstr>La recontamination de l'eau est un problème très répandu.</vt:lpstr>
      <vt:lpstr>Recontamination of water is a widespread problem</vt:lpstr>
      <vt:lpstr>Nous n'atteignons pas les plus vulnérables</vt:lpstr>
      <vt:lpstr>Dans quels cas le traitement de l'eau domestique est-il une solution recommandée ?</vt:lpstr>
      <vt:lpstr>Le traitement de l'eau domestique (HWTS) désormais représenté dans les principales publications WASH</vt:lpstr>
      <vt:lpstr>Le traitement de l'eau domestique (HWTS) désormais représenté dans les principales publications WASH</vt:lpstr>
      <vt:lpstr>Le traitement de l'eau domestique (HWTS) désormais représenté dans les principales publications WASH</vt:lpstr>
      <vt:lpstr>Le traitement de l'eau domestique (HWTS) désormais représenté dans les principales publications WASH</vt:lpstr>
      <vt:lpstr>Résumé : L'accès à l'eau potable dans les foyers n'est pas assuré. </vt:lpstr>
      <vt:lpstr>C'est l'occasion de faire passer le secteur WASH d'une approche « soit l'un, soit l'autre » à une approche « les deux ».</vt:lpstr>
      <vt:lpstr>Opportunités</vt:lpstr>
      <vt:lpstr>Ressource supplémentaire : Quelles sont les preuves de l'efficacité du traitement de l'eau domestique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Leanne Madjidi</cp:lastModifiedBy>
  <cp:revision>42</cp:revision>
  <dcterms:modified xsi:type="dcterms:W3CDTF">2026-03-12T03:29:06Z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DC885525-B1FB-46A1-B52D-1CC3BDA48A77</vt:lpwstr>
  </property>
  <property fmtid="{D5CDD505-2E9C-101B-9397-08002B2CF9AE}" pid="3" name="ArticulatePath">
    <vt:lpwstr>Case for HWTS 2026_March11_Final_FR</vt:lpwstr>
  </property>
</Properties>
</file>