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9"/>
  </p:notesMasterIdLst>
  <p:handoutMasterIdLst>
    <p:handoutMasterId r:id="rId10"/>
  </p:handoutMasterIdLst>
  <p:sldIdLst>
    <p:sldId id="384" r:id="rId2"/>
    <p:sldId id="381" r:id="rId3"/>
    <p:sldId id="371" r:id="rId4"/>
    <p:sldId id="380" r:id="rId5"/>
    <p:sldId id="386" r:id="rId6"/>
    <p:sldId id="387" r:id="rId7"/>
    <p:sldId id="385"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5C5C"/>
    <a:srgbClr val="24A4D6"/>
    <a:srgbClr val="38C6F4"/>
    <a:srgbClr val="018795"/>
    <a:srgbClr val="01BBCF"/>
    <a:srgbClr val="01DAF1"/>
    <a:srgbClr val="00FFFF"/>
    <a:srgbClr val="00D2CD"/>
    <a:srgbClr val="00A29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33" autoAdjust="0"/>
    <p:restoredTop sz="79502" autoAdjust="0"/>
  </p:normalViewPr>
  <p:slideViewPr>
    <p:cSldViewPr snapToGrid="0">
      <p:cViewPr varScale="1">
        <p:scale>
          <a:sx n="88" d="100"/>
          <a:sy n="88" d="100"/>
        </p:scale>
        <p:origin x="209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8" d="100"/>
          <a:sy n="58" d="100"/>
        </p:scale>
        <p:origin x="185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fld id="{15995214-BC83-564E-BF57-E1651F5388A7}" type="datetimeFigureOut">
              <a:rPr lang="en-US"/>
              <a:pPr>
                <a:defRPr/>
              </a:pPr>
              <a:t>8/17/2016</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C2173794-5B20-E24C-A332-70A5FF976C02}" type="slidenum">
              <a:rPr lang="en-US"/>
              <a:pPr>
                <a:defRPr/>
              </a:pPr>
              <a:t>‹#›</a:t>
            </a:fld>
            <a:endParaRPr lang="en-US"/>
          </a:p>
        </p:txBody>
      </p:sp>
    </p:spTree>
    <p:extLst>
      <p:ext uri="{BB962C8B-B14F-4D97-AF65-F5344CB8AC3E}">
        <p14:creationId xmlns:p14="http://schemas.microsoft.com/office/powerpoint/2010/main" val="9469850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mn-cs"/>
              </a:defRPr>
            </a:lvl1pPr>
          </a:lstStyle>
          <a:p>
            <a:pPr>
              <a:defRPr/>
            </a:pPr>
            <a:fld id="{695A3583-3D31-B448-955A-A61B88DAB2C6}" type="datetimeFigureOut">
              <a:rPr lang="en-US"/>
              <a:pPr>
                <a:defRPr/>
              </a:pPr>
              <a:t>8/17/2016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650910F0-1EA9-DB47-AEE4-177CBEED2EE0}" type="slidenum">
              <a:rPr lang="en-US"/>
              <a:pPr>
                <a:defRPr/>
              </a:pPr>
              <a:t>‹#›</a:t>
            </a:fld>
            <a:endParaRPr lang="en-US"/>
          </a:p>
        </p:txBody>
      </p:sp>
    </p:spTree>
    <p:extLst>
      <p:ext uri="{BB962C8B-B14F-4D97-AF65-F5344CB8AC3E}">
        <p14:creationId xmlns:p14="http://schemas.microsoft.com/office/powerpoint/2010/main" val="17512139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 short wastewater</a:t>
            </a:r>
            <a:r>
              <a:rPr lang="en-US" baseline="0" dirty="0" smtClean="0"/>
              <a:t> </a:t>
            </a:r>
            <a:r>
              <a:rPr lang="en-US" dirty="0" smtClean="0"/>
              <a:t>example from the sanitation safety plan</a:t>
            </a:r>
            <a:r>
              <a:rPr lang="en-US" baseline="0" dirty="0" smtClean="0"/>
              <a:t> (WHO, 2015). They identified a key risk “exposure to helminths eggs” due to partially treated wastewater applied to fields by farmers. Three barriers were identified and analyzed:</a:t>
            </a:r>
          </a:p>
          <a:p>
            <a:pPr marL="171450" indent="-171450">
              <a:buFontTx/>
              <a:buChar char="-"/>
            </a:pPr>
            <a:r>
              <a:rPr lang="en-US" baseline="0" dirty="0" smtClean="0"/>
              <a:t>Wearing shoes : difficult</a:t>
            </a:r>
          </a:p>
          <a:p>
            <a:pPr marL="171450" indent="-171450">
              <a:buFontTx/>
              <a:buChar char="-"/>
            </a:pPr>
            <a:r>
              <a:rPr lang="en-US" baseline="0" dirty="0" smtClean="0"/>
              <a:t>Wastewater treatment: possible</a:t>
            </a:r>
          </a:p>
          <a:p>
            <a:pPr marL="171450" indent="-171450">
              <a:buFontTx/>
              <a:buChar char="-"/>
            </a:pPr>
            <a:r>
              <a:rPr lang="en-US" baseline="0" dirty="0" smtClean="0"/>
              <a:t>Deworming: possible</a:t>
            </a:r>
          </a:p>
          <a:p>
            <a:pPr marL="171450" indent="-171450">
              <a:buFontTx/>
              <a:buChar char="-"/>
            </a:pPr>
            <a:endParaRPr lang="en-US" baseline="0" dirty="0" smtClean="0"/>
          </a:p>
          <a:p>
            <a:pPr marL="0" indent="0">
              <a:buFontTx/>
              <a:buNone/>
            </a:pPr>
            <a:r>
              <a:rPr lang="en-US" baseline="0" dirty="0" smtClean="0"/>
              <a:t>Note: </a:t>
            </a:r>
            <a:r>
              <a:rPr lang="en-CA" sz="1200" kern="1200" dirty="0" smtClean="0">
                <a:solidFill>
                  <a:schemeClr val="tx1"/>
                </a:solidFill>
                <a:effectLst/>
                <a:latin typeface="+mn-lt"/>
                <a:ea typeface="ＭＳ Ｐゴシック" charset="0"/>
                <a:cs typeface="ＭＳ Ｐゴシック" charset="0"/>
              </a:rPr>
              <a:t>Sanitation Safety Planning is currently more relevant to wastewater than faecal sludge.</a:t>
            </a:r>
            <a:endParaRPr lang="en-US" baseline="0" dirty="0" smtClean="0"/>
          </a:p>
          <a:p>
            <a:endParaRPr lang="en-CA" dirty="0"/>
          </a:p>
        </p:txBody>
      </p:sp>
      <p:sp>
        <p:nvSpPr>
          <p:cNvPr id="4" name="Slide Number Placeholder 3"/>
          <p:cNvSpPr>
            <a:spLocks noGrp="1"/>
          </p:cNvSpPr>
          <p:nvPr>
            <p:ph type="sldNum" sz="quarter" idx="10"/>
          </p:nvPr>
        </p:nvSpPr>
        <p:spPr/>
        <p:txBody>
          <a:bodyPr/>
          <a:lstStyle/>
          <a:p>
            <a:pPr>
              <a:defRPr/>
            </a:pPr>
            <a:fld id="{650910F0-1EA9-DB47-AEE4-177CBEED2EE0}" type="slidenum">
              <a:rPr lang="en-US" smtClean="0"/>
              <a:pPr>
                <a:defRPr/>
              </a:pPr>
              <a:t>5</a:t>
            </a:fld>
            <a:endParaRPr lang="en-US"/>
          </a:p>
        </p:txBody>
      </p:sp>
    </p:spTree>
    <p:extLst>
      <p:ext uri="{BB962C8B-B14F-4D97-AF65-F5344CB8AC3E}">
        <p14:creationId xmlns:p14="http://schemas.microsoft.com/office/powerpoint/2010/main" val="38643150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cxnSp>
        <p:nvCxnSpPr>
          <p:cNvPr id="17" name="Straight Connector 16"/>
          <p:cNvCxnSpPr/>
          <p:nvPr userDrawn="1"/>
        </p:nvCxnSpPr>
        <p:spPr>
          <a:xfrm>
            <a:off x="1497013" y="3890963"/>
            <a:ext cx="0" cy="320675"/>
          </a:xfrm>
          <a:prstGeom prst="line">
            <a:avLst/>
          </a:prstGeom>
          <a:ln w="19050">
            <a:solidFill>
              <a:schemeClr val="bg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18" name="Text Placeholder 13"/>
          <p:cNvSpPr>
            <a:spLocks noGrp="1"/>
          </p:cNvSpPr>
          <p:nvPr>
            <p:ph type="body" sz="quarter" idx="13"/>
          </p:nvPr>
        </p:nvSpPr>
        <p:spPr>
          <a:xfrm>
            <a:off x="808075" y="3267680"/>
            <a:ext cx="4514009" cy="571539"/>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19" name="Text Placeholder 13"/>
          <p:cNvSpPr>
            <a:spLocks noGrp="1"/>
          </p:cNvSpPr>
          <p:nvPr>
            <p:ph type="body" sz="quarter" idx="14"/>
          </p:nvPr>
        </p:nvSpPr>
        <p:spPr>
          <a:xfrm>
            <a:off x="808075" y="2426677"/>
            <a:ext cx="4514009" cy="8216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20" name="Text Placeholder 4"/>
          <p:cNvSpPr>
            <a:spLocks noGrp="1"/>
          </p:cNvSpPr>
          <p:nvPr>
            <p:ph type="body" sz="quarter" idx="27" hasCustomPrompt="1"/>
          </p:nvPr>
        </p:nvSpPr>
        <p:spPr>
          <a:xfrm>
            <a:off x="1570790" y="3891150"/>
            <a:ext cx="1492559" cy="288709"/>
          </a:xfrm>
        </p:spPr>
        <p:txBody>
          <a:bodyPr>
            <a:noAutofit/>
          </a:bodyPr>
          <a:lstStyle>
            <a:lvl1pPr marL="0" indent="0">
              <a:buNone/>
              <a:defRPr sz="1600" b="1">
                <a:solidFill>
                  <a:srgbClr val="5C5C5C"/>
                </a:solidFill>
                <a:latin typeface="Lato" panose="020F0502020204030203" pitchFamily="34" charset="0"/>
              </a:defRPr>
            </a:lvl1pPr>
          </a:lstStyle>
          <a:p>
            <a:pPr lvl="0"/>
            <a:r>
              <a:rPr lang="en-US" dirty="0" smtClean="0"/>
              <a:t>DEC 10</a:t>
            </a:r>
          </a:p>
        </p:txBody>
      </p:sp>
      <p:sp>
        <p:nvSpPr>
          <p:cNvPr id="21" name="Text Placeholder 4"/>
          <p:cNvSpPr>
            <a:spLocks noGrp="1"/>
          </p:cNvSpPr>
          <p:nvPr>
            <p:ph type="body" sz="quarter" idx="28" hasCustomPrompt="1"/>
          </p:nvPr>
        </p:nvSpPr>
        <p:spPr>
          <a:xfrm>
            <a:off x="802246" y="3888430"/>
            <a:ext cx="739122" cy="288709"/>
          </a:xfrm>
        </p:spPr>
        <p:txBody>
          <a:bodyPr>
            <a:noAutofit/>
          </a:bodyPr>
          <a:lstStyle>
            <a:lvl1pPr marL="0" indent="0" algn="l">
              <a:buNone/>
              <a:defRPr sz="1600" b="1">
                <a:solidFill>
                  <a:srgbClr val="5C5C5C"/>
                </a:solidFill>
                <a:latin typeface="Lato" panose="020F0502020204030203" pitchFamily="34" charset="0"/>
              </a:defRPr>
            </a:lvl1pPr>
          </a:lstStyle>
          <a:p>
            <a:pPr lvl="0"/>
            <a:r>
              <a:rPr lang="en-US" dirty="0" smtClean="0"/>
              <a:t>2015</a:t>
            </a:r>
          </a:p>
        </p:txBody>
      </p:sp>
      <p:pic>
        <p:nvPicPr>
          <p:cNvPr id="8" name="Picture 7" descr="cawst_logo--high_res_full_name--colour.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8075" y="4975925"/>
            <a:ext cx="2865727" cy="1030865"/>
          </a:xfrm>
          <a:prstGeom prst="rect">
            <a:avLst/>
          </a:prstGeom>
        </p:spPr>
      </p:pic>
      <p:pic>
        <p:nvPicPr>
          <p:cNvPr id="9" name="Picture 8"/>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718908" y="4526230"/>
            <a:ext cx="2756877" cy="1930254"/>
          </a:xfrm>
          <a:prstGeom prst="rect">
            <a:avLst/>
          </a:prstGeom>
        </p:spPr>
      </p:pic>
    </p:spTree>
    <p:extLst>
      <p:ext uri="{BB962C8B-B14F-4D97-AF65-F5344CB8AC3E}">
        <p14:creationId xmlns:p14="http://schemas.microsoft.com/office/powerpoint/2010/main" val="1150614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xtra 05">
    <p:spTree>
      <p:nvGrpSpPr>
        <p:cNvPr id="1" name=""/>
        <p:cNvGrpSpPr/>
        <p:nvPr/>
      </p:nvGrpSpPr>
      <p:grpSpPr>
        <a:xfrm>
          <a:off x="0" y="0"/>
          <a:ext cx="0" cy="0"/>
          <a:chOff x="0" y="0"/>
          <a:chExt cx="0" cy="0"/>
        </a:xfrm>
      </p:grpSpPr>
      <p:cxnSp>
        <p:nvCxnSpPr>
          <p:cNvPr id="12" name="Straight Connector 11"/>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5"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35" name="Text Placeholder 4"/>
          <p:cNvSpPr>
            <a:spLocks noGrp="1"/>
          </p:cNvSpPr>
          <p:nvPr>
            <p:ph type="body" sz="quarter" idx="16"/>
          </p:nvPr>
        </p:nvSpPr>
        <p:spPr>
          <a:xfrm>
            <a:off x="819548" y="2474073"/>
            <a:ext cx="1940469" cy="996467"/>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36" name="Text Placeholder 4"/>
          <p:cNvSpPr>
            <a:spLocks noGrp="1"/>
          </p:cNvSpPr>
          <p:nvPr>
            <p:ph type="body" sz="quarter" idx="17"/>
          </p:nvPr>
        </p:nvSpPr>
        <p:spPr>
          <a:xfrm>
            <a:off x="819548" y="2121239"/>
            <a:ext cx="1940469" cy="266502"/>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37" name="Text Placeholder 4"/>
          <p:cNvSpPr>
            <a:spLocks noGrp="1"/>
          </p:cNvSpPr>
          <p:nvPr>
            <p:ph type="body" sz="quarter" idx="18"/>
          </p:nvPr>
        </p:nvSpPr>
        <p:spPr>
          <a:xfrm>
            <a:off x="819548" y="4091504"/>
            <a:ext cx="1940469" cy="996467"/>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38" name="Text Placeholder 4"/>
          <p:cNvSpPr>
            <a:spLocks noGrp="1"/>
          </p:cNvSpPr>
          <p:nvPr>
            <p:ph type="body" sz="quarter" idx="19"/>
          </p:nvPr>
        </p:nvSpPr>
        <p:spPr>
          <a:xfrm>
            <a:off x="819548" y="3738670"/>
            <a:ext cx="1940469" cy="266502"/>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39" name="Text Placeholder 4"/>
          <p:cNvSpPr>
            <a:spLocks noGrp="1"/>
          </p:cNvSpPr>
          <p:nvPr>
            <p:ph type="body" sz="quarter" idx="20"/>
          </p:nvPr>
        </p:nvSpPr>
        <p:spPr>
          <a:xfrm>
            <a:off x="6088729" y="2474073"/>
            <a:ext cx="1940469" cy="996467"/>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40" name="Text Placeholder 4"/>
          <p:cNvSpPr>
            <a:spLocks noGrp="1"/>
          </p:cNvSpPr>
          <p:nvPr>
            <p:ph type="body" sz="quarter" idx="21"/>
          </p:nvPr>
        </p:nvSpPr>
        <p:spPr>
          <a:xfrm>
            <a:off x="6088729" y="2121239"/>
            <a:ext cx="1940469" cy="266502"/>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41" name="Text Placeholder 4"/>
          <p:cNvSpPr>
            <a:spLocks noGrp="1"/>
          </p:cNvSpPr>
          <p:nvPr>
            <p:ph type="body" sz="quarter" idx="22"/>
          </p:nvPr>
        </p:nvSpPr>
        <p:spPr>
          <a:xfrm>
            <a:off x="6088729" y="4091504"/>
            <a:ext cx="1940469" cy="996467"/>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42" name="Text Placeholder 4"/>
          <p:cNvSpPr>
            <a:spLocks noGrp="1"/>
          </p:cNvSpPr>
          <p:nvPr>
            <p:ph type="body" sz="quarter" idx="23"/>
          </p:nvPr>
        </p:nvSpPr>
        <p:spPr>
          <a:xfrm>
            <a:off x="6088729" y="3738670"/>
            <a:ext cx="1940469" cy="266502"/>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6" name="Slide Number Placeholder 8"/>
          <p:cNvSpPr>
            <a:spLocks noGrp="1"/>
          </p:cNvSpPr>
          <p:nvPr>
            <p:ph type="sldNum" sz="quarter" idx="24"/>
          </p:nvPr>
        </p:nvSpPr>
        <p:spPr/>
        <p:txBody>
          <a:bodyPr/>
          <a:lstStyle>
            <a:lvl1pPr>
              <a:defRPr>
                <a:solidFill>
                  <a:srgbClr val="5C5C5C"/>
                </a:solidFill>
              </a:defRPr>
            </a:lvl1pPr>
          </a:lstStyle>
          <a:p>
            <a:pPr>
              <a:defRPr/>
            </a:pPr>
            <a:fld id="{806022F9-A567-1447-9040-125492F64617}" type="slidenum">
              <a:rPr lang="en-US"/>
              <a:pPr>
                <a:defRPr/>
              </a:pPr>
              <a:t>‹#›</a:t>
            </a:fld>
            <a:endParaRPr lang="en-US"/>
          </a:p>
        </p:txBody>
      </p:sp>
      <p:pic>
        <p:nvPicPr>
          <p:cNvPr id="18" name="Picture 17"/>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1245503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tra 06">
    <p:spTree>
      <p:nvGrpSpPr>
        <p:cNvPr id="1" name=""/>
        <p:cNvGrpSpPr/>
        <p:nvPr/>
      </p:nvGrpSpPr>
      <p:grpSpPr>
        <a:xfrm>
          <a:off x="0" y="0"/>
          <a:ext cx="0" cy="0"/>
          <a:chOff x="0" y="0"/>
          <a:chExt cx="0" cy="0"/>
        </a:xfrm>
      </p:grpSpPr>
      <p:cxnSp>
        <p:nvCxnSpPr>
          <p:cNvPr id="26" name="Straight Connector 25"/>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29"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3" name="Picture Placeholder 2"/>
          <p:cNvSpPr>
            <a:spLocks noGrp="1"/>
          </p:cNvSpPr>
          <p:nvPr>
            <p:ph type="pic" sz="quarter" idx="15"/>
          </p:nvPr>
        </p:nvSpPr>
        <p:spPr>
          <a:xfrm>
            <a:off x="2790825" y="2286000"/>
            <a:ext cx="1532166" cy="2006600"/>
          </a:xfrm>
          <a:prstGeom prst="ellipse">
            <a:avLst/>
          </a:prstGeom>
        </p:spPr>
        <p:txBody>
          <a:bodyPr rtlCol="0">
            <a:normAutofit/>
          </a:bodyPr>
          <a:lstStyle>
            <a:lvl1pPr>
              <a:defRPr sz="675">
                <a:solidFill>
                  <a:srgbClr val="5C5C5C"/>
                </a:solidFill>
              </a:defRPr>
            </a:lvl1pPr>
          </a:lstStyle>
          <a:p>
            <a:pPr lvl="0"/>
            <a:r>
              <a:rPr lang="en-US" noProof="0" smtClean="0"/>
              <a:t>Click icon to add picture</a:t>
            </a:r>
            <a:endParaRPr lang="en-US" noProof="0"/>
          </a:p>
        </p:txBody>
      </p:sp>
      <p:sp>
        <p:nvSpPr>
          <p:cNvPr id="5" name="Text Placeholder 4"/>
          <p:cNvSpPr>
            <a:spLocks noGrp="1"/>
          </p:cNvSpPr>
          <p:nvPr>
            <p:ph type="body" sz="quarter" idx="16"/>
          </p:nvPr>
        </p:nvSpPr>
        <p:spPr>
          <a:xfrm>
            <a:off x="2702055" y="4839323"/>
            <a:ext cx="1709706"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5" name="Text Placeholder 4"/>
          <p:cNvSpPr>
            <a:spLocks noGrp="1"/>
          </p:cNvSpPr>
          <p:nvPr>
            <p:ph type="body" sz="quarter" idx="17"/>
          </p:nvPr>
        </p:nvSpPr>
        <p:spPr>
          <a:xfrm>
            <a:off x="2702055" y="4486494"/>
            <a:ext cx="1709706"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7" name="Picture Placeholder 2"/>
          <p:cNvSpPr>
            <a:spLocks noGrp="1"/>
          </p:cNvSpPr>
          <p:nvPr>
            <p:ph type="pic" sz="quarter" idx="19"/>
          </p:nvPr>
        </p:nvSpPr>
        <p:spPr>
          <a:xfrm>
            <a:off x="6621235" y="2286000"/>
            <a:ext cx="1532166" cy="2006600"/>
          </a:xfrm>
          <a:prstGeom prst="ellipse">
            <a:avLst/>
          </a:prstGeom>
        </p:spPr>
        <p:txBody>
          <a:bodyPr rtlCol="0">
            <a:normAutofit/>
          </a:bodyPr>
          <a:lstStyle>
            <a:lvl1pPr>
              <a:defRPr sz="675">
                <a:solidFill>
                  <a:srgbClr val="5C5C5C"/>
                </a:solidFill>
              </a:defRPr>
            </a:lvl1pPr>
          </a:lstStyle>
          <a:p>
            <a:pPr lvl="0"/>
            <a:r>
              <a:rPr lang="en-US" noProof="0" smtClean="0"/>
              <a:t>Click icon to add picture</a:t>
            </a:r>
            <a:endParaRPr lang="en-US" noProof="0"/>
          </a:p>
        </p:txBody>
      </p:sp>
      <p:sp>
        <p:nvSpPr>
          <p:cNvPr id="18" name="Text Placeholder 4"/>
          <p:cNvSpPr>
            <a:spLocks noGrp="1"/>
          </p:cNvSpPr>
          <p:nvPr>
            <p:ph type="body" sz="quarter" idx="20"/>
          </p:nvPr>
        </p:nvSpPr>
        <p:spPr>
          <a:xfrm>
            <a:off x="6532465" y="4839323"/>
            <a:ext cx="1709706"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9" name="Text Placeholder 4"/>
          <p:cNvSpPr>
            <a:spLocks noGrp="1"/>
          </p:cNvSpPr>
          <p:nvPr>
            <p:ph type="body" sz="quarter" idx="21"/>
          </p:nvPr>
        </p:nvSpPr>
        <p:spPr>
          <a:xfrm>
            <a:off x="6532465" y="4486494"/>
            <a:ext cx="1709706"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20" name="Picture Placeholder 2"/>
          <p:cNvSpPr>
            <a:spLocks noGrp="1"/>
          </p:cNvSpPr>
          <p:nvPr>
            <p:ph type="pic" sz="quarter" idx="22"/>
          </p:nvPr>
        </p:nvSpPr>
        <p:spPr>
          <a:xfrm>
            <a:off x="4706030" y="2286000"/>
            <a:ext cx="1532166" cy="2006600"/>
          </a:xfrm>
          <a:prstGeom prst="ellipse">
            <a:avLst/>
          </a:prstGeom>
        </p:spPr>
        <p:txBody>
          <a:bodyPr rtlCol="0">
            <a:normAutofit/>
          </a:bodyPr>
          <a:lstStyle>
            <a:lvl1pPr>
              <a:defRPr sz="675">
                <a:solidFill>
                  <a:srgbClr val="5C5C5C"/>
                </a:solidFill>
              </a:defRPr>
            </a:lvl1pPr>
          </a:lstStyle>
          <a:p>
            <a:pPr lvl="0"/>
            <a:r>
              <a:rPr lang="en-US" noProof="0" smtClean="0"/>
              <a:t>Click icon to add picture</a:t>
            </a:r>
            <a:endParaRPr lang="en-US" noProof="0"/>
          </a:p>
        </p:txBody>
      </p:sp>
      <p:sp>
        <p:nvSpPr>
          <p:cNvPr id="21" name="Text Placeholder 4"/>
          <p:cNvSpPr>
            <a:spLocks noGrp="1"/>
          </p:cNvSpPr>
          <p:nvPr>
            <p:ph type="body" sz="quarter" idx="23"/>
          </p:nvPr>
        </p:nvSpPr>
        <p:spPr>
          <a:xfrm>
            <a:off x="4617260" y="4839323"/>
            <a:ext cx="1709706"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2" name="Text Placeholder 4"/>
          <p:cNvSpPr>
            <a:spLocks noGrp="1"/>
          </p:cNvSpPr>
          <p:nvPr>
            <p:ph type="body" sz="quarter" idx="24"/>
          </p:nvPr>
        </p:nvSpPr>
        <p:spPr>
          <a:xfrm>
            <a:off x="4617260" y="4486494"/>
            <a:ext cx="1709706"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23" name="Picture Placeholder 2"/>
          <p:cNvSpPr>
            <a:spLocks noGrp="1"/>
          </p:cNvSpPr>
          <p:nvPr>
            <p:ph type="pic" sz="quarter" idx="25"/>
          </p:nvPr>
        </p:nvSpPr>
        <p:spPr>
          <a:xfrm>
            <a:off x="853659" y="2286000"/>
            <a:ext cx="1532166" cy="2006600"/>
          </a:xfrm>
          <a:prstGeom prst="ellipse">
            <a:avLst/>
          </a:prstGeom>
        </p:spPr>
        <p:txBody>
          <a:bodyPr rtlCol="0">
            <a:normAutofit/>
          </a:bodyPr>
          <a:lstStyle>
            <a:lvl1pPr>
              <a:defRPr sz="675">
                <a:solidFill>
                  <a:srgbClr val="5C5C5C"/>
                </a:solidFill>
              </a:defRPr>
            </a:lvl1pPr>
          </a:lstStyle>
          <a:p>
            <a:pPr lvl="0"/>
            <a:r>
              <a:rPr lang="en-US" noProof="0" smtClean="0"/>
              <a:t>Click icon to add picture</a:t>
            </a:r>
            <a:endParaRPr lang="en-US" noProof="0"/>
          </a:p>
        </p:txBody>
      </p:sp>
      <p:sp>
        <p:nvSpPr>
          <p:cNvPr id="24" name="Text Placeholder 4"/>
          <p:cNvSpPr>
            <a:spLocks noGrp="1"/>
          </p:cNvSpPr>
          <p:nvPr>
            <p:ph type="body" sz="quarter" idx="26"/>
          </p:nvPr>
        </p:nvSpPr>
        <p:spPr>
          <a:xfrm>
            <a:off x="764889" y="4839323"/>
            <a:ext cx="1709706"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5" name="Text Placeholder 4"/>
          <p:cNvSpPr>
            <a:spLocks noGrp="1"/>
          </p:cNvSpPr>
          <p:nvPr>
            <p:ph type="body" sz="quarter" idx="27"/>
          </p:nvPr>
        </p:nvSpPr>
        <p:spPr>
          <a:xfrm>
            <a:off x="764889" y="4486494"/>
            <a:ext cx="1709706"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27" name="Text Placeholder 4"/>
          <p:cNvSpPr>
            <a:spLocks noGrp="1"/>
          </p:cNvSpPr>
          <p:nvPr>
            <p:ph type="body" sz="quarter" idx="18"/>
          </p:nvPr>
        </p:nvSpPr>
        <p:spPr>
          <a:xfrm>
            <a:off x="710785" y="1325908"/>
            <a:ext cx="7585491" cy="756896"/>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30" name="Slide Number Placeholder 8"/>
          <p:cNvSpPr>
            <a:spLocks noGrp="1"/>
          </p:cNvSpPr>
          <p:nvPr>
            <p:ph type="sldNum" sz="quarter" idx="28"/>
          </p:nvPr>
        </p:nvSpPr>
        <p:spPr/>
        <p:txBody>
          <a:bodyPr/>
          <a:lstStyle>
            <a:lvl1pPr>
              <a:defRPr>
                <a:solidFill>
                  <a:srgbClr val="5C5C5C"/>
                </a:solidFill>
              </a:defRPr>
            </a:lvl1pPr>
          </a:lstStyle>
          <a:p>
            <a:pPr>
              <a:defRPr/>
            </a:pPr>
            <a:fld id="{76024F21-0231-5D49-A5CB-8E1A3FA61E4A}" type="slidenum">
              <a:rPr lang="en-US"/>
              <a:pPr>
                <a:defRPr/>
              </a:pPr>
              <a:t>‹#›</a:t>
            </a:fld>
            <a:endParaRPr lang="en-US"/>
          </a:p>
        </p:txBody>
      </p:sp>
      <p:pic>
        <p:nvPicPr>
          <p:cNvPr id="28" name="Picture 27"/>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7570053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xtra 07">
    <p:spTree>
      <p:nvGrpSpPr>
        <p:cNvPr id="1" name=""/>
        <p:cNvGrpSpPr/>
        <p:nvPr/>
      </p:nvGrpSpPr>
      <p:grpSpPr>
        <a:xfrm>
          <a:off x="0" y="0"/>
          <a:ext cx="0" cy="0"/>
          <a:chOff x="0" y="0"/>
          <a:chExt cx="0" cy="0"/>
        </a:xfrm>
      </p:grpSpPr>
      <p:cxnSp>
        <p:nvCxnSpPr>
          <p:cNvPr id="11" name="Straight Connector 10"/>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3"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5" name="Text Placeholder 4"/>
          <p:cNvSpPr>
            <a:spLocks noGrp="1"/>
          </p:cNvSpPr>
          <p:nvPr>
            <p:ph type="body" sz="quarter" idx="16"/>
          </p:nvPr>
        </p:nvSpPr>
        <p:spPr>
          <a:xfrm>
            <a:off x="723900" y="4839322"/>
            <a:ext cx="2476500" cy="1320743"/>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5" name="Text Placeholder 4"/>
          <p:cNvSpPr>
            <a:spLocks noGrp="1"/>
          </p:cNvSpPr>
          <p:nvPr>
            <p:ph type="body" sz="quarter" idx="17"/>
          </p:nvPr>
        </p:nvSpPr>
        <p:spPr>
          <a:xfrm>
            <a:off x="723900" y="4486494"/>
            <a:ext cx="2476500"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6" name="Text Placeholder 4"/>
          <p:cNvSpPr>
            <a:spLocks noGrp="1"/>
          </p:cNvSpPr>
          <p:nvPr>
            <p:ph type="body" sz="quarter" idx="18"/>
          </p:nvPr>
        </p:nvSpPr>
        <p:spPr>
          <a:xfrm>
            <a:off x="710785" y="1325907"/>
            <a:ext cx="7585491" cy="1024259"/>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8" name="Text Placeholder 4"/>
          <p:cNvSpPr>
            <a:spLocks noGrp="1"/>
          </p:cNvSpPr>
          <p:nvPr>
            <p:ph type="body" sz="quarter" idx="20"/>
          </p:nvPr>
        </p:nvSpPr>
        <p:spPr>
          <a:xfrm>
            <a:off x="5819775" y="4839322"/>
            <a:ext cx="2476500" cy="1320743"/>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9" name="Text Placeholder 4"/>
          <p:cNvSpPr>
            <a:spLocks noGrp="1"/>
          </p:cNvSpPr>
          <p:nvPr>
            <p:ph type="body" sz="quarter" idx="21"/>
          </p:nvPr>
        </p:nvSpPr>
        <p:spPr>
          <a:xfrm>
            <a:off x="5819775" y="4486494"/>
            <a:ext cx="2476500"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21" name="Text Placeholder 4"/>
          <p:cNvSpPr>
            <a:spLocks noGrp="1"/>
          </p:cNvSpPr>
          <p:nvPr>
            <p:ph type="body" sz="quarter" idx="23"/>
          </p:nvPr>
        </p:nvSpPr>
        <p:spPr>
          <a:xfrm>
            <a:off x="3271838" y="4839322"/>
            <a:ext cx="2476500" cy="1320743"/>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2" name="Text Placeholder 4"/>
          <p:cNvSpPr>
            <a:spLocks noGrp="1"/>
          </p:cNvSpPr>
          <p:nvPr>
            <p:ph type="body" sz="quarter" idx="24"/>
          </p:nvPr>
        </p:nvSpPr>
        <p:spPr>
          <a:xfrm>
            <a:off x="3271838" y="4486494"/>
            <a:ext cx="2476500" cy="288709"/>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7" name="Slide Number Placeholder 8"/>
          <p:cNvSpPr>
            <a:spLocks noGrp="1"/>
          </p:cNvSpPr>
          <p:nvPr>
            <p:ph type="sldNum" sz="quarter" idx="25"/>
          </p:nvPr>
        </p:nvSpPr>
        <p:spPr/>
        <p:txBody>
          <a:bodyPr/>
          <a:lstStyle>
            <a:lvl1pPr>
              <a:defRPr>
                <a:solidFill>
                  <a:srgbClr val="5C5C5C"/>
                </a:solidFill>
              </a:defRPr>
            </a:lvl1pPr>
          </a:lstStyle>
          <a:p>
            <a:pPr>
              <a:defRPr/>
            </a:pPr>
            <a:fld id="{06AB8FFC-F7AC-2E44-A853-100CEFBAC929}" type="slidenum">
              <a:rPr lang="en-US"/>
              <a:pPr>
                <a:defRPr/>
              </a:pPr>
              <a:t>‹#›</a:t>
            </a:fld>
            <a:endParaRPr lang="en-US"/>
          </a:p>
        </p:txBody>
      </p:sp>
      <p:pic>
        <p:nvPicPr>
          <p:cNvPr id="23" name="Picture 22"/>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0647879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Extra 08">
    <p:spTree>
      <p:nvGrpSpPr>
        <p:cNvPr id="1" name=""/>
        <p:cNvGrpSpPr/>
        <p:nvPr/>
      </p:nvGrpSpPr>
      <p:grpSpPr>
        <a:xfrm>
          <a:off x="0" y="0"/>
          <a:ext cx="0" cy="0"/>
          <a:chOff x="0" y="0"/>
          <a:chExt cx="0" cy="0"/>
        </a:xfrm>
      </p:grpSpPr>
      <p:cxnSp>
        <p:nvCxnSpPr>
          <p:cNvPr id="13" name="Straight Connector 12"/>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5" name="Text Placeholder 4"/>
          <p:cNvSpPr>
            <a:spLocks noGrp="1"/>
          </p:cNvSpPr>
          <p:nvPr>
            <p:ph type="body" sz="quarter" idx="16"/>
          </p:nvPr>
        </p:nvSpPr>
        <p:spPr>
          <a:xfrm>
            <a:off x="2647952" y="4839323"/>
            <a:ext cx="1817915"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5" name="Text Placeholder 4"/>
          <p:cNvSpPr>
            <a:spLocks noGrp="1"/>
          </p:cNvSpPr>
          <p:nvPr>
            <p:ph type="body" sz="quarter" idx="17"/>
          </p:nvPr>
        </p:nvSpPr>
        <p:spPr>
          <a:xfrm>
            <a:off x="2647952" y="4486494"/>
            <a:ext cx="1817915" cy="288709"/>
          </a:xfrm>
        </p:spPr>
        <p:txBody>
          <a:bodyPr>
            <a:noAutofit/>
          </a:bodyPr>
          <a:lstStyle>
            <a:lvl1pPr>
              <a:defRPr sz="1500" b="1">
                <a:solidFill>
                  <a:srgbClr val="5C5C5C"/>
                </a:solidFill>
                <a:latin typeface="Lato"/>
                <a:cs typeface="Lato"/>
              </a:defRPr>
            </a:lvl1pPr>
          </a:lstStyle>
          <a:p>
            <a:pPr lvl="0"/>
            <a:r>
              <a:rPr lang="en-US" smtClean="0"/>
              <a:t>Click to edit Master text styles</a:t>
            </a:r>
          </a:p>
        </p:txBody>
      </p:sp>
      <p:sp>
        <p:nvSpPr>
          <p:cNvPr id="18" name="Text Placeholder 4"/>
          <p:cNvSpPr>
            <a:spLocks noGrp="1"/>
          </p:cNvSpPr>
          <p:nvPr>
            <p:ph type="body" sz="quarter" idx="20"/>
          </p:nvPr>
        </p:nvSpPr>
        <p:spPr>
          <a:xfrm>
            <a:off x="6478361" y="4839323"/>
            <a:ext cx="1817915"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19" name="Text Placeholder 4"/>
          <p:cNvSpPr>
            <a:spLocks noGrp="1"/>
          </p:cNvSpPr>
          <p:nvPr>
            <p:ph type="body" sz="quarter" idx="21"/>
          </p:nvPr>
        </p:nvSpPr>
        <p:spPr>
          <a:xfrm>
            <a:off x="6478361" y="4486494"/>
            <a:ext cx="1817915" cy="288709"/>
          </a:xfrm>
        </p:spPr>
        <p:txBody>
          <a:bodyPr>
            <a:noAutofit/>
          </a:bodyPr>
          <a:lstStyle>
            <a:lvl1pPr>
              <a:defRPr sz="1500" b="1">
                <a:solidFill>
                  <a:srgbClr val="5C5C5C"/>
                </a:solidFill>
                <a:latin typeface="Lato"/>
                <a:cs typeface="Lato"/>
              </a:defRPr>
            </a:lvl1pPr>
          </a:lstStyle>
          <a:p>
            <a:pPr lvl="0"/>
            <a:r>
              <a:rPr lang="en-US" smtClean="0"/>
              <a:t>Click to edit Master text styles</a:t>
            </a:r>
          </a:p>
        </p:txBody>
      </p:sp>
      <p:sp>
        <p:nvSpPr>
          <p:cNvPr id="21" name="Text Placeholder 4"/>
          <p:cNvSpPr>
            <a:spLocks noGrp="1"/>
          </p:cNvSpPr>
          <p:nvPr>
            <p:ph type="body" sz="quarter" idx="23"/>
          </p:nvPr>
        </p:nvSpPr>
        <p:spPr>
          <a:xfrm>
            <a:off x="4563156" y="4839323"/>
            <a:ext cx="1817915"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2" name="Text Placeholder 4"/>
          <p:cNvSpPr>
            <a:spLocks noGrp="1"/>
          </p:cNvSpPr>
          <p:nvPr>
            <p:ph type="body" sz="quarter" idx="24"/>
          </p:nvPr>
        </p:nvSpPr>
        <p:spPr>
          <a:xfrm>
            <a:off x="4563156" y="4486494"/>
            <a:ext cx="1817915" cy="288709"/>
          </a:xfrm>
        </p:spPr>
        <p:txBody>
          <a:bodyPr>
            <a:noAutofit/>
          </a:bodyPr>
          <a:lstStyle>
            <a:lvl1pPr>
              <a:defRPr sz="1500" b="1">
                <a:solidFill>
                  <a:srgbClr val="5C5C5C"/>
                </a:solidFill>
                <a:latin typeface="Lato"/>
                <a:cs typeface="Lato"/>
              </a:defRPr>
            </a:lvl1pPr>
          </a:lstStyle>
          <a:p>
            <a:pPr lvl="0"/>
            <a:r>
              <a:rPr lang="en-US" smtClean="0"/>
              <a:t>Click to edit Master text styles</a:t>
            </a:r>
          </a:p>
        </p:txBody>
      </p:sp>
      <p:sp>
        <p:nvSpPr>
          <p:cNvPr id="24" name="Text Placeholder 4"/>
          <p:cNvSpPr>
            <a:spLocks noGrp="1"/>
          </p:cNvSpPr>
          <p:nvPr>
            <p:ph type="body" sz="quarter" idx="26"/>
          </p:nvPr>
        </p:nvSpPr>
        <p:spPr>
          <a:xfrm>
            <a:off x="710786" y="4839323"/>
            <a:ext cx="1817915" cy="1079500"/>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5" name="Text Placeholder 4"/>
          <p:cNvSpPr>
            <a:spLocks noGrp="1"/>
          </p:cNvSpPr>
          <p:nvPr>
            <p:ph type="body" sz="quarter" idx="27"/>
          </p:nvPr>
        </p:nvSpPr>
        <p:spPr>
          <a:xfrm>
            <a:off x="710786" y="4486494"/>
            <a:ext cx="1817915" cy="288709"/>
          </a:xfrm>
        </p:spPr>
        <p:txBody>
          <a:bodyPr>
            <a:noAutofit/>
          </a:bodyPr>
          <a:lstStyle>
            <a:lvl1pPr>
              <a:defRPr sz="1500" b="1">
                <a:solidFill>
                  <a:srgbClr val="5C5C5C"/>
                </a:solidFill>
                <a:latin typeface="Lato"/>
                <a:cs typeface="Lato"/>
              </a:defRPr>
            </a:lvl1pPr>
          </a:lstStyle>
          <a:p>
            <a:pPr lvl="0"/>
            <a:r>
              <a:rPr lang="en-US" smtClean="0"/>
              <a:t>Click to edit Master text styles</a:t>
            </a:r>
          </a:p>
        </p:txBody>
      </p:sp>
      <p:sp>
        <p:nvSpPr>
          <p:cNvPr id="27" name="Text Placeholder 4"/>
          <p:cNvSpPr>
            <a:spLocks noGrp="1"/>
          </p:cNvSpPr>
          <p:nvPr>
            <p:ph type="body" sz="quarter" idx="18"/>
          </p:nvPr>
        </p:nvSpPr>
        <p:spPr>
          <a:xfrm>
            <a:off x="710785" y="1325908"/>
            <a:ext cx="7585491" cy="756896"/>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20" name="Slide Number Placeholder 8"/>
          <p:cNvSpPr>
            <a:spLocks noGrp="1"/>
          </p:cNvSpPr>
          <p:nvPr>
            <p:ph type="sldNum" sz="quarter" idx="28"/>
          </p:nvPr>
        </p:nvSpPr>
        <p:spPr/>
        <p:txBody>
          <a:bodyPr/>
          <a:lstStyle>
            <a:lvl1pPr>
              <a:defRPr>
                <a:solidFill>
                  <a:srgbClr val="5C5C5C"/>
                </a:solidFill>
              </a:defRPr>
            </a:lvl1pPr>
          </a:lstStyle>
          <a:p>
            <a:pPr>
              <a:defRPr/>
            </a:pPr>
            <a:fld id="{7F040B77-2632-D940-A787-F9932E6D74ED}" type="slidenum">
              <a:rPr lang="en-US"/>
              <a:pPr>
                <a:defRPr/>
              </a:pPr>
              <a:t>‹#›</a:t>
            </a:fld>
            <a:endParaRPr lang="en-US"/>
          </a:p>
        </p:txBody>
      </p:sp>
      <p:pic>
        <p:nvPicPr>
          <p:cNvPr id="26" name="Picture 25"/>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6798964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xtra - Single Portofolio">
    <p:spTree>
      <p:nvGrpSpPr>
        <p:cNvPr id="1" name=""/>
        <p:cNvGrpSpPr/>
        <p:nvPr/>
      </p:nvGrpSpPr>
      <p:grpSpPr>
        <a:xfrm>
          <a:off x="0" y="0"/>
          <a:ext cx="0" cy="0"/>
          <a:chOff x="0" y="0"/>
          <a:chExt cx="0" cy="0"/>
        </a:xfrm>
      </p:grpSpPr>
      <p:cxnSp>
        <p:nvCxnSpPr>
          <p:cNvPr id="7" name="Straight Connector 6"/>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27" name="Text Placeholder 4"/>
          <p:cNvSpPr>
            <a:spLocks noGrp="1"/>
          </p:cNvSpPr>
          <p:nvPr>
            <p:ph type="body" sz="quarter" idx="18"/>
          </p:nvPr>
        </p:nvSpPr>
        <p:spPr>
          <a:xfrm>
            <a:off x="3657601" y="2082800"/>
            <a:ext cx="4778828" cy="2945974"/>
          </a:xfrm>
        </p:spPr>
        <p:txBody>
          <a:bodyPr>
            <a:normAutofit/>
          </a:bodyPr>
          <a:lstStyle>
            <a:lvl1pPr>
              <a:lnSpc>
                <a:spcPct val="120000"/>
              </a:lnSpc>
              <a:defRPr sz="1400">
                <a:solidFill>
                  <a:srgbClr val="5C5C5C"/>
                </a:solidFill>
                <a:latin typeface="Lato"/>
                <a:cs typeface="Lato"/>
              </a:defRPr>
            </a:lvl1pPr>
          </a:lstStyle>
          <a:p>
            <a:pPr lvl="0"/>
            <a:r>
              <a:rPr lang="en-US" smtClean="0"/>
              <a:t>Click to edit Master text styles</a:t>
            </a:r>
          </a:p>
        </p:txBody>
      </p:sp>
      <p:sp>
        <p:nvSpPr>
          <p:cNvPr id="3" name="Picture Placeholder 2"/>
          <p:cNvSpPr>
            <a:spLocks noGrp="1"/>
          </p:cNvSpPr>
          <p:nvPr>
            <p:ph type="pic" sz="quarter" idx="19"/>
          </p:nvPr>
        </p:nvSpPr>
        <p:spPr>
          <a:xfrm>
            <a:off x="710785" y="1707299"/>
            <a:ext cx="2499141" cy="3657827"/>
          </a:xfrm>
        </p:spPr>
        <p:txBody>
          <a:bodyPr rtlCol="0">
            <a:normAutofit/>
          </a:bodyPr>
          <a:lstStyle>
            <a:lvl1pPr>
              <a:defRPr sz="1200">
                <a:solidFill>
                  <a:srgbClr val="5C5C5C"/>
                </a:solidFill>
              </a:defRPr>
            </a:lvl1pPr>
          </a:lstStyle>
          <a:p>
            <a:pPr lvl="0"/>
            <a:r>
              <a:rPr lang="en-US" noProof="0" smtClean="0"/>
              <a:t>Click icon to add picture</a:t>
            </a:r>
            <a:endParaRPr lang="en-US" noProof="0"/>
          </a:p>
        </p:txBody>
      </p:sp>
      <p:sp>
        <p:nvSpPr>
          <p:cNvPr id="13" name="Text Placeholder 4"/>
          <p:cNvSpPr>
            <a:spLocks noGrp="1"/>
          </p:cNvSpPr>
          <p:nvPr>
            <p:ph type="body" sz="quarter" idx="24"/>
          </p:nvPr>
        </p:nvSpPr>
        <p:spPr>
          <a:xfrm>
            <a:off x="3657601" y="1707296"/>
            <a:ext cx="2390775" cy="375504"/>
          </a:xfrm>
        </p:spPr>
        <p:txBody>
          <a:bodyPr>
            <a:noAutofit/>
          </a:bodyPr>
          <a:lstStyle>
            <a:lvl1pPr>
              <a:defRPr sz="1600" b="1">
                <a:solidFill>
                  <a:srgbClr val="5C5C5C"/>
                </a:solidFill>
                <a:latin typeface="Lato"/>
                <a:cs typeface="Lato"/>
              </a:defRPr>
            </a:lvl1pPr>
          </a:lstStyle>
          <a:p>
            <a:pPr lvl="0"/>
            <a:r>
              <a:rPr lang="en-US" smtClean="0"/>
              <a:t>Click to edit Master text styles</a:t>
            </a:r>
          </a:p>
        </p:txBody>
      </p:sp>
      <p:sp>
        <p:nvSpPr>
          <p:cNvPr id="10" name="Slide Number Placeholder 8"/>
          <p:cNvSpPr>
            <a:spLocks noGrp="1"/>
          </p:cNvSpPr>
          <p:nvPr>
            <p:ph type="sldNum" sz="quarter" idx="25"/>
          </p:nvPr>
        </p:nvSpPr>
        <p:spPr/>
        <p:txBody>
          <a:bodyPr/>
          <a:lstStyle>
            <a:lvl1pPr>
              <a:defRPr>
                <a:solidFill>
                  <a:srgbClr val="5C5C5C"/>
                </a:solidFill>
              </a:defRPr>
            </a:lvl1pPr>
          </a:lstStyle>
          <a:p>
            <a:pPr>
              <a:defRPr/>
            </a:pPr>
            <a:fld id="{20D58915-6786-DD43-AE48-D189400C2707}" type="slidenum">
              <a:rPr lang="en-US"/>
              <a:pPr>
                <a:defRPr/>
              </a:pPr>
              <a:t>‹#›</a:t>
            </a:fld>
            <a:endParaRPr lang="en-US"/>
          </a:p>
        </p:txBody>
      </p:sp>
      <p:pic>
        <p:nvPicPr>
          <p:cNvPr id="12" name="Picture 11"/>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3926376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Extra - Full Image Background">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0" y="0"/>
            <a:ext cx="9144000" cy="6858000"/>
          </a:xfrm>
        </p:spPr>
        <p:txBody>
          <a:bodyPr rtlCol="0">
            <a:normAutofit/>
          </a:bodyPr>
          <a:lstStyle/>
          <a:p>
            <a:pPr lvl="0"/>
            <a:r>
              <a:rPr lang="en-US" noProof="0" smtClean="0"/>
              <a:t>Click icon to add picture</a:t>
            </a:r>
            <a:endParaRPr lang="en-US" noProof="0"/>
          </a:p>
        </p:txBody>
      </p:sp>
      <p:sp>
        <p:nvSpPr>
          <p:cNvPr id="4" name="Slide Number Placeholder 8"/>
          <p:cNvSpPr>
            <a:spLocks noGrp="1"/>
          </p:cNvSpPr>
          <p:nvPr>
            <p:ph type="sldNum" sz="quarter" idx="13"/>
          </p:nvPr>
        </p:nvSpPr>
        <p:spPr/>
        <p:txBody>
          <a:bodyPr/>
          <a:lstStyle>
            <a:lvl1pPr>
              <a:defRPr/>
            </a:lvl1pPr>
          </a:lstStyle>
          <a:p>
            <a:pPr>
              <a:defRPr/>
            </a:pPr>
            <a:fld id="{D93271AD-3E44-B34A-BFE3-F02C18C79885}" type="slidenum">
              <a:rPr lang="en-US"/>
              <a:pPr>
                <a:defRPr/>
              </a:pPr>
              <a:t>‹#›</a:t>
            </a:fld>
            <a:endParaRPr lang="en-US"/>
          </a:p>
        </p:txBody>
      </p:sp>
    </p:spTree>
    <p:extLst>
      <p:ext uri="{BB962C8B-B14F-4D97-AF65-F5344CB8AC3E}">
        <p14:creationId xmlns:p14="http://schemas.microsoft.com/office/powerpoint/2010/main" val="11852848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Extra - Full Image Background 2">
    <p:spTree>
      <p:nvGrpSpPr>
        <p:cNvPr id="1" name=""/>
        <p:cNvGrpSpPr/>
        <p:nvPr/>
      </p:nvGrpSpPr>
      <p:grpSpPr>
        <a:xfrm>
          <a:off x="0" y="0"/>
          <a:ext cx="0" cy="0"/>
          <a:chOff x="0" y="0"/>
          <a:chExt cx="0" cy="0"/>
        </a:xfrm>
      </p:grpSpPr>
      <p:sp>
        <p:nvSpPr>
          <p:cNvPr id="3" name="Picture Placeholder 2"/>
          <p:cNvSpPr>
            <a:spLocks noGrp="1"/>
          </p:cNvSpPr>
          <p:nvPr>
            <p:ph type="pic" sz="quarter" idx="12"/>
          </p:nvPr>
        </p:nvSpPr>
        <p:spPr>
          <a:xfrm>
            <a:off x="0" y="0"/>
            <a:ext cx="9144000" cy="6858000"/>
          </a:xfrm>
        </p:spPr>
        <p:txBody>
          <a:bodyPr rtlCol="0">
            <a:normAutofit/>
          </a:bodyPr>
          <a:lstStyle/>
          <a:p>
            <a:pPr lvl="0"/>
            <a:r>
              <a:rPr lang="en-US" noProof="0" smtClean="0"/>
              <a:t>Click icon to add picture</a:t>
            </a:r>
            <a:endParaRPr lang="en-US" noProof="0" dirty="0"/>
          </a:p>
        </p:txBody>
      </p:sp>
      <p:sp>
        <p:nvSpPr>
          <p:cNvPr id="4" name="Text Placeholder 4"/>
          <p:cNvSpPr>
            <a:spLocks noGrp="1"/>
          </p:cNvSpPr>
          <p:nvPr>
            <p:ph type="body" sz="quarter" idx="16"/>
          </p:nvPr>
        </p:nvSpPr>
        <p:spPr>
          <a:xfrm>
            <a:off x="1204232" y="5028008"/>
            <a:ext cx="1755321" cy="1153953"/>
          </a:xfrm>
        </p:spPr>
        <p:txBody>
          <a:bodyPr>
            <a:normAutofit/>
          </a:bodyPr>
          <a:lstStyle>
            <a:lvl1pPr>
              <a:lnSpc>
                <a:spcPct val="120000"/>
              </a:lnSpc>
              <a:defRPr sz="1400">
                <a:solidFill>
                  <a:schemeClr val="tx2"/>
                </a:solidFill>
                <a:latin typeface="Lato"/>
                <a:cs typeface="Lato"/>
              </a:defRPr>
            </a:lvl1pPr>
          </a:lstStyle>
          <a:p>
            <a:pPr lvl="0"/>
            <a:r>
              <a:rPr lang="en-US" smtClean="0"/>
              <a:t>Click to edit Master text styles</a:t>
            </a:r>
          </a:p>
        </p:txBody>
      </p:sp>
      <p:sp>
        <p:nvSpPr>
          <p:cNvPr id="5" name="Text Placeholder 4"/>
          <p:cNvSpPr>
            <a:spLocks noGrp="1"/>
          </p:cNvSpPr>
          <p:nvPr>
            <p:ph type="body" sz="quarter" idx="17"/>
          </p:nvPr>
        </p:nvSpPr>
        <p:spPr>
          <a:xfrm>
            <a:off x="1204232" y="4675180"/>
            <a:ext cx="1755321" cy="288709"/>
          </a:xfrm>
        </p:spPr>
        <p:txBody>
          <a:bodyPr>
            <a:noAutofit/>
          </a:bodyPr>
          <a:lstStyle>
            <a:lvl1pPr>
              <a:defRPr sz="1600" b="1">
                <a:solidFill>
                  <a:schemeClr val="tx2"/>
                </a:solidFill>
                <a:latin typeface="Lato"/>
                <a:cs typeface="Lato"/>
              </a:defRPr>
            </a:lvl1pPr>
          </a:lstStyle>
          <a:p>
            <a:pPr lvl="0"/>
            <a:r>
              <a:rPr lang="en-US" smtClean="0"/>
              <a:t>Click to edit Master text styles</a:t>
            </a:r>
          </a:p>
        </p:txBody>
      </p:sp>
      <p:sp>
        <p:nvSpPr>
          <p:cNvPr id="6" name="Text Placeholder 4"/>
          <p:cNvSpPr>
            <a:spLocks noGrp="1"/>
          </p:cNvSpPr>
          <p:nvPr>
            <p:ph type="body" sz="quarter" idx="20"/>
          </p:nvPr>
        </p:nvSpPr>
        <p:spPr>
          <a:xfrm>
            <a:off x="6300107" y="5028008"/>
            <a:ext cx="1755321" cy="1153953"/>
          </a:xfrm>
        </p:spPr>
        <p:txBody>
          <a:bodyPr>
            <a:normAutofit/>
          </a:bodyPr>
          <a:lstStyle>
            <a:lvl1pPr>
              <a:lnSpc>
                <a:spcPct val="120000"/>
              </a:lnSpc>
              <a:defRPr sz="1400">
                <a:solidFill>
                  <a:schemeClr val="tx2"/>
                </a:solidFill>
                <a:latin typeface="Lato"/>
                <a:cs typeface="Lato"/>
              </a:defRPr>
            </a:lvl1pPr>
          </a:lstStyle>
          <a:p>
            <a:pPr lvl="0"/>
            <a:r>
              <a:rPr lang="en-US" smtClean="0"/>
              <a:t>Click to edit Master text styles</a:t>
            </a:r>
          </a:p>
        </p:txBody>
      </p:sp>
      <p:sp>
        <p:nvSpPr>
          <p:cNvPr id="7" name="Text Placeholder 4"/>
          <p:cNvSpPr>
            <a:spLocks noGrp="1"/>
          </p:cNvSpPr>
          <p:nvPr>
            <p:ph type="body" sz="quarter" idx="21"/>
          </p:nvPr>
        </p:nvSpPr>
        <p:spPr>
          <a:xfrm>
            <a:off x="6300107" y="4675180"/>
            <a:ext cx="1755321" cy="288709"/>
          </a:xfrm>
        </p:spPr>
        <p:txBody>
          <a:bodyPr>
            <a:noAutofit/>
          </a:bodyPr>
          <a:lstStyle>
            <a:lvl1pPr>
              <a:defRPr sz="1600" b="1">
                <a:solidFill>
                  <a:schemeClr val="tx2"/>
                </a:solidFill>
                <a:latin typeface="Lato"/>
                <a:cs typeface="Lato"/>
              </a:defRPr>
            </a:lvl1pPr>
          </a:lstStyle>
          <a:p>
            <a:pPr lvl="0"/>
            <a:r>
              <a:rPr lang="en-US" smtClean="0"/>
              <a:t>Click to edit Master text styles</a:t>
            </a:r>
          </a:p>
        </p:txBody>
      </p:sp>
      <p:sp>
        <p:nvSpPr>
          <p:cNvPr id="8" name="Text Placeholder 4"/>
          <p:cNvSpPr>
            <a:spLocks noGrp="1"/>
          </p:cNvSpPr>
          <p:nvPr>
            <p:ph type="body" sz="quarter" idx="23"/>
          </p:nvPr>
        </p:nvSpPr>
        <p:spPr>
          <a:xfrm>
            <a:off x="3752171" y="5028008"/>
            <a:ext cx="1755321" cy="1153953"/>
          </a:xfrm>
        </p:spPr>
        <p:txBody>
          <a:bodyPr>
            <a:normAutofit/>
          </a:bodyPr>
          <a:lstStyle>
            <a:lvl1pPr>
              <a:lnSpc>
                <a:spcPct val="120000"/>
              </a:lnSpc>
              <a:defRPr sz="1400">
                <a:solidFill>
                  <a:schemeClr val="tx2"/>
                </a:solidFill>
                <a:latin typeface="Lato"/>
                <a:cs typeface="Lato"/>
              </a:defRPr>
            </a:lvl1pPr>
          </a:lstStyle>
          <a:p>
            <a:pPr lvl="0"/>
            <a:r>
              <a:rPr lang="en-US" smtClean="0"/>
              <a:t>Click to edit Master text styles</a:t>
            </a:r>
          </a:p>
        </p:txBody>
      </p:sp>
      <p:sp>
        <p:nvSpPr>
          <p:cNvPr id="10" name="Text Placeholder 4"/>
          <p:cNvSpPr>
            <a:spLocks noGrp="1"/>
          </p:cNvSpPr>
          <p:nvPr>
            <p:ph type="body" sz="quarter" idx="24"/>
          </p:nvPr>
        </p:nvSpPr>
        <p:spPr>
          <a:xfrm>
            <a:off x="3752171" y="4675180"/>
            <a:ext cx="1755321" cy="288709"/>
          </a:xfrm>
        </p:spPr>
        <p:txBody>
          <a:bodyPr>
            <a:noAutofit/>
          </a:bodyPr>
          <a:lstStyle>
            <a:lvl1pPr>
              <a:defRPr sz="1600" b="1">
                <a:solidFill>
                  <a:schemeClr val="tx2"/>
                </a:solidFill>
                <a:latin typeface="Lato"/>
                <a:cs typeface="Lato"/>
              </a:defRPr>
            </a:lvl1pPr>
          </a:lstStyle>
          <a:p>
            <a:pPr lvl="0"/>
            <a:r>
              <a:rPr lang="en-US" smtClean="0"/>
              <a:t>Click to edit Master text styles</a:t>
            </a:r>
          </a:p>
        </p:txBody>
      </p:sp>
      <p:sp>
        <p:nvSpPr>
          <p:cNvPr id="9" name="Slide Number Placeholder 8"/>
          <p:cNvSpPr>
            <a:spLocks noGrp="1"/>
          </p:cNvSpPr>
          <p:nvPr>
            <p:ph type="sldNum" sz="quarter" idx="25"/>
          </p:nvPr>
        </p:nvSpPr>
        <p:spPr/>
        <p:txBody>
          <a:bodyPr/>
          <a:lstStyle>
            <a:lvl1pPr>
              <a:defRPr/>
            </a:lvl1pPr>
          </a:lstStyle>
          <a:p>
            <a:pPr>
              <a:defRPr/>
            </a:pPr>
            <a:fld id="{CCC60155-2CA0-8E49-85F7-A330F911031A}" type="slidenum">
              <a:rPr lang="en-US"/>
              <a:pPr>
                <a:defRPr/>
              </a:pPr>
              <a:t>‹#›</a:t>
            </a:fld>
            <a:endParaRPr lang="en-US"/>
          </a:p>
        </p:txBody>
      </p:sp>
    </p:spTree>
    <p:extLst>
      <p:ext uri="{BB962C8B-B14F-4D97-AF65-F5344CB8AC3E}">
        <p14:creationId xmlns:p14="http://schemas.microsoft.com/office/powerpoint/2010/main" val="43973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lain">
    <p:spTree>
      <p:nvGrpSpPr>
        <p:cNvPr id="1" name=""/>
        <p:cNvGrpSpPr/>
        <p:nvPr/>
      </p:nvGrpSpPr>
      <p:grpSpPr>
        <a:xfrm>
          <a:off x="0" y="0"/>
          <a:ext cx="0" cy="0"/>
          <a:chOff x="0" y="0"/>
          <a:chExt cx="0" cy="0"/>
        </a:xfrm>
      </p:grpSpPr>
      <p:cxnSp>
        <p:nvCxnSpPr>
          <p:cNvPr id="4" name="Straight Connector 3"/>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8" name="Slide Number Placeholder 8"/>
          <p:cNvSpPr>
            <a:spLocks noGrp="1"/>
          </p:cNvSpPr>
          <p:nvPr>
            <p:ph type="sldNum" sz="quarter" idx="15"/>
          </p:nvPr>
        </p:nvSpPr>
        <p:spPr/>
        <p:txBody>
          <a:bodyPr/>
          <a:lstStyle>
            <a:lvl1pPr>
              <a:defRPr>
                <a:solidFill>
                  <a:srgbClr val="5C5C5C"/>
                </a:solidFill>
              </a:defRPr>
            </a:lvl1pPr>
          </a:lstStyle>
          <a:p>
            <a:pPr>
              <a:defRPr/>
            </a:pPr>
            <a:fld id="{6ABE3C77-D24E-DE4A-823C-96A11F015721}" type="slidenum">
              <a:rPr lang="en-US"/>
              <a:pPr>
                <a:defRPr/>
              </a:pPr>
              <a:t>‹#›</a:t>
            </a:fld>
            <a:endParaRPr lang="en-US"/>
          </a:p>
        </p:txBody>
      </p:sp>
      <p:sp>
        <p:nvSpPr>
          <p:cNvPr id="10" name="Text Placeholder 9"/>
          <p:cNvSpPr>
            <a:spLocks noGrp="1"/>
          </p:cNvSpPr>
          <p:nvPr>
            <p:ph type="body" sz="quarter" idx="17"/>
          </p:nvPr>
        </p:nvSpPr>
        <p:spPr>
          <a:xfrm>
            <a:off x="236538" y="1360488"/>
            <a:ext cx="8278812" cy="4700587"/>
          </a:xfrm>
        </p:spPr>
        <p:txBody>
          <a:bodyPr/>
          <a:lstStyle>
            <a:lvl1pPr>
              <a:defRPr>
                <a:solidFill>
                  <a:srgbClr val="5C5C5C"/>
                </a:solidFill>
              </a:defRPr>
            </a:lvl1pPr>
            <a:lvl2pPr>
              <a:defRPr>
                <a:solidFill>
                  <a:srgbClr val="5C5C5C"/>
                </a:solidFill>
              </a:defRPr>
            </a:lvl2pPr>
            <a:lvl3pPr>
              <a:defRPr>
                <a:solidFill>
                  <a:srgbClr val="5C5C5C"/>
                </a:solidFill>
              </a:defRPr>
            </a:lvl3pPr>
            <a:lvl4pPr>
              <a:defRPr>
                <a:solidFill>
                  <a:srgbClr val="5C5C5C"/>
                </a:solidFill>
              </a:defRPr>
            </a:lvl4pPr>
            <a:lvl5pPr>
              <a:defRPr>
                <a:solidFill>
                  <a:srgbClr val="5C5C5C"/>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038682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lain">
    <p:spTree>
      <p:nvGrpSpPr>
        <p:cNvPr id="1" name=""/>
        <p:cNvGrpSpPr/>
        <p:nvPr/>
      </p:nvGrpSpPr>
      <p:grpSpPr>
        <a:xfrm>
          <a:off x="0" y="0"/>
          <a:ext cx="0" cy="0"/>
          <a:chOff x="0" y="0"/>
          <a:chExt cx="0" cy="0"/>
        </a:xfrm>
      </p:grpSpPr>
      <p:cxnSp>
        <p:nvCxnSpPr>
          <p:cNvPr id="4" name="Straight Connector 3"/>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8" name="Slide Number Placeholder 8"/>
          <p:cNvSpPr>
            <a:spLocks noGrp="1"/>
          </p:cNvSpPr>
          <p:nvPr>
            <p:ph type="sldNum" sz="quarter" idx="15"/>
          </p:nvPr>
        </p:nvSpPr>
        <p:spPr/>
        <p:txBody>
          <a:bodyPr/>
          <a:lstStyle>
            <a:lvl1pPr>
              <a:defRPr>
                <a:solidFill>
                  <a:srgbClr val="5C5C5C"/>
                </a:solidFill>
              </a:defRPr>
            </a:lvl1pPr>
          </a:lstStyle>
          <a:p>
            <a:pPr>
              <a:defRPr/>
            </a:pPr>
            <a:fld id="{6ABE3C77-D24E-DE4A-823C-96A11F015721}" type="slidenum">
              <a:rPr lang="en-US"/>
              <a:pPr>
                <a:defRPr/>
              </a:pPr>
              <a:t>‹#›</a:t>
            </a:fld>
            <a:endParaRPr lang="en-US"/>
          </a:p>
        </p:txBody>
      </p:sp>
      <p:pic>
        <p:nvPicPr>
          <p:cNvPr id="10"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40826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15" name="Text Placeholder 1"/>
          <p:cNvSpPr txBox="1">
            <a:spLocks/>
          </p:cNvSpPr>
          <p:nvPr userDrawn="1"/>
        </p:nvSpPr>
        <p:spPr bwMode="auto">
          <a:xfrm>
            <a:off x="233188" y="6076165"/>
            <a:ext cx="8374005" cy="227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noAutofit/>
          </a:bodyPr>
          <a:lstStyle>
            <a:lvl1pPr marL="0" indent="0" algn="l" rtl="0" eaLnBrk="1" fontAlgn="base" hangingPunct="1">
              <a:lnSpc>
                <a:spcPct val="90000"/>
              </a:lnSpc>
              <a:spcBef>
                <a:spcPts val="1000"/>
              </a:spcBef>
              <a:spcAft>
                <a:spcPct val="0"/>
              </a:spcAft>
              <a:buFont typeface="Arial" charset="0"/>
              <a:buNone/>
              <a:defRPr sz="1400" kern="1200">
                <a:solidFill>
                  <a:srgbClr val="5C5C5C"/>
                </a:solidFill>
                <a:latin typeface="Lato" panose="020F0502020204030203" pitchFamily="34" charset="0"/>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i="1" dirty="0" smtClean="0"/>
              <a:t>Source: </a:t>
            </a:r>
            <a:r>
              <a:rPr lang="en-US" i="1" dirty="0" smtClean="0"/>
              <a:t>Source of Image</a:t>
            </a:r>
            <a:endParaRPr lang="en-US" i="1" dirty="0"/>
          </a:p>
        </p:txBody>
      </p:sp>
      <p:sp>
        <p:nvSpPr>
          <p:cNvPr id="16"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17"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18" name="Slide Number Placeholder 8"/>
          <p:cNvSpPr>
            <a:spLocks noGrp="1"/>
          </p:cNvSpPr>
          <p:nvPr>
            <p:ph type="sldNum" sz="quarter" idx="15"/>
          </p:nvPr>
        </p:nvSpPr>
        <p:spPr>
          <a:xfrm>
            <a:off x="6457950" y="6356350"/>
            <a:ext cx="2057400" cy="365125"/>
          </a:xfrm>
        </p:spPr>
        <p:txBody>
          <a:bodyPr/>
          <a:lstStyle>
            <a:lvl1pPr>
              <a:defRPr>
                <a:solidFill>
                  <a:srgbClr val="5C5C5C"/>
                </a:solidFill>
                <a:latin typeface="Lato" charset="0"/>
              </a:defRPr>
            </a:lvl1pPr>
          </a:lstStyle>
          <a:p>
            <a:pPr>
              <a:defRPr/>
            </a:pPr>
            <a:fld id="{03EAF2E3-88B6-F341-875C-312C1CE63450}" type="slidenum">
              <a:rPr lang="en-US"/>
              <a:pPr>
                <a:defRPr/>
              </a:pPr>
              <a:t>‹#›</a:t>
            </a:fld>
            <a:endParaRPr lang="en-US"/>
          </a:p>
        </p:txBody>
      </p:sp>
      <p:cxnSp>
        <p:nvCxnSpPr>
          <p:cNvPr id="19" name="Straight Connector 18"/>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2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Picture Placeholder 2"/>
          <p:cNvSpPr>
            <a:spLocks noGrp="1"/>
          </p:cNvSpPr>
          <p:nvPr>
            <p:ph type="pic" sz="quarter" idx="12"/>
          </p:nvPr>
        </p:nvSpPr>
        <p:spPr>
          <a:xfrm>
            <a:off x="0" y="1219200"/>
            <a:ext cx="9144000" cy="4851400"/>
          </a:xfrm>
        </p:spPr>
        <p:txBody>
          <a:bodyPr rtlCol="0">
            <a:normAutofit/>
          </a:bodyPr>
          <a:lstStyle>
            <a:lvl1pPr>
              <a:defRPr>
                <a:solidFill>
                  <a:srgbClr val="5C5C5C"/>
                </a:solidFill>
                <a:latin typeface="Lato" panose="020F0502020204030203" pitchFamily="34" charset="0"/>
              </a:defRPr>
            </a:lvl1pPr>
          </a:lstStyle>
          <a:p>
            <a:pPr lvl="0"/>
            <a:r>
              <a:rPr lang="en-US" noProof="0" smtClean="0"/>
              <a:t>Click icon to add picture</a:t>
            </a:r>
            <a:endParaRPr lang="en-US" noProof="0" dirty="0"/>
          </a:p>
        </p:txBody>
      </p:sp>
      <p:pic>
        <p:nvPicPr>
          <p:cNvPr id="11" name="Picture 10"/>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23430455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32" name="Freeform 31"/>
          <p:cNvSpPr>
            <a:spLocks noEditPoints="1"/>
          </p:cNvSpPr>
          <p:nvPr userDrawn="1"/>
        </p:nvSpPr>
        <p:spPr bwMode="auto">
          <a:xfrm>
            <a:off x="1091088" y="2768087"/>
            <a:ext cx="246063" cy="246063"/>
          </a:xfrm>
          <a:custGeom>
            <a:avLst/>
            <a:gdLst/>
            <a:ahLst/>
            <a:cxnLst>
              <a:cxn ang="0">
                <a:pos x="190" y="0"/>
              </a:cxn>
              <a:cxn ang="0">
                <a:pos x="0" y="190"/>
              </a:cxn>
              <a:cxn ang="0">
                <a:pos x="190" y="380"/>
              </a:cxn>
              <a:cxn ang="0">
                <a:pos x="380" y="190"/>
              </a:cxn>
              <a:cxn ang="0">
                <a:pos x="190" y="0"/>
              </a:cxn>
              <a:cxn ang="0">
                <a:pos x="178" y="74"/>
              </a:cxn>
              <a:cxn ang="0">
                <a:pos x="171" y="138"/>
              </a:cxn>
              <a:cxn ang="0">
                <a:pos x="147" y="60"/>
              </a:cxn>
              <a:cxn ang="0">
                <a:pos x="178" y="74"/>
              </a:cxn>
              <a:cxn ang="0">
                <a:pos x="197" y="303"/>
              </a:cxn>
              <a:cxn ang="0">
                <a:pos x="124" y="201"/>
              </a:cxn>
              <a:cxn ang="0">
                <a:pos x="109" y="107"/>
              </a:cxn>
              <a:cxn ang="0">
                <a:pos x="136" y="63"/>
              </a:cxn>
              <a:cxn ang="0">
                <a:pos x="161" y="140"/>
              </a:cxn>
              <a:cxn ang="0">
                <a:pos x="151" y="168"/>
              </a:cxn>
              <a:cxn ang="0">
                <a:pos x="188" y="243"/>
              </a:cxn>
              <a:cxn ang="0">
                <a:pos x="208" y="243"/>
              </a:cxn>
              <a:cxn ang="0">
                <a:pos x="244" y="314"/>
              </a:cxn>
              <a:cxn ang="0">
                <a:pos x="197" y="303"/>
              </a:cxn>
              <a:cxn ang="0">
                <a:pos x="257" y="309"/>
              </a:cxn>
              <a:cxn ang="0">
                <a:pos x="219" y="239"/>
              </a:cxn>
              <a:cxn ang="0">
                <a:pos x="251" y="242"/>
              </a:cxn>
              <a:cxn ang="0">
                <a:pos x="269" y="277"/>
              </a:cxn>
              <a:cxn ang="0">
                <a:pos x="257" y="309"/>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178" y="74"/>
                </a:moveTo>
                <a:cubicBezTo>
                  <a:pt x="189" y="95"/>
                  <a:pt x="197" y="128"/>
                  <a:pt x="171" y="138"/>
                </a:cubicBezTo>
                <a:cubicBezTo>
                  <a:pt x="164" y="118"/>
                  <a:pt x="147" y="60"/>
                  <a:pt x="147" y="60"/>
                </a:cubicBezTo>
                <a:cubicBezTo>
                  <a:pt x="147" y="60"/>
                  <a:pt x="168" y="53"/>
                  <a:pt x="178" y="74"/>
                </a:cubicBezTo>
                <a:close/>
                <a:moveTo>
                  <a:pt x="197" y="303"/>
                </a:moveTo>
                <a:cubicBezTo>
                  <a:pt x="180" y="290"/>
                  <a:pt x="145" y="253"/>
                  <a:pt x="124" y="201"/>
                </a:cubicBezTo>
                <a:cubicBezTo>
                  <a:pt x="112" y="173"/>
                  <a:pt x="109" y="142"/>
                  <a:pt x="109" y="107"/>
                </a:cubicBezTo>
                <a:cubicBezTo>
                  <a:pt x="110" y="76"/>
                  <a:pt x="123" y="67"/>
                  <a:pt x="136" y="63"/>
                </a:cubicBezTo>
                <a:cubicBezTo>
                  <a:pt x="161" y="140"/>
                  <a:pt x="161" y="140"/>
                  <a:pt x="161" y="140"/>
                </a:cubicBezTo>
                <a:cubicBezTo>
                  <a:pt x="161" y="140"/>
                  <a:pt x="144" y="146"/>
                  <a:pt x="151" y="168"/>
                </a:cubicBezTo>
                <a:cubicBezTo>
                  <a:pt x="151" y="168"/>
                  <a:pt x="157" y="206"/>
                  <a:pt x="188" y="243"/>
                </a:cubicBezTo>
                <a:cubicBezTo>
                  <a:pt x="192" y="250"/>
                  <a:pt x="199" y="250"/>
                  <a:pt x="208" y="243"/>
                </a:cubicBezTo>
                <a:cubicBezTo>
                  <a:pt x="214" y="260"/>
                  <a:pt x="244" y="314"/>
                  <a:pt x="244" y="314"/>
                </a:cubicBezTo>
                <a:cubicBezTo>
                  <a:pt x="244" y="314"/>
                  <a:pt x="225" y="322"/>
                  <a:pt x="197" y="303"/>
                </a:cubicBezTo>
                <a:close/>
                <a:moveTo>
                  <a:pt x="257" y="309"/>
                </a:moveTo>
                <a:cubicBezTo>
                  <a:pt x="219" y="239"/>
                  <a:pt x="219" y="239"/>
                  <a:pt x="219" y="239"/>
                </a:cubicBezTo>
                <a:cubicBezTo>
                  <a:pt x="241" y="227"/>
                  <a:pt x="251" y="242"/>
                  <a:pt x="251" y="242"/>
                </a:cubicBezTo>
                <a:cubicBezTo>
                  <a:pt x="251" y="242"/>
                  <a:pt x="261" y="262"/>
                  <a:pt x="269" y="277"/>
                </a:cubicBezTo>
                <a:cubicBezTo>
                  <a:pt x="278" y="293"/>
                  <a:pt x="257" y="309"/>
                  <a:pt x="257" y="309"/>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4" name="Freeform 33"/>
          <p:cNvSpPr>
            <a:spLocks noEditPoints="1"/>
          </p:cNvSpPr>
          <p:nvPr userDrawn="1"/>
        </p:nvSpPr>
        <p:spPr bwMode="auto">
          <a:xfrm>
            <a:off x="1091088" y="3114675"/>
            <a:ext cx="246063" cy="244475"/>
          </a:xfrm>
          <a:custGeom>
            <a:avLst/>
            <a:gdLst/>
            <a:ahLst/>
            <a:cxnLst>
              <a:cxn ang="0">
                <a:pos x="190" y="0"/>
              </a:cxn>
              <a:cxn ang="0">
                <a:pos x="0" y="190"/>
              </a:cxn>
              <a:cxn ang="0">
                <a:pos x="190" y="380"/>
              </a:cxn>
              <a:cxn ang="0">
                <a:pos x="380" y="190"/>
              </a:cxn>
              <a:cxn ang="0">
                <a:pos x="190" y="0"/>
              </a:cxn>
              <a:cxn ang="0">
                <a:pos x="275" y="274"/>
              </a:cxn>
              <a:cxn ang="0">
                <a:pos x="122" y="274"/>
              </a:cxn>
              <a:cxn ang="0">
                <a:pos x="108" y="270"/>
              </a:cxn>
              <a:cxn ang="0">
                <a:pos x="167" y="204"/>
              </a:cxn>
              <a:cxn ang="0">
                <a:pos x="192" y="224"/>
              </a:cxn>
              <a:cxn ang="0">
                <a:pos x="218" y="205"/>
              </a:cxn>
              <a:cxn ang="0">
                <a:pos x="280" y="273"/>
              </a:cxn>
              <a:cxn ang="0">
                <a:pos x="275" y="274"/>
              </a:cxn>
              <a:cxn ang="0">
                <a:pos x="137" y="167"/>
              </a:cxn>
              <a:cxn ang="0">
                <a:pos x="137" y="149"/>
              </a:cxn>
              <a:cxn ang="0">
                <a:pos x="252" y="148"/>
              </a:cxn>
              <a:cxn ang="0">
                <a:pos x="252" y="170"/>
              </a:cxn>
              <a:cxn ang="0">
                <a:pos x="193" y="211"/>
              </a:cxn>
              <a:cxn ang="0">
                <a:pos x="137" y="167"/>
              </a:cxn>
              <a:cxn ang="0">
                <a:pos x="292" y="262"/>
              </a:cxn>
              <a:cxn ang="0">
                <a:pos x="232" y="195"/>
              </a:cxn>
              <a:cxn ang="0">
                <a:pos x="285" y="158"/>
              </a:cxn>
              <a:cxn ang="0">
                <a:pos x="194" y="83"/>
              </a:cxn>
              <a:cxn ang="0">
                <a:pos x="105" y="158"/>
              </a:cxn>
              <a:cxn ang="0">
                <a:pos x="154" y="194"/>
              </a:cxn>
              <a:cxn ang="0">
                <a:pos x="97" y="258"/>
              </a:cxn>
              <a:cxn ang="0">
                <a:pos x="95" y="246"/>
              </a:cxn>
              <a:cxn ang="0">
                <a:pos x="95" y="156"/>
              </a:cxn>
              <a:cxn ang="0">
                <a:pos x="182" y="81"/>
              </a:cxn>
              <a:cxn ang="0">
                <a:pos x="207" y="81"/>
              </a:cxn>
              <a:cxn ang="0">
                <a:pos x="294" y="154"/>
              </a:cxn>
              <a:cxn ang="0">
                <a:pos x="294" y="248"/>
              </a:cxn>
              <a:cxn ang="0">
                <a:pos x="292" y="262"/>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275" y="274"/>
                </a:moveTo>
                <a:cubicBezTo>
                  <a:pt x="249" y="274"/>
                  <a:pt x="122" y="274"/>
                  <a:pt x="122" y="274"/>
                </a:cubicBezTo>
                <a:cubicBezTo>
                  <a:pt x="122" y="274"/>
                  <a:pt x="115" y="274"/>
                  <a:pt x="108" y="270"/>
                </a:cubicBezTo>
                <a:cubicBezTo>
                  <a:pt x="167" y="204"/>
                  <a:pt x="167" y="204"/>
                  <a:pt x="167" y="204"/>
                </a:cubicBezTo>
                <a:cubicBezTo>
                  <a:pt x="192" y="224"/>
                  <a:pt x="192" y="224"/>
                  <a:pt x="192" y="224"/>
                </a:cubicBezTo>
                <a:cubicBezTo>
                  <a:pt x="218" y="205"/>
                  <a:pt x="218" y="205"/>
                  <a:pt x="218" y="205"/>
                </a:cubicBezTo>
                <a:cubicBezTo>
                  <a:pt x="280" y="273"/>
                  <a:pt x="280" y="273"/>
                  <a:pt x="280" y="273"/>
                </a:cubicBezTo>
                <a:cubicBezTo>
                  <a:pt x="278" y="273"/>
                  <a:pt x="277" y="274"/>
                  <a:pt x="275" y="274"/>
                </a:cubicBezTo>
                <a:close/>
                <a:moveTo>
                  <a:pt x="137" y="167"/>
                </a:moveTo>
                <a:cubicBezTo>
                  <a:pt x="137" y="149"/>
                  <a:pt x="137" y="149"/>
                  <a:pt x="137" y="149"/>
                </a:cubicBezTo>
                <a:cubicBezTo>
                  <a:pt x="252" y="148"/>
                  <a:pt x="252" y="148"/>
                  <a:pt x="252" y="148"/>
                </a:cubicBezTo>
                <a:cubicBezTo>
                  <a:pt x="252" y="170"/>
                  <a:pt x="252" y="170"/>
                  <a:pt x="252" y="170"/>
                </a:cubicBezTo>
                <a:cubicBezTo>
                  <a:pt x="193" y="211"/>
                  <a:pt x="193" y="211"/>
                  <a:pt x="193" y="211"/>
                </a:cubicBezTo>
                <a:lnTo>
                  <a:pt x="137" y="167"/>
                </a:lnTo>
                <a:close/>
                <a:moveTo>
                  <a:pt x="292" y="262"/>
                </a:moveTo>
                <a:cubicBezTo>
                  <a:pt x="232" y="195"/>
                  <a:pt x="232" y="195"/>
                  <a:pt x="232" y="195"/>
                </a:cubicBezTo>
                <a:cubicBezTo>
                  <a:pt x="285" y="158"/>
                  <a:pt x="285" y="158"/>
                  <a:pt x="285" y="158"/>
                </a:cubicBezTo>
                <a:cubicBezTo>
                  <a:pt x="194" y="83"/>
                  <a:pt x="194" y="83"/>
                  <a:pt x="194" y="83"/>
                </a:cubicBezTo>
                <a:cubicBezTo>
                  <a:pt x="105" y="158"/>
                  <a:pt x="105" y="158"/>
                  <a:pt x="105" y="158"/>
                </a:cubicBezTo>
                <a:cubicBezTo>
                  <a:pt x="154" y="194"/>
                  <a:pt x="154" y="194"/>
                  <a:pt x="154" y="194"/>
                </a:cubicBezTo>
                <a:cubicBezTo>
                  <a:pt x="97" y="258"/>
                  <a:pt x="97" y="258"/>
                  <a:pt x="97" y="258"/>
                </a:cubicBezTo>
                <a:cubicBezTo>
                  <a:pt x="95" y="254"/>
                  <a:pt x="95" y="251"/>
                  <a:pt x="95" y="246"/>
                </a:cubicBezTo>
                <a:cubicBezTo>
                  <a:pt x="95" y="218"/>
                  <a:pt x="95" y="156"/>
                  <a:pt x="95" y="156"/>
                </a:cubicBezTo>
                <a:cubicBezTo>
                  <a:pt x="182" y="81"/>
                  <a:pt x="182" y="81"/>
                  <a:pt x="182" y="81"/>
                </a:cubicBezTo>
                <a:cubicBezTo>
                  <a:pt x="182" y="81"/>
                  <a:pt x="194" y="68"/>
                  <a:pt x="207" y="81"/>
                </a:cubicBezTo>
                <a:cubicBezTo>
                  <a:pt x="222" y="96"/>
                  <a:pt x="294" y="154"/>
                  <a:pt x="294" y="154"/>
                </a:cubicBezTo>
                <a:cubicBezTo>
                  <a:pt x="294" y="248"/>
                  <a:pt x="294" y="248"/>
                  <a:pt x="294" y="248"/>
                </a:cubicBezTo>
                <a:cubicBezTo>
                  <a:pt x="294" y="248"/>
                  <a:pt x="295" y="256"/>
                  <a:pt x="292" y="262"/>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nvGrpSpPr>
          <p:cNvPr id="36" name="Group 35"/>
          <p:cNvGrpSpPr/>
          <p:nvPr userDrawn="1"/>
        </p:nvGrpSpPr>
        <p:grpSpPr>
          <a:xfrm>
            <a:off x="1090654" y="3442208"/>
            <a:ext cx="246460" cy="247650"/>
            <a:chOff x="882651" y="3267075"/>
            <a:chExt cx="328613" cy="330200"/>
          </a:xfrm>
          <a:solidFill>
            <a:schemeClr val="accent3"/>
          </a:solidFill>
        </p:grpSpPr>
        <p:sp>
          <p:nvSpPr>
            <p:cNvPr id="37" name="Freeform 10"/>
            <p:cNvSpPr>
              <a:spLocks/>
            </p:cNvSpPr>
            <p:nvPr/>
          </p:nvSpPr>
          <p:spPr bwMode="auto">
            <a:xfrm>
              <a:off x="1052513" y="3335338"/>
              <a:ext cx="1588" cy="1587"/>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8" name="Freeform 11"/>
            <p:cNvSpPr>
              <a:spLocks/>
            </p:cNvSpPr>
            <p:nvPr/>
          </p:nvSpPr>
          <p:spPr bwMode="auto">
            <a:xfrm>
              <a:off x="1003301" y="3387725"/>
              <a:ext cx="39688" cy="38100"/>
            </a:xfrm>
            <a:custGeom>
              <a:avLst/>
              <a:gdLst/>
              <a:ahLst/>
              <a:cxnLst>
                <a:cxn ang="0">
                  <a:pos x="0" y="44"/>
                </a:cxn>
                <a:cxn ang="0">
                  <a:pos x="47" y="44"/>
                </a:cxn>
                <a:cxn ang="0">
                  <a:pos x="47" y="5"/>
                </a:cxn>
                <a:cxn ang="0">
                  <a:pos x="6" y="0"/>
                </a:cxn>
                <a:cxn ang="0">
                  <a:pos x="0" y="44"/>
                </a:cxn>
              </a:cxnLst>
              <a:rect l="0" t="0" r="r" b="b"/>
              <a:pathLst>
                <a:path w="47" h="44">
                  <a:moveTo>
                    <a:pt x="0" y="44"/>
                  </a:moveTo>
                  <a:cubicBezTo>
                    <a:pt x="47" y="44"/>
                    <a:pt x="47" y="44"/>
                    <a:pt x="47" y="44"/>
                  </a:cubicBezTo>
                  <a:cubicBezTo>
                    <a:pt x="47" y="5"/>
                    <a:pt x="47" y="5"/>
                    <a:pt x="47" y="5"/>
                  </a:cubicBezTo>
                  <a:cubicBezTo>
                    <a:pt x="30" y="5"/>
                    <a:pt x="17" y="3"/>
                    <a:pt x="6" y="0"/>
                  </a:cubicBezTo>
                  <a:cubicBezTo>
                    <a:pt x="2" y="12"/>
                    <a:pt x="0" y="27"/>
                    <a:pt x="0" y="4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9" name="Freeform 12"/>
            <p:cNvSpPr>
              <a:spLocks/>
            </p:cNvSpPr>
            <p:nvPr/>
          </p:nvSpPr>
          <p:spPr bwMode="auto">
            <a:xfrm>
              <a:off x="1003301" y="3435350"/>
              <a:ext cx="39688" cy="36512"/>
            </a:xfrm>
            <a:custGeom>
              <a:avLst/>
              <a:gdLst/>
              <a:ahLst/>
              <a:cxnLst>
                <a:cxn ang="0">
                  <a:pos x="6" y="42"/>
                </a:cxn>
                <a:cxn ang="0">
                  <a:pos x="47" y="35"/>
                </a:cxn>
                <a:cxn ang="0">
                  <a:pos x="47" y="0"/>
                </a:cxn>
                <a:cxn ang="0">
                  <a:pos x="0" y="0"/>
                </a:cxn>
                <a:cxn ang="0">
                  <a:pos x="6" y="42"/>
                </a:cxn>
              </a:cxnLst>
              <a:rect l="0" t="0" r="r" b="b"/>
              <a:pathLst>
                <a:path w="47" h="42">
                  <a:moveTo>
                    <a:pt x="6" y="42"/>
                  </a:moveTo>
                  <a:cubicBezTo>
                    <a:pt x="18" y="38"/>
                    <a:pt x="31" y="36"/>
                    <a:pt x="47" y="35"/>
                  </a:cubicBezTo>
                  <a:cubicBezTo>
                    <a:pt x="47" y="0"/>
                    <a:pt x="47" y="0"/>
                    <a:pt x="47" y="0"/>
                  </a:cubicBezTo>
                  <a:cubicBezTo>
                    <a:pt x="0" y="0"/>
                    <a:pt x="0" y="0"/>
                    <a:pt x="0" y="0"/>
                  </a:cubicBezTo>
                  <a:cubicBezTo>
                    <a:pt x="0" y="8"/>
                    <a:pt x="2" y="24"/>
                    <a:pt x="6" y="42"/>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0" name="Freeform 13"/>
            <p:cNvSpPr>
              <a:spLocks/>
            </p:cNvSpPr>
            <p:nvPr/>
          </p:nvSpPr>
          <p:spPr bwMode="auto">
            <a:xfrm>
              <a:off x="1065213" y="3335338"/>
              <a:ext cx="47625" cy="42862"/>
            </a:xfrm>
            <a:custGeom>
              <a:avLst/>
              <a:gdLst/>
              <a:ahLst/>
              <a:cxnLst>
                <a:cxn ang="0">
                  <a:pos x="32" y="48"/>
                </a:cxn>
                <a:cxn ang="0">
                  <a:pos x="55" y="32"/>
                </a:cxn>
                <a:cxn ang="0">
                  <a:pos x="0" y="0"/>
                </a:cxn>
                <a:cxn ang="0">
                  <a:pos x="32" y="48"/>
                </a:cxn>
              </a:cxnLst>
              <a:rect l="0" t="0" r="r" b="b"/>
              <a:pathLst>
                <a:path w="55" h="48">
                  <a:moveTo>
                    <a:pt x="32" y="48"/>
                  </a:moveTo>
                  <a:cubicBezTo>
                    <a:pt x="47" y="42"/>
                    <a:pt x="53" y="35"/>
                    <a:pt x="55" y="32"/>
                  </a:cubicBezTo>
                  <a:cubicBezTo>
                    <a:pt x="40" y="16"/>
                    <a:pt x="21" y="5"/>
                    <a:pt x="0" y="0"/>
                  </a:cubicBezTo>
                  <a:cubicBezTo>
                    <a:pt x="9" y="8"/>
                    <a:pt x="23" y="23"/>
                    <a:pt x="32"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1" name="Freeform 14"/>
            <p:cNvSpPr>
              <a:spLocks/>
            </p:cNvSpPr>
            <p:nvPr/>
          </p:nvSpPr>
          <p:spPr bwMode="auto">
            <a:xfrm>
              <a:off x="1009651" y="3335338"/>
              <a:ext cx="33338" cy="47625"/>
            </a:xfrm>
            <a:custGeom>
              <a:avLst/>
              <a:gdLst/>
              <a:ahLst/>
              <a:cxnLst>
                <a:cxn ang="0">
                  <a:pos x="37" y="4"/>
                </a:cxn>
                <a:cxn ang="0">
                  <a:pos x="0" y="51"/>
                </a:cxn>
                <a:cxn ang="0">
                  <a:pos x="38" y="55"/>
                </a:cxn>
                <a:cxn ang="0">
                  <a:pos x="38" y="0"/>
                </a:cxn>
                <a:cxn ang="0">
                  <a:pos x="35" y="0"/>
                </a:cxn>
                <a:cxn ang="0">
                  <a:pos x="37" y="4"/>
                </a:cxn>
              </a:cxnLst>
              <a:rect l="0" t="0" r="r" b="b"/>
              <a:pathLst>
                <a:path w="38" h="55">
                  <a:moveTo>
                    <a:pt x="37" y="4"/>
                  </a:moveTo>
                  <a:cubicBezTo>
                    <a:pt x="36" y="5"/>
                    <a:pt x="14" y="16"/>
                    <a:pt x="0" y="51"/>
                  </a:cubicBezTo>
                  <a:cubicBezTo>
                    <a:pt x="10" y="53"/>
                    <a:pt x="23" y="55"/>
                    <a:pt x="38" y="55"/>
                  </a:cubicBezTo>
                  <a:cubicBezTo>
                    <a:pt x="38" y="0"/>
                    <a:pt x="38" y="0"/>
                    <a:pt x="38" y="0"/>
                  </a:cubicBezTo>
                  <a:cubicBezTo>
                    <a:pt x="37" y="0"/>
                    <a:pt x="36" y="0"/>
                    <a:pt x="35" y="0"/>
                  </a:cubicBezTo>
                  <a:lnTo>
                    <a:pt x="37" y="4"/>
                  </a:ln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2" name="Freeform 15"/>
            <p:cNvSpPr>
              <a:spLocks/>
            </p:cNvSpPr>
            <p:nvPr/>
          </p:nvSpPr>
          <p:spPr bwMode="auto">
            <a:xfrm>
              <a:off x="957263" y="3435350"/>
              <a:ext cx="41275" cy="52387"/>
            </a:xfrm>
            <a:custGeom>
              <a:avLst/>
              <a:gdLst/>
              <a:ahLst/>
              <a:cxnLst>
                <a:cxn ang="0">
                  <a:pos x="41" y="0"/>
                </a:cxn>
                <a:cxn ang="0">
                  <a:pos x="0" y="0"/>
                </a:cxn>
                <a:cxn ang="0">
                  <a:pos x="20" y="60"/>
                </a:cxn>
                <a:cxn ang="0">
                  <a:pos x="48" y="45"/>
                </a:cxn>
                <a:cxn ang="0">
                  <a:pos x="41" y="0"/>
                </a:cxn>
              </a:cxnLst>
              <a:rect l="0" t="0" r="r" b="b"/>
              <a:pathLst>
                <a:path w="48" h="60">
                  <a:moveTo>
                    <a:pt x="41" y="0"/>
                  </a:moveTo>
                  <a:cubicBezTo>
                    <a:pt x="0" y="0"/>
                    <a:pt x="0" y="0"/>
                    <a:pt x="0" y="0"/>
                  </a:cubicBezTo>
                  <a:cubicBezTo>
                    <a:pt x="1" y="22"/>
                    <a:pt x="8" y="43"/>
                    <a:pt x="20" y="60"/>
                  </a:cubicBezTo>
                  <a:cubicBezTo>
                    <a:pt x="24" y="57"/>
                    <a:pt x="34" y="51"/>
                    <a:pt x="48" y="45"/>
                  </a:cubicBezTo>
                  <a:cubicBezTo>
                    <a:pt x="43" y="26"/>
                    <a:pt x="41" y="9"/>
                    <a:pt x="41"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3" name="Freeform 16"/>
            <p:cNvSpPr>
              <a:spLocks/>
            </p:cNvSpPr>
            <p:nvPr/>
          </p:nvSpPr>
          <p:spPr bwMode="auto">
            <a:xfrm>
              <a:off x="1009651" y="3475038"/>
              <a:ext cx="33338" cy="49212"/>
            </a:xfrm>
            <a:custGeom>
              <a:avLst/>
              <a:gdLst/>
              <a:ahLst/>
              <a:cxnLst>
                <a:cxn ang="0">
                  <a:pos x="38" y="57"/>
                </a:cxn>
                <a:cxn ang="0">
                  <a:pos x="38" y="0"/>
                </a:cxn>
                <a:cxn ang="0">
                  <a:pos x="0" y="6"/>
                </a:cxn>
                <a:cxn ang="0">
                  <a:pos x="38" y="57"/>
                </a:cxn>
              </a:cxnLst>
              <a:rect l="0" t="0" r="r" b="b"/>
              <a:pathLst>
                <a:path w="38" h="57">
                  <a:moveTo>
                    <a:pt x="38" y="57"/>
                  </a:moveTo>
                  <a:cubicBezTo>
                    <a:pt x="38" y="0"/>
                    <a:pt x="38" y="0"/>
                    <a:pt x="38" y="0"/>
                  </a:cubicBezTo>
                  <a:cubicBezTo>
                    <a:pt x="23" y="1"/>
                    <a:pt x="11" y="3"/>
                    <a:pt x="0" y="6"/>
                  </a:cubicBezTo>
                  <a:cubicBezTo>
                    <a:pt x="7" y="27"/>
                    <a:pt x="18" y="48"/>
                    <a:pt x="38" y="57"/>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4" name="Freeform 17"/>
            <p:cNvSpPr>
              <a:spLocks/>
            </p:cNvSpPr>
            <p:nvPr/>
          </p:nvSpPr>
          <p:spPr bwMode="auto">
            <a:xfrm>
              <a:off x="957263" y="3373438"/>
              <a:ext cx="41275" cy="52387"/>
            </a:xfrm>
            <a:custGeom>
              <a:avLst/>
              <a:gdLst/>
              <a:ahLst/>
              <a:cxnLst>
                <a:cxn ang="0">
                  <a:pos x="48" y="14"/>
                </a:cxn>
                <a:cxn ang="0">
                  <a:pos x="20" y="0"/>
                </a:cxn>
                <a:cxn ang="0">
                  <a:pos x="0" y="61"/>
                </a:cxn>
                <a:cxn ang="0">
                  <a:pos x="41" y="61"/>
                </a:cxn>
                <a:cxn ang="0">
                  <a:pos x="48" y="14"/>
                </a:cxn>
              </a:cxnLst>
              <a:rect l="0" t="0" r="r" b="b"/>
              <a:pathLst>
                <a:path w="48" h="61">
                  <a:moveTo>
                    <a:pt x="48" y="14"/>
                  </a:moveTo>
                  <a:cubicBezTo>
                    <a:pt x="33" y="9"/>
                    <a:pt x="25" y="4"/>
                    <a:pt x="20" y="0"/>
                  </a:cubicBezTo>
                  <a:cubicBezTo>
                    <a:pt x="8" y="17"/>
                    <a:pt x="1" y="38"/>
                    <a:pt x="0" y="61"/>
                  </a:cubicBezTo>
                  <a:cubicBezTo>
                    <a:pt x="41" y="61"/>
                    <a:pt x="41" y="61"/>
                    <a:pt x="41" y="61"/>
                  </a:cubicBezTo>
                  <a:cubicBezTo>
                    <a:pt x="41" y="43"/>
                    <a:pt x="44" y="27"/>
                    <a:pt x="48" y="1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5" name="Freeform 18"/>
            <p:cNvSpPr>
              <a:spLocks/>
            </p:cNvSpPr>
            <p:nvPr/>
          </p:nvSpPr>
          <p:spPr bwMode="auto">
            <a:xfrm>
              <a:off x="979488" y="3482975"/>
              <a:ext cx="46038" cy="39687"/>
            </a:xfrm>
            <a:custGeom>
              <a:avLst/>
              <a:gdLst/>
              <a:ahLst/>
              <a:cxnLst>
                <a:cxn ang="0">
                  <a:pos x="0" y="13"/>
                </a:cxn>
                <a:cxn ang="0">
                  <a:pos x="52" y="46"/>
                </a:cxn>
                <a:cxn ang="0">
                  <a:pos x="25" y="0"/>
                </a:cxn>
                <a:cxn ang="0">
                  <a:pos x="0" y="13"/>
                </a:cxn>
              </a:cxnLst>
              <a:rect l="0" t="0" r="r" b="b"/>
              <a:pathLst>
                <a:path w="52" h="46">
                  <a:moveTo>
                    <a:pt x="0" y="13"/>
                  </a:moveTo>
                  <a:cubicBezTo>
                    <a:pt x="14" y="29"/>
                    <a:pt x="32" y="41"/>
                    <a:pt x="52" y="46"/>
                  </a:cubicBezTo>
                  <a:cubicBezTo>
                    <a:pt x="39" y="34"/>
                    <a:pt x="31" y="17"/>
                    <a:pt x="25" y="0"/>
                  </a:cubicBezTo>
                  <a:cubicBezTo>
                    <a:pt x="12" y="4"/>
                    <a:pt x="4" y="10"/>
                    <a:pt x="0" y="13"/>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6" name="Freeform 19"/>
            <p:cNvSpPr>
              <a:spLocks/>
            </p:cNvSpPr>
            <p:nvPr/>
          </p:nvSpPr>
          <p:spPr bwMode="auto">
            <a:xfrm>
              <a:off x="981076" y="3336925"/>
              <a:ext cx="47625" cy="39687"/>
            </a:xfrm>
            <a:custGeom>
              <a:avLst/>
              <a:gdLst/>
              <a:ahLst/>
              <a:cxnLst>
                <a:cxn ang="0">
                  <a:pos x="55" y="0"/>
                </a:cxn>
                <a:cxn ang="0">
                  <a:pos x="0" y="34"/>
                </a:cxn>
                <a:cxn ang="0">
                  <a:pos x="24" y="46"/>
                </a:cxn>
                <a:cxn ang="0">
                  <a:pos x="55" y="0"/>
                </a:cxn>
              </a:cxnLst>
              <a:rect l="0" t="0" r="r" b="b"/>
              <a:pathLst>
                <a:path w="55" h="46">
                  <a:moveTo>
                    <a:pt x="55" y="0"/>
                  </a:moveTo>
                  <a:cubicBezTo>
                    <a:pt x="33" y="5"/>
                    <a:pt x="14" y="17"/>
                    <a:pt x="0" y="34"/>
                  </a:cubicBezTo>
                  <a:cubicBezTo>
                    <a:pt x="3" y="36"/>
                    <a:pt x="10" y="41"/>
                    <a:pt x="24" y="46"/>
                  </a:cubicBezTo>
                  <a:cubicBezTo>
                    <a:pt x="33" y="22"/>
                    <a:pt x="45" y="8"/>
                    <a:pt x="55"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7" name="Freeform 20"/>
            <p:cNvSpPr>
              <a:spLocks/>
            </p:cNvSpPr>
            <p:nvPr/>
          </p:nvSpPr>
          <p:spPr bwMode="auto">
            <a:xfrm>
              <a:off x="1095376" y="3370263"/>
              <a:ext cx="42863" cy="55562"/>
            </a:xfrm>
            <a:custGeom>
              <a:avLst/>
              <a:gdLst/>
              <a:ahLst/>
              <a:cxnLst>
                <a:cxn ang="0">
                  <a:pos x="6" y="64"/>
                </a:cxn>
                <a:cxn ang="0">
                  <a:pos x="50" y="64"/>
                </a:cxn>
                <a:cxn ang="0">
                  <a:pos x="27" y="0"/>
                </a:cxn>
                <a:cxn ang="0">
                  <a:pos x="0" y="18"/>
                </a:cxn>
                <a:cxn ang="0">
                  <a:pos x="6" y="64"/>
                </a:cxn>
              </a:cxnLst>
              <a:rect l="0" t="0" r="r" b="b"/>
              <a:pathLst>
                <a:path w="50" h="64">
                  <a:moveTo>
                    <a:pt x="6" y="64"/>
                  </a:moveTo>
                  <a:cubicBezTo>
                    <a:pt x="50" y="64"/>
                    <a:pt x="50" y="64"/>
                    <a:pt x="50" y="64"/>
                  </a:cubicBezTo>
                  <a:cubicBezTo>
                    <a:pt x="49" y="40"/>
                    <a:pt x="41" y="18"/>
                    <a:pt x="27" y="0"/>
                  </a:cubicBezTo>
                  <a:cubicBezTo>
                    <a:pt x="23" y="5"/>
                    <a:pt x="15" y="12"/>
                    <a:pt x="0" y="18"/>
                  </a:cubicBezTo>
                  <a:cubicBezTo>
                    <a:pt x="4" y="31"/>
                    <a:pt x="6" y="46"/>
                    <a:pt x="6" y="6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8" name="Freeform 21"/>
            <p:cNvSpPr>
              <a:spLocks/>
            </p:cNvSpPr>
            <p:nvPr/>
          </p:nvSpPr>
          <p:spPr bwMode="auto">
            <a:xfrm>
              <a:off x="1095376" y="3435350"/>
              <a:ext cx="42863" cy="53975"/>
            </a:xfrm>
            <a:custGeom>
              <a:avLst/>
              <a:gdLst/>
              <a:ahLst/>
              <a:cxnLst>
                <a:cxn ang="0">
                  <a:pos x="0" y="45"/>
                </a:cxn>
                <a:cxn ang="0">
                  <a:pos x="28" y="62"/>
                </a:cxn>
                <a:cxn ang="0">
                  <a:pos x="50" y="0"/>
                </a:cxn>
                <a:cxn ang="0">
                  <a:pos x="6" y="0"/>
                </a:cxn>
                <a:cxn ang="0">
                  <a:pos x="0" y="45"/>
                </a:cxn>
              </a:cxnLst>
              <a:rect l="0" t="0" r="r" b="b"/>
              <a:pathLst>
                <a:path w="50" h="62">
                  <a:moveTo>
                    <a:pt x="0" y="45"/>
                  </a:moveTo>
                  <a:cubicBezTo>
                    <a:pt x="16" y="51"/>
                    <a:pt x="25" y="59"/>
                    <a:pt x="28" y="62"/>
                  </a:cubicBezTo>
                  <a:cubicBezTo>
                    <a:pt x="41" y="45"/>
                    <a:pt x="49" y="23"/>
                    <a:pt x="50" y="0"/>
                  </a:cubicBezTo>
                  <a:cubicBezTo>
                    <a:pt x="6" y="0"/>
                    <a:pt x="6" y="0"/>
                    <a:pt x="6" y="0"/>
                  </a:cubicBezTo>
                  <a:cubicBezTo>
                    <a:pt x="6" y="8"/>
                    <a:pt x="4" y="26"/>
                    <a:pt x="0" y="45"/>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9" name="Freeform 22"/>
            <p:cNvSpPr>
              <a:spLocks/>
            </p:cNvSpPr>
            <p:nvPr/>
          </p:nvSpPr>
          <p:spPr bwMode="auto">
            <a:xfrm>
              <a:off x="1066801" y="3482975"/>
              <a:ext cx="47625" cy="41275"/>
            </a:xfrm>
            <a:custGeom>
              <a:avLst/>
              <a:gdLst/>
              <a:ahLst/>
              <a:cxnLst>
                <a:cxn ang="0">
                  <a:pos x="0" y="48"/>
                </a:cxn>
                <a:cxn ang="0">
                  <a:pos x="54" y="16"/>
                </a:cxn>
                <a:cxn ang="0">
                  <a:pos x="29" y="0"/>
                </a:cxn>
                <a:cxn ang="0">
                  <a:pos x="0" y="48"/>
                </a:cxn>
              </a:cxnLst>
              <a:rect l="0" t="0" r="r" b="b"/>
              <a:pathLst>
                <a:path w="54" h="48">
                  <a:moveTo>
                    <a:pt x="0" y="48"/>
                  </a:moveTo>
                  <a:cubicBezTo>
                    <a:pt x="21" y="43"/>
                    <a:pt x="39" y="32"/>
                    <a:pt x="54" y="16"/>
                  </a:cubicBezTo>
                  <a:cubicBezTo>
                    <a:pt x="52" y="14"/>
                    <a:pt x="44" y="7"/>
                    <a:pt x="29" y="0"/>
                  </a:cubicBezTo>
                  <a:cubicBezTo>
                    <a:pt x="23" y="18"/>
                    <a:pt x="14" y="36"/>
                    <a:pt x="0"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0" name="Freeform 23"/>
            <p:cNvSpPr>
              <a:spLocks noEditPoints="1"/>
            </p:cNvSpPr>
            <p:nvPr/>
          </p:nvSpPr>
          <p:spPr bwMode="auto">
            <a:xfrm>
              <a:off x="882651" y="3267075"/>
              <a:ext cx="328613" cy="330200"/>
            </a:xfrm>
            <a:custGeom>
              <a:avLst/>
              <a:gdLst/>
              <a:ahLst/>
              <a:cxnLst>
                <a:cxn ang="0">
                  <a:pos x="190" y="0"/>
                </a:cxn>
                <a:cxn ang="0">
                  <a:pos x="0" y="190"/>
                </a:cxn>
                <a:cxn ang="0">
                  <a:pos x="190" y="381"/>
                </a:cxn>
                <a:cxn ang="0">
                  <a:pos x="380" y="190"/>
                </a:cxn>
                <a:cxn ang="0">
                  <a:pos x="190" y="0"/>
                </a:cxn>
                <a:cxn ang="0">
                  <a:pos x="190" y="310"/>
                </a:cxn>
                <a:cxn ang="0">
                  <a:pos x="75" y="189"/>
                </a:cxn>
                <a:cxn ang="0">
                  <a:pos x="190" y="67"/>
                </a:cxn>
                <a:cxn ang="0">
                  <a:pos x="306" y="189"/>
                </a:cxn>
                <a:cxn ang="0">
                  <a:pos x="190" y="310"/>
                </a:cxn>
              </a:cxnLst>
              <a:rect l="0" t="0" r="r" b="b"/>
              <a:pathLst>
                <a:path w="380" h="381">
                  <a:moveTo>
                    <a:pt x="190" y="0"/>
                  </a:moveTo>
                  <a:cubicBezTo>
                    <a:pt x="85" y="0"/>
                    <a:pt x="0" y="85"/>
                    <a:pt x="0" y="190"/>
                  </a:cubicBezTo>
                  <a:cubicBezTo>
                    <a:pt x="0" y="295"/>
                    <a:pt x="85" y="381"/>
                    <a:pt x="190" y="381"/>
                  </a:cubicBezTo>
                  <a:cubicBezTo>
                    <a:pt x="295" y="381"/>
                    <a:pt x="380" y="295"/>
                    <a:pt x="380" y="190"/>
                  </a:cubicBezTo>
                  <a:cubicBezTo>
                    <a:pt x="380" y="85"/>
                    <a:pt x="295" y="0"/>
                    <a:pt x="190" y="0"/>
                  </a:cubicBezTo>
                  <a:close/>
                  <a:moveTo>
                    <a:pt x="190" y="310"/>
                  </a:moveTo>
                  <a:cubicBezTo>
                    <a:pt x="127" y="310"/>
                    <a:pt x="75" y="256"/>
                    <a:pt x="75" y="189"/>
                  </a:cubicBezTo>
                  <a:cubicBezTo>
                    <a:pt x="75" y="121"/>
                    <a:pt x="127" y="67"/>
                    <a:pt x="190" y="67"/>
                  </a:cubicBezTo>
                  <a:cubicBezTo>
                    <a:pt x="254" y="67"/>
                    <a:pt x="306" y="121"/>
                    <a:pt x="306" y="189"/>
                  </a:cubicBezTo>
                  <a:cubicBezTo>
                    <a:pt x="306" y="256"/>
                    <a:pt x="254" y="310"/>
                    <a:pt x="190" y="31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1" name="Freeform 24"/>
            <p:cNvSpPr>
              <a:spLocks/>
            </p:cNvSpPr>
            <p:nvPr/>
          </p:nvSpPr>
          <p:spPr bwMode="auto">
            <a:xfrm>
              <a:off x="1052513" y="3340100"/>
              <a:ext cx="30163" cy="42862"/>
            </a:xfrm>
            <a:custGeom>
              <a:avLst/>
              <a:gdLst/>
              <a:ahLst/>
              <a:cxnLst>
                <a:cxn ang="0">
                  <a:pos x="0" y="0"/>
                </a:cxn>
                <a:cxn ang="0">
                  <a:pos x="0" y="51"/>
                </a:cxn>
                <a:cxn ang="0">
                  <a:pos x="35" y="47"/>
                </a:cxn>
                <a:cxn ang="0">
                  <a:pos x="0" y="0"/>
                </a:cxn>
              </a:cxnLst>
              <a:rect l="0" t="0" r="r" b="b"/>
              <a:pathLst>
                <a:path w="35" h="51">
                  <a:moveTo>
                    <a:pt x="0" y="0"/>
                  </a:moveTo>
                  <a:cubicBezTo>
                    <a:pt x="0" y="51"/>
                    <a:pt x="0" y="51"/>
                    <a:pt x="0" y="51"/>
                  </a:cubicBezTo>
                  <a:cubicBezTo>
                    <a:pt x="14" y="50"/>
                    <a:pt x="26" y="49"/>
                    <a:pt x="35" y="47"/>
                  </a:cubicBezTo>
                  <a:cubicBezTo>
                    <a:pt x="24" y="16"/>
                    <a:pt x="6" y="3"/>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2" name="Freeform 25"/>
            <p:cNvSpPr>
              <a:spLocks/>
            </p:cNvSpPr>
            <p:nvPr/>
          </p:nvSpPr>
          <p:spPr bwMode="auto">
            <a:xfrm>
              <a:off x="1052513" y="3389313"/>
              <a:ext cx="39688" cy="36512"/>
            </a:xfrm>
            <a:custGeom>
              <a:avLst/>
              <a:gdLst/>
              <a:ahLst/>
              <a:cxnLst>
                <a:cxn ang="0">
                  <a:pos x="39" y="0"/>
                </a:cxn>
                <a:cxn ang="0">
                  <a:pos x="0" y="4"/>
                </a:cxn>
                <a:cxn ang="0">
                  <a:pos x="0" y="43"/>
                </a:cxn>
                <a:cxn ang="0">
                  <a:pos x="45" y="43"/>
                </a:cxn>
                <a:cxn ang="0">
                  <a:pos x="39" y="0"/>
                </a:cxn>
              </a:cxnLst>
              <a:rect l="0" t="0" r="r" b="b"/>
              <a:pathLst>
                <a:path w="45" h="43">
                  <a:moveTo>
                    <a:pt x="39" y="0"/>
                  </a:moveTo>
                  <a:cubicBezTo>
                    <a:pt x="28" y="3"/>
                    <a:pt x="16" y="4"/>
                    <a:pt x="0" y="4"/>
                  </a:cubicBezTo>
                  <a:cubicBezTo>
                    <a:pt x="0" y="43"/>
                    <a:pt x="0" y="43"/>
                    <a:pt x="0" y="43"/>
                  </a:cubicBezTo>
                  <a:cubicBezTo>
                    <a:pt x="45" y="43"/>
                    <a:pt x="45" y="43"/>
                    <a:pt x="45" y="43"/>
                  </a:cubicBezTo>
                  <a:cubicBezTo>
                    <a:pt x="44" y="26"/>
                    <a:pt x="42" y="12"/>
                    <a:pt x="39"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3" name="Freeform 26"/>
            <p:cNvSpPr>
              <a:spLocks/>
            </p:cNvSpPr>
            <p:nvPr/>
          </p:nvSpPr>
          <p:spPr bwMode="auto">
            <a:xfrm>
              <a:off x="1052513" y="3435350"/>
              <a:ext cx="38100" cy="34925"/>
            </a:xfrm>
            <a:custGeom>
              <a:avLst/>
              <a:gdLst/>
              <a:ahLst/>
              <a:cxnLst>
                <a:cxn ang="0">
                  <a:pos x="44" y="0"/>
                </a:cxn>
                <a:cxn ang="0">
                  <a:pos x="0" y="0"/>
                </a:cxn>
                <a:cxn ang="0">
                  <a:pos x="0" y="35"/>
                </a:cxn>
                <a:cxn ang="0">
                  <a:pos x="38" y="41"/>
                </a:cxn>
                <a:cxn ang="0">
                  <a:pos x="44" y="0"/>
                </a:cxn>
              </a:cxnLst>
              <a:rect l="0" t="0" r="r" b="b"/>
              <a:pathLst>
                <a:path w="44" h="41">
                  <a:moveTo>
                    <a:pt x="44" y="0"/>
                  </a:moveTo>
                  <a:cubicBezTo>
                    <a:pt x="0" y="0"/>
                    <a:pt x="0" y="0"/>
                    <a:pt x="0" y="0"/>
                  </a:cubicBezTo>
                  <a:cubicBezTo>
                    <a:pt x="0" y="35"/>
                    <a:pt x="0" y="35"/>
                    <a:pt x="0" y="35"/>
                  </a:cubicBezTo>
                  <a:cubicBezTo>
                    <a:pt x="15" y="36"/>
                    <a:pt x="28" y="38"/>
                    <a:pt x="38" y="41"/>
                  </a:cubicBezTo>
                  <a:cubicBezTo>
                    <a:pt x="42" y="24"/>
                    <a:pt x="44" y="8"/>
                    <a:pt x="44"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4" name="Freeform 27"/>
            <p:cNvSpPr>
              <a:spLocks/>
            </p:cNvSpPr>
            <p:nvPr/>
          </p:nvSpPr>
          <p:spPr bwMode="auto">
            <a:xfrm>
              <a:off x="1052513" y="3475038"/>
              <a:ext cx="30163" cy="47625"/>
            </a:xfrm>
            <a:custGeom>
              <a:avLst/>
              <a:gdLst/>
              <a:ahLst/>
              <a:cxnLst>
                <a:cxn ang="0">
                  <a:pos x="0" y="0"/>
                </a:cxn>
                <a:cxn ang="0">
                  <a:pos x="0" y="56"/>
                </a:cxn>
                <a:cxn ang="0">
                  <a:pos x="35" y="5"/>
                </a:cxn>
                <a:cxn ang="0">
                  <a:pos x="0" y="0"/>
                </a:cxn>
              </a:cxnLst>
              <a:rect l="0" t="0" r="r" b="b"/>
              <a:pathLst>
                <a:path w="35" h="56">
                  <a:moveTo>
                    <a:pt x="0" y="0"/>
                  </a:moveTo>
                  <a:cubicBezTo>
                    <a:pt x="0" y="56"/>
                    <a:pt x="0" y="56"/>
                    <a:pt x="0" y="56"/>
                  </a:cubicBezTo>
                  <a:cubicBezTo>
                    <a:pt x="18" y="46"/>
                    <a:pt x="29" y="26"/>
                    <a:pt x="35" y="5"/>
                  </a:cubicBezTo>
                  <a:cubicBezTo>
                    <a:pt x="26" y="2"/>
                    <a:pt x="14"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sp>
        <p:nvSpPr>
          <p:cNvPr id="55" name="Freeform 28"/>
          <p:cNvSpPr>
            <a:spLocks noEditPoints="1"/>
          </p:cNvSpPr>
          <p:nvPr userDrawn="1"/>
        </p:nvSpPr>
        <p:spPr bwMode="auto">
          <a:xfrm>
            <a:off x="1091088" y="2127250"/>
            <a:ext cx="246063" cy="247650"/>
          </a:xfrm>
          <a:custGeom>
            <a:avLst/>
            <a:gdLst/>
            <a:ahLst/>
            <a:cxnLst>
              <a:cxn ang="0">
                <a:pos x="191" y="0"/>
              </a:cxn>
              <a:cxn ang="0">
                <a:pos x="0" y="191"/>
              </a:cxn>
              <a:cxn ang="0">
                <a:pos x="191" y="381"/>
              </a:cxn>
              <a:cxn ang="0">
                <a:pos x="381" y="191"/>
              </a:cxn>
              <a:cxn ang="0">
                <a:pos x="191" y="0"/>
              </a:cxn>
              <a:cxn ang="0">
                <a:pos x="221" y="287"/>
              </a:cxn>
              <a:cxn ang="0">
                <a:pos x="221" y="235"/>
              </a:cxn>
              <a:cxn ang="0">
                <a:pos x="163" y="235"/>
              </a:cxn>
              <a:cxn ang="0">
                <a:pos x="162" y="287"/>
              </a:cxn>
              <a:cxn ang="0">
                <a:pos x="109" y="259"/>
              </a:cxn>
              <a:cxn ang="0">
                <a:pos x="109" y="205"/>
              </a:cxn>
              <a:cxn ang="0">
                <a:pos x="189" y="126"/>
              </a:cxn>
              <a:cxn ang="0">
                <a:pos x="273" y="206"/>
              </a:cxn>
              <a:cxn ang="0">
                <a:pos x="273" y="260"/>
              </a:cxn>
              <a:cxn ang="0">
                <a:pos x="221" y="287"/>
              </a:cxn>
              <a:cxn ang="0">
                <a:pos x="292" y="201"/>
              </a:cxn>
              <a:cxn ang="0">
                <a:pos x="189" y="104"/>
              </a:cxn>
              <a:cxn ang="0">
                <a:pos x="89" y="201"/>
              </a:cxn>
              <a:cxn ang="0">
                <a:pos x="87" y="165"/>
              </a:cxn>
              <a:cxn ang="0">
                <a:pos x="171" y="86"/>
              </a:cxn>
              <a:cxn ang="0">
                <a:pos x="208" y="86"/>
              </a:cxn>
              <a:cxn ang="0">
                <a:pos x="301" y="174"/>
              </a:cxn>
              <a:cxn ang="0">
                <a:pos x="292" y="201"/>
              </a:cxn>
            </a:cxnLst>
            <a:rect l="0" t="0" r="r" b="b"/>
            <a:pathLst>
              <a:path w="381" h="381">
                <a:moveTo>
                  <a:pt x="191" y="0"/>
                </a:moveTo>
                <a:cubicBezTo>
                  <a:pt x="86" y="0"/>
                  <a:pt x="0" y="85"/>
                  <a:pt x="0" y="191"/>
                </a:cubicBezTo>
                <a:cubicBezTo>
                  <a:pt x="0" y="296"/>
                  <a:pt x="86" y="381"/>
                  <a:pt x="191" y="381"/>
                </a:cubicBezTo>
                <a:cubicBezTo>
                  <a:pt x="296" y="381"/>
                  <a:pt x="381" y="296"/>
                  <a:pt x="381" y="191"/>
                </a:cubicBezTo>
                <a:cubicBezTo>
                  <a:pt x="381" y="85"/>
                  <a:pt x="296" y="0"/>
                  <a:pt x="191" y="0"/>
                </a:cubicBezTo>
                <a:close/>
                <a:moveTo>
                  <a:pt x="221" y="287"/>
                </a:moveTo>
                <a:cubicBezTo>
                  <a:pt x="221" y="235"/>
                  <a:pt x="221" y="235"/>
                  <a:pt x="221" y="235"/>
                </a:cubicBezTo>
                <a:cubicBezTo>
                  <a:pt x="163" y="235"/>
                  <a:pt x="163" y="235"/>
                  <a:pt x="163" y="235"/>
                </a:cubicBezTo>
                <a:cubicBezTo>
                  <a:pt x="162" y="287"/>
                  <a:pt x="162" y="287"/>
                  <a:pt x="162" y="287"/>
                </a:cubicBezTo>
                <a:cubicBezTo>
                  <a:pt x="162" y="287"/>
                  <a:pt x="109" y="288"/>
                  <a:pt x="109" y="259"/>
                </a:cubicBezTo>
                <a:cubicBezTo>
                  <a:pt x="109" y="229"/>
                  <a:pt x="109" y="205"/>
                  <a:pt x="109" y="205"/>
                </a:cubicBezTo>
                <a:cubicBezTo>
                  <a:pt x="189" y="126"/>
                  <a:pt x="189" y="126"/>
                  <a:pt x="189" y="126"/>
                </a:cubicBezTo>
                <a:cubicBezTo>
                  <a:pt x="273" y="206"/>
                  <a:pt x="273" y="206"/>
                  <a:pt x="273" y="206"/>
                </a:cubicBezTo>
                <a:cubicBezTo>
                  <a:pt x="273" y="260"/>
                  <a:pt x="273" y="260"/>
                  <a:pt x="273" y="260"/>
                </a:cubicBezTo>
                <a:cubicBezTo>
                  <a:pt x="273" y="260"/>
                  <a:pt x="279" y="288"/>
                  <a:pt x="221" y="287"/>
                </a:cubicBezTo>
                <a:close/>
                <a:moveTo>
                  <a:pt x="292" y="201"/>
                </a:moveTo>
                <a:cubicBezTo>
                  <a:pt x="189" y="104"/>
                  <a:pt x="189" y="104"/>
                  <a:pt x="189" y="104"/>
                </a:cubicBezTo>
                <a:cubicBezTo>
                  <a:pt x="89" y="201"/>
                  <a:pt x="89" y="201"/>
                  <a:pt x="89" y="201"/>
                </a:cubicBezTo>
                <a:cubicBezTo>
                  <a:pt x="67" y="183"/>
                  <a:pt x="87" y="165"/>
                  <a:pt x="87" y="165"/>
                </a:cubicBezTo>
                <a:cubicBezTo>
                  <a:pt x="87" y="165"/>
                  <a:pt x="153" y="102"/>
                  <a:pt x="171" y="86"/>
                </a:cubicBezTo>
                <a:cubicBezTo>
                  <a:pt x="188" y="71"/>
                  <a:pt x="208" y="86"/>
                  <a:pt x="208" y="86"/>
                </a:cubicBezTo>
                <a:cubicBezTo>
                  <a:pt x="208" y="86"/>
                  <a:pt x="287" y="158"/>
                  <a:pt x="301" y="174"/>
                </a:cubicBezTo>
                <a:cubicBezTo>
                  <a:pt x="315" y="189"/>
                  <a:pt x="292" y="201"/>
                  <a:pt x="292" y="201"/>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6" name="Freeform 55"/>
          <p:cNvSpPr>
            <a:spLocks noEditPoints="1"/>
          </p:cNvSpPr>
          <p:nvPr userDrawn="1"/>
        </p:nvSpPr>
        <p:spPr bwMode="auto">
          <a:xfrm>
            <a:off x="5177715" y="2779811"/>
            <a:ext cx="246063" cy="246063"/>
          </a:xfrm>
          <a:custGeom>
            <a:avLst/>
            <a:gdLst/>
            <a:ahLst/>
            <a:cxnLst>
              <a:cxn ang="0">
                <a:pos x="190" y="0"/>
              </a:cxn>
              <a:cxn ang="0">
                <a:pos x="0" y="190"/>
              </a:cxn>
              <a:cxn ang="0">
                <a:pos x="190" y="380"/>
              </a:cxn>
              <a:cxn ang="0">
                <a:pos x="380" y="190"/>
              </a:cxn>
              <a:cxn ang="0">
                <a:pos x="190" y="0"/>
              </a:cxn>
              <a:cxn ang="0">
                <a:pos x="178" y="74"/>
              </a:cxn>
              <a:cxn ang="0">
                <a:pos x="171" y="138"/>
              </a:cxn>
              <a:cxn ang="0">
                <a:pos x="147" y="60"/>
              </a:cxn>
              <a:cxn ang="0">
                <a:pos x="178" y="74"/>
              </a:cxn>
              <a:cxn ang="0">
                <a:pos x="197" y="303"/>
              </a:cxn>
              <a:cxn ang="0">
                <a:pos x="124" y="201"/>
              </a:cxn>
              <a:cxn ang="0">
                <a:pos x="109" y="107"/>
              </a:cxn>
              <a:cxn ang="0">
                <a:pos x="136" y="63"/>
              </a:cxn>
              <a:cxn ang="0">
                <a:pos x="161" y="140"/>
              </a:cxn>
              <a:cxn ang="0">
                <a:pos x="151" y="168"/>
              </a:cxn>
              <a:cxn ang="0">
                <a:pos x="188" y="243"/>
              </a:cxn>
              <a:cxn ang="0">
                <a:pos x="208" y="243"/>
              </a:cxn>
              <a:cxn ang="0">
                <a:pos x="244" y="314"/>
              </a:cxn>
              <a:cxn ang="0">
                <a:pos x="197" y="303"/>
              </a:cxn>
              <a:cxn ang="0">
                <a:pos x="257" y="309"/>
              </a:cxn>
              <a:cxn ang="0">
                <a:pos x="219" y="239"/>
              </a:cxn>
              <a:cxn ang="0">
                <a:pos x="251" y="242"/>
              </a:cxn>
              <a:cxn ang="0">
                <a:pos x="269" y="277"/>
              </a:cxn>
              <a:cxn ang="0">
                <a:pos x="257" y="309"/>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178" y="74"/>
                </a:moveTo>
                <a:cubicBezTo>
                  <a:pt x="189" y="95"/>
                  <a:pt x="197" y="128"/>
                  <a:pt x="171" y="138"/>
                </a:cubicBezTo>
                <a:cubicBezTo>
                  <a:pt x="164" y="118"/>
                  <a:pt x="147" y="60"/>
                  <a:pt x="147" y="60"/>
                </a:cubicBezTo>
                <a:cubicBezTo>
                  <a:pt x="147" y="60"/>
                  <a:pt x="168" y="53"/>
                  <a:pt x="178" y="74"/>
                </a:cubicBezTo>
                <a:close/>
                <a:moveTo>
                  <a:pt x="197" y="303"/>
                </a:moveTo>
                <a:cubicBezTo>
                  <a:pt x="180" y="290"/>
                  <a:pt x="145" y="253"/>
                  <a:pt x="124" y="201"/>
                </a:cubicBezTo>
                <a:cubicBezTo>
                  <a:pt x="112" y="173"/>
                  <a:pt x="109" y="142"/>
                  <a:pt x="109" y="107"/>
                </a:cubicBezTo>
                <a:cubicBezTo>
                  <a:pt x="110" y="76"/>
                  <a:pt x="123" y="67"/>
                  <a:pt x="136" y="63"/>
                </a:cubicBezTo>
                <a:cubicBezTo>
                  <a:pt x="161" y="140"/>
                  <a:pt x="161" y="140"/>
                  <a:pt x="161" y="140"/>
                </a:cubicBezTo>
                <a:cubicBezTo>
                  <a:pt x="161" y="140"/>
                  <a:pt x="144" y="146"/>
                  <a:pt x="151" y="168"/>
                </a:cubicBezTo>
                <a:cubicBezTo>
                  <a:pt x="151" y="168"/>
                  <a:pt x="157" y="206"/>
                  <a:pt x="188" y="243"/>
                </a:cubicBezTo>
                <a:cubicBezTo>
                  <a:pt x="192" y="250"/>
                  <a:pt x="199" y="250"/>
                  <a:pt x="208" y="243"/>
                </a:cubicBezTo>
                <a:cubicBezTo>
                  <a:pt x="214" y="260"/>
                  <a:pt x="244" y="314"/>
                  <a:pt x="244" y="314"/>
                </a:cubicBezTo>
                <a:cubicBezTo>
                  <a:pt x="244" y="314"/>
                  <a:pt x="225" y="322"/>
                  <a:pt x="197" y="303"/>
                </a:cubicBezTo>
                <a:close/>
                <a:moveTo>
                  <a:pt x="257" y="309"/>
                </a:moveTo>
                <a:cubicBezTo>
                  <a:pt x="219" y="239"/>
                  <a:pt x="219" y="239"/>
                  <a:pt x="219" y="239"/>
                </a:cubicBezTo>
                <a:cubicBezTo>
                  <a:pt x="241" y="227"/>
                  <a:pt x="251" y="242"/>
                  <a:pt x="251" y="242"/>
                </a:cubicBezTo>
                <a:cubicBezTo>
                  <a:pt x="251" y="242"/>
                  <a:pt x="261" y="262"/>
                  <a:pt x="269" y="277"/>
                </a:cubicBezTo>
                <a:cubicBezTo>
                  <a:pt x="278" y="293"/>
                  <a:pt x="257" y="309"/>
                  <a:pt x="257" y="309"/>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7" name="Freeform 56"/>
          <p:cNvSpPr>
            <a:spLocks noEditPoints="1"/>
          </p:cNvSpPr>
          <p:nvPr userDrawn="1"/>
        </p:nvSpPr>
        <p:spPr bwMode="auto">
          <a:xfrm>
            <a:off x="5177715" y="3126399"/>
            <a:ext cx="246063" cy="244475"/>
          </a:xfrm>
          <a:custGeom>
            <a:avLst/>
            <a:gdLst/>
            <a:ahLst/>
            <a:cxnLst>
              <a:cxn ang="0">
                <a:pos x="190" y="0"/>
              </a:cxn>
              <a:cxn ang="0">
                <a:pos x="0" y="190"/>
              </a:cxn>
              <a:cxn ang="0">
                <a:pos x="190" y="380"/>
              </a:cxn>
              <a:cxn ang="0">
                <a:pos x="380" y="190"/>
              </a:cxn>
              <a:cxn ang="0">
                <a:pos x="190" y="0"/>
              </a:cxn>
              <a:cxn ang="0">
                <a:pos x="275" y="274"/>
              </a:cxn>
              <a:cxn ang="0">
                <a:pos x="122" y="274"/>
              </a:cxn>
              <a:cxn ang="0">
                <a:pos x="108" y="270"/>
              </a:cxn>
              <a:cxn ang="0">
                <a:pos x="167" y="204"/>
              </a:cxn>
              <a:cxn ang="0">
                <a:pos x="192" y="224"/>
              </a:cxn>
              <a:cxn ang="0">
                <a:pos x="218" y="205"/>
              </a:cxn>
              <a:cxn ang="0">
                <a:pos x="280" y="273"/>
              </a:cxn>
              <a:cxn ang="0">
                <a:pos x="275" y="274"/>
              </a:cxn>
              <a:cxn ang="0">
                <a:pos x="137" y="167"/>
              </a:cxn>
              <a:cxn ang="0">
                <a:pos x="137" y="149"/>
              </a:cxn>
              <a:cxn ang="0">
                <a:pos x="252" y="148"/>
              </a:cxn>
              <a:cxn ang="0">
                <a:pos x="252" y="170"/>
              </a:cxn>
              <a:cxn ang="0">
                <a:pos x="193" y="211"/>
              </a:cxn>
              <a:cxn ang="0">
                <a:pos x="137" y="167"/>
              </a:cxn>
              <a:cxn ang="0">
                <a:pos x="292" y="262"/>
              </a:cxn>
              <a:cxn ang="0">
                <a:pos x="232" y="195"/>
              </a:cxn>
              <a:cxn ang="0">
                <a:pos x="285" y="158"/>
              </a:cxn>
              <a:cxn ang="0">
                <a:pos x="194" y="83"/>
              </a:cxn>
              <a:cxn ang="0">
                <a:pos x="105" y="158"/>
              </a:cxn>
              <a:cxn ang="0">
                <a:pos x="154" y="194"/>
              </a:cxn>
              <a:cxn ang="0">
                <a:pos x="97" y="258"/>
              </a:cxn>
              <a:cxn ang="0">
                <a:pos x="95" y="246"/>
              </a:cxn>
              <a:cxn ang="0">
                <a:pos x="95" y="156"/>
              </a:cxn>
              <a:cxn ang="0">
                <a:pos x="182" y="81"/>
              </a:cxn>
              <a:cxn ang="0">
                <a:pos x="207" y="81"/>
              </a:cxn>
              <a:cxn ang="0">
                <a:pos x="294" y="154"/>
              </a:cxn>
              <a:cxn ang="0">
                <a:pos x="294" y="248"/>
              </a:cxn>
              <a:cxn ang="0">
                <a:pos x="292" y="262"/>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275" y="274"/>
                </a:moveTo>
                <a:cubicBezTo>
                  <a:pt x="249" y="274"/>
                  <a:pt x="122" y="274"/>
                  <a:pt x="122" y="274"/>
                </a:cubicBezTo>
                <a:cubicBezTo>
                  <a:pt x="122" y="274"/>
                  <a:pt x="115" y="274"/>
                  <a:pt x="108" y="270"/>
                </a:cubicBezTo>
                <a:cubicBezTo>
                  <a:pt x="167" y="204"/>
                  <a:pt x="167" y="204"/>
                  <a:pt x="167" y="204"/>
                </a:cubicBezTo>
                <a:cubicBezTo>
                  <a:pt x="192" y="224"/>
                  <a:pt x="192" y="224"/>
                  <a:pt x="192" y="224"/>
                </a:cubicBezTo>
                <a:cubicBezTo>
                  <a:pt x="218" y="205"/>
                  <a:pt x="218" y="205"/>
                  <a:pt x="218" y="205"/>
                </a:cubicBezTo>
                <a:cubicBezTo>
                  <a:pt x="280" y="273"/>
                  <a:pt x="280" y="273"/>
                  <a:pt x="280" y="273"/>
                </a:cubicBezTo>
                <a:cubicBezTo>
                  <a:pt x="278" y="273"/>
                  <a:pt x="277" y="274"/>
                  <a:pt x="275" y="274"/>
                </a:cubicBezTo>
                <a:close/>
                <a:moveTo>
                  <a:pt x="137" y="167"/>
                </a:moveTo>
                <a:cubicBezTo>
                  <a:pt x="137" y="149"/>
                  <a:pt x="137" y="149"/>
                  <a:pt x="137" y="149"/>
                </a:cubicBezTo>
                <a:cubicBezTo>
                  <a:pt x="252" y="148"/>
                  <a:pt x="252" y="148"/>
                  <a:pt x="252" y="148"/>
                </a:cubicBezTo>
                <a:cubicBezTo>
                  <a:pt x="252" y="170"/>
                  <a:pt x="252" y="170"/>
                  <a:pt x="252" y="170"/>
                </a:cubicBezTo>
                <a:cubicBezTo>
                  <a:pt x="193" y="211"/>
                  <a:pt x="193" y="211"/>
                  <a:pt x="193" y="211"/>
                </a:cubicBezTo>
                <a:lnTo>
                  <a:pt x="137" y="167"/>
                </a:lnTo>
                <a:close/>
                <a:moveTo>
                  <a:pt x="292" y="262"/>
                </a:moveTo>
                <a:cubicBezTo>
                  <a:pt x="232" y="195"/>
                  <a:pt x="232" y="195"/>
                  <a:pt x="232" y="195"/>
                </a:cubicBezTo>
                <a:cubicBezTo>
                  <a:pt x="285" y="158"/>
                  <a:pt x="285" y="158"/>
                  <a:pt x="285" y="158"/>
                </a:cubicBezTo>
                <a:cubicBezTo>
                  <a:pt x="194" y="83"/>
                  <a:pt x="194" y="83"/>
                  <a:pt x="194" y="83"/>
                </a:cubicBezTo>
                <a:cubicBezTo>
                  <a:pt x="105" y="158"/>
                  <a:pt x="105" y="158"/>
                  <a:pt x="105" y="158"/>
                </a:cubicBezTo>
                <a:cubicBezTo>
                  <a:pt x="154" y="194"/>
                  <a:pt x="154" y="194"/>
                  <a:pt x="154" y="194"/>
                </a:cubicBezTo>
                <a:cubicBezTo>
                  <a:pt x="97" y="258"/>
                  <a:pt x="97" y="258"/>
                  <a:pt x="97" y="258"/>
                </a:cubicBezTo>
                <a:cubicBezTo>
                  <a:pt x="95" y="254"/>
                  <a:pt x="95" y="251"/>
                  <a:pt x="95" y="246"/>
                </a:cubicBezTo>
                <a:cubicBezTo>
                  <a:pt x="95" y="218"/>
                  <a:pt x="95" y="156"/>
                  <a:pt x="95" y="156"/>
                </a:cubicBezTo>
                <a:cubicBezTo>
                  <a:pt x="182" y="81"/>
                  <a:pt x="182" y="81"/>
                  <a:pt x="182" y="81"/>
                </a:cubicBezTo>
                <a:cubicBezTo>
                  <a:pt x="182" y="81"/>
                  <a:pt x="194" y="68"/>
                  <a:pt x="207" y="81"/>
                </a:cubicBezTo>
                <a:cubicBezTo>
                  <a:pt x="222" y="96"/>
                  <a:pt x="294" y="154"/>
                  <a:pt x="294" y="154"/>
                </a:cubicBezTo>
                <a:cubicBezTo>
                  <a:pt x="294" y="248"/>
                  <a:pt x="294" y="248"/>
                  <a:pt x="294" y="248"/>
                </a:cubicBezTo>
                <a:cubicBezTo>
                  <a:pt x="294" y="248"/>
                  <a:pt x="295" y="256"/>
                  <a:pt x="292" y="262"/>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nvGrpSpPr>
          <p:cNvPr id="58" name="Group 57"/>
          <p:cNvGrpSpPr/>
          <p:nvPr userDrawn="1"/>
        </p:nvGrpSpPr>
        <p:grpSpPr>
          <a:xfrm>
            <a:off x="5177281" y="3453932"/>
            <a:ext cx="246460" cy="247650"/>
            <a:chOff x="882651" y="3267075"/>
            <a:chExt cx="328613" cy="330200"/>
          </a:xfrm>
          <a:solidFill>
            <a:schemeClr val="accent3"/>
          </a:solidFill>
        </p:grpSpPr>
        <p:sp>
          <p:nvSpPr>
            <p:cNvPr id="59" name="Freeform 10"/>
            <p:cNvSpPr>
              <a:spLocks/>
            </p:cNvSpPr>
            <p:nvPr/>
          </p:nvSpPr>
          <p:spPr bwMode="auto">
            <a:xfrm>
              <a:off x="1052513" y="3335338"/>
              <a:ext cx="1588" cy="1587"/>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0" name="Freeform 11"/>
            <p:cNvSpPr>
              <a:spLocks/>
            </p:cNvSpPr>
            <p:nvPr/>
          </p:nvSpPr>
          <p:spPr bwMode="auto">
            <a:xfrm>
              <a:off x="1003301" y="3387725"/>
              <a:ext cx="39688" cy="38100"/>
            </a:xfrm>
            <a:custGeom>
              <a:avLst/>
              <a:gdLst/>
              <a:ahLst/>
              <a:cxnLst>
                <a:cxn ang="0">
                  <a:pos x="0" y="44"/>
                </a:cxn>
                <a:cxn ang="0">
                  <a:pos x="47" y="44"/>
                </a:cxn>
                <a:cxn ang="0">
                  <a:pos x="47" y="5"/>
                </a:cxn>
                <a:cxn ang="0">
                  <a:pos x="6" y="0"/>
                </a:cxn>
                <a:cxn ang="0">
                  <a:pos x="0" y="44"/>
                </a:cxn>
              </a:cxnLst>
              <a:rect l="0" t="0" r="r" b="b"/>
              <a:pathLst>
                <a:path w="47" h="44">
                  <a:moveTo>
                    <a:pt x="0" y="44"/>
                  </a:moveTo>
                  <a:cubicBezTo>
                    <a:pt x="47" y="44"/>
                    <a:pt x="47" y="44"/>
                    <a:pt x="47" y="44"/>
                  </a:cubicBezTo>
                  <a:cubicBezTo>
                    <a:pt x="47" y="5"/>
                    <a:pt x="47" y="5"/>
                    <a:pt x="47" y="5"/>
                  </a:cubicBezTo>
                  <a:cubicBezTo>
                    <a:pt x="30" y="5"/>
                    <a:pt x="17" y="3"/>
                    <a:pt x="6" y="0"/>
                  </a:cubicBezTo>
                  <a:cubicBezTo>
                    <a:pt x="2" y="12"/>
                    <a:pt x="0" y="27"/>
                    <a:pt x="0" y="4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1" name="Freeform 12"/>
            <p:cNvSpPr>
              <a:spLocks/>
            </p:cNvSpPr>
            <p:nvPr/>
          </p:nvSpPr>
          <p:spPr bwMode="auto">
            <a:xfrm>
              <a:off x="1003301" y="3435350"/>
              <a:ext cx="39688" cy="36512"/>
            </a:xfrm>
            <a:custGeom>
              <a:avLst/>
              <a:gdLst/>
              <a:ahLst/>
              <a:cxnLst>
                <a:cxn ang="0">
                  <a:pos x="6" y="42"/>
                </a:cxn>
                <a:cxn ang="0">
                  <a:pos x="47" y="35"/>
                </a:cxn>
                <a:cxn ang="0">
                  <a:pos x="47" y="0"/>
                </a:cxn>
                <a:cxn ang="0">
                  <a:pos x="0" y="0"/>
                </a:cxn>
                <a:cxn ang="0">
                  <a:pos x="6" y="42"/>
                </a:cxn>
              </a:cxnLst>
              <a:rect l="0" t="0" r="r" b="b"/>
              <a:pathLst>
                <a:path w="47" h="42">
                  <a:moveTo>
                    <a:pt x="6" y="42"/>
                  </a:moveTo>
                  <a:cubicBezTo>
                    <a:pt x="18" y="38"/>
                    <a:pt x="31" y="36"/>
                    <a:pt x="47" y="35"/>
                  </a:cubicBezTo>
                  <a:cubicBezTo>
                    <a:pt x="47" y="0"/>
                    <a:pt x="47" y="0"/>
                    <a:pt x="47" y="0"/>
                  </a:cubicBezTo>
                  <a:cubicBezTo>
                    <a:pt x="0" y="0"/>
                    <a:pt x="0" y="0"/>
                    <a:pt x="0" y="0"/>
                  </a:cubicBezTo>
                  <a:cubicBezTo>
                    <a:pt x="0" y="8"/>
                    <a:pt x="2" y="24"/>
                    <a:pt x="6" y="42"/>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2" name="Freeform 13"/>
            <p:cNvSpPr>
              <a:spLocks/>
            </p:cNvSpPr>
            <p:nvPr/>
          </p:nvSpPr>
          <p:spPr bwMode="auto">
            <a:xfrm>
              <a:off x="1065213" y="3335338"/>
              <a:ext cx="47625" cy="42862"/>
            </a:xfrm>
            <a:custGeom>
              <a:avLst/>
              <a:gdLst/>
              <a:ahLst/>
              <a:cxnLst>
                <a:cxn ang="0">
                  <a:pos x="32" y="48"/>
                </a:cxn>
                <a:cxn ang="0">
                  <a:pos x="55" y="32"/>
                </a:cxn>
                <a:cxn ang="0">
                  <a:pos x="0" y="0"/>
                </a:cxn>
                <a:cxn ang="0">
                  <a:pos x="32" y="48"/>
                </a:cxn>
              </a:cxnLst>
              <a:rect l="0" t="0" r="r" b="b"/>
              <a:pathLst>
                <a:path w="55" h="48">
                  <a:moveTo>
                    <a:pt x="32" y="48"/>
                  </a:moveTo>
                  <a:cubicBezTo>
                    <a:pt x="47" y="42"/>
                    <a:pt x="53" y="35"/>
                    <a:pt x="55" y="32"/>
                  </a:cubicBezTo>
                  <a:cubicBezTo>
                    <a:pt x="40" y="16"/>
                    <a:pt x="21" y="5"/>
                    <a:pt x="0" y="0"/>
                  </a:cubicBezTo>
                  <a:cubicBezTo>
                    <a:pt x="9" y="8"/>
                    <a:pt x="23" y="23"/>
                    <a:pt x="32"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3" name="Freeform 14"/>
            <p:cNvSpPr>
              <a:spLocks/>
            </p:cNvSpPr>
            <p:nvPr/>
          </p:nvSpPr>
          <p:spPr bwMode="auto">
            <a:xfrm>
              <a:off x="1009651" y="3335338"/>
              <a:ext cx="33338" cy="47625"/>
            </a:xfrm>
            <a:custGeom>
              <a:avLst/>
              <a:gdLst/>
              <a:ahLst/>
              <a:cxnLst>
                <a:cxn ang="0">
                  <a:pos x="37" y="4"/>
                </a:cxn>
                <a:cxn ang="0">
                  <a:pos x="0" y="51"/>
                </a:cxn>
                <a:cxn ang="0">
                  <a:pos x="38" y="55"/>
                </a:cxn>
                <a:cxn ang="0">
                  <a:pos x="38" y="0"/>
                </a:cxn>
                <a:cxn ang="0">
                  <a:pos x="35" y="0"/>
                </a:cxn>
                <a:cxn ang="0">
                  <a:pos x="37" y="4"/>
                </a:cxn>
              </a:cxnLst>
              <a:rect l="0" t="0" r="r" b="b"/>
              <a:pathLst>
                <a:path w="38" h="55">
                  <a:moveTo>
                    <a:pt x="37" y="4"/>
                  </a:moveTo>
                  <a:cubicBezTo>
                    <a:pt x="36" y="5"/>
                    <a:pt x="14" y="16"/>
                    <a:pt x="0" y="51"/>
                  </a:cubicBezTo>
                  <a:cubicBezTo>
                    <a:pt x="10" y="53"/>
                    <a:pt x="23" y="55"/>
                    <a:pt x="38" y="55"/>
                  </a:cubicBezTo>
                  <a:cubicBezTo>
                    <a:pt x="38" y="0"/>
                    <a:pt x="38" y="0"/>
                    <a:pt x="38" y="0"/>
                  </a:cubicBezTo>
                  <a:cubicBezTo>
                    <a:pt x="37" y="0"/>
                    <a:pt x="36" y="0"/>
                    <a:pt x="35" y="0"/>
                  </a:cubicBezTo>
                  <a:lnTo>
                    <a:pt x="37" y="4"/>
                  </a:ln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4" name="Freeform 15"/>
            <p:cNvSpPr>
              <a:spLocks/>
            </p:cNvSpPr>
            <p:nvPr/>
          </p:nvSpPr>
          <p:spPr bwMode="auto">
            <a:xfrm>
              <a:off x="957263" y="3435350"/>
              <a:ext cx="41275" cy="52387"/>
            </a:xfrm>
            <a:custGeom>
              <a:avLst/>
              <a:gdLst/>
              <a:ahLst/>
              <a:cxnLst>
                <a:cxn ang="0">
                  <a:pos x="41" y="0"/>
                </a:cxn>
                <a:cxn ang="0">
                  <a:pos x="0" y="0"/>
                </a:cxn>
                <a:cxn ang="0">
                  <a:pos x="20" y="60"/>
                </a:cxn>
                <a:cxn ang="0">
                  <a:pos x="48" y="45"/>
                </a:cxn>
                <a:cxn ang="0">
                  <a:pos x="41" y="0"/>
                </a:cxn>
              </a:cxnLst>
              <a:rect l="0" t="0" r="r" b="b"/>
              <a:pathLst>
                <a:path w="48" h="60">
                  <a:moveTo>
                    <a:pt x="41" y="0"/>
                  </a:moveTo>
                  <a:cubicBezTo>
                    <a:pt x="0" y="0"/>
                    <a:pt x="0" y="0"/>
                    <a:pt x="0" y="0"/>
                  </a:cubicBezTo>
                  <a:cubicBezTo>
                    <a:pt x="1" y="22"/>
                    <a:pt x="8" y="43"/>
                    <a:pt x="20" y="60"/>
                  </a:cubicBezTo>
                  <a:cubicBezTo>
                    <a:pt x="24" y="57"/>
                    <a:pt x="34" y="51"/>
                    <a:pt x="48" y="45"/>
                  </a:cubicBezTo>
                  <a:cubicBezTo>
                    <a:pt x="43" y="26"/>
                    <a:pt x="41" y="9"/>
                    <a:pt x="41"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5" name="Freeform 16"/>
            <p:cNvSpPr>
              <a:spLocks/>
            </p:cNvSpPr>
            <p:nvPr/>
          </p:nvSpPr>
          <p:spPr bwMode="auto">
            <a:xfrm>
              <a:off x="1009651" y="3475038"/>
              <a:ext cx="33338" cy="49212"/>
            </a:xfrm>
            <a:custGeom>
              <a:avLst/>
              <a:gdLst/>
              <a:ahLst/>
              <a:cxnLst>
                <a:cxn ang="0">
                  <a:pos x="38" y="57"/>
                </a:cxn>
                <a:cxn ang="0">
                  <a:pos x="38" y="0"/>
                </a:cxn>
                <a:cxn ang="0">
                  <a:pos x="0" y="6"/>
                </a:cxn>
                <a:cxn ang="0">
                  <a:pos x="38" y="57"/>
                </a:cxn>
              </a:cxnLst>
              <a:rect l="0" t="0" r="r" b="b"/>
              <a:pathLst>
                <a:path w="38" h="57">
                  <a:moveTo>
                    <a:pt x="38" y="57"/>
                  </a:moveTo>
                  <a:cubicBezTo>
                    <a:pt x="38" y="0"/>
                    <a:pt x="38" y="0"/>
                    <a:pt x="38" y="0"/>
                  </a:cubicBezTo>
                  <a:cubicBezTo>
                    <a:pt x="23" y="1"/>
                    <a:pt x="11" y="3"/>
                    <a:pt x="0" y="6"/>
                  </a:cubicBezTo>
                  <a:cubicBezTo>
                    <a:pt x="7" y="27"/>
                    <a:pt x="18" y="48"/>
                    <a:pt x="38" y="57"/>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6" name="Freeform 17"/>
            <p:cNvSpPr>
              <a:spLocks/>
            </p:cNvSpPr>
            <p:nvPr/>
          </p:nvSpPr>
          <p:spPr bwMode="auto">
            <a:xfrm>
              <a:off x="957263" y="3373438"/>
              <a:ext cx="41275" cy="52387"/>
            </a:xfrm>
            <a:custGeom>
              <a:avLst/>
              <a:gdLst/>
              <a:ahLst/>
              <a:cxnLst>
                <a:cxn ang="0">
                  <a:pos x="48" y="14"/>
                </a:cxn>
                <a:cxn ang="0">
                  <a:pos x="20" y="0"/>
                </a:cxn>
                <a:cxn ang="0">
                  <a:pos x="0" y="61"/>
                </a:cxn>
                <a:cxn ang="0">
                  <a:pos x="41" y="61"/>
                </a:cxn>
                <a:cxn ang="0">
                  <a:pos x="48" y="14"/>
                </a:cxn>
              </a:cxnLst>
              <a:rect l="0" t="0" r="r" b="b"/>
              <a:pathLst>
                <a:path w="48" h="61">
                  <a:moveTo>
                    <a:pt x="48" y="14"/>
                  </a:moveTo>
                  <a:cubicBezTo>
                    <a:pt x="33" y="9"/>
                    <a:pt x="25" y="4"/>
                    <a:pt x="20" y="0"/>
                  </a:cubicBezTo>
                  <a:cubicBezTo>
                    <a:pt x="8" y="17"/>
                    <a:pt x="1" y="38"/>
                    <a:pt x="0" y="61"/>
                  </a:cubicBezTo>
                  <a:cubicBezTo>
                    <a:pt x="41" y="61"/>
                    <a:pt x="41" y="61"/>
                    <a:pt x="41" y="61"/>
                  </a:cubicBezTo>
                  <a:cubicBezTo>
                    <a:pt x="41" y="43"/>
                    <a:pt x="44" y="27"/>
                    <a:pt x="48" y="1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7" name="Freeform 18"/>
            <p:cNvSpPr>
              <a:spLocks/>
            </p:cNvSpPr>
            <p:nvPr/>
          </p:nvSpPr>
          <p:spPr bwMode="auto">
            <a:xfrm>
              <a:off x="979488" y="3482975"/>
              <a:ext cx="46038" cy="39687"/>
            </a:xfrm>
            <a:custGeom>
              <a:avLst/>
              <a:gdLst/>
              <a:ahLst/>
              <a:cxnLst>
                <a:cxn ang="0">
                  <a:pos x="0" y="13"/>
                </a:cxn>
                <a:cxn ang="0">
                  <a:pos x="52" y="46"/>
                </a:cxn>
                <a:cxn ang="0">
                  <a:pos x="25" y="0"/>
                </a:cxn>
                <a:cxn ang="0">
                  <a:pos x="0" y="13"/>
                </a:cxn>
              </a:cxnLst>
              <a:rect l="0" t="0" r="r" b="b"/>
              <a:pathLst>
                <a:path w="52" h="46">
                  <a:moveTo>
                    <a:pt x="0" y="13"/>
                  </a:moveTo>
                  <a:cubicBezTo>
                    <a:pt x="14" y="29"/>
                    <a:pt x="32" y="41"/>
                    <a:pt x="52" y="46"/>
                  </a:cubicBezTo>
                  <a:cubicBezTo>
                    <a:pt x="39" y="34"/>
                    <a:pt x="31" y="17"/>
                    <a:pt x="25" y="0"/>
                  </a:cubicBezTo>
                  <a:cubicBezTo>
                    <a:pt x="12" y="4"/>
                    <a:pt x="4" y="10"/>
                    <a:pt x="0" y="13"/>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8" name="Freeform 19"/>
            <p:cNvSpPr>
              <a:spLocks/>
            </p:cNvSpPr>
            <p:nvPr/>
          </p:nvSpPr>
          <p:spPr bwMode="auto">
            <a:xfrm>
              <a:off x="981076" y="3336925"/>
              <a:ext cx="47625" cy="39687"/>
            </a:xfrm>
            <a:custGeom>
              <a:avLst/>
              <a:gdLst/>
              <a:ahLst/>
              <a:cxnLst>
                <a:cxn ang="0">
                  <a:pos x="55" y="0"/>
                </a:cxn>
                <a:cxn ang="0">
                  <a:pos x="0" y="34"/>
                </a:cxn>
                <a:cxn ang="0">
                  <a:pos x="24" y="46"/>
                </a:cxn>
                <a:cxn ang="0">
                  <a:pos x="55" y="0"/>
                </a:cxn>
              </a:cxnLst>
              <a:rect l="0" t="0" r="r" b="b"/>
              <a:pathLst>
                <a:path w="55" h="46">
                  <a:moveTo>
                    <a:pt x="55" y="0"/>
                  </a:moveTo>
                  <a:cubicBezTo>
                    <a:pt x="33" y="5"/>
                    <a:pt x="14" y="17"/>
                    <a:pt x="0" y="34"/>
                  </a:cubicBezTo>
                  <a:cubicBezTo>
                    <a:pt x="3" y="36"/>
                    <a:pt x="10" y="41"/>
                    <a:pt x="24" y="46"/>
                  </a:cubicBezTo>
                  <a:cubicBezTo>
                    <a:pt x="33" y="22"/>
                    <a:pt x="45" y="8"/>
                    <a:pt x="55"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9" name="Freeform 20"/>
            <p:cNvSpPr>
              <a:spLocks/>
            </p:cNvSpPr>
            <p:nvPr/>
          </p:nvSpPr>
          <p:spPr bwMode="auto">
            <a:xfrm>
              <a:off x="1095376" y="3370263"/>
              <a:ext cx="42863" cy="55562"/>
            </a:xfrm>
            <a:custGeom>
              <a:avLst/>
              <a:gdLst/>
              <a:ahLst/>
              <a:cxnLst>
                <a:cxn ang="0">
                  <a:pos x="6" y="64"/>
                </a:cxn>
                <a:cxn ang="0">
                  <a:pos x="50" y="64"/>
                </a:cxn>
                <a:cxn ang="0">
                  <a:pos x="27" y="0"/>
                </a:cxn>
                <a:cxn ang="0">
                  <a:pos x="0" y="18"/>
                </a:cxn>
                <a:cxn ang="0">
                  <a:pos x="6" y="64"/>
                </a:cxn>
              </a:cxnLst>
              <a:rect l="0" t="0" r="r" b="b"/>
              <a:pathLst>
                <a:path w="50" h="64">
                  <a:moveTo>
                    <a:pt x="6" y="64"/>
                  </a:moveTo>
                  <a:cubicBezTo>
                    <a:pt x="50" y="64"/>
                    <a:pt x="50" y="64"/>
                    <a:pt x="50" y="64"/>
                  </a:cubicBezTo>
                  <a:cubicBezTo>
                    <a:pt x="49" y="40"/>
                    <a:pt x="41" y="18"/>
                    <a:pt x="27" y="0"/>
                  </a:cubicBezTo>
                  <a:cubicBezTo>
                    <a:pt x="23" y="5"/>
                    <a:pt x="15" y="12"/>
                    <a:pt x="0" y="18"/>
                  </a:cubicBezTo>
                  <a:cubicBezTo>
                    <a:pt x="4" y="31"/>
                    <a:pt x="6" y="46"/>
                    <a:pt x="6" y="6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0" name="Freeform 21"/>
            <p:cNvSpPr>
              <a:spLocks/>
            </p:cNvSpPr>
            <p:nvPr/>
          </p:nvSpPr>
          <p:spPr bwMode="auto">
            <a:xfrm>
              <a:off x="1095376" y="3435350"/>
              <a:ext cx="42863" cy="53975"/>
            </a:xfrm>
            <a:custGeom>
              <a:avLst/>
              <a:gdLst/>
              <a:ahLst/>
              <a:cxnLst>
                <a:cxn ang="0">
                  <a:pos x="0" y="45"/>
                </a:cxn>
                <a:cxn ang="0">
                  <a:pos x="28" y="62"/>
                </a:cxn>
                <a:cxn ang="0">
                  <a:pos x="50" y="0"/>
                </a:cxn>
                <a:cxn ang="0">
                  <a:pos x="6" y="0"/>
                </a:cxn>
                <a:cxn ang="0">
                  <a:pos x="0" y="45"/>
                </a:cxn>
              </a:cxnLst>
              <a:rect l="0" t="0" r="r" b="b"/>
              <a:pathLst>
                <a:path w="50" h="62">
                  <a:moveTo>
                    <a:pt x="0" y="45"/>
                  </a:moveTo>
                  <a:cubicBezTo>
                    <a:pt x="16" y="51"/>
                    <a:pt x="25" y="59"/>
                    <a:pt x="28" y="62"/>
                  </a:cubicBezTo>
                  <a:cubicBezTo>
                    <a:pt x="41" y="45"/>
                    <a:pt x="49" y="23"/>
                    <a:pt x="50" y="0"/>
                  </a:cubicBezTo>
                  <a:cubicBezTo>
                    <a:pt x="6" y="0"/>
                    <a:pt x="6" y="0"/>
                    <a:pt x="6" y="0"/>
                  </a:cubicBezTo>
                  <a:cubicBezTo>
                    <a:pt x="6" y="8"/>
                    <a:pt x="4" y="26"/>
                    <a:pt x="0" y="45"/>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1" name="Freeform 22"/>
            <p:cNvSpPr>
              <a:spLocks/>
            </p:cNvSpPr>
            <p:nvPr/>
          </p:nvSpPr>
          <p:spPr bwMode="auto">
            <a:xfrm>
              <a:off x="1066801" y="3482975"/>
              <a:ext cx="47625" cy="41275"/>
            </a:xfrm>
            <a:custGeom>
              <a:avLst/>
              <a:gdLst/>
              <a:ahLst/>
              <a:cxnLst>
                <a:cxn ang="0">
                  <a:pos x="0" y="48"/>
                </a:cxn>
                <a:cxn ang="0">
                  <a:pos x="54" y="16"/>
                </a:cxn>
                <a:cxn ang="0">
                  <a:pos x="29" y="0"/>
                </a:cxn>
                <a:cxn ang="0">
                  <a:pos x="0" y="48"/>
                </a:cxn>
              </a:cxnLst>
              <a:rect l="0" t="0" r="r" b="b"/>
              <a:pathLst>
                <a:path w="54" h="48">
                  <a:moveTo>
                    <a:pt x="0" y="48"/>
                  </a:moveTo>
                  <a:cubicBezTo>
                    <a:pt x="21" y="43"/>
                    <a:pt x="39" y="32"/>
                    <a:pt x="54" y="16"/>
                  </a:cubicBezTo>
                  <a:cubicBezTo>
                    <a:pt x="52" y="14"/>
                    <a:pt x="44" y="7"/>
                    <a:pt x="29" y="0"/>
                  </a:cubicBezTo>
                  <a:cubicBezTo>
                    <a:pt x="23" y="18"/>
                    <a:pt x="14" y="36"/>
                    <a:pt x="0"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2" name="Freeform 23"/>
            <p:cNvSpPr>
              <a:spLocks noEditPoints="1"/>
            </p:cNvSpPr>
            <p:nvPr/>
          </p:nvSpPr>
          <p:spPr bwMode="auto">
            <a:xfrm>
              <a:off x="882651" y="3267075"/>
              <a:ext cx="328613" cy="330200"/>
            </a:xfrm>
            <a:custGeom>
              <a:avLst/>
              <a:gdLst/>
              <a:ahLst/>
              <a:cxnLst>
                <a:cxn ang="0">
                  <a:pos x="190" y="0"/>
                </a:cxn>
                <a:cxn ang="0">
                  <a:pos x="0" y="190"/>
                </a:cxn>
                <a:cxn ang="0">
                  <a:pos x="190" y="381"/>
                </a:cxn>
                <a:cxn ang="0">
                  <a:pos x="380" y="190"/>
                </a:cxn>
                <a:cxn ang="0">
                  <a:pos x="190" y="0"/>
                </a:cxn>
                <a:cxn ang="0">
                  <a:pos x="190" y="310"/>
                </a:cxn>
                <a:cxn ang="0">
                  <a:pos x="75" y="189"/>
                </a:cxn>
                <a:cxn ang="0">
                  <a:pos x="190" y="67"/>
                </a:cxn>
                <a:cxn ang="0">
                  <a:pos x="306" y="189"/>
                </a:cxn>
                <a:cxn ang="0">
                  <a:pos x="190" y="310"/>
                </a:cxn>
              </a:cxnLst>
              <a:rect l="0" t="0" r="r" b="b"/>
              <a:pathLst>
                <a:path w="380" h="381">
                  <a:moveTo>
                    <a:pt x="190" y="0"/>
                  </a:moveTo>
                  <a:cubicBezTo>
                    <a:pt x="85" y="0"/>
                    <a:pt x="0" y="85"/>
                    <a:pt x="0" y="190"/>
                  </a:cubicBezTo>
                  <a:cubicBezTo>
                    <a:pt x="0" y="295"/>
                    <a:pt x="85" y="381"/>
                    <a:pt x="190" y="381"/>
                  </a:cubicBezTo>
                  <a:cubicBezTo>
                    <a:pt x="295" y="381"/>
                    <a:pt x="380" y="295"/>
                    <a:pt x="380" y="190"/>
                  </a:cubicBezTo>
                  <a:cubicBezTo>
                    <a:pt x="380" y="85"/>
                    <a:pt x="295" y="0"/>
                    <a:pt x="190" y="0"/>
                  </a:cubicBezTo>
                  <a:close/>
                  <a:moveTo>
                    <a:pt x="190" y="310"/>
                  </a:moveTo>
                  <a:cubicBezTo>
                    <a:pt x="127" y="310"/>
                    <a:pt x="75" y="256"/>
                    <a:pt x="75" y="189"/>
                  </a:cubicBezTo>
                  <a:cubicBezTo>
                    <a:pt x="75" y="121"/>
                    <a:pt x="127" y="67"/>
                    <a:pt x="190" y="67"/>
                  </a:cubicBezTo>
                  <a:cubicBezTo>
                    <a:pt x="254" y="67"/>
                    <a:pt x="306" y="121"/>
                    <a:pt x="306" y="189"/>
                  </a:cubicBezTo>
                  <a:cubicBezTo>
                    <a:pt x="306" y="256"/>
                    <a:pt x="254" y="310"/>
                    <a:pt x="190" y="31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3" name="Freeform 24"/>
            <p:cNvSpPr>
              <a:spLocks/>
            </p:cNvSpPr>
            <p:nvPr/>
          </p:nvSpPr>
          <p:spPr bwMode="auto">
            <a:xfrm>
              <a:off x="1052513" y="3340100"/>
              <a:ext cx="30163" cy="42862"/>
            </a:xfrm>
            <a:custGeom>
              <a:avLst/>
              <a:gdLst/>
              <a:ahLst/>
              <a:cxnLst>
                <a:cxn ang="0">
                  <a:pos x="0" y="0"/>
                </a:cxn>
                <a:cxn ang="0">
                  <a:pos x="0" y="51"/>
                </a:cxn>
                <a:cxn ang="0">
                  <a:pos x="35" y="47"/>
                </a:cxn>
                <a:cxn ang="0">
                  <a:pos x="0" y="0"/>
                </a:cxn>
              </a:cxnLst>
              <a:rect l="0" t="0" r="r" b="b"/>
              <a:pathLst>
                <a:path w="35" h="51">
                  <a:moveTo>
                    <a:pt x="0" y="0"/>
                  </a:moveTo>
                  <a:cubicBezTo>
                    <a:pt x="0" y="51"/>
                    <a:pt x="0" y="51"/>
                    <a:pt x="0" y="51"/>
                  </a:cubicBezTo>
                  <a:cubicBezTo>
                    <a:pt x="14" y="50"/>
                    <a:pt x="26" y="49"/>
                    <a:pt x="35" y="47"/>
                  </a:cubicBezTo>
                  <a:cubicBezTo>
                    <a:pt x="24" y="16"/>
                    <a:pt x="6" y="3"/>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4" name="Freeform 25"/>
            <p:cNvSpPr>
              <a:spLocks/>
            </p:cNvSpPr>
            <p:nvPr/>
          </p:nvSpPr>
          <p:spPr bwMode="auto">
            <a:xfrm>
              <a:off x="1052513" y="3389313"/>
              <a:ext cx="39688" cy="36512"/>
            </a:xfrm>
            <a:custGeom>
              <a:avLst/>
              <a:gdLst/>
              <a:ahLst/>
              <a:cxnLst>
                <a:cxn ang="0">
                  <a:pos x="39" y="0"/>
                </a:cxn>
                <a:cxn ang="0">
                  <a:pos x="0" y="4"/>
                </a:cxn>
                <a:cxn ang="0">
                  <a:pos x="0" y="43"/>
                </a:cxn>
                <a:cxn ang="0">
                  <a:pos x="45" y="43"/>
                </a:cxn>
                <a:cxn ang="0">
                  <a:pos x="39" y="0"/>
                </a:cxn>
              </a:cxnLst>
              <a:rect l="0" t="0" r="r" b="b"/>
              <a:pathLst>
                <a:path w="45" h="43">
                  <a:moveTo>
                    <a:pt x="39" y="0"/>
                  </a:moveTo>
                  <a:cubicBezTo>
                    <a:pt x="28" y="3"/>
                    <a:pt x="16" y="4"/>
                    <a:pt x="0" y="4"/>
                  </a:cubicBezTo>
                  <a:cubicBezTo>
                    <a:pt x="0" y="43"/>
                    <a:pt x="0" y="43"/>
                    <a:pt x="0" y="43"/>
                  </a:cubicBezTo>
                  <a:cubicBezTo>
                    <a:pt x="45" y="43"/>
                    <a:pt x="45" y="43"/>
                    <a:pt x="45" y="43"/>
                  </a:cubicBezTo>
                  <a:cubicBezTo>
                    <a:pt x="44" y="26"/>
                    <a:pt x="42" y="12"/>
                    <a:pt x="39"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5" name="Freeform 26"/>
            <p:cNvSpPr>
              <a:spLocks/>
            </p:cNvSpPr>
            <p:nvPr/>
          </p:nvSpPr>
          <p:spPr bwMode="auto">
            <a:xfrm>
              <a:off x="1052513" y="3435350"/>
              <a:ext cx="38100" cy="34925"/>
            </a:xfrm>
            <a:custGeom>
              <a:avLst/>
              <a:gdLst/>
              <a:ahLst/>
              <a:cxnLst>
                <a:cxn ang="0">
                  <a:pos x="44" y="0"/>
                </a:cxn>
                <a:cxn ang="0">
                  <a:pos x="0" y="0"/>
                </a:cxn>
                <a:cxn ang="0">
                  <a:pos x="0" y="35"/>
                </a:cxn>
                <a:cxn ang="0">
                  <a:pos x="38" y="41"/>
                </a:cxn>
                <a:cxn ang="0">
                  <a:pos x="44" y="0"/>
                </a:cxn>
              </a:cxnLst>
              <a:rect l="0" t="0" r="r" b="b"/>
              <a:pathLst>
                <a:path w="44" h="41">
                  <a:moveTo>
                    <a:pt x="44" y="0"/>
                  </a:moveTo>
                  <a:cubicBezTo>
                    <a:pt x="0" y="0"/>
                    <a:pt x="0" y="0"/>
                    <a:pt x="0" y="0"/>
                  </a:cubicBezTo>
                  <a:cubicBezTo>
                    <a:pt x="0" y="35"/>
                    <a:pt x="0" y="35"/>
                    <a:pt x="0" y="35"/>
                  </a:cubicBezTo>
                  <a:cubicBezTo>
                    <a:pt x="15" y="36"/>
                    <a:pt x="28" y="38"/>
                    <a:pt x="38" y="41"/>
                  </a:cubicBezTo>
                  <a:cubicBezTo>
                    <a:pt x="42" y="24"/>
                    <a:pt x="44" y="8"/>
                    <a:pt x="44"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6" name="Freeform 27"/>
            <p:cNvSpPr>
              <a:spLocks/>
            </p:cNvSpPr>
            <p:nvPr/>
          </p:nvSpPr>
          <p:spPr bwMode="auto">
            <a:xfrm>
              <a:off x="1052513" y="3475038"/>
              <a:ext cx="30163" cy="47625"/>
            </a:xfrm>
            <a:custGeom>
              <a:avLst/>
              <a:gdLst/>
              <a:ahLst/>
              <a:cxnLst>
                <a:cxn ang="0">
                  <a:pos x="0" y="0"/>
                </a:cxn>
                <a:cxn ang="0">
                  <a:pos x="0" y="56"/>
                </a:cxn>
                <a:cxn ang="0">
                  <a:pos x="35" y="5"/>
                </a:cxn>
                <a:cxn ang="0">
                  <a:pos x="0" y="0"/>
                </a:cxn>
              </a:cxnLst>
              <a:rect l="0" t="0" r="r" b="b"/>
              <a:pathLst>
                <a:path w="35" h="56">
                  <a:moveTo>
                    <a:pt x="0" y="0"/>
                  </a:moveTo>
                  <a:cubicBezTo>
                    <a:pt x="0" y="56"/>
                    <a:pt x="0" y="56"/>
                    <a:pt x="0" y="56"/>
                  </a:cubicBezTo>
                  <a:cubicBezTo>
                    <a:pt x="18" y="46"/>
                    <a:pt x="29" y="26"/>
                    <a:pt x="35" y="5"/>
                  </a:cubicBezTo>
                  <a:cubicBezTo>
                    <a:pt x="26" y="2"/>
                    <a:pt x="14"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sp>
        <p:nvSpPr>
          <p:cNvPr id="77" name="Freeform 28"/>
          <p:cNvSpPr>
            <a:spLocks noEditPoints="1"/>
          </p:cNvSpPr>
          <p:nvPr userDrawn="1"/>
        </p:nvSpPr>
        <p:spPr bwMode="auto">
          <a:xfrm>
            <a:off x="5177715" y="2138974"/>
            <a:ext cx="246063" cy="247650"/>
          </a:xfrm>
          <a:custGeom>
            <a:avLst/>
            <a:gdLst/>
            <a:ahLst/>
            <a:cxnLst>
              <a:cxn ang="0">
                <a:pos x="191" y="0"/>
              </a:cxn>
              <a:cxn ang="0">
                <a:pos x="0" y="191"/>
              </a:cxn>
              <a:cxn ang="0">
                <a:pos x="191" y="381"/>
              </a:cxn>
              <a:cxn ang="0">
                <a:pos x="381" y="191"/>
              </a:cxn>
              <a:cxn ang="0">
                <a:pos x="191" y="0"/>
              </a:cxn>
              <a:cxn ang="0">
                <a:pos x="221" y="287"/>
              </a:cxn>
              <a:cxn ang="0">
                <a:pos x="221" y="235"/>
              </a:cxn>
              <a:cxn ang="0">
                <a:pos x="163" y="235"/>
              </a:cxn>
              <a:cxn ang="0">
                <a:pos x="162" y="287"/>
              </a:cxn>
              <a:cxn ang="0">
                <a:pos x="109" y="259"/>
              </a:cxn>
              <a:cxn ang="0">
                <a:pos x="109" y="205"/>
              </a:cxn>
              <a:cxn ang="0">
                <a:pos x="189" y="126"/>
              </a:cxn>
              <a:cxn ang="0">
                <a:pos x="273" y="206"/>
              </a:cxn>
              <a:cxn ang="0">
                <a:pos x="273" y="260"/>
              </a:cxn>
              <a:cxn ang="0">
                <a:pos x="221" y="287"/>
              </a:cxn>
              <a:cxn ang="0">
                <a:pos x="292" y="201"/>
              </a:cxn>
              <a:cxn ang="0">
                <a:pos x="189" y="104"/>
              </a:cxn>
              <a:cxn ang="0">
                <a:pos x="89" y="201"/>
              </a:cxn>
              <a:cxn ang="0">
                <a:pos x="87" y="165"/>
              </a:cxn>
              <a:cxn ang="0">
                <a:pos x="171" y="86"/>
              </a:cxn>
              <a:cxn ang="0">
                <a:pos x="208" y="86"/>
              </a:cxn>
              <a:cxn ang="0">
                <a:pos x="301" y="174"/>
              </a:cxn>
              <a:cxn ang="0">
                <a:pos x="292" y="201"/>
              </a:cxn>
            </a:cxnLst>
            <a:rect l="0" t="0" r="r" b="b"/>
            <a:pathLst>
              <a:path w="381" h="381">
                <a:moveTo>
                  <a:pt x="191" y="0"/>
                </a:moveTo>
                <a:cubicBezTo>
                  <a:pt x="86" y="0"/>
                  <a:pt x="0" y="85"/>
                  <a:pt x="0" y="191"/>
                </a:cubicBezTo>
                <a:cubicBezTo>
                  <a:pt x="0" y="296"/>
                  <a:pt x="86" y="381"/>
                  <a:pt x="191" y="381"/>
                </a:cubicBezTo>
                <a:cubicBezTo>
                  <a:pt x="296" y="381"/>
                  <a:pt x="381" y="296"/>
                  <a:pt x="381" y="191"/>
                </a:cubicBezTo>
                <a:cubicBezTo>
                  <a:pt x="381" y="85"/>
                  <a:pt x="296" y="0"/>
                  <a:pt x="191" y="0"/>
                </a:cubicBezTo>
                <a:close/>
                <a:moveTo>
                  <a:pt x="221" y="287"/>
                </a:moveTo>
                <a:cubicBezTo>
                  <a:pt x="221" y="235"/>
                  <a:pt x="221" y="235"/>
                  <a:pt x="221" y="235"/>
                </a:cubicBezTo>
                <a:cubicBezTo>
                  <a:pt x="163" y="235"/>
                  <a:pt x="163" y="235"/>
                  <a:pt x="163" y="235"/>
                </a:cubicBezTo>
                <a:cubicBezTo>
                  <a:pt x="162" y="287"/>
                  <a:pt x="162" y="287"/>
                  <a:pt x="162" y="287"/>
                </a:cubicBezTo>
                <a:cubicBezTo>
                  <a:pt x="162" y="287"/>
                  <a:pt x="109" y="288"/>
                  <a:pt x="109" y="259"/>
                </a:cubicBezTo>
                <a:cubicBezTo>
                  <a:pt x="109" y="229"/>
                  <a:pt x="109" y="205"/>
                  <a:pt x="109" y="205"/>
                </a:cubicBezTo>
                <a:cubicBezTo>
                  <a:pt x="189" y="126"/>
                  <a:pt x="189" y="126"/>
                  <a:pt x="189" y="126"/>
                </a:cubicBezTo>
                <a:cubicBezTo>
                  <a:pt x="273" y="206"/>
                  <a:pt x="273" y="206"/>
                  <a:pt x="273" y="206"/>
                </a:cubicBezTo>
                <a:cubicBezTo>
                  <a:pt x="273" y="260"/>
                  <a:pt x="273" y="260"/>
                  <a:pt x="273" y="260"/>
                </a:cubicBezTo>
                <a:cubicBezTo>
                  <a:pt x="273" y="260"/>
                  <a:pt x="279" y="288"/>
                  <a:pt x="221" y="287"/>
                </a:cubicBezTo>
                <a:close/>
                <a:moveTo>
                  <a:pt x="292" y="201"/>
                </a:moveTo>
                <a:cubicBezTo>
                  <a:pt x="189" y="104"/>
                  <a:pt x="189" y="104"/>
                  <a:pt x="189" y="104"/>
                </a:cubicBezTo>
                <a:cubicBezTo>
                  <a:pt x="89" y="201"/>
                  <a:pt x="89" y="201"/>
                  <a:pt x="89" y="201"/>
                </a:cubicBezTo>
                <a:cubicBezTo>
                  <a:pt x="67" y="183"/>
                  <a:pt x="87" y="165"/>
                  <a:pt x="87" y="165"/>
                </a:cubicBezTo>
                <a:cubicBezTo>
                  <a:pt x="87" y="165"/>
                  <a:pt x="153" y="102"/>
                  <a:pt x="171" y="86"/>
                </a:cubicBezTo>
                <a:cubicBezTo>
                  <a:pt x="188" y="71"/>
                  <a:pt x="208" y="86"/>
                  <a:pt x="208" y="86"/>
                </a:cubicBezTo>
                <a:cubicBezTo>
                  <a:pt x="208" y="86"/>
                  <a:pt x="287" y="158"/>
                  <a:pt x="301" y="174"/>
                </a:cubicBezTo>
                <a:cubicBezTo>
                  <a:pt x="315" y="189"/>
                  <a:pt x="292" y="201"/>
                  <a:pt x="292" y="201"/>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8" name="TextBox 77"/>
          <p:cNvSpPr txBox="1"/>
          <p:nvPr userDrawn="1"/>
        </p:nvSpPr>
        <p:spPr>
          <a:xfrm>
            <a:off x="1419701" y="1985963"/>
            <a:ext cx="2855418" cy="1759456"/>
          </a:xfrm>
          <a:prstGeom prst="rect">
            <a:avLst/>
          </a:prstGeom>
          <a:noFill/>
        </p:spPr>
        <p:txBody>
          <a:bodyPr wrap="square">
            <a:spAutoFit/>
          </a:bodyPr>
          <a:lstStyle/>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Upper 424 Aviation Rd NE, </a:t>
            </a: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Calgary AB T2E 8H6, Canada</a:t>
            </a: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+ 1 403 243 3285</a:t>
            </a:r>
            <a:endParaRPr lang="en-US" sz="1400" dirty="0">
              <a:solidFill>
                <a:srgbClr val="5C5C5C"/>
              </a:solidFill>
              <a:latin typeface="Lato" panose="020F0502020204030203" pitchFamily="34" charset="0"/>
              <a:ea typeface="+mn-ea"/>
              <a:cs typeface="+mn-cs"/>
            </a:endParaRPr>
          </a:p>
          <a:p>
            <a:pPr eaLnBrk="1" fontAlgn="auto" hangingPunct="1">
              <a:lnSpc>
                <a:spcPts val="2580"/>
              </a:lnSpc>
              <a:spcBef>
                <a:spcPts val="0"/>
              </a:spcBef>
              <a:spcAft>
                <a:spcPts val="0"/>
              </a:spcAft>
              <a:defRPr/>
            </a:pPr>
            <a:r>
              <a:rPr lang="en-US" sz="1400" dirty="0" err="1" smtClean="0">
                <a:solidFill>
                  <a:srgbClr val="5C5C5C"/>
                </a:solidFill>
                <a:latin typeface="Lato" panose="020F0502020204030203" pitchFamily="34" charset="0"/>
                <a:ea typeface="+mn-ea"/>
                <a:cs typeface="+mn-cs"/>
              </a:rPr>
              <a:t>cawst@cawst.org</a:t>
            </a:r>
            <a:endParaRPr lang="en-US" sz="1400" dirty="0">
              <a:solidFill>
                <a:srgbClr val="5C5C5C"/>
              </a:solidFill>
              <a:latin typeface="Lato" panose="020F0502020204030203" pitchFamily="34" charset="0"/>
              <a:ea typeface="+mn-ea"/>
              <a:cs typeface="+mn-cs"/>
            </a:endParaRPr>
          </a:p>
          <a:p>
            <a:pPr eaLnBrk="1" fontAlgn="auto" hangingPunct="1">
              <a:lnSpc>
                <a:spcPts val="2580"/>
              </a:lnSpc>
              <a:spcBef>
                <a:spcPts val="0"/>
              </a:spcBef>
              <a:spcAft>
                <a:spcPts val="0"/>
              </a:spcAft>
              <a:defRPr/>
            </a:pPr>
            <a:r>
              <a:rPr lang="en-US" sz="1400" dirty="0" err="1">
                <a:solidFill>
                  <a:srgbClr val="5C5C5C"/>
                </a:solidFill>
                <a:latin typeface="Lato" panose="020F0502020204030203" pitchFamily="34" charset="0"/>
                <a:ea typeface="+mn-ea"/>
                <a:cs typeface="+mn-cs"/>
              </a:rPr>
              <a:t>www.cawst.org</a:t>
            </a:r>
            <a:endParaRPr lang="en-US" sz="1400" dirty="0">
              <a:solidFill>
                <a:srgbClr val="5C5C5C"/>
              </a:solidFill>
              <a:latin typeface="Lato" panose="020F0502020204030203" pitchFamily="34" charset="0"/>
              <a:ea typeface="+mn-ea"/>
              <a:cs typeface="+mn-cs"/>
            </a:endParaRPr>
          </a:p>
        </p:txBody>
      </p:sp>
      <p:sp>
        <p:nvSpPr>
          <p:cNvPr id="79" name="TextBox 78"/>
          <p:cNvSpPr txBox="1"/>
          <p:nvPr userDrawn="1"/>
        </p:nvSpPr>
        <p:spPr>
          <a:xfrm>
            <a:off x="5502302" y="1995859"/>
            <a:ext cx="2855418" cy="1759456"/>
          </a:xfrm>
          <a:prstGeom prst="rect">
            <a:avLst/>
          </a:prstGeom>
          <a:noFill/>
        </p:spPr>
        <p:txBody>
          <a:bodyPr wrap="square">
            <a:spAutoFit/>
          </a:bodyPr>
          <a:lstStyle/>
          <a:p>
            <a:pPr eaLnBrk="1" fontAlgn="auto" hangingPunct="1">
              <a:lnSpc>
                <a:spcPts val="2580"/>
              </a:lnSpc>
              <a:spcBef>
                <a:spcPts val="0"/>
              </a:spcBef>
              <a:spcAft>
                <a:spcPts val="0"/>
              </a:spcAft>
              <a:defRPr/>
            </a:pPr>
            <a:r>
              <a:rPr lang="en-US" sz="1400" kern="1200" dirty="0" err="1" smtClean="0">
                <a:solidFill>
                  <a:srgbClr val="5C5C5C"/>
                </a:solidFill>
                <a:latin typeface="Lato" panose="020F0502020204030203" pitchFamily="34" charset="0"/>
                <a:ea typeface="ＭＳ Ｐゴシック" charset="0"/>
                <a:cs typeface="ＭＳ Ｐゴシック" charset="0"/>
              </a:rPr>
              <a:t>Überlandstrasse</a:t>
            </a:r>
            <a:r>
              <a:rPr lang="en-US" sz="1400" kern="1200" dirty="0" smtClean="0">
                <a:solidFill>
                  <a:srgbClr val="5C5C5C"/>
                </a:solidFill>
                <a:latin typeface="Lato" panose="020F0502020204030203" pitchFamily="34" charset="0"/>
                <a:ea typeface="ＭＳ Ｐゴシック" charset="0"/>
                <a:cs typeface="ＭＳ Ｐゴシック" charset="0"/>
              </a:rPr>
              <a:t> 133 </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rPr>
              <a:t>CH-8600 </a:t>
            </a:r>
            <a:r>
              <a:rPr lang="en-US" sz="1400" kern="1200" dirty="0" err="1" smtClean="0">
                <a:solidFill>
                  <a:srgbClr val="5C5C5C"/>
                </a:solidFill>
                <a:latin typeface="Lato" panose="020F0502020204030203" pitchFamily="34" charset="0"/>
                <a:ea typeface="ＭＳ Ｐゴシック" charset="0"/>
                <a:cs typeface="ＭＳ Ｐゴシック" charset="0"/>
              </a:rPr>
              <a:t>Dübendorf</a:t>
            </a:r>
            <a:r>
              <a:rPr lang="en-US" sz="1400" kern="1200" dirty="0" smtClean="0">
                <a:solidFill>
                  <a:srgbClr val="5C5C5C"/>
                </a:solidFill>
                <a:latin typeface="Lato" panose="020F0502020204030203" pitchFamily="34" charset="0"/>
                <a:ea typeface="ＭＳ Ｐゴシック" charset="0"/>
                <a:cs typeface="ＭＳ Ｐゴシック" charset="0"/>
              </a:rPr>
              <a:t>, Switzerland</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rPr>
              <a:t>+41 (0)58 765 55 11</a:t>
            </a:r>
          </a:p>
          <a:p>
            <a:pPr eaLnBrk="1" fontAlgn="auto" hangingPunct="1">
              <a:lnSpc>
                <a:spcPts val="2580"/>
              </a:lnSpc>
              <a:spcBef>
                <a:spcPts val="0"/>
              </a:spcBef>
              <a:spcAft>
                <a:spcPts val="0"/>
              </a:spcAft>
              <a:defRPr/>
            </a:pPr>
            <a:r>
              <a:rPr lang="en-US" sz="1400" kern="1200" dirty="0" err="1" smtClean="0">
                <a:solidFill>
                  <a:srgbClr val="5C5C5C"/>
                </a:solidFill>
                <a:latin typeface="Lato" panose="020F0502020204030203" pitchFamily="34" charset="0"/>
                <a:ea typeface="ＭＳ Ｐゴシック" charset="0"/>
                <a:cs typeface="ＭＳ Ｐゴシック" charset="0"/>
              </a:rPr>
              <a:t>info@sandec.ch</a:t>
            </a:r>
            <a:endParaRPr lang="en-US" sz="1400" kern="1200" dirty="0" smtClean="0">
              <a:solidFill>
                <a:srgbClr val="5C5C5C"/>
              </a:solidFill>
              <a:latin typeface="Lato" panose="020F0502020204030203" pitchFamily="34" charset="0"/>
              <a:ea typeface="ＭＳ Ｐゴシック" charset="0"/>
              <a:cs typeface="ＭＳ Ｐゴシック" charset="0"/>
            </a:endParaRPr>
          </a:p>
          <a:p>
            <a:pPr eaLnBrk="1" fontAlgn="auto" hangingPunct="1">
              <a:lnSpc>
                <a:spcPts val="2580"/>
              </a:lnSpc>
              <a:spcBef>
                <a:spcPts val="0"/>
              </a:spcBef>
              <a:spcAft>
                <a:spcPts val="0"/>
              </a:spcAft>
              <a:defRPr/>
            </a:pPr>
            <a:r>
              <a:rPr lang="en-US" sz="1400" kern="1200" dirty="0" err="1" smtClean="0">
                <a:solidFill>
                  <a:srgbClr val="5C5C5C"/>
                </a:solidFill>
                <a:latin typeface="Lato" panose="020F0502020204030203" pitchFamily="34" charset="0"/>
                <a:ea typeface="ＭＳ Ｐゴシック" charset="0"/>
                <a:cs typeface="ＭＳ Ｐゴシック" charset="0"/>
              </a:rPr>
              <a:t>www.sandec.ch</a:t>
            </a:r>
            <a:endParaRPr lang="en-US" sz="1400" kern="1200" dirty="0">
              <a:solidFill>
                <a:srgbClr val="5C5C5C"/>
              </a:solidFill>
              <a:latin typeface="Lato" panose="020F0502020204030203" pitchFamily="34" charset="0"/>
              <a:ea typeface="ＭＳ Ｐゴシック" charset="0"/>
              <a:cs typeface="ＭＳ Ｐゴシック" charset="0"/>
            </a:endParaRPr>
          </a:p>
        </p:txBody>
      </p:sp>
      <p:pic>
        <p:nvPicPr>
          <p:cNvPr id="80" name="Picture 79" descr="cawst_logo--high_res_full_name--colour.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808075" y="4975925"/>
            <a:ext cx="2865727" cy="1030865"/>
          </a:xfrm>
          <a:prstGeom prst="rect">
            <a:avLst/>
          </a:prstGeom>
        </p:spPr>
      </p:pic>
      <p:pic>
        <p:nvPicPr>
          <p:cNvPr id="81" name="Picture 80"/>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5390664" y="4526230"/>
            <a:ext cx="2756877" cy="1930254"/>
          </a:xfrm>
          <a:prstGeom prst="rect">
            <a:avLst/>
          </a:prstGeom>
        </p:spPr>
      </p:pic>
    </p:spTree>
    <p:extLst>
      <p:ext uri="{BB962C8B-B14F-4D97-AF65-F5344CB8AC3E}">
        <p14:creationId xmlns:p14="http://schemas.microsoft.com/office/powerpoint/2010/main" val="3947074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Extra 01">
    <p:spTree>
      <p:nvGrpSpPr>
        <p:cNvPr id="1" name=""/>
        <p:cNvGrpSpPr/>
        <p:nvPr/>
      </p:nvGrpSpPr>
      <p:grpSpPr>
        <a:xfrm>
          <a:off x="0" y="0"/>
          <a:ext cx="0" cy="0"/>
          <a:chOff x="0" y="0"/>
          <a:chExt cx="0" cy="0"/>
        </a:xfrm>
      </p:grpSpPr>
      <p:cxnSp>
        <p:nvCxnSpPr>
          <p:cNvPr id="9" name="Straight Connector 8"/>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 Placeholder 13"/>
          <p:cNvSpPr>
            <a:spLocks noGrp="1"/>
          </p:cNvSpPr>
          <p:nvPr>
            <p:ph type="body" sz="quarter" idx="13"/>
          </p:nvPr>
        </p:nvSpPr>
        <p:spPr>
          <a:xfrm>
            <a:off x="236120" y="843931"/>
            <a:ext cx="7593431" cy="203196"/>
          </a:xfrm>
        </p:spPr>
        <p:txBody>
          <a:bodyPr>
            <a:noAutofit/>
          </a:bodyPr>
          <a:lstStyle>
            <a:lvl1pPr marL="0" indent="0">
              <a:buNone/>
              <a:defRPr sz="1400">
                <a:solidFill>
                  <a:srgbClr val="5C5C5C"/>
                </a:solidFill>
                <a:latin typeface="Lato" panose="020F0502020204030203" pitchFamily="34" charset="0"/>
              </a:defRPr>
            </a:lvl1pPr>
          </a:lstStyle>
          <a:p>
            <a:pPr lvl="0"/>
            <a:r>
              <a:rPr lang="en-US" smtClean="0"/>
              <a:t>Click to edit Master text styles</a:t>
            </a:r>
          </a:p>
        </p:txBody>
      </p:sp>
      <p:sp>
        <p:nvSpPr>
          <p:cNvPr id="6" name="Text Placeholder 13"/>
          <p:cNvSpPr>
            <a:spLocks noGrp="1"/>
          </p:cNvSpPr>
          <p:nvPr>
            <p:ph type="body" sz="quarter" idx="14"/>
          </p:nvPr>
        </p:nvSpPr>
        <p:spPr>
          <a:xfrm>
            <a:off x="236120" y="433517"/>
            <a:ext cx="7593431"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7" name="Text Placeholder 4"/>
          <p:cNvSpPr>
            <a:spLocks noGrp="1"/>
          </p:cNvSpPr>
          <p:nvPr>
            <p:ph type="body" sz="quarter" idx="16"/>
          </p:nvPr>
        </p:nvSpPr>
        <p:spPr>
          <a:xfrm>
            <a:off x="566062" y="2033349"/>
            <a:ext cx="2755442" cy="3795953"/>
          </a:xfrm>
        </p:spPr>
        <p:txBody>
          <a:bodyPr>
            <a:normAutofit/>
          </a:bodyPr>
          <a:lstStyle>
            <a:lvl1pPr>
              <a:lnSpc>
                <a:spcPct val="120000"/>
              </a:lnSpc>
              <a:defRPr sz="1400">
                <a:solidFill>
                  <a:srgbClr val="5C5C5C"/>
                </a:solidFill>
              </a:defRPr>
            </a:lvl1pPr>
          </a:lstStyle>
          <a:p>
            <a:pPr lvl="0"/>
            <a:r>
              <a:rPr lang="en-US" smtClean="0"/>
              <a:t>Click to edit Master text styles</a:t>
            </a:r>
          </a:p>
        </p:txBody>
      </p:sp>
      <p:sp>
        <p:nvSpPr>
          <p:cNvPr id="8" name="Text Placeholder 4"/>
          <p:cNvSpPr>
            <a:spLocks noGrp="1"/>
          </p:cNvSpPr>
          <p:nvPr>
            <p:ph type="body" sz="quarter" idx="17"/>
          </p:nvPr>
        </p:nvSpPr>
        <p:spPr>
          <a:xfrm>
            <a:off x="566062" y="1680515"/>
            <a:ext cx="2755442" cy="352832"/>
          </a:xfrm>
        </p:spPr>
        <p:txBody>
          <a:bodyPr>
            <a:noAutofit/>
          </a:bodyPr>
          <a:lstStyle>
            <a:lvl1pPr>
              <a:defRPr sz="1600" b="1">
                <a:solidFill>
                  <a:srgbClr val="5C5C5C"/>
                </a:solidFill>
              </a:defRPr>
            </a:lvl1pPr>
          </a:lstStyle>
          <a:p>
            <a:pPr lvl="0"/>
            <a:r>
              <a:rPr lang="en-US" smtClean="0"/>
              <a:t>Click to edit Master text styles</a:t>
            </a:r>
          </a:p>
        </p:txBody>
      </p:sp>
      <p:sp>
        <p:nvSpPr>
          <p:cNvPr id="12" name="Slide Number Placeholder 8"/>
          <p:cNvSpPr>
            <a:spLocks noGrp="1"/>
          </p:cNvSpPr>
          <p:nvPr>
            <p:ph type="sldNum" sz="quarter" idx="18"/>
          </p:nvPr>
        </p:nvSpPr>
        <p:spPr/>
        <p:txBody>
          <a:bodyPr/>
          <a:lstStyle>
            <a:lvl1pPr>
              <a:defRPr>
                <a:solidFill>
                  <a:srgbClr val="5C5C5C"/>
                </a:solidFill>
              </a:defRPr>
            </a:lvl1pPr>
          </a:lstStyle>
          <a:p>
            <a:pPr>
              <a:defRPr/>
            </a:pPr>
            <a:fld id="{1C213E7D-6793-C448-B3CD-97E4EB790ADE}" type="slidenum">
              <a:rPr lang="en-US"/>
              <a:pPr>
                <a:defRPr/>
              </a:pPr>
              <a:t>‹#›</a:t>
            </a:fld>
            <a:endParaRPr lang="en-US"/>
          </a:p>
        </p:txBody>
      </p:sp>
      <p:pic>
        <p:nvPicPr>
          <p:cNvPr id="10" name="Picture 9"/>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3442055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tra 02">
    <p:spTree>
      <p:nvGrpSpPr>
        <p:cNvPr id="1" name=""/>
        <p:cNvGrpSpPr/>
        <p:nvPr/>
      </p:nvGrpSpPr>
      <p:grpSpPr>
        <a:xfrm>
          <a:off x="0" y="0"/>
          <a:ext cx="0" cy="0"/>
          <a:chOff x="0" y="0"/>
          <a:chExt cx="0" cy="0"/>
        </a:xfrm>
      </p:grpSpPr>
      <p:cxnSp>
        <p:nvCxnSpPr>
          <p:cNvPr id="7" name="Straight Connector 6"/>
          <p:cNvCxnSpPr/>
          <p:nvPr userDrawn="1"/>
        </p:nvCxnSpPr>
        <p:spPr>
          <a:xfrm>
            <a:off x="219075" y="6383338"/>
            <a:ext cx="2333625"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9" name="TextBox 8"/>
          <p:cNvSpPr txBox="1">
            <a:spLocks noChangeArrowheads="1"/>
          </p:cNvSpPr>
          <p:nvPr userDrawn="1"/>
        </p:nvSpPr>
        <p:spPr bwMode="auto">
          <a:xfrm>
            <a:off x="152400" y="6400800"/>
            <a:ext cx="24955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charset="0"/>
                <a:ea typeface="ＭＳ Ｐゴシック" charset="0"/>
              </a:defRPr>
            </a:lvl1pPr>
            <a:lvl2pPr marL="742950" indent="-285750">
              <a:defRPr>
                <a:solidFill>
                  <a:schemeClr val="tx1"/>
                </a:solidFill>
                <a:latin typeface="Calibri" charset="0"/>
                <a:ea typeface="ＭＳ Ｐゴシック" charset="0"/>
              </a:defRPr>
            </a:lvl2pPr>
            <a:lvl3pPr marL="1143000" indent="-228600">
              <a:defRPr>
                <a:solidFill>
                  <a:schemeClr val="tx1"/>
                </a:solidFill>
                <a:latin typeface="Calibri" charset="0"/>
                <a:ea typeface="ＭＳ Ｐゴシック" charset="0"/>
              </a:defRPr>
            </a:lvl3pPr>
            <a:lvl4pPr marL="1600200" indent="-228600">
              <a:defRPr>
                <a:solidFill>
                  <a:schemeClr val="tx1"/>
                </a:solidFill>
                <a:latin typeface="Calibri" charset="0"/>
                <a:ea typeface="ＭＳ Ｐゴシック" charset="0"/>
              </a:defRPr>
            </a:lvl4pPr>
            <a:lvl5pPr marL="2057400" indent="-228600">
              <a:defRPr>
                <a:solidFill>
                  <a:schemeClr val="tx1"/>
                </a:solidFill>
                <a:latin typeface="Calibri" charset="0"/>
                <a:ea typeface="ＭＳ Ｐゴシック" charset="0"/>
              </a:defRPr>
            </a:lvl5pPr>
            <a:lvl6pPr marL="2514600" indent="-228600" fontAlgn="base">
              <a:spcBef>
                <a:spcPct val="0"/>
              </a:spcBef>
              <a:spcAft>
                <a:spcPct val="0"/>
              </a:spcAft>
              <a:defRPr>
                <a:solidFill>
                  <a:schemeClr val="tx1"/>
                </a:solidFill>
                <a:latin typeface="Calibri" charset="0"/>
                <a:ea typeface="ＭＳ Ｐゴシック" charset="0"/>
              </a:defRPr>
            </a:lvl6pPr>
            <a:lvl7pPr marL="2971800" indent="-228600" fontAlgn="base">
              <a:spcBef>
                <a:spcPct val="0"/>
              </a:spcBef>
              <a:spcAft>
                <a:spcPct val="0"/>
              </a:spcAft>
              <a:defRPr>
                <a:solidFill>
                  <a:schemeClr val="tx1"/>
                </a:solidFill>
                <a:latin typeface="Calibri" charset="0"/>
                <a:ea typeface="ＭＳ Ｐゴシック" charset="0"/>
              </a:defRPr>
            </a:lvl7pPr>
            <a:lvl8pPr marL="3429000" indent="-228600" fontAlgn="base">
              <a:spcBef>
                <a:spcPct val="0"/>
              </a:spcBef>
              <a:spcAft>
                <a:spcPct val="0"/>
              </a:spcAft>
              <a:defRPr>
                <a:solidFill>
                  <a:schemeClr val="tx1"/>
                </a:solidFill>
                <a:latin typeface="Calibri" charset="0"/>
                <a:ea typeface="ＭＳ Ｐゴシック" charset="0"/>
              </a:defRPr>
            </a:lvl8pPr>
            <a:lvl9pPr marL="3886200" indent="-228600" fontAlgn="base">
              <a:spcBef>
                <a:spcPct val="0"/>
              </a:spcBef>
              <a:spcAft>
                <a:spcPct val="0"/>
              </a:spcAft>
              <a:defRPr>
                <a:solidFill>
                  <a:schemeClr val="tx1"/>
                </a:solidFill>
                <a:latin typeface="Calibri" charset="0"/>
                <a:ea typeface="ＭＳ Ｐゴシック" charset="0"/>
              </a:defRPr>
            </a:lvl9pPr>
          </a:lstStyle>
          <a:p>
            <a:pPr eaLnBrk="1" hangingPunct="1">
              <a:defRPr/>
            </a:pPr>
            <a:r>
              <a:rPr lang="id-ID" sz="1000" b="1" dirty="0" smtClean="0">
                <a:solidFill>
                  <a:srgbClr val="FFFFFF"/>
                </a:solidFill>
                <a:latin typeface="Calibri"/>
                <a:cs typeface="Calibri"/>
              </a:rPr>
              <a:t>FOOTER</a:t>
            </a:r>
            <a:r>
              <a:rPr lang="id-ID" sz="1000" dirty="0" smtClean="0">
                <a:solidFill>
                  <a:srgbClr val="FFFFFF"/>
                </a:solidFill>
                <a:latin typeface="Calibri"/>
                <a:cs typeface="Calibri"/>
              </a:rPr>
              <a:t> – text can go here</a:t>
            </a:r>
            <a:endParaRPr lang="en-US" sz="1000" dirty="0">
              <a:solidFill>
                <a:srgbClr val="FFFFFF"/>
              </a:solidFill>
              <a:latin typeface="Calibri"/>
              <a:cs typeface="Calibri"/>
            </a:endParaRPr>
          </a:p>
        </p:txBody>
      </p:sp>
      <p:sp>
        <p:nvSpPr>
          <p:cNvPr id="3" name="Picture Placeholder 2"/>
          <p:cNvSpPr>
            <a:spLocks noGrp="1"/>
          </p:cNvSpPr>
          <p:nvPr>
            <p:ph type="pic" sz="quarter" idx="12"/>
          </p:nvPr>
        </p:nvSpPr>
        <p:spPr>
          <a:xfrm>
            <a:off x="0" y="-1"/>
            <a:ext cx="4561116" cy="6858001"/>
          </a:xfrm>
        </p:spPr>
        <p:txBody>
          <a:bodyPr rtlCol="0">
            <a:normAutofit/>
          </a:bodyPr>
          <a:lstStyle>
            <a:lvl1pPr>
              <a:defRPr>
                <a:solidFill>
                  <a:srgbClr val="5C5C5C"/>
                </a:solidFill>
              </a:defRPr>
            </a:lvl1pPr>
          </a:lstStyle>
          <a:p>
            <a:pPr lvl="0"/>
            <a:r>
              <a:rPr lang="en-US" noProof="0" smtClean="0"/>
              <a:t>Click icon to add picture</a:t>
            </a:r>
            <a:endParaRPr lang="en-US" noProof="0"/>
          </a:p>
        </p:txBody>
      </p:sp>
      <p:sp>
        <p:nvSpPr>
          <p:cNvPr id="10" name="Text Placeholder 13"/>
          <p:cNvSpPr>
            <a:spLocks noGrp="1"/>
          </p:cNvSpPr>
          <p:nvPr>
            <p:ph type="body" sz="quarter" idx="13"/>
          </p:nvPr>
        </p:nvSpPr>
        <p:spPr>
          <a:xfrm>
            <a:off x="5617029" y="3120764"/>
            <a:ext cx="2819399" cy="2929822"/>
          </a:xfrm>
        </p:spPr>
        <p:txBody>
          <a:bodyPr>
            <a:noAutofit/>
          </a:bodyPr>
          <a:lstStyle>
            <a:lvl1pPr marL="0" indent="0">
              <a:lnSpc>
                <a:spcPct val="120000"/>
              </a:lnSpc>
              <a:buNone/>
              <a:defRPr sz="1400">
                <a:solidFill>
                  <a:srgbClr val="5C5C5C"/>
                </a:solidFill>
                <a:latin typeface="Lato" panose="020F0502020204030203" pitchFamily="34" charset="0"/>
              </a:defRPr>
            </a:lvl1pPr>
          </a:lstStyle>
          <a:p>
            <a:pPr lvl="0"/>
            <a:r>
              <a:rPr lang="en-US" smtClean="0"/>
              <a:t>Click to edit Master text styles</a:t>
            </a:r>
          </a:p>
        </p:txBody>
      </p:sp>
      <p:sp>
        <p:nvSpPr>
          <p:cNvPr id="13" name="Text Placeholder 13"/>
          <p:cNvSpPr>
            <a:spLocks noGrp="1"/>
          </p:cNvSpPr>
          <p:nvPr>
            <p:ph type="body" sz="quarter" idx="14"/>
          </p:nvPr>
        </p:nvSpPr>
        <p:spPr>
          <a:xfrm>
            <a:off x="5617029" y="2106192"/>
            <a:ext cx="2819399" cy="410414"/>
          </a:xfrm>
        </p:spPr>
        <p:txBody>
          <a:bodyPr>
            <a:noAutofit/>
          </a:bodyPr>
          <a:lstStyle>
            <a:lvl1pPr marL="0" indent="0" algn="l">
              <a:buNone/>
              <a:defRPr sz="2400" b="1">
                <a:solidFill>
                  <a:srgbClr val="5C5C5C"/>
                </a:solidFill>
                <a:latin typeface="Lato" panose="020F0502020204030203" pitchFamily="34" charset="0"/>
              </a:defRPr>
            </a:lvl1pPr>
          </a:lstStyle>
          <a:p>
            <a:pPr lvl="0"/>
            <a:r>
              <a:rPr lang="en-US" smtClean="0"/>
              <a:t>Click to edit Master text styles</a:t>
            </a:r>
          </a:p>
        </p:txBody>
      </p:sp>
      <p:sp>
        <p:nvSpPr>
          <p:cNvPr id="8" name="Text Placeholder 13"/>
          <p:cNvSpPr>
            <a:spLocks noGrp="1"/>
          </p:cNvSpPr>
          <p:nvPr>
            <p:ph type="body" sz="quarter" idx="15"/>
          </p:nvPr>
        </p:nvSpPr>
        <p:spPr>
          <a:xfrm>
            <a:off x="5170714" y="1254369"/>
            <a:ext cx="3265712" cy="708970"/>
          </a:xfrm>
        </p:spPr>
        <p:txBody>
          <a:bodyPr>
            <a:noAutofit/>
          </a:bodyPr>
          <a:lstStyle>
            <a:lvl1pPr marL="0" indent="0" algn="r">
              <a:lnSpc>
                <a:spcPct val="120000"/>
              </a:lnSpc>
              <a:buNone/>
              <a:defRPr sz="1400">
                <a:solidFill>
                  <a:srgbClr val="5C5C5C"/>
                </a:solidFill>
                <a:latin typeface="Lato" panose="020F0502020204030203" pitchFamily="34" charset="0"/>
              </a:defRPr>
            </a:lvl1pPr>
          </a:lstStyle>
          <a:p>
            <a:pPr lvl="0"/>
            <a:r>
              <a:rPr lang="en-US" smtClean="0"/>
              <a:t>Click to edit Master text styles</a:t>
            </a:r>
          </a:p>
        </p:txBody>
      </p:sp>
      <p:sp>
        <p:nvSpPr>
          <p:cNvPr id="14" name="Text Placeholder 13"/>
          <p:cNvSpPr>
            <a:spLocks noGrp="1"/>
          </p:cNvSpPr>
          <p:nvPr>
            <p:ph type="body" sz="quarter" idx="16"/>
          </p:nvPr>
        </p:nvSpPr>
        <p:spPr>
          <a:xfrm>
            <a:off x="5170714" y="433517"/>
            <a:ext cx="3265712" cy="820852"/>
          </a:xfrm>
        </p:spPr>
        <p:txBody>
          <a:bodyPr>
            <a:noAutofit/>
          </a:bodyPr>
          <a:lstStyle>
            <a:lvl1pPr marL="0" indent="0" algn="r">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11" name="Slide Number Placeholder 8"/>
          <p:cNvSpPr>
            <a:spLocks noGrp="1"/>
          </p:cNvSpPr>
          <p:nvPr>
            <p:ph type="sldNum" sz="quarter" idx="17"/>
          </p:nvPr>
        </p:nvSpPr>
        <p:spPr/>
        <p:txBody>
          <a:bodyPr/>
          <a:lstStyle>
            <a:lvl1pPr>
              <a:defRPr>
                <a:solidFill>
                  <a:srgbClr val="5C5C5C"/>
                </a:solidFill>
              </a:defRPr>
            </a:lvl1pPr>
          </a:lstStyle>
          <a:p>
            <a:pPr>
              <a:defRPr/>
            </a:pPr>
            <a:fld id="{B3E7572A-DB1E-0B48-A9AF-75AB48B0A1B4}" type="slidenum">
              <a:rPr lang="en-US"/>
              <a:pPr>
                <a:defRPr/>
              </a:pPr>
              <a:t>‹#›</a:t>
            </a:fld>
            <a:endParaRPr lang="en-US"/>
          </a:p>
        </p:txBody>
      </p:sp>
    </p:spTree>
    <p:extLst>
      <p:ext uri="{BB962C8B-B14F-4D97-AF65-F5344CB8AC3E}">
        <p14:creationId xmlns:p14="http://schemas.microsoft.com/office/powerpoint/2010/main" val="2901904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tra 03">
    <p:spTree>
      <p:nvGrpSpPr>
        <p:cNvPr id="1" name=""/>
        <p:cNvGrpSpPr/>
        <p:nvPr/>
      </p:nvGrpSpPr>
      <p:grpSpPr>
        <a:xfrm>
          <a:off x="0" y="0"/>
          <a:ext cx="0" cy="0"/>
          <a:chOff x="0" y="0"/>
          <a:chExt cx="0" cy="0"/>
        </a:xfrm>
      </p:grpSpPr>
      <p:cxnSp>
        <p:nvCxnSpPr>
          <p:cNvPr id="7" name="Straight Connector 6"/>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icture Placeholder 2"/>
          <p:cNvSpPr>
            <a:spLocks noGrp="1"/>
          </p:cNvSpPr>
          <p:nvPr>
            <p:ph type="pic" sz="quarter" idx="12"/>
          </p:nvPr>
        </p:nvSpPr>
        <p:spPr>
          <a:xfrm>
            <a:off x="4582886" y="-1"/>
            <a:ext cx="4561115" cy="6858001"/>
          </a:xfrm>
        </p:spPr>
        <p:txBody>
          <a:bodyPr rtlCol="0">
            <a:normAutofit/>
          </a:bodyPr>
          <a:lstStyle>
            <a:lvl1pPr>
              <a:defRPr>
                <a:solidFill>
                  <a:srgbClr val="5C5C5C"/>
                </a:solidFill>
              </a:defRPr>
            </a:lvl1pPr>
          </a:lstStyle>
          <a:p>
            <a:pPr lvl="0"/>
            <a:r>
              <a:rPr lang="en-US" noProof="0" smtClean="0"/>
              <a:t>Click icon to add picture</a:t>
            </a:r>
            <a:endParaRPr lang="en-US" noProof="0"/>
          </a:p>
        </p:txBody>
      </p:sp>
      <p:sp>
        <p:nvSpPr>
          <p:cNvPr id="10" name="Text Placeholder 13"/>
          <p:cNvSpPr>
            <a:spLocks noGrp="1"/>
          </p:cNvSpPr>
          <p:nvPr>
            <p:ph type="body" sz="quarter" idx="13"/>
          </p:nvPr>
        </p:nvSpPr>
        <p:spPr>
          <a:xfrm>
            <a:off x="796020" y="3948573"/>
            <a:ext cx="2819399" cy="2196896"/>
          </a:xfrm>
        </p:spPr>
        <p:txBody>
          <a:bodyPr>
            <a:noAutofit/>
          </a:bodyPr>
          <a:lstStyle>
            <a:lvl1pPr marL="0" indent="0">
              <a:lnSpc>
                <a:spcPct val="120000"/>
              </a:lnSpc>
              <a:buNone/>
              <a:defRPr sz="1400">
                <a:solidFill>
                  <a:srgbClr val="5C5C5C"/>
                </a:solidFill>
                <a:latin typeface="Lato" panose="020F0502020204030203" pitchFamily="34" charset="0"/>
              </a:defRPr>
            </a:lvl1pPr>
          </a:lstStyle>
          <a:p>
            <a:pPr lvl="0"/>
            <a:r>
              <a:rPr lang="en-US" smtClean="0"/>
              <a:t>Click to edit Master text styles</a:t>
            </a:r>
          </a:p>
        </p:txBody>
      </p:sp>
      <p:sp>
        <p:nvSpPr>
          <p:cNvPr id="13" name="Text Placeholder 13"/>
          <p:cNvSpPr>
            <a:spLocks noGrp="1"/>
          </p:cNvSpPr>
          <p:nvPr>
            <p:ph type="body" sz="quarter" idx="14"/>
          </p:nvPr>
        </p:nvSpPr>
        <p:spPr>
          <a:xfrm>
            <a:off x="796020" y="3223792"/>
            <a:ext cx="2819399" cy="410414"/>
          </a:xfrm>
        </p:spPr>
        <p:txBody>
          <a:bodyPr>
            <a:noAutofit/>
          </a:bodyPr>
          <a:lstStyle>
            <a:lvl1pPr marL="0" indent="0" algn="ctr">
              <a:buNone/>
              <a:defRPr sz="2400" b="1">
                <a:solidFill>
                  <a:srgbClr val="5C5C5C"/>
                </a:solidFill>
                <a:latin typeface="Lato" panose="020F0502020204030203" pitchFamily="34" charset="0"/>
              </a:defRPr>
            </a:lvl1pPr>
          </a:lstStyle>
          <a:p>
            <a:pPr lvl="0"/>
            <a:r>
              <a:rPr lang="en-US" smtClean="0"/>
              <a:t>Click to edit Master text styles</a:t>
            </a:r>
          </a:p>
        </p:txBody>
      </p:sp>
      <p:sp>
        <p:nvSpPr>
          <p:cNvPr id="14" name="Text Placeholder 13"/>
          <p:cNvSpPr>
            <a:spLocks noGrp="1"/>
          </p:cNvSpPr>
          <p:nvPr>
            <p:ph type="body" sz="quarter" idx="16"/>
          </p:nvPr>
        </p:nvSpPr>
        <p:spPr>
          <a:xfrm>
            <a:off x="236119" y="433517"/>
            <a:ext cx="3972626" cy="410414"/>
          </a:xfrm>
        </p:spPr>
        <p:txBody>
          <a:bodyPr>
            <a:noAutofit/>
          </a:bodyPr>
          <a:lstStyle>
            <a:lvl1pPr marL="0" indent="0">
              <a:buNone/>
              <a:defRPr sz="2800" b="1">
                <a:solidFill>
                  <a:srgbClr val="5C5C5C"/>
                </a:solidFill>
                <a:latin typeface="Lato" panose="020F0502020204030203" pitchFamily="34" charset="0"/>
              </a:defRPr>
            </a:lvl1pPr>
          </a:lstStyle>
          <a:p>
            <a:pPr lvl="0"/>
            <a:r>
              <a:rPr lang="en-US" smtClean="0"/>
              <a:t>Click to edit Master text styles</a:t>
            </a:r>
          </a:p>
        </p:txBody>
      </p:sp>
      <p:sp>
        <p:nvSpPr>
          <p:cNvPr id="12" name="Slide Number Placeholder 8"/>
          <p:cNvSpPr>
            <a:spLocks noGrp="1"/>
          </p:cNvSpPr>
          <p:nvPr>
            <p:ph type="sldNum" sz="quarter" idx="17"/>
          </p:nvPr>
        </p:nvSpPr>
        <p:spPr/>
        <p:txBody>
          <a:bodyPr/>
          <a:lstStyle>
            <a:lvl1pPr>
              <a:defRPr>
                <a:solidFill>
                  <a:schemeClr val="tx1"/>
                </a:solidFill>
              </a:defRPr>
            </a:lvl1pPr>
          </a:lstStyle>
          <a:p>
            <a:pPr>
              <a:defRPr/>
            </a:pPr>
            <a:fld id="{8BF53AF1-74B3-4345-A76A-13EC16334E6D}" type="slidenum">
              <a:rPr lang="en-US"/>
              <a:pPr>
                <a:defRPr/>
              </a:pPr>
              <a:t>‹#›</a:t>
            </a:fld>
            <a:endParaRPr lang="en-US"/>
          </a:p>
        </p:txBody>
      </p:sp>
      <p:pic>
        <p:nvPicPr>
          <p:cNvPr id="16" name="Picture 15"/>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330308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tra 04">
    <p:spTree>
      <p:nvGrpSpPr>
        <p:cNvPr id="1" name=""/>
        <p:cNvGrpSpPr/>
        <p:nvPr/>
      </p:nvGrpSpPr>
      <p:grpSpPr>
        <a:xfrm>
          <a:off x="0" y="0"/>
          <a:ext cx="0" cy="0"/>
          <a:chOff x="0" y="0"/>
          <a:chExt cx="0" cy="0"/>
        </a:xfrm>
      </p:grpSpPr>
      <p:cxnSp>
        <p:nvCxnSpPr>
          <p:cNvPr id="7" name="Straight Connector 6"/>
          <p:cNvCxnSpPr/>
          <p:nvPr userDrawn="1"/>
        </p:nvCxnSpPr>
        <p:spPr>
          <a:xfrm>
            <a:off x="219075" y="6383338"/>
            <a:ext cx="3854450" cy="0"/>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9" descr="footerlogo.pn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203200" y="6438900"/>
            <a:ext cx="746125" cy="268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Picture Placeholder 2"/>
          <p:cNvSpPr>
            <a:spLocks noGrp="1"/>
          </p:cNvSpPr>
          <p:nvPr>
            <p:ph type="pic" sz="quarter" idx="12"/>
          </p:nvPr>
        </p:nvSpPr>
        <p:spPr>
          <a:xfrm>
            <a:off x="4582886" y="-1"/>
            <a:ext cx="4561115" cy="6858001"/>
          </a:xfrm>
        </p:spPr>
        <p:txBody>
          <a:bodyPr rtlCol="0">
            <a:normAutofit/>
          </a:bodyPr>
          <a:lstStyle>
            <a:lvl1pPr>
              <a:defRPr>
                <a:solidFill>
                  <a:schemeClr val="bg1">
                    <a:lumMod val="75000"/>
                    <a:lumOff val="25000"/>
                  </a:schemeClr>
                </a:solidFill>
              </a:defRPr>
            </a:lvl1pPr>
          </a:lstStyle>
          <a:p>
            <a:pPr lvl="0"/>
            <a:r>
              <a:rPr lang="en-US" noProof="0" smtClean="0"/>
              <a:t>Click icon to add picture</a:t>
            </a:r>
            <a:endParaRPr lang="en-US" noProof="0"/>
          </a:p>
        </p:txBody>
      </p:sp>
      <p:sp>
        <p:nvSpPr>
          <p:cNvPr id="10" name="Text Placeholder 13"/>
          <p:cNvSpPr>
            <a:spLocks noGrp="1"/>
          </p:cNvSpPr>
          <p:nvPr>
            <p:ph type="body" sz="quarter" idx="13"/>
          </p:nvPr>
        </p:nvSpPr>
        <p:spPr>
          <a:xfrm>
            <a:off x="796020" y="3275726"/>
            <a:ext cx="2819399" cy="2847845"/>
          </a:xfrm>
        </p:spPr>
        <p:txBody>
          <a:bodyPr>
            <a:noAutofit/>
          </a:bodyPr>
          <a:lstStyle>
            <a:lvl1pPr marL="0" indent="0">
              <a:lnSpc>
                <a:spcPct val="120000"/>
              </a:lnSpc>
              <a:buNone/>
              <a:defRPr sz="1400">
                <a:solidFill>
                  <a:schemeClr val="bg1">
                    <a:lumMod val="75000"/>
                    <a:lumOff val="25000"/>
                  </a:schemeClr>
                </a:solidFill>
                <a:latin typeface="Lato" panose="020F0502020204030203" pitchFamily="34" charset="0"/>
              </a:defRPr>
            </a:lvl1pPr>
          </a:lstStyle>
          <a:p>
            <a:pPr lvl="0"/>
            <a:r>
              <a:rPr lang="en-US" smtClean="0"/>
              <a:t>Click to edit Master text styles</a:t>
            </a:r>
          </a:p>
        </p:txBody>
      </p:sp>
      <p:sp>
        <p:nvSpPr>
          <p:cNvPr id="13" name="Text Placeholder 13"/>
          <p:cNvSpPr>
            <a:spLocks noGrp="1"/>
          </p:cNvSpPr>
          <p:nvPr>
            <p:ph type="body" sz="quarter" idx="14"/>
          </p:nvPr>
        </p:nvSpPr>
        <p:spPr>
          <a:xfrm>
            <a:off x="796020" y="2106192"/>
            <a:ext cx="2819399" cy="1014572"/>
          </a:xfrm>
        </p:spPr>
        <p:txBody>
          <a:bodyPr>
            <a:noAutofit/>
          </a:bodyPr>
          <a:lstStyle>
            <a:lvl1pPr marL="0" indent="0" algn="ctr">
              <a:buNone/>
              <a:defRPr sz="2400" b="1">
                <a:solidFill>
                  <a:schemeClr val="bg1">
                    <a:lumMod val="75000"/>
                    <a:lumOff val="25000"/>
                  </a:schemeClr>
                </a:solidFill>
                <a:latin typeface="Lato" panose="020F0502020204030203" pitchFamily="34" charset="0"/>
              </a:defRPr>
            </a:lvl1pPr>
          </a:lstStyle>
          <a:p>
            <a:pPr lvl="0"/>
            <a:r>
              <a:rPr lang="en-US" smtClean="0"/>
              <a:t>Click to edit Master text styles</a:t>
            </a:r>
          </a:p>
        </p:txBody>
      </p:sp>
      <p:sp>
        <p:nvSpPr>
          <p:cNvPr id="14" name="Text Placeholder 13"/>
          <p:cNvSpPr>
            <a:spLocks noGrp="1"/>
          </p:cNvSpPr>
          <p:nvPr>
            <p:ph type="body" sz="quarter" idx="16"/>
          </p:nvPr>
        </p:nvSpPr>
        <p:spPr>
          <a:xfrm>
            <a:off x="236120" y="433517"/>
            <a:ext cx="3869286" cy="410414"/>
          </a:xfrm>
        </p:spPr>
        <p:txBody>
          <a:bodyPr>
            <a:noAutofit/>
          </a:bodyPr>
          <a:lstStyle>
            <a:lvl1pPr marL="0" indent="0">
              <a:buNone/>
              <a:defRPr sz="2800" b="1">
                <a:solidFill>
                  <a:schemeClr val="bg1">
                    <a:lumMod val="75000"/>
                    <a:lumOff val="25000"/>
                  </a:schemeClr>
                </a:solidFill>
                <a:latin typeface="Lato" panose="020F0502020204030203" pitchFamily="34" charset="0"/>
              </a:defRPr>
            </a:lvl1pPr>
          </a:lstStyle>
          <a:p>
            <a:pPr lvl="0"/>
            <a:r>
              <a:rPr lang="en-US" smtClean="0"/>
              <a:t>Click to edit Master text styles</a:t>
            </a:r>
          </a:p>
        </p:txBody>
      </p:sp>
      <p:sp>
        <p:nvSpPr>
          <p:cNvPr id="12" name="Slide Number Placeholder 8"/>
          <p:cNvSpPr>
            <a:spLocks noGrp="1"/>
          </p:cNvSpPr>
          <p:nvPr>
            <p:ph type="sldNum" sz="quarter" idx="17"/>
          </p:nvPr>
        </p:nvSpPr>
        <p:spPr/>
        <p:txBody>
          <a:bodyPr/>
          <a:lstStyle>
            <a:lvl1pPr>
              <a:defRPr/>
            </a:lvl1pPr>
          </a:lstStyle>
          <a:p>
            <a:pPr>
              <a:defRPr/>
            </a:pPr>
            <a:fld id="{7D014DA3-1F57-D94D-8D4E-09AB88B867B5}" type="slidenum">
              <a:rPr lang="en-US"/>
              <a:pPr>
                <a:defRPr/>
              </a:pPr>
              <a:t>‹#›</a:t>
            </a:fld>
            <a:endParaRPr lang="en-US"/>
          </a:p>
        </p:txBody>
      </p:sp>
      <p:pic>
        <p:nvPicPr>
          <p:cNvPr id="16" name="Picture 15"/>
          <p:cNvPicPr>
            <a:picLocks noChangeAspect="1"/>
          </p:cNvPicPr>
          <p:nvPr userDrawn="1"/>
        </p:nvPicPr>
        <p:blipFill rotWithShape="1">
          <a:blip r:embed="rId3" cstate="email">
            <a:extLst>
              <a:ext uri="{28A0092B-C50C-407E-A947-70E740481C1C}">
                <a14:useLocalDpi xmlns:a14="http://schemas.microsoft.com/office/drawing/2010/main" val="0"/>
              </a:ext>
            </a:extLst>
          </a:blip>
          <a:srcRect l="10769" t="9236" r="12052" b="61248"/>
          <a:stretch/>
        </p:blipFill>
        <p:spPr>
          <a:xfrm>
            <a:off x="1368835" y="6481341"/>
            <a:ext cx="999226" cy="250636"/>
          </a:xfrm>
          <a:prstGeom prst="rect">
            <a:avLst/>
          </a:prstGeom>
        </p:spPr>
      </p:pic>
    </p:spTree>
    <p:extLst>
      <p:ext uri="{BB962C8B-B14F-4D97-AF65-F5344CB8AC3E}">
        <p14:creationId xmlns:p14="http://schemas.microsoft.com/office/powerpoint/2010/main" val="3609445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FFFFFF"/>
                </a:solidFill>
                <a:cs typeface="+mn-cs"/>
              </a:defRPr>
            </a:lvl1pPr>
          </a:lstStyle>
          <a:p>
            <a:pPr>
              <a:defRPr/>
            </a:pPr>
            <a:fld id="{ECAF25AA-D4E7-BC44-A370-B527EEEB3E73}" type="datetimeFigureOut">
              <a:rPr lang="en-US"/>
              <a:pPr>
                <a:defRPr/>
              </a:pPr>
              <a:t>8/17/2016</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FFFFFF"/>
                </a:solidFill>
                <a:cs typeface="+mn-cs"/>
              </a:defRPr>
            </a:lvl1pPr>
          </a:lstStyle>
          <a:p>
            <a:pPr>
              <a:defRPr/>
            </a:pPr>
            <a:fld id="{82C11889-A0B8-1A4E-90C6-60AEB581533A}" type="slidenum">
              <a:rPr lang="en-US"/>
              <a:pPr>
                <a:defRPr/>
              </a:pPr>
              <a:t>‹#›</a:t>
            </a:fld>
            <a:endParaRPr lang="en-US" dirty="0"/>
          </a:p>
        </p:txBody>
      </p:sp>
      <p:sp>
        <p:nvSpPr>
          <p:cNvPr id="7" name="Rectangle 6"/>
          <p:cNvSpPr/>
          <p:nvPr/>
        </p:nvSpPr>
        <p:spPr>
          <a:xfrm>
            <a:off x="0" y="481013"/>
            <a:ext cx="85725" cy="593725"/>
          </a:xfrm>
          <a:prstGeom prst="rect">
            <a:avLst/>
          </a:prstGeom>
          <a:solidFill>
            <a:srgbClr val="38C6F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350"/>
          </a:p>
        </p:txBody>
      </p:sp>
    </p:spTree>
  </p:cSld>
  <p:clrMap bg1="lt1" tx1="dk1" bg2="lt2" tx2="dk2" accent1="accent1" accent2="accent2" accent3="accent3" accent4="accent4" accent5="accent5" accent6="accent6" hlink="hlink" folHlink="folHlink"/>
  <p:sldLayoutIdLst>
    <p:sldLayoutId id="2147484378" r:id="rId1"/>
    <p:sldLayoutId id="2147484382" r:id="rId2"/>
    <p:sldLayoutId id="2147484368" r:id="rId3"/>
    <p:sldLayoutId id="2147484379" r:id="rId4"/>
    <p:sldLayoutId id="2147484380" r:id="rId5"/>
    <p:sldLayoutId id="2147484367" r:id="rId6"/>
    <p:sldLayoutId id="2147484369" r:id="rId7"/>
    <p:sldLayoutId id="2147484370" r:id="rId8"/>
    <p:sldLayoutId id="2147484371" r:id="rId9"/>
    <p:sldLayoutId id="2147484372" r:id="rId10"/>
    <p:sldLayoutId id="2147484373" r:id="rId11"/>
    <p:sldLayoutId id="2147484374" r:id="rId12"/>
    <p:sldLayoutId id="2147484375" r:id="rId13"/>
    <p:sldLayoutId id="2147484376" r:id="rId14"/>
    <p:sldLayoutId id="2147484323" r:id="rId15"/>
    <p:sldLayoutId id="2147484377" r:id="rId16"/>
  </p:sldLayoutIdLst>
  <p:timing>
    <p:tnLst>
      <p:par>
        <p:cTn id="1" dur="indefinite" restart="never" nodeType="tmRoot"/>
      </p:par>
    </p:tnLst>
  </p:timing>
  <p:hf hdr="0" dt="0"/>
  <p:txStyles>
    <p:titleStyle>
      <a:lvl1pPr algn="l" rtl="0" eaLnBrk="1" fontAlgn="base" hangingPunct="1">
        <a:lnSpc>
          <a:spcPct val="90000"/>
        </a:lnSpc>
        <a:spcBef>
          <a:spcPct val="0"/>
        </a:spcBef>
        <a:spcAft>
          <a:spcPct val="0"/>
        </a:spcAft>
        <a:defRPr sz="4400" kern="1200">
          <a:solidFill>
            <a:schemeClr val="tx1"/>
          </a:solidFill>
          <a:latin typeface="+mj-lt"/>
          <a:ea typeface="ＭＳ Ｐゴシック" charset="0"/>
          <a:cs typeface="ＭＳ Ｐゴシック" charset="0"/>
        </a:defRPr>
      </a:lvl1pPr>
      <a:lvl2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2pPr>
      <a:lvl3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3pPr>
      <a:lvl4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4pPr>
      <a:lvl5pPr algn="l" rtl="0" eaLnBrk="1" fontAlgn="base" hangingPunct="1">
        <a:lnSpc>
          <a:spcPct val="90000"/>
        </a:lnSpc>
        <a:spcBef>
          <a:spcPct val="0"/>
        </a:spcBef>
        <a:spcAft>
          <a:spcPct val="0"/>
        </a:spcAft>
        <a:defRPr sz="4400">
          <a:solidFill>
            <a:schemeClr val="tx1"/>
          </a:solidFill>
          <a:latin typeface="Calibri Light" charset="0"/>
          <a:ea typeface="ＭＳ Ｐゴシック" charset="0"/>
          <a:cs typeface="ＭＳ Ｐゴシック" charset="0"/>
        </a:defRPr>
      </a:lvl5pPr>
      <a:lvl6pPr marL="4572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6pPr>
      <a:lvl7pPr marL="9144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7pPr>
      <a:lvl8pPr marL="13716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8pPr>
      <a:lvl9pPr marL="1828800" algn="l" rtl="0" eaLnBrk="1" fontAlgn="base" hangingPunct="1">
        <a:lnSpc>
          <a:spcPct val="90000"/>
        </a:lnSpc>
        <a:spcBef>
          <a:spcPct val="0"/>
        </a:spcBef>
        <a:spcAft>
          <a:spcPct val="0"/>
        </a:spcAft>
        <a:defRPr sz="4400">
          <a:solidFill>
            <a:schemeClr val="tx1"/>
          </a:solidFill>
          <a:latin typeface="Calibri Light" charset="0"/>
          <a:ea typeface="ＭＳ Ｐゴシック"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http://www.cawst.org/" TargetMode="External"/><Relationship Id="rId7" Type="http://schemas.openxmlformats.org/officeDocument/2006/relationships/image" Target="../media/image7.png"/><Relationship Id="rId2" Type="http://schemas.openxmlformats.org/officeDocument/2006/relationships/hyperlink" Target="http://creativecommons.org/licenses/by/4.0" TargetMode="Externa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hyperlink" Target="http://www.sandec.ch/"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sandec.ch/" TargetMode="External"/><Relationship Id="rId2" Type="http://schemas.openxmlformats.org/officeDocument/2006/relationships/hyperlink" Target="http://www.cawst.org/resources" TargetMode="Externa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cawst.org/resources" TargetMode="External"/><Relationship Id="rId3" Type="http://schemas.openxmlformats.org/officeDocument/2006/relationships/hyperlink" Target="http://www.cawst.org/" TargetMode="External"/><Relationship Id="rId7" Type="http://schemas.openxmlformats.org/officeDocument/2006/relationships/image" Target="../media/image2.jpeg"/><Relationship Id="rId2" Type="http://schemas.openxmlformats.org/officeDocument/2006/relationships/hyperlink" Target="mailto:support@cawst.org" TargetMode="External"/><Relationship Id="rId1" Type="http://schemas.openxmlformats.org/officeDocument/2006/relationships/slideLayout" Target="../slideLayouts/slideLayout15.xml"/><Relationship Id="rId6" Type="http://schemas.openxmlformats.org/officeDocument/2006/relationships/image" Target="../media/image1.png"/><Relationship Id="rId5" Type="http://schemas.openxmlformats.org/officeDocument/2006/relationships/hyperlink" Target="http://www.sandec.ch/" TargetMode="External"/><Relationship Id="rId4" Type="http://schemas.openxmlformats.org/officeDocument/2006/relationships/hyperlink" Target="mailto:info@sandec.ch"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236121" y="250635"/>
            <a:ext cx="3512920" cy="998240"/>
          </a:xfrm>
        </p:spPr>
        <p:txBody>
          <a:bodyPr/>
          <a:lstStyle/>
          <a:p>
            <a:pPr>
              <a:spcBef>
                <a:spcPts val="0"/>
              </a:spcBef>
            </a:pPr>
            <a:r>
              <a:rPr lang="en-US" sz="2800" dirty="0" smtClean="0"/>
              <a:t>Creative Commons </a:t>
            </a:r>
          </a:p>
          <a:p>
            <a:pPr>
              <a:spcBef>
                <a:spcPts val="0"/>
              </a:spcBef>
            </a:pPr>
            <a:r>
              <a:rPr lang="en-US" sz="2800" dirty="0" smtClean="0"/>
              <a:t>License</a:t>
            </a:r>
            <a:endParaRPr lang="en-CA" sz="2800"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1</a:t>
            </a:fld>
            <a:endParaRPr lang="en-US"/>
          </a:p>
        </p:txBody>
      </p:sp>
      <p:sp>
        <p:nvSpPr>
          <p:cNvPr id="16" name="TextBox 15"/>
          <p:cNvSpPr txBox="1"/>
          <p:nvPr/>
        </p:nvSpPr>
        <p:spPr>
          <a:xfrm>
            <a:off x="328514" y="1054135"/>
            <a:ext cx="8142939" cy="5369675"/>
          </a:xfrm>
          <a:prstGeom prst="rect">
            <a:avLst/>
          </a:prstGeom>
          <a:noFill/>
        </p:spPr>
        <p:txBody>
          <a:bodyPr wrap="square" rtlCol="0">
            <a:spAutoFit/>
          </a:bodyPr>
          <a:lstStyle/>
          <a:p>
            <a:pPr eaLnBrk="1" fontAlgn="auto" hangingPunct="1">
              <a:lnSpc>
                <a:spcPct val="120000"/>
              </a:lnSpc>
              <a:spcBef>
                <a:spcPts val="1000"/>
              </a:spcBef>
              <a:spcAft>
                <a:spcPts val="0"/>
              </a:spcAft>
              <a:defRPr/>
            </a:pPr>
            <a:r>
              <a:rPr lang="en-US" sz="1400" dirty="0" smtClean="0">
                <a:solidFill>
                  <a:schemeClr val="bg1"/>
                </a:solidFill>
                <a:latin typeface="Lato" panose="020F0502020204030203" pitchFamily="34" charset="0"/>
                <a:ea typeface="+mn-ea"/>
                <a:cs typeface="+mn-cs"/>
              </a:rPr>
              <a:t>This </a:t>
            </a:r>
            <a:r>
              <a:rPr lang="en-US" sz="1400" dirty="0">
                <a:solidFill>
                  <a:schemeClr val="bg1"/>
                </a:solidFill>
                <a:latin typeface="Lato" panose="020F0502020204030203" pitchFamily="34" charset="0"/>
                <a:ea typeface="+mn-ea"/>
                <a:cs typeface="+mn-cs"/>
              </a:rPr>
              <a:t>document is open content and licensed under the Creative Commons </a:t>
            </a:r>
            <a:r>
              <a:rPr lang="en-US" sz="1400" dirty="0" smtClean="0">
                <a:solidFill>
                  <a:schemeClr val="bg1"/>
                </a:solidFill>
                <a:latin typeface="Lato" panose="020F0502020204030203" pitchFamily="34" charset="0"/>
                <a:ea typeface="+mn-ea"/>
                <a:cs typeface="+mn-cs"/>
              </a:rPr>
              <a:t/>
            </a:r>
            <a:br>
              <a:rPr lang="en-US" sz="1400" dirty="0" smtClean="0">
                <a:solidFill>
                  <a:schemeClr val="bg1"/>
                </a:solidFill>
                <a:latin typeface="Lato" panose="020F0502020204030203" pitchFamily="34" charset="0"/>
                <a:ea typeface="+mn-ea"/>
                <a:cs typeface="+mn-cs"/>
              </a:rPr>
            </a:br>
            <a:r>
              <a:rPr lang="en-US" sz="1400" dirty="0" smtClean="0">
                <a:solidFill>
                  <a:schemeClr val="bg1"/>
                </a:solidFill>
                <a:latin typeface="Lato" panose="020F0502020204030203" pitchFamily="34" charset="0"/>
                <a:ea typeface="+mn-ea"/>
                <a:cs typeface="+mn-cs"/>
              </a:rPr>
              <a:t>Attribution </a:t>
            </a:r>
            <a:r>
              <a:rPr lang="en-US" sz="1400" dirty="0">
                <a:solidFill>
                  <a:schemeClr val="bg1"/>
                </a:solidFill>
                <a:latin typeface="Lato" panose="020F0502020204030203" pitchFamily="34" charset="0"/>
                <a:ea typeface="+mn-ea"/>
                <a:cs typeface="+mn-cs"/>
              </a:rPr>
              <a:t>Works 4.0 International License. </a:t>
            </a:r>
            <a:r>
              <a:rPr lang="en-US" sz="1400" dirty="0" smtClean="0">
                <a:solidFill>
                  <a:schemeClr val="bg1"/>
                </a:solidFill>
                <a:latin typeface="Lato" panose="020F0502020204030203" pitchFamily="34" charset="0"/>
                <a:ea typeface="+mn-ea"/>
                <a:cs typeface="+mn-cs"/>
              </a:rPr>
              <a:t/>
            </a:r>
            <a:br>
              <a:rPr lang="en-US" sz="1400" dirty="0" smtClean="0">
                <a:solidFill>
                  <a:schemeClr val="bg1"/>
                </a:solidFill>
                <a:latin typeface="Lato" panose="020F0502020204030203" pitchFamily="34" charset="0"/>
                <a:ea typeface="+mn-ea"/>
                <a:cs typeface="+mn-cs"/>
              </a:rPr>
            </a:br>
            <a:r>
              <a:rPr lang="en-US" sz="1400" dirty="0" smtClean="0">
                <a:solidFill>
                  <a:schemeClr val="bg1"/>
                </a:solidFill>
                <a:latin typeface="Lato" panose="020F0502020204030203" pitchFamily="34" charset="0"/>
                <a:ea typeface="+mn-ea"/>
                <a:cs typeface="+mn-cs"/>
              </a:rPr>
              <a:t>To </a:t>
            </a:r>
            <a:r>
              <a:rPr lang="en-US" sz="1400" dirty="0">
                <a:solidFill>
                  <a:schemeClr val="bg1"/>
                </a:solidFill>
                <a:latin typeface="Lato" panose="020F0502020204030203" pitchFamily="34" charset="0"/>
                <a:ea typeface="+mn-ea"/>
                <a:cs typeface="+mn-cs"/>
              </a:rPr>
              <a:t>view a copy of this license, visit </a:t>
            </a:r>
            <a:r>
              <a:rPr lang="en-US" sz="1400" dirty="0">
                <a:solidFill>
                  <a:srgbClr val="24A4D6"/>
                </a:solidFill>
                <a:latin typeface="Lato" panose="020F0502020204030203" pitchFamily="34" charset="0"/>
                <a:ea typeface="+mn-ea"/>
                <a:cs typeface="+mn-cs"/>
                <a:hlinkClick r:id="rId2"/>
              </a:rPr>
              <a:t>http://</a:t>
            </a:r>
            <a:r>
              <a:rPr lang="en-US" sz="1400" dirty="0" smtClean="0">
                <a:solidFill>
                  <a:srgbClr val="24A4D6"/>
                </a:solidFill>
                <a:latin typeface="Lato" panose="020F0502020204030203" pitchFamily="34" charset="0"/>
                <a:ea typeface="+mn-ea"/>
                <a:cs typeface="+mn-cs"/>
                <a:hlinkClick r:id="rId2"/>
              </a:rPr>
              <a:t>creativecommons.org/licenses/by/4.0</a:t>
            </a:r>
            <a:endParaRPr lang="en-US" sz="1400" dirty="0">
              <a:solidFill>
                <a:srgbClr val="24A4D6"/>
              </a:solidFill>
              <a:latin typeface="Lato" panose="020F0502020204030203" pitchFamily="34" charset="0"/>
              <a:ea typeface="+mn-ea"/>
              <a:cs typeface="+mn-cs"/>
            </a:endParaRPr>
          </a:p>
          <a:p>
            <a:pPr lvl="3" eaLnBrk="1" fontAlgn="auto" hangingPunct="1">
              <a:lnSpc>
                <a:spcPct val="120000"/>
              </a:lnSpc>
              <a:spcBef>
                <a:spcPts val="1000"/>
              </a:spcBef>
              <a:spcAft>
                <a:spcPts val="0"/>
              </a:spcAft>
              <a:defRPr/>
            </a:pPr>
            <a:r>
              <a:rPr lang="en-US" sz="1400" dirty="0" smtClean="0">
                <a:solidFill>
                  <a:schemeClr val="bg2"/>
                </a:solidFill>
                <a:latin typeface="Lato" panose="020F0502020204030203" pitchFamily="34" charset="0"/>
              </a:rPr>
              <a:t/>
            </a:r>
            <a:br>
              <a:rPr lang="en-US" sz="1400" dirty="0" smtClean="0">
                <a:solidFill>
                  <a:schemeClr val="bg2"/>
                </a:solidFill>
                <a:latin typeface="Lato" panose="020F0502020204030203" pitchFamily="34" charset="0"/>
              </a:rPr>
            </a:br>
            <a:r>
              <a:rPr lang="en-US" sz="1400" dirty="0" smtClean="0">
                <a:solidFill>
                  <a:schemeClr val="bg2"/>
                </a:solidFill>
                <a:latin typeface="Lato" panose="020F0502020204030203" pitchFamily="34" charset="0"/>
              </a:rPr>
              <a:t>You </a:t>
            </a:r>
            <a:r>
              <a:rPr lang="en-US" sz="1400" dirty="0">
                <a:solidFill>
                  <a:schemeClr val="bg2"/>
                </a:solidFill>
                <a:latin typeface="Lato" panose="020F0502020204030203" pitchFamily="34" charset="0"/>
              </a:rPr>
              <a:t>are free </a:t>
            </a:r>
            <a:r>
              <a:rPr lang="en-US" sz="1400" dirty="0" smtClean="0">
                <a:solidFill>
                  <a:schemeClr val="bg2"/>
                </a:solidFill>
                <a:latin typeface="Lato" panose="020F0502020204030203" pitchFamily="34" charset="0"/>
              </a:rPr>
              <a:t>to:</a:t>
            </a:r>
            <a:br>
              <a:rPr lang="en-US" sz="1400" dirty="0" smtClean="0">
                <a:solidFill>
                  <a:schemeClr val="bg2"/>
                </a:solidFill>
                <a:latin typeface="Lato" panose="020F0502020204030203" pitchFamily="34" charset="0"/>
              </a:rPr>
            </a:br>
            <a:r>
              <a:rPr lang="en-CA" sz="1600" b="1" dirty="0" smtClean="0">
                <a:solidFill>
                  <a:schemeClr val="bg2"/>
                </a:solidFill>
                <a:latin typeface="Lato" panose="020F0502020204030203" pitchFamily="34" charset="0"/>
              </a:rPr>
              <a:t>Share </a:t>
            </a:r>
            <a:r>
              <a:rPr lang="en-CA" sz="1400" dirty="0" smtClean="0">
                <a:solidFill>
                  <a:schemeClr val="bg2"/>
                </a:solidFill>
                <a:latin typeface="Lato" panose="020F0502020204030203" pitchFamily="34" charset="0"/>
              </a:rPr>
              <a:t>– Copy </a:t>
            </a:r>
            <a:r>
              <a:rPr lang="en-CA" sz="1400" dirty="0">
                <a:solidFill>
                  <a:schemeClr val="bg2"/>
                </a:solidFill>
                <a:latin typeface="Lato" panose="020F0502020204030203" pitchFamily="34" charset="0"/>
              </a:rPr>
              <a:t>and redistribute the material in any medium or </a:t>
            </a:r>
            <a:r>
              <a:rPr lang="en-CA" sz="1400" dirty="0" smtClean="0">
                <a:solidFill>
                  <a:schemeClr val="bg2"/>
                </a:solidFill>
                <a:latin typeface="Lato" panose="020F0502020204030203" pitchFamily="34" charset="0"/>
              </a:rPr>
              <a:t>format</a:t>
            </a:r>
            <a:br>
              <a:rPr lang="en-CA" sz="1400" dirty="0" smtClean="0">
                <a:solidFill>
                  <a:schemeClr val="bg2"/>
                </a:solidFill>
                <a:latin typeface="Lato" panose="020F0502020204030203" pitchFamily="34" charset="0"/>
              </a:rPr>
            </a:br>
            <a:r>
              <a:rPr lang="en-CA" sz="1600" b="1" dirty="0" smtClean="0">
                <a:solidFill>
                  <a:schemeClr val="bg2"/>
                </a:solidFill>
                <a:latin typeface="Lato" panose="020F0502020204030203" pitchFamily="34" charset="0"/>
              </a:rPr>
              <a:t>Remix</a:t>
            </a:r>
            <a:r>
              <a:rPr lang="en-CA" sz="1400" dirty="0" smtClean="0">
                <a:solidFill>
                  <a:schemeClr val="bg2"/>
                </a:solidFill>
                <a:latin typeface="Lato" panose="020F0502020204030203" pitchFamily="34" charset="0"/>
              </a:rPr>
              <a:t> </a:t>
            </a:r>
            <a:r>
              <a:rPr lang="en-CA" sz="1400" dirty="0">
                <a:solidFill>
                  <a:schemeClr val="bg2"/>
                </a:solidFill>
                <a:latin typeface="Lato" panose="020F0502020204030203" pitchFamily="34" charset="0"/>
              </a:rPr>
              <a:t>– Remix, transform, and build upon the material for any purpose, even </a:t>
            </a:r>
            <a:r>
              <a:rPr lang="en-CA" sz="1400" dirty="0" smtClean="0">
                <a:solidFill>
                  <a:schemeClr val="bg2"/>
                </a:solidFill>
                <a:latin typeface="Lato" panose="020F0502020204030203" pitchFamily="34" charset="0"/>
              </a:rPr>
              <a:t>commercially</a:t>
            </a:r>
            <a:br>
              <a:rPr lang="en-CA" sz="1400" dirty="0" smtClean="0">
                <a:solidFill>
                  <a:schemeClr val="bg2"/>
                </a:solidFill>
                <a:latin typeface="Lato" panose="020F0502020204030203" pitchFamily="34" charset="0"/>
              </a:rPr>
            </a:br>
            <a:endParaRPr lang="en-US" sz="1400" dirty="0" smtClean="0">
              <a:solidFill>
                <a:schemeClr val="bg1"/>
              </a:solidFill>
              <a:latin typeface="Lato" panose="020F0502020204030203" pitchFamily="34" charset="0"/>
              <a:ea typeface="+mn-ea"/>
              <a:cs typeface="+mn-cs"/>
            </a:endParaRPr>
          </a:p>
          <a:p>
            <a:pPr eaLnBrk="1" fontAlgn="auto" hangingPunct="1">
              <a:lnSpc>
                <a:spcPct val="120000"/>
              </a:lnSpc>
              <a:spcBef>
                <a:spcPts val="0"/>
              </a:spcBef>
              <a:spcAft>
                <a:spcPts val="0"/>
              </a:spcAft>
              <a:defRPr/>
            </a:pPr>
            <a:r>
              <a:rPr lang="en-US" sz="1400" dirty="0" smtClean="0">
                <a:solidFill>
                  <a:schemeClr val="bg1"/>
                </a:solidFill>
                <a:latin typeface="Lato" panose="020F0502020204030203" pitchFamily="34" charset="0"/>
                <a:ea typeface="+mn-ea"/>
                <a:cs typeface="+mn-cs"/>
              </a:rPr>
              <a:t>Under </a:t>
            </a:r>
            <a:r>
              <a:rPr lang="en-US" sz="1400" dirty="0">
                <a:solidFill>
                  <a:schemeClr val="bg1"/>
                </a:solidFill>
                <a:latin typeface="Lato" panose="020F0502020204030203" pitchFamily="34" charset="0"/>
                <a:ea typeface="+mn-ea"/>
                <a:cs typeface="+mn-cs"/>
              </a:rPr>
              <a:t>the following conditions:</a:t>
            </a:r>
          </a:p>
          <a:p>
            <a:pPr marL="0" lvl="4" eaLnBrk="1" fontAlgn="auto" hangingPunct="1">
              <a:lnSpc>
                <a:spcPct val="120000"/>
              </a:lnSpc>
              <a:spcBef>
                <a:spcPts val="1000"/>
              </a:spcBef>
              <a:spcAft>
                <a:spcPts val="0"/>
              </a:spcAft>
              <a:defRPr/>
            </a:pPr>
            <a:r>
              <a:rPr lang="en-CA" sz="1600" b="1" dirty="0">
                <a:solidFill>
                  <a:schemeClr val="bg1"/>
                </a:solidFill>
                <a:latin typeface="Lato" panose="020F0502020204030203" pitchFamily="34" charset="0"/>
                <a:ea typeface="+mn-ea"/>
                <a:cs typeface="+mn-cs"/>
              </a:rPr>
              <a:t>Attribution</a:t>
            </a:r>
            <a:r>
              <a:rPr lang="en-CA" sz="1400" dirty="0">
                <a:solidFill>
                  <a:schemeClr val="bg1"/>
                </a:solidFill>
                <a:latin typeface="Lato" panose="020F0502020204030203" pitchFamily="34" charset="0"/>
                <a:ea typeface="+mn-ea"/>
                <a:cs typeface="+mn-cs"/>
              </a:rPr>
              <a:t> – You must give appropriate credit to </a:t>
            </a:r>
            <a:r>
              <a:rPr lang="en-CA" sz="1400" dirty="0" smtClean="0">
                <a:solidFill>
                  <a:schemeClr val="bg1"/>
                </a:solidFill>
                <a:latin typeface="Lato" panose="020F0502020204030203" pitchFamily="34" charset="0"/>
                <a:ea typeface="+mn-ea"/>
                <a:cs typeface="+mn-cs"/>
              </a:rPr>
              <a:t>CAWST and Eawag-Sandec, </a:t>
            </a:r>
            <a:r>
              <a:rPr lang="en-CA" sz="1400" dirty="0">
                <a:solidFill>
                  <a:schemeClr val="bg1"/>
                </a:solidFill>
                <a:latin typeface="Lato" panose="020F0502020204030203" pitchFamily="34" charset="0"/>
                <a:ea typeface="+mn-ea"/>
                <a:cs typeface="+mn-cs"/>
              </a:rPr>
              <a:t>provide a link to the license, and indicate if changes were made. You may do so in any reasonable manner, but not in any way that suggests that </a:t>
            </a:r>
            <a:r>
              <a:rPr lang="en-CA" sz="1400" dirty="0" smtClean="0">
                <a:solidFill>
                  <a:schemeClr val="bg1"/>
                </a:solidFill>
                <a:latin typeface="Lato" panose="020F0502020204030203" pitchFamily="34" charset="0"/>
                <a:ea typeface="+mn-ea"/>
                <a:cs typeface="+mn-cs"/>
              </a:rPr>
              <a:t>CAWST and Eawag-Sandec </a:t>
            </a:r>
            <a:r>
              <a:rPr lang="en-CA" sz="1400" dirty="0">
                <a:solidFill>
                  <a:schemeClr val="bg1"/>
                </a:solidFill>
                <a:latin typeface="Lato" panose="020F0502020204030203" pitchFamily="34" charset="0"/>
                <a:ea typeface="+mn-ea"/>
                <a:cs typeface="+mn-cs"/>
              </a:rPr>
              <a:t>endorses you or your use. Please include our website: </a:t>
            </a:r>
            <a:r>
              <a:rPr lang="en-CA" sz="1400" dirty="0" smtClean="0">
                <a:solidFill>
                  <a:schemeClr val="bg1"/>
                </a:solidFill>
                <a:latin typeface="Lato" panose="020F0502020204030203" pitchFamily="34" charset="0"/>
                <a:ea typeface="+mn-ea"/>
                <a:cs typeface="+mn-cs"/>
                <a:hlinkClick r:id="rId3"/>
              </a:rPr>
              <a:t>www.cawst.org</a:t>
            </a:r>
            <a:r>
              <a:rPr lang="en-CA" sz="1400" dirty="0" smtClean="0">
                <a:solidFill>
                  <a:schemeClr val="bg1"/>
                </a:solidFill>
                <a:latin typeface="Lato" panose="020F0502020204030203" pitchFamily="34" charset="0"/>
                <a:ea typeface="+mn-ea"/>
                <a:cs typeface="+mn-cs"/>
              </a:rPr>
              <a:t> and </a:t>
            </a:r>
            <a:r>
              <a:rPr lang="en-CA" sz="1400" dirty="0" smtClean="0">
                <a:solidFill>
                  <a:schemeClr val="bg1"/>
                </a:solidFill>
                <a:latin typeface="Lato" panose="020F0502020204030203" pitchFamily="34" charset="0"/>
                <a:ea typeface="+mn-ea"/>
                <a:cs typeface="+mn-cs"/>
                <a:hlinkClick r:id="rId4"/>
              </a:rPr>
              <a:t>www.sandec.ch</a:t>
            </a:r>
            <a:r>
              <a:rPr lang="en-CA" sz="1400" dirty="0">
                <a:solidFill>
                  <a:schemeClr val="bg1"/>
                </a:solidFill>
                <a:latin typeface="Lato" panose="020F0502020204030203" pitchFamily="34" charset="0"/>
                <a:ea typeface="+mn-ea"/>
                <a:cs typeface="+mn-cs"/>
              </a:rPr>
              <a:t>.</a:t>
            </a:r>
            <a:endParaRPr lang="en-US" sz="1400" dirty="0">
              <a:solidFill>
                <a:schemeClr val="bg1"/>
              </a:solidFill>
              <a:latin typeface="Lato" panose="020F0502020204030203" pitchFamily="34" charset="0"/>
              <a:ea typeface="+mn-ea"/>
              <a:cs typeface="+mn-cs"/>
            </a:endParaRPr>
          </a:p>
          <a:p>
            <a:pPr marL="0" lvl="4" eaLnBrk="1" fontAlgn="auto" hangingPunct="1">
              <a:lnSpc>
                <a:spcPct val="120000"/>
              </a:lnSpc>
              <a:spcBef>
                <a:spcPts val="1000"/>
              </a:spcBef>
              <a:spcAft>
                <a:spcPts val="0"/>
              </a:spcAft>
              <a:defRPr/>
            </a:pPr>
            <a:r>
              <a:rPr lang="en-US" sz="1400" dirty="0" smtClean="0">
                <a:solidFill>
                  <a:schemeClr val="bg1"/>
                </a:solidFill>
                <a:latin typeface="Lato" panose="020F0502020204030203" pitchFamily="34" charset="0"/>
                <a:ea typeface="+mn-ea"/>
                <a:cs typeface="+mn-cs"/>
              </a:rPr>
              <a:t>CAWST and Eawag-Sandec will </a:t>
            </a:r>
            <a:r>
              <a:rPr lang="en-US" sz="1400" dirty="0">
                <a:solidFill>
                  <a:schemeClr val="bg1"/>
                </a:solidFill>
                <a:latin typeface="Lato" panose="020F0502020204030203" pitchFamily="34" charset="0"/>
                <a:ea typeface="+mn-ea"/>
                <a:cs typeface="+mn-cs"/>
              </a:rPr>
              <a:t>produce updated versions of this document periodically. For this reason, we do not recommend hosting this document to download from your </a:t>
            </a:r>
            <a:r>
              <a:rPr lang="en-US" sz="1400" dirty="0" smtClean="0">
                <a:solidFill>
                  <a:schemeClr val="bg1"/>
                </a:solidFill>
                <a:latin typeface="Lato" panose="020F0502020204030203" pitchFamily="34" charset="0"/>
                <a:ea typeface="+mn-ea"/>
                <a:cs typeface="+mn-cs"/>
              </a:rPr>
              <a:t>website.</a:t>
            </a:r>
          </a:p>
          <a:p>
            <a:pPr marL="0" lvl="4" eaLnBrk="1" fontAlgn="auto" hangingPunct="1">
              <a:lnSpc>
                <a:spcPct val="120000"/>
              </a:lnSpc>
              <a:spcBef>
                <a:spcPts val="1000"/>
              </a:spcBef>
              <a:spcAft>
                <a:spcPts val="0"/>
              </a:spcAft>
              <a:defRPr/>
            </a:pPr>
            <a:r>
              <a:rPr lang="en-US" sz="1400" dirty="0" smtClean="0">
                <a:solidFill>
                  <a:schemeClr val="bg1"/>
                </a:solidFill>
                <a:latin typeface="Lato"/>
                <a:ea typeface="+mn-ea"/>
                <a:cs typeface="Arial" charset="0"/>
              </a:rPr>
              <a:t>CAWST and Eawag-Sandec </a:t>
            </a:r>
            <a:r>
              <a:rPr lang="en-US" sz="1400" dirty="0">
                <a:solidFill>
                  <a:schemeClr val="bg1"/>
                </a:solidFill>
                <a:latin typeface="Lato"/>
                <a:ea typeface="+mn-ea"/>
                <a:cs typeface="Arial" charset="0"/>
              </a:rPr>
              <a:t>its directors, employees, contractors, and volunteers do not assume any responsibility </a:t>
            </a:r>
            <a:r>
              <a:rPr lang="en-US" sz="1400" dirty="0" smtClean="0">
                <a:solidFill>
                  <a:schemeClr val="bg1"/>
                </a:solidFill>
                <a:latin typeface="Lato"/>
                <a:ea typeface="+mn-ea"/>
                <a:cs typeface="Arial" charset="0"/>
              </a:rPr>
              <a:t>for, </a:t>
            </a:r>
            <a:r>
              <a:rPr lang="en-US" sz="1400" dirty="0">
                <a:solidFill>
                  <a:schemeClr val="bg1"/>
                </a:solidFill>
                <a:latin typeface="Lato"/>
                <a:ea typeface="+mn-ea"/>
                <a:cs typeface="Arial" charset="0"/>
              </a:rPr>
              <a:t>and make no warranty with respect </a:t>
            </a:r>
            <a:r>
              <a:rPr lang="en-US" sz="1400" dirty="0" smtClean="0">
                <a:solidFill>
                  <a:schemeClr val="bg1"/>
                </a:solidFill>
                <a:latin typeface="Lato"/>
                <a:ea typeface="+mn-ea"/>
                <a:cs typeface="Arial" charset="0"/>
              </a:rPr>
              <a:t>to, </a:t>
            </a:r>
            <a:r>
              <a:rPr lang="en-US" sz="1400" dirty="0">
                <a:solidFill>
                  <a:schemeClr val="bg1"/>
                </a:solidFill>
                <a:latin typeface="Lato"/>
                <a:ea typeface="+mn-ea"/>
                <a:cs typeface="Arial" charset="0"/>
              </a:rPr>
              <a:t>the results that may be obtained from the use of the information provided</a:t>
            </a:r>
            <a:r>
              <a:rPr lang="en-US" sz="1400" dirty="0" smtClean="0">
                <a:solidFill>
                  <a:srgbClr val="000000"/>
                </a:solidFill>
                <a:latin typeface="Lato"/>
                <a:ea typeface="+mn-ea"/>
                <a:cs typeface="Arial" charset="0"/>
              </a:rPr>
              <a:t>.</a:t>
            </a:r>
            <a:endParaRPr lang="en-US" sz="1400" dirty="0">
              <a:solidFill>
                <a:srgbClr val="000000"/>
              </a:solidFill>
              <a:latin typeface="Lato"/>
              <a:ea typeface="+mn-ea"/>
              <a:cs typeface="Arial" charset="0"/>
            </a:endParaRPr>
          </a:p>
        </p:txBody>
      </p:sp>
      <p:grpSp>
        <p:nvGrpSpPr>
          <p:cNvPr id="6" name="Group 5"/>
          <p:cNvGrpSpPr/>
          <p:nvPr/>
        </p:nvGrpSpPr>
        <p:grpSpPr>
          <a:xfrm>
            <a:off x="533407" y="2127921"/>
            <a:ext cx="986155" cy="835092"/>
            <a:chOff x="329372" y="2666906"/>
            <a:chExt cx="986155" cy="835092"/>
          </a:xfrm>
        </p:grpSpPr>
        <p:pic>
          <p:nvPicPr>
            <p:cNvPr id="17" name="Picture 16"/>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356042" y="3254348"/>
              <a:ext cx="959485" cy="247650"/>
            </a:xfrm>
            <a:prstGeom prst="rect">
              <a:avLst/>
            </a:prstGeom>
            <a:noFill/>
          </p:spPr>
        </p:pic>
        <p:pic>
          <p:nvPicPr>
            <p:cNvPr id="18" name="Picture 17"/>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329372" y="2666906"/>
              <a:ext cx="986155" cy="352425"/>
            </a:xfrm>
            <a:prstGeom prst="rect">
              <a:avLst/>
            </a:prstGeom>
            <a:noFill/>
          </p:spPr>
        </p:pic>
      </p:grpSp>
      <p:pic>
        <p:nvPicPr>
          <p:cNvPr id="19" name="Picture 18" descr="N:\Communications\Communications Tools\Logos &amp; Graphics\Logos\+ CAWST\cawst_logo_full--docx_header--colour.png"/>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3749041" y="109255"/>
            <a:ext cx="2431415" cy="944880"/>
          </a:xfrm>
          <a:prstGeom prst="rect">
            <a:avLst/>
          </a:prstGeom>
          <a:noFill/>
          <a:ln>
            <a:noFill/>
          </a:ln>
        </p:spPr>
      </p:pic>
      <p:sp>
        <p:nvSpPr>
          <p:cNvPr id="9" name="TextBox 8"/>
          <p:cNvSpPr txBox="1"/>
          <p:nvPr/>
        </p:nvSpPr>
        <p:spPr>
          <a:xfrm>
            <a:off x="9116046" y="4343803"/>
            <a:ext cx="1403288" cy="369332"/>
          </a:xfrm>
          <a:prstGeom prst="rect">
            <a:avLst/>
          </a:prstGeom>
          <a:noFill/>
        </p:spPr>
        <p:txBody>
          <a:bodyPr wrap="square" rtlCol="0">
            <a:spAutoFit/>
          </a:bodyPr>
          <a:lstStyle/>
          <a:p>
            <a:endParaRPr lang="en-CA" dirty="0"/>
          </a:p>
        </p:txBody>
      </p:sp>
      <p:pic>
        <p:nvPicPr>
          <p:cNvPr id="10" name="Picture 9"/>
          <p:cNvPicPr>
            <a:picLocks noChangeAspect="1"/>
          </p:cNvPicPr>
          <p:nvPr/>
        </p:nvPicPr>
        <p:blipFill>
          <a:blip r:embed="rId8" cstate="email">
            <a:extLst>
              <a:ext uri="{28A0092B-C50C-407E-A947-70E740481C1C}">
                <a14:useLocalDpi xmlns:a14="http://schemas.microsoft.com/office/drawing/2010/main" val="0"/>
              </a:ext>
            </a:extLst>
          </a:blip>
          <a:stretch>
            <a:fillRect/>
          </a:stretch>
        </p:blipFill>
        <p:spPr>
          <a:xfrm>
            <a:off x="6801262" y="277487"/>
            <a:ext cx="1762584" cy="1234090"/>
          </a:xfrm>
          <a:prstGeom prst="rect">
            <a:avLst/>
          </a:prstGeom>
        </p:spPr>
      </p:pic>
    </p:spTree>
    <p:extLst>
      <p:ext uri="{BB962C8B-B14F-4D97-AF65-F5344CB8AC3E}">
        <p14:creationId xmlns:p14="http://schemas.microsoft.com/office/powerpoint/2010/main" val="824540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D93271AD-3E44-B34A-BFE3-F02C18C79885}" type="slidenum">
              <a:rPr lang="en-US" smtClean="0"/>
              <a:pPr>
                <a:defRPr/>
              </a:pPr>
              <a:t>2</a:t>
            </a:fld>
            <a:endParaRPr lang="en-US"/>
          </a:p>
        </p:txBody>
      </p:sp>
      <p:sp>
        <p:nvSpPr>
          <p:cNvPr id="30" name="Text Placeholder 2"/>
          <p:cNvSpPr txBox="1">
            <a:spLocks/>
          </p:cNvSpPr>
          <p:nvPr/>
        </p:nvSpPr>
        <p:spPr>
          <a:xfrm>
            <a:off x="808075" y="2374414"/>
            <a:ext cx="7446577" cy="1358343"/>
          </a:xfrm>
          <a:prstGeom prst="rect">
            <a:avLst/>
          </a:prstGeom>
        </p:spPr>
        <p:txBody>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rgbClr val="5C5C5C"/>
                </a:solidFill>
                <a:latin typeface="Lato" charset="0"/>
                <a:ea typeface="Lato" charset="0"/>
                <a:cs typeface="Lato" charset="0"/>
              </a:rPr>
              <a:t>This presentation is used with Lesson Plan </a:t>
            </a:r>
            <a:br>
              <a:rPr lang="en-US" b="1" dirty="0">
                <a:solidFill>
                  <a:srgbClr val="5C5C5C"/>
                </a:solidFill>
                <a:latin typeface="Lato" charset="0"/>
                <a:ea typeface="Lato" charset="0"/>
                <a:cs typeface="Lato" charset="0"/>
              </a:rPr>
            </a:br>
            <a:r>
              <a:rPr lang="en-US" b="1" dirty="0" smtClean="0">
                <a:solidFill>
                  <a:srgbClr val="5C5C5C"/>
                </a:solidFill>
                <a:latin typeface="Lato" charset="0"/>
                <a:ea typeface="Lato" charset="0"/>
                <a:cs typeface="Lato" charset="0"/>
              </a:rPr>
              <a:t>Improvement </a:t>
            </a:r>
            <a:r>
              <a:rPr lang="en-US" b="1" dirty="0">
                <a:solidFill>
                  <a:srgbClr val="5C5C5C"/>
                </a:solidFill>
                <a:latin typeface="Lato" charset="0"/>
                <a:ea typeface="Lato" charset="0"/>
                <a:cs typeface="Lato" charset="0"/>
              </a:rPr>
              <a:t>Plan in the </a:t>
            </a:r>
            <a:br>
              <a:rPr lang="en-US" b="1" dirty="0">
                <a:solidFill>
                  <a:srgbClr val="5C5C5C"/>
                </a:solidFill>
                <a:latin typeface="Lato" charset="0"/>
                <a:ea typeface="Lato" charset="0"/>
                <a:cs typeface="Lato" charset="0"/>
              </a:rPr>
            </a:br>
            <a:r>
              <a:rPr lang="en-US" b="1" dirty="0" smtClean="0">
                <a:solidFill>
                  <a:srgbClr val="5C5C5C"/>
                </a:solidFill>
                <a:latin typeface="Lato" charset="0"/>
                <a:ea typeface="Lato" charset="0"/>
                <a:cs typeface="Lato" charset="0"/>
              </a:rPr>
              <a:t>Introduction to Faecal </a:t>
            </a:r>
            <a:r>
              <a:rPr lang="en-US" b="1" dirty="0">
                <a:solidFill>
                  <a:srgbClr val="5C5C5C"/>
                </a:solidFill>
                <a:latin typeface="Lato" charset="0"/>
                <a:ea typeface="Lato" charset="0"/>
                <a:cs typeface="Lato" charset="0"/>
              </a:rPr>
              <a:t>Sludge Management </a:t>
            </a:r>
            <a:r>
              <a:rPr lang="en-US" b="1" dirty="0" smtClean="0">
                <a:solidFill>
                  <a:srgbClr val="5C5C5C"/>
                </a:solidFill>
                <a:latin typeface="Lato" charset="0"/>
                <a:ea typeface="Lato" charset="0"/>
                <a:cs typeface="Lato" charset="0"/>
              </a:rPr>
              <a:t>Trainer </a:t>
            </a:r>
            <a:r>
              <a:rPr lang="en-US" b="1" dirty="0">
                <a:solidFill>
                  <a:srgbClr val="5C5C5C"/>
                </a:solidFill>
                <a:latin typeface="Lato" charset="0"/>
                <a:ea typeface="Lato" charset="0"/>
                <a:cs typeface="Lato" charset="0"/>
              </a:rPr>
              <a:t>Manual</a:t>
            </a:r>
          </a:p>
        </p:txBody>
      </p:sp>
      <p:sp>
        <p:nvSpPr>
          <p:cNvPr id="31" name="Text Placeholder 2"/>
          <p:cNvSpPr txBox="1">
            <a:spLocks/>
          </p:cNvSpPr>
          <p:nvPr/>
        </p:nvSpPr>
        <p:spPr>
          <a:xfrm>
            <a:off x="810163" y="4230351"/>
            <a:ext cx="7446577" cy="642274"/>
          </a:xfrm>
          <a:prstGeom prst="rect">
            <a:avLst/>
          </a:prstGeom>
        </p:spPr>
        <p:txBody>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smtClean="0">
                <a:solidFill>
                  <a:srgbClr val="5C5C5C"/>
                </a:solidFill>
                <a:latin typeface="Lato" charset="0"/>
                <a:ea typeface="Lato" charset="0"/>
                <a:cs typeface="Lato" charset="0"/>
              </a:rPr>
              <a:t>Available at </a:t>
            </a:r>
            <a:r>
              <a:rPr lang="en-US" sz="2400" dirty="0" smtClean="0">
                <a:solidFill>
                  <a:srgbClr val="5C5C5C"/>
                </a:solidFill>
                <a:latin typeface="Lato" charset="0"/>
                <a:ea typeface="Lato" charset="0"/>
                <a:cs typeface="Lato" charset="0"/>
                <a:hlinkClick r:id="rId2"/>
              </a:rPr>
              <a:t>www.cawst.org/resources</a:t>
            </a:r>
            <a:r>
              <a:rPr lang="en-US" sz="2400" dirty="0" smtClean="0">
                <a:solidFill>
                  <a:srgbClr val="5C5C5C"/>
                </a:solidFill>
                <a:latin typeface="Lato" charset="0"/>
                <a:ea typeface="Lato" charset="0"/>
                <a:cs typeface="Lato" charset="0"/>
              </a:rPr>
              <a:t> and </a:t>
            </a:r>
            <a:r>
              <a:rPr lang="en-US" sz="2400" dirty="0" smtClean="0">
                <a:solidFill>
                  <a:srgbClr val="5C5C5C"/>
                </a:solidFill>
                <a:latin typeface="Lato" charset="0"/>
                <a:ea typeface="Lato" charset="0"/>
                <a:cs typeface="Lato" charset="0"/>
                <a:hlinkClick r:id="rId3"/>
              </a:rPr>
              <a:t>www.sandec.ch</a:t>
            </a:r>
            <a:r>
              <a:rPr lang="en-US" sz="2400" dirty="0" smtClean="0">
                <a:solidFill>
                  <a:srgbClr val="5C5C5C"/>
                </a:solidFill>
                <a:latin typeface="Lato" charset="0"/>
                <a:ea typeface="Lato" charset="0"/>
                <a:cs typeface="Lato" charset="0"/>
              </a:rPr>
              <a:t> </a:t>
            </a:r>
            <a:endParaRPr lang="en-US" sz="2400" dirty="0">
              <a:solidFill>
                <a:srgbClr val="FF0000"/>
              </a:solidFill>
              <a:latin typeface="Lato" charset="0"/>
              <a:ea typeface="Lato" charset="0"/>
              <a:cs typeface="Lato" charset="0"/>
            </a:endParaRPr>
          </a:p>
        </p:txBody>
      </p:sp>
    </p:spTree>
    <p:extLst>
      <p:ext uri="{BB962C8B-B14F-4D97-AF65-F5344CB8AC3E}">
        <p14:creationId xmlns:p14="http://schemas.microsoft.com/office/powerpoint/2010/main" val="1317127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a:xfrm>
            <a:off x="808075" y="2725142"/>
            <a:ext cx="5425085" cy="807197"/>
          </a:xfrm>
        </p:spPr>
        <p:txBody>
          <a:bodyPr/>
          <a:lstStyle/>
          <a:p>
            <a:r>
              <a:rPr lang="en-US" sz="2800" dirty="0" smtClean="0"/>
              <a:t>Improvement Plan</a:t>
            </a:r>
            <a:endParaRPr lang="en-US" sz="2800" dirty="0"/>
          </a:p>
        </p:txBody>
      </p:sp>
      <p:sp>
        <p:nvSpPr>
          <p:cNvPr id="4" name="Text Placeholder 3"/>
          <p:cNvSpPr>
            <a:spLocks noGrp="1"/>
          </p:cNvSpPr>
          <p:nvPr>
            <p:ph type="body" sz="quarter" idx="27"/>
          </p:nvPr>
        </p:nvSpPr>
        <p:spPr/>
        <p:txBody>
          <a:bodyPr/>
          <a:lstStyle/>
          <a:p>
            <a:r>
              <a:rPr lang="en-US" dirty="0" smtClean="0"/>
              <a:t>JULY</a:t>
            </a:r>
            <a:endParaRPr lang="en-US" dirty="0"/>
          </a:p>
        </p:txBody>
      </p:sp>
      <p:sp>
        <p:nvSpPr>
          <p:cNvPr id="5" name="Text Placeholder 4"/>
          <p:cNvSpPr>
            <a:spLocks noGrp="1"/>
          </p:cNvSpPr>
          <p:nvPr>
            <p:ph type="body" sz="quarter" idx="28"/>
          </p:nvPr>
        </p:nvSpPr>
        <p:spPr/>
        <p:txBody>
          <a:bodyPr/>
          <a:lstStyle/>
          <a:p>
            <a:r>
              <a:rPr lang="en-US" dirty="0" smtClean="0"/>
              <a:t>2016</a:t>
            </a:r>
            <a:endParaRPr lang="en-US" dirty="0"/>
          </a:p>
        </p:txBody>
      </p:sp>
    </p:spTree>
    <p:extLst>
      <p:ext uri="{BB962C8B-B14F-4D97-AF65-F5344CB8AC3E}">
        <p14:creationId xmlns:p14="http://schemas.microsoft.com/office/powerpoint/2010/main" val="1633255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p:txBody>
          <a:bodyPr/>
          <a:lstStyle/>
          <a:p>
            <a:r>
              <a:rPr lang="en-US" dirty="0" smtClean="0"/>
              <a:t>Learning Outcomes</a:t>
            </a:r>
            <a:endParaRPr lang="en-US"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4</a:t>
            </a:fld>
            <a:endParaRPr lang="en-US"/>
          </a:p>
        </p:txBody>
      </p:sp>
      <p:sp>
        <p:nvSpPr>
          <p:cNvPr id="6" name="Text Placeholder 5"/>
          <p:cNvSpPr>
            <a:spLocks noGrp="1"/>
          </p:cNvSpPr>
          <p:nvPr>
            <p:ph type="body" sz="quarter" idx="17"/>
          </p:nvPr>
        </p:nvSpPr>
        <p:spPr/>
        <p:txBody>
          <a:bodyPr/>
          <a:lstStyle/>
          <a:p>
            <a:pPr lvl="0"/>
            <a:r>
              <a:rPr lang="en-US" dirty="0"/>
              <a:t>Analyze risks and barriers to improve fecal sludge </a:t>
            </a:r>
            <a:r>
              <a:rPr lang="en-US" dirty="0" smtClean="0"/>
              <a:t>management  </a:t>
            </a:r>
            <a:r>
              <a:rPr lang="en-US" dirty="0"/>
              <a:t>within a community.</a:t>
            </a:r>
          </a:p>
          <a:p>
            <a:pPr lvl="0"/>
            <a:r>
              <a:rPr lang="en-US" dirty="0"/>
              <a:t>Develop an incremental improvement plan, including first and later steps.</a:t>
            </a:r>
          </a:p>
          <a:p>
            <a:endParaRPr lang="en-US" dirty="0"/>
          </a:p>
        </p:txBody>
      </p:sp>
    </p:spTree>
    <p:extLst>
      <p:ext uri="{BB962C8B-B14F-4D97-AF65-F5344CB8AC3E}">
        <p14:creationId xmlns:p14="http://schemas.microsoft.com/office/powerpoint/2010/main" val="156913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p:txBody>
          <a:bodyPr/>
          <a:lstStyle/>
          <a:p>
            <a:r>
              <a:rPr lang="en-US" dirty="0"/>
              <a:t>Example of an Improvement Plan</a:t>
            </a:r>
          </a:p>
          <a:p>
            <a:endParaRPr lang="en-CA"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5</a:t>
            </a:fld>
            <a:endParaRPr lang="en-US"/>
          </a:p>
        </p:txBody>
      </p:sp>
      <p:sp>
        <p:nvSpPr>
          <p:cNvPr id="5" name="Text Placeholder 4"/>
          <p:cNvSpPr>
            <a:spLocks noGrp="1"/>
          </p:cNvSpPr>
          <p:nvPr>
            <p:ph type="body" sz="quarter" idx="17"/>
          </p:nvPr>
        </p:nvSpPr>
        <p:spPr/>
        <p:txBody>
          <a:bodyPr/>
          <a:lstStyle/>
          <a:p>
            <a:pPr marL="0" indent="0">
              <a:buNone/>
            </a:pPr>
            <a:r>
              <a:rPr lang="en-US" sz="2000" b="1" dirty="0" smtClean="0"/>
              <a:t>Hazard</a:t>
            </a:r>
            <a:r>
              <a:rPr lang="en-US" sz="2000" dirty="0" smtClean="0"/>
              <a:t>: helminth eggs</a:t>
            </a:r>
          </a:p>
          <a:p>
            <a:pPr marL="0" indent="0">
              <a:buNone/>
            </a:pPr>
            <a:r>
              <a:rPr lang="en-US" sz="2000" b="1" dirty="0" smtClean="0"/>
              <a:t>Hazardous events</a:t>
            </a:r>
            <a:r>
              <a:rPr lang="en-US" sz="2000" dirty="0" smtClean="0"/>
              <a:t>: Exposure to partially treated wastewater in the field by farmers or children (under 15 years) causes helminth </a:t>
            </a:r>
            <a:r>
              <a:rPr lang="en-US" sz="2000" dirty="0" smtClean="0"/>
              <a:t>infections</a:t>
            </a:r>
          </a:p>
          <a:p>
            <a:pPr marL="0" indent="0">
              <a:buNone/>
            </a:pPr>
            <a:r>
              <a:rPr lang="en-US" sz="2000" b="1" dirty="0" smtClean="0"/>
              <a:t>Control measure options and considerations</a:t>
            </a:r>
            <a:r>
              <a:rPr lang="en-US" sz="2000" dirty="0" smtClean="0"/>
              <a:t>:</a:t>
            </a:r>
          </a:p>
          <a:p>
            <a:pPr marL="914400" lvl="1" indent="-457200">
              <a:buFont typeface="+mj-lt"/>
              <a:buAutoNum type="arabicPeriod"/>
            </a:pPr>
            <a:r>
              <a:rPr lang="en-US" sz="1800" dirty="0" smtClean="0"/>
              <a:t>Wearing </a:t>
            </a:r>
            <a:r>
              <a:rPr lang="en-US" sz="1800" dirty="0" smtClean="0"/>
              <a:t>shoes or boots can reduce the likelihood of exposure to the hazard. However, because this control measure is often not practical or used by the farmers or children in the field, it cannot be relied upon.</a:t>
            </a:r>
          </a:p>
          <a:p>
            <a:pPr marL="914400" lvl="1" indent="-457200">
              <a:buFont typeface="+mj-lt"/>
              <a:buAutoNum type="arabicPeriod"/>
            </a:pPr>
            <a:r>
              <a:rPr lang="en-US" sz="1800" dirty="0" smtClean="0"/>
              <a:t>Providing some simple wastewater treatment upstream of the irrigation area (e.g., properly sized simple detention pond to reduce the concentration of helminth eggs to less than 0.1egg/</a:t>
            </a:r>
            <a:r>
              <a:rPr lang="en-US" sz="1800" dirty="0" err="1" smtClean="0"/>
              <a:t>litre</a:t>
            </a:r>
            <a:r>
              <a:rPr lang="en-US" sz="1800" dirty="0" smtClean="0"/>
              <a:t>) can reliably reduce the number of helminth eggs to desirable concentrations (see 2006 Guidelines Vol. 2, 84-86</a:t>
            </a:r>
          </a:p>
          <a:p>
            <a:pPr marL="914400" lvl="1" indent="-457200">
              <a:buFont typeface="+mj-lt"/>
              <a:buAutoNum type="arabicPeriod"/>
            </a:pPr>
            <a:r>
              <a:rPr lang="en-US" sz="1800" dirty="0" smtClean="0"/>
              <a:t>Regularly providing de-worming medicines to waste handlers ( e.g., workers exposed to faecal sludge) can reduce the duration and intensity of infection. In settings where helminth infections are very common, de-worming medicines may also be regularly distributed at community level (e.g., in school children) for reducing the prevalence.</a:t>
            </a:r>
          </a:p>
          <a:p>
            <a:endParaRPr lang="en-CA" sz="2000" dirty="0"/>
          </a:p>
        </p:txBody>
      </p:sp>
    </p:spTree>
    <p:extLst>
      <p:ext uri="{BB962C8B-B14F-4D97-AF65-F5344CB8AC3E}">
        <p14:creationId xmlns:p14="http://schemas.microsoft.com/office/powerpoint/2010/main" val="1839689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4"/>
          </p:nvPr>
        </p:nvSpPr>
        <p:spPr/>
        <p:txBody>
          <a:bodyPr/>
          <a:lstStyle/>
          <a:p>
            <a:r>
              <a:rPr lang="en-US" dirty="0" smtClean="0"/>
              <a:t>Example of an Improvement Plan</a:t>
            </a:r>
            <a:endParaRPr lang="en-CA" dirty="0"/>
          </a:p>
        </p:txBody>
      </p:sp>
      <p:sp>
        <p:nvSpPr>
          <p:cNvPr id="4" name="Slide Number Placeholder 3"/>
          <p:cNvSpPr>
            <a:spLocks noGrp="1"/>
          </p:cNvSpPr>
          <p:nvPr>
            <p:ph type="sldNum" sz="quarter" idx="15"/>
          </p:nvPr>
        </p:nvSpPr>
        <p:spPr/>
        <p:txBody>
          <a:bodyPr/>
          <a:lstStyle/>
          <a:p>
            <a:pPr>
              <a:defRPr/>
            </a:pPr>
            <a:fld id="{6ABE3C77-D24E-DE4A-823C-96A11F015721}" type="slidenum">
              <a:rPr lang="en-US" smtClean="0"/>
              <a:pPr>
                <a:defRPr/>
              </a:pPr>
              <a:t>6</a:t>
            </a:fld>
            <a:endParaRPr lang="en-US"/>
          </a:p>
        </p:txBody>
      </p:sp>
      <p:sp>
        <p:nvSpPr>
          <p:cNvPr id="5" name="Text Placeholder 4"/>
          <p:cNvSpPr>
            <a:spLocks noGrp="1"/>
          </p:cNvSpPr>
          <p:nvPr>
            <p:ph type="body" sz="quarter" idx="17"/>
          </p:nvPr>
        </p:nvSpPr>
        <p:spPr>
          <a:xfrm>
            <a:off x="236538" y="1360488"/>
            <a:ext cx="8278812" cy="4995862"/>
          </a:xfrm>
        </p:spPr>
        <p:txBody>
          <a:bodyPr/>
          <a:lstStyle/>
          <a:p>
            <a:pPr marL="0" indent="0">
              <a:buNone/>
            </a:pPr>
            <a:r>
              <a:rPr lang="en-US" sz="2000" b="1" dirty="0" smtClean="0"/>
              <a:t>Short-term plans</a:t>
            </a:r>
            <a:r>
              <a:rPr lang="en-US" sz="2000" dirty="0" smtClean="0"/>
              <a:t>: </a:t>
            </a:r>
          </a:p>
          <a:p>
            <a:pPr lvl="1"/>
            <a:r>
              <a:rPr lang="en-US" sz="1800" dirty="0" smtClean="0"/>
              <a:t>Targeted education to farmers and workers aimed at improving the use of appropriate and practical personal protective equipment, and in personal hand and feet washing with clean water during and after the day’s work.</a:t>
            </a:r>
          </a:p>
          <a:p>
            <a:pPr lvl="1"/>
            <a:r>
              <a:rPr lang="en-US" sz="1800" dirty="0" smtClean="0"/>
              <a:t>Increased regular mosquito spraying to reduce vector-borne risks.</a:t>
            </a:r>
          </a:p>
          <a:p>
            <a:pPr lvl="1"/>
            <a:r>
              <a:rPr lang="en-US" sz="1800" dirty="0" smtClean="0"/>
              <a:t>Targeted education about the dangers of children playing in and near the wastewater irrigation sites, especially with bare feet.</a:t>
            </a:r>
          </a:p>
          <a:p>
            <a:pPr lvl="1"/>
            <a:r>
              <a:rPr lang="en-US" sz="1800" dirty="0" smtClean="0"/>
              <a:t>De-worming of target populations every 6 months.</a:t>
            </a:r>
          </a:p>
          <a:p>
            <a:pPr lvl="1"/>
            <a:r>
              <a:rPr lang="en-US" sz="1800" dirty="0" smtClean="0"/>
              <a:t>Consider improved pre-harvest food protection (e.g., stop irrigation with poor quality water as early as possible before harvest to ensure pathogen reduction.)</a:t>
            </a:r>
          </a:p>
          <a:p>
            <a:pPr lvl="1"/>
            <a:r>
              <a:rPr lang="en-US" sz="1800" dirty="0" smtClean="0"/>
              <a:t>Targeted education on safe handling of crops (e.g., vigorous washing or washing with disinfected water especially for those crops eaten raw.)</a:t>
            </a:r>
            <a:endParaRPr lang="en-US" sz="1800" dirty="0"/>
          </a:p>
          <a:p>
            <a:pPr marL="0" indent="0">
              <a:buNone/>
            </a:pPr>
            <a:r>
              <a:rPr lang="en-US" sz="2000" b="1" dirty="0" smtClean="0"/>
              <a:t>Medium / Long-term plans</a:t>
            </a:r>
            <a:r>
              <a:rPr lang="en-US" sz="2000" dirty="0" smtClean="0"/>
              <a:t>:</a:t>
            </a:r>
          </a:p>
          <a:p>
            <a:pPr lvl="1"/>
            <a:r>
              <a:rPr lang="en-US" sz="1800" dirty="0" smtClean="0"/>
              <a:t>Reduce chemical contaminants in wastewater used for irrigation (e.g., improved enforcement of regulations).</a:t>
            </a:r>
          </a:p>
          <a:p>
            <a:pPr lvl="1"/>
            <a:r>
              <a:rPr lang="en-US" sz="1800" dirty="0" smtClean="0"/>
              <a:t>Phased increase in treatment in the upstream system to improve the quality of water discharged to the canal. </a:t>
            </a:r>
          </a:p>
        </p:txBody>
      </p:sp>
    </p:spTree>
    <p:extLst>
      <p:ext uri="{BB962C8B-B14F-4D97-AF65-F5344CB8AC3E}">
        <p14:creationId xmlns:p14="http://schemas.microsoft.com/office/powerpoint/2010/main" val="11955856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3"/>
          </p:nvPr>
        </p:nvSpPr>
        <p:spPr/>
        <p:txBody>
          <a:bodyPr/>
          <a:lstStyle/>
          <a:p>
            <a:pPr>
              <a:defRPr/>
            </a:pPr>
            <a:fld id="{D93271AD-3E44-B34A-BFE3-F02C18C79885}" type="slidenum">
              <a:rPr lang="en-US" smtClean="0"/>
              <a:pPr>
                <a:defRPr/>
              </a:pPr>
              <a:t>7</a:t>
            </a:fld>
            <a:endParaRPr lang="en-US"/>
          </a:p>
        </p:txBody>
      </p:sp>
      <p:sp>
        <p:nvSpPr>
          <p:cNvPr id="32" name="Text Placeholder 2"/>
          <p:cNvSpPr txBox="1">
            <a:spLocks/>
          </p:cNvSpPr>
          <p:nvPr/>
        </p:nvSpPr>
        <p:spPr>
          <a:xfrm>
            <a:off x="236120" y="433517"/>
            <a:ext cx="7593431" cy="410414"/>
          </a:xfrm>
          <a:prstGeom prst="rect">
            <a:avLst/>
          </a:prstGeom>
        </p:spPr>
        <p:txBody>
          <a:bodyPr/>
          <a:lst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ＭＳ Ｐゴシック" charset="0"/>
                <a:cs typeface="ＭＳ Ｐゴシック" charset="0"/>
              </a:defRPr>
            </a:lvl1pPr>
            <a:lvl2pPr marL="685800" indent="-228600" algn="l" rtl="0" eaLnBrk="1" fontAlgn="base" hangingPunct="1">
              <a:lnSpc>
                <a:spcPct val="90000"/>
              </a:lnSpc>
              <a:spcBef>
                <a:spcPts val="500"/>
              </a:spcBef>
              <a:spcAft>
                <a:spcPct val="0"/>
              </a:spcAft>
              <a:buFont typeface="Arial" charset="0"/>
              <a:buChar char="•"/>
              <a:defRPr sz="2400" kern="1200">
                <a:solidFill>
                  <a:schemeClr val="tx1"/>
                </a:solidFill>
                <a:latin typeface="+mn-lt"/>
                <a:ea typeface="ＭＳ Ｐゴシック" charset="0"/>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ＭＳ Ｐゴシック" charset="0"/>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ＭＳ Ｐゴシック"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CA" sz="2400" b="1" smtClean="0">
                <a:solidFill>
                  <a:srgbClr val="5C5C5C"/>
                </a:solidFill>
                <a:latin typeface="Lato" charset="0"/>
                <a:ea typeface="Lato" charset="0"/>
                <a:cs typeface="Lato" charset="0"/>
              </a:rPr>
              <a:t>How we can support you!</a:t>
            </a:r>
            <a:endParaRPr lang="en-CA" sz="2400" b="1" dirty="0">
              <a:solidFill>
                <a:srgbClr val="5C5C5C"/>
              </a:solidFill>
              <a:latin typeface="Lato" charset="0"/>
              <a:ea typeface="Lato" charset="0"/>
              <a:cs typeface="Lato" charset="0"/>
            </a:endParaRPr>
          </a:p>
        </p:txBody>
      </p:sp>
      <p:sp>
        <p:nvSpPr>
          <p:cNvPr id="33" name="Rectangle 32"/>
          <p:cNvSpPr/>
          <p:nvPr/>
        </p:nvSpPr>
        <p:spPr>
          <a:xfrm>
            <a:off x="236120" y="961497"/>
            <a:ext cx="4038999" cy="83099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5C5C5C"/>
                </a:solidFill>
                <a:latin typeface="Lato"/>
                <a:cs typeface="Arial" charset="0"/>
              </a:rPr>
              <a:t>Contact CAWST and Eawag-Sandec for support on using and adapting our education and training resources for your work</a:t>
            </a:r>
            <a:r>
              <a:rPr lang="en-US" sz="1600" i="1" kern="0" dirty="0" smtClean="0">
                <a:solidFill>
                  <a:srgbClr val="5C5C5C"/>
                </a:solidFill>
                <a:latin typeface="Lato"/>
                <a:cs typeface="Arial" charset="0"/>
              </a:rPr>
              <a:t>. </a:t>
            </a:r>
          </a:p>
        </p:txBody>
      </p:sp>
      <p:sp>
        <p:nvSpPr>
          <p:cNvPr id="30" name="Freeform 29"/>
          <p:cNvSpPr>
            <a:spLocks noEditPoints="1"/>
          </p:cNvSpPr>
          <p:nvPr/>
        </p:nvSpPr>
        <p:spPr bwMode="auto">
          <a:xfrm>
            <a:off x="999647" y="3173039"/>
            <a:ext cx="246063" cy="246063"/>
          </a:xfrm>
          <a:custGeom>
            <a:avLst/>
            <a:gdLst/>
            <a:ahLst/>
            <a:cxnLst>
              <a:cxn ang="0">
                <a:pos x="190" y="0"/>
              </a:cxn>
              <a:cxn ang="0">
                <a:pos x="0" y="190"/>
              </a:cxn>
              <a:cxn ang="0">
                <a:pos x="190" y="380"/>
              </a:cxn>
              <a:cxn ang="0">
                <a:pos x="380" y="190"/>
              </a:cxn>
              <a:cxn ang="0">
                <a:pos x="190" y="0"/>
              </a:cxn>
              <a:cxn ang="0">
                <a:pos x="178" y="74"/>
              </a:cxn>
              <a:cxn ang="0">
                <a:pos x="171" y="138"/>
              </a:cxn>
              <a:cxn ang="0">
                <a:pos x="147" y="60"/>
              </a:cxn>
              <a:cxn ang="0">
                <a:pos x="178" y="74"/>
              </a:cxn>
              <a:cxn ang="0">
                <a:pos x="197" y="303"/>
              </a:cxn>
              <a:cxn ang="0">
                <a:pos x="124" y="201"/>
              </a:cxn>
              <a:cxn ang="0">
                <a:pos x="109" y="107"/>
              </a:cxn>
              <a:cxn ang="0">
                <a:pos x="136" y="63"/>
              </a:cxn>
              <a:cxn ang="0">
                <a:pos x="161" y="140"/>
              </a:cxn>
              <a:cxn ang="0">
                <a:pos x="151" y="168"/>
              </a:cxn>
              <a:cxn ang="0">
                <a:pos x="188" y="243"/>
              </a:cxn>
              <a:cxn ang="0">
                <a:pos x="208" y="243"/>
              </a:cxn>
              <a:cxn ang="0">
                <a:pos x="244" y="314"/>
              </a:cxn>
              <a:cxn ang="0">
                <a:pos x="197" y="303"/>
              </a:cxn>
              <a:cxn ang="0">
                <a:pos x="257" y="309"/>
              </a:cxn>
              <a:cxn ang="0">
                <a:pos x="219" y="239"/>
              </a:cxn>
              <a:cxn ang="0">
                <a:pos x="251" y="242"/>
              </a:cxn>
              <a:cxn ang="0">
                <a:pos x="269" y="277"/>
              </a:cxn>
              <a:cxn ang="0">
                <a:pos x="257" y="309"/>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178" y="74"/>
                </a:moveTo>
                <a:cubicBezTo>
                  <a:pt x="189" y="95"/>
                  <a:pt x="197" y="128"/>
                  <a:pt x="171" y="138"/>
                </a:cubicBezTo>
                <a:cubicBezTo>
                  <a:pt x="164" y="118"/>
                  <a:pt x="147" y="60"/>
                  <a:pt x="147" y="60"/>
                </a:cubicBezTo>
                <a:cubicBezTo>
                  <a:pt x="147" y="60"/>
                  <a:pt x="168" y="53"/>
                  <a:pt x="178" y="74"/>
                </a:cubicBezTo>
                <a:close/>
                <a:moveTo>
                  <a:pt x="197" y="303"/>
                </a:moveTo>
                <a:cubicBezTo>
                  <a:pt x="180" y="290"/>
                  <a:pt x="145" y="253"/>
                  <a:pt x="124" y="201"/>
                </a:cubicBezTo>
                <a:cubicBezTo>
                  <a:pt x="112" y="173"/>
                  <a:pt x="109" y="142"/>
                  <a:pt x="109" y="107"/>
                </a:cubicBezTo>
                <a:cubicBezTo>
                  <a:pt x="110" y="76"/>
                  <a:pt x="123" y="67"/>
                  <a:pt x="136" y="63"/>
                </a:cubicBezTo>
                <a:cubicBezTo>
                  <a:pt x="161" y="140"/>
                  <a:pt x="161" y="140"/>
                  <a:pt x="161" y="140"/>
                </a:cubicBezTo>
                <a:cubicBezTo>
                  <a:pt x="161" y="140"/>
                  <a:pt x="144" y="146"/>
                  <a:pt x="151" y="168"/>
                </a:cubicBezTo>
                <a:cubicBezTo>
                  <a:pt x="151" y="168"/>
                  <a:pt x="157" y="206"/>
                  <a:pt x="188" y="243"/>
                </a:cubicBezTo>
                <a:cubicBezTo>
                  <a:pt x="192" y="250"/>
                  <a:pt x="199" y="250"/>
                  <a:pt x="208" y="243"/>
                </a:cubicBezTo>
                <a:cubicBezTo>
                  <a:pt x="214" y="260"/>
                  <a:pt x="244" y="314"/>
                  <a:pt x="244" y="314"/>
                </a:cubicBezTo>
                <a:cubicBezTo>
                  <a:pt x="244" y="314"/>
                  <a:pt x="225" y="322"/>
                  <a:pt x="197" y="303"/>
                </a:cubicBezTo>
                <a:close/>
                <a:moveTo>
                  <a:pt x="257" y="309"/>
                </a:moveTo>
                <a:cubicBezTo>
                  <a:pt x="219" y="239"/>
                  <a:pt x="219" y="239"/>
                  <a:pt x="219" y="239"/>
                </a:cubicBezTo>
                <a:cubicBezTo>
                  <a:pt x="241" y="227"/>
                  <a:pt x="251" y="242"/>
                  <a:pt x="251" y="242"/>
                </a:cubicBezTo>
                <a:cubicBezTo>
                  <a:pt x="251" y="242"/>
                  <a:pt x="261" y="262"/>
                  <a:pt x="269" y="277"/>
                </a:cubicBezTo>
                <a:cubicBezTo>
                  <a:pt x="278" y="293"/>
                  <a:pt x="257" y="309"/>
                  <a:pt x="257" y="309"/>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1" name="Freeform 30"/>
          <p:cNvSpPr>
            <a:spLocks noEditPoints="1"/>
          </p:cNvSpPr>
          <p:nvPr/>
        </p:nvSpPr>
        <p:spPr bwMode="auto">
          <a:xfrm>
            <a:off x="999647" y="3519627"/>
            <a:ext cx="246063" cy="244475"/>
          </a:xfrm>
          <a:custGeom>
            <a:avLst/>
            <a:gdLst/>
            <a:ahLst/>
            <a:cxnLst>
              <a:cxn ang="0">
                <a:pos x="190" y="0"/>
              </a:cxn>
              <a:cxn ang="0">
                <a:pos x="0" y="190"/>
              </a:cxn>
              <a:cxn ang="0">
                <a:pos x="190" y="380"/>
              </a:cxn>
              <a:cxn ang="0">
                <a:pos x="380" y="190"/>
              </a:cxn>
              <a:cxn ang="0">
                <a:pos x="190" y="0"/>
              </a:cxn>
              <a:cxn ang="0">
                <a:pos x="275" y="274"/>
              </a:cxn>
              <a:cxn ang="0">
                <a:pos x="122" y="274"/>
              </a:cxn>
              <a:cxn ang="0">
                <a:pos x="108" y="270"/>
              </a:cxn>
              <a:cxn ang="0">
                <a:pos x="167" y="204"/>
              </a:cxn>
              <a:cxn ang="0">
                <a:pos x="192" y="224"/>
              </a:cxn>
              <a:cxn ang="0">
                <a:pos x="218" y="205"/>
              </a:cxn>
              <a:cxn ang="0">
                <a:pos x="280" y="273"/>
              </a:cxn>
              <a:cxn ang="0">
                <a:pos x="275" y="274"/>
              </a:cxn>
              <a:cxn ang="0">
                <a:pos x="137" y="167"/>
              </a:cxn>
              <a:cxn ang="0">
                <a:pos x="137" y="149"/>
              </a:cxn>
              <a:cxn ang="0">
                <a:pos x="252" y="148"/>
              </a:cxn>
              <a:cxn ang="0">
                <a:pos x="252" y="170"/>
              </a:cxn>
              <a:cxn ang="0">
                <a:pos x="193" y="211"/>
              </a:cxn>
              <a:cxn ang="0">
                <a:pos x="137" y="167"/>
              </a:cxn>
              <a:cxn ang="0">
                <a:pos x="292" y="262"/>
              </a:cxn>
              <a:cxn ang="0">
                <a:pos x="232" y="195"/>
              </a:cxn>
              <a:cxn ang="0">
                <a:pos x="285" y="158"/>
              </a:cxn>
              <a:cxn ang="0">
                <a:pos x="194" y="83"/>
              </a:cxn>
              <a:cxn ang="0">
                <a:pos x="105" y="158"/>
              </a:cxn>
              <a:cxn ang="0">
                <a:pos x="154" y="194"/>
              </a:cxn>
              <a:cxn ang="0">
                <a:pos x="97" y="258"/>
              </a:cxn>
              <a:cxn ang="0">
                <a:pos x="95" y="246"/>
              </a:cxn>
              <a:cxn ang="0">
                <a:pos x="95" y="156"/>
              </a:cxn>
              <a:cxn ang="0">
                <a:pos x="182" y="81"/>
              </a:cxn>
              <a:cxn ang="0">
                <a:pos x="207" y="81"/>
              </a:cxn>
              <a:cxn ang="0">
                <a:pos x="294" y="154"/>
              </a:cxn>
              <a:cxn ang="0">
                <a:pos x="294" y="248"/>
              </a:cxn>
              <a:cxn ang="0">
                <a:pos x="292" y="262"/>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275" y="274"/>
                </a:moveTo>
                <a:cubicBezTo>
                  <a:pt x="249" y="274"/>
                  <a:pt x="122" y="274"/>
                  <a:pt x="122" y="274"/>
                </a:cubicBezTo>
                <a:cubicBezTo>
                  <a:pt x="122" y="274"/>
                  <a:pt x="115" y="274"/>
                  <a:pt x="108" y="270"/>
                </a:cubicBezTo>
                <a:cubicBezTo>
                  <a:pt x="167" y="204"/>
                  <a:pt x="167" y="204"/>
                  <a:pt x="167" y="204"/>
                </a:cubicBezTo>
                <a:cubicBezTo>
                  <a:pt x="192" y="224"/>
                  <a:pt x="192" y="224"/>
                  <a:pt x="192" y="224"/>
                </a:cubicBezTo>
                <a:cubicBezTo>
                  <a:pt x="218" y="205"/>
                  <a:pt x="218" y="205"/>
                  <a:pt x="218" y="205"/>
                </a:cubicBezTo>
                <a:cubicBezTo>
                  <a:pt x="280" y="273"/>
                  <a:pt x="280" y="273"/>
                  <a:pt x="280" y="273"/>
                </a:cubicBezTo>
                <a:cubicBezTo>
                  <a:pt x="278" y="273"/>
                  <a:pt x="277" y="274"/>
                  <a:pt x="275" y="274"/>
                </a:cubicBezTo>
                <a:close/>
                <a:moveTo>
                  <a:pt x="137" y="167"/>
                </a:moveTo>
                <a:cubicBezTo>
                  <a:pt x="137" y="149"/>
                  <a:pt x="137" y="149"/>
                  <a:pt x="137" y="149"/>
                </a:cubicBezTo>
                <a:cubicBezTo>
                  <a:pt x="252" y="148"/>
                  <a:pt x="252" y="148"/>
                  <a:pt x="252" y="148"/>
                </a:cubicBezTo>
                <a:cubicBezTo>
                  <a:pt x="252" y="170"/>
                  <a:pt x="252" y="170"/>
                  <a:pt x="252" y="170"/>
                </a:cubicBezTo>
                <a:cubicBezTo>
                  <a:pt x="193" y="211"/>
                  <a:pt x="193" y="211"/>
                  <a:pt x="193" y="211"/>
                </a:cubicBezTo>
                <a:lnTo>
                  <a:pt x="137" y="167"/>
                </a:lnTo>
                <a:close/>
                <a:moveTo>
                  <a:pt x="292" y="262"/>
                </a:moveTo>
                <a:cubicBezTo>
                  <a:pt x="232" y="195"/>
                  <a:pt x="232" y="195"/>
                  <a:pt x="232" y="195"/>
                </a:cubicBezTo>
                <a:cubicBezTo>
                  <a:pt x="285" y="158"/>
                  <a:pt x="285" y="158"/>
                  <a:pt x="285" y="158"/>
                </a:cubicBezTo>
                <a:cubicBezTo>
                  <a:pt x="194" y="83"/>
                  <a:pt x="194" y="83"/>
                  <a:pt x="194" y="83"/>
                </a:cubicBezTo>
                <a:cubicBezTo>
                  <a:pt x="105" y="158"/>
                  <a:pt x="105" y="158"/>
                  <a:pt x="105" y="158"/>
                </a:cubicBezTo>
                <a:cubicBezTo>
                  <a:pt x="154" y="194"/>
                  <a:pt x="154" y="194"/>
                  <a:pt x="154" y="194"/>
                </a:cubicBezTo>
                <a:cubicBezTo>
                  <a:pt x="97" y="258"/>
                  <a:pt x="97" y="258"/>
                  <a:pt x="97" y="258"/>
                </a:cubicBezTo>
                <a:cubicBezTo>
                  <a:pt x="95" y="254"/>
                  <a:pt x="95" y="251"/>
                  <a:pt x="95" y="246"/>
                </a:cubicBezTo>
                <a:cubicBezTo>
                  <a:pt x="95" y="218"/>
                  <a:pt x="95" y="156"/>
                  <a:pt x="95" y="156"/>
                </a:cubicBezTo>
                <a:cubicBezTo>
                  <a:pt x="182" y="81"/>
                  <a:pt x="182" y="81"/>
                  <a:pt x="182" y="81"/>
                </a:cubicBezTo>
                <a:cubicBezTo>
                  <a:pt x="182" y="81"/>
                  <a:pt x="194" y="68"/>
                  <a:pt x="207" y="81"/>
                </a:cubicBezTo>
                <a:cubicBezTo>
                  <a:pt x="222" y="96"/>
                  <a:pt x="294" y="154"/>
                  <a:pt x="294" y="154"/>
                </a:cubicBezTo>
                <a:cubicBezTo>
                  <a:pt x="294" y="248"/>
                  <a:pt x="294" y="248"/>
                  <a:pt x="294" y="248"/>
                </a:cubicBezTo>
                <a:cubicBezTo>
                  <a:pt x="294" y="248"/>
                  <a:pt x="295" y="256"/>
                  <a:pt x="292" y="262"/>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nvGrpSpPr>
          <p:cNvPr id="34" name="Group 33"/>
          <p:cNvGrpSpPr/>
          <p:nvPr/>
        </p:nvGrpSpPr>
        <p:grpSpPr>
          <a:xfrm>
            <a:off x="999213" y="3847160"/>
            <a:ext cx="246460" cy="247650"/>
            <a:chOff x="882651" y="3267075"/>
            <a:chExt cx="328613" cy="330200"/>
          </a:xfrm>
          <a:solidFill>
            <a:schemeClr val="accent3"/>
          </a:solidFill>
        </p:grpSpPr>
        <p:sp>
          <p:nvSpPr>
            <p:cNvPr id="35" name="Freeform 10"/>
            <p:cNvSpPr>
              <a:spLocks/>
            </p:cNvSpPr>
            <p:nvPr/>
          </p:nvSpPr>
          <p:spPr bwMode="auto">
            <a:xfrm>
              <a:off x="1052513" y="3335338"/>
              <a:ext cx="1588" cy="1587"/>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6" name="Freeform 11"/>
            <p:cNvSpPr>
              <a:spLocks/>
            </p:cNvSpPr>
            <p:nvPr/>
          </p:nvSpPr>
          <p:spPr bwMode="auto">
            <a:xfrm>
              <a:off x="1003301" y="3387725"/>
              <a:ext cx="39688" cy="38100"/>
            </a:xfrm>
            <a:custGeom>
              <a:avLst/>
              <a:gdLst/>
              <a:ahLst/>
              <a:cxnLst>
                <a:cxn ang="0">
                  <a:pos x="0" y="44"/>
                </a:cxn>
                <a:cxn ang="0">
                  <a:pos x="47" y="44"/>
                </a:cxn>
                <a:cxn ang="0">
                  <a:pos x="47" y="5"/>
                </a:cxn>
                <a:cxn ang="0">
                  <a:pos x="6" y="0"/>
                </a:cxn>
                <a:cxn ang="0">
                  <a:pos x="0" y="44"/>
                </a:cxn>
              </a:cxnLst>
              <a:rect l="0" t="0" r="r" b="b"/>
              <a:pathLst>
                <a:path w="47" h="44">
                  <a:moveTo>
                    <a:pt x="0" y="44"/>
                  </a:moveTo>
                  <a:cubicBezTo>
                    <a:pt x="47" y="44"/>
                    <a:pt x="47" y="44"/>
                    <a:pt x="47" y="44"/>
                  </a:cubicBezTo>
                  <a:cubicBezTo>
                    <a:pt x="47" y="5"/>
                    <a:pt x="47" y="5"/>
                    <a:pt x="47" y="5"/>
                  </a:cubicBezTo>
                  <a:cubicBezTo>
                    <a:pt x="30" y="5"/>
                    <a:pt x="17" y="3"/>
                    <a:pt x="6" y="0"/>
                  </a:cubicBezTo>
                  <a:cubicBezTo>
                    <a:pt x="2" y="12"/>
                    <a:pt x="0" y="27"/>
                    <a:pt x="0" y="4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7" name="Freeform 12"/>
            <p:cNvSpPr>
              <a:spLocks/>
            </p:cNvSpPr>
            <p:nvPr/>
          </p:nvSpPr>
          <p:spPr bwMode="auto">
            <a:xfrm>
              <a:off x="1003301" y="3435350"/>
              <a:ext cx="39688" cy="36512"/>
            </a:xfrm>
            <a:custGeom>
              <a:avLst/>
              <a:gdLst/>
              <a:ahLst/>
              <a:cxnLst>
                <a:cxn ang="0">
                  <a:pos x="6" y="42"/>
                </a:cxn>
                <a:cxn ang="0">
                  <a:pos x="47" y="35"/>
                </a:cxn>
                <a:cxn ang="0">
                  <a:pos x="47" y="0"/>
                </a:cxn>
                <a:cxn ang="0">
                  <a:pos x="0" y="0"/>
                </a:cxn>
                <a:cxn ang="0">
                  <a:pos x="6" y="42"/>
                </a:cxn>
              </a:cxnLst>
              <a:rect l="0" t="0" r="r" b="b"/>
              <a:pathLst>
                <a:path w="47" h="42">
                  <a:moveTo>
                    <a:pt x="6" y="42"/>
                  </a:moveTo>
                  <a:cubicBezTo>
                    <a:pt x="18" y="38"/>
                    <a:pt x="31" y="36"/>
                    <a:pt x="47" y="35"/>
                  </a:cubicBezTo>
                  <a:cubicBezTo>
                    <a:pt x="47" y="0"/>
                    <a:pt x="47" y="0"/>
                    <a:pt x="47" y="0"/>
                  </a:cubicBezTo>
                  <a:cubicBezTo>
                    <a:pt x="0" y="0"/>
                    <a:pt x="0" y="0"/>
                    <a:pt x="0" y="0"/>
                  </a:cubicBezTo>
                  <a:cubicBezTo>
                    <a:pt x="0" y="8"/>
                    <a:pt x="2" y="24"/>
                    <a:pt x="6" y="42"/>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8" name="Freeform 13"/>
            <p:cNvSpPr>
              <a:spLocks/>
            </p:cNvSpPr>
            <p:nvPr/>
          </p:nvSpPr>
          <p:spPr bwMode="auto">
            <a:xfrm>
              <a:off x="1065213" y="3335338"/>
              <a:ext cx="47625" cy="42862"/>
            </a:xfrm>
            <a:custGeom>
              <a:avLst/>
              <a:gdLst/>
              <a:ahLst/>
              <a:cxnLst>
                <a:cxn ang="0">
                  <a:pos x="32" y="48"/>
                </a:cxn>
                <a:cxn ang="0">
                  <a:pos x="55" y="32"/>
                </a:cxn>
                <a:cxn ang="0">
                  <a:pos x="0" y="0"/>
                </a:cxn>
                <a:cxn ang="0">
                  <a:pos x="32" y="48"/>
                </a:cxn>
              </a:cxnLst>
              <a:rect l="0" t="0" r="r" b="b"/>
              <a:pathLst>
                <a:path w="55" h="48">
                  <a:moveTo>
                    <a:pt x="32" y="48"/>
                  </a:moveTo>
                  <a:cubicBezTo>
                    <a:pt x="47" y="42"/>
                    <a:pt x="53" y="35"/>
                    <a:pt x="55" y="32"/>
                  </a:cubicBezTo>
                  <a:cubicBezTo>
                    <a:pt x="40" y="16"/>
                    <a:pt x="21" y="5"/>
                    <a:pt x="0" y="0"/>
                  </a:cubicBezTo>
                  <a:cubicBezTo>
                    <a:pt x="9" y="8"/>
                    <a:pt x="23" y="23"/>
                    <a:pt x="32"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39" name="Freeform 14"/>
            <p:cNvSpPr>
              <a:spLocks/>
            </p:cNvSpPr>
            <p:nvPr/>
          </p:nvSpPr>
          <p:spPr bwMode="auto">
            <a:xfrm>
              <a:off x="1009651" y="3335338"/>
              <a:ext cx="33338" cy="47625"/>
            </a:xfrm>
            <a:custGeom>
              <a:avLst/>
              <a:gdLst/>
              <a:ahLst/>
              <a:cxnLst>
                <a:cxn ang="0">
                  <a:pos x="37" y="4"/>
                </a:cxn>
                <a:cxn ang="0">
                  <a:pos x="0" y="51"/>
                </a:cxn>
                <a:cxn ang="0">
                  <a:pos x="38" y="55"/>
                </a:cxn>
                <a:cxn ang="0">
                  <a:pos x="38" y="0"/>
                </a:cxn>
                <a:cxn ang="0">
                  <a:pos x="35" y="0"/>
                </a:cxn>
                <a:cxn ang="0">
                  <a:pos x="37" y="4"/>
                </a:cxn>
              </a:cxnLst>
              <a:rect l="0" t="0" r="r" b="b"/>
              <a:pathLst>
                <a:path w="38" h="55">
                  <a:moveTo>
                    <a:pt x="37" y="4"/>
                  </a:moveTo>
                  <a:cubicBezTo>
                    <a:pt x="36" y="5"/>
                    <a:pt x="14" y="16"/>
                    <a:pt x="0" y="51"/>
                  </a:cubicBezTo>
                  <a:cubicBezTo>
                    <a:pt x="10" y="53"/>
                    <a:pt x="23" y="55"/>
                    <a:pt x="38" y="55"/>
                  </a:cubicBezTo>
                  <a:cubicBezTo>
                    <a:pt x="38" y="0"/>
                    <a:pt x="38" y="0"/>
                    <a:pt x="38" y="0"/>
                  </a:cubicBezTo>
                  <a:cubicBezTo>
                    <a:pt x="37" y="0"/>
                    <a:pt x="36" y="0"/>
                    <a:pt x="35" y="0"/>
                  </a:cubicBezTo>
                  <a:lnTo>
                    <a:pt x="37" y="4"/>
                  </a:ln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0" name="Freeform 15"/>
            <p:cNvSpPr>
              <a:spLocks/>
            </p:cNvSpPr>
            <p:nvPr/>
          </p:nvSpPr>
          <p:spPr bwMode="auto">
            <a:xfrm>
              <a:off x="957263" y="3435350"/>
              <a:ext cx="41275" cy="52387"/>
            </a:xfrm>
            <a:custGeom>
              <a:avLst/>
              <a:gdLst/>
              <a:ahLst/>
              <a:cxnLst>
                <a:cxn ang="0">
                  <a:pos x="41" y="0"/>
                </a:cxn>
                <a:cxn ang="0">
                  <a:pos x="0" y="0"/>
                </a:cxn>
                <a:cxn ang="0">
                  <a:pos x="20" y="60"/>
                </a:cxn>
                <a:cxn ang="0">
                  <a:pos x="48" y="45"/>
                </a:cxn>
                <a:cxn ang="0">
                  <a:pos x="41" y="0"/>
                </a:cxn>
              </a:cxnLst>
              <a:rect l="0" t="0" r="r" b="b"/>
              <a:pathLst>
                <a:path w="48" h="60">
                  <a:moveTo>
                    <a:pt x="41" y="0"/>
                  </a:moveTo>
                  <a:cubicBezTo>
                    <a:pt x="0" y="0"/>
                    <a:pt x="0" y="0"/>
                    <a:pt x="0" y="0"/>
                  </a:cubicBezTo>
                  <a:cubicBezTo>
                    <a:pt x="1" y="22"/>
                    <a:pt x="8" y="43"/>
                    <a:pt x="20" y="60"/>
                  </a:cubicBezTo>
                  <a:cubicBezTo>
                    <a:pt x="24" y="57"/>
                    <a:pt x="34" y="51"/>
                    <a:pt x="48" y="45"/>
                  </a:cubicBezTo>
                  <a:cubicBezTo>
                    <a:pt x="43" y="26"/>
                    <a:pt x="41" y="9"/>
                    <a:pt x="41"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1" name="Freeform 16"/>
            <p:cNvSpPr>
              <a:spLocks/>
            </p:cNvSpPr>
            <p:nvPr/>
          </p:nvSpPr>
          <p:spPr bwMode="auto">
            <a:xfrm>
              <a:off x="1009651" y="3475038"/>
              <a:ext cx="33338" cy="49212"/>
            </a:xfrm>
            <a:custGeom>
              <a:avLst/>
              <a:gdLst/>
              <a:ahLst/>
              <a:cxnLst>
                <a:cxn ang="0">
                  <a:pos x="38" y="57"/>
                </a:cxn>
                <a:cxn ang="0">
                  <a:pos x="38" y="0"/>
                </a:cxn>
                <a:cxn ang="0">
                  <a:pos x="0" y="6"/>
                </a:cxn>
                <a:cxn ang="0">
                  <a:pos x="38" y="57"/>
                </a:cxn>
              </a:cxnLst>
              <a:rect l="0" t="0" r="r" b="b"/>
              <a:pathLst>
                <a:path w="38" h="57">
                  <a:moveTo>
                    <a:pt x="38" y="57"/>
                  </a:moveTo>
                  <a:cubicBezTo>
                    <a:pt x="38" y="0"/>
                    <a:pt x="38" y="0"/>
                    <a:pt x="38" y="0"/>
                  </a:cubicBezTo>
                  <a:cubicBezTo>
                    <a:pt x="23" y="1"/>
                    <a:pt x="11" y="3"/>
                    <a:pt x="0" y="6"/>
                  </a:cubicBezTo>
                  <a:cubicBezTo>
                    <a:pt x="7" y="27"/>
                    <a:pt x="18" y="48"/>
                    <a:pt x="38" y="57"/>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2" name="Freeform 17"/>
            <p:cNvSpPr>
              <a:spLocks/>
            </p:cNvSpPr>
            <p:nvPr/>
          </p:nvSpPr>
          <p:spPr bwMode="auto">
            <a:xfrm>
              <a:off x="957263" y="3373438"/>
              <a:ext cx="41275" cy="52387"/>
            </a:xfrm>
            <a:custGeom>
              <a:avLst/>
              <a:gdLst/>
              <a:ahLst/>
              <a:cxnLst>
                <a:cxn ang="0">
                  <a:pos x="48" y="14"/>
                </a:cxn>
                <a:cxn ang="0">
                  <a:pos x="20" y="0"/>
                </a:cxn>
                <a:cxn ang="0">
                  <a:pos x="0" y="61"/>
                </a:cxn>
                <a:cxn ang="0">
                  <a:pos x="41" y="61"/>
                </a:cxn>
                <a:cxn ang="0">
                  <a:pos x="48" y="14"/>
                </a:cxn>
              </a:cxnLst>
              <a:rect l="0" t="0" r="r" b="b"/>
              <a:pathLst>
                <a:path w="48" h="61">
                  <a:moveTo>
                    <a:pt x="48" y="14"/>
                  </a:moveTo>
                  <a:cubicBezTo>
                    <a:pt x="33" y="9"/>
                    <a:pt x="25" y="4"/>
                    <a:pt x="20" y="0"/>
                  </a:cubicBezTo>
                  <a:cubicBezTo>
                    <a:pt x="8" y="17"/>
                    <a:pt x="1" y="38"/>
                    <a:pt x="0" y="61"/>
                  </a:cubicBezTo>
                  <a:cubicBezTo>
                    <a:pt x="41" y="61"/>
                    <a:pt x="41" y="61"/>
                    <a:pt x="41" y="61"/>
                  </a:cubicBezTo>
                  <a:cubicBezTo>
                    <a:pt x="41" y="43"/>
                    <a:pt x="44" y="27"/>
                    <a:pt x="48" y="1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3" name="Freeform 18"/>
            <p:cNvSpPr>
              <a:spLocks/>
            </p:cNvSpPr>
            <p:nvPr/>
          </p:nvSpPr>
          <p:spPr bwMode="auto">
            <a:xfrm>
              <a:off x="979488" y="3482975"/>
              <a:ext cx="46038" cy="39687"/>
            </a:xfrm>
            <a:custGeom>
              <a:avLst/>
              <a:gdLst/>
              <a:ahLst/>
              <a:cxnLst>
                <a:cxn ang="0">
                  <a:pos x="0" y="13"/>
                </a:cxn>
                <a:cxn ang="0">
                  <a:pos x="52" y="46"/>
                </a:cxn>
                <a:cxn ang="0">
                  <a:pos x="25" y="0"/>
                </a:cxn>
                <a:cxn ang="0">
                  <a:pos x="0" y="13"/>
                </a:cxn>
              </a:cxnLst>
              <a:rect l="0" t="0" r="r" b="b"/>
              <a:pathLst>
                <a:path w="52" h="46">
                  <a:moveTo>
                    <a:pt x="0" y="13"/>
                  </a:moveTo>
                  <a:cubicBezTo>
                    <a:pt x="14" y="29"/>
                    <a:pt x="32" y="41"/>
                    <a:pt x="52" y="46"/>
                  </a:cubicBezTo>
                  <a:cubicBezTo>
                    <a:pt x="39" y="34"/>
                    <a:pt x="31" y="17"/>
                    <a:pt x="25" y="0"/>
                  </a:cubicBezTo>
                  <a:cubicBezTo>
                    <a:pt x="12" y="4"/>
                    <a:pt x="4" y="10"/>
                    <a:pt x="0" y="13"/>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4" name="Freeform 19"/>
            <p:cNvSpPr>
              <a:spLocks/>
            </p:cNvSpPr>
            <p:nvPr/>
          </p:nvSpPr>
          <p:spPr bwMode="auto">
            <a:xfrm>
              <a:off x="981076" y="3336925"/>
              <a:ext cx="47625" cy="39687"/>
            </a:xfrm>
            <a:custGeom>
              <a:avLst/>
              <a:gdLst/>
              <a:ahLst/>
              <a:cxnLst>
                <a:cxn ang="0">
                  <a:pos x="55" y="0"/>
                </a:cxn>
                <a:cxn ang="0">
                  <a:pos x="0" y="34"/>
                </a:cxn>
                <a:cxn ang="0">
                  <a:pos x="24" y="46"/>
                </a:cxn>
                <a:cxn ang="0">
                  <a:pos x="55" y="0"/>
                </a:cxn>
              </a:cxnLst>
              <a:rect l="0" t="0" r="r" b="b"/>
              <a:pathLst>
                <a:path w="55" h="46">
                  <a:moveTo>
                    <a:pt x="55" y="0"/>
                  </a:moveTo>
                  <a:cubicBezTo>
                    <a:pt x="33" y="5"/>
                    <a:pt x="14" y="17"/>
                    <a:pt x="0" y="34"/>
                  </a:cubicBezTo>
                  <a:cubicBezTo>
                    <a:pt x="3" y="36"/>
                    <a:pt x="10" y="41"/>
                    <a:pt x="24" y="46"/>
                  </a:cubicBezTo>
                  <a:cubicBezTo>
                    <a:pt x="33" y="22"/>
                    <a:pt x="45" y="8"/>
                    <a:pt x="55"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5" name="Freeform 20"/>
            <p:cNvSpPr>
              <a:spLocks/>
            </p:cNvSpPr>
            <p:nvPr/>
          </p:nvSpPr>
          <p:spPr bwMode="auto">
            <a:xfrm>
              <a:off x="1095376" y="3370263"/>
              <a:ext cx="42863" cy="55562"/>
            </a:xfrm>
            <a:custGeom>
              <a:avLst/>
              <a:gdLst/>
              <a:ahLst/>
              <a:cxnLst>
                <a:cxn ang="0">
                  <a:pos x="6" y="64"/>
                </a:cxn>
                <a:cxn ang="0">
                  <a:pos x="50" y="64"/>
                </a:cxn>
                <a:cxn ang="0">
                  <a:pos x="27" y="0"/>
                </a:cxn>
                <a:cxn ang="0">
                  <a:pos x="0" y="18"/>
                </a:cxn>
                <a:cxn ang="0">
                  <a:pos x="6" y="64"/>
                </a:cxn>
              </a:cxnLst>
              <a:rect l="0" t="0" r="r" b="b"/>
              <a:pathLst>
                <a:path w="50" h="64">
                  <a:moveTo>
                    <a:pt x="6" y="64"/>
                  </a:moveTo>
                  <a:cubicBezTo>
                    <a:pt x="50" y="64"/>
                    <a:pt x="50" y="64"/>
                    <a:pt x="50" y="64"/>
                  </a:cubicBezTo>
                  <a:cubicBezTo>
                    <a:pt x="49" y="40"/>
                    <a:pt x="41" y="18"/>
                    <a:pt x="27" y="0"/>
                  </a:cubicBezTo>
                  <a:cubicBezTo>
                    <a:pt x="23" y="5"/>
                    <a:pt x="15" y="12"/>
                    <a:pt x="0" y="18"/>
                  </a:cubicBezTo>
                  <a:cubicBezTo>
                    <a:pt x="4" y="31"/>
                    <a:pt x="6" y="46"/>
                    <a:pt x="6" y="6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6" name="Freeform 21"/>
            <p:cNvSpPr>
              <a:spLocks/>
            </p:cNvSpPr>
            <p:nvPr/>
          </p:nvSpPr>
          <p:spPr bwMode="auto">
            <a:xfrm>
              <a:off x="1095376" y="3435350"/>
              <a:ext cx="42863" cy="53975"/>
            </a:xfrm>
            <a:custGeom>
              <a:avLst/>
              <a:gdLst/>
              <a:ahLst/>
              <a:cxnLst>
                <a:cxn ang="0">
                  <a:pos x="0" y="45"/>
                </a:cxn>
                <a:cxn ang="0">
                  <a:pos x="28" y="62"/>
                </a:cxn>
                <a:cxn ang="0">
                  <a:pos x="50" y="0"/>
                </a:cxn>
                <a:cxn ang="0">
                  <a:pos x="6" y="0"/>
                </a:cxn>
                <a:cxn ang="0">
                  <a:pos x="0" y="45"/>
                </a:cxn>
              </a:cxnLst>
              <a:rect l="0" t="0" r="r" b="b"/>
              <a:pathLst>
                <a:path w="50" h="62">
                  <a:moveTo>
                    <a:pt x="0" y="45"/>
                  </a:moveTo>
                  <a:cubicBezTo>
                    <a:pt x="16" y="51"/>
                    <a:pt x="25" y="59"/>
                    <a:pt x="28" y="62"/>
                  </a:cubicBezTo>
                  <a:cubicBezTo>
                    <a:pt x="41" y="45"/>
                    <a:pt x="49" y="23"/>
                    <a:pt x="50" y="0"/>
                  </a:cubicBezTo>
                  <a:cubicBezTo>
                    <a:pt x="6" y="0"/>
                    <a:pt x="6" y="0"/>
                    <a:pt x="6" y="0"/>
                  </a:cubicBezTo>
                  <a:cubicBezTo>
                    <a:pt x="6" y="8"/>
                    <a:pt x="4" y="26"/>
                    <a:pt x="0" y="45"/>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7" name="Freeform 22"/>
            <p:cNvSpPr>
              <a:spLocks/>
            </p:cNvSpPr>
            <p:nvPr/>
          </p:nvSpPr>
          <p:spPr bwMode="auto">
            <a:xfrm>
              <a:off x="1066801" y="3482975"/>
              <a:ext cx="47625" cy="41275"/>
            </a:xfrm>
            <a:custGeom>
              <a:avLst/>
              <a:gdLst/>
              <a:ahLst/>
              <a:cxnLst>
                <a:cxn ang="0">
                  <a:pos x="0" y="48"/>
                </a:cxn>
                <a:cxn ang="0">
                  <a:pos x="54" y="16"/>
                </a:cxn>
                <a:cxn ang="0">
                  <a:pos x="29" y="0"/>
                </a:cxn>
                <a:cxn ang="0">
                  <a:pos x="0" y="48"/>
                </a:cxn>
              </a:cxnLst>
              <a:rect l="0" t="0" r="r" b="b"/>
              <a:pathLst>
                <a:path w="54" h="48">
                  <a:moveTo>
                    <a:pt x="0" y="48"/>
                  </a:moveTo>
                  <a:cubicBezTo>
                    <a:pt x="21" y="43"/>
                    <a:pt x="39" y="32"/>
                    <a:pt x="54" y="16"/>
                  </a:cubicBezTo>
                  <a:cubicBezTo>
                    <a:pt x="52" y="14"/>
                    <a:pt x="44" y="7"/>
                    <a:pt x="29" y="0"/>
                  </a:cubicBezTo>
                  <a:cubicBezTo>
                    <a:pt x="23" y="18"/>
                    <a:pt x="14" y="36"/>
                    <a:pt x="0"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8" name="Freeform 23"/>
            <p:cNvSpPr>
              <a:spLocks noEditPoints="1"/>
            </p:cNvSpPr>
            <p:nvPr/>
          </p:nvSpPr>
          <p:spPr bwMode="auto">
            <a:xfrm>
              <a:off x="882651" y="3267075"/>
              <a:ext cx="328613" cy="330200"/>
            </a:xfrm>
            <a:custGeom>
              <a:avLst/>
              <a:gdLst/>
              <a:ahLst/>
              <a:cxnLst>
                <a:cxn ang="0">
                  <a:pos x="190" y="0"/>
                </a:cxn>
                <a:cxn ang="0">
                  <a:pos x="0" y="190"/>
                </a:cxn>
                <a:cxn ang="0">
                  <a:pos x="190" y="381"/>
                </a:cxn>
                <a:cxn ang="0">
                  <a:pos x="380" y="190"/>
                </a:cxn>
                <a:cxn ang="0">
                  <a:pos x="190" y="0"/>
                </a:cxn>
                <a:cxn ang="0">
                  <a:pos x="190" y="310"/>
                </a:cxn>
                <a:cxn ang="0">
                  <a:pos x="75" y="189"/>
                </a:cxn>
                <a:cxn ang="0">
                  <a:pos x="190" y="67"/>
                </a:cxn>
                <a:cxn ang="0">
                  <a:pos x="306" y="189"/>
                </a:cxn>
                <a:cxn ang="0">
                  <a:pos x="190" y="310"/>
                </a:cxn>
              </a:cxnLst>
              <a:rect l="0" t="0" r="r" b="b"/>
              <a:pathLst>
                <a:path w="380" h="381">
                  <a:moveTo>
                    <a:pt x="190" y="0"/>
                  </a:moveTo>
                  <a:cubicBezTo>
                    <a:pt x="85" y="0"/>
                    <a:pt x="0" y="85"/>
                    <a:pt x="0" y="190"/>
                  </a:cubicBezTo>
                  <a:cubicBezTo>
                    <a:pt x="0" y="295"/>
                    <a:pt x="85" y="381"/>
                    <a:pt x="190" y="381"/>
                  </a:cubicBezTo>
                  <a:cubicBezTo>
                    <a:pt x="295" y="381"/>
                    <a:pt x="380" y="295"/>
                    <a:pt x="380" y="190"/>
                  </a:cubicBezTo>
                  <a:cubicBezTo>
                    <a:pt x="380" y="85"/>
                    <a:pt x="295" y="0"/>
                    <a:pt x="190" y="0"/>
                  </a:cubicBezTo>
                  <a:close/>
                  <a:moveTo>
                    <a:pt x="190" y="310"/>
                  </a:moveTo>
                  <a:cubicBezTo>
                    <a:pt x="127" y="310"/>
                    <a:pt x="75" y="256"/>
                    <a:pt x="75" y="189"/>
                  </a:cubicBezTo>
                  <a:cubicBezTo>
                    <a:pt x="75" y="121"/>
                    <a:pt x="127" y="67"/>
                    <a:pt x="190" y="67"/>
                  </a:cubicBezTo>
                  <a:cubicBezTo>
                    <a:pt x="254" y="67"/>
                    <a:pt x="306" y="121"/>
                    <a:pt x="306" y="189"/>
                  </a:cubicBezTo>
                  <a:cubicBezTo>
                    <a:pt x="306" y="256"/>
                    <a:pt x="254" y="310"/>
                    <a:pt x="190" y="31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49" name="Freeform 24"/>
            <p:cNvSpPr>
              <a:spLocks/>
            </p:cNvSpPr>
            <p:nvPr/>
          </p:nvSpPr>
          <p:spPr bwMode="auto">
            <a:xfrm>
              <a:off x="1052513" y="3340100"/>
              <a:ext cx="30163" cy="42862"/>
            </a:xfrm>
            <a:custGeom>
              <a:avLst/>
              <a:gdLst/>
              <a:ahLst/>
              <a:cxnLst>
                <a:cxn ang="0">
                  <a:pos x="0" y="0"/>
                </a:cxn>
                <a:cxn ang="0">
                  <a:pos x="0" y="51"/>
                </a:cxn>
                <a:cxn ang="0">
                  <a:pos x="35" y="47"/>
                </a:cxn>
                <a:cxn ang="0">
                  <a:pos x="0" y="0"/>
                </a:cxn>
              </a:cxnLst>
              <a:rect l="0" t="0" r="r" b="b"/>
              <a:pathLst>
                <a:path w="35" h="51">
                  <a:moveTo>
                    <a:pt x="0" y="0"/>
                  </a:moveTo>
                  <a:cubicBezTo>
                    <a:pt x="0" y="51"/>
                    <a:pt x="0" y="51"/>
                    <a:pt x="0" y="51"/>
                  </a:cubicBezTo>
                  <a:cubicBezTo>
                    <a:pt x="14" y="50"/>
                    <a:pt x="26" y="49"/>
                    <a:pt x="35" y="47"/>
                  </a:cubicBezTo>
                  <a:cubicBezTo>
                    <a:pt x="24" y="16"/>
                    <a:pt x="6" y="3"/>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0" name="Freeform 25"/>
            <p:cNvSpPr>
              <a:spLocks/>
            </p:cNvSpPr>
            <p:nvPr/>
          </p:nvSpPr>
          <p:spPr bwMode="auto">
            <a:xfrm>
              <a:off x="1052513" y="3389313"/>
              <a:ext cx="39688" cy="36512"/>
            </a:xfrm>
            <a:custGeom>
              <a:avLst/>
              <a:gdLst/>
              <a:ahLst/>
              <a:cxnLst>
                <a:cxn ang="0">
                  <a:pos x="39" y="0"/>
                </a:cxn>
                <a:cxn ang="0">
                  <a:pos x="0" y="4"/>
                </a:cxn>
                <a:cxn ang="0">
                  <a:pos x="0" y="43"/>
                </a:cxn>
                <a:cxn ang="0">
                  <a:pos x="45" y="43"/>
                </a:cxn>
                <a:cxn ang="0">
                  <a:pos x="39" y="0"/>
                </a:cxn>
              </a:cxnLst>
              <a:rect l="0" t="0" r="r" b="b"/>
              <a:pathLst>
                <a:path w="45" h="43">
                  <a:moveTo>
                    <a:pt x="39" y="0"/>
                  </a:moveTo>
                  <a:cubicBezTo>
                    <a:pt x="28" y="3"/>
                    <a:pt x="16" y="4"/>
                    <a:pt x="0" y="4"/>
                  </a:cubicBezTo>
                  <a:cubicBezTo>
                    <a:pt x="0" y="43"/>
                    <a:pt x="0" y="43"/>
                    <a:pt x="0" y="43"/>
                  </a:cubicBezTo>
                  <a:cubicBezTo>
                    <a:pt x="45" y="43"/>
                    <a:pt x="45" y="43"/>
                    <a:pt x="45" y="43"/>
                  </a:cubicBezTo>
                  <a:cubicBezTo>
                    <a:pt x="44" y="26"/>
                    <a:pt x="42" y="12"/>
                    <a:pt x="39"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1" name="Freeform 26"/>
            <p:cNvSpPr>
              <a:spLocks/>
            </p:cNvSpPr>
            <p:nvPr/>
          </p:nvSpPr>
          <p:spPr bwMode="auto">
            <a:xfrm>
              <a:off x="1052513" y="3435350"/>
              <a:ext cx="38100" cy="34925"/>
            </a:xfrm>
            <a:custGeom>
              <a:avLst/>
              <a:gdLst/>
              <a:ahLst/>
              <a:cxnLst>
                <a:cxn ang="0">
                  <a:pos x="44" y="0"/>
                </a:cxn>
                <a:cxn ang="0">
                  <a:pos x="0" y="0"/>
                </a:cxn>
                <a:cxn ang="0">
                  <a:pos x="0" y="35"/>
                </a:cxn>
                <a:cxn ang="0">
                  <a:pos x="38" y="41"/>
                </a:cxn>
                <a:cxn ang="0">
                  <a:pos x="44" y="0"/>
                </a:cxn>
              </a:cxnLst>
              <a:rect l="0" t="0" r="r" b="b"/>
              <a:pathLst>
                <a:path w="44" h="41">
                  <a:moveTo>
                    <a:pt x="44" y="0"/>
                  </a:moveTo>
                  <a:cubicBezTo>
                    <a:pt x="0" y="0"/>
                    <a:pt x="0" y="0"/>
                    <a:pt x="0" y="0"/>
                  </a:cubicBezTo>
                  <a:cubicBezTo>
                    <a:pt x="0" y="35"/>
                    <a:pt x="0" y="35"/>
                    <a:pt x="0" y="35"/>
                  </a:cubicBezTo>
                  <a:cubicBezTo>
                    <a:pt x="15" y="36"/>
                    <a:pt x="28" y="38"/>
                    <a:pt x="38" y="41"/>
                  </a:cubicBezTo>
                  <a:cubicBezTo>
                    <a:pt x="42" y="24"/>
                    <a:pt x="44" y="8"/>
                    <a:pt x="44"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2" name="Freeform 27"/>
            <p:cNvSpPr>
              <a:spLocks/>
            </p:cNvSpPr>
            <p:nvPr/>
          </p:nvSpPr>
          <p:spPr bwMode="auto">
            <a:xfrm>
              <a:off x="1052513" y="3475038"/>
              <a:ext cx="30163" cy="47625"/>
            </a:xfrm>
            <a:custGeom>
              <a:avLst/>
              <a:gdLst/>
              <a:ahLst/>
              <a:cxnLst>
                <a:cxn ang="0">
                  <a:pos x="0" y="0"/>
                </a:cxn>
                <a:cxn ang="0">
                  <a:pos x="0" y="56"/>
                </a:cxn>
                <a:cxn ang="0">
                  <a:pos x="35" y="5"/>
                </a:cxn>
                <a:cxn ang="0">
                  <a:pos x="0" y="0"/>
                </a:cxn>
              </a:cxnLst>
              <a:rect l="0" t="0" r="r" b="b"/>
              <a:pathLst>
                <a:path w="35" h="56">
                  <a:moveTo>
                    <a:pt x="0" y="0"/>
                  </a:moveTo>
                  <a:cubicBezTo>
                    <a:pt x="0" y="56"/>
                    <a:pt x="0" y="56"/>
                    <a:pt x="0" y="56"/>
                  </a:cubicBezTo>
                  <a:cubicBezTo>
                    <a:pt x="18" y="46"/>
                    <a:pt x="29" y="26"/>
                    <a:pt x="35" y="5"/>
                  </a:cubicBezTo>
                  <a:cubicBezTo>
                    <a:pt x="26" y="2"/>
                    <a:pt x="14"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sp>
        <p:nvSpPr>
          <p:cNvPr id="53" name="Freeform 28"/>
          <p:cNvSpPr>
            <a:spLocks noEditPoints="1"/>
          </p:cNvSpPr>
          <p:nvPr/>
        </p:nvSpPr>
        <p:spPr bwMode="auto">
          <a:xfrm>
            <a:off x="999647" y="2532202"/>
            <a:ext cx="246063" cy="247650"/>
          </a:xfrm>
          <a:custGeom>
            <a:avLst/>
            <a:gdLst/>
            <a:ahLst/>
            <a:cxnLst>
              <a:cxn ang="0">
                <a:pos x="191" y="0"/>
              </a:cxn>
              <a:cxn ang="0">
                <a:pos x="0" y="191"/>
              </a:cxn>
              <a:cxn ang="0">
                <a:pos x="191" y="381"/>
              </a:cxn>
              <a:cxn ang="0">
                <a:pos x="381" y="191"/>
              </a:cxn>
              <a:cxn ang="0">
                <a:pos x="191" y="0"/>
              </a:cxn>
              <a:cxn ang="0">
                <a:pos x="221" y="287"/>
              </a:cxn>
              <a:cxn ang="0">
                <a:pos x="221" y="235"/>
              </a:cxn>
              <a:cxn ang="0">
                <a:pos x="163" y="235"/>
              </a:cxn>
              <a:cxn ang="0">
                <a:pos x="162" y="287"/>
              </a:cxn>
              <a:cxn ang="0">
                <a:pos x="109" y="259"/>
              </a:cxn>
              <a:cxn ang="0">
                <a:pos x="109" y="205"/>
              </a:cxn>
              <a:cxn ang="0">
                <a:pos x="189" y="126"/>
              </a:cxn>
              <a:cxn ang="0">
                <a:pos x="273" y="206"/>
              </a:cxn>
              <a:cxn ang="0">
                <a:pos x="273" y="260"/>
              </a:cxn>
              <a:cxn ang="0">
                <a:pos x="221" y="287"/>
              </a:cxn>
              <a:cxn ang="0">
                <a:pos x="292" y="201"/>
              </a:cxn>
              <a:cxn ang="0">
                <a:pos x="189" y="104"/>
              </a:cxn>
              <a:cxn ang="0">
                <a:pos x="89" y="201"/>
              </a:cxn>
              <a:cxn ang="0">
                <a:pos x="87" y="165"/>
              </a:cxn>
              <a:cxn ang="0">
                <a:pos x="171" y="86"/>
              </a:cxn>
              <a:cxn ang="0">
                <a:pos x="208" y="86"/>
              </a:cxn>
              <a:cxn ang="0">
                <a:pos x="301" y="174"/>
              </a:cxn>
              <a:cxn ang="0">
                <a:pos x="292" y="201"/>
              </a:cxn>
            </a:cxnLst>
            <a:rect l="0" t="0" r="r" b="b"/>
            <a:pathLst>
              <a:path w="381" h="381">
                <a:moveTo>
                  <a:pt x="191" y="0"/>
                </a:moveTo>
                <a:cubicBezTo>
                  <a:pt x="86" y="0"/>
                  <a:pt x="0" y="85"/>
                  <a:pt x="0" y="191"/>
                </a:cubicBezTo>
                <a:cubicBezTo>
                  <a:pt x="0" y="296"/>
                  <a:pt x="86" y="381"/>
                  <a:pt x="191" y="381"/>
                </a:cubicBezTo>
                <a:cubicBezTo>
                  <a:pt x="296" y="381"/>
                  <a:pt x="381" y="296"/>
                  <a:pt x="381" y="191"/>
                </a:cubicBezTo>
                <a:cubicBezTo>
                  <a:pt x="381" y="85"/>
                  <a:pt x="296" y="0"/>
                  <a:pt x="191" y="0"/>
                </a:cubicBezTo>
                <a:close/>
                <a:moveTo>
                  <a:pt x="221" y="287"/>
                </a:moveTo>
                <a:cubicBezTo>
                  <a:pt x="221" y="235"/>
                  <a:pt x="221" y="235"/>
                  <a:pt x="221" y="235"/>
                </a:cubicBezTo>
                <a:cubicBezTo>
                  <a:pt x="163" y="235"/>
                  <a:pt x="163" y="235"/>
                  <a:pt x="163" y="235"/>
                </a:cubicBezTo>
                <a:cubicBezTo>
                  <a:pt x="162" y="287"/>
                  <a:pt x="162" y="287"/>
                  <a:pt x="162" y="287"/>
                </a:cubicBezTo>
                <a:cubicBezTo>
                  <a:pt x="162" y="287"/>
                  <a:pt x="109" y="288"/>
                  <a:pt x="109" y="259"/>
                </a:cubicBezTo>
                <a:cubicBezTo>
                  <a:pt x="109" y="229"/>
                  <a:pt x="109" y="205"/>
                  <a:pt x="109" y="205"/>
                </a:cubicBezTo>
                <a:cubicBezTo>
                  <a:pt x="189" y="126"/>
                  <a:pt x="189" y="126"/>
                  <a:pt x="189" y="126"/>
                </a:cubicBezTo>
                <a:cubicBezTo>
                  <a:pt x="273" y="206"/>
                  <a:pt x="273" y="206"/>
                  <a:pt x="273" y="206"/>
                </a:cubicBezTo>
                <a:cubicBezTo>
                  <a:pt x="273" y="260"/>
                  <a:pt x="273" y="260"/>
                  <a:pt x="273" y="260"/>
                </a:cubicBezTo>
                <a:cubicBezTo>
                  <a:pt x="273" y="260"/>
                  <a:pt x="279" y="288"/>
                  <a:pt x="221" y="287"/>
                </a:cubicBezTo>
                <a:close/>
                <a:moveTo>
                  <a:pt x="292" y="201"/>
                </a:moveTo>
                <a:cubicBezTo>
                  <a:pt x="189" y="104"/>
                  <a:pt x="189" y="104"/>
                  <a:pt x="189" y="104"/>
                </a:cubicBezTo>
                <a:cubicBezTo>
                  <a:pt x="89" y="201"/>
                  <a:pt x="89" y="201"/>
                  <a:pt x="89" y="201"/>
                </a:cubicBezTo>
                <a:cubicBezTo>
                  <a:pt x="67" y="183"/>
                  <a:pt x="87" y="165"/>
                  <a:pt x="87" y="165"/>
                </a:cubicBezTo>
                <a:cubicBezTo>
                  <a:pt x="87" y="165"/>
                  <a:pt x="153" y="102"/>
                  <a:pt x="171" y="86"/>
                </a:cubicBezTo>
                <a:cubicBezTo>
                  <a:pt x="188" y="71"/>
                  <a:pt x="208" y="86"/>
                  <a:pt x="208" y="86"/>
                </a:cubicBezTo>
                <a:cubicBezTo>
                  <a:pt x="208" y="86"/>
                  <a:pt x="287" y="158"/>
                  <a:pt x="301" y="174"/>
                </a:cubicBezTo>
                <a:cubicBezTo>
                  <a:pt x="315" y="189"/>
                  <a:pt x="292" y="201"/>
                  <a:pt x="292" y="201"/>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4" name="Freeform 53"/>
          <p:cNvSpPr>
            <a:spLocks noEditPoints="1"/>
          </p:cNvSpPr>
          <p:nvPr/>
        </p:nvSpPr>
        <p:spPr bwMode="auto">
          <a:xfrm>
            <a:off x="5086274" y="3184763"/>
            <a:ext cx="246063" cy="246063"/>
          </a:xfrm>
          <a:custGeom>
            <a:avLst/>
            <a:gdLst/>
            <a:ahLst/>
            <a:cxnLst>
              <a:cxn ang="0">
                <a:pos x="190" y="0"/>
              </a:cxn>
              <a:cxn ang="0">
                <a:pos x="0" y="190"/>
              </a:cxn>
              <a:cxn ang="0">
                <a:pos x="190" y="380"/>
              </a:cxn>
              <a:cxn ang="0">
                <a:pos x="380" y="190"/>
              </a:cxn>
              <a:cxn ang="0">
                <a:pos x="190" y="0"/>
              </a:cxn>
              <a:cxn ang="0">
                <a:pos x="178" y="74"/>
              </a:cxn>
              <a:cxn ang="0">
                <a:pos x="171" y="138"/>
              </a:cxn>
              <a:cxn ang="0">
                <a:pos x="147" y="60"/>
              </a:cxn>
              <a:cxn ang="0">
                <a:pos x="178" y="74"/>
              </a:cxn>
              <a:cxn ang="0">
                <a:pos x="197" y="303"/>
              </a:cxn>
              <a:cxn ang="0">
                <a:pos x="124" y="201"/>
              </a:cxn>
              <a:cxn ang="0">
                <a:pos x="109" y="107"/>
              </a:cxn>
              <a:cxn ang="0">
                <a:pos x="136" y="63"/>
              </a:cxn>
              <a:cxn ang="0">
                <a:pos x="161" y="140"/>
              </a:cxn>
              <a:cxn ang="0">
                <a:pos x="151" y="168"/>
              </a:cxn>
              <a:cxn ang="0">
                <a:pos x="188" y="243"/>
              </a:cxn>
              <a:cxn ang="0">
                <a:pos x="208" y="243"/>
              </a:cxn>
              <a:cxn ang="0">
                <a:pos x="244" y="314"/>
              </a:cxn>
              <a:cxn ang="0">
                <a:pos x="197" y="303"/>
              </a:cxn>
              <a:cxn ang="0">
                <a:pos x="257" y="309"/>
              </a:cxn>
              <a:cxn ang="0">
                <a:pos x="219" y="239"/>
              </a:cxn>
              <a:cxn ang="0">
                <a:pos x="251" y="242"/>
              </a:cxn>
              <a:cxn ang="0">
                <a:pos x="269" y="277"/>
              </a:cxn>
              <a:cxn ang="0">
                <a:pos x="257" y="309"/>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178" y="74"/>
                </a:moveTo>
                <a:cubicBezTo>
                  <a:pt x="189" y="95"/>
                  <a:pt x="197" y="128"/>
                  <a:pt x="171" y="138"/>
                </a:cubicBezTo>
                <a:cubicBezTo>
                  <a:pt x="164" y="118"/>
                  <a:pt x="147" y="60"/>
                  <a:pt x="147" y="60"/>
                </a:cubicBezTo>
                <a:cubicBezTo>
                  <a:pt x="147" y="60"/>
                  <a:pt x="168" y="53"/>
                  <a:pt x="178" y="74"/>
                </a:cubicBezTo>
                <a:close/>
                <a:moveTo>
                  <a:pt x="197" y="303"/>
                </a:moveTo>
                <a:cubicBezTo>
                  <a:pt x="180" y="290"/>
                  <a:pt x="145" y="253"/>
                  <a:pt x="124" y="201"/>
                </a:cubicBezTo>
                <a:cubicBezTo>
                  <a:pt x="112" y="173"/>
                  <a:pt x="109" y="142"/>
                  <a:pt x="109" y="107"/>
                </a:cubicBezTo>
                <a:cubicBezTo>
                  <a:pt x="110" y="76"/>
                  <a:pt x="123" y="67"/>
                  <a:pt x="136" y="63"/>
                </a:cubicBezTo>
                <a:cubicBezTo>
                  <a:pt x="161" y="140"/>
                  <a:pt x="161" y="140"/>
                  <a:pt x="161" y="140"/>
                </a:cubicBezTo>
                <a:cubicBezTo>
                  <a:pt x="161" y="140"/>
                  <a:pt x="144" y="146"/>
                  <a:pt x="151" y="168"/>
                </a:cubicBezTo>
                <a:cubicBezTo>
                  <a:pt x="151" y="168"/>
                  <a:pt x="157" y="206"/>
                  <a:pt x="188" y="243"/>
                </a:cubicBezTo>
                <a:cubicBezTo>
                  <a:pt x="192" y="250"/>
                  <a:pt x="199" y="250"/>
                  <a:pt x="208" y="243"/>
                </a:cubicBezTo>
                <a:cubicBezTo>
                  <a:pt x="214" y="260"/>
                  <a:pt x="244" y="314"/>
                  <a:pt x="244" y="314"/>
                </a:cubicBezTo>
                <a:cubicBezTo>
                  <a:pt x="244" y="314"/>
                  <a:pt x="225" y="322"/>
                  <a:pt x="197" y="303"/>
                </a:cubicBezTo>
                <a:close/>
                <a:moveTo>
                  <a:pt x="257" y="309"/>
                </a:moveTo>
                <a:cubicBezTo>
                  <a:pt x="219" y="239"/>
                  <a:pt x="219" y="239"/>
                  <a:pt x="219" y="239"/>
                </a:cubicBezTo>
                <a:cubicBezTo>
                  <a:pt x="241" y="227"/>
                  <a:pt x="251" y="242"/>
                  <a:pt x="251" y="242"/>
                </a:cubicBezTo>
                <a:cubicBezTo>
                  <a:pt x="251" y="242"/>
                  <a:pt x="261" y="262"/>
                  <a:pt x="269" y="277"/>
                </a:cubicBezTo>
                <a:cubicBezTo>
                  <a:pt x="278" y="293"/>
                  <a:pt x="257" y="309"/>
                  <a:pt x="257" y="309"/>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5" name="Freeform 54"/>
          <p:cNvSpPr>
            <a:spLocks noEditPoints="1"/>
          </p:cNvSpPr>
          <p:nvPr/>
        </p:nvSpPr>
        <p:spPr bwMode="auto">
          <a:xfrm>
            <a:off x="5086274" y="3531351"/>
            <a:ext cx="246063" cy="244475"/>
          </a:xfrm>
          <a:custGeom>
            <a:avLst/>
            <a:gdLst/>
            <a:ahLst/>
            <a:cxnLst>
              <a:cxn ang="0">
                <a:pos x="190" y="0"/>
              </a:cxn>
              <a:cxn ang="0">
                <a:pos x="0" y="190"/>
              </a:cxn>
              <a:cxn ang="0">
                <a:pos x="190" y="380"/>
              </a:cxn>
              <a:cxn ang="0">
                <a:pos x="380" y="190"/>
              </a:cxn>
              <a:cxn ang="0">
                <a:pos x="190" y="0"/>
              </a:cxn>
              <a:cxn ang="0">
                <a:pos x="275" y="274"/>
              </a:cxn>
              <a:cxn ang="0">
                <a:pos x="122" y="274"/>
              </a:cxn>
              <a:cxn ang="0">
                <a:pos x="108" y="270"/>
              </a:cxn>
              <a:cxn ang="0">
                <a:pos x="167" y="204"/>
              </a:cxn>
              <a:cxn ang="0">
                <a:pos x="192" y="224"/>
              </a:cxn>
              <a:cxn ang="0">
                <a:pos x="218" y="205"/>
              </a:cxn>
              <a:cxn ang="0">
                <a:pos x="280" y="273"/>
              </a:cxn>
              <a:cxn ang="0">
                <a:pos x="275" y="274"/>
              </a:cxn>
              <a:cxn ang="0">
                <a:pos x="137" y="167"/>
              </a:cxn>
              <a:cxn ang="0">
                <a:pos x="137" y="149"/>
              </a:cxn>
              <a:cxn ang="0">
                <a:pos x="252" y="148"/>
              </a:cxn>
              <a:cxn ang="0">
                <a:pos x="252" y="170"/>
              </a:cxn>
              <a:cxn ang="0">
                <a:pos x="193" y="211"/>
              </a:cxn>
              <a:cxn ang="0">
                <a:pos x="137" y="167"/>
              </a:cxn>
              <a:cxn ang="0">
                <a:pos x="292" y="262"/>
              </a:cxn>
              <a:cxn ang="0">
                <a:pos x="232" y="195"/>
              </a:cxn>
              <a:cxn ang="0">
                <a:pos x="285" y="158"/>
              </a:cxn>
              <a:cxn ang="0">
                <a:pos x="194" y="83"/>
              </a:cxn>
              <a:cxn ang="0">
                <a:pos x="105" y="158"/>
              </a:cxn>
              <a:cxn ang="0">
                <a:pos x="154" y="194"/>
              </a:cxn>
              <a:cxn ang="0">
                <a:pos x="97" y="258"/>
              </a:cxn>
              <a:cxn ang="0">
                <a:pos x="95" y="246"/>
              </a:cxn>
              <a:cxn ang="0">
                <a:pos x="95" y="156"/>
              </a:cxn>
              <a:cxn ang="0">
                <a:pos x="182" y="81"/>
              </a:cxn>
              <a:cxn ang="0">
                <a:pos x="207" y="81"/>
              </a:cxn>
              <a:cxn ang="0">
                <a:pos x="294" y="154"/>
              </a:cxn>
              <a:cxn ang="0">
                <a:pos x="294" y="248"/>
              </a:cxn>
              <a:cxn ang="0">
                <a:pos x="292" y="262"/>
              </a:cxn>
            </a:cxnLst>
            <a:rect l="0" t="0" r="r" b="b"/>
            <a:pathLst>
              <a:path w="380" h="380">
                <a:moveTo>
                  <a:pt x="190" y="0"/>
                </a:moveTo>
                <a:cubicBezTo>
                  <a:pt x="85" y="0"/>
                  <a:pt x="0" y="85"/>
                  <a:pt x="0" y="190"/>
                </a:cubicBezTo>
                <a:cubicBezTo>
                  <a:pt x="0" y="295"/>
                  <a:pt x="85" y="380"/>
                  <a:pt x="190" y="380"/>
                </a:cubicBezTo>
                <a:cubicBezTo>
                  <a:pt x="295" y="380"/>
                  <a:pt x="380" y="295"/>
                  <a:pt x="380" y="190"/>
                </a:cubicBezTo>
                <a:cubicBezTo>
                  <a:pt x="380" y="85"/>
                  <a:pt x="295" y="0"/>
                  <a:pt x="190" y="0"/>
                </a:cubicBezTo>
                <a:close/>
                <a:moveTo>
                  <a:pt x="275" y="274"/>
                </a:moveTo>
                <a:cubicBezTo>
                  <a:pt x="249" y="274"/>
                  <a:pt x="122" y="274"/>
                  <a:pt x="122" y="274"/>
                </a:cubicBezTo>
                <a:cubicBezTo>
                  <a:pt x="122" y="274"/>
                  <a:pt x="115" y="274"/>
                  <a:pt x="108" y="270"/>
                </a:cubicBezTo>
                <a:cubicBezTo>
                  <a:pt x="167" y="204"/>
                  <a:pt x="167" y="204"/>
                  <a:pt x="167" y="204"/>
                </a:cubicBezTo>
                <a:cubicBezTo>
                  <a:pt x="192" y="224"/>
                  <a:pt x="192" y="224"/>
                  <a:pt x="192" y="224"/>
                </a:cubicBezTo>
                <a:cubicBezTo>
                  <a:pt x="218" y="205"/>
                  <a:pt x="218" y="205"/>
                  <a:pt x="218" y="205"/>
                </a:cubicBezTo>
                <a:cubicBezTo>
                  <a:pt x="280" y="273"/>
                  <a:pt x="280" y="273"/>
                  <a:pt x="280" y="273"/>
                </a:cubicBezTo>
                <a:cubicBezTo>
                  <a:pt x="278" y="273"/>
                  <a:pt x="277" y="274"/>
                  <a:pt x="275" y="274"/>
                </a:cubicBezTo>
                <a:close/>
                <a:moveTo>
                  <a:pt x="137" y="167"/>
                </a:moveTo>
                <a:cubicBezTo>
                  <a:pt x="137" y="149"/>
                  <a:pt x="137" y="149"/>
                  <a:pt x="137" y="149"/>
                </a:cubicBezTo>
                <a:cubicBezTo>
                  <a:pt x="252" y="148"/>
                  <a:pt x="252" y="148"/>
                  <a:pt x="252" y="148"/>
                </a:cubicBezTo>
                <a:cubicBezTo>
                  <a:pt x="252" y="170"/>
                  <a:pt x="252" y="170"/>
                  <a:pt x="252" y="170"/>
                </a:cubicBezTo>
                <a:cubicBezTo>
                  <a:pt x="193" y="211"/>
                  <a:pt x="193" y="211"/>
                  <a:pt x="193" y="211"/>
                </a:cubicBezTo>
                <a:lnTo>
                  <a:pt x="137" y="167"/>
                </a:lnTo>
                <a:close/>
                <a:moveTo>
                  <a:pt x="292" y="262"/>
                </a:moveTo>
                <a:cubicBezTo>
                  <a:pt x="232" y="195"/>
                  <a:pt x="232" y="195"/>
                  <a:pt x="232" y="195"/>
                </a:cubicBezTo>
                <a:cubicBezTo>
                  <a:pt x="285" y="158"/>
                  <a:pt x="285" y="158"/>
                  <a:pt x="285" y="158"/>
                </a:cubicBezTo>
                <a:cubicBezTo>
                  <a:pt x="194" y="83"/>
                  <a:pt x="194" y="83"/>
                  <a:pt x="194" y="83"/>
                </a:cubicBezTo>
                <a:cubicBezTo>
                  <a:pt x="105" y="158"/>
                  <a:pt x="105" y="158"/>
                  <a:pt x="105" y="158"/>
                </a:cubicBezTo>
                <a:cubicBezTo>
                  <a:pt x="154" y="194"/>
                  <a:pt x="154" y="194"/>
                  <a:pt x="154" y="194"/>
                </a:cubicBezTo>
                <a:cubicBezTo>
                  <a:pt x="97" y="258"/>
                  <a:pt x="97" y="258"/>
                  <a:pt x="97" y="258"/>
                </a:cubicBezTo>
                <a:cubicBezTo>
                  <a:pt x="95" y="254"/>
                  <a:pt x="95" y="251"/>
                  <a:pt x="95" y="246"/>
                </a:cubicBezTo>
                <a:cubicBezTo>
                  <a:pt x="95" y="218"/>
                  <a:pt x="95" y="156"/>
                  <a:pt x="95" y="156"/>
                </a:cubicBezTo>
                <a:cubicBezTo>
                  <a:pt x="182" y="81"/>
                  <a:pt x="182" y="81"/>
                  <a:pt x="182" y="81"/>
                </a:cubicBezTo>
                <a:cubicBezTo>
                  <a:pt x="182" y="81"/>
                  <a:pt x="194" y="68"/>
                  <a:pt x="207" y="81"/>
                </a:cubicBezTo>
                <a:cubicBezTo>
                  <a:pt x="222" y="96"/>
                  <a:pt x="294" y="154"/>
                  <a:pt x="294" y="154"/>
                </a:cubicBezTo>
                <a:cubicBezTo>
                  <a:pt x="294" y="248"/>
                  <a:pt x="294" y="248"/>
                  <a:pt x="294" y="248"/>
                </a:cubicBezTo>
                <a:cubicBezTo>
                  <a:pt x="294" y="248"/>
                  <a:pt x="295" y="256"/>
                  <a:pt x="292" y="262"/>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nvGrpSpPr>
          <p:cNvPr id="56" name="Group 55"/>
          <p:cNvGrpSpPr/>
          <p:nvPr/>
        </p:nvGrpSpPr>
        <p:grpSpPr>
          <a:xfrm>
            <a:off x="5085840" y="3858884"/>
            <a:ext cx="246460" cy="247650"/>
            <a:chOff x="882651" y="3267075"/>
            <a:chExt cx="328613" cy="330200"/>
          </a:xfrm>
          <a:solidFill>
            <a:schemeClr val="accent3"/>
          </a:solidFill>
        </p:grpSpPr>
        <p:sp>
          <p:nvSpPr>
            <p:cNvPr id="57" name="Freeform 10"/>
            <p:cNvSpPr>
              <a:spLocks/>
            </p:cNvSpPr>
            <p:nvPr/>
          </p:nvSpPr>
          <p:spPr bwMode="auto">
            <a:xfrm>
              <a:off x="1052513" y="3335338"/>
              <a:ext cx="1588" cy="1587"/>
            </a:xfrm>
            <a:custGeom>
              <a:avLst/>
              <a:gdLst/>
              <a:ahLst/>
              <a:cxnLst>
                <a:cxn ang="0">
                  <a:pos x="0" y="0"/>
                </a:cxn>
                <a:cxn ang="0">
                  <a:pos x="0" y="0"/>
                </a:cxn>
                <a:cxn ang="0">
                  <a:pos x="0" y="0"/>
                </a:cxn>
                <a:cxn ang="0">
                  <a:pos x="0" y="0"/>
                </a:cxn>
              </a:cxnLst>
              <a:rect l="0" t="0" r="r" b="b"/>
              <a:pathLst>
                <a:path>
                  <a:moveTo>
                    <a:pt x="0" y="0"/>
                  </a:moveTo>
                  <a:cubicBezTo>
                    <a:pt x="0" y="0"/>
                    <a:pt x="0" y="0"/>
                    <a:pt x="0" y="0"/>
                  </a:cubicBezTo>
                  <a:cubicBezTo>
                    <a:pt x="0" y="0"/>
                    <a:pt x="0" y="0"/>
                    <a:pt x="0" y="0"/>
                  </a:cubicBezTo>
                  <a:cubicBezTo>
                    <a:pt x="0" y="0"/>
                    <a:pt x="0"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8" name="Freeform 11"/>
            <p:cNvSpPr>
              <a:spLocks/>
            </p:cNvSpPr>
            <p:nvPr/>
          </p:nvSpPr>
          <p:spPr bwMode="auto">
            <a:xfrm>
              <a:off x="1003301" y="3387725"/>
              <a:ext cx="39688" cy="38100"/>
            </a:xfrm>
            <a:custGeom>
              <a:avLst/>
              <a:gdLst/>
              <a:ahLst/>
              <a:cxnLst>
                <a:cxn ang="0">
                  <a:pos x="0" y="44"/>
                </a:cxn>
                <a:cxn ang="0">
                  <a:pos x="47" y="44"/>
                </a:cxn>
                <a:cxn ang="0">
                  <a:pos x="47" y="5"/>
                </a:cxn>
                <a:cxn ang="0">
                  <a:pos x="6" y="0"/>
                </a:cxn>
                <a:cxn ang="0">
                  <a:pos x="0" y="44"/>
                </a:cxn>
              </a:cxnLst>
              <a:rect l="0" t="0" r="r" b="b"/>
              <a:pathLst>
                <a:path w="47" h="44">
                  <a:moveTo>
                    <a:pt x="0" y="44"/>
                  </a:moveTo>
                  <a:cubicBezTo>
                    <a:pt x="47" y="44"/>
                    <a:pt x="47" y="44"/>
                    <a:pt x="47" y="44"/>
                  </a:cubicBezTo>
                  <a:cubicBezTo>
                    <a:pt x="47" y="5"/>
                    <a:pt x="47" y="5"/>
                    <a:pt x="47" y="5"/>
                  </a:cubicBezTo>
                  <a:cubicBezTo>
                    <a:pt x="30" y="5"/>
                    <a:pt x="17" y="3"/>
                    <a:pt x="6" y="0"/>
                  </a:cubicBezTo>
                  <a:cubicBezTo>
                    <a:pt x="2" y="12"/>
                    <a:pt x="0" y="27"/>
                    <a:pt x="0" y="4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59" name="Freeform 12"/>
            <p:cNvSpPr>
              <a:spLocks/>
            </p:cNvSpPr>
            <p:nvPr/>
          </p:nvSpPr>
          <p:spPr bwMode="auto">
            <a:xfrm>
              <a:off x="1003301" y="3435350"/>
              <a:ext cx="39688" cy="36512"/>
            </a:xfrm>
            <a:custGeom>
              <a:avLst/>
              <a:gdLst/>
              <a:ahLst/>
              <a:cxnLst>
                <a:cxn ang="0">
                  <a:pos x="6" y="42"/>
                </a:cxn>
                <a:cxn ang="0">
                  <a:pos x="47" y="35"/>
                </a:cxn>
                <a:cxn ang="0">
                  <a:pos x="47" y="0"/>
                </a:cxn>
                <a:cxn ang="0">
                  <a:pos x="0" y="0"/>
                </a:cxn>
                <a:cxn ang="0">
                  <a:pos x="6" y="42"/>
                </a:cxn>
              </a:cxnLst>
              <a:rect l="0" t="0" r="r" b="b"/>
              <a:pathLst>
                <a:path w="47" h="42">
                  <a:moveTo>
                    <a:pt x="6" y="42"/>
                  </a:moveTo>
                  <a:cubicBezTo>
                    <a:pt x="18" y="38"/>
                    <a:pt x="31" y="36"/>
                    <a:pt x="47" y="35"/>
                  </a:cubicBezTo>
                  <a:cubicBezTo>
                    <a:pt x="47" y="0"/>
                    <a:pt x="47" y="0"/>
                    <a:pt x="47" y="0"/>
                  </a:cubicBezTo>
                  <a:cubicBezTo>
                    <a:pt x="0" y="0"/>
                    <a:pt x="0" y="0"/>
                    <a:pt x="0" y="0"/>
                  </a:cubicBezTo>
                  <a:cubicBezTo>
                    <a:pt x="0" y="8"/>
                    <a:pt x="2" y="24"/>
                    <a:pt x="6" y="42"/>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0" name="Freeform 13"/>
            <p:cNvSpPr>
              <a:spLocks/>
            </p:cNvSpPr>
            <p:nvPr/>
          </p:nvSpPr>
          <p:spPr bwMode="auto">
            <a:xfrm>
              <a:off x="1065213" y="3335338"/>
              <a:ext cx="47625" cy="42862"/>
            </a:xfrm>
            <a:custGeom>
              <a:avLst/>
              <a:gdLst/>
              <a:ahLst/>
              <a:cxnLst>
                <a:cxn ang="0">
                  <a:pos x="32" y="48"/>
                </a:cxn>
                <a:cxn ang="0">
                  <a:pos x="55" y="32"/>
                </a:cxn>
                <a:cxn ang="0">
                  <a:pos x="0" y="0"/>
                </a:cxn>
                <a:cxn ang="0">
                  <a:pos x="32" y="48"/>
                </a:cxn>
              </a:cxnLst>
              <a:rect l="0" t="0" r="r" b="b"/>
              <a:pathLst>
                <a:path w="55" h="48">
                  <a:moveTo>
                    <a:pt x="32" y="48"/>
                  </a:moveTo>
                  <a:cubicBezTo>
                    <a:pt x="47" y="42"/>
                    <a:pt x="53" y="35"/>
                    <a:pt x="55" y="32"/>
                  </a:cubicBezTo>
                  <a:cubicBezTo>
                    <a:pt x="40" y="16"/>
                    <a:pt x="21" y="5"/>
                    <a:pt x="0" y="0"/>
                  </a:cubicBezTo>
                  <a:cubicBezTo>
                    <a:pt x="9" y="8"/>
                    <a:pt x="23" y="23"/>
                    <a:pt x="32"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1" name="Freeform 14"/>
            <p:cNvSpPr>
              <a:spLocks/>
            </p:cNvSpPr>
            <p:nvPr/>
          </p:nvSpPr>
          <p:spPr bwMode="auto">
            <a:xfrm>
              <a:off x="1009651" y="3335338"/>
              <a:ext cx="33338" cy="47625"/>
            </a:xfrm>
            <a:custGeom>
              <a:avLst/>
              <a:gdLst/>
              <a:ahLst/>
              <a:cxnLst>
                <a:cxn ang="0">
                  <a:pos x="37" y="4"/>
                </a:cxn>
                <a:cxn ang="0">
                  <a:pos x="0" y="51"/>
                </a:cxn>
                <a:cxn ang="0">
                  <a:pos x="38" y="55"/>
                </a:cxn>
                <a:cxn ang="0">
                  <a:pos x="38" y="0"/>
                </a:cxn>
                <a:cxn ang="0">
                  <a:pos x="35" y="0"/>
                </a:cxn>
                <a:cxn ang="0">
                  <a:pos x="37" y="4"/>
                </a:cxn>
              </a:cxnLst>
              <a:rect l="0" t="0" r="r" b="b"/>
              <a:pathLst>
                <a:path w="38" h="55">
                  <a:moveTo>
                    <a:pt x="37" y="4"/>
                  </a:moveTo>
                  <a:cubicBezTo>
                    <a:pt x="36" y="5"/>
                    <a:pt x="14" y="16"/>
                    <a:pt x="0" y="51"/>
                  </a:cubicBezTo>
                  <a:cubicBezTo>
                    <a:pt x="10" y="53"/>
                    <a:pt x="23" y="55"/>
                    <a:pt x="38" y="55"/>
                  </a:cubicBezTo>
                  <a:cubicBezTo>
                    <a:pt x="38" y="0"/>
                    <a:pt x="38" y="0"/>
                    <a:pt x="38" y="0"/>
                  </a:cubicBezTo>
                  <a:cubicBezTo>
                    <a:pt x="37" y="0"/>
                    <a:pt x="36" y="0"/>
                    <a:pt x="35" y="0"/>
                  </a:cubicBezTo>
                  <a:lnTo>
                    <a:pt x="37" y="4"/>
                  </a:ln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2" name="Freeform 15"/>
            <p:cNvSpPr>
              <a:spLocks/>
            </p:cNvSpPr>
            <p:nvPr/>
          </p:nvSpPr>
          <p:spPr bwMode="auto">
            <a:xfrm>
              <a:off x="957263" y="3435350"/>
              <a:ext cx="41275" cy="52387"/>
            </a:xfrm>
            <a:custGeom>
              <a:avLst/>
              <a:gdLst/>
              <a:ahLst/>
              <a:cxnLst>
                <a:cxn ang="0">
                  <a:pos x="41" y="0"/>
                </a:cxn>
                <a:cxn ang="0">
                  <a:pos x="0" y="0"/>
                </a:cxn>
                <a:cxn ang="0">
                  <a:pos x="20" y="60"/>
                </a:cxn>
                <a:cxn ang="0">
                  <a:pos x="48" y="45"/>
                </a:cxn>
                <a:cxn ang="0">
                  <a:pos x="41" y="0"/>
                </a:cxn>
              </a:cxnLst>
              <a:rect l="0" t="0" r="r" b="b"/>
              <a:pathLst>
                <a:path w="48" h="60">
                  <a:moveTo>
                    <a:pt x="41" y="0"/>
                  </a:moveTo>
                  <a:cubicBezTo>
                    <a:pt x="0" y="0"/>
                    <a:pt x="0" y="0"/>
                    <a:pt x="0" y="0"/>
                  </a:cubicBezTo>
                  <a:cubicBezTo>
                    <a:pt x="1" y="22"/>
                    <a:pt x="8" y="43"/>
                    <a:pt x="20" y="60"/>
                  </a:cubicBezTo>
                  <a:cubicBezTo>
                    <a:pt x="24" y="57"/>
                    <a:pt x="34" y="51"/>
                    <a:pt x="48" y="45"/>
                  </a:cubicBezTo>
                  <a:cubicBezTo>
                    <a:pt x="43" y="26"/>
                    <a:pt x="41" y="9"/>
                    <a:pt x="41"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3" name="Freeform 16"/>
            <p:cNvSpPr>
              <a:spLocks/>
            </p:cNvSpPr>
            <p:nvPr/>
          </p:nvSpPr>
          <p:spPr bwMode="auto">
            <a:xfrm>
              <a:off x="1009651" y="3475038"/>
              <a:ext cx="33338" cy="49212"/>
            </a:xfrm>
            <a:custGeom>
              <a:avLst/>
              <a:gdLst/>
              <a:ahLst/>
              <a:cxnLst>
                <a:cxn ang="0">
                  <a:pos x="38" y="57"/>
                </a:cxn>
                <a:cxn ang="0">
                  <a:pos x="38" y="0"/>
                </a:cxn>
                <a:cxn ang="0">
                  <a:pos x="0" y="6"/>
                </a:cxn>
                <a:cxn ang="0">
                  <a:pos x="38" y="57"/>
                </a:cxn>
              </a:cxnLst>
              <a:rect l="0" t="0" r="r" b="b"/>
              <a:pathLst>
                <a:path w="38" h="57">
                  <a:moveTo>
                    <a:pt x="38" y="57"/>
                  </a:moveTo>
                  <a:cubicBezTo>
                    <a:pt x="38" y="0"/>
                    <a:pt x="38" y="0"/>
                    <a:pt x="38" y="0"/>
                  </a:cubicBezTo>
                  <a:cubicBezTo>
                    <a:pt x="23" y="1"/>
                    <a:pt x="11" y="3"/>
                    <a:pt x="0" y="6"/>
                  </a:cubicBezTo>
                  <a:cubicBezTo>
                    <a:pt x="7" y="27"/>
                    <a:pt x="18" y="48"/>
                    <a:pt x="38" y="57"/>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4" name="Freeform 17"/>
            <p:cNvSpPr>
              <a:spLocks/>
            </p:cNvSpPr>
            <p:nvPr/>
          </p:nvSpPr>
          <p:spPr bwMode="auto">
            <a:xfrm>
              <a:off x="957263" y="3373438"/>
              <a:ext cx="41275" cy="52387"/>
            </a:xfrm>
            <a:custGeom>
              <a:avLst/>
              <a:gdLst/>
              <a:ahLst/>
              <a:cxnLst>
                <a:cxn ang="0">
                  <a:pos x="48" y="14"/>
                </a:cxn>
                <a:cxn ang="0">
                  <a:pos x="20" y="0"/>
                </a:cxn>
                <a:cxn ang="0">
                  <a:pos x="0" y="61"/>
                </a:cxn>
                <a:cxn ang="0">
                  <a:pos x="41" y="61"/>
                </a:cxn>
                <a:cxn ang="0">
                  <a:pos x="48" y="14"/>
                </a:cxn>
              </a:cxnLst>
              <a:rect l="0" t="0" r="r" b="b"/>
              <a:pathLst>
                <a:path w="48" h="61">
                  <a:moveTo>
                    <a:pt x="48" y="14"/>
                  </a:moveTo>
                  <a:cubicBezTo>
                    <a:pt x="33" y="9"/>
                    <a:pt x="25" y="4"/>
                    <a:pt x="20" y="0"/>
                  </a:cubicBezTo>
                  <a:cubicBezTo>
                    <a:pt x="8" y="17"/>
                    <a:pt x="1" y="38"/>
                    <a:pt x="0" y="61"/>
                  </a:cubicBezTo>
                  <a:cubicBezTo>
                    <a:pt x="41" y="61"/>
                    <a:pt x="41" y="61"/>
                    <a:pt x="41" y="61"/>
                  </a:cubicBezTo>
                  <a:cubicBezTo>
                    <a:pt x="41" y="43"/>
                    <a:pt x="44" y="27"/>
                    <a:pt x="48" y="1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5" name="Freeform 18"/>
            <p:cNvSpPr>
              <a:spLocks/>
            </p:cNvSpPr>
            <p:nvPr/>
          </p:nvSpPr>
          <p:spPr bwMode="auto">
            <a:xfrm>
              <a:off x="979488" y="3482975"/>
              <a:ext cx="46038" cy="39687"/>
            </a:xfrm>
            <a:custGeom>
              <a:avLst/>
              <a:gdLst/>
              <a:ahLst/>
              <a:cxnLst>
                <a:cxn ang="0">
                  <a:pos x="0" y="13"/>
                </a:cxn>
                <a:cxn ang="0">
                  <a:pos x="52" y="46"/>
                </a:cxn>
                <a:cxn ang="0">
                  <a:pos x="25" y="0"/>
                </a:cxn>
                <a:cxn ang="0">
                  <a:pos x="0" y="13"/>
                </a:cxn>
              </a:cxnLst>
              <a:rect l="0" t="0" r="r" b="b"/>
              <a:pathLst>
                <a:path w="52" h="46">
                  <a:moveTo>
                    <a:pt x="0" y="13"/>
                  </a:moveTo>
                  <a:cubicBezTo>
                    <a:pt x="14" y="29"/>
                    <a:pt x="32" y="41"/>
                    <a:pt x="52" y="46"/>
                  </a:cubicBezTo>
                  <a:cubicBezTo>
                    <a:pt x="39" y="34"/>
                    <a:pt x="31" y="17"/>
                    <a:pt x="25" y="0"/>
                  </a:cubicBezTo>
                  <a:cubicBezTo>
                    <a:pt x="12" y="4"/>
                    <a:pt x="4" y="10"/>
                    <a:pt x="0" y="13"/>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6" name="Freeform 19"/>
            <p:cNvSpPr>
              <a:spLocks/>
            </p:cNvSpPr>
            <p:nvPr/>
          </p:nvSpPr>
          <p:spPr bwMode="auto">
            <a:xfrm>
              <a:off x="981076" y="3336925"/>
              <a:ext cx="47625" cy="39687"/>
            </a:xfrm>
            <a:custGeom>
              <a:avLst/>
              <a:gdLst/>
              <a:ahLst/>
              <a:cxnLst>
                <a:cxn ang="0">
                  <a:pos x="55" y="0"/>
                </a:cxn>
                <a:cxn ang="0">
                  <a:pos x="0" y="34"/>
                </a:cxn>
                <a:cxn ang="0">
                  <a:pos x="24" y="46"/>
                </a:cxn>
                <a:cxn ang="0">
                  <a:pos x="55" y="0"/>
                </a:cxn>
              </a:cxnLst>
              <a:rect l="0" t="0" r="r" b="b"/>
              <a:pathLst>
                <a:path w="55" h="46">
                  <a:moveTo>
                    <a:pt x="55" y="0"/>
                  </a:moveTo>
                  <a:cubicBezTo>
                    <a:pt x="33" y="5"/>
                    <a:pt x="14" y="17"/>
                    <a:pt x="0" y="34"/>
                  </a:cubicBezTo>
                  <a:cubicBezTo>
                    <a:pt x="3" y="36"/>
                    <a:pt x="10" y="41"/>
                    <a:pt x="24" y="46"/>
                  </a:cubicBezTo>
                  <a:cubicBezTo>
                    <a:pt x="33" y="22"/>
                    <a:pt x="45" y="8"/>
                    <a:pt x="55"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7" name="Freeform 20"/>
            <p:cNvSpPr>
              <a:spLocks/>
            </p:cNvSpPr>
            <p:nvPr/>
          </p:nvSpPr>
          <p:spPr bwMode="auto">
            <a:xfrm>
              <a:off x="1095376" y="3370263"/>
              <a:ext cx="42863" cy="55562"/>
            </a:xfrm>
            <a:custGeom>
              <a:avLst/>
              <a:gdLst/>
              <a:ahLst/>
              <a:cxnLst>
                <a:cxn ang="0">
                  <a:pos x="6" y="64"/>
                </a:cxn>
                <a:cxn ang="0">
                  <a:pos x="50" y="64"/>
                </a:cxn>
                <a:cxn ang="0">
                  <a:pos x="27" y="0"/>
                </a:cxn>
                <a:cxn ang="0">
                  <a:pos x="0" y="18"/>
                </a:cxn>
                <a:cxn ang="0">
                  <a:pos x="6" y="64"/>
                </a:cxn>
              </a:cxnLst>
              <a:rect l="0" t="0" r="r" b="b"/>
              <a:pathLst>
                <a:path w="50" h="64">
                  <a:moveTo>
                    <a:pt x="6" y="64"/>
                  </a:moveTo>
                  <a:cubicBezTo>
                    <a:pt x="50" y="64"/>
                    <a:pt x="50" y="64"/>
                    <a:pt x="50" y="64"/>
                  </a:cubicBezTo>
                  <a:cubicBezTo>
                    <a:pt x="49" y="40"/>
                    <a:pt x="41" y="18"/>
                    <a:pt x="27" y="0"/>
                  </a:cubicBezTo>
                  <a:cubicBezTo>
                    <a:pt x="23" y="5"/>
                    <a:pt x="15" y="12"/>
                    <a:pt x="0" y="18"/>
                  </a:cubicBezTo>
                  <a:cubicBezTo>
                    <a:pt x="4" y="31"/>
                    <a:pt x="6" y="46"/>
                    <a:pt x="6" y="64"/>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8" name="Freeform 21"/>
            <p:cNvSpPr>
              <a:spLocks/>
            </p:cNvSpPr>
            <p:nvPr/>
          </p:nvSpPr>
          <p:spPr bwMode="auto">
            <a:xfrm>
              <a:off x="1095376" y="3435350"/>
              <a:ext cx="42863" cy="53975"/>
            </a:xfrm>
            <a:custGeom>
              <a:avLst/>
              <a:gdLst/>
              <a:ahLst/>
              <a:cxnLst>
                <a:cxn ang="0">
                  <a:pos x="0" y="45"/>
                </a:cxn>
                <a:cxn ang="0">
                  <a:pos x="28" y="62"/>
                </a:cxn>
                <a:cxn ang="0">
                  <a:pos x="50" y="0"/>
                </a:cxn>
                <a:cxn ang="0">
                  <a:pos x="6" y="0"/>
                </a:cxn>
                <a:cxn ang="0">
                  <a:pos x="0" y="45"/>
                </a:cxn>
              </a:cxnLst>
              <a:rect l="0" t="0" r="r" b="b"/>
              <a:pathLst>
                <a:path w="50" h="62">
                  <a:moveTo>
                    <a:pt x="0" y="45"/>
                  </a:moveTo>
                  <a:cubicBezTo>
                    <a:pt x="16" y="51"/>
                    <a:pt x="25" y="59"/>
                    <a:pt x="28" y="62"/>
                  </a:cubicBezTo>
                  <a:cubicBezTo>
                    <a:pt x="41" y="45"/>
                    <a:pt x="49" y="23"/>
                    <a:pt x="50" y="0"/>
                  </a:cubicBezTo>
                  <a:cubicBezTo>
                    <a:pt x="6" y="0"/>
                    <a:pt x="6" y="0"/>
                    <a:pt x="6" y="0"/>
                  </a:cubicBezTo>
                  <a:cubicBezTo>
                    <a:pt x="6" y="8"/>
                    <a:pt x="4" y="26"/>
                    <a:pt x="0" y="45"/>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69" name="Freeform 22"/>
            <p:cNvSpPr>
              <a:spLocks/>
            </p:cNvSpPr>
            <p:nvPr/>
          </p:nvSpPr>
          <p:spPr bwMode="auto">
            <a:xfrm>
              <a:off x="1066801" y="3482975"/>
              <a:ext cx="47625" cy="41275"/>
            </a:xfrm>
            <a:custGeom>
              <a:avLst/>
              <a:gdLst/>
              <a:ahLst/>
              <a:cxnLst>
                <a:cxn ang="0">
                  <a:pos x="0" y="48"/>
                </a:cxn>
                <a:cxn ang="0">
                  <a:pos x="54" y="16"/>
                </a:cxn>
                <a:cxn ang="0">
                  <a:pos x="29" y="0"/>
                </a:cxn>
                <a:cxn ang="0">
                  <a:pos x="0" y="48"/>
                </a:cxn>
              </a:cxnLst>
              <a:rect l="0" t="0" r="r" b="b"/>
              <a:pathLst>
                <a:path w="54" h="48">
                  <a:moveTo>
                    <a:pt x="0" y="48"/>
                  </a:moveTo>
                  <a:cubicBezTo>
                    <a:pt x="21" y="43"/>
                    <a:pt x="39" y="32"/>
                    <a:pt x="54" y="16"/>
                  </a:cubicBezTo>
                  <a:cubicBezTo>
                    <a:pt x="52" y="14"/>
                    <a:pt x="44" y="7"/>
                    <a:pt x="29" y="0"/>
                  </a:cubicBezTo>
                  <a:cubicBezTo>
                    <a:pt x="23" y="18"/>
                    <a:pt x="14" y="36"/>
                    <a:pt x="0" y="48"/>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0" name="Freeform 23"/>
            <p:cNvSpPr>
              <a:spLocks noEditPoints="1"/>
            </p:cNvSpPr>
            <p:nvPr/>
          </p:nvSpPr>
          <p:spPr bwMode="auto">
            <a:xfrm>
              <a:off x="882651" y="3267075"/>
              <a:ext cx="328613" cy="330200"/>
            </a:xfrm>
            <a:custGeom>
              <a:avLst/>
              <a:gdLst/>
              <a:ahLst/>
              <a:cxnLst>
                <a:cxn ang="0">
                  <a:pos x="190" y="0"/>
                </a:cxn>
                <a:cxn ang="0">
                  <a:pos x="0" y="190"/>
                </a:cxn>
                <a:cxn ang="0">
                  <a:pos x="190" y="381"/>
                </a:cxn>
                <a:cxn ang="0">
                  <a:pos x="380" y="190"/>
                </a:cxn>
                <a:cxn ang="0">
                  <a:pos x="190" y="0"/>
                </a:cxn>
                <a:cxn ang="0">
                  <a:pos x="190" y="310"/>
                </a:cxn>
                <a:cxn ang="0">
                  <a:pos x="75" y="189"/>
                </a:cxn>
                <a:cxn ang="0">
                  <a:pos x="190" y="67"/>
                </a:cxn>
                <a:cxn ang="0">
                  <a:pos x="306" y="189"/>
                </a:cxn>
                <a:cxn ang="0">
                  <a:pos x="190" y="310"/>
                </a:cxn>
              </a:cxnLst>
              <a:rect l="0" t="0" r="r" b="b"/>
              <a:pathLst>
                <a:path w="380" h="381">
                  <a:moveTo>
                    <a:pt x="190" y="0"/>
                  </a:moveTo>
                  <a:cubicBezTo>
                    <a:pt x="85" y="0"/>
                    <a:pt x="0" y="85"/>
                    <a:pt x="0" y="190"/>
                  </a:cubicBezTo>
                  <a:cubicBezTo>
                    <a:pt x="0" y="295"/>
                    <a:pt x="85" y="381"/>
                    <a:pt x="190" y="381"/>
                  </a:cubicBezTo>
                  <a:cubicBezTo>
                    <a:pt x="295" y="381"/>
                    <a:pt x="380" y="295"/>
                    <a:pt x="380" y="190"/>
                  </a:cubicBezTo>
                  <a:cubicBezTo>
                    <a:pt x="380" y="85"/>
                    <a:pt x="295" y="0"/>
                    <a:pt x="190" y="0"/>
                  </a:cubicBezTo>
                  <a:close/>
                  <a:moveTo>
                    <a:pt x="190" y="310"/>
                  </a:moveTo>
                  <a:cubicBezTo>
                    <a:pt x="127" y="310"/>
                    <a:pt x="75" y="256"/>
                    <a:pt x="75" y="189"/>
                  </a:cubicBezTo>
                  <a:cubicBezTo>
                    <a:pt x="75" y="121"/>
                    <a:pt x="127" y="67"/>
                    <a:pt x="190" y="67"/>
                  </a:cubicBezTo>
                  <a:cubicBezTo>
                    <a:pt x="254" y="67"/>
                    <a:pt x="306" y="121"/>
                    <a:pt x="306" y="189"/>
                  </a:cubicBezTo>
                  <a:cubicBezTo>
                    <a:pt x="306" y="256"/>
                    <a:pt x="254" y="310"/>
                    <a:pt x="190" y="31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1" name="Freeform 24"/>
            <p:cNvSpPr>
              <a:spLocks/>
            </p:cNvSpPr>
            <p:nvPr/>
          </p:nvSpPr>
          <p:spPr bwMode="auto">
            <a:xfrm>
              <a:off x="1052513" y="3340100"/>
              <a:ext cx="30163" cy="42862"/>
            </a:xfrm>
            <a:custGeom>
              <a:avLst/>
              <a:gdLst/>
              <a:ahLst/>
              <a:cxnLst>
                <a:cxn ang="0">
                  <a:pos x="0" y="0"/>
                </a:cxn>
                <a:cxn ang="0">
                  <a:pos x="0" y="51"/>
                </a:cxn>
                <a:cxn ang="0">
                  <a:pos x="35" y="47"/>
                </a:cxn>
                <a:cxn ang="0">
                  <a:pos x="0" y="0"/>
                </a:cxn>
              </a:cxnLst>
              <a:rect l="0" t="0" r="r" b="b"/>
              <a:pathLst>
                <a:path w="35" h="51">
                  <a:moveTo>
                    <a:pt x="0" y="0"/>
                  </a:moveTo>
                  <a:cubicBezTo>
                    <a:pt x="0" y="51"/>
                    <a:pt x="0" y="51"/>
                    <a:pt x="0" y="51"/>
                  </a:cubicBezTo>
                  <a:cubicBezTo>
                    <a:pt x="14" y="50"/>
                    <a:pt x="26" y="49"/>
                    <a:pt x="35" y="47"/>
                  </a:cubicBezTo>
                  <a:cubicBezTo>
                    <a:pt x="24" y="16"/>
                    <a:pt x="6" y="3"/>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2" name="Freeform 25"/>
            <p:cNvSpPr>
              <a:spLocks/>
            </p:cNvSpPr>
            <p:nvPr/>
          </p:nvSpPr>
          <p:spPr bwMode="auto">
            <a:xfrm>
              <a:off x="1052513" y="3389313"/>
              <a:ext cx="39688" cy="36512"/>
            </a:xfrm>
            <a:custGeom>
              <a:avLst/>
              <a:gdLst/>
              <a:ahLst/>
              <a:cxnLst>
                <a:cxn ang="0">
                  <a:pos x="39" y="0"/>
                </a:cxn>
                <a:cxn ang="0">
                  <a:pos x="0" y="4"/>
                </a:cxn>
                <a:cxn ang="0">
                  <a:pos x="0" y="43"/>
                </a:cxn>
                <a:cxn ang="0">
                  <a:pos x="45" y="43"/>
                </a:cxn>
                <a:cxn ang="0">
                  <a:pos x="39" y="0"/>
                </a:cxn>
              </a:cxnLst>
              <a:rect l="0" t="0" r="r" b="b"/>
              <a:pathLst>
                <a:path w="45" h="43">
                  <a:moveTo>
                    <a:pt x="39" y="0"/>
                  </a:moveTo>
                  <a:cubicBezTo>
                    <a:pt x="28" y="3"/>
                    <a:pt x="16" y="4"/>
                    <a:pt x="0" y="4"/>
                  </a:cubicBezTo>
                  <a:cubicBezTo>
                    <a:pt x="0" y="43"/>
                    <a:pt x="0" y="43"/>
                    <a:pt x="0" y="43"/>
                  </a:cubicBezTo>
                  <a:cubicBezTo>
                    <a:pt x="45" y="43"/>
                    <a:pt x="45" y="43"/>
                    <a:pt x="45" y="43"/>
                  </a:cubicBezTo>
                  <a:cubicBezTo>
                    <a:pt x="44" y="26"/>
                    <a:pt x="42" y="12"/>
                    <a:pt x="39"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3" name="Freeform 26"/>
            <p:cNvSpPr>
              <a:spLocks/>
            </p:cNvSpPr>
            <p:nvPr/>
          </p:nvSpPr>
          <p:spPr bwMode="auto">
            <a:xfrm>
              <a:off x="1052513" y="3435350"/>
              <a:ext cx="38100" cy="34925"/>
            </a:xfrm>
            <a:custGeom>
              <a:avLst/>
              <a:gdLst/>
              <a:ahLst/>
              <a:cxnLst>
                <a:cxn ang="0">
                  <a:pos x="44" y="0"/>
                </a:cxn>
                <a:cxn ang="0">
                  <a:pos x="0" y="0"/>
                </a:cxn>
                <a:cxn ang="0">
                  <a:pos x="0" y="35"/>
                </a:cxn>
                <a:cxn ang="0">
                  <a:pos x="38" y="41"/>
                </a:cxn>
                <a:cxn ang="0">
                  <a:pos x="44" y="0"/>
                </a:cxn>
              </a:cxnLst>
              <a:rect l="0" t="0" r="r" b="b"/>
              <a:pathLst>
                <a:path w="44" h="41">
                  <a:moveTo>
                    <a:pt x="44" y="0"/>
                  </a:moveTo>
                  <a:cubicBezTo>
                    <a:pt x="0" y="0"/>
                    <a:pt x="0" y="0"/>
                    <a:pt x="0" y="0"/>
                  </a:cubicBezTo>
                  <a:cubicBezTo>
                    <a:pt x="0" y="35"/>
                    <a:pt x="0" y="35"/>
                    <a:pt x="0" y="35"/>
                  </a:cubicBezTo>
                  <a:cubicBezTo>
                    <a:pt x="15" y="36"/>
                    <a:pt x="28" y="38"/>
                    <a:pt x="38" y="41"/>
                  </a:cubicBezTo>
                  <a:cubicBezTo>
                    <a:pt x="42" y="24"/>
                    <a:pt x="44" y="8"/>
                    <a:pt x="44"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4" name="Freeform 27"/>
            <p:cNvSpPr>
              <a:spLocks/>
            </p:cNvSpPr>
            <p:nvPr/>
          </p:nvSpPr>
          <p:spPr bwMode="auto">
            <a:xfrm>
              <a:off x="1052513" y="3475038"/>
              <a:ext cx="30163" cy="47625"/>
            </a:xfrm>
            <a:custGeom>
              <a:avLst/>
              <a:gdLst/>
              <a:ahLst/>
              <a:cxnLst>
                <a:cxn ang="0">
                  <a:pos x="0" y="0"/>
                </a:cxn>
                <a:cxn ang="0">
                  <a:pos x="0" y="56"/>
                </a:cxn>
                <a:cxn ang="0">
                  <a:pos x="35" y="5"/>
                </a:cxn>
                <a:cxn ang="0">
                  <a:pos x="0" y="0"/>
                </a:cxn>
              </a:cxnLst>
              <a:rect l="0" t="0" r="r" b="b"/>
              <a:pathLst>
                <a:path w="35" h="56">
                  <a:moveTo>
                    <a:pt x="0" y="0"/>
                  </a:moveTo>
                  <a:cubicBezTo>
                    <a:pt x="0" y="56"/>
                    <a:pt x="0" y="56"/>
                    <a:pt x="0" y="56"/>
                  </a:cubicBezTo>
                  <a:cubicBezTo>
                    <a:pt x="18" y="46"/>
                    <a:pt x="29" y="26"/>
                    <a:pt x="35" y="5"/>
                  </a:cubicBezTo>
                  <a:cubicBezTo>
                    <a:pt x="26" y="2"/>
                    <a:pt x="14" y="0"/>
                    <a:pt x="0" y="0"/>
                  </a:cubicBezTo>
                  <a:close/>
                </a:path>
              </a:pathLst>
            </a:custGeom>
            <a:grp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grpSp>
      <p:sp>
        <p:nvSpPr>
          <p:cNvPr id="75" name="Freeform 28"/>
          <p:cNvSpPr>
            <a:spLocks noEditPoints="1"/>
          </p:cNvSpPr>
          <p:nvPr/>
        </p:nvSpPr>
        <p:spPr bwMode="auto">
          <a:xfrm>
            <a:off x="5086274" y="2543926"/>
            <a:ext cx="246063" cy="247650"/>
          </a:xfrm>
          <a:custGeom>
            <a:avLst/>
            <a:gdLst/>
            <a:ahLst/>
            <a:cxnLst>
              <a:cxn ang="0">
                <a:pos x="191" y="0"/>
              </a:cxn>
              <a:cxn ang="0">
                <a:pos x="0" y="191"/>
              </a:cxn>
              <a:cxn ang="0">
                <a:pos x="191" y="381"/>
              </a:cxn>
              <a:cxn ang="0">
                <a:pos x="381" y="191"/>
              </a:cxn>
              <a:cxn ang="0">
                <a:pos x="191" y="0"/>
              </a:cxn>
              <a:cxn ang="0">
                <a:pos x="221" y="287"/>
              </a:cxn>
              <a:cxn ang="0">
                <a:pos x="221" y="235"/>
              </a:cxn>
              <a:cxn ang="0">
                <a:pos x="163" y="235"/>
              </a:cxn>
              <a:cxn ang="0">
                <a:pos x="162" y="287"/>
              </a:cxn>
              <a:cxn ang="0">
                <a:pos x="109" y="259"/>
              </a:cxn>
              <a:cxn ang="0">
                <a:pos x="109" y="205"/>
              </a:cxn>
              <a:cxn ang="0">
                <a:pos x="189" y="126"/>
              </a:cxn>
              <a:cxn ang="0">
                <a:pos x="273" y="206"/>
              </a:cxn>
              <a:cxn ang="0">
                <a:pos x="273" y="260"/>
              </a:cxn>
              <a:cxn ang="0">
                <a:pos x="221" y="287"/>
              </a:cxn>
              <a:cxn ang="0">
                <a:pos x="292" y="201"/>
              </a:cxn>
              <a:cxn ang="0">
                <a:pos x="189" y="104"/>
              </a:cxn>
              <a:cxn ang="0">
                <a:pos x="89" y="201"/>
              </a:cxn>
              <a:cxn ang="0">
                <a:pos x="87" y="165"/>
              </a:cxn>
              <a:cxn ang="0">
                <a:pos x="171" y="86"/>
              </a:cxn>
              <a:cxn ang="0">
                <a:pos x="208" y="86"/>
              </a:cxn>
              <a:cxn ang="0">
                <a:pos x="301" y="174"/>
              </a:cxn>
              <a:cxn ang="0">
                <a:pos x="292" y="201"/>
              </a:cxn>
            </a:cxnLst>
            <a:rect l="0" t="0" r="r" b="b"/>
            <a:pathLst>
              <a:path w="381" h="381">
                <a:moveTo>
                  <a:pt x="191" y="0"/>
                </a:moveTo>
                <a:cubicBezTo>
                  <a:pt x="86" y="0"/>
                  <a:pt x="0" y="85"/>
                  <a:pt x="0" y="191"/>
                </a:cubicBezTo>
                <a:cubicBezTo>
                  <a:pt x="0" y="296"/>
                  <a:pt x="86" y="381"/>
                  <a:pt x="191" y="381"/>
                </a:cubicBezTo>
                <a:cubicBezTo>
                  <a:pt x="296" y="381"/>
                  <a:pt x="381" y="296"/>
                  <a:pt x="381" y="191"/>
                </a:cubicBezTo>
                <a:cubicBezTo>
                  <a:pt x="381" y="85"/>
                  <a:pt x="296" y="0"/>
                  <a:pt x="191" y="0"/>
                </a:cubicBezTo>
                <a:close/>
                <a:moveTo>
                  <a:pt x="221" y="287"/>
                </a:moveTo>
                <a:cubicBezTo>
                  <a:pt x="221" y="235"/>
                  <a:pt x="221" y="235"/>
                  <a:pt x="221" y="235"/>
                </a:cubicBezTo>
                <a:cubicBezTo>
                  <a:pt x="163" y="235"/>
                  <a:pt x="163" y="235"/>
                  <a:pt x="163" y="235"/>
                </a:cubicBezTo>
                <a:cubicBezTo>
                  <a:pt x="162" y="287"/>
                  <a:pt x="162" y="287"/>
                  <a:pt x="162" y="287"/>
                </a:cubicBezTo>
                <a:cubicBezTo>
                  <a:pt x="162" y="287"/>
                  <a:pt x="109" y="288"/>
                  <a:pt x="109" y="259"/>
                </a:cubicBezTo>
                <a:cubicBezTo>
                  <a:pt x="109" y="229"/>
                  <a:pt x="109" y="205"/>
                  <a:pt x="109" y="205"/>
                </a:cubicBezTo>
                <a:cubicBezTo>
                  <a:pt x="189" y="126"/>
                  <a:pt x="189" y="126"/>
                  <a:pt x="189" y="126"/>
                </a:cubicBezTo>
                <a:cubicBezTo>
                  <a:pt x="273" y="206"/>
                  <a:pt x="273" y="206"/>
                  <a:pt x="273" y="206"/>
                </a:cubicBezTo>
                <a:cubicBezTo>
                  <a:pt x="273" y="260"/>
                  <a:pt x="273" y="260"/>
                  <a:pt x="273" y="260"/>
                </a:cubicBezTo>
                <a:cubicBezTo>
                  <a:pt x="273" y="260"/>
                  <a:pt x="279" y="288"/>
                  <a:pt x="221" y="287"/>
                </a:cubicBezTo>
                <a:close/>
                <a:moveTo>
                  <a:pt x="292" y="201"/>
                </a:moveTo>
                <a:cubicBezTo>
                  <a:pt x="189" y="104"/>
                  <a:pt x="189" y="104"/>
                  <a:pt x="189" y="104"/>
                </a:cubicBezTo>
                <a:cubicBezTo>
                  <a:pt x="89" y="201"/>
                  <a:pt x="89" y="201"/>
                  <a:pt x="89" y="201"/>
                </a:cubicBezTo>
                <a:cubicBezTo>
                  <a:pt x="67" y="183"/>
                  <a:pt x="87" y="165"/>
                  <a:pt x="87" y="165"/>
                </a:cubicBezTo>
                <a:cubicBezTo>
                  <a:pt x="87" y="165"/>
                  <a:pt x="153" y="102"/>
                  <a:pt x="171" y="86"/>
                </a:cubicBezTo>
                <a:cubicBezTo>
                  <a:pt x="188" y="71"/>
                  <a:pt x="208" y="86"/>
                  <a:pt x="208" y="86"/>
                </a:cubicBezTo>
                <a:cubicBezTo>
                  <a:pt x="208" y="86"/>
                  <a:pt x="287" y="158"/>
                  <a:pt x="301" y="174"/>
                </a:cubicBezTo>
                <a:cubicBezTo>
                  <a:pt x="315" y="189"/>
                  <a:pt x="292" y="201"/>
                  <a:pt x="292" y="201"/>
                </a:cubicBezTo>
                <a:close/>
              </a:path>
            </a:pathLst>
          </a:custGeom>
          <a:solidFill>
            <a:schemeClr val="accent3"/>
          </a:solidFill>
          <a:ln w="9525">
            <a:noFill/>
            <a:round/>
            <a:headEnd/>
            <a:tailEnd/>
          </a:ln>
        </p:spPr>
        <p:txBody>
          <a:bodyPr lIns="68580" tIns="34290" rIns="68580" bIns="34290"/>
          <a:lstStyle/>
          <a:p>
            <a:pPr eaLnBrk="1" fontAlgn="auto" hangingPunct="1">
              <a:spcBef>
                <a:spcPts val="0"/>
              </a:spcBef>
              <a:spcAft>
                <a:spcPts val="0"/>
              </a:spcAft>
              <a:defRPr/>
            </a:pPr>
            <a:endParaRPr lang="en-US" sz="1350">
              <a:solidFill>
                <a:schemeClr val="bg1">
                  <a:lumMod val="50000"/>
                  <a:lumOff val="50000"/>
                </a:schemeClr>
              </a:solidFill>
              <a:latin typeface="Lato" panose="020F0502020204030203" pitchFamily="34" charset="0"/>
              <a:ea typeface="+mn-ea"/>
              <a:cs typeface="+mn-cs"/>
            </a:endParaRPr>
          </a:p>
        </p:txBody>
      </p:sp>
      <p:sp>
        <p:nvSpPr>
          <p:cNvPr id="76" name="TextBox 75"/>
          <p:cNvSpPr txBox="1"/>
          <p:nvPr/>
        </p:nvSpPr>
        <p:spPr>
          <a:xfrm>
            <a:off x="1328260" y="2390915"/>
            <a:ext cx="2855418" cy="1759456"/>
          </a:xfrm>
          <a:prstGeom prst="rect">
            <a:avLst/>
          </a:prstGeom>
          <a:noFill/>
        </p:spPr>
        <p:txBody>
          <a:bodyPr wrap="square">
            <a:spAutoFit/>
          </a:bodyPr>
          <a:lstStyle/>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Upper 424 Aviation Rd NE, </a:t>
            </a: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Calgary AB T2E 8H6, Canada</a:t>
            </a: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rPr>
              <a:t>+ 1 403 243 3285</a:t>
            </a:r>
            <a:endParaRPr lang="en-US" sz="1400" dirty="0">
              <a:solidFill>
                <a:srgbClr val="5C5C5C"/>
              </a:solidFill>
              <a:latin typeface="Lato" panose="020F0502020204030203" pitchFamily="34" charset="0"/>
              <a:ea typeface="+mn-ea"/>
              <a:cs typeface="+mn-cs"/>
            </a:endParaRP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hlinkClick r:id="rId2"/>
              </a:rPr>
              <a:t>support@cawst.org</a:t>
            </a:r>
            <a:r>
              <a:rPr lang="en-US" sz="1400" dirty="0" smtClean="0">
                <a:solidFill>
                  <a:srgbClr val="5C5C5C"/>
                </a:solidFill>
                <a:latin typeface="Lato" panose="020F0502020204030203" pitchFamily="34" charset="0"/>
                <a:ea typeface="+mn-ea"/>
                <a:cs typeface="+mn-cs"/>
              </a:rPr>
              <a:t> </a:t>
            </a:r>
            <a:endParaRPr lang="en-US" sz="1400" dirty="0">
              <a:solidFill>
                <a:srgbClr val="5C5C5C"/>
              </a:solidFill>
              <a:latin typeface="Lato" panose="020F0502020204030203" pitchFamily="34" charset="0"/>
              <a:ea typeface="+mn-ea"/>
              <a:cs typeface="+mn-cs"/>
            </a:endParaRPr>
          </a:p>
          <a:p>
            <a:pPr eaLnBrk="1" fontAlgn="auto" hangingPunct="1">
              <a:lnSpc>
                <a:spcPts val="2580"/>
              </a:lnSpc>
              <a:spcBef>
                <a:spcPts val="0"/>
              </a:spcBef>
              <a:spcAft>
                <a:spcPts val="0"/>
              </a:spcAft>
              <a:defRPr/>
            </a:pPr>
            <a:r>
              <a:rPr lang="en-US" sz="1400" dirty="0" smtClean="0">
                <a:solidFill>
                  <a:srgbClr val="5C5C5C"/>
                </a:solidFill>
                <a:latin typeface="Lato" panose="020F0502020204030203" pitchFamily="34" charset="0"/>
                <a:ea typeface="+mn-ea"/>
                <a:cs typeface="+mn-cs"/>
                <a:hlinkClick r:id="rId3"/>
              </a:rPr>
              <a:t>www.cawst.org</a:t>
            </a:r>
            <a:r>
              <a:rPr lang="en-US" sz="1400" dirty="0" smtClean="0">
                <a:solidFill>
                  <a:srgbClr val="5C5C5C"/>
                </a:solidFill>
                <a:latin typeface="Lato" panose="020F0502020204030203" pitchFamily="34" charset="0"/>
                <a:ea typeface="+mn-ea"/>
                <a:cs typeface="+mn-cs"/>
              </a:rPr>
              <a:t> </a:t>
            </a:r>
            <a:endParaRPr lang="en-US" sz="1400" dirty="0">
              <a:solidFill>
                <a:srgbClr val="5C5C5C"/>
              </a:solidFill>
              <a:latin typeface="Lato" panose="020F0502020204030203" pitchFamily="34" charset="0"/>
              <a:ea typeface="+mn-ea"/>
              <a:cs typeface="+mn-cs"/>
            </a:endParaRPr>
          </a:p>
        </p:txBody>
      </p:sp>
      <p:sp>
        <p:nvSpPr>
          <p:cNvPr id="77" name="TextBox 76"/>
          <p:cNvSpPr txBox="1"/>
          <p:nvPr/>
        </p:nvSpPr>
        <p:spPr>
          <a:xfrm>
            <a:off x="5410861" y="2400811"/>
            <a:ext cx="2855418" cy="1759456"/>
          </a:xfrm>
          <a:prstGeom prst="rect">
            <a:avLst/>
          </a:prstGeom>
          <a:noFill/>
        </p:spPr>
        <p:txBody>
          <a:bodyPr wrap="square">
            <a:spAutoFit/>
          </a:bodyPr>
          <a:lstStyle/>
          <a:p>
            <a:pPr eaLnBrk="1" fontAlgn="auto" hangingPunct="1">
              <a:lnSpc>
                <a:spcPts val="2580"/>
              </a:lnSpc>
              <a:spcBef>
                <a:spcPts val="0"/>
              </a:spcBef>
              <a:spcAft>
                <a:spcPts val="0"/>
              </a:spcAft>
              <a:defRPr/>
            </a:pPr>
            <a:r>
              <a:rPr lang="en-US" sz="1400" kern="1200" dirty="0" err="1" smtClean="0">
                <a:solidFill>
                  <a:srgbClr val="5C5C5C"/>
                </a:solidFill>
                <a:latin typeface="Lato" panose="020F0502020204030203" pitchFamily="34" charset="0"/>
                <a:ea typeface="ＭＳ Ｐゴシック" charset="0"/>
                <a:cs typeface="ＭＳ Ｐゴシック" charset="0"/>
              </a:rPr>
              <a:t>Überlandstrasse</a:t>
            </a:r>
            <a:r>
              <a:rPr lang="en-US" sz="1400" kern="1200" dirty="0" smtClean="0">
                <a:solidFill>
                  <a:srgbClr val="5C5C5C"/>
                </a:solidFill>
                <a:latin typeface="Lato" panose="020F0502020204030203" pitchFamily="34" charset="0"/>
                <a:ea typeface="ＭＳ Ｐゴシック" charset="0"/>
                <a:cs typeface="ＭＳ Ｐゴシック" charset="0"/>
              </a:rPr>
              <a:t> 133 </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rPr>
              <a:t>CH-8600 </a:t>
            </a:r>
            <a:r>
              <a:rPr lang="en-US" sz="1400" kern="1200" dirty="0" err="1" smtClean="0">
                <a:solidFill>
                  <a:srgbClr val="5C5C5C"/>
                </a:solidFill>
                <a:latin typeface="Lato" panose="020F0502020204030203" pitchFamily="34" charset="0"/>
                <a:ea typeface="ＭＳ Ｐゴシック" charset="0"/>
                <a:cs typeface="ＭＳ Ｐゴシック" charset="0"/>
              </a:rPr>
              <a:t>Dübendorf</a:t>
            </a:r>
            <a:r>
              <a:rPr lang="en-US" sz="1400" kern="1200" dirty="0" smtClean="0">
                <a:solidFill>
                  <a:srgbClr val="5C5C5C"/>
                </a:solidFill>
                <a:latin typeface="Lato" panose="020F0502020204030203" pitchFamily="34" charset="0"/>
                <a:ea typeface="ＭＳ Ｐゴシック" charset="0"/>
                <a:cs typeface="ＭＳ Ｐゴシック" charset="0"/>
              </a:rPr>
              <a:t>, Switzerland</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rPr>
              <a:t>+41 (0)58 765 55 11</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hlinkClick r:id="rId4"/>
              </a:rPr>
              <a:t>info@sandec.ch</a:t>
            </a:r>
            <a:r>
              <a:rPr lang="en-US" sz="1400" kern="1200" dirty="0" smtClean="0">
                <a:solidFill>
                  <a:srgbClr val="5C5C5C"/>
                </a:solidFill>
                <a:latin typeface="Lato" panose="020F0502020204030203" pitchFamily="34" charset="0"/>
                <a:ea typeface="ＭＳ Ｐゴシック" charset="0"/>
                <a:cs typeface="ＭＳ Ｐゴシック" charset="0"/>
              </a:rPr>
              <a:t> </a:t>
            </a:r>
          </a:p>
          <a:p>
            <a:pPr eaLnBrk="1" fontAlgn="auto" hangingPunct="1">
              <a:lnSpc>
                <a:spcPts val="2580"/>
              </a:lnSpc>
              <a:spcBef>
                <a:spcPts val="0"/>
              </a:spcBef>
              <a:spcAft>
                <a:spcPts val="0"/>
              </a:spcAft>
              <a:defRPr/>
            </a:pPr>
            <a:r>
              <a:rPr lang="en-US" sz="1400" kern="1200" dirty="0" smtClean="0">
                <a:solidFill>
                  <a:srgbClr val="5C5C5C"/>
                </a:solidFill>
                <a:latin typeface="Lato" panose="020F0502020204030203" pitchFamily="34" charset="0"/>
                <a:ea typeface="ＭＳ Ｐゴシック" charset="0"/>
                <a:cs typeface="ＭＳ Ｐゴシック" charset="0"/>
                <a:hlinkClick r:id="rId5"/>
              </a:rPr>
              <a:t>www.sandec.ch</a:t>
            </a:r>
            <a:r>
              <a:rPr lang="en-US" sz="1400" kern="1200" dirty="0" smtClean="0">
                <a:solidFill>
                  <a:srgbClr val="5C5C5C"/>
                </a:solidFill>
                <a:latin typeface="Lato" panose="020F0502020204030203" pitchFamily="34" charset="0"/>
                <a:ea typeface="ＭＳ Ｐゴシック" charset="0"/>
                <a:cs typeface="ＭＳ Ｐゴシック" charset="0"/>
              </a:rPr>
              <a:t> </a:t>
            </a:r>
            <a:endParaRPr lang="en-US" sz="1400" kern="1200" dirty="0">
              <a:solidFill>
                <a:srgbClr val="5C5C5C"/>
              </a:solidFill>
              <a:latin typeface="Lato" panose="020F0502020204030203" pitchFamily="34" charset="0"/>
              <a:ea typeface="ＭＳ Ｐゴシック" charset="0"/>
              <a:cs typeface="ＭＳ Ｐゴシック" charset="0"/>
            </a:endParaRPr>
          </a:p>
        </p:txBody>
      </p:sp>
      <p:pic>
        <p:nvPicPr>
          <p:cNvPr id="78" name="Picture 77" descr="cawst_logo--high_res_full_name--colour.png"/>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808075" y="4975925"/>
            <a:ext cx="2865727" cy="1030865"/>
          </a:xfrm>
          <a:prstGeom prst="rect">
            <a:avLst/>
          </a:prstGeom>
        </p:spPr>
      </p:pic>
      <p:pic>
        <p:nvPicPr>
          <p:cNvPr id="79" name="Picture 78"/>
          <p:cNvPicPr>
            <a:picLocks noChangeAspect="1"/>
          </p:cNvPicPr>
          <p:nvPr/>
        </p:nvPicPr>
        <p:blipFill>
          <a:blip r:embed="rId7" cstate="email">
            <a:extLst>
              <a:ext uri="{28A0092B-C50C-407E-A947-70E740481C1C}">
                <a14:useLocalDpi xmlns:a14="http://schemas.microsoft.com/office/drawing/2010/main" val="0"/>
              </a:ext>
            </a:extLst>
          </a:blip>
          <a:stretch>
            <a:fillRect/>
          </a:stretch>
        </p:blipFill>
        <p:spPr>
          <a:xfrm>
            <a:off x="5390664" y="4526230"/>
            <a:ext cx="2756877" cy="1930254"/>
          </a:xfrm>
          <a:prstGeom prst="rect">
            <a:avLst/>
          </a:prstGeom>
        </p:spPr>
      </p:pic>
      <p:sp>
        <p:nvSpPr>
          <p:cNvPr id="80" name="Rectangle 79"/>
          <p:cNvSpPr/>
          <p:nvPr/>
        </p:nvSpPr>
        <p:spPr>
          <a:xfrm>
            <a:off x="4588099" y="956120"/>
            <a:ext cx="4362006" cy="107721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600" kern="0" dirty="0" smtClean="0">
                <a:solidFill>
                  <a:srgbClr val="5C5C5C"/>
                </a:solidFill>
                <a:latin typeface="Lato"/>
                <a:cs typeface="Arial" charset="0"/>
              </a:rPr>
              <a:t>Visit </a:t>
            </a:r>
            <a:r>
              <a:rPr lang="en-US" sz="1600" kern="0" dirty="0">
                <a:solidFill>
                  <a:srgbClr val="5C5C5C"/>
                </a:solidFill>
                <a:latin typeface="Lato"/>
                <a:cs typeface="Arial" charset="0"/>
                <a:hlinkClick r:id="rId8"/>
              </a:rPr>
              <a:t>www.cawst.org/resources</a:t>
            </a:r>
            <a:r>
              <a:rPr lang="en-US" sz="1600" kern="0" dirty="0">
                <a:solidFill>
                  <a:srgbClr val="5C5C5C"/>
                </a:solidFill>
                <a:latin typeface="Lato"/>
                <a:cs typeface="Arial" charset="0"/>
              </a:rPr>
              <a:t> </a:t>
            </a:r>
            <a:r>
              <a:rPr lang="en-US" sz="1600" kern="0" dirty="0" smtClean="0">
                <a:solidFill>
                  <a:srgbClr val="5C5C5C"/>
                </a:solidFill>
                <a:latin typeface="Lato"/>
                <a:cs typeface="Arial" charset="0"/>
              </a:rPr>
              <a:t>and </a:t>
            </a:r>
            <a:r>
              <a:rPr lang="en-US" sz="1600" kern="0" dirty="0" smtClean="0">
                <a:solidFill>
                  <a:srgbClr val="5C5C5C"/>
                </a:solidFill>
                <a:latin typeface="Lato"/>
                <a:cs typeface="Arial" charset="0"/>
                <a:hlinkClick r:id="rId5"/>
              </a:rPr>
              <a:t>www.sandec.ch</a:t>
            </a:r>
            <a:r>
              <a:rPr lang="en-US" sz="1600" kern="0" dirty="0" smtClean="0">
                <a:solidFill>
                  <a:srgbClr val="5C5C5C"/>
                </a:solidFill>
                <a:latin typeface="Lato"/>
                <a:cs typeface="Arial" charset="0"/>
              </a:rPr>
              <a:t> for</a:t>
            </a:r>
            <a:r>
              <a:rPr lang="en-US" sz="1600" kern="0" dirty="0">
                <a:solidFill>
                  <a:srgbClr val="5C5C5C"/>
                </a:solidFill>
                <a:latin typeface="Lato"/>
                <a:cs typeface="Arial" charset="0"/>
              </a:rPr>
              <a:t>:</a:t>
            </a:r>
          </a:p>
          <a:p>
            <a:pPr marL="285750" indent="-285750">
              <a:buFont typeface="Arial" pitchFamily="34" charset="0"/>
              <a:buChar char="•"/>
              <a:defRPr/>
            </a:pPr>
            <a:r>
              <a:rPr lang="en-US" sz="1600" kern="0" dirty="0">
                <a:solidFill>
                  <a:srgbClr val="5C5C5C"/>
                </a:solidFill>
                <a:latin typeface="Lato"/>
                <a:cs typeface="Arial" charset="0"/>
              </a:rPr>
              <a:t>Latest updates to this document</a:t>
            </a:r>
          </a:p>
          <a:p>
            <a:pPr marL="285750" indent="-285750">
              <a:buFont typeface="Arial" pitchFamily="34" charset="0"/>
              <a:buChar char="•"/>
              <a:defRPr/>
            </a:pPr>
            <a:r>
              <a:rPr lang="en-US" sz="1600" kern="0" dirty="0">
                <a:solidFill>
                  <a:srgbClr val="5C5C5C"/>
                </a:solidFill>
                <a:latin typeface="Lato"/>
                <a:cs typeface="Arial" charset="0"/>
              </a:rPr>
              <a:t>Other workshop &amp; training related </a:t>
            </a:r>
            <a:r>
              <a:rPr lang="en-US" sz="1600" kern="0" dirty="0" smtClean="0">
                <a:solidFill>
                  <a:srgbClr val="5C5C5C"/>
                </a:solidFill>
                <a:latin typeface="Lato"/>
                <a:cs typeface="Arial" charset="0"/>
              </a:rPr>
              <a:t>resources</a:t>
            </a:r>
            <a:endParaRPr lang="en-US" sz="1600" kern="0" dirty="0">
              <a:solidFill>
                <a:srgbClr val="5C5C5C"/>
              </a:solidFill>
              <a:latin typeface="Lato"/>
              <a:cs typeface="Arial" charset="0"/>
            </a:endParaRPr>
          </a:p>
        </p:txBody>
      </p:sp>
    </p:spTree>
    <p:extLst>
      <p:ext uri="{BB962C8B-B14F-4D97-AF65-F5344CB8AC3E}">
        <p14:creationId xmlns:p14="http://schemas.microsoft.com/office/powerpoint/2010/main" val="375696729"/>
      </p:ext>
    </p:extLst>
  </p:cSld>
  <p:clrMapOvr>
    <a:masterClrMapping/>
  </p:clrMapOvr>
</p:sld>
</file>

<file path=ppt/theme/theme1.xml><?xml version="1.0" encoding="utf-8"?>
<a:theme xmlns:a="http://schemas.openxmlformats.org/drawingml/2006/main" name="EPD_CAWST_EAWAG_PowerPoint_Template--Mar_2016">
  <a:themeElements>
    <a:clrScheme name="Custom 9">
      <a:dk1>
        <a:srgbClr val="FFFFFF"/>
      </a:dk1>
      <a:lt1>
        <a:srgbClr val="262626"/>
      </a:lt1>
      <a:dk2>
        <a:srgbClr val="FFFFFF"/>
      </a:dk2>
      <a:lt2>
        <a:srgbClr val="262626"/>
      </a:lt2>
      <a:accent1>
        <a:srgbClr val="24DFF0"/>
      </a:accent1>
      <a:accent2>
        <a:srgbClr val="24D3EB"/>
      </a:accent2>
      <a:accent3>
        <a:srgbClr val="24C7E6"/>
      </a:accent3>
      <a:accent4>
        <a:srgbClr val="24BCE0"/>
      </a:accent4>
      <a:accent5>
        <a:srgbClr val="24B0DB"/>
      </a:accent5>
      <a:accent6>
        <a:srgbClr val="24A4D6"/>
      </a:accent6>
      <a:hlink>
        <a:srgbClr val="5F5F5F"/>
      </a:hlink>
      <a:folHlink>
        <a:srgbClr val="5F5F5F"/>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PD_CAWST_EAWAG_PowerPoint_Template--Mar_2016" id="{14586954-EBD6-904D-A702-6E78179BB560}" vid="{11CA6406-58C8-834B-AD34-74064201EE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EPD_CAWST_EAWAG_PowerPoint_Template--Mar_2016</Template>
  <TotalTime>84</TotalTime>
  <Words>567</Words>
  <Application>Microsoft Office PowerPoint</Application>
  <PresentationFormat>On-screen Show (4:3)</PresentationFormat>
  <Paragraphs>62</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ＭＳ Ｐゴシック</vt:lpstr>
      <vt:lpstr>Arial</vt:lpstr>
      <vt:lpstr>Calibri</vt:lpstr>
      <vt:lpstr>Calibri Light</vt:lpstr>
      <vt:lpstr>Lato</vt:lpstr>
      <vt:lpstr>EPD_CAWST_EAWAG_PowerPoint_Template--Mar_2016</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FSM_LP 17_Improvement Plan</dc:title>
  <dc:creator>Sterenn Philippe</dc:creator>
  <cp:lastModifiedBy>Melinda Foran</cp:lastModifiedBy>
  <cp:revision>11</cp:revision>
  <dcterms:created xsi:type="dcterms:W3CDTF">2016-03-18T17:45:30Z</dcterms:created>
  <dcterms:modified xsi:type="dcterms:W3CDTF">2016-08-17T21:24:14Z</dcterms:modified>
</cp:coreProperties>
</file>