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14"/>
  </p:notesMasterIdLst>
  <p:handoutMasterIdLst>
    <p:handoutMasterId r:id="rId15"/>
  </p:handoutMasterIdLst>
  <p:sldIdLst>
    <p:sldId id="392" r:id="rId2"/>
    <p:sldId id="381" r:id="rId3"/>
    <p:sldId id="371" r:id="rId4"/>
    <p:sldId id="380" r:id="rId5"/>
    <p:sldId id="382" r:id="rId6"/>
    <p:sldId id="383" r:id="rId7"/>
    <p:sldId id="384" r:id="rId8"/>
    <p:sldId id="388" r:id="rId9"/>
    <p:sldId id="387" r:id="rId10"/>
    <p:sldId id="389" r:id="rId11"/>
    <p:sldId id="386" r:id="rId12"/>
    <p:sldId id="390" r:id="rId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C5C"/>
    <a:srgbClr val="24A4D6"/>
    <a:srgbClr val="38C6F4"/>
    <a:srgbClr val="018795"/>
    <a:srgbClr val="01BBCF"/>
    <a:srgbClr val="01DAF1"/>
    <a:srgbClr val="00FFFF"/>
    <a:srgbClr val="00D2CD"/>
    <a:srgbClr val="00A29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33" autoAdjust="0"/>
    <p:restoredTop sz="78102" autoAdjust="0"/>
  </p:normalViewPr>
  <p:slideViewPr>
    <p:cSldViewPr snapToGrid="0">
      <p:cViewPr varScale="1">
        <p:scale>
          <a:sx n="56" d="100"/>
          <a:sy n="56" d="100"/>
        </p:scale>
        <p:origin x="173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8" d="100"/>
          <a:sy n="58" d="100"/>
        </p:scale>
        <p:origin x="185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fld id="{15995214-BC83-564E-BF57-E1651F5388A7}" type="datetimeFigureOut">
              <a:rPr lang="en-US"/>
              <a:pPr>
                <a:defRPr/>
              </a:pPr>
              <a:t>5/7/2017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C2173794-5B20-E24C-A332-70A5FF976C02}" type="slidenum">
              <a:rPr lang="en-US"/>
              <a:pPr>
                <a:defRPr/>
              </a:pPr>
              <a:t>‹#›</a:t>
            </a:fld>
            <a:endParaRPr lang="en-US"/>
          </a:p>
        </p:txBody>
      </p:sp>
    </p:spTree>
    <p:extLst>
      <p:ext uri="{BB962C8B-B14F-4D97-AF65-F5344CB8AC3E}">
        <p14:creationId xmlns:p14="http://schemas.microsoft.com/office/powerpoint/2010/main" val="946985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fld id="{695A3583-3D31-B448-955A-A61B88DAB2C6}" type="datetimeFigureOut">
              <a:rPr lang="en-US"/>
              <a:pPr>
                <a:defRPr/>
              </a:pPr>
              <a:t>5/7/2017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650910F0-1EA9-DB47-AEE4-177CBEED2EE0}" type="slidenum">
              <a:rPr lang="en-US"/>
              <a:pPr>
                <a:defRPr/>
              </a:pPr>
              <a:t>‹#›</a:t>
            </a:fld>
            <a:endParaRPr lang="en-US"/>
          </a:p>
        </p:txBody>
      </p:sp>
    </p:spTree>
    <p:extLst>
      <p:ext uri="{BB962C8B-B14F-4D97-AF65-F5344CB8AC3E}">
        <p14:creationId xmlns:p14="http://schemas.microsoft.com/office/powerpoint/2010/main" val="17512139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sz="1200" i="1" kern="1200">
                <a:solidFill>
                  <a:schemeClr val="tx1"/>
                </a:solidFill>
                <a:effectLst/>
                <a:latin typeface="+mn-lt"/>
                <a:ea typeface="ＭＳ Ｐゴシック" charset="0"/>
                <a:cs typeface="ＭＳ Ｐゴシック" charset="0"/>
              </a:rPr>
              <a:t>Personne malade : agents pathogènes</a:t>
            </a:r>
          </a:p>
          <a:p>
            <a:pPr rtl="0"/>
            <a:r>
              <a:rPr sz="1200" i="1" kern="1200">
                <a:solidFill>
                  <a:schemeClr val="tx1"/>
                </a:solidFill>
                <a:effectLst/>
                <a:latin typeface="+mn-lt"/>
                <a:ea typeface="ＭＳ Ｐゴシック" charset="0"/>
                <a:cs typeface="ＭＳ Ｐゴシック" charset="0"/>
              </a:rPr>
              <a:t>Par voie féco-orale, les agents pathogènes propagent des maladies. Les agents pathogènes peuvent se propager par les doigts, les mouches, la terre, les liquides et la nourriture. </a:t>
            </a:r>
          </a:p>
          <a:p>
            <a:endParaRPr lang="en-CA" dirty="0"/>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5</a:t>
            </a:fld>
            <a:endParaRPr/>
          </a:p>
        </p:txBody>
      </p:sp>
    </p:spTree>
    <p:extLst>
      <p:ext uri="{BB962C8B-B14F-4D97-AF65-F5344CB8AC3E}">
        <p14:creationId xmlns:p14="http://schemas.microsoft.com/office/powerpoint/2010/main" val="3106997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t>Rappelez</a:t>
            </a:r>
            <a:r>
              <a:rPr baseline="0"/>
              <a:t> aux participants qu'il existe plusieurs voies de transmission.</a:t>
            </a:r>
            <a:r>
              <a:t> </a:t>
            </a:r>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6</a:t>
            </a:fld>
            <a:endParaRPr/>
          </a:p>
        </p:txBody>
      </p:sp>
    </p:spTree>
    <p:extLst>
      <p:ext uri="{BB962C8B-B14F-4D97-AF65-F5344CB8AC3E}">
        <p14:creationId xmlns:p14="http://schemas.microsoft.com/office/powerpoint/2010/main" val="2992322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sz="1200" i="1" kern="1200">
                <a:solidFill>
                  <a:schemeClr val="tx1"/>
                </a:solidFill>
                <a:effectLst/>
                <a:latin typeface="+mn-lt"/>
                <a:ea typeface="ＭＳ Ｐゴシック" charset="0"/>
                <a:cs typeface="ＭＳ Ｐゴシック" charset="0"/>
              </a:rPr>
              <a:t>Eutrophisation : nutriments et matières organiques </a:t>
            </a:r>
          </a:p>
          <a:p>
            <a:pPr rtl="0"/>
            <a:r>
              <a:rPr sz="1200" i="1" kern="1200">
                <a:solidFill>
                  <a:schemeClr val="tx1"/>
                </a:solidFill>
                <a:effectLst/>
                <a:latin typeface="+mn-lt"/>
                <a:ea typeface="ＭＳ Ｐゴシック" charset="0"/>
                <a:cs typeface="ＭＳ Ｐゴシック" charset="0"/>
              </a:rPr>
              <a:t>De fortes concentrations en nutriments et en matière organique dans l'eau de surface peut nuire aux écosystèmes aquatiques. Les algues présentes dans l'eau se nourrissent de nutriments et se reproduisent rapidement. Ce phénomène s'appelle la prolifération d'algues. Les algues empêchent la lumière du soleil de pénétrer dans l'eau, tandis que les autres plantes ne peuvent plus pousser. Lorsque les algues meurent et sont mangées par d'autres microorganismes, l'oxygène de l'eau est consommé et les organismes aquatiques tels que les poissons s'asphyxient (lorsque la quantité d'oxygène devient très faible, l'eau devient anoxique). Dans les milieux d'eau douce, le phosphore constitue le nutriment limitant alors que dans l'eau salée, c'est l'azote. </a:t>
            </a:r>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7</a:t>
            </a:fld>
            <a:endParaRPr/>
          </a:p>
        </p:txBody>
      </p:sp>
    </p:spTree>
    <p:extLst>
      <p:ext uri="{BB962C8B-B14F-4D97-AF65-F5344CB8AC3E}">
        <p14:creationId xmlns:p14="http://schemas.microsoft.com/office/powerpoint/2010/main" val="1540191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sz="1200" i="1" kern="1200">
                <a:solidFill>
                  <a:schemeClr val="tx1"/>
                </a:solidFill>
                <a:effectLst/>
                <a:latin typeface="+mn-lt"/>
                <a:ea typeface="ＭＳ Ｐゴシック" charset="0"/>
                <a:cs typeface="ＭＳ Ｐゴシック" charset="0"/>
              </a:rPr>
              <a:t>Odeur : matière organique </a:t>
            </a:r>
          </a:p>
          <a:p>
            <a:pPr rtl="0"/>
            <a:r>
              <a:rPr sz="1200" i="1" kern="1200">
                <a:solidFill>
                  <a:schemeClr val="tx1"/>
                </a:solidFill>
                <a:effectLst/>
                <a:latin typeface="+mn-lt"/>
                <a:ea typeface="ＭＳ Ｐゴシック" charset="0"/>
                <a:cs typeface="ＭＳ Ｐゴシック" charset="0"/>
              </a:rPr>
              <a:t>Les excreta frais sentent mauvais, en plus de la putréfaction (décomposition des matières organiques).</a:t>
            </a:r>
          </a:p>
          <a:p>
            <a:endParaRPr lang="en-CA" dirty="0"/>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8</a:t>
            </a:fld>
            <a:endParaRPr/>
          </a:p>
        </p:txBody>
      </p:sp>
    </p:spTree>
    <p:extLst>
      <p:ext uri="{BB962C8B-B14F-4D97-AF65-F5344CB8AC3E}">
        <p14:creationId xmlns:p14="http://schemas.microsoft.com/office/powerpoint/2010/main" val="1946803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sz="1200" i="1" kern="1200">
                <a:solidFill>
                  <a:schemeClr val="tx1"/>
                </a:solidFill>
                <a:effectLst/>
                <a:latin typeface="+mn-lt"/>
                <a:ea typeface="ＭＳ Ｐゴシック" charset="0"/>
                <a:cs typeface="ＭＳ Ｐゴシック" charset="0"/>
              </a:rPr>
              <a:t>Volume et poids : eau</a:t>
            </a:r>
          </a:p>
          <a:p>
            <a:pPr rtl="0"/>
            <a:r>
              <a:rPr sz="1200" i="1" kern="1200">
                <a:solidFill>
                  <a:schemeClr val="tx1"/>
                </a:solidFill>
                <a:effectLst/>
                <a:latin typeface="+mn-lt"/>
                <a:ea typeface="ＭＳ Ｐゴシック" charset="0"/>
                <a:cs typeface="ＭＳ Ｐゴシック" charset="0"/>
              </a:rPr>
              <a:t>Le transport des boues de vidange est difficile et cher car elles contiennent beaucoup d'eau (l'eau est lourde).</a:t>
            </a:r>
          </a:p>
          <a:p>
            <a:endParaRPr lang="en-CA" dirty="0"/>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9</a:t>
            </a:fld>
            <a:endParaRPr/>
          </a:p>
        </p:txBody>
      </p:sp>
    </p:spTree>
    <p:extLst>
      <p:ext uri="{BB962C8B-B14F-4D97-AF65-F5344CB8AC3E}">
        <p14:creationId xmlns:p14="http://schemas.microsoft.com/office/powerpoint/2010/main" val="3829041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sz="1200" i="1" kern="1200">
                <a:solidFill>
                  <a:schemeClr val="tx1"/>
                </a:solidFill>
                <a:effectLst/>
                <a:latin typeface="+mn-lt"/>
                <a:ea typeface="ＭＳ Ｐゴシック" charset="0"/>
                <a:cs typeface="ＭＳ Ｐゴシック" charset="0"/>
              </a:rPr>
              <a:t>Contamination de source d'eau de boisson (eau souterraine et eau de surface) : eau, agents pathogènes, nutriments</a:t>
            </a:r>
          </a:p>
          <a:p>
            <a:pPr rtl="0"/>
            <a:r>
              <a:rPr sz="1200" i="1" kern="1200">
                <a:solidFill>
                  <a:schemeClr val="tx1"/>
                </a:solidFill>
                <a:effectLst/>
                <a:latin typeface="+mn-lt"/>
                <a:ea typeface="ＭＳ Ｐゴシック" charset="0"/>
                <a:cs typeface="ＭＳ Ｐゴシック" charset="0"/>
              </a:rPr>
              <a:t>Plus les boues de vidange contiennent d'eau, plus le risque de contamination des eaux de surface et souterraines est important. Les agents pathogènes présents dans les boues de vidange humides vont s'infiltrer dans le sol plus rapidement et se répandre plus loin que les agents pathogènes présents dans les boues de vidange sèches.  Les nutriments dans les boues de vidange peuvent aussi contaminer les sources d'eau de boisson, tout particulièrement l'azote (les nitrates peuvent causer le syndrome du bébé bleu). </a:t>
            </a:r>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10</a:t>
            </a:fld>
            <a:endParaRPr/>
          </a:p>
        </p:txBody>
      </p:sp>
    </p:spTree>
    <p:extLst>
      <p:ext uri="{BB962C8B-B14F-4D97-AF65-F5344CB8AC3E}">
        <p14:creationId xmlns:p14="http://schemas.microsoft.com/office/powerpoint/2010/main" val="166927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sz="1200" i="1" kern="1200">
                <a:solidFill>
                  <a:schemeClr val="tx1"/>
                </a:solidFill>
                <a:effectLst/>
                <a:latin typeface="+mn-lt"/>
                <a:ea typeface="ＭＳ Ｐゴシック" charset="0"/>
                <a:cs typeface="ＭＳ Ｐゴシック" charset="0"/>
              </a:rPr>
              <a:t>Vecteurs d'attraction : matières organiques</a:t>
            </a:r>
          </a:p>
          <a:p>
            <a:pPr rtl="0"/>
            <a:r>
              <a:rPr sz="1200" i="1" kern="1200">
                <a:solidFill>
                  <a:schemeClr val="tx1"/>
                </a:solidFill>
                <a:effectLst/>
                <a:latin typeface="+mn-lt"/>
                <a:ea typeface="ＭＳ Ｐゴシック" charset="0"/>
                <a:cs typeface="ＭＳ Ｐゴシック" charset="0"/>
              </a:rPr>
              <a:t>Les vecteurs (par exemple, les mouches et les rats) sont une nuisance, et peuvent aussi propager les maladies.</a:t>
            </a:r>
          </a:p>
          <a:p>
            <a:endParaRPr lang="en-CA" dirty="0"/>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11</a:t>
            </a:fld>
            <a:endParaRPr/>
          </a:p>
        </p:txBody>
      </p:sp>
    </p:spTree>
    <p:extLst>
      <p:ext uri="{BB962C8B-B14F-4D97-AF65-F5344CB8AC3E}">
        <p14:creationId xmlns:p14="http://schemas.microsoft.com/office/powerpoint/2010/main" val="19072226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cxnSp>
        <p:nvCxnSpPr>
          <p:cNvPr id="17" name="Straight Connector 16"/>
          <p:cNvCxnSpPr/>
          <p:nvPr userDrawn="1"/>
        </p:nvCxnSpPr>
        <p:spPr>
          <a:xfrm>
            <a:off x="1497013" y="3890963"/>
            <a:ext cx="0" cy="320675"/>
          </a:xfrm>
          <a:prstGeom prst="line">
            <a:avLst/>
          </a:prstGeom>
          <a:ln w="1905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3"/>
          <p:cNvSpPr>
            <a:spLocks noGrp="1"/>
          </p:cNvSpPr>
          <p:nvPr>
            <p:ph type="body" sz="quarter" idx="13"/>
          </p:nvPr>
        </p:nvSpPr>
        <p:spPr>
          <a:xfrm>
            <a:off x="808075" y="3267680"/>
            <a:ext cx="4514009" cy="571539"/>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19" name="Text Placeholder 13"/>
          <p:cNvSpPr>
            <a:spLocks noGrp="1"/>
          </p:cNvSpPr>
          <p:nvPr>
            <p:ph type="body" sz="quarter" idx="14"/>
          </p:nvPr>
        </p:nvSpPr>
        <p:spPr>
          <a:xfrm>
            <a:off x="808075" y="2426677"/>
            <a:ext cx="4514009" cy="8216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20" name="Text Placeholder 4"/>
          <p:cNvSpPr>
            <a:spLocks noGrp="1"/>
          </p:cNvSpPr>
          <p:nvPr>
            <p:ph type="body" sz="quarter" idx="27" hasCustomPrompt="1"/>
          </p:nvPr>
        </p:nvSpPr>
        <p:spPr>
          <a:xfrm>
            <a:off x="1570790" y="3891150"/>
            <a:ext cx="1492559" cy="288709"/>
          </a:xfrm>
        </p:spPr>
        <p:txBody>
          <a:bodyPr>
            <a:noAutofit/>
          </a:bodyPr>
          <a:lstStyle>
            <a:lvl1pPr marL="0" indent="0">
              <a:buNone/>
              <a:defRPr sz="1600" b="1">
                <a:solidFill>
                  <a:srgbClr val="5C5C5C"/>
                </a:solidFill>
                <a:latin typeface="Lato" panose="020F0502020204030203" pitchFamily="34" charset="0"/>
              </a:defRPr>
            </a:lvl1pPr>
          </a:lstStyle>
          <a:p>
            <a:pPr lvl="0"/>
            <a:r>
              <a:rPr lang="en-US" dirty="0"/>
              <a:t>DEC 10</a:t>
            </a:r>
          </a:p>
        </p:txBody>
      </p:sp>
      <p:sp>
        <p:nvSpPr>
          <p:cNvPr id="21" name="Text Placeholder 4"/>
          <p:cNvSpPr>
            <a:spLocks noGrp="1"/>
          </p:cNvSpPr>
          <p:nvPr>
            <p:ph type="body" sz="quarter" idx="28" hasCustomPrompt="1"/>
          </p:nvPr>
        </p:nvSpPr>
        <p:spPr>
          <a:xfrm>
            <a:off x="802246" y="3888430"/>
            <a:ext cx="739122" cy="288709"/>
          </a:xfrm>
        </p:spPr>
        <p:txBody>
          <a:bodyPr>
            <a:noAutofit/>
          </a:bodyPr>
          <a:lstStyle>
            <a:lvl1pPr marL="0" indent="0" algn="l">
              <a:buNone/>
              <a:defRPr sz="1600" b="1">
                <a:solidFill>
                  <a:srgbClr val="5C5C5C"/>
                </a:solidFill>
                <a:latin typeface="Lato" panose="020F0502020204030203" pitchFamily="34" charset="0"/>
              </a:defRPr>
            </a:lvl1pPr>
          </a:lstStyle>
          <a:p>
            <a:pPr lvl="0"/>
            <a:r>
              <a:rPr lang="en-US" dirty="0"/>
              <a:t>2015</a:t>
            </a:r>
          </a:p>
        </p:txBody>
      </p:sp>
      <p:pic>
        <p:nvPicPr>
          <p:cNvPr id="8" name="Picture 7" descr="cawst_logo--high_res_full_name--colour.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08075" y="4975925"/>
            <a:ext cx="2865727" cy="1030865"/>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18908" y="4526230"/>
            <a:ext cx="2756877" cy="1930254"/>
          </a:xfrm>
          <a:prstGeom prst="rect">
            <a:avLst/>
          </a:prstGeom>
        </p:spPr>
      </p:pic>
    </p:spTree>
    <p:extLst>
      <p:ext uri="{BB962C8B-B14F-4D97-AF65-F5344CB8AC3E}">
        <p14:creationId xmlns:p14="http://schemas.microsoft.com/office/powerpoint/2010/main" val="1150614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tra 05">
    <p:spTree>
      <p:nvGrpSpPr>
        <p:cNvPr id="1" name=""/>
        <p:cNvGrpSpPr/>
        <p:nvPr/>
      </p:nvGrpSpPr>
      <p:grpSpPr>
        <a:xfrm>
          <a:off x="0" y="0"/>
          <a:ext cx="0" cy="0"/>
          <a:chOff x="0" y="0"/>
          <a:chExt cx="0" cy="0"/>
        </a:xfrm>
      </p:grpSpPr>
      <p:cxnSp>
        <p:nvCxnSpPr>
          <p:cNvPr id="12" name="Straight Connector 11"/>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 xmlns:a14="http://schemas.microsoft.com/office/drawing/2010/main">
                <a:solidFill>
                  <a:srgbClr val="FFFFFF"/>
                </a:solidFill>
              </a14:hiddenFill>
            </a:ext>
            <a:ext uri="{91240B29-F687-4f45-9708-019B960494DF}">
              <a14:hiddenLine xmlns:c="http://schemas.openxmlformats.org/drawingml/2006/chart" xmlns:c15="http://schemas.microsoft.com/office/drawing/2012/chart" xmlns=""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35" name="Text Placeholder 4"/>
          <p:cNvSpPr>
            <a:spLocks noGrp="1"/>
          </p:cNvSpPr>
          <p:nvPr>
            <p:ph type="body" sz="quarter" idx="16"/>
          </p:nvPr>
        </p:nvSpPr>
        <p:spPr>
          <a:xfrm>
            <a:off x="819548" y="2474073"/>
            <a:ext cx="1940469" cy="996467"/>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36" name="Text Placeholder 4"/>
          <p:cNvSpPr>
            <a:spLocks noGrp="1"/>
          </p:cNvSpPr>
          <p:nvPr>
            <p:ph type="body" sz="quarter" idx="17"/>
          </p:nvPr>
        </p:nvSpPr>
        <p:spPr>
          <a:xfrm>
            <a:off x="819548" y="2121239"/>
            <a:ext cx="1940469" cy="266502"/>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37" name="Text Placeholder 4"/>
          <p:cNvSpPr>
            <a:spLocks noGrp="1"/>
          </p:cNvSpPr>
          <p:nvPr>
            <p:ph type="body" sz="quarter" idx="18"/>
          </p:nvPr>
        </p:nvSpPr>
        <p:spPr>
          <a:xfrm>
            <a:off x="819548" y="4091504"/>
            <a:ext cx="1940469" cy="996467"/>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38" name="Text Placeholder 4"/>
          <p:cNvSpPr>
            <a:spLocks noGrp="1"/>
          </p:cNvSpPr>
          <p:nvPr>
            <p:ph type="body" sz="quarter" idx="19"/>
          </p:nvPr>
        </p:nvSpPr>
        <p:spPr>
          <a:xfrm>
            <a:off x="819548" y="3738670"/>
            <a:ext cx="1940469" cy="266502"/>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39" name="Text Placeholder 4"/>
          <p:cNvSpPr>
            <a:spLocks noGrp="1"/>
          </p:cNvSpPr>
          <p:nvPr>
            <p:ph type="body" sz="quarter" idx="20"/>
          </p:nvPr>
        </p:nvSpPr>
        <p:spPr>
          <a:xfrm>
            <a:off x="6088729" y="2474073"/>
            <a:ext cx="1940469" cy="996467"/>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40" name="Text Placeholder 4"/>
          <p:cNvSpPr>
            <a:spLocks noGrp="1"/>
          </p:cNvSpPr>
          <p:nvPr>
            <p:ph type="body" sz="quarter" idx="21"/>
          </p:nvPr>
        </p:nvSpPr>
        <p:spPr>
          <a:xfrm>
            <a:off x="6088729" y="2121239"/>
            <a:ext cx="1940469" cy="266502"/>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41" name="Text Placeholder 4"/>
          <p:cNvSpPr>
            <a:spLocks noGrp="1"/>
          </p:cNvSpPr>
          <p:nvPr>
            <p:ph type="body" sz="quarter" idx="22"/>
          </p:nvPr>
        </p:nvSpPr>
        <p:spPr>
          <a:xfrm>
            <a:off x="6088729" y="4091504"/>
            <a:ext cx="1940469" cy="996467"/>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42" name="Text Placeholder 4"/>
          <p:cNvSpPr>
            <a:spLocks noGrp="1"/>
          </p:cNvSpPr>
          <p:nvPr>
            <p:ph type="body" sz="quarter" idx="23"/>
          </p:nvPr>
        </p:nvSpPr>
        <p:spPr>
          <a:xfrm>
            <a:off x="6088729" y="3738670"/>
            <a:ext cx="1940469" cy="266502"/>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16" name="Slide Number Placeholder 8"/>
          <p:cNvSpPr>
            <a:spLocks noGrp="1"/>
          </p:cNvSpPr>
          <p:nvPr>
            <p:ph type="sldNum" sz="quarter" idx="24"/>
          </p:nvPr>
        </p:nvSpPr>
        <p:spPr/>
        <p:txBody>
          <a:bodyPr/>
          <a:lstStyle>
            <a:lvl1pPr>
              <a:defRPr>
                <a:solidFill>
                  <a:srgbClr val="5C5C5C"/>
                </a:solidFill>
              </a:defRPr>
            </a:lvl1pPr>
          </a:lstStyle>
          <a:p>
            <a:pPr>
              <a:defRPr/>
            </a:pPr>
            <a:fld id="{806022F9-A567-1447-9040-125492F64617}" type="slidenum">
              <a:rPr lang="en-US"/>
              <a:pPr>
                <a:defRPr/>
              </a:pPr>
              <a:t>‹#›</a:t>
            </a:fld>
            <a:endParaRPr lang="en-US"/>
          </a:p>
        </p:txBody>
      </p:sp>
      <p:pic>
        <p:nvPicPr>
          <p:cNvPr id="18" name="Picture 17"/>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1245503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tra 06">
    <p:spTree>
      <p:nvGrpSpPr>
        <p:cNvPr id="1" name=""/>
        <p:cNvGrpSpPr/>
        <p:nvPr/>
      </p:nvGrpSpPr>
      <p:grpSpPr>
        <a:xfrm>
          <a:off x="0" y="0"/>
          <a:ext cx="0" cy="0"/>
          <a:chOff x="0" y="0"/>
          <a:chExt cx="0" cy="0"/>
        </a:xfrm>
      </p:grpSpPr>
      <p:cxnSp>
        <p:nvCxnSpPr>
          <p:cNvPr id="26" name="Straight Connector 25"/>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29"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 xmlns:a14="http://schemas.microsoft.com/office/drawing/2010/main">
                <a:solidFill>
                  <a:srgbClr val="FFFFFF"/>
                </a:solidFill>
              </a14:hiddenFill>
            </a:ext>
            <a:ext uri="{91240B29-F687-4f45-9708-019B960494DF}">
              <a14:hiddenLine xmlns:c="http://schemas.openxmlformats.org/drawingml/2006/chart" xmlns:c15="http://schemas.microsoft.com/office/drawing/2012/chart" xmlns=""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3" name="Picture Placeholder 2"/>
          <p:cNvSpPr>
            <a:spLocks noGrp="1"/>
          </p:cNvSpPr>
          <p:nvPr>
            <p:ph type="pic" sz="quarter" idx="15"/>
          </p:nvPr>
        </p:nvSpPr>
        <p:spPr>
          <a:xfrm>
            <a:off x="2790825" y="2286000"/>
            <a:ext cx="1532166" cy="2006600"/>
          </a:xfrm>
          <a:prstGeom prst="ellipse">
            <a:avLst/>
          </a:prstGeom>
        </p:spPr>
        <p:txBody>
          <a:bodyPr rtlCol="0">
            <a:normAutofit/>
          </a:bodyPr>
          <a:lstStyle>
            <a:lvl1pPr>
              <a:defRPr sz="675">
                <a:solidFill>
                  <a:srgbClr val="5C5C5C"/>
                </a:solidFill>
              </a:defRPr>
            </a:lvl1pPr>
          </a:lstStyle>
          <a:p>
            <a:pPr lvl="0"/>
            <a:r>
              <a:rPr lang="en-US" noProof="0"/>
              <a:t>Click icon to add picture</a:t>
            </a:r>
          </a:p>
        </p:txBody>
      </p:sp>
      <p:sp>
        <p:nvSpPr>
          <p:cNvPr id="5" name="Text Placeholder 4"/>
          <p:cNvSpPr>
            <a:spLocks noGrp="1"/>
          </p:cNvSpPr>
          <p:nvPr>
            <p:ph type="body" sz="quarter" idx="16"/>
          </p:nvPr>
        </p:nvSpPr>
        <p:spPr>
          <a:xfrm>
            <a:off x="2702055"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5" name="Text Placeholder 4"/>
          <p:cNvSpPr>
            <a:spLocks noGrp="1"/>
          </p:cNvSpPr>
          <p:nvPr>
            <p:ph type="body" sz="quarter" idx="17"/>
          </p:nvPr>
        </p:nvSpPr>
        <p:spPr>
          <a:xfrm>
            <a:off x="2702055" y="4486494"/>
            <a:ext cx="1709706"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17" name="Picture Placeholder 2"/>
          <p:cNvSpPr>
            <a:spLocks noGrp="1"/>
          </p:cNvSpPr>
          <p:nvPr>
            <p:ph type="pic" sz="quarter" idx="19"/>
          </p:nvPr>
        </p:nvSpPr>
        <p:spPr>
          <a:xfrm>
            <a:off x="6621235" y="2286000"/>
            <a:ext cx="1532166" cy="2006600"/>
          </a:xfrm>
          <a:prstGeom prst="ellipse">
            <a:avLst/>
          </a:prstGeom>
        </p:spPr>
        <p:txBody>
          <a:bodyPr rtlCol="0">
            <a:normAutofit/>
          </a:bodyPr>
          <a:lstStyle>
            <a:lvl1pPr>
              <a:defRPr sz="675">
                <a:solidFill>
                  <a:srgbClr val="5C5C5C"/>
                </a:solidFill>
              </a:defRPr>
            </a:lvl1pPr>
          </a:lstStyle>
          <a:p>
            <a:pPr lvl="0"/>
            <a:r>
              <a:rPr lang="en-US" noProof="0"/>
              <a:t>Click icon to add picture</a:t>
            </a:r>
          </a:p>
        </p:txBody>
      </p:sp>
      <p:sp>
        <p:nvSpPr>
          <p:cNvPr id="18" name="Text Placeholder 4"/>
          <p:cNvSpPr>
            <a:spLocks noGrp="1"/>
          </p:cNvSpPr>
          <p:nvPr>
            <p:ph type="body" sz="quarter" idx="20"/>
          </p:nvPr>
        </p:nvSpPr>
        <p:spPr>
          <a:xfrm>
            <a:off x="6532465"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9" name="Text Placeholder 4"/>
          <p:cNvSpPr>
            <a:spLocks noGrp="1"/>
          </p:cNvSpPr>
          <p:nvPr>
            <p:ph type="body" sz="quarter" idx="21"/>
          </p:nvPr>
        </p:nvSpPr>
        <p:spPr>
          <a:xfrm>
            <a:off x="6532465" y="4486494"/>
            <a:ext cx="1709706"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20" name="Picture Placeholder 2"/>
          <p:cNvSpPr>
            <a:spLocks noGrp="1"/>
          </p:cNvSpPr>
          <p:nvPr>
            <p:ph type="pic" sz="quarter" idx="22"/>
          </p:nvPr>
        </p:nvSpPr>
        <p:spPr>
          <a:xfrm>
            <a:off x="4706030" y="2286000"/>
            <a:ext cx="1532166" cy="2006600"/>
          </a:xfrm>
          <a:prstGeom prst="ellipse">
            <a:avLst/>
          </a:prstGeom>
        </p:spPr>
        <p:txBody>
          <a:bodyPr rtlCol="0">
            <a:normAutofit/>
          </a:bodyPr>
          <a:lstStyle>
            <a:lvl1pPr>
              <a:defRPr sz="675">
                <a:solidFill>
                  <a:srgbClr val="5C5C5C"/>
                </a:solidFill>
              </a:defRPr>
            </a:lvl1pPr>
          </a:lstStyle>
          <a:p>
            <a:pPr lvl="0"/>
            <a:r>
              <a:rPr lang="en-US" noProof="0"/>
              <a:t>Click icon to add picture</a:t>
            </a:r>
          </a:p>
        </p:txBody>
      </p:sp>
      <p:sp>
        <p:nvSpPr>
          <p:cNvPr id="21" name="Text Placeholder 4"/>
          <p:cNvSpPr>
            <a:spLocks noGrp="1"/>
          </p:cNvSpPr>
          <p:nvPr>
            <p:ph type="body" sz="quarter" idx="23"/>
          </p:nvPr>
        </p:nvSpPr>
        <p:spPr>
          <a:xfrm>
            <a:off x="4617260"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2" name="Text Placeholder 4"/>
          <p:cNvSpPr>
            <a:spLocks noGrp="1"/>
          </p:cNvSpPr>
          <p:nvPr>
            <p:ph type="body" sz="quarter" idx="24"/>
          </p:nvPr>
        </p:nvSpPr>
        <p:spPr>
          <a:xfrm>
            <a:off x="4617260" y="4486494"/>
            <a:ext cx="1709706"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23" name="Picture Placeholder 2"/>
          <p:cNvSpPr>
            <a:spLocks noGrp="1"/>
          </p:cNvSpPr>
          <p:nvPr>
            <p:ph type="pic" sz="quarter" idx="25"/>
          </p:nvPr>
        </p:nvSpPr>
        <p:spPr>
          <a:xfrm>
            <a:off x="853659" y="2286000"/>
            <a:ext cx="1532166" cy="2006600"/>
          </a:xfrm>
          <a:prstGeom prst="ellipse">
            <a:avLst/>
          </a:prstGeom>
        </p:spPr>
        <p:txBody>
          <a:bodyPr rtlCol="0">
            <a:normAutofit/>
          </a:bodyPr>
          <a:lstStyle>
            <a:lvl1pPr>
              <a:defRPr sz="675">
                <a:solidFill>
                  <a:srgbClr val="5C5C5C"/>
                </a:solidFill>
              </a:defRPr>
            </a:lvl1pPr>
          </a:lstStyle>
          <a:p>
            <a:pPr lvl="0"/>
            <a:r>
              <a:rPr lang="en-US" noProof="0"/>
              <a:t>Click icon to add picture</a:t>
            </a:r>
          </a:p>
        </p:txBody>
      </p:sp>
      <p:sp>
        <p:nvSpPr>
          <p:cNvPr id="24" name="Text Placeholder 4"/>
          <p:cNvSpPr>
            <a:spLocks noGrp="1"/>
          </p:cNvSpPr>
          <p:nvPr>
            <p:ph type="body" sz="quarter" idx="26"/>
          </p:nvPr>
        </p:nvSpPr>
        <p:spPr>
          <a:xfrm>
            <a:off x="764889"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5" name="Text Placeholder 4"/>
          <p:cNvSpPr>
            <a:spLocks noGrp="1"/>
          </p:cNvSpPr>
          <p:nvPr>
            <p:ph type="body" sz="quarter" idx="27"/>
          </p:nvPr>
        </p:nvSpPr>
        <p:spPr>
          <a:xfrm>
            <a:off x="764889" y="4486494"/>
            <a:ext cx="1709706"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27" name="Text Placeholder 4"/>
          <p:cNvSpPr>
            <a:spLocks noGrp="1"/>
          </p:cNvSpPr>
          <p:nvPr>
            <p:ph type="body" sz="quarter" idx="18"/>
          </p:nvPr>
        </p:nvSpPr>
        <p:spPr>
          <a:xfrm>
            <a:off x="710785" y="1325908"/>
            <a:ext cx="7585491" cy="756896"/>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30" name="Slide Number Placeholder 8"/>
          <p:cNvSpPr>
            <a:spLocks noGrp="1"/>
          </p:cNvSpPr>
          <p:nvPr>
            <p:ph type="sldNum" sz="quarter" idx="28"/>
          </p:nvPr>
        </p:nvSpPr>
        <p:spPr/>
        <p:txBody>
          <a:bodyPr/>
          <a:lstStyle>
            <a:lvl1pPr>
              <a:defRPr>
                <a:solidFill>
                  <a:srgbClr val="5C5C5C"/>
                </a:solidFill>
              </a:defRPr>
            </a:lvl1pPr>
          </a:lstStyle>
          <a:p>
            <a:pPr>
              <a:defRPr/>
            </a:pPr>
            <a:fld id="{76024F21-0231-5D49-A5CB-8E1A3FA61E4A}" type="slidenum">
              <a:rPr lang="en-US"/>
              <a:pPr>
                <a:defRPr/>
              </a:pPr>
              <a:t>‹#›</a:t>
            </a:fld>
            <a:endParaRPr lang="en-US"/>
          </a:p>
        </p:txBody>
      </p:sp>
      <p:pic>
        <p:nvPicPr>
          <p:cNvPr id="28" name="Picture 27"/>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757005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tra 07">
    <p:spTree>
      <p:nvGrpSpPr>
        <p:cNvPr id="1" name=""/>
        <p:cNvGrpSpPr/>
        <p:nvPr/>
      </p:nvGrpSpPr>
      <p:grpSpPr>
        <a:xfrm>
          <a:off x="0" y="0"/>
          <a:ext cx="0" cy="0"/>
          <a:chOff x="0" y="0"/>
          <a:chExt cx="0" cy="0"/>
        </a:xfrm>
      </p:grpSpPr>
      <p:cxnSp>
        <p:nvCxnSpPr>
          <p:cNvPr id="11" name="Straight Connector 10"/>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 xmlns:a14="http://schemas.microsoft.com/office/drawing/2010/main">
                <a:solidFill>
                  <a:srgbClr val="FFFFFF"/>
                </a:solidFill>
              </a14:hiddenFill>
            </a:ext>
            <a:ext uri="{91240B29-F687-4f45-9708-019B960494DF}">
              <a14:hiddenLine xmlns:c="http://schemas.openxmlformats.org/drawingml/2006/chart" xmlns:c15="http://schemas.microsoft.com/office/drawing/2012/chart" xmlns=""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5" name="Text Placeholder 4"/>
          <p:cNvSpPr>
            <a:spLocks noGrp="1"/>
          </p:cNvSpPr>
          <p:nvPr>
            <p:ph type="body" sz="quarter" idx="16"/>
          </p:nvPr>
        </p:nvSpPr>
        <p:spPr>
          <a:xfrm>
            <a:off x="723900" y="4839322"/>
            <a:ext cx="2476500" cy="1320743"/>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5" name="Text Placeholder 4"/>
          <p:cNvSpPr>
            <a:spLocks noGrp="1"/>
          </p:cNvSpPr>
          <p:nvPr>
            <p:ph type="body" sz="quarter" idx="17"/>
          </p:nvPr>
        </p:nvSpPr>
        <p:spPr>
          <a:xfrm>
            <a:off x="723900" y="4486494"/>
            <a:ext cx="2476500"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16" name="Text Placeholder 4"/>
          <p:cNvSpPr>
            <a:spLocks noGrp="1"/>
          </p:cNvSpPr>
          <p:nvPr>
            <p:ph type="body" sz="quarter" idx="18"/>
          </p:nvPr>
        </p:nvSpPr>
        <p:spPr>
          <a:xfrm>
            <a:off x="710785" y="1325907"/>
            <a:ext cx="7585491" cy="1024259"/>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8" name="Text Placeholder 4"/>
          <p:cNvSpPr>
            <a:spLocks noGrp="1"/>
          </p:cNvSpPr>
          <p:nvPr>
            <p:ph type="body" sz="quarter" idx="20"/>
          </p:nvPr>
        </p:nvSpPr>
        <p:spPr>
          <a:xfrm>
            <a:off x="5819775" y="4839322"/>
            <a:ext cx="2476500" cy="1320743"/>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9" name="Text Placeholder 4"/>
          <p:cNvSpPr>
            <a:spLocks noGrp="1"/>
          </p:cNvSpPr>
          <p:nvPr>
            <p:ph type="body" sz="quarter" idx="21"/>
          </p:nvPr>
        </p:nvSpPr>
        <p:spPr>
          <a:xfrm>
            <a:off x="5819775" y="4486494"/>
            <a:ext cx="2476500"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21" name="Text Placeholder 4"/>
          <p:cNvSpPr>
            <a:spLocks noGrp="1"/>
          </p:cNvSpPr>
          <p:nvPr>
            <p:ph type="body" sz="quarter" idx="23"/>
          </p:nvPr>
        </p:nvSpPr>
        <p:spPr>
          <a:xfrm>
            <a:off x="3271838" y="4839322"/>
            <a:ext cx="2476500" cy="1320743"/>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2" name="Text Placeholder 4"/>
          <p:cNvSpPr>
            <a:spLocks noGrp="1"/>
          </p:cNvSpPr>
          <p:nvPr>
            <p:ph type="body" sz="quarter" idx="24"/>
          </p:nvPr>
        </p:nvSpPr>
        <p:spPr>
          <a:xfrm>
            <a:off x="3271838" y="4486494"/>
            <a:ext cx="2476500"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17" name="Slide Number Placeholder 8"/>
          <p:cNvSpPr>
            <a:spLocks noGrp="1"/>
          </p:cNvSpPr>
          <p:nvPr>
            <p:ph type="sldNum" sz="quarter" idx="25"/>
          </p:nvPr>
        </p:nvSpPr>
        <p:spPr/>
        <p:txBody>
          <a:bodyPr/>
          <a:lstStyle>
            <a:lvl1pPr>
              <a:defRPr>
                <a:solidFill>
                  <a:srgbClr val="5C5C5C"/>
                </a:solidFill>
              </a:defRPr>
            </a:lvl1pPr>
          </a:lstStyle>
          <a:p>
            <a:pPr>
              <a:defRPr/>
            </a:pPr>
            <a:fld id="{06AB8FFC-F7AC-2E44-A853-100CEFBAC929}" type="slidenum">
              <a:rPr lang="en-US"/>
              <a:pPr>
                <a:defRPr/>
              </a:pPr>
              <a:t>‹#›</a:t>
            </a:fld>
            <a:endParaRPr lang="en-US"/>
          </a:p>
        </p:txBody>
      </p:sp>
      <p:pic>
        <p:nvPicPr>
          <p:cNvPr id="23" name="Picture 22"/>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064787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tra 08">
    <p:spTree>
      <p:nvGrpSpPr>
        <p:cNvPr id="1" name=""/>
        <p:cNvGrpSpPr/>
        <p:nvPr/>
      </p:nvGrpSpPr>
      <p:grpSpPr>
        <a:xfrm>
          <a:off x="0" y="0"/>
          <a:ext cx="0" cy="0"/>
          <a:chOff x="0" y="0"/>
          <a:chExt cx="0" cy="0"/>
        </a:xfrm>
      </p:grpSpPr>
      <p:cxnSp>
        <p:nvCxnSpPr>
          <p:cNvPr id="13" name="Straight Connector 12"/>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 xmlns:a14="http://schemas.microsoft.com/office/drawing/2010/main">
                <a:solidFill>
                  <a:srgbClr val="FFFFFF"/>
                </a:solidFill>
              </a14:hiddenFill>
            </a:ext>
            <a:ext uri="{91240B29-F687-4f45-9708-019B960494DF}">
              <a14:hiddenLine xmlns:c="http://schemas.openxmlformats.org/drawingml/2006/chart" xmlns:c15="http://schemas.microsoft.com/office/drawing/2012/chart" xmlns=""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5" name="Text Placeholder 4"/>
          <p:cNvSpPr>
            <a:spLocks noGrp="1"/>
          </p:cNvSpPr>
          <p:nvPr>
            <p:ph type="body" sz="quarter" idx="16"/>
          </p:nvPr>
        </p:nvSpPr>
        <p:spPr>
          <a:xfrm>
            <a:off x="2647952"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5" name="Text Placeholder 4"/>
          <p:cNvSpPr>
            <a:spLocks noGrp="1"/>
          </p:cNvSpPr>
          <p:nvPr>
            <p:ph type="body" sz="quarter" idx="17"/>
          </p:nvPr>
        </p:nvSpPr>
        <p:spPr>
          <a:xfrm>
            <a:off x="2647952" y="4486494"/>
            <a:ext cx="1817915" cy="288709"/>
          </a:xfrm>
        </p:spPr>
        <p:txBody>
          <a:bodyPr>
            <a:noAutofit/>
          </a:bodyPr>
          <a:lstStyle>
            <a:lvl1pPr>
              <a:defRPr sz="1500" b="1">
                <a:solidFill>
                  <a:srgbClr val="5C5C5C"/>
                </a:solidFill>
                <a:latin typeface="Lato"/>
                <a:cs typeface="Lato"/>
              </a:defRPr>
            </a:lvl1pPr>
          </a:lstStyle>
          <a:p>
            <a:pPr lvl="0"/>
            <a:r>
              <a:rPr lang="en-US"/>
              <a:t>Click to edit Master text styles</a:t>
            </a:r>
          </a:p>
        </p:txBody>
      </p:sp>
      <p:sp>
        <p:nvSpPr>
          <p:cNvPr id="18" name="Text Placeholder 4"/>
          <p:cNvSpPr>
            <a:spLocks noGrp="1"/>
          </p:cNvSpPr>
          <p:nvPr>
            <p:ph type="body" sz="quarter" idx="20"/>
          </p:nvPr>
        </p:nvSpPr>
        <p:spPr>
          <a:xfrm>
            <a:off x="6478361"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9" name="Text Placeholder 4"/>
          <p:cNvSpPr>
            <a:spLocks noGrp="1"/>
          </p:cNvSpPr>
          <p:nvPr>
            <p:ph type="body" sz="quarter" idx="21"/>
          </p:nvPr>
        </p:nvSpPr>
        <p:spPr>
          <a:xfrm>
            <a:off x="6478361" y="4486494"/>
            <a:ext cx="1817915" cy="288709"/>
          </a:xfrm>
        </p:spPr>
        <p:txBody>
          <a:bodyPr>
            <a:noAutofit/>
          </a:bodyPr>
          <a:lstStyle>
            <a:lvl1pPr>
              <a:defRPr sz="1500" b="1">
                <a:solidFill>
                  <a:srgbClr val="5C5C5C"/>
                </a:solidFill>
                <a:latin typeface="Lato"/>
                <a:cs typeface="Lato"/>
              </a:defRPr>
            </a:lvl1pPr>
          </a:lstStyle>
          <a:p>
            <a:pPr lvl="0"/>
            <a:r>
              <a:rPr lang="en-US"/>
              <a:t>Click to edit Master text styles</a:t>
            </a:r>
          </a:p>
        </p:txBody>
      </p:sp>
      <p:sp>
        <p:nvSpPr>
          <p:cNvPr id="21" name="Text Placeholder 4"/>
          <p:cNvSpPr>
            <a:spLocks noGrp="1"/>
          </p:cNvSpPr>
          <p:nvPr>
            <p:ph type="body" sz="quarter" idx="23"/>
          </p:nvPr>
        </p:nvSpPr>
        <p:spPr>
          <a:xfrm>
            <a:off x="4563156"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2" name="Text Placeholder 4"/>
          <p:cNvSpPr>
            <a:spLocks noGrp="1"/>
          </p:cNvSpPr>
          <p:nvPr>
            <p:ph type="body" sz="quarter" idx="24"/>
          </p:nvPr>
        </p:nvSpPr>
        <p:spPr>
          <a:xfrm>
            <a:off x="4563156" y="4486494"/>
            <a:ext cx="1817915" cy="288709"/>
          </a:xfrm>
        </p:spPr>
        <p:txBody>
          <a:bodyPr>
            <a:noAutofit/>
          </a:bodyPr>
          <a:lstStyle>
            <a:lvl1pPr>
              <a:defRPr sz="1500" b="1">
                <a:solidFill>
                  <a:srgbClr val="5C5C5C"/>
                </a:solidFill>
                <a:latin typeface="Lato"/>
                <a:cs typeface="Lato"/>
              </a:defRPr>
            </a:lvl1pPr>
          </a:lstStyle>
          <a:p>
            <a:pPr lvl="0"/>
            <a:r>
              <a:rPr lang="en-US"/>
              <a:t>Click to edit Master text styles</a:t>
            </a:r>
          </a:p>
        </p:txBody>
      </p:sp>
      <p:sp>
        <p:nvSpPr>
          <p:cNvPr id="24" name="Text Placeholder 4"/>
          <p:cNvSpPr>
            <a:spLocks noGrp="1"/>
          </p:cNvSpPr>
          <p:nvPr>
            <p:ph type="body" sz="quarter" idx="26"/>
          </p:nvPr>
        </p:nvSpPr>
        <p:spPr>
          <a:xfrm>
            <a:off x="710786"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5" name="Text Placeholder 4"/>
          <p:cNvSpPr>
            <a:spLocks noGrp="1"/>
          </p:cNvSpPr>
          <p:nvPr>
            <p:ph type="body" sz="quarter" idx="27"/>
          </p:nvPr>
        </p:nvSpPr>
        <p:spPr>
          <a:xfrm>
            <a:off x="710786" y="4486494"/>
            <a:ext cx="1817915" cy="288709"/>
          </a:xfrm>
        </p:spPr>
        <p:txBody>
          <a:bodyPr>
            <a:noAutofit/>
          </a:bodyPr>
          <a:lstStyle>
            <a:lvl1pPr>
              <a:defRPr sz="1500" b="1">
                <a:solidFill>
                  <a:srgbClr val="5C5C5C"/>
                </a:solidFill>
                <a:latin typeface="Lato"/>
                <a:cs typeface="Lato"/>
              </a:defRPr>
            </a:lvl1pPr>
          </a:lstStyle>
          <a:p>
            <a:pPr lvl="0"/>
            <a:r>
              <a:rPr lang="en-US"/>
              <a:t>Click to edit Master text styles</a:t>
            </a:r>
          </a:p>
        </p:txBody>
      </p:sp>
      <p:sp>
        <p:nvSpPr>
          <p:cNvPr id="27" name="Text Placeholder 4"/>
          <p:cNvSpPr>
            <a:spLocks noGrp="1"/>
          </p:cNvSpPr>
          <p:nvPr>
            <p:ph type="body" sz="quarter" idx="18"/>
          </p:nvPr>
        </p:nvSpPr>
        <p:spPr>
          <a:xfrm>
            <a:off x="710785" y="1325908"/>
            <a:ext cx="7585491" cy="756896"/>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0" name="Slide Number Placeholder 8"/>
          <p:cNvSpPr>
            <a:spLocks noGrp="1"/>
          </p:cNvSpPr>
          <p:nvPr>
            <p:ph type="sldNum" sz="quarter" idx="28"/>
          </p:nvPr>
        </p:nvSpPr>
        <p:spPr/>
        <p:txBody>
          <a:bodyPr/>
          <a:lstStyle>
            <a:lvl1pPr>
              <a:defRPr>
                <a:solidFill>
                  <a:srgbClr val="5C5C5C"/>
                </a:solidFill>
              </a:defRPr>
            </a:lvl1pPr>
          </a:lstStyle>
          <a:p>
            <a:pPr>
              <a:defRPr/>
            </a:pPr>
            <a:fld id="{7F040B77-2632-D940-A787-F9932E6D74ED}" type="slidenum">
              <a:rPr lang="en-US"/>
              <a:pPr>
                <a:defRPr/>
              </a:pPr>
              <a:t>‹#›</a:t>
            </a:fld>
            <a:endParaRPr lang="en-US"/>
          </a:p>
        </p:txBody>
      </p:sp>
      <p:pic>
        <p:nvPicPr>
          <p:cNvPr id="26" name="Picture 25"/>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679896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tra - Single Portofolio">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 xmlns:a14="http://schemas.microsoft.com/office/drawing/2010/main">
                <a:solidFill>
                  <a:srgbClr val="FFFFFF"/>
                </a:solidFill>
              </a14:hiddenFill>
            </a:ext>
            <a:ext uri="{91240B29-F687-4f45-9708-019B960494DF}">
              <a14:hiddenLine xmlns:c="http://schemas.openxmlformats.org/drawingml/2006/chart" xmlns:c15="http://schemas.microsoft.com/office/drawing/2012/chart" xmlns=""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27" name="Text Placeholder 4"/>
          <p:cNvSpPr>
            <a:spLocks noGrp="1"/>
          </p:cNvSpPr>
          <p:nvPr>
            <p:ph type="body" sz="quarter" idx="18"/>
          </p:nvPr>
        </p:nvSpPr>
        <p:spPr>
          <a:xfrm>
            <a:off x="3657601" y="2082800"/>
            <a:ext cx="4778828" cy="2945974"/>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3" name="Picture Placeholder 2"/>
          <p:cNvSpPr>
            <a:spLocks noGrp="1"/>
          </p:cNvSpPr>
          <p:nvPr>
            <p:ph type="pic" sz="quarter" idx="19"/>
          </p:nvPr>
        </p:nvSpPr>
        <p:spPr>
          <a:xfrm>
            <a:off x="710785" y="1707299"/>
            <a:ext cx="2499141" cy="3657827"/>
          </a:xfrm>
        </p:spPr>
        <p:txBody>
          <a:bodyPr rtlCol="0">
            <a:normAutofit/>
          </a:bodyPr>
          <a:lstStyle>
            <a:lvl1pPr>
              <a:defRPr sz="1200">
                <a:solidFill>
                  <a:srgbClr val="5C5C5C"/>
                </a:solidFill>
              </a:defRPr>
            </a:lvl1pPr>
          </a:lstStyle>
          <a:p>
            <a:pPr lvl="0"/>
            <a:r>
              <a:rPr lang="en-US" noProof="0"/>
              <a:t>Click icon to add picture</a:t>
            </a:r>
          </a:p>
        </p:txBody>
      </p:sp>
      <p:sp>
        <p:nvSpPr>
          <p:cNvPr id="13" name="Text Placeholder 4"/>
          <p:cNvSpPr>
            <a:spLocks noGrp="1"/>
          </p:cNvSpPr>
          <p:nvPr>
            <p:ph type="body" sz="quarter" idx="24"/>
          </p:nvPr>
        </p:nvSpPr>
        <p:spPr>
          <a:xfrm>
            <a:off x="3657601" y="1707296"/>
            <a:ext cx="2390775" cy="375504"/>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10" name="Slide Number Placeholder 8"/>
          <p:cNvSpPr>
            <a:spLocks noGrp="1"/>
          </p:cNvSpPr>
          <p:nvPr>
            <p:ph type="sldNum" sz="quarter" idx="25"/>
          </p:nvPr>
        </p:nvSpPr>
        <p:spPr/>
        <p:txBody>
          <a:bodyPr/>
          <a:lstStyle>
            <a:lvl1pPr>
              <a:defRPr>
                <a:solidFill>
                  <a:srgbClr val="5C5C5C"/>
                </a:solidFill>
              </a:defRPr>
            </a:lvl1pPr>
          </a:lstStyle>
          <a:p>
            <a:pPr>
              <a:defRPr/>
            </a:pPr>
            <a:fld id="{20D58915-6786-DD43-AE48-D189400C2707}" type="slidenum">
              <a:rPr lang="en-US"/>
              <a:pPr>
                <a:defRPr/>
              </a:pPr>
              <a:t>‹#›</a:t>
            </a:fld>
            <a:endParaRPr lang="en-US"/>
          </a:p>
        </p:txBody>
      </p:sp>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926376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xtra - Full Image Background">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6858000"/>
          </a:xfrm>
        </p:spPr>
        <p:txBody>
          <a:bodyPr rtlCol="0">
            <a:normAutofit/>
          </a:bodyPr>
          <a:lstStyle/>
          <a:p>
            <a:pPr lvl="0"/>
            <a:r>
              <a:rPr lang="en-US" noProof="0"/>
              <a:t>Click icon to add picture</a:t>
            </a:r>
          </a:p>
        </p:txBody>
      </p:sp>
      <p:sp>
        <p:nvSpPr>
          <p:cNvPr id="4" name="Slide Number Placeholder 8"/>
          <p:cNvSpPr>
            <a:spLocks noGrp="1"/>
          </p:cNvSpPr>
          <p:nvPr>
            <p:ph type="sldNum" sz="quarter" idx="13"/>
          </p:nvPr>
        </p:nvSpPr>
        <p:spPr/>
        <p:txBody>
          <a:bodyPr/>
          <a:lstStyle>
            <a:lvl1pPr>
              <a:defRPr/>
            </a:lvl1pPr>
          </a:lstStyle>
          <a:p>
            <a:pPr>
              <a:defRPr/>
            </a:pPr>
            <a:fld id="{D93271AD-3E44-B34A-BFE3-F02C18C79885}" type="slidenum">
              <a:rPr lang="en-US"/>
              <a:pPr>
                <a:defRPr/>
              </a:pPr>
              <a:t>‹#›</a:t>
            </a:fld>
            <a:endParaRPr lang="en-US"/>
          </a:p>
        </p:txBody>
      </p:sp>
    </p:spTree>
    <p:extLst>
      <p:ext uri="{BB962C8B-B14F-4D97-AF65-F5344CB8AC3E}">
        <p14:creationId xmlns:p14="http://schemas.microsoft.com/office/powerpoint/2010/main" val="1185284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xtra - Full Image Background 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6858000"/>
          </a:xfrm>
        </p:spPr>
        <p:txBody>
          <a:bodyPr rtlCol="0">
            <a:normAutofit/>
          </a:bodyPr>
          <a:lstStyle/>
          <a:p>
            <a:pPr lvl="0"/>
            <a:r>
              <a:rPr lang="en-US" noProof="0"/>
              <a:t>Click icon to add picture</a:t>
            </a:r>
            <a:endParaRPr lang="en-US" noProof="0" dirty="0"/>
          </a:p>
        </p:txBody>
      </p:sp>
      <p:sp>
        <p:nvSpPr>
          <p:cNvPr id="4" name="Text Placeholder 4"/>
          <p:cNvSpPr>
            <a:spLocks noGrp="1"/>
          </p:cNvSpPr>
          <p:nvPr>
            <p:ph type="body" sz="quarter" idx="16"/>
          </p:nvPr>
        </p:nvSpPr>
        <p:spPr>
          <a:xfrm>
            <a:off x="1204232" y="5028008"/>
            <a:ext cx="1755321" cy="1153953"/>
          </a:xfrm>
        </p:spPr>
        <p:txBody>
          <a:bodyPr>
            <a:normAutofit/>
          </a:bodyPr>
          <a:lstStyle>
            <a:lvl1pPr>
              <a:lnSpc>
                <a:spcPct val="120000"/>
              </a:lnSpc>
              <a:defRPr sz="1400">
                <a:solidFill>
                  <a:schemeClr val="tx2"/>
                </a:solidFill>
                <a:latin typeface="Lato"/>
                <a:cs typeface="Lato"/>
              </a:defRPr>
            </a:lvl1pPr>
          </a:lstStyle>
          <a:p>
            <a:pPr lvl="0"/>
            <a:r>
              <a:rPr lang="en-US"/>
              <a:t>Click to edit Master text styles</a:t>
            </a:r>
          </a:p>
        </p:txBody>
      </p:sp>
      <p:sp>
        <p:nvSpPr>
          <p:cNvPr id="5" name="Text Placeholder 4"/>
          <p:cNvSpPr>
            <a:spLocks noGrp="1"/>
          </p:cNvSpPr>
          <p:nvPr>
            <p:ph type="body" sz="quarter" idx="17"/>
          </p:nvPr>
        </p:nvSpPr>
        <p:spPr>
          <a:xfrm>
            <a:off x="1204232" y="4675180"/>
            <a:ext cx="1755321" cy="288709"/>
          </a:xfrm>
        </p:spPr>
        <p:txBody>
          <a:bodyPr>
            <a:noAutofit/>
          </a:bodyPr>
          <a:lstStyle>
            <a:lvl1pPr>
              <a:defRPr sz="1600" b="1">
                <a:solidFill>
                  <a:schemeClr val="tx2"/>
                </a:solidFill>
                <a:latin typeface="Lato"/>
                <a:cs typeface="Lato"/>
              </a:defRPr>
            </a:lvl1pPr>
          </a:lstStyle>
          <a:p>
            <a:pPr lvl="0"/>
            <a:r>
              <a:rPr lang="en-US"/>
              <a:t>Click to edit Master text styles</a:t>
            </a:r>
          </a:p>
        </p:txBody>
      </p:sp>
      <p:sp>
        <p:nvSpPr>
          <p:cNvPr id="6" name="Text Placeholder 4"/>
          <p:cNvSpPr>
            <a:spLocks noGrp="1"/>
          </p:cNvSpPr>
          <p:nvPr>
            <p:ph type="body" sz="quarter" idx="20"/>
          </p:nvPr>
        </p:nvSpPr>
        <p:spPr>
          <a:xfrm>
            <a:off x="6300107" y="5028008"/>
            <a:ext cx="1755321" cy="1153953"/>
          </a:xfrm>
        </p:spPr>
        <p:txBody>
          <a:bodyPr>
            <a:normAutofit/>
          </a:bodyPr>
          <a:lstStyle>
            <a:lvl1pPr>
              <a:lnSpc>
                <a:spcPct val="120000"/>
              </a:lnSpc>
              <a:defRPr sz="1400">
                <a:solidFill>
                  <a:schemeClr val="tx2"/>
                </a:solidFill>
                <a:latin typeface="Lato"/>
                <a:cs typeface="Lato"/>
              </a:defRPr>
            </a:lvl1pPr>
          </a:lstStyle>
          <a:p>
            <a:pPr lvl="0"/>
            <a:r>
              <a:rPr lang="en-US"/>
              <a:t>Click to edit Master text styles</a:t>
            </a:r>
          </a:p>
        </p:txBody>
      </p:sp>
      <p:sp>
        <p:nvSpPr>
          <p:cNvPr id="7" name="Text Placeholder 4"/>
          <p:cNvSpPr>
            <a:spLocks noGrp="1"/>
          </p:cNvSpPr>
          <p:nvPr>
            <p:ph type="body" sz="quarter" idx="21"/>
          </p:nvPr>
        </p:nvSpPr>
        <p:spPr>
          <a:xfrm>
            <a:off x="6300107" y="4675180"/>
            <a:ext cx="1755321" cy="288709"/>
          </a:xfrm>
        </p:spPr>
        <p:txBody>
          <a:bodyPr>
            <a:noAutofit/>
          </a:bodyPr>
          <a:lstStyle>
            <a:lvl1pPr>
              <a:defRPr sz="1600" b="1">
                <a:solidFill>
                  <a:schemeClr val="tx2"/>
                </a:solidFill>
                <a:latin typeface="Lato"/>
                <a:cs typeface="Lato"/>
              </a:defRPr>
            </a:lvl1pPr>
          </a:lstStyle>
          <a:p>
            <a:pPr lvl="0"/>
            <a:r>
              <a:rPr lang="en-US"/>
              <a:t>Click to edit Master text styles</a:t>
            </a:r>
          </a:p>
        </p:txBody>
      </p:sp>
      <p:sp>
        <p:nvSpPr>
          <p:cNvPr id="8" name="Text Placeholder 4"/>
          <p:cNvSpPr>
            <a:spLocks noGrp="1"/>
          </p:cNvSpPr>
          <p:nvPr>
            <p:ph type="body" sz="quarter" idx="23"/>
          </p:nvPr>
        </p:nvSpPr>
        <p:spPr>
          <a:xfrm>
            <a:off x="3752171" y="5028008"/>
            <a:ext cx="1755321" cy="1153953"/>
          </a:xfrm>
        </p:spPr>
        <p:txBody>
          <a:bodyPr>
            <a:normAutofit/>
          </a:bodyPr>
          <a:lstStyle>
            <a:lvl1pPr>
              <a:lnSpc>
                <a:spcPct val="120000"/>
              </a:lnSpc>
              <a:defRPr sz="1400">
                <a:solidFill>
                  <a:schemeClr val="tx2"/>
                </a:solidFill>
                <a:latin typeface="Lato"/>
                <a:cs typeface="Lato"/>
              </a:defRPr>
            </a:lvl1pPr>
          </a:lstStyle>
          <a:p>
            <a:pPr lvl="0"/>
            <a:r>
              <a:rPr lang="en-US"/>
              <a:t>Click to edit Master text styles</a:t>
            </a:r>
          </a:p>
        </p:txBody>
      </p:sp>
      <p:sp>
        <p:nvSpPr>
          <p:cNvPr id="10" name="Text Placeholder 4"/>
          <p:cNvSpPr>
            <a:spLocks noGrp="1"/>
          </p:cNvSpPr>
          <p:nvPr>
            <p:ph type="body" sz="quarter" idx="24"/>
          </p:nvPr>
        </p:nvSpPr>
        <p:spPr>
          <a:xfrm>
            <a:off x="3752171" y="4675180"/>
            <a:ext cx="1755321" cy="288709"/>
          </a:xfrm>
        </p:spPr>
        <p:txBody>
          <a:bodyPr>
            <a:noAutofit/>
          </a:bodyPr>
          <a:lstStyle>
            <a:lvl1pPr>
              <a:defRPr sz="1600" b="1">
                <a:solidFill>
                  <a:schemeClr val="tx2"/>
                </a:solidFill>
                <a:latin typeface="Lato"/>
                <a:cs typeface="Lato"/>
              </a:defRPr>
            </a:lvl1pPr>
          </a:lstStyle>
          <a:p>
            <a:pPr lvl="0"/>
            <a:r>
              <a:rPr lang="en-US"/>
              <a:t>Click to edit Master text styles</a:t>
            </a:r>
          </a:p>
        </p:txBody>
      </p:sp>
      <p:sp>
        <p:nvSpPr>
          <p:cNvPr id="9" name="Slide Number Placeholder 8"/>
          <p:cNvSpPr>
            <a:spLocks noGrp="1"/>
          </p:cNvSpPr>
          <p:nvPr>
            <p:ph type="sldNum" sz="quarter" idx="25"/>
          </p:nvPr>
        </p:nvSpPr>
        <p:spPr/>
        <p:txBody>
          <a:bodyPr/>
          <a:lstStyle>
            <a:lvl1pPr>
              <a:defRPr/>
            </a:lvl1pPr>
          </a:lstStyle>
          <a:p>
            <a:pPr>
              <a:defRPr/>
            </a:pPr>
            <a:fld id="{CCC60155-2CA0-8E49-85F7-A330F911031A}" type="slidenum">
              <a:rPr lang="en-US"/>
              <a:pPr>
                <a:defRPr/>
              </a:pPr>
              <a:t>‹#›</a:t>
            </a:fld>
            <a:endParaRPr lang="en-US"/>
          </a:p>
        </p:txBody>
      </p:sp>
    </p:spTree>
    <p:extLst>
      <p:ext uri="{BB962C8B-B14F-4D97-AF65-F5344CB8AC3E}">
        <p14:creationId xmlns:p14="http://schemas.microsoft.com/office/powerpoint/2010/main" val="4397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lain">
    <p:spTree>
      <p:nvGrpSpPr>
        <p:cNvPr id="1" name=""/>
        <p:cNvGrpSpPr/>
        <p:nvPr/>
      </p:nvGrpSpPr>
      <p:grpSpPr>
        <a:xfrm>
          <a:off x="0" y="0"/>
          <a:ext cx="0" cy="0"/>
          <a:chOff x="0" y="0"/>
          <a:chExt cx="0" cy="0"/>
        </a:xfrm>
      </p:grpSpPr>
      <p:cxnSp>
        <p:nvCxnSpPr>
          <p:cNvPr id="4" name="Straight Connector 3"/>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8" name="Slide Number Placeholder 8"/>
          <p:cNvSpPr>
            <a:spLocks noGrp="1"/>
          </p:cNvSpPr>
          <p:nvPr>
            <p:ph type="sldNum" sz="quarter" idx="15"/>
          </p:nvPr>
        </p:nvSpPr>
        <p:spPr/>
        <p:txBody>
          <a:bodyPr/>
          <a:lstStyle>
            <a:lvl1pPr>
              <a:defRPr>
                <a:solidFill>
                  <a:srgbClr val="5C5C5C"/>
                </a:solidFill>
              </a:defRPr>
            </a:lvl1pPr>
          </a:lstStyle>
          <a:p>
            <a:pPr>
              <a:defRPr/>
            </a:pPr>
            <a:fld id="{6ABE3C77-D24E-DE4A-823C-96A11F015721}" type="slidenum">
              <a:rPr lang="en-US"/>
              <a:pPr>
                <a:defRPr/>
              </a:pPr>
              <a:t>‹#›</a:t>
            </a:fld>
            <a:endParaRPr lang="en-US"/>
          </a:p>
        </p:txBody>
      </p:sp>
      <p:sp>
        <p:nvSpPr>
          <p:cNvPr id="10" name="Text Placeholder 9"/>
          <p:cNvSpPr>
            <a:spLocks noGrp="1"/>
          </p:cNvSpPr>
          <p:nvPr>
            <p:ph type="body" sz="quarter" idx="17"/>
          </p:nvPr>
        </p:nvSpPr>
        <p:spPr>
          <a:xfrm>
            <a:off x="236538" y="1360488"/>
            <a:ext cx="8278812" cy="4700587"/>
          </a:xfrm>
        </p:spPr>
        <p:txBody>
          <a:bodyPr/>
          <a:lstStyle>
            <a:lvl1pPr>
              <a:defRPr>
                <a:solidFill>
                  <a:srgbClr val="5C5C5C"/>
                </a:solidFill>
              </a:defRPr>
            </a:lvl1pPr>
            <a:lvl2pPr>
              <a:defRPr>
                <a:solidFill>
                  <a:srgbClr val="5C5C5C"/>
                </a:solidFill>
              </a:defRPr>
            </a:lvl2pPr>
            <a:lvl3pPr>
              <a:defRPr>
                <a:solidFill>
                  <a:srgbClr val="5C5C5C"/>
                </a:solidFill>
              </a:defRPr>
            </a:lvl3pPr>
            <a:lvl4pPr>
              <a:defRPr>
                <a:solidFill>
                  <a:srgbClr val="5C5C5C"/>
                </a:solidFill>
              </a:defRPr>
            </a:lvl4pPr>
            <a:lvl5pPr>
              <a:defRPr>
                <a:solidFill>
                  <a:srgbClr val="5C5C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 xmlns:a14="http://schemas.microsoft.com/office/drawing/2010/main">
                <a:solidFill>
                  <a:srgbClr val="FFFFFF"/>
                </a:solidFill>
              </a14:hiddenFill>
            </a:ext>
            <a:ext uri="{91240B29-F687-4f45-9708-019B960494DF}">
              <a14:hiddenLine xmlns:c="http://schemas.openxmlformats.org/drawingml/2006/chart" xmlns:c15="http://schemas.microsoft.com/office/drawing/2012/chart" xmlns=""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03868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cxnSp>
        <p:nvCxnSpPr>
          <p:cNvPr id="4" name="Straight Connector 3"/>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8" name="Slide Number Placeholder 8"/>
          <p:cNvSpPr>
            <a:spLocks noGrp="1"/>
          </p:cNvSpPr>
          <p:nvPr>
            <p:ph type="sldNum" sz="quarter" idx="15"/>
          </p:nvPr>
        </p:nvSpPr>
        <p:spPr/>
        <p:txBody>
          <a:bodyPr/>
          <a:lstStyle>
            <a:lvl1pPr>
              <a:defRPr>
                <a:solidFill>
                  <a:srgbClr val="5C5C5C"/>
                </a:solidFill>
              </a:defRPr>
            </a:lvl1pPr>
          </a:lstStyle>
          <a:p>
            <a:pPr>
              <a:defRPr/>
            </a:pPr>
            <a:fld id="{6ABE3C77-D24E-DE4A-823C-96A11F015721}" type="slidenum">
              <a:rPr lang="en-US"/>
              <a:pPr>
                <a:defRPr/>
              </a:pPr>
              <a:t>‹#›</a:t>
            </a:fld>
            <a:endParaRPr lang="en-US"/>
          </a:p>
        </p:txBody>
      </p:sp>
      <p:pic>
        <p:nvPicPr>
          <p:cNvPr id="10"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 xmlns:a14="http://schemas.microsoft.com/office/drawing/2010/main">
                <a:solidFill>
                  <a:srgbClr val="FFFFFF"/>
                </a:solidFill>
              </a14:hiddenFill>
            </a:ext>
            <a:ext uri="{91240B29-F687-4f45-9708-019B960494DF}">
              <a14:hiddenLine xmlns:c="http://schemas.openxmlformats.org/drawingml/2006/chart" xmlns:c15="http://schemas.microsoft.com/office/drawing/2012/chart" xmlns="" xmlns:a14="http://schemas.microsoft.com/office/drawing/2010/main" w="9525">
                <a:solidFill>
                  <a:srgbClr val="000000"/>
                </a:solidFill>
                <a:miter lim="800000"/>
                <a:headEnd/>
                <a:tailEnd/>
              </a14:hiddenLine>
            </a:ext>
          </a:extLst>
        </p:spPr>
      </p:pic>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40826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5" name="Text Placeholder 1"/>
          <p:cNvSpPr txBox="1">
            <a:spLocks/>
          </p:cNvSpPr>
          <p:nvPr userDrawn="1"/>
        </p:nvSpPr>
        <p:spPr bwMode="auto">
          <a:xfrm>
            <a:off x="233188" y="6076165"/>
            <a:ext cx="8374005" cy="227942"/>
          </a:xfrm>
          <a:prstGeom prst="rect">
            <a:avLst/>
          </a:prstGeom>
          <a:noFill/>
          <a:ln>
            <a:noFill/>
          </a:ln>
          <a:extLst>
            <a:ext uri="{909E8E84-426E-40dd-AFC4-6F175D3DCCD1}">
              <a14:hiddenFill xmlns:c="http://schemas.openxmlformats.org/drawingml/2006/chart" xmlns:c15="http://schemas.microsoft.com/office/drawing/2012/chart" xmlns="" xmlns:a14="http://schemas.microsoft.com/office/drawing/2010/main">
                <a:solidFill>
                  <a:srgbClr val="FFFFFF"/>
                </a:solidFill>
              </a14:hiddenFill>
            </a:ext>
            <a:ext uri="{91240B29-F687-4f45-9708-019B960494DF}">
              <a14:hiddenLine xmlns:c="http://schemas.openxmlformats.org/drawingml/2006/chart" xmlns:c15="http://schemas.microsoft.com/office/drawing/2012/chart" xmlns="" xmlns:a14="http://schemas.microsoft.com/office/drawing/2010/main" w="9525">
                <a:solidFill>
                  <a:srgbClr val="000000"/>
                </a:solidFill>
                <a:miter lim="800000"/>
                <a:headEnd/>
                <a:tailEnd/>
              </a14:hiddenLine>
            </a:ext>
            <a:ext uri="{FAA26D3D-D897-4be2-8F04-BA451C77F1D7}">
              <ma14:placeholderFlag xmlns:c="http://schemas.openxmlformats.org/drawingml/2006/chart" xmlns:c15="http://schemas.microsoft.com/office/drawing/2012/chart"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1" dirty="0"/>
              <a:t>Source: </a:t>
            </a:r>
            <a:r>
              <a:rPr lang="en-US" i="1" dirty="0"/>
              <a:t>Source of Image</a:t>
            </a:r>
          </a:p>
        </p:txBody>
      </p:sp>
      <p:sp>
        <p:nvSpPr>
          <p:cNvPr id="16"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17"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18" name="Slide Number Placeholder 8"/>
          <p:cNvSpPr>
            <a:spLocks noGrp="1"/>
          </p:cNvSpPr>
          <p:nvPr>
            <p:ph type="sldNum" sz="quarter" idx="15"/>
          </p:nvPr>
        </p:nvSpPr>
        <p:spPr>
          <a:xfrm>
            <a:off x="6457950" y="6356350"/>
            <a:ext cx="2057400" cy="365125"/>
          </a:xfrm>
        </p:spPr>
        <p:txBody>
          <a:bodyPr/>
          <a:lstStyle>
            <a:lvl1pPr>
              <a:defRPr>
                <a:solidFill>
                  <a:srgbClr val="5C5C5C"/>
                </a:solidFill>
                <a:latin typeface="Lato" charset="0"/>
              </a:defRPr>
            </a:lvl1pPr>
          </a:lstStyle>
          <a:p>
            <a:pPr>
              <a:defRPr/>
            </a:pPr>
            <a:fld id="{03EAF2E3-88B6-F341-875C-312C1CE63450}" type="slidenum">
              <a:rPr lang="en-US"/>
              <a:pPr>
                <a:defRPr/>
              </a:pPr>
              <a:t>‹#›</a:t>
            </a:fld>
            <a:endParaRPr lang="en-US"/>
          </a:p>
        </p:txBody>
      </p:sp>
      <p:cxnSp>
        <p:nvCxnSpPr>
          <p:cNvPr id="19" name="Straight Connector 18"/>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 xmlns:a14="http://schemas.microsoft.com/office/drawing/2010/main">
                <a:solidFill>
                  <a:srgbClr val="FFFFFF"/>
                </a:solidFill>
              </a14:hiddenFill>
            </a:ext>
            <a:ext uri="{91240B29-F687-4f45-9708-019B960494DF}">
              <a14:hiddenLine xmlns:c="http://schemas.openxmlformats.org/drawingml/2006/chart" xmlns:c15="http://schemas.microsoft.com/office/drawing/2012/chart" xmlns="" xmlns:a14="http://schemas.microsoft.com/office/drawing/2010/main" w="9525">
                <a:solidFill>
                  <a:srgbClr val="000000"/>
                </a:solidFill>
                <a:miter lim="800000"/>
                <a:headEnd/>
                <a:tailEnd/>
              </a14:hiddenLine>
            </a:ext>
          </a:extLst>
        </p:spPr>
      </p:pic>
      <p:sp>
        <p:nvSpPr>
          <p:cNvPr id="22" name="Picture Placeholder 2"/>
          <p:cNvSpPr>
            <a:spLocks noGrp="1"/>
          </p:cNvSpPr>
          <p:nvPr>
            <p:ph type="pic" sz="quarter" idx="12"/>
          </p:nvPr>
        </p:nvSpPr>
        <p:spPr>
          <a:xfrm>
            <a:off x="0" y="1219200"/>
            <a:ext cx="9144000" cy="4851400"/>
          </a:xfrm>
        </p:spPr>
        <p:txBody>
          <a:bodyPr rtlCol="0">
            <a:normAutofit/>
          </a:bodyPr>
          <a:lstStyle>
            <a:lvl1pPr>
              <a:defRPr>
                <a:solidFill>
                  <a:srgbClr val="5C5C5C"/>
                </a:solidFill>
                <a:latin typeface="Lato" panose="020F0502020204030203" pitchFamily="34" charset="0"/>
              </a:defRPr>
            </a:lvl1pPr>
          </a:lstStyle>
          <a:p>
            <a:pPr lvl="0"/>
            <a:r>
              <a:rPr lang="en-US" noProof="0"/>
              <a:t>Click icon to add picture</a:t>
            </a:r>
            <a:endParaRPr lang="en-US" noProof="0" dirty="0"/>
          </a:p>
        </p:txBody>
      </p:sp>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343045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2" name="Freeform 31"/>
          <p:cNvSpPr>
            <a:spLocks noEditPoints="1"/>
          </p:cNvSpPr>
          <p:nvPr userDrawn="1"/>
        </p:nvSpPr>
        <p:spPr bwMode="auto">
          <a:xfrm>
            <a:off x="1091088" y="2768087"/>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4" name="Freeform 33"/>
          <p:cNvSpPr>
            <a:spLocks noEditPoints="1"/>
          </p:cNvSpPr>
          <p:nvPr userDrawn="1"/>
        </p:nvSpPr>
        <p:spPr bwMode="auto">
          <a:xfrm>
            <a:off x="1091088" y="3114675"/>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36" name="Group 35"/>
          <p:cNvGrpSpPr/>
          <p:nvPr userDrawn="1"/>
        </p:nvGrpSpPr>
        <p:grpSpPr>
          <a:xfrm>
            <a:off x="1090654" y="3442208"/>
            <a:ext cx="246460" cy="247650"/>
            <a:chOff x="882651" y="3267075"/>
            <a:chExt cx="328613" cy="330200"/>
          </a:xfrm>
          <a:solidFill>
            <a:schemeClr val="accent3"/>
          </a:solidFill>
        </p:grpSpPr>
        <p:sp>
          <p:nvSpPr>
            <p:cNvPr id="37"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8"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9"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0"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1"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2"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3"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4"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5"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6"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7"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8"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9"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0"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1"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2"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3"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4"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55" name="Freeform 28"/>
          <p:cNvSpPr>
            <a:spLocks noEditPoints="1"/>
          </p:cNvSpPr>
          <p:nvPr userDrawn="1"/>
        </p:nvSpPr>
        <p:spPr bwMode="auto">
          <a:xfrm>
            <a:off x="1091088" y="2127250"/>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6" name="Freeform 55"/>
          <p:cNvSpPr>
            <a:spLocks noEditPoints="1"/>
          </p:cNvSpPr>
          <p:nvPr userDrawn="1"/>
        </p:nvSpPr>
        <p:spPr bwMode="auto">
          <a:xfrm>
            <a:off x="5177715" y="2779811"/>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7" name="Freeform 56"/>
          <p:cNvSpPr>
            <a:spLocks noEditPoints="1"/>
          </p:cNvSpPr>
          <p:nvPr userDrawn="1"/>
        </p:nvSpPr>
        <p:spPr bwMode="auto">
          <a:xfrm>
            <a:off x="5177715" y="3126399"/>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58" name="Group 57"/>
          <p:cNvGrpSpPr/>
          <p:nvPr userDrawn="1"/>
        </p:nvGrpSpPr>
        <p:grpSpPr>
          <a:xfrm>
            <a:off x="5177281" y="3453932"/>
            <a:ext cx="246460" cy="247650"/>
            <a:chOff x="882651" y="3267075"/>
            <a:chExt cx="328613" cy="330200"/>
          </a:xfrm>
          <a:solidFill>
            <a:schemeClr val="accent3"/>
          </a:solidFill>
        </p:grpSpPr>
        <p:sp>
          <p:nvSpPr>
            <p:cNvPr id="59"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0"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1"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2"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3"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4"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5"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6"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7"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8"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9"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0"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1"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2"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3"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4"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5"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6"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77" name="Freeform 28"/>
          <p:cNvSpPr>
            <a:spLocks noEditPoints="1"/>
          </p:cNvSpPr>
          <p:nvPr userDrawn="1"/>
        </p:nvSpPr>
        <p:spPr bwMode="auto">
          <a:xfrm>
            <a:off x="5177715" y="2138974"/>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8" name="TextBox 77"/>
          <p:cNvSpPr txBox="1"/>
          <p:nvPr userDrawn="1"/>
        </p:nvSpPr>
        <p:spPr>
          <a:xfrm>
            <a:off x="1419701" y="1985963"/>
            <a:ext cx="2855418" cy="1759456"/>
          </a:xfrm>
          <a:prstGeom prst="rect">
            <a:avLst/>
          </a:prstGeom>
          <a:noFill/>
        </p:spPr>
        <p:txBody>
          <a:bodyPr wrap="square">
            <a:spAutoFit/>
          </a:bodyPr>
          <a:lstStyle/>
          <a:p>
            <a:pPr eaLnBrk="1" fontAlgn="auto" hangingPunct="1">
              <a:lnSpc>
                <a:spcPts val="2580"/>
              </a:lnSpc>
              <a:spcBef>
                <a:spcPts val="0"/>
              </a:spcBef>
              <a:spcAft>
                <a:spcPts val="0"/>
              </a:spcAft>
              <a:defRPr/>
            </a:pPr>
            <a:r>
              <a:rPr lang="en-US" sz="1400" dirty="0">
                <a:solidFill>
                  <a:srgbClr val="5C5C5C"/>
                </a:solidFill>
                <a:latin typeface="Lato" panose="020F0502020204030203" pitchFamily="34" charset="0"/>
                <a:ea typeface="+mn-ea"/>
                <a:cs typeface="+mn-cs"/>
              </a:rPr>
              <a:t>Upper 424 Aviation Rd NE, </a:t>
            </a:r>
          </a:p>
          <a:p>
            <a:pPr eaLnBrk="1" fontAlgn="auto" hangingPunct="1">
              <a:lnSpc>
                <a:spcPts val="2580"/>
              </a:lnSpc>
              <a:spcBef>
                <a:spcPts val="0"/>
              </a:spcBef>
              <a:spcAft>
                <a:spcPts val="0"/>
              </a:spcAft>
              <a:defRPr/>
            </a:pPr>
            <a:r>
              <a:rPr lang="en-US" sz="1400" dirty="0">
                <a:solidFill>
                  <a:srgbClr val="5C5C5C"/>
                </a:solidFill>
                <a:latin typeface="Lato" panose="020F0502020204030203" pitchFamily="34" charset="0"/>
                <a:ea typeface="+mn-ea"/>
                <a:cs typeface="+mn-cs"/>
              </a:rPr>
              <a:t>Calgary AB T2E 8H6, Canada</a:t>
            </a:r>
          </a:p>
          <a:p>
            <a:pPr eaLnBrk="1" fontAlgn="auto" hangingPunct="1">
              <a:lnSpc>
                <a:spcPts val="2580"/>
              </a:lnSpc>
              <a:spcBef>
                <a:spcPts val="0"/>
              </a:spcBef>
              <a:spcAft>
                <a:spcPts val="0"/>
              </a:spcAft>
              <a:defRPr/>
            </a:pPr>
            <a:r>
              <a:rPr lang="en-US" sz="1400" dirty="0">
                <a:solidFill>
                  <a:srgbClr val="5C5C5C"/>
                </a:solidFill>
                <a:latin typeface="Lato" panose="020F0502020204030203" pitchFamily="34" charset="0"/>
                <a:ea typeface="+mn-ea"/>
                <a:cs typeface="+mn-cs"/>
              </a:rPr>
              <a:t>+ 1 403 243 3285</a:t>
            </a:r>
          </a:p>
          <a:p>
            <a:pPr eaLnBrk="1" fontAlgn="auto" hangingPunct="1">
              <a:lnSpc>
                <a:spcPts val="2580"/>
              </a:lnSpc>
              <a:spcBef>
                <a:spcPts val="0"/>
              </a:spcBef>
              <a:spcAft>
                <a:spcPts val="0"/>
              </a:spcAft>
              <a:defRPr/>
            </a:pPr>
            <a:r>
              <a:rPr lang="en-US" sz="1400" dirty="0" err="1">
                <a:solidFill>
                  <a:srgbClr val="5C5C5C"/>
                </a:solidFill>
                <a:latin typeface="Lato" panose="020F0502020204030203" pitchFamily="34" charset="0"/>
                <a:ea typeface="+mn-ea"/>
                <a:cs typeface="+mn-cs"/>
              </a:rPr>
              <a:t>cawst@cawst.org</a:t>
            </a:r>
            <a:endParaRPr lang="en-US" sz="1400" dirty="0">
              <a:solidFill>
                <a:srgbClr val="5C5C5C"/>
              </a:solidFill>
              <a:latin typeface="Lato" panose="020F0502020204030203" pitchFamily="34" charset="0"/>
              <a:ea typeface="+mn-ea"/>
              <a:cs typeface="+mn-cs"/>
            </a:endParaRPr>
          </a:p>
          <a:p>
            <a:pPr eaLnBrk="1" fontAlgn="auto" hangingPunct="1">
              <a:lnSpc>
                <a:spcPts val="2580"/>
              </a:lnSpc>
              <a:spcBef>
                <a:spcPts val="0"/>
              </a:spcBef>
              <a:spcAft>
                <a:spcPts val="0"/>
              </a:spcAft>
              <a:defRPr/>
            </a:pPr>
            <a:r>
              <a:rPr lang="en-US" sz="1400" dirty="0" err="1">
                <a:solidFill>
                  <a:srgbClr val="5C5C5C"/>
                </a:solidFill>
                <a:latin typeface="Lato" panose="020F0502020204030203" pitchFamily="34" charset="0"/>
                <a:ea typeface="+mn-ea"/>
                <a:cs typeface="+mn-cs"/>
              </a:rPr>
              <a:t>www.cawst.org</a:t>
            </a:r>
            <a:endParaRPr lang="en-US" sz="1400" dirty="0">
              <a:solidFill>
                <a:srgbClr val="5C5C5C"/>
              </a:solidFill>
              <a:latin typeface="Lato" panose="020F0502020204030203" pitchFamily="34" charset="0"/>
              <a:ea typeface="+mn-ea"/>
              <a:cs typeface="+mn-cs"/>
            </a:endParaRPr>
          </a:p>
        </p:txBody>
      </p:sp>
      <p:sp>
        <p:nvSpPr>
          <p:cNvPr id="79" name="TextBox 78"/>
          <p:cNvSpPr txBox="1"/>
          <p:nvPr userDrawn="1"/>
        </p:nvSpPr>
        <p:spPr>
          <a:xfrm>
            <a:off x="5502302" y="1995859"/>
            <a:ext cx="2855418" cy="1759456"/>
          </a:xfrm>
          <a:prstGeom prst="rect">
            <a:avLst/>
          </a:prstGeom>
          <a:noFill/>
        </p:spPr>
        <p:txBody>
          <a:bodyPr wrap="square">
            <a:spAutoFit/>
          </a:bodyPr>
          <a:lstStyle/>
          <a:p>
            <a:pPr eaLnBrk="1" fontAlgn="auto" hangingPunct="1">
              <a:lnSpc>
                <a:spcPts val="2580"/>
              </a:lnSpc>
              <a:spcBef>
                <a:spcPts val="0"/>
              </a:spcBef>
              <a:spcAft>
                <a:spcPts val="0"/>
              </a:spcAft>
              <a:defRPr/>
            </a:pPr>
            <a:r>
              <a:rPr lang="en-US" sz="1400" kern="1200" dirty="0" err="1">
                <a:solidFill>
                  <a:srgbClr val="5C5C5C"/>
                </a:solidFill>
                <a:latin typeface="Lato" panose="020F0502020204030203" pitchFamily="34" charset="0"/>
                <a:ea typeface="ＭＳ Ｐゴシック" charset="0"/>
                <a:cs typeface="ＭＳ Ｐゴシック" charset="0"/>
              </a:rPr>
              <a:t>Überlandstrasse</a:t>
            </a:r>
            <a:r>
              <a:rPr lang="en-US" sz="1400" kern="1200" dirty="0">
                <a:solidFill>
                  <a:srgbClr val="5C5C5C"/>
                </a:solidFill>
                <a:latin typeface="Lato" panose="020F0502020204030203" pitchFamily="34" charset="0"/>
                <a:ea typeface="ＭＳ Ｐゴシック" charset="0"/>
                <a:cs typeface="ＭＳ Ｐゴシック" charset="0"/>
              </a:rPr>
              <a:t> 133 </a:t>
            </a:r>
          </a:p>
          <a:p>
            <a:pPr eaLnBrk="1" fontAlgn="auto" hangingPunct="1">
              <a:lnSpc>
                <a:spcPts val="2580"/>
              </a:lnSpc>
              <a:spcBef>
                <a:spcPts val="0"/>
              </a:spcBef>
              <a:spcAft>
                <a:spcPts val="0"/>
              </a:spcAft>
              <a:defRPr/>
            </a:pPr>
            <a:r>
              <a:rPr lang="en-US" sz="1400" kern="1200" dirty="0">
                <a:solidFill>
                  <a:srgbClr val="5C5C5C"/>
                </a:solidFill>
                <a:latin typeface="Lato" panose="020F0502020204030203" pitchFamily="34" charset="0"/>
                <a:ea typeface="ＭＳ Ｐゴシック" charset="0"/>
                <a:cs typeface="ＭＳ Ｐゴシック" charset="0"/>
              </a:rPr>
              <a:t>CH-8600 </a:t>
            </a:r>
            <a:r>
              <a:rPr lang="en-US" sz="1400" kern="1200" dirty="0" err="1">
                <a:solidFill>
                  <a:srgbClr val="5C5C5C"/>
                </a:solidFill>
                <a:latin typeface="Lato" panose="020F0502020204030203" pitchFamily="34" charset="0"/>
                <a:ea typeface="ＭＳ Ｐゴシック" charset="0"/>
                <a:cs typeface="ＭＳ Ｐゴシック" charset="0"/>
              </a:rPr>
              <a:t>Dübendorf</a:t>
            </a:r>
            <a:r>
              <a:rPr lang="en-US" sz="1400" kern="1200" dirty="0">
                <a:solidFill>
                  <a:srgbClr val="5C5C5C"/>
                </a:solidFill>
                <a:latin typeface="Lato" panose="020F0502020204030203" pitchFamily="34" charset="0"/>
                <a:ea typeface="ＭＳ Ｐゴシック" charset="0"/>
                <a:cs typeface="ＭＳ Ｐゴシック" charset="0"/>
              </a:rPr>
              <a:t>, Switzerland</a:t>
            </a:r>
          </a:p>
          <a:p>
            <a:pPr eaLnBrk="1" fontAlgn="auto" hangingPunct="1">
              <a:lnSpc>
                <a:spcPts val="2580"/>
              </a:lnSpc>
              <a:spcBef>
                <a:spcPts val="0"/>
              </a:spcBef>
              <a:spcAft>
                <a:spcPts val="0"/>
              </a:spcAft>
              <a:defRPr/>
            </a:pPr>
            <a:r>
              <a:rPr lang="en-US" sz="1400" kern="1200" dirty="0">
                <a:solidFill>
                  <a:srgbClr val="5C5C5C"/>
                </a:solidFill>
                <a:latin typeface="Lato" panose="020F0502020204030203" pitchFamily="34" charset="0"/>
                <a:ea typeface="ＭＳ Ｐゴシック" charset="0"/>
                <a:cs typeface="ＭＳ Ｐゴシック" charset="0"/>
              </a:rPr>
              <a:t>+41 (0)58 765 55 11</a:t>
            </a:r>
          </a:p>
          <a:p>
            <a:pPr eaLnBrk="1" fontAlgn="auto" hangingPunct="1">
              <a:lnSpc>
                <a:spcPts val="2580"/>
              </a:lnSpc>
              <a:spcBef>
                <a:spcPts val="0"/>
              </a:spcBef>
              <a:spcAft>
                <a:spcPts val="0"/>
              </a:spcAft>
              <a:defRPr/>
            </a:pPr>
            <a:r>
              <a:rPr lang="en-US" sz="1400" kern="1200" dirty="0" err="1">
                <a:solidFill>
                  <a:srgbClr val="5C5C5C"/>
                </a:solidFill>
                <a:latin typeface="Lato" panose="020F0502020204030203" pitchFamily="34" charset="0"/>
                <a:ea typeface="ＭＳ Ｐゴシック" charset="0"/>
                <a:cs typeface="ＭＳ Ｐゴシック" charset="0"/>
              </a:rPr>
              <a:t>info@sandec.ch</a:t>
            </a:r>
            <a:endParaRPr lang="en-US" sz="1400" kern="1200" dirty="0">
              <a:solidFill>
                <a:srgbClr val="5C5C5C"/>
              </a:solidFill>
              <a:latin typeface="Lato" panose="020F0502020204030203" pitchFamily="34" charset="0"/>
              <a:ea typeface="ＭＳ Ｐゴシック" charset="0"/>
              <a:cs typeface="ＭＳ Ｐゴシック" charset="0"/>
            </a:endParaRPr>
          </a:p>
          <a:p>
            <a:pPr eaLnBrk="1" fontAlgn="auto" hangingPunct="1">
              <a:lnSpc>
                <a:spcPts val="2580"/>
              </a:lnSpc>
              <a:spcBef>
                <a:spcPts val="0"/>
              </a:spcBef>
              <a:spcAft>
                <a:spcPts val="0"/>
              </a:spcAft>
              <a:defRPr/>
            </a:pPr>
            <a:r>
              <a:rPr lang="en-US" sz="1400" kern="1200" dirty="0" err="1">
                <a:solidFill>
                  <a:srgbClr val="5C5C5C"/>
                </a:solidFill>
                <a:latin typeface="Lato" panose="020F0502020204030203" pitchFamily="34" charset="0"/>
                <a:ea typeface="ＭＳ Ｐゴシック" charset="0"/>
                <a:cs typeface="ＭＳ Ｐゴシック" charset="0"/>
              </a:rPr>
              <a:t>www.sandec.ch</a:t>
            </a:r>
            <a:endParaRPr lang="en-US" sz="1400" kern="1200" dirty="0">
              <a:solidFill>
                <a:srgbClr val="5C5C5C"/>
              </a:solidFill>
              <a:latin typeface="Lato" panose="020F0502020204030203" pitchFamily="34" charset="0"/>
              <a:ea typeface="ＭＳ Ｐゴシック" charset="0"/>
              <a:cs typeface="ＭＳ Ｐゴシック" charset="0"/>
            </a:endParaRPr>
          </a:p>
        </p:txBody>
      </p:sp>
      <p:pic>
        <p:nvPicPr>
          <p:cNvPr id="80" name="Picture 79" descr="cawst_logo--high_res_full_name--colour.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08075" y="4975925"/>
            <a:ext cx="2865727" cy="1030865"/>
          </a:xfrm>
          <a:prstGeom prst="rect">
            <a:avLst/>
          </a:prstGeom>
        </p:spPr>
      </p:pic>
      <p:pic>
        <p:nvPicPr>
          <p:cNvPr id="81" name="Picture 8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390664" y="4526230"/>
            <a:ext cx="2756877" cy="1930254"/>
          </a:xfrm>
          <a:prstGeom prst="rect">
            <a:avLst/>
          </a:prstGeom>
        </p:spPr>
      </p:pic>
    </p:spTree>
    <p:extLst>
      <p:ext uri="{BB962C8B-B14F-4D97-AF65-F5344CB8AC3E}">
        <p14:creationId xmlns:p14="http://schemas.microsoft.com/office/powerpoint/2010/main" val="3947074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tra 01">
    <p:spTree>
      <p:nvGrpSpPr>
        <p:cNvPr id="1" name=""/>
        <p:cNvGrpSpPr/>
        <p:nvPr/>
      </p:nvGrpSpPr>
      <p:grpSpPr>
        <a:xfrm>
          <a:off x="0" y="0"/>
          <a:ext cx="0" cy="0"/>
          <a:chOff x="0" y="0"/>
          <a:chExt cx="0" cy="0"/>
        </a:xfrm>
      </p:grpSpPr>
      <p:cxnSp>
        <p:nvCxnSpPr>
          <p:cNvPr id="9" name="Straight Connector 8"/>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 xmlns:a14="http://schemas.microsoft.com/office/drawing/2010/main">
                <a:solidFill>
                  <a:srgbClr val="FFFFFF"/>
                </a:solidFill>
              </a14:hiddenFill>
            </a:ext>
            <a:ext uri="{91240B29-F687-4f45-9708-019B960494DF}">
              <a14:hiddenLine xmlns:c="http://schemas.openxmlformats.org/drawingml/2006/chart" xmlns:c15="http://schemas.microsoft.com/office/drawing/2012/chart" xmlns=""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7" name="Text Placeholder 4"/>
          <p:cNvSpPr>
            <a:spLocks noGrp="1"/>
          </p:cNvSpPr>
          <p:nvPr>
            <p:ph type="body" sz="quarter" idx="16"/>
          </p:nvPr>
        </p:nvSpPr>
        <p:spPr>
          <a:xfrm>
            <a:off x="566062" y="2033349"/>
            <a:ext cx="2755442" cy="3795953"/>
          </a:xfrm>
        </p:spPr>
        <p:txBody>
          <a:bodyPr>
            <a:normAutofit/>
          </a:bodyPr>
          <a:lstStyle>
            <a:lvl1pPr>
              <a:lnSpc>
                <a:spcPct val="120000"/>
              </a:lnSpc>
              <a:defRPr sz="1400">
                <a:solidFill>
                  <a:srgbClr val="5C5C5C"/>
                </a:solidFill>
              </a:defRPr>
            </a:lvl1pPr>
          </a:lstStyle>
          <a:p>
            <a:pPr lvl="0"/>
            <a:r>
              <a:rPr lang="en-US"/>
              <a:t>Click to edit Master text styles</a:t>
            </a:r>
          </a:p>
        </p:txBody>
      </p:sp>
      <p:sp>
        <p:nvSpPr>
          <p:cNvPr id="8" name="Text Placeholder 4"/>
          <p:cNvSpPr>
            <a:spLocks noGrp="1"/>
          </p:cNvSpPr>
          <p:nvPr>
            <p:ph type="body" sz="quarter" idx="17"/>
          </p:nvPr>
        </p:nvSpPr>
        <p:spPr>
          <a:xfrm>
            <a:off x="566062" y="1680515"/>
            <a:ext cx="2755442" cy="352832"/>
          </a:xfrm>
        </p:spPr>
        <p:txBody>
          <a:bodyPr>
            <a:noAutofit/>
          </a:bodyPr>
          <a:lstStyle>
            <a:lvl1pPr>
              <a:defRPr sz="1600" b="1">
                <a:solidFill>
                  <a:srgbClr val="5C5C5C"/>
                </a:solidFill>
              </a:defRPr>
            </a:lvl1pPr>
          </a:lstStyle>
          <a:p>
            <a:pPr lvl="0"/>
            <a:r>
              <a:rPr lang="en-US"/>
              <a:t>Click to edit Master text styles</a:t>
            </a:r>
          </a:p>
        </p:txBody>
      </p:sp>
      <p:sp>
        <p:nvSpPr>
          <p:cNvPr id="12" name="Slide Number Placeholder 8"/>
          <p:cNvSpPr>
            <a:spLocks noGrp="1"/>
          </p:cNvSpPr>
          <p:nvPr>
            <p:ph type="sldNum" sz="quarter" idx="18"/>
          </p:nvPr>
        </p:nvSpPr>
        <p:spPr/>
        <p:txBody>
          <a:bodyPr/>
          <a:lstStyle>
            <a:lvl1pPr>
              <a:defRPr>
                <a:solidFill>
                  <a:srgbClr val="5C5C5C"/>
                </a:solidFill>
              </a:defRPr>
            </a:lvl1pPr>
          </a:lstStyle>
          <a:p>
            <a:pPr>
              <a:defRPr/>
            </a:pPr>
            <a:fld id="{1C213E7D-6793-C448-B3CD-97E4EB790ADE}" type="slidenum">
              <a:rPr lang="en-US"/>
              <a:pPr>
                <a:defRPr/>
              </a:pPr>
              <a:t>‹#›</a:t>
            </a:fld>
            <a:endParaRPr lang="en-US"/>
          </a:p>
        </p:txBody>
      </p:sp>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44205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ra 02">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2333625"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userDrawn="1"/>
        </p:nvSpPr>
        <p:spPr bwMode="auto">
          <a:xfrm>
            <a:off x="152400" y="6400800"/>
            <a:ext cx="2495550" cy="246063"/>
          </a:xfrm>
          <a:prstGeom prst="rect">
            <a:avLst/>
          </a:prstGeom>
          <a:noFill/>
          <a:ln>
            <a:noFill/>
          </a:ln>
          <a:extLst>
            <a:ext uri="{909E8E84-426E-40dd-AFC4-6F175D3DCCD1}">
              <a14:hiddenFill xmlns:c="http://schemas.openxmlformats.org/drawingml/2006/chart" xmlns:c15="http://schemas.microsoft.com/office/drawing/2012/chart" xmlns="" xmlns:a14="http://schemas.microsoft.com/office/drawing/2010/main">
                <a:solidFill>
                  <a:srgbClr val="FFFFFF"/>
                </a:solidFill>
              </a14:hiddenFill>
            </a:ext>
            <a:ext uri="{91240B29-F687-4f45-9708-019B960494DF}">
              <a14:hiddenLine xmlns:c="http://schemas.openxmlformats.org/drawingml/2006/chart" xmlns:c15="http://schemas.microsoft.com/office/drawing/2012/chart"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id-ID" sz="1000" b="1" dirty="0">
                <a:solidFill>
                  <a:srgbClr val="FFFFFF"/>
                </a:solidFill>
                <a:latin typeface="Calibri"/>
                <a:cs typeface="Calibri"/>
              </a:rPr>
              <a:t>FOOTER</a:t>
            </a:r>
            <a:r>
              <a:rPr lang="id-ID" sz="1000" dirty="0">
                <a:solidFill>
                  <a:srgbClr val="FFFFFF"/>
                </a:solidFill>
                <a:latin typeface="Calibri"/>
                <a:cs typeface="Calibri"/>
              </a:rPr>
              <a:t> – text can go here</a:t>
            </a:r>
            <a:endParaRPr lang="en-US" sz="1000" dirty="0">
              <a:solidFill>
                <a:srgbClr val="FFFFFF"/>
              </a:solidFill>
              <a:latin typeface="Calibri"/>
              <a:cs typeface="Calibri"/>
            </a:endParaRPr>
          </a:p>
        </p:txBody>
      </p:sp>
      <p:sp>
        <p:nvSpPr>
          <p:cNvPr id="3" name="Picture Placeholder 2"/>
          <p:cNvSpPr>
            <a:spLocks noGrp="1"/>
          </p:cNvSpPr>
          <p:nvPr>
            <p:ph type="pic" sz="quarter" idx="12"/>
          </p:nvPr>
        </p:nvSpPr>
        <p:spPr>
          <a:xfrm>
            <a:off x="0" y="-1"/>
            <a:ext cx="4561116" cy="6858001"/>
          </a:xfrm>
        </p:spPr>
        <p:txBody>
          <a:bodyPr rtlCol="0">
            <a:normAutofit/>
          </a:bodyPr>
          <a:lstStyle>
            <a:lvl1pPr>
              <a:defRPr>
                <a:solidFill>
                  <a:srgbClr val="5C5C5C"/>
                </a:solidFill>
              </a:defRPr>
            </a:lvl1pPr>
          </a:lstStyle>
          <a:p>
            <a:pPr lvl="0"/>
            <a:r>
              <a:rPr lang="en-US" noProof="0"/>
              <a:t>Click icon to add picture</a:t>
            </a:r>
          </a:p>
        </p:txBody>
      </p:sp>
      <p:sp>
        <p:nvSpPr>
          <p:cNvPr id="10" name="Text Placeholder 13"/>
          <p:cNvSpPr>
            <a:spLocks noGrp="1"/>
          </p:cNvSpPr>
          <p:nvPr>
            <p:ph type="body" sz="quarter" idx="13"/>
          </p:nvPr>
        </p:nvSpPr>
        <p:spPr>
          <a:xfrm>
            <a:off x="5617029" y="3120764"/>
            <a:ext cx="2819399" cy="2929822"/>
          </a:xfrm>
        </p:spPr>
        <p:txBody>
          <a:bodyPr>
            <a:noAutofit/>
          </a:bodyPr>
          <a:lstStyle>
            <a:lvl1pPr marL="0" indent="0">
              <a:lnSpc>
                <a:spcPct val="120000"/>
              </a:lnSpc>
              <a:buNone/>
              <a:defRPr sz="1400">
                <a:solidFill>
                  <a:srgbClr val="5C5C5C"/>
                </a:solidFill>
                <a:latin typeface="Lato" panose="020F0502020204030203" pitchFamily="34" charset="0"/>
              </a:defRPr>
            </a:lvl1pPr>
          </a:lstStyle>
          <a:p>
            <a:pPr lvl="0"/>
            <a:r>
              <a:rPr lang="en-US"/>
              <a:t>Click to edit Master text styles</a:t>
            </a:r>
          </a:p>
        </p:txBody>
      </p:sp>
      <p:sp>
        <p:nvSpPr>
          <p:cNvPr id="13" name="Text Placeholder 13"/>
          <p:cNvSpPr>
            <a:spLocks noGrp="1"/>
          </p:cNvSpPr>
          <p:nvPr>
            <p:ph type="body" sz="quarter" idx="14"/>
          </p:nvPr>
        </p:nvSpPr>
        <p:spPr>
          <a:xfrm>
            <a:off x="5617029" y="2106192"/>
            <a:ext cx="2819399" cy="410414"/>
          </a:xfrm>
        </p:spPr>
        <p:txBody>
          <a:bodyPr>
            <a:noAutofit/>
          </a:bodyPr>
          <a:lstStyle>
            <a:lvl1pPr marL="0" indent="0" algn="l">
              <a:buNone/>
              <a:defRPr sz="2400" b="1">
                <a:solidFill>
                  <a:srgbClr val="5C5C5C"/>
                </a:solidFill>
                <a:latin typeface="Lato" panose="020F0502020204030203" pitchFamily="34" charset="0"/>
              </a:defRPr>
            </a:lvl1pPr>
          </a:lstStyle>
          <a:p>
            <a:pPr lvl="0"/>
            <a:r>
              <a:rPr lang="en-US"/>
              <a:t>Click to edit Master text styles</a:t>
            </a:r>
          </a:p>
        </p:txBody>
      </p:sp>
      <p:sp>
        <p:nvSpPr>
          <p:cNvPr id="8" name="Text Placeholder 13"/>
          <p:cNvSpPr>
            <a:spLocks noGrp="1"/>
          </p:cNvSpPr>
          <p:nvPr>
            <p:ph type="body" sz="quarter" idx="15"/>
          </p:nvPr>
        </p:nvSpPr>
        <p:spPr>
          <a:xfrm>
            <a:off x="5170714" y="1254369"/>
            <a:ext cx="3265712" cy="708970"/>
          </a:xfrm>
        </p:spPr>
        <p:txBody>
          <a:bodyPr>
            <a:noAutofit/>
          </a:bodyPr>
          <a:lstStyle>
            <a:lvl1pPr marL="0" indent="0" algn="r">
              <a:lnSpc>
                <a:spcPct val="120000"/>
              </a:lnSpc>
              <a:buNone/>
              <a:defRPr sz="1400">
                <a:solidFill>
                  <a:srgbClr val="5C5C5C"/>
                </a:solidFill>
                <a:latin typeface="Lato" panose="020F0502020204030203" pitchFamily="34" charset="0"/>
              </a:defRPr>
            </a:lvl1pPr>
          </a:lstStyle>
          <a:p>
            <a:pPr lvl="0"/>
            <a:r>
              <a:rPr lang="en-US"/>
              <a:t>Click to edit Master text styles</a:t>
            </a:r>
          </a:p>
        </p:txBody>
      </p:sp>
      <p:sp>
        <p:nvSpPr>
          <p:cNvPr id="14" name="Text Placeholder 13"/>
          <p:cNvSpPr>
            <a:spLocks noGrp="1"/>
          </p:cNvSpPr>
          <p:nvPr>
            <p:ph type="body" sz="quarter" idx="16"/>
          </p:nvPr>
        </p:nvSpPr>
        <p:spPr>
          <a:xfrm>
            <a:off x="5170714" y="433517"/>
            <a:ext cx="3265712" cy="820852"/>
          </a:xfrm>
        </p:spPr>
        <p:txBody>
          <a:bodyPr>
            <a:noAutofit/>
          </a:bodyPr>
          <a:lstStyle>
            <a:lvl1pPr marL="0" indent="0" algn="r">
              <a:buNone/>
              <a:defRPr sz="2800" b="1">
                <a:solidFill>
                  <a:srgbClr val="5C5C5C"/>
                </a:solidFill>
                <a:latin typeface="Lato" panose="020F0502020204030203" pitchFamily="34" charset="0"/>
              </a:defRPr>
            </a:lvl1pPr>
          </a:lstStyle>
          <a:p>
            <a:pPr lvl="0"/>
            <a:r>
              <a:rPr lang="en-US"/>
              <a:t>Click to edit Master text styles</a:t>
            </a:r>
          </a:p>
        </p:txBody>
      </p:sp>
      <p:sp>
        <p:nvSpPr>
          <p:cNvPr id="11" name="Slide Number Placeholder 8"/>
          <p:cNvSpPr>
            <a:spLocks noGrp="1"/>
          </p:cNvSpPr>
          <p:nvPr>
            <p:ph type="sldNum" sz="quarter" idx="17"/>
          </p:nvPr>
        </p:nvSpPr>
        <p:spPr/>
        <p:txBody>
          <a:bodyPr/>
          <a:lstStyle>
            <a:lvl1pPr>
              <a:defRPr>
                <a:solidFill>
                  <a:srgbClr val="5C5C5C"/>
                </a:solidFill>
              </a:defRPr>
            </a:lvl1pPr>
          </a:lstStyle>
          <a:p>
            <a:pPr>
              <a:defRPr/>
            </a:pPr>
            <a:fld id="{B3E7572A-DB1E-0B48-A9AF-75AB48B0A1B4}" type="slidenum">
              <a:rPr lang="en-US"/>
              <a:pPr>
                <a:defRPr/>
              </a:pPr>
              <a:t>‹#›</a:t>
            </a:fld>
            <a:endParaRPr lang="en-US"/>
          </a:p>
        </p:txBody>
      </p:sp>
    </p:spTree>
    <p:extLst>
      <p:ext uri="{BB962C8B-B14F-4D97-AF65-F5344CB8AC3E}">
        <p14:creationId xmlns:p14="http://schemas.microsoft.com/office/powerpoint/2010/main" val="2901904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ra 03">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 xmlns:a14="http://schemas.microsoft.com/office/drawing/2010/main">
                <a:solidFill>
                  <a:srgbClr val="FFFFFF"/>
                </a:solidFill>
              </a14:hiddenFill>
            </a:ext>
            <a:ext uri="{91240B29-F687-4f45-9708-019B960494DF}">
              <a14:hiddenLine xmlns:c="http://schemas.openxmlformats.org/drawingml/2006/chart" xmlns:c15="http://schemas.microsoft.com/office/drawing/2012/chart" xmlns=""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2"/>
          </p:nvPr>
        </p:nvSpPr>
        <p:spPr>
          <a:xfrm>
            <a:off x="4582886" y="-1"/>
            <a:ext cx="4561115" cy="6858001"/>
          </a:xfrm>
        </p:spPr>
        <p:txBody>
          <a:bodyPr rtlCol="0">
            <a:normAutofit/>
          </a:bodyPr>
          <a:lstStyle>
            <a:lvl1pPr>
              <a:defRPr>
                <a:solidFill>
                  <a:srgbClr val="5C5C5C"/>
                </a:solidFill>
              </a:defRPr>
            </a:lvl1pPr>
          </a:lstStyle>
          <a:p>
            <a:pPr lvl="0"/>
            <a:r>
              <a:rPr lang="en-US" noProof="0"/>
              <a:t>Click icon to add picture</a:t>
            </a:r>
          </a:p>
        </p:txBody>
      </p:sp>
      <p:sp>
        <p:nvSpPr>
          <p:cNvPr id="10" name="Text Placeholder 13"/>
          <p:cNvSpPr>
            <a:spLocks noGrp="1"/>
          </p:cNvSpPr>
          <p:nvPr>
            <p:ph type="body" sz="quarter" idx="13"/>
          </p:nvPr>
        </p:nvSpPr>
        <p:spPr>
          <a:xfrm>
            <a:off x="796020" y="3948573"/>
            <a:ext cx="2819399" cy="2196896"/>
          </a:xfrm>
        </p:spPr>
        <p:txBody>
          <a:bodyPr>
            <a:noAutofit/>
          </a:bodyPr>
          <a:lstStyle>
            <a:lvl1pPr marL="0" indent="0">
              <a:lnSpc>
                <a:spcPct val="120000"/>
              </a:lnSpc>
              <a:buNone/>
              <a:defRPr sz="1400">
                <a:solidFill>
                  <a:srgbClr val="5C5C5C"/>
                </a:solidFill>
                <a:latin typeface="Lato" panose="020F0502020204030203" pitchFamily="34" charset="0"/>
              </a:defRPr>
            </a:lvl1pPr>
          </a:lstStyle>
          <a:p>
            <a:pPr lvl="0"/>
            <a:r>
              <a:rPr lang="en-US"/>
              <a:t>Click to edit Master text styles</a:t>
            </a:r>
          </a:p>
        </p:txBody>
      </p:sp>
      <p:sp>
        <p:nvSpPr>
          <p:cNvPr id="13" name="Text Placeholder 13"/>
          <p:cNvSpPr>
            <a:spLocks noGrp="1"/>
          </p:cNvSpPr>
          <p:nvPr>
            <p:ph type="body" sz="quarter" idx="14"/>
          </p:nvPr>
        </p:nvSpPr>
        <p:spPr>
          <a:xfrm>
            <a:off x="796020" y="3223792"/>
            <a:ext cx="2819399" cy="410414"/>
          </a:xfrm>
        </p:spPr>
        <p:txBody>
          <a:bodyPr>
            <a:noAutofit/>
          </a:bodyPr>
          <a:lstStyle>
            <a:lvl1pPr marL="0" indent="0" algn="ctr">
              <a:buNone/>
              <a:defRPr sz="2400" b="1">
                <a:solidFill>
                  <a:srgbClr val="5C5C5C"/>
                </a:solidFill>
                <a:latin typeface="Lato" panose="020F0502020204030203" pitchFamily="34" charset="0"/>
              </a:defRPr>
            </a:lvl1pPr>
          </a:lstStyle>
          <a:p>
            <a:pPr lvl="0"/>
            <a:r>
              <a:rPr lang="en-US"/>
              <a:t>Click to edit Master text styles</a:t>
            </a:r>
          </a:p>
        </p:txBody>
      </p:sp>
      <p:sp>
        <p:nvSpPr>
          <p:cNvPr id="14" name="Text Placeholder 13"/>
          <p:cNvSpPr>
            <a:spLocks noGrp="1"/>
          </p:cNvSpPr>
          <p:nvPr>
            <p:ph type="body" sz="quarter" idx="16"/>
          </p:nvPr>
        </p:nvSpPr>
        <p:spPr>
          <a:xfrm>
            <a:off x="236119" y="433517"/>
            <a:ext cx="3972626"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12" name="Slide Number Placeholder 8"/>
          <p:cNvSpPr>
            <a:spLocks noGrp="1"/>
          </p:cNvSpPr>
          <p:nvPr>
            <p:ph type="sldNum" sz="quarter" idx="17"/>
          </p:nvPr>
        </p:nvSpPr>
        <p:spPr/>
        <p:txBody>
          <a:bodyPr/>
          <a:lstStyle>
            <a:lvl1pPr>
              <a:defRPr>
                <a:solidFill>
                  <a:schemeClr val="tx1"/>
                </a:solidFill>
              </a:defRPr>
            </a:lvl1pPr>
          </a:lstStyle>
          <a:p>
            <a:pPr>
              <a:defRPr/>
            </a:pPr>
            <a:fld id="{8BF53AF1-74B3-4345-A76A-13EC16334E6D}" type="slidenum">
              <a:rPr lang="en-US"/>
              <a:pPr>
                <a:defRPr/>
              </a:pPr>
              <a:t>‹#›</a:t>
            </a:fld>
            <a:endParaRPr lang="en-US"/>
          </a:p>
        </p:txBody>
      </p:sp>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30308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tra 04">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 xmlns:a14="http://schemas.microsoft.com/office/drawing/2010/main">
                <a:solidFill>
                  <a:srgbClr val="FFFFFF"/>
                </a:solidFill>
              </a14:hiddenFill>
            </a:ext>
            <a:ext uri="{91240B29-F687-4f45-9708-019B960494DF}">
              <a14:hiddenLine xmlns:c="http://schemas.openxmlformats.org/drawingml/2006/chart" xmlns:c15="http://schemas.microsoft.com/office/drawing/2012/chart" xmlns=""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2"/>
          </p:nvPr>
        </p:nvSpPr>
        <p:spPr>
          <a:xfrm>
            <a:off x="4582886" y="-1"/>
            <a:ext cx="4561115" cy="6858001"/>
          </a:xfrm>
        </p:spPr>
        <p:txBody>
          <a:bodyPr rtlCol="0">
            <a:normAutofit/>
          </a:bodyPr>
          <a:lstStyle>
            <a:lvl1pPr>
              <a:defRPr>
                <a:solidFill>
                  <a:schemeClr val="bg1">
                    <a:lumMod val="75000"/>
                    <a:lumOff val="25000"/>
                  </a:schemeClr>
                </a:solidFill>
              </a:defRPr>
            </a:lvl1pPr>
          </a:lstStyle>
          <a:p>
            <a:pPr lvl="0"/>
            <a:r>
              <a:rPr lang="en-US" noProof="0"/>
              <a:t>Click icon to add picture</a:t>
            </a:r>
          </a:p>
        </p:txBody>
      </p:sp>
      <p:sp>
        <p:nvSpPr>
          <p:cNvPr id="10" name="Text Placeholder 13"/>
          <p:cNvSpPr>
            <a:spLocks noGrp="1"/>
          </p:cNvSpPr>
          <p:nvPr>
            <p:ph type="body" sz="quarter" idx="13"/>
          </p:nvPr>
        </p:nvSpPr>
        <p:spPr>
          <a:xfrm>
            <a:off x="796020" y="3275726"/>
            <a:ext cx="2819399" cy="2847845"/>
          </a:xfrm>
        </p:spPr>
        <p:txBody>
          <a:bodyPr>
            <a:noAutofit/>
          </a:bodyPr>
          <a:lstStyle>
            <a:lvl1pPr marL="0" indent="0">
              <a:lnSpc>
                <a:spcPct val="120000"/>
              </a:lnSpc>
              <a:buNone/>
              <a:defRPr sz="1400">
                <a:solidFill>
                  <a:schemeClr val="bg1">
                    <a:lumMod val="75000"/>
                    <a:lumOff val="25000"/>
                  </a:schemeClr>
                </a:solidFill>
                <a:latin typeface="Lato" panose="020F0502020204030203" pitchFamily="34" charset="0"/>
              </a:defRPr>
            </a:lvl1pPr>
          </a:lstStyle>
          <a:p>
            <a:pPr lvl="0"/>
            <a:r>
              <a:rPr lang="en-US"/>
              <a:t>Click to edit Master text styles</a:t>
            </a:r>
          </a:p>
        </p:txBody>
      </p:sp>
      <p:sp>
        <p:nvSpPr>
          <p:cNvPr id="13" name="Text Placeholder 13"/>
          <p:cNvSpPr>
            <a:spLocks noGrp="1"/>
          </p:cNvSpPr>
          <p:nvPr>
            <p:ph type="body" sz="quarter" idx="14"/>
          </p:nvPr>
        </p:nvSpPr>
        <p:spPr>
          <a:xfrm>
            <a:off x="796020" y="2106192"/>
            <a:ext cx="2819399" cy="1014572"/>
          </a:xfrm>
        </p:spPr>
        <p:txBody>
          <a:bodyPr>
            <a:noAutofit/>
          </a:bodyPr>
          <a:lstStyle>
            <a:lvl1pPr marL="0" indent="0" algn="ctr">
              <a:buNone/>
              <a:defRPr sz="2400" b="1">
                <a:solidFill>
                  <a:schemeClr val="bg1">
                    <a:lumMod val="75000"/>
                    <a:lumOff val="25000"/>
                  </a:schemeClr>
                </a:solidFill>
                <a:latin typeface="Lato" panose="020F0502020204030203" pitchFamily="34" charset="0"/>
              </a:defRPr>
            </a:lvl1pPr>
          </a:lstStyle>
          <a:p>
            <a:pPr lvl="0"/>
            <a:r>
              <a:rPr lang="en-US"/>
              <a:t>Click to edit Master text styles</a:t>
            </a:r>
          </a:p>
        </p:txBody>
      </p:sp>
      <p:sp>
        <p:nvSpPr>
          <p:cNvPr id="14" name="Text Placeholder 13"/>
          <p:cNvSpPr>
            <a:spLocks noGrp="1"/>
          </p:cNvSpPr>
          <p:nvPr>
            <p:ph type="body" sz="quarter" idx="16"/>
          </p:nvPr>
        </p:nvSpPr>
        <p:spPr>
          <a:xfrm>
            <a:off x="236120" y="433517"/>
            <a:ext cx="3869286" cy="410414"/>
          </a:xfrm>
        </p:spPr>
        <p:txBody>
          <a:bodyPr>
            <a:noAutofit/>
          </a:bodyPr>
          <a:lstStyle>
            <a:lvl1pPr marL="0" indent="0">
              <a:buNone/>
              <a:defRPr sz="2800" b="1">
                <a:solidFill>
                  <a:schemeClr val="bg1">
                    <a:lumMod val="75000"/>
                    <a:lumOff val="25000"/>
                  </a:schemeClr>
                </a:solidFill>
                <a:latin typeface="Lato" panose="020F0502020204030203" pitchFamily="34" charset="0"/>
              </a:defRPr>
            </a:lvl1pPr>
          </a:lstStyle>
          <a:p>
            <a:pPr lvl="0"/>
            <a:r>
              <a:rPr lang="en-US"/>
              <a:t>Click to edit Master text styles</a:t>
            </a:r>
          </a:p>
        </p:txBody>
      </p:sp>
      <p:sp>
        <p:nvSpPr>
          <p:cNvPr id="12" name="Slide Number Placeholder 8"/>
          <p:cNvSpPr>
            <a:spLocks noGrp="1"/>
          </p:cNvSpPr>
          <p:nvPr>
            <p:ph type="sldNum" sz="quarter" idx="17"/>
          </p:nvPr>
        </p:nvSpPr>
        <p:spPr/>
        <p:txBody>
          <a:bodyPr/>
          <a:lstStyle>
            <a:lvl1pPr>
              <a:defRPr/>
            </a:lvl1pPr>
          </a:lstStyle>
          <a:p>
            <a:pPr>
              <a:defRPr/>
            </a:pPr>
            <a:fld id="{7D014DA3-1F57-D94D-8D4E-09AB88B867B5}" type="slidenum">
              <a:rPr lang="en-US"/>
              <a:pPr>
                <a:defRPr/>
              </a:pPr>
              <a:t>‹#›</a:t>
            </a:fld>
            <a:endParaRPr lang="en-US"/>
          </a:p>
        </p:txBody>
      </p:sp>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609445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c="http://schemas.openxmlformats.org/drawingml/2006/chart" xmlns:c15="http://schemas.microsoft.com/office/drawing/2012/chart" xmlns="" xmlns:a14="http://schemas.microsoft.com/office/drawing/2010/main">
                <a:solidFill>
                  <a:srgbClr val="FFFFFF"/>
                </a:solidFill>
              </a14:hiddenFill>
            </a:ext>
            <a:ext uri="{91240B29-F687-4f45-9708-019B960494DF}">
              <a14:hiddenLine xmlns:c="http://schemas.openxmlformats.org/drawingml/2006/chart" xmlns:c15="http://schemas.microsoft.com/office/drawing/2012/chart" xmlns="" xmlns:a14="http://schemas.microsoft.com/office/drawing/2010/main" w="9525">
                <a:solidFill>
                  <a:srgbClr val="000000"/>
                </a:solidFill>
                <a:miter lim="800000"/>
                <a:headEnd/>
                <a:tailEnd/>
              </a14:hiddenLine>
            </a:ext>
            <a:ext uri="{FAA26D3D-D897-4be2-8F04-BA451C77F1D7}">
              <ma14:placeholderFlag xmlns:c="http://schemas.openxmlformats.org/drawingml/2006/chart" xmlns:c15="http://schemas.microsoft.com/office/drawing/2012/chart"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c="http://schemas.openxmlformats.org/drawingml/2006/chart" xmlns:c15="http://schemas.microsoft.com/office/drawing/2012/chart" xmlns="" xmlns:a14="http://schemas.microsoft.com/office/drawing/2010/main">
                <a:solidFill>
                  <a:srgbClr val="FFFFFF"/>
                </a:solidFill>
              </a14:hiddenFill>
            </a:ext>
            <a:ext uri="{91240B29-F687-4f45-9708-019B960494DF}">
              <a14:hiddenLine xmlns:c="http://schemas.openxmlformats.org/drawingml/2006/chart" xmlns:c15="http://schemas.microsoft.com/office/drawing/2012/chart" xmlns="" xmlns:a14="http://schemas.microsoft.com/office/drawing/2010/main" w="9525">
                <a:solidFill>
                  <a:srgbClr val="000000"/>
                </a:solidFill>
                <a:miter lim="800000"/>
                <a:headEnd/>
                <a:tailEnd/>
              </a14:hiddenLine>
            </a:ext>
            <a:ext uri="{FAA26D3D-D897-4be2-8F04-BA451C77F1D7}">
              <ma14:placeholderFlag xmlns:c="http://schemas.openxmlformats.org/drawingml/2006/chart" xmlns:c15="http://schemas.microsoft.com/office/drawing/2012/chart"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cs typeface="+mn-cs"/>
              </a:defRPr>
            </a:lvl1pPr>
          </a:lstStyle>
          <a:p>
            <a:pPr>
              <a:defRPr/>
            </a:pPr>
            <a:fld id="{ECAF25AA-D4E7-BC44-A370-B527EEEB3E73}" type="datetimeFigureOut">
              <a:rPr lang="en-US"/>
              <a:pPr>
                <a:defRPr/>
              </a:pPr>
              <a:t>5/7/2017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cs typeface="+mn-cs"/>
              </a:defRPr>
            </a:lvl1pPr>
          </a:lstStyle>
          <a:p>
            <a:pPr>
              <a:defRPr/>
            </a:pPr>
            <a:fld id="{82C11889-A0B8-1A4E-90C6-60AEB581533A}" type="slidenum">
              <a:rPr lang="en-US"/>
              <a:pPr>
                <a:defRPr/>
              </a:pPr>
              <a:t>‹#›</a:t>
            </a:fld>
            <a:endParaRPr lang="en-US" dirty="0"/>
          </a:p>
        </p:txBody>
      </p:sp>
      <p:sp>
        <p:nvSpPr>
          <p:cNvPr id="7" name="Rectangle 6"/>
          <p:cNvSpPr/>
          <p:nvPr/>
        </p:nvSpPr>
        <p:spPr>
          <a:xfrm>
            <a:off x="0" y="481013"/>
            <a:ext cx="85725" cy="593725"/>
          </a:xfrm>
          <a:prstGeom prst="rect">
            <a:avLst/>
          </a:prstGeom>
          <a:solidFill>
            <a:srgbClr val="38C6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Tree>
  </p:cSld>
  <p:clrMap bg1="lt1" tx1="dk1" bg2="lt2" tx2="dk2" accent1="accent1" accent2="accent2" accent3="accent3" accent4="accent4" accent5="accent5" accent6="accent6" hlink="hlink" folHlink="folHlink"/>
  <p:sldLayoutIdLst>
    <p:sldLayoutId id="2147484378" r:id="rId1"/>
    <p:sldLayoutId id="2147484382" r:id="rId2"/>
    <p:sldLayoutId id="2147484368" r:id="rId3"/>
    <p:sldLayoutId id="2147484379" r:id="rId4"/>
    <p:sldLayoutId id="2147484380" r:id="rId5"/>
    <p:sldLayoutId id="2147484367" r:id="rId6"/>
    <p:sldLayoutId id="2147484369" r:id="rId7"/>
    <p:sldLayoutId id="2147484370" r:id="rId8"/>
    <p:sldLayoutId id="2147484371" r:id="rId9"/>
    <p:sldLayoutId id="2147484372" r:id="rId10"/>
    <p:sldLayoutId id="2147484373" r:id="rId11"/>
    <p:sldLayoutId id="2147484374" r:id="rId12"/>
    <p:sldLayoutId id="2147484375" r:id="rId13"/>
    <p:sldLayoutId id="2147484376" r:id="rId14"/>
    <p:sldLayoutId id="2147484323" r:id="rId15"/>
    <p:sldLayoutId id="2147484377" r:id="rId16"/>
  </p:sldLayoutIdLst>
  <p:hf hdr="0" dt="0"/>
  <p:txStyles>
    <p:titleStyle>
      <a:lvl1pPr algn="l" rtl="0" eaLnBrk="1" fontAlgn="base" hangingPunct="1">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6pPr>
      <a:lvl7pPr marL="9144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7pPr>
      <a:lvl8pPr marL="13716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8pPr>
      <a:lvl9pPr marL="18288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cawst.org/" TargetMode="External"/><Relationship Id="rId7" Type="http://schemas.openxmlformats.org/officeDocument/2006/relationships/image" Target="../media/image7.png"/><Relationship Id="rId2" Type="http://schemas.openxmlformats.org/officeDocument/2006/relationships/hyperlink" Target="http://creativecommons.org/licenses/by/4.0" TargetMode="Externa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www.sandec.ch/"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14.png"/><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mlDrawing" Target="../drawings/vmlDrawing6.vml"/><Relationship Id="rId5" Type="http://schemas.openxmlformats.org/officeDocument/2006/relationships/image" Target="../media/image15.png"/><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8" Type="http://schemas.openxmlformats.org/officeDocument/2006/relationships/hyperlink" Target="http://www.cawst.org/resources" TargetMode="External"/><Relationship Id="rId3" Type="http://schemas.openxmlformats.org/officeDocument/2006/relationships/hyperlink" Target="http://www.cawst.org/" TargetMode="External"/><Relationship Id="rId7" Type="http://schemas.openxmlformats.org/officeDocument/2006/relationships/image" Target="../media/image2.jpeg"/><Relationship Id="rId2" Type="http://schemas.openxmlformats.org/officeDocument/2006/relationships/hyperlink" Target="mailto:support@cawst.org" TargetMode="Externa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www.sandec.ch/" TargetMode="External"/><Relationship Id="rId4" Type="http://schemas.openxmlformats.org/officeDocument/2006/relationships/hyperlink" Target="mailto:info@sandec.ch"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sandec.ch" TargetMode="External"/><Relationship Id="rId2" Type="http://schemas.openxmlformats.org/officeDocument/2006/relationships/hyperlink" Target="http://www.cawst.org/resources"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12.png"/><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13.png"/><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36121" y="250635"/>
            <a:ext cx="3512920" cy="998240"/>
          </a:xfrm>
        </p:spPr>
        <p:txBody>
          <a:bodyPr/>
          <a:lstStyle/>
          <a:p>
            <a:pPr rtl="0">
              <a:spcBef>
                <a:spcPts val="0"/>
              </a:spcBef>
            </a:pPr>
            <a:r>
              <a:rPr sz="2800" dirty="0" err="1"/>
              <a:t>Licence</a:t>
            </a:r>
            <a:r>
              <a:rPr sz="2800" dirty="0"/>
              <a:t> </a:t>
            </a:r>
          </a:p>
          <a:p>
            <a:pPr rtl="0">
              <a:spcBef>
                <a:spcPts val="0"/>
              </a:spcBef>
            </a:pPr>
            <a:r>
              <a:rPr sz="2800" dirty="0"/>
              <a:t>Creative Commons</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1</a:t>
            </a:fld>
            <a:endParaRPr/>
          </a:p>
        </p:txBody>
      </p:sp>
      <p:sp>
        <p:nvSpPr>
          <p:cNvPr id="16" name="TextBox 15"/>
          <p:cNvSpPr txBox="1"/>
          <p:nvPr/>
        </p:nvSpPr>
        <p:spPr>
          <a:xfrm>
            <a:off x="328514" y="1054135"/>
            <a:ext cx="8142939" cy="5148076"/>
          </a:xfrm>
          <a:prstGeom prst="rect">
            <a:avLst/>
          </a:prstGeom>
          <a:noFill/>
        </p:spPr>
        <p:txBody>
          <a:bodyPr wrap="square" rtlCol="0">
            <a:spAutoFit/>
          </a:bodyPr>
          <a:lstStyle/>
          <a:p>
            <a:pPr rtl="0" eaLnBrk="1" fontAlgn="auto" hangingPunct="1">
              <a:lnSpc>
                <a:spcPct val="120000"/>
              </a:lnSpc>
              <a:spcBef>
                <a:spcPts val="0"/>
              </a:spcBef>
              <a:spcAft>
                <a:spcPts val="0"/>
              </a:spcAft>
              <a:defRPr/>
            </a:pPr>
            <a:r>
              <a:rPr lang="fr-FR" sz="1200" dirty="0">
                <a:solidFill>
                  <a:schemeClr val="bg1"/>
                </a:solidFill>
                <a:latin typeface="Lato" panose="020F0502020204030203" pitchFamily="34" charset="0"/>
                <a:ea typeface="+mn-ea"/>
                <a:cs typeface="+mn-cs"/>
              </a:rPr>
              <a:t>Le contenu de ce document est en libre accès et sous licence Creative Commons </a:t>
            </a:r>
          </a:p>
          <a:p>
            <a:pPr rtl="0" eaLnBrk="1" fontAlgn="auto" hangingPunct="1">
              <a:lnSpc>
                <a:spcPct val="120000"/>
              </a:lnSpc>
              <a:spcBef>
                <a:spcPts val="0"/>
              </a:spcBef>
              <a:spcAft>
                <a:spcPts val="0"/>
              </a:spcAft>
              <a:defRPr/>
            </a:pPr>
            <a:r>
              <a:rPr lang="fr-FR" sz="1200" dirty="0">
                <a:solidFill>
                  <a:schemeClr val="bg1"/>
                </a:solidFill>
                <a:latin typeface="Lato" panose="020F0502020204030203" pitchFamily="34" charset="0"/>
                <a:ea typeface="+mn-ea"/>
                <a:cs typeface="+mn-cs"/>
              </a:rPr>
              <a:t>Attribution Works 4.0 International.</a:t>
            </a:r>
            <a:br>
              <a:rPr lang="fr-FR" sz="1200" dirty="0">
                <a:solidFill>
                  <a:schemeClr val="bg1"/>
                </a:solidFill>
                <a:latin typeface="Lato" panose="020F0502020204030203" pitchFamily="34" charset="0"/>
                <a:ea typeface="+mn-ea"/>
                <a:cs typeface="+mn-cs"/>
              </a:rPr>
            </a:br>
            <a:r>
              <a:rPr lang="fr-FR" sz="1200" dirty="0">
                <a:solidFill>
                  <a:schemeClr val="bg1"/>
                </a:solidFill>
                <a:latin typeface="Lato" panose="020F0502020204030203" pitchFamily="34" charset="0"/>
                <a:ea typeface="+mn-ea"/>
                <a:cs typeface="+mn-cs"/>
              </a:rPr>
              <a:t> </a:t>
            </a:r>
            <a:br>
              <a:rPr lang="fr-FR" sz="1200" dirty="0">
                <a:solidFill>
                  <a:schemeClr val="bg1"/>
                </a:solidFill>
                <a:latin typeface="Lato" panose="020F0502020204030203" pitchFamily="34" charset="0"/>
                <a:ea typeface="+mn-ea"/>
                <a:cs typeface="+mn-cs"/>
              </a:rPr>
            </a:br>
            <a:r>
              <a:rPr lang="fr-FR" sz="1200" dirty="0">
                <a:solidFill>
                  <a:schemeClr val="bg1"/>
                </a:solidFill>
                <a:latin typeface="Lato" panose="020F0502020204030203" pitchFamily="34" charset="0"/>
                <a:ea typeface="+mn-ea"/>
                <a:cs typeface="+mn-cs"/>
              </a:rPr>
              <a:t>Pour lire une copie de cette licence, visitez le site </a:t>
            </a:r>
            <a:r>
              <a:rPr lang="fr-FR" sz="1200" dirty="0">
                <a:solidFill>
                  <a:srgbClr val="24A4D6"/>
                </a:solidFill>
                <a:latin typeface="Lato" panose="020F0502020204030203" pitchFamily="34" charset="0"/>
                <a:ea typeface="+mn-ea"/>
                <a:cs typeface="+mn-cs"/>
                <a:hlinkClick r:id="rId2"/>
              </a:rPr>
              <a:t>http://creativecommons.org/licenses/by/4.0</a:t>
            </a:r>
          </a:p>
          <a:p>
            <a:pPr lvl="3" rtl="0" eaLnBrk="1" fontAlgn="auto" hangingPunct="1">
              <a:lnSpc>
                <a:spcPct val="120000"/>
              </a:lnSpc>
              <a:spcBef>
                <a:spcPts val="1000"/>
              </a:spcBef>
              <a:spcAft>
                <a:spcPts val="0"/>
              </a:spcAft>
              <a:defRPr/>
            </a:pPr>
            <a:br>
              <a:rPr lang="fr-FR" sz="1200" dirty="0">
                <a:solidFill>
                  <a:schemeClr val="bg2"/>
                </a:solidFill>
                <a:latin typeface="Lato" panose="020F0502020204030203" pitchFamily="34" charset="0"/>
              </a:rPr>
            </a:br>
            <a:r>
              <a:rPr lang="fr-FR" sz="1200" dirty="0">
                <a:solidFill>
                  <a:schemeClr val="bg2"/>
                </a:solidFill>
                <a:latin typeface="Lato" panose="020F0502020204030203" pitchFamily="34" charset="0"/>
              </a:rPr>
              <a:t>Vous pouvez :</a:t>
            </a:r>
            <a:br>
              <a:rPr lang="fr-FR" sz="1200" dirty="0">
                <a:solidFill>
                  <a:schemeClr val="bg2"/>
                </a:solidFill>
                <a:latin typeface="Lato" panose="020F0502020204030203" pitchFamily="34" charset="0"/>
              </a:rPr>
            </a:br>
            <a:r>
              <a:rPr lang="fr-FR" sz="1400" b="1" dirty="0">
                <a:solidFill>
                  <a:schemeClr val="bg2"/>
                </a:solidFill>
                <a:latin typeface="Lato" panose="020F0502020204030203" pitchFamily="34" charset="0"/>
              </a:rPr>
              <a:t>Partager </a:t>
            </a:r>
            <a:r>
              <a:rPr lang="fr-FR" sz="1200" dirty="0">
                <a:solidFill>
                  <a:schemeClr val="bg2"/>
                </a:solidFill>
                <a:latin typeface="Lato" panose="020F0502020204030203" pitchFamily="34" charset="0"/>
              </a:rPr>
              <a:t>– Copier, distribuer et communiquer le matériel par tous moyens et sous tous formats</a:t>
            </a:r>
            <a:br>
              <a:rPr lang="fr-FR" sz="1200" dirty="0">
                <a:solidFill>
                  <a:schemeClr val="bg2"/>
                </a:solidFill>
                <a:latin typeface="Lato" panose="020F0502020204030203" pitchFamily="34" charset="0"/>
              </a:rPr>
            </a:br>
            <a:r>
              <a:rPr lang="fr-FR" sz="1400" b="1" dirty="0">
                <a:solidFill>
                  <a:schemeClr val="bg2"/>
                </a:solidFill>
                <a:latin typeface="Lato" panose="020F0502020204030203" pitchFamily="34" charset="0"/>
              </a:rPr>
              <a:t>Réorganiser</a:t>
            </a:r>
            <a:r>
              <a:rPr lang="fr-FR" sz="1200" dirty="0">
                <a:solidFill>
                  <a:schemeClr val="bg2"/>
                </a:solidFill>
                <a:latin typeface="Lato" panose="020F0502020204030203" pitchFamily="34" charset="0"/>
              </a:rPr>
              <a:t> – Modifier, transformer et créer à partir du matériel pour toute utilisation, y compris commerciale</a:t>
            </a:r>
            <a:br>
              <a:rPr lang="fr-FR" sz="1200" dirty="0">
                <a:solidFill>
                  <a:schemeClr val="bg2"/>
                </a:solidFill>
                <a:latin typeface="Lato" panose="020F0502020204030203" pitchFamily="34" charset="0"/>
              </a:rPr>
            </a:br>
            <a:endParaRPr lang="fr-FR" sz="1200" dirty="0">
              <a:solidFill>
                <a:schemeClr val="bg2"/>
              </a:solidFill>
              <a:latin typeface="Lato" panose="020F0502020204030203" pitchFamily="34" charset="0"/>
            </a:endParaRPr>
          </a:p>
          <a:p>
            <a:pPr rtl="0" eaLnBrk="1" fontAlgn="auto" hangingPunct="1">
              <a:lnSpc>
                <a:spcPct val="120000"/>
              </a:lnSpc>
              <a:spcBef>
                <a:spcPts val="0"/>
              </a:spcBef>
              <a:spcAft>
                <a:spcPts val="0"/>
              </a:spcAft>
              <a:defRPr/>
            </a:pPr>
            <a:r>
              <a:rPr lang="fr-FR" sz="1200" dirty="0">
                <a:solidFill>
                  <a:schemeClr val="bg1"/>
                </a:solidFill>
                <a:latin typeface="Lato" panose="020F0502020204030203" pitchFamily="34" charset="0"/>
                <a:ea typeface="+mn-ea"/>
                <a:cs typeface="+mn-cs"/>
              </a:rPr>
              <a:t>Aux conditions suivantes :</a:t>
            </a:r>
          </a:p>
          <a:p>
            <a:pPr marL="0" lvl="4" rtl="0" eaLnBrk="1" fontAlgn="auto" hangingPunct="1">
              <a:lnSpc>
                <a:spcPct val="120000"/>
              </a:lnSpc>
              <a:spcBef>
                <a:spcPts val="1000"/>
              </a:spcBef>
              <a:spcAft>
                <a:spcPts val="0"/>
              </a:spcAft>
              <a:defRPr/>
            </a:pPr>
            <a:r>
              <a:rPr lang="fr-FR" sz="1400" b="1" dirty="0">
                <a:solidFill>
                  <a:schemeClr val="bg1"/>
                </a:solidFill>
                <a:latin typeface="Lato" panose="020F0502020204030203" pitchFamily="34" charset="0"/>
                <a:ea typeface="+mn-ea"/>
                <a:cs typeface="+mn-cs"/>
              </a:rPr>
              <a:t>Attribution</a:t>
            </a:r>
            <a:r>
              <a:rPr lang="fr-FR" sz="1200" dirty="0">
                <a:solidFill>
                  <a:schemeClr val="bg1"/>
                </a:solidFill>
                <a:latin typeface="Lato" panose="020F0502020204030203" pitchFamily="34" charset="0"/>
                <a:ea typeface="+mn-ea"/>
                <a:cs typeface="+mn-cs"/>
              </a:rPr>
              <a:t> – Vous devez mentionner CAWST et </a:t>
            </a:r>
            <a:r>
              <a:rPr lang="fr-FR" sz="1200" dirty="0" err="1">
                <a:solidFill>
                  <a:schemeClr val="bg1"/>
                </a:solidFill>
                <a:latin typeface="Lato" panose="020F0502020204030203" pitchFamily="34" charset="0"/>
                <a:ea typeface="+mn-ea"/>
                <a:cs typeface="+mn-cs"/>
              </a:rPr>
              <a:t>Eaweg-Sandec</a:t>
            </a:r>
            <a:r>
              <a:rPr lang="fr-FR" sz="1200" dirty="0">
                <a:solidFill>
                  <a:schemeClr val="bg1"/>
                </a:solidFill>
                <a:latin typeface="Lato" panose="020F0502020204030203" pitchFamily="34" charset="0"/>
                <a:ea typeface="+mn-ea"/>
                <a:cs typeface="+mn-cs"/>
              </a:rPr>
              <a:t> de manière appropriée, fournir un lien vers la licence, et indiquer les éventuelles modifications apportées. Ces informations doivent être justifiées, sans toutefois suggérer que CAWST et </a:t>
            </a:r>
            <a:r>
              <a:rPr lang="fr-FR" sz="1200" dirty="0" err="1">
                <a:solidFill>
                  <a:schemeClr val="bg1"/>
                </a:solidFill>
                <a:latin typeface="Lato" panose="020F0502020204030203" pitchFamily="34" charset="0"/>
                <a:ea typeface="+mn-ea"/>
                <a:cs typeface="+mn-cs"/>
              </a:rPr>
              <a:t>Eawag-Sandec</a:t>
            </a:r>
            <a:r>
              <a:rPr lang="fr-FR" sz="1200" dirty="0">
                <a:solidFill>
                  <a:schemeClr val="bg1"/>
                </a:solidFill>
                <a:latin typeface="Lato" panose="020F0502020204030203" pitchFamily="34" charset="0"/>
                <a:ea typeface="+mn-ea"/>
                <a:cs typeface="+mn-cs"/>
              </a:rPr>
              <a:t> vous soutiennent ou acceptent la façon dont vous utilisez leurs ressources. Veuillez mentionner nos sites Web : </a:t>
            </a:r>
            <a:r>
              <a:rPr lang="fr-FR" sz="1200" dirty="0">
                <a:solidFill>
                  <a:schemeClr val="bg1"/>
                </a:solidFill>
                <a:latin typeface="Lato" panose="020F0502020204030203" pitchFamily="34" charset="0"/>
                <a:ea typeface="+mn-ea"/>
                <a:cs typeface="+mn-cs"/>
                <a:hlinkClick r:id="rId3"/>
              </a:rPr>
              <a:t>www.cawst.org</a:t>
            </a:r>
            <a:r>
              <a:rPr lang="fr-FR" sz="1200" dirty="0">
                <a:solidFill>
                  <a:schemeClr val="bg1"/>
                </a:solidFill>
                <a:latin typeface="Lato" panose="020F0502020204030203" pitchFamily="34" charset="0"/>
                <a:ea typeface="+mn-ea"/>
                <a:cs typeface="+mn-cs"/>
              </a:rPr>
              <a:t> et </a:t>
            </a:r>
            <a:r>
              <a:rPr lang="fr-FR" sz="1200" dirty="0">
                <a:solidFill>
                  <a:schemeClr val="bg1"/>
                </a:solidFill>
                <a:latin typeface="Lato" panose="020F0502020204030203" pitchFamily="34" charset="0"/>
                <a:ea typeface="+mn-ea"/>
                <a:cs typeface="+mn-cs"/>
                <a:hlinkClick r:id="rId4"/>
              </a:rPr>
              <a:t>www.sandec.ch</a:t>
            </a:r>
          </a:p>
          <a:p>
            <a:pPr marL="0" lvl="4" rtl="0" eaLnBrk="1" fontAlgn="auto" hangingPunct="1">
              <a:lnSpc>
                <a:spcPct val="120000"/>
              </a:lnSpc>
              <a:spcBef>
                <a:spcPts val="1000"/>
              </a:spcBef>
              <a:spcAft>
                <a:spcPts val="0"/>
              </a:spcAft>
              <a:defRPr/>
            </a:pPr>
            <a:r>
              <a:rPr lang="fr-FR" sz="1200" dirty="0">
                <a:solidFill>
                  <a:schemeClr val="bg1"/>
                </a:solidFill>
                <a:latin typeface="Lato" panose="020F0502020204030203" pitchFamily="34" charset="0"/>
                <a:ea typeface="+mn-ea"/>
                <a:cs typeface="+mn-cs"/>
              </a:rPr>
              <a:t>CAWST et </a:t>
            </a:r>
            <a:r>
              <a:rPr lang="fr-FR" sz="1200" dirty="0" err="1">
                <a:solidFill>
                  <a:schemeClr val="bg1"/>
                </a:solidFill>
                <a:latin typeface="Lato" panose="020F0502020204030203" pitchFamily="34" charset="0"/>
                <a:ea typeface="+mn-ea"/>
                <a:cs typeface="+mn-cs"/>
              </a:rPr>
              <a:t>Eawag-Sandec</a:t>
            </a:r>
            <a:r>
              <a:rPr lang="fr-FR" sz="1200" dirty="0">
                <a:solidFill>
                  <a:schemeClr val="bg1"/>
                </a:solidFill>
                <a:latin typeface="Lato" panose="020F0502020204030203" pitchFamily="34" charset="0"/>
                <a:ea typeface="+mn-ea"/>
                <a:cs typeface="+mn-cs"/>
              </a:rPr>
              <a:t> publieront régulièrement des mises à jour de ce document. Pour cette raison, il est recommandé de ne pas proposer ce document en téléchargement sur votre site web.</a:t>
            </a:r>
          </a:p>
          <a:p>
            <a:pPr marL="0" lvl="4" rtl="0" eaLnBrk="1" fontAlgn="auto" hangingPunct="1">
              <a:lnSpc>
                <a:spcPct val="120000"/>
              </a:lnSpc>
              <a:spcBef>
                <a:spcPts val="1000"/>
              </a:spcBef>
              <a:spcAft>
                <a:spcPts val="0"/>
              </a:spcAft>
              <a:defRPr/>
            </a:pPr>
            <a:r>
              <a:rPr lang="fr-FR" sz="1200" dirty="0">
                <a:solidFill>
                  <a:schemeClr val="bg1"/>
                </a:solidFill>
                <a:latin typeface="Lato"/>
                <a:ea typeface="+mn-ea"/>
                <a:cs typeface="Arial" charset="0"/>
              </a:rPr>
              <a:t>CAWST, </a:t>
            </a:r>
            <a:r>
              <a:rPr lang="fr-FR" sz="1200" dirty="0" err="1">
                <a:solidFill>
                  <a:schemeClr val="bg1"/>
                </a:solidFill>
                <a:latin typeface="Lato"/>
                <a:ea typeface="+mn-ea"/>
                <a:cs typeface="Arial" charset="0"/>
              </a:rPr>
              <a:t>Eawag-Sandec</a:t>
            </a:r>
            <a:r>
              <a:rPr lang="fr-FR" sz="1200" dirty="0">
                <a:solidFill>
                  <a:schemeClr val="bg1"/>
                </a:solidFill>
                <a:latin typeface="Lato"/>
                <a:ea typeface="+mn-ea"/>
                <a:cs typeface="Arial" charset="0"/>
              </a:rPr>
              <a:t> et ses administrateurs, employés, contractants et bénévoles n'endossent aucune responsabilité et ne donnent aucune garantie en ce qui concerne les résultats pouvant être obtenus par l'utilisation des informations fournies</a:t>
            </a:r>
            <a:r>
              <a:rPr lang="fr-FR" sz="1200" dirty="0">
                <a:solidFill>
                  <a:srgbClr val="000000"/>
                </a:solidFill>
                <a:latin typeface="Lato"/>
                <a:ea typeface="+mn-ea"/>
                <a:cs typeface="Arial" charset="0"/>
              </a:rPr>
              <a:t>.</a:t>
            </a:r>
          </a:p>
        </p:txBody>
      </p:sp>
      <p:grpSp>
        <p:nvGrpSpPr>
          <p:cNvPr id="6" name="Group 5"/>
          <p:cNvGrpSpPr/>
          <p:nvPr/>
        </p:nvGrpSpPr>
        <p:grpSpPr>
          <a:xfrm>
            <a:off x="533407" y="2127921"/>
            <a:ext cx="986155" cy="835092"/>
            <a:chOff x="329372" y="2666906"/>
            <a:chExt cx="986155" cy="835092"/>
          </a:xfrm>
        </p:grpSpPr>
        <p:pic>
          <p:nvPicPr>
            <p:cNvPr id="17" name="Picture 16"/>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56042" y="3254348"/>
              <a:ext cx="959485" cy="247650"/>
            </a:xfrm>
            <a:prstGeom prst="rect">
              <a:avLst/>
            </a:prstGeom>
            <a:noFill/>
          </p:spPr>
        </p:pic>
        <p:pic>
          <p:nvPicPr>
            <p:cNvPr id="18" name="Picture 17"/>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29372" y="2666906"/>
              <a:ext cx="986155" cy="352425"/>
            </a:xfrm>
            <a:prstGeom prst="rect">
              <a:avLst/>
            </a:prstGeom>
            <a:noFill/>
          </p:spPr>
        </p:pic>
      </p:grpSp>
      <p:pic>
        <p:nvPicPr>
          <p:cNvPr id="19" name="Picture 18" descr="N:\Communications\Communications Tools\Logos &amp; Graphics\Logos\+ CAWST\cawst_logo_full--docx_header--colour.png"/>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749041" y="109255"/>
            <a:ext cx="2431415" cy="944880"/>
          </a:xfrm>
          <a:prstGeom prst="rect">
            <a:avLst/>
          </a:prstGeom>
          <a:noFill/>
          <a:ln>
            <a:noFill/>
          </a:ln>
        </p:spPr>
      </p:pic>
      <p:sp>
        <p:nvSpPr>
          <p:cNvPr id="9" name="TextBox 8"/>
          <p:cNvSpPr txBox="1"/>
          <p:nvPr/>
        </p:nvSpPr>
        <p:spPr>
          <a:xfrm>
            <a:off x="9116046" y="4343803"/>
            <a:ext cx="1403288" cy="369332"/>
          </a:xfrm>
          <a:prstGeom prst="rect">
            <a:avLst/>
          </a:prstGeom>
          <a:noFill/>
        </p:spPr>
        <p:txBody>
          <a:bodyPr wrap="square" rtlCol="0">
            <a:spAutoFit/>
          </a:bodyPr>
          <a:lstStyle/>
          <a:p>
            <a:endParaRPr lang="en-CA" dirty="0"/>
          </a:p>
        </p:txBody>
      </p:sp>
      <p:pic>
        <p:nvPicPr>
          <p:cNvPr id="10" name="Picture 9"/>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801262" y="277487"/>
            <a:ext cx="1762584" cy="1234090"/>
          </a:xfrm>
          <a:prstGeom prst="rect">
            <a:avLst/>
          </a:prstGeom>
        </p:spPr>
      </p:pic>
    </p:spTree>
    <p:extLst>
      <p:ext uri="{BB962C8B-B14F-4D97-AF65-F5344CB8AC3E}">
        <p14:creationId xmlns:p14="http://schemas.microsoft.com/office/powerpoint/2010/main" val="3579045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rtl="0"/>
            <a:r>
              <a:t>Quel élément augmente le risque de contamination de l'eau ?  </a:t>
            </a:r>
          </a:p>
        </p:txBody>
      </p:sp>
      <p:sp>
        <p:nvSpPr>
          <p:cNvPr id="3" name="Text Placeholder 2"/>
          <p:cNvSpPr>
            <a:spLocks noGrp="1"/>
          </p:cNvSpPr>
          <p:nvPr>
            <p:ph type="body" sz="quarter" idx="14"/>
          </p:nvPr>
        </p:nvSpPr>
        <p:spPr/>
        <p:txBody>
          <a:bodyPr/>
          <a:lstStyle/>
          <a:p>
            <a:pPr rtl="0"/>
            <a:r>
              <a:t>Contamination de source d'eau de boisson</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10</a:t>
            </a:fld>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c="http://schemas.openxmlformats.org/drawingml/2006/chart" xmlns:c15="http://schemas.microsoft.com/office/drawing/2012/chart" xmlns="" xmlns:a14="http://schemas.microsoft.com/office/drawing/2010/main">
                <a:solidFill>
                  <a:schemeClr val="accent1"/>
                </a:solidFill>
              </a14:hiddenFill>
            </a:ext>
            <a:ext uri="{91240B29-F687-4f45-9708-019B960494DF}">
              <a14:hiddenLine xmlns:c="http://schemas.openxmlformats.org/drawingml/2006/chart" xmlns:c15="http://schemas.microsoft.com/office/drawing/2012/chart" xmlns="" xmlns:a14="http://schemas.microsoft.com/office/drawing/2010/main" w="9525">
                <a:solidFill>
                  <a:schemeClr val="tx1"/>
                </a:solidFill>
                <a:miter lim="800000"/>
                <a:headEnd/>
                <a:tailEnd/>
              </a14:hiddenLine>
            </a:ext>
            <a:ext uri="{AF507438-7753-43e0-B8FC-AC1667EBCBE1}">
              <a14:hiddenEffects xmlns:c="http://schemas.openxmlformats.org/drawingml/2006/chart" xmlns:c15="http://schemas.microsoft.com/office/drawing/2012/chart"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316331877"/>
              </p:ext>
            </p:extLst>
          </p:nvPr>
        </p:nvGraphicFramePr>
        <p:xfrm>
          <a:off x="1347615" y="1319134"/>
          <a:ext cx="6448770" cy="4856814"/>
        </p:xfrm>
        <a:graphic>
          <a:graphicData uri="http://schemas.openxmlformats.org/presentationml/2006/ole">
            <mc:AlternateContent xmlns:mc="http://schemas.openxmlformats.org/markup-compatibility/2006">
              <mc:Choice xmlns:v="urn:schemas-microsoft-com:vml" Requires="v">
                <p:oleObj spid="_x0000_s7184" name="Bitmap Image" r:id="rId4" imgW="9364382" imgH="7039958" progId="Paint.Picture">
                  <p:embed/>
                </p:oleObj>
              </mc:Choice>
              <mc:Fallback>
                <p:oleObj name="Bitmap Image" r:id="rId4" imgW="9364382" imgH="7039958"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7615" y="1319134"/>
                        <a:ext cx="6448770" cy="4856814"/>
                      </a:xfrm>
                      <a:prstGeom prst="rect">
                        <a:avLst/>
                      </a:prstGeom>
                      <a:noFill/>
                    </p:spPr>
                  </p:pic>
                </p:oleObj>
              </mc:Fallback>
            </mc:AlternateContent>
          </a:graphicData>
        </a:graphic>
      </p:graphicFrame>
      <p:sp>
        <p:nvSpPr>
          <p:cNvPr id="7" name="Text Placeholder 1"/>
          <p:cNvSpPr txBox="1">
            <a:spLocks/>
          </p:cNvSpPr>
          <p:nvPr/>
        </p:nvSpPr>
        <p:spPr bwMode="auto">
          <a:xfrm>
            <a:off x="6463689" y="6063163"/>
            <a:ext cx="1365862" cy="293187"/>
          </a:xfrm>
          <a:prstGeom prst="rect">
            <a:avLst/>
          </a:prstGeom>
          <a:noFill/>
          <a:ln>
            <a:noFill/>
          </a:ln>
          <a:extLst>
            <a:ext uri="{909E8E84-426E-40dd-AFC4-6F175D3DCCD1}">
              <a14:hiddenFill xmlns:c="http://schemas.openxmlformats.org/drawingml/2006/chart" xmlns:c15="http://schemas.microsoft.com/office/drawing/2012/chart" xmlns="" xmlns:a14="http://schemas.microsoft.com/office/drawing/2010/main" xmlns:lc="http://schemas.openxmlformats.org/drawingml/2006/lockedCanvas">
                <a:solidFill>
                  <a:srgbClr val="FFFFFF"/>
                </a:solidFill>
              </a14:hiddenFill>
            </a:ext>
            <a:ext uri="{91240B29-F687-4f45-9708-019B960494DF}">
              <a14:hiddenLine xmlns:c="http://schemas.openxmlformats.org/drawingml/2006/chart" xmlns:c15="http://schemas.microsoft.com/office/drawing/2012/chart" xmlns="" xmlns:a14="http://schemas.microsoft.com/office/drawing/2010/main" xmlns:lc="http://schemas.openxmlformats.org/drawingml/2006/lockedCanvas" w="9525">
                <a:solidFill>
                  <a:srgbClr val="000000"/>
                </a:solidFill>
                <a:miter lim="800000"/>
                <a:headEnd/>
                <a:tailEnd/>
              </a14:hiddenLine>
            </a:ext>
            <a:ext uri="{FAA26D3D-D897-4be2-8F04-BA451C77F1D7}">
              <ma14:placeholderFlag xmlns:c="http://schemas.openxmlformats.org/drawingml/2006/chart" xmlns:c15="http://schemas.microsoft.com/office/drawing/2012/chart" xmlns="" xmlns:ma14="http://schemas.microsoft.com/office/mac/drawingml/2011/main" xmlns:lc="http://schemas.openxmlformats.org/drawingml/2006/lockedCanvas" val="1"/>
            </a:ext>
          </a:extLst>
        </p:spPr>
        <p:txBody>
          <a:bodyPr vert="horz" wrap="square" lIns="91440" tIns="45720" rIns="91440" bIns="45720" numCol="1" anchor="t" anchorCtr="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rtl="0"/>
            <a:r>
              <a:rPr sz="1400">
                <a:solidFill>
                  <a:srgbClr val="5C5C5C"/>
                </a:solidFill>
                <a:latin typeface="Lato" panose="020F0502020204030203"/>
              </a:rPr>
              <a:t>Source : CAWST</a:t>
            </a:r>
          </a:p>
        </p:txBody>
      </p:sp>
    </p:spTree>
    <p:extLst>
      <p:ext uri="{BB962C8B-B14F-4D97-AF65-F5344CB8AC3E}">
        <p14:creationId xmlns:p14="http://schemas.microsoft.com/office/powerpoint/2010/main" val="2965796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rtl="0"/>
            <a:r>
              <a:t>Quel élément attire les vecteurs comme les mouches et les rats ?</a:t>
            </a:r>
          </a:p>
        </p:txBody>
      </p:sp>
      <p:sp>
        <p:nvSpPr>
          <p:cNvPr id="3" name="Text Placeholder 2"/>
          <p:cNvSpPr>
            <a:spLocks noGrp="1"/>
          </p:cNvSpPr>
          <p:nvPr>
            <p:ph type="body" sz="quarter" idx="14"/>
          </p:nvPr>
        </p:nvSpPr>
        <p:spPr/>
        <p:txBody>
          <a:bodyPr/>
          <a:lstStyle/>
          <a:p>
            <a:pPr rtl="0"/>
            <a:r>
              <a:t>Vecteurs</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11</a:t>
            </a:fld>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c="http://schemas.openxmlformats.org/drawingml/2006/chart" xmlns:c15="http://schemas.microsoft.com/office/drawing/2012/chart" xmlns="" xmlns:a14="http://schemas.microsoft.com/office/drawing/2010/main">
                <a:solidFill>
                  <a:schemeClr val="accent1"/>
                </a:solidFill>
              </a14:hiddenFill>
            </a:ext>
            <a:ext uri="{91240B29-F687-4f45-9708-019B960494DF}">
              <a14:hiddenLine xmlns:c="http://schemas.openxmlformats.org/drawingml/2006/chart" xmlns:c15="http://schemas.microsoft.com/office/drawing/2012/chart" xmlns="" xmlns:a14="http://schemas.microsoft.com/office/drawing/2010/main" w="9525">
                <a:solidFill>
                  <a:schemeClr val="tx1"/>
                </a:solidFill>
                <a:miter lim="800000"/>
                <a:headEnd/>
                <a:tailEnd/>
              </a14:hiddenLine>
            </a:ext>
            <a:ext uri="{AF507438-7753-43e0-B8FC-AC1667EBCBE1}">
              <a14:hiddenEffects xmlns:c="http://schemas.openxmlformats.org/drawingml/2006/chart" xmlns:c15="http://schemas.microsoft.com/office/drawing/2012/chart"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974024209"/>
              </p:ext>
            </p:extLst>
          </p:nvPr>
        </p:nvGraphicFramePr>
        <p:xfrm>
          <a:off x="2728209" y="1124263"/>
          <a:ext cx="3417757" cy="5080450"/>
        </p:xfrm>
        <a:graphic>
          <a:graphicData uri="http://schemas.openxmlformats.org/presentationml/2006/ole">
            <mc:AlternateContent xmlns:mc="http://schemas.openxmlformats.org/markup-compatibility/2006">
              <mc:Choice xmlns:v="urn:schemas-microsoft-com:vml" Requires="v">
                <p:oleObj spid="_x0000_s4112" name="Bitmap Image" r:id="rId4" imgW="6001588" imgH="7295238" progId="Paint.Picture">
                  <p:embed/>
                </p:oleObj>
              </mc:Choice>
              <mc:Fallback>
                <p:oleObj name="Bitmap Image" r:id="rId4" imgW="6001588" imgH="7295238"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18382"/>
                      <a:stretch>
                        <a:fillRect/>
                      </a:stretch>
                    </p:blipFill>
                    <p:spPr bwMode="auto">
                      <a:xfrm>
                        <a:off x="2728209" y="1124263"/>
                        <a:ext cx="3417757" cy="5080450"/>
                      </a:xfrm>
                      <a:prstGeom prst="rect">
                        <a:avLst/>
                      </a:prstGeom>
                      <a:noFill/>
                    </p:spPr>
                  </p:pic>
                </p:oleObj>
              </mc:Fallback>
            </mc:AlternateContent>
          </a:graphicData>
        </a:graphic>
      </p:graphicFrame>
      <p:sp>
        <p:nvSpPr>
          <p:cNvPr id="7" name="Text Placeholder 1"/>
          <p:cNvSpPr txBox="1">
            <a:spLocks/>
          </p:cNvSpPr>
          <p:nvPr/>
        </p:nvSpPr>
        <p:spPr bwMode="auto">
          <a:xfrm>
            <a:off x="5092088" y="5859967"/>
            <a:ext cx="1365862" cy="293187"/>
          </a:xfrm>
          <a:prstGeom prst="rect">
            <a:avLst/>
          </a:prstGeom>
          <a:noFill/>
          <a:ln>
            <a:noFill/>
          </a:ln>
          <a:extLst>
            <a:ext uri="{909E8E84-426E-40dd-AFC4-6F175D3DCCD1}">
              <a14:hiddenFill xmlns:c="http://schemas.openxmlformats.org/drawingml/2006/chart" xmlns:c15="http://schemas.microsoft.com/office/drawing/2012/chart" xmlns="" xmlns:a14="http://schemas.microsoft.com/office/drawing/2010/main" xmlns:lc="http://schemas.openxmlformats.org/drawingml/2006/lockedCanvas">
                <a:solidFill>
                  <a:srgbClr val="FFFFFF"/>
                </a:solidFill>
              </a14:hiddenFill>
            </a:ext>
            <a:ext uri="{91240B29-F687-4f45-9708-019B960494DF}">
              <a14:hiddenLine xmlns:c="http://schemas.openxmlformats.org/drawingml/2006/chart" xmlns:c15="http://schemas.microsoft.com/office/drawing/2012/chart" xmlns="" xmlns:a14="http://schemas.microsoft.com/office/drawing/2010/main" xmlns:lc="http://schemas.openxmlformats.org/drawingml/2006/lockedCanvas" w="9525">
                <a:solidFill>
                  <a:srgbClr val="000000"/>
                </a:solidFill>
                <a:miter lim="800000"/>
                <a:headEnd/>
                <a:tailEnd/>
              </a14:hiddenLine>
            </a:ext>
            <a:ext uri="{FAA26D3D-D897-4be2-8F04-BA451C77F1D7}">
              <ma14:placeholderFlag xmlns:c="http://schemas.openxmlformats.org/drawingml/2006/chart" xmlns:c15="http://schemas.microsoft.com/office/drawing/2012/chart" xmlns="" xmlns:ma14="http://schemas.microsoft.com/office/mac/drawingml/2011/main" xmlns:lc="http://schemas.openxmlformats.org/drawingml/2006/lockedCanvas" val="1"/>
            </a:ext>
          </a:extLst>
        </p:spPr>
        <p:txBody>
          <a:bodyPr vert="horz" wrap="square" lIns="91440" tIns="45720" rIns="91440" bIns="45720" numCol="1" anchor="t" anchorCtr="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rtl="0"/>
            <a:r>
              <a:rPr sz="1400">
                <a:solidFill>
                  <a:srgbClr val="5C5C5C"/>
                </a:solidFill>
                <a:latin typeface="Lato" panose="020F0502020204030203"/>
              </a:rPr>
              <a:t>Source : CAWST</a:t>
            </a:r>
          </a:p>
        </p:txBody>
      </p:sp>
    </p:spTree>
    <p:extLst>
      <p:ext uri="{BB962C8B-B14F-4D97-AF65-F5344CB8AC3E}">
        <p14:creationId xmlns:p14="http://schemas.microsoft.com/office/powerpoint/2010/main" val="436982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rtl="0">
              <a:defRPr/>
            </a:pPr>
            <a:fld id="{D93271AD-3E44-B34A-BFE3-F02C18C79885}" type="slidenum">
              <a:rPr/>
              <a:pPr rtl="0">
                <a:defRPr/>
              </a:pPr>
              <a:t>12</a:t>
            </a:fld>
            <a:endParaRPr/>
          </a:p>
        </p:txBody>
      </p:sp>
      <p:sp>
        <p:nvSpPr>
          <p:cNvPr id="32" name="Text Placeholder 2"/>
          <p:cNvSpPr txBox="1">
            <a:spLocks/>
          </p:cNvSpPr>
          <p:nvPr/>
        </p:nvSpPr>
        <p:spPr>
          <a:xfrm>
            <a:off x="236120" y="433517"/>
            <a:ext cx="7593431" cy="410414"/>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sz="2400" b="1">
                <a:solidFill>
                  <a:srgbClr val="5C5C5C"/>
                </a:solidFill>
                <a:latin typeface="Lato" charset="0"/>
                <a:ea typeface="Lato" charset="0"/>
                <a:cs typeface="Lato" charset="0"/>
              </a:rPr>
              <a:t>Comment pouvons-nous vous aider !</a:t>
            </a:r>
          </a:p>
        </p:txBody>
      </p:sp>
      <p:sp>
        <p:nvSpPr>
          <p:cNvPr id="33" name="Rectangle 32"/>
          <p:cNvSpPr/>
          <p:nvPr/>
        </p:nvSpPr>
        <p:spPr>
          <a:xfrm>
            <a:off x="236120" y="961497"/>
            <a:ext cx="4038999" cy="830998"/>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sz="1600" kern="0">
                <a:solidFill>
                  <a:srgbClr val="5C5C5C"/>
                </a:solidFill>
                <a:latin typeface="Lato"/>
                <a:cs typeface="Arial" charset="0"/>
              </a:rPr>
              <a:t>Contactez CAWST et Eawag-Sandec pour une assistance sur l'utilisation et l'adaptation de nos ressources pédagogiques et de formation pour votre travail</a:t>
            </a:r>
            <a:r>
              <a:rPr sz="1600" i="1" kern="0">
                <a:solidFill>
                  <a:srgbClr val="5C5C5C"/>
                </a:solidFill>
                <a:latin typeface="Lato"/>
                <a:cs typeface="Arial" charset="0"/>
              </a:rPr>
              <a:t>.</a:t>
            </a:r>
            <a:r>
              <a:rPr sz="1600" kern="0">
                <a:solidFill>
                  <a:srgbClr val="5C5C5C"/>
                </a:solidFill>
                <a:latin typeface="Lato"/>
                <a:cs typeface="Arial" charset="0"/>
              </a:rPr>
              <a:t> </a:t>
            </a:r>
          </a:p>
        </p:txBody>
      </p:sp>
      <p:sp>
        <p:nvSpPr>
          <p:cNvPr id="30" name="Freeform 29"/>
          <p:cNvSpPr>
            <a:spLocks noEditPoints="1"/>
          </p:cNvSpPr>
          <p:nvPr/>
        </p:nvSpPr>
        <p:spPr bwMode="auto">
          <a:xfrm>
            <a:off x="999647" y="3173039"/>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1" name="Freeform 30"/>
          <p:cNvSpPr>
            <a:spLocks noEditPoints="1"/>
          </p:cNvSpPr>
          <p:nvPr/>
        </p:nvSpPr>
        <p:spPr bwMode="auto">
          <a:xfrm>
            <a:off x="999647" y="3519627"/>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34" name="Group 33"/>
          <p:cNvGrpSpPr/>
          <p:nvPr/>
        </p:nvGrpSpPr>
        <p:grpSpPr>
          <a:xfrm>
            <a:off x="999213" y="3847160"/>
            <a:ext cx="246460" cy="247650"/>
            <a:chOff x="882651" y="3267075"/>
            <a:chExt cx="328613" cy="330200"/>
          </a:xfrm>
          <a:solidFill>
            <a:schemeClr val="accent3"/>
          </a:solidFill>
        </p:grpSpPr>
        <p:sp>
          <p:nvSpPr>
            <p:cNvPr id="35"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6"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7"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8"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9"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0"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1"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2"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3"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4"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5"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6"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7"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8"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9"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0"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1"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2"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53" name="Freeform 28"/>
          <p:cNvSpPr>
            <a:spLocks noEditPoints="1"/>
          </p:cNvSpPr>
          <p:nvPr/>
        </p:nvSpPr>
        <p:spPr bwMode="auto">
          <a:xfrm>
            <a:off x="999647" y="2532202"/>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4" name="Freeform 53"/>
          <p:cNvSpPr>
            <a:spLocks noEditPoints="1"/>
          </p:cNvSpPr>
          <p:nvPr/>
        </p:nvSpPr>
        <p:spPr bwMode="auto">
          <a:xfrm>
            <a:off x="5086274" y="3184763"/>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5" name="Freeform 54"/>
          <p:cNvSpPr>
            <a:spLocks noEditPoints="1"/>
          </p:cNvSpPr>
          <p:nvPr/>
        </p:nvSpPr>
        <p:spPr bwMode="auto">
          <a:xfrm>
            <a:off x="5086274" y="3531351"/>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56" name="Group 55"/>
          <p:cNvGrpSpPr/>
          <p:nvPr/>
        </p:nvGrpSpPr>
        <p:grpSpPr>
          <a:xfrm>
            <a:off x="5085840" y="3858884"/>
            <a:ext cx="246460" cy="247650"/>
            <a:chOff x="882651" y="3267075"/>
            <a:chExt cx="328613" cy="330200"/>
          </a:xfrm>
          <a:solidFill>
            <a:schemeClr val="accent3"/>
          </a:solidFill>
        </p:grpSpPr>
        <p:sp>
          <p:nvSpPr>
            <p:cNvPr id="57"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8"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9"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0"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1"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2"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3"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4"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5"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6"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7"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8"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9"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0"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1"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2"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3"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4"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75" name="Freeform 28"/>
          <p:cNvSpPr>
            <a:spLocks noEditPoints="1"/>
          </p:cNvSpPr>
          <p:nvPr/>
        </p:nvSpPr>
        <p:spPr bwMode="auto">
          <a:xfrm>
            <a:off x="5086274" y="2543926"/>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6" name="TextBox 75"/>
          <p:cNvSpPr txBox="1"/>
          <p:nvPr/>
        </p:nvSpPr>
        <p:spPr>
          <a:xfrm>
            <a:off x="1328260" y="2390915"/>
            <a:ext cx="2855418" cy="1759456"/>
          </a:xfrm>
          <a:prstGeom prst="rect">
            <a:avLst/>
          </a:prstGeom>
          <a:noFill/>
        </p:spPr>
        <p:txBody>
          <a:bodyPr wrap="square">
            <a:spAutoFit/>
          </a:bodyPr>
          <a:lstStyle/>
          <a:p>
            <a:pPr rtl="0" eaLnBrk="1" fontAlgn="auto" hangingPunct="1">
              <a:lnSpc>
                <a:spcPts val="2580"/>
              </a:lnSpc>
              <a:spcBef>
                <a:spcPts val="0"/>
              </a:spcBef>
              <a:spcAft>
                <a:spcPts val="0"/>
              </a:spcAft>
              <a:defRPr/>
            </a:pPr>
            <a:r>
              <a:rPr sz="1400">
                <a:solidFill>
                  <a:srgbClr val="5C5C5C"/>
                </a:solidFill>
                <a:latin typeface="Lato" panose="020F0502020204030203" pitchFamily="34" charset="0"/>
                <a:ea typeface="+mn-ea"/>
                <a:cs typeface="+mn-cs"/>
              </a:rPr>
              <a:t>Upper 424 Aviation Rd NE, </a:t>
            </a:r>
          </a:p>
          <a:p>
            <a:pPr rtl="0" eaLnBrk="1" fontAlgn="auto" hangingPunct="1">
              <a:lnSpc>
                <a:spcPts val="2580"/>
              </a:lnSpc>
              <a:spcBef>
                <a:spcPts val="0"/>
              </a:spcBef>
              <a:spcAft>
                <a:spcPts val="0"/>
              </a:spcAft>
              <a:defRPr/>
            </a:pPr>
            <a:r>
              <a:rPr sz="1400">
                <a:solidFill>
                  <a:srgbClr val="5C5C5C"/>
                </a:solidFill>
                <a:latin typeface="Lato" panose="020F0502020204030203" pitchFamily="34" charset="0"/>
                <a:ea typeface="+mn-ea"/>
                <a:cs typeface="+mn-cs"/>
              </a:rPr>
              <a:t>Calgary AB T2E 8H6, Canada</a:t>
            </a:r>
          </a:p>
          <a:p>
            <a:pPr rtl="0" eaLnBrk="1" fontAlgn="auto" hangingPunct="1">
              <a:lnSpc>
                <a:spcPts val="2580"/>
              </a:lnSpc>
              <a:spcBef>
                <a:spcPts val="0"/>
              </a:spcBef>
              <a:spcAft>
                <a:spcPts val="0"/>
              </a:spcAft>
              <a:defRPr/>
            </a:pPr>
            <a:r>
              <a:rPr sz="1400">
                <a:solidFill>
                  <a:srgbClr val="5C5C5C"/>
                </a:solidFill>
                <a:latin typeface="Lato" panose="020F0502020204030203" pitchFamily="34" charset="0"/>
                <a:ea typeface="+mn-ea"/>
                <a:cs typeface="+mn-cs"/>
              </a:rPr>
              <a:t>+ 1 403 243 3285</a:t>
            </a:r>
          </a:p>
          <a:p>
            <a:pPr rtl="0" eaLnBrk="1" fontAlgn="auto" hangingPunct="1">
              <a:lnSpc>
                <a:spcPts val="2580"/>
              </a:lnSpc>
              <a:spcBef>
                <a:spcPts val="0"/>
              </a:spcBef>
              <a:spcAft>
                <a:spcPts val="0"/>
              </a:spcAft>
              <a:defRPr/>
            </a:pPr>
            <a:r>
              <a:rPr sz="1400">
                <a:solidFill>
                  <a:srgbClr val="5C5C5C"/>
                </a:solidFill>
                <a:latin typeface="Lato" panose="020F0502020204030203" pitchFamily="34" charset="0"/>
                <a:ea typeface="+mn-ea"/>
                <a:cs typeface="+mn-cs"/>
                <a:hlinkClick r:id="rId2"/>
              </a:rPr>
              <a:t>support@cawst.org</a:t>
            </a:r>
            <a:r>
              <a:rPr sz="1400">
                <a:solidFill>
                  <a:srgbClr val="5C5C5C"/>
                </a:solidFill>
                <a:latin typeface="Lato" panose="020F0502020204030203" pitchFamily="34" charset="0"/>
                <a:ea typeface="+mn-ea"/>
                <a:cs typeface="+mn-cs"/>
              </a:rPr>
              <a:t> </a:t>
            </a:r>
          </a:p>
          <a:p>
            <a:pPr rtl="0" eaLnBrk="1" fontAlgn="auto" hangingPunct="1">
              <a:lnSpc>
                <a:spcPts val="2580"/>
              </a:lnSpc>
              <a:spcBef>
                <a:spcPts val="0"/>
              </a:spcBef>
              <a:spcAft>
                <a:spcPts val="0"/>
              </a:spcAft>
              <a:defRPr/>
            </a:pPr>
            <a:r>
              <a:rPr sz="1400">
                <a:solidFill>
                  <a:srgbClr val="5C5C5C"/>
                </a:solidFill>
                <a:latin typeface="Lato" panose="020F0502020204030203" pitchFamily="34" charset="0"/>
                <a:ea typeface="+mn-ea"/>
                <a:cs typeface="+mn-cs"/>
                <a:hlinkClick r:id="rId3"/>
              </a:rPr>
              <a:t>www.cawst.org</a:t>
            </a:r>
            <a:r>
              <a:rPr sz="1400">
                <a:solidFill>
                  <a:srgbClr val="5C5C5C"/>
                </a:solidFill>
                <a:latin typeface="Lato" panose="020F0502020204030203" pitchFamily="34" charset="0"/>
                <a:ea typeface="+mn-ea"/>
                <a:cs typeface="+mn-cs"/>
              </a:rPr>
              <a:t> </a:t>
            </a:r>
          </a:p>
        </p:txBody>
      </p:sp>
      <p:sp>
        <p:nvSpPr>
          <p:cNvPr id="77" name="TextBox 76"/>
          <p:cNvSpPr txBox="1"/>
          <p:nvPr/>
        </p:nvSpPr>
        <p:spPr>
          <a:xfrm>
            <a:off x="5410861" y="2400811"/>
            <a:ext cx="2855418" cy="1759456"/>
          </a:xfrm>
          <a:prstGeom prst="rect">
            <a:avLst/>
          </a:prstGeom>
          <a:noFill/>
        </p:spPr>
        <p:txBody>
          <a:bodyPr wrap="square">
            <a:spAutoFit/>
          </a:bodyPr>
          <a:lstStyle/>
          <a:p>
            <a:pPr rtl="0" eaLnBrk="1" fontAlgn="auto" hangingPunct="1">
              <a:lnSpc>
                <a:spcPts val="2580"/>
              </a:lnSpc>
              <a:spcBef>
                <a:spcPts val="0"/>
              </a:spcBef>
              <a:spcAft>
                <a:spcPts val="0"/>
              </a:spcAft>
              <a:defRPr/>
            </a:pPr>
            <a:r>
              <a:rPr sz="1400" kern="1200">
                <a:solidFill>
                  <a:srgbClr val="5C5C5C"/>
                </a:solidFill>
                <a:latin typeface="Lato" panose="020F0502020204030203" pitchFamily="34" charset="0"/>
                <a:ea typeface="ＭＳ Ｐゴシック" charset="0"/>
                <a:cs typeface="ＭＳ Ｐゴシック" charset="0"/>
              </a:rPr>
              <a:t>Überlandstrasse 133 </a:t>
            </a:r>
          </a:p>
          <a:p>
            <a:pPr rtl="0" eaLnBrk="1" fontAlgn="auto" hangingPunct="1">
              <a:lnSpc>
                <a:spcPts val="2580"/>
              </a:lnSpc>
              <a:spcBef>
                <a:spcPts val="0"/>
              </a:spcBef>
              <a:spcAft>
                <a:spcPts val="0"/>
              </a:spcAft>
              <a:defRPr/>
            </a:pPr>
            <a:r>
              <a:rPr sz="1400" kern="1200">
                <a:solidFill>
                  <a:srgbClr val="5C5C5C"/>
                </a:solidFill>
                <a:latin typeface="Lato" panose="020F0502020204030203" pitchFamily="34" charset="0"/>
                <a:ea typeface="ＭＳ Ｐゴシック" charset="0"/>
                <a:cs typeface="ＭＳ Ｐゴシック" charset="0"/>
              </a:rPr>
              <a:t>CH-8600 Dübendorf, Switzerland</a:t>
            </a:r>
          </a:p>
          <a:p>
            <a:pPr rtl="0" eaLnBrk="1" fontAlgn="auto" hangingPunct="1">
              <a:lnSpc>
                <a:spcPts val="2580"/>
              </a:lnSpc>
              <a:spcBef>
                <a:spcPts val="0"/>
              </a:spcBef>
              <a:spcAft>
                <a:spcPts val="0"/>
              </a:spcAft>
              <a:defRPr/>
            </a:pPr>
            <a:r>
              <a:rPr sz="1400" kern="1200">
                <a:solidFill>
                  <a:srgbClr val="5C5C5C"/>
                </a:solidFill>
                <a:latin typeface="Lato" panose="020F0502020204030203" pitchFamily="34" charset="0"/>
                <a:ea typeface="ＭＳ Ｐゴシック" charset="0"/>
                <a:cs typeface="ＭＳ Ｐゴシック" charset="0"/>
              </a:rPr>
              <a:t>+41 (0)58 765 55 11</a:t>
            </a:r>
          </a:p>
          <a:p>
            <a:pPr rtl="0" eaLnBrk="1" fontAlgn="auto" hangingPunct="1">
              <a:lnSpc>
                <a:spcPts val="2580"/>
              </a:lnSpc>
              <a:spcBef>
                <a:spcPts val="0"/>
              </a:spcBef>
              <a:spcAft>
                <a:spcPts val="0"/>
              </a:spcAft>
              <a:defRPr/>
            </a:pPr>
            <a:r>
              <a:rPr sz="1400" kern="1200">
                <a:solidFill>
                  <a:srgbClr val="5C5C5C"/>
                </a:solidFill>
                <a:latin typeface="Lato" panose="020F0502020204030203" pitchFamily="34" charset="0"/>
                <a:ea typeface="ＭＳ Ｐゴシック" charset="0"/>
                <a:cs typeface="ＭＳ Ｐゴシック" charset="0"/>
                <a:hlinkClick r:id="rId4"/>
              </a:rPr>
              <a:t>info@sandec.ch</a:t>
            </a:r>
            <a:r>
              <a:rPr sz="1400" kern="1200">
                <a:solidFill>
                  <a:srgbClr val="5C5C5C"/>
                </a:solidFill>
                <a:latin typeface="Lato" panose="020F0502020204030203" pitchFamily="34" charset="0"/>
                <a:ea typeface="ＭＳ Ｐゴシック" charset="0"/>
                <a:cs typeface="ＭＳ Ｐゴシック" charset="0"/>
              </a:rPr>
              <a:t> </a:t>
            </a:r>
          </a:p>
          <a:p>
            <a:pPr rtl="0" eaLnBrk="1" fontAlgn="auto" hangingPunct="1">
              <a:lnSpc>
                <a:spcPts val="2580"/>
              </a:lnSpc>
              <a:spcBef>
                <a:spcPts val="0"/>
              </a:spcBef>
              <a:spcAft>
                <a:spcPts val="0"/>
              </a:spcAft>
              <a:defRPr/>
            </a:pPr>
            <a:r>
              <a:rPr sz="1400" kern="1200">
                <a:solidFill>
                  <a:srgbClr val="5C5C5C"/>
                </a:solidFill>
                <a:latin typeface="Lato" panose="020F0502020204030203" pitchFamily="34" charset="0"/>
                <a:ea typeface="ＭＳ Ｐゴシック" charset="0"/>
                <a:cs typeface="ＭＳ Ｐゴシック" charset="0"/>
                <a:hlinkClick r:id="rId5"/>
              </a:rPr>
              <a:t>www.sandec.ch</a:t>
            </a:r>
            <a:r>
              <a:rPr sz="1400" kern="1200">
                <a:solidFill>
                  <a:srgbClr val="5C5C5C"/>
                </a:solidFill>
                <a:latin typeface="Lato" panose="020F0502020204030203" pitchFamily="34" charset="0"/>
                <a:ea typeface="ＭＳ Ｐゴシック" charset="0"/>
                <a:cs typeface="ＭＳ Ｐゴシック" charset="0"/>
              </a:rPr>
              <a:t> </a:t>
            </a:r>
          </a:p>
        </p:txBody>
      </p:sp>
      <p:pic>
        <p:nvPicPr>
          <p:cNvPr id="78" name="Picture 77" descr="cawst_logo--high_res_full_name--colour.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08075" y="4975925"/>
            <a:ext cx="2865727" cy="1030865"/>
          </a:xfrm>
          <a:prstGeom prst="rect">
            <a:avLst/>
          </a:prstGeom>
        </p:spPr>
      </p:pic>
      <p:pic>
        <p:nvPicPr>
          <p:cNvPr id="79" name="Picture 7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390664" y="4526230"/>
            <a:ext cx="2756877" cy="1930254"/>
          </a:xfrm>
          <a:prstGeom prst="rect">
            <a:avLst/>
          </a:prstGeom>
        </p:spPr>
      </p:pic>
      <p:sp>
        <p:nvSpPr>
          <p:cNvPr id="80" name="Rectangle 79"/>
          <p:cNvSpPr/>
          <p:nvPr/>
        </p:nvSpPr>
        <p:spPr>
          <a:xfrm>
            <a:off x="4588099" y="956120"/>
            <a:ext cx="4362006" cy="1077218"/>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sz="1600" kern="0">
                <a:solidFill>
                  <a:srgbClr val="5C5C5C"/>
                </a:solidFill>
                <a:latin typeface="Lato"/>
                <a:cs typeface="Arial" charset="0"/>
              </a:rPr>
              <a:t>Consultez le site </a:t>
            </a:r>
            <a:r>
              <a:rPr sz="1600" kern="0">
                <a:solidFill>
                  <a:srgbClr val="5C5C5C"/>
                </a:solidFill>
                <a:latin typeface="Lato"/>
                <a:cs typeface="Arial" charset="0"/>
                <a:hlinkClick r:id="rId8"/>
              </a:rPr>
              <a:t>www.cawst.org/resources</a:t>
            </a:r>
            <a:r>
              <a:rPr sz="1600" kern="0">
                <a:solidFill>
                  <a:srgbClr val="5C5C5C"/>
                </a:solidFill>
                <a:latin typeface="Lato"/>
                <a:cs typeface="Arial" charset="0"/>
              </a:rPr>
              <a:t> et </a:t>
            </a:r>
            <a:r>
              <a:rPr sz="1600" kern="0">
                <a:solidFill>
                  <a:srgbClr val="5C5C5C"/>
                </a:solidFill>
                <a:latin typeface="Lato"/>
                <a:cs typeface="Arial" charset="0"/>
                <a:hlinkClick r:id="rId5"/>
              </a:rPr>
              <a:t>www.sandec.ch</a:t>
            </a:r>
            <a:r>
              <a:rPr sz="1600" kern="0">
                <a:solidFill>
                  <a:srgbClr val="5C5C5C"/>
                </a:solidFill>
                <a:latin typeface="Lato"/>
                <a:cs typeface="Arial" charset="0"/>
              </a:rPr>
              <a:t> for:</a:t>
            </a:r>
          </a:p>
          <a:p>
            <a:pPr marL="285750" indent="-285750" rtl="0">
              <a:buFont typeface="Arial" pitchFamily="34" charset="0"/>
              <a:buChar char="•"/>
              <a:defRPr/>
            </a:pPr>
            <a:r>
              <a:rPr sz="1600" kern="0">
                <a:solidFill>
                  <a:srgbClr val="5C5C5C"/>
                </a:solidFill>
                <a:latin typeface="Lato"/>
                <a:cs typeface="Arial" charset="0"/>
              </a:rPr>
              <a:t>Dernières mises à jour de ce document</a:t>
            </a:r>
          </a:p>
          <a:p>
            <a:pPr marL="285750" indent="-285750" rtl="0">
              <a:buFont typeface="Arial" pitchFamily="34" charset="0"/>
              <a:buChar char="•"/>
              <a:defRPr/>
            </a:pPr>
            <a:r>
              <a:rPr sz="1600" kern="0">
                <a:solidFill>
                  <a:srgbClr val="5C5C5C"/>
                </a:solidFill>
                <a:latin typeface="Lato"/>
                <a:cs typeface="Arial" charset="0"/>
              </a:rPr>
              <a:t>Autres ressources sur les formations et les ateliers</a:t>
            </a:r>
          </a:p>
        </p:txBody>
      </p:sp>
    </p:spTree>
    <p:extLst>
      <p:ext uri="{BB962C8B-B14F-4D97-AF65-F5344CB8AC3E}">
        <p14:creationId xmlns:p14="http://schemas.microsoft.com/office/powerpoint/2010/main" val="209597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rtl="0">
              <a:defRPr/>
            </a:pPr>
            <a:fld id="{D93271AD-3E44-B34A-BFE3-F02C18C79885}" type="slidenum">
              <a:rPr/>
              <a:pPr rtl="0">
                <a:defRPr/>
              </a:pPr>
              <a:t>2</a:t>
            </a:fld>
            <a:endParaRPr/>
          </a:p>
        </p:txBody>
      </p:sp>
      <p:sp>
        <p:nvSpPr>
          <p:cNvPr id="30" name="Text Placeholder 2"/>
          <p:cNvSpPr txBox="1">
            <a:spLocks/>
          </p:cNvSpPr>
          <p:nvPr/>
        </p:nvSpPr>
        <p:spPr>
          <a:xfrm>
            <a:off x="808075" y="2374414"/>
            <a:ext cx="7446577" cy="1358343"/>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b="1">
                <a:solidFill>
                  <a:srgbClr val="5C5C5C"/>
                </a:solidFill>
                <a:latin typeface="Lato" charset="0"/>
                <a:ea typeface="Lato" charset="0"/>
                <a:cs typeface="Lato" charset="0"/>
              </a:rPr>
              <a:t>Cette présentation est utilisée avec le plan de cours Objectifs de traitement dans le Manuel du formateur </a:t>
            </a:r>
            <a:br>
              <a:rPr lang="en-US" b="1" dirty="0">
                <a:solidFill>
                  <a:srgbClr val="5C5C5C"/>
                </a:solidFill>
                <a:latin typeface="Lato" charset="0"/>
                <a:ea typeface="Lato" charset="0"/>
                <a:cs typeface="Lato" charset="0"/>
              </a:rPr>
            </a:br>
            <a:r>
              <a:rPr b="1">
                <a:solidFill>
                  <a:srgbClr val="5C5C5C"/>
                </a:solidFill>
                <a:latin typeface="Lato" charset="0"/>
                <a:ea typeface="Lato" charset="0"/>
                <a:cs typeface="Lato" charset="0"/>
              </a:rPr>
              <a:t>Introduction à la gestion des boues de vidange</a:t>
            </a:r>
          </a:p>
        </p:txBody>
      </p:sp>
      <p:sp>
        <p:nvSpPr>
          <p:cNvPr id="31" name="Text Placeholder 2"/>
          <p:cNvSpPr txBox="1">
            <a:spLocks/>
          </p:cNvSpPr>
          <p:nvPr/>
        </p:nvSpPr>
        <p:spPr>
          <a:xfrm>
            <a:off x="810163" y="4230351"/>
            <a:ext cx="7446577" cy="642274"/>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sz="2400">
                <a:solidFill>
                  <a:srgbClr val="5C5C5C"/>
                </a:solidFill>
                <a:latin typeface="Lato" charset="0"/>
                <a:ea typeface="Lato" charset="0"/>
                <a:cs typeface="Lato" charset="0"/>
              </a:rPr>
              <a:t>Disponible sur le site </a:t>
            </a:r>
            <a:r>
              <a:rPr sz="2400">
                <a:solidFill>
                  <a:srgbClr val="5C5C5C"/>
                </a:solidFill>
                <a:latin typeface="Lato" charset="0"/>
                <a:ea typeface="Lato" charset="0"/>
                <a:cs typeface="Lato" charset="0"/>
                <a:hlinkClick r:id="rId2"/>
              </a:rPr>
              <a:t>www.cawst.org/resources</a:t>
            </a:r>
            <a:r>
              <a:rPr sz="2400">
                <a:solidFill>
                  <a:srgbClr val="5C5C5C"/>
                </a:solidFill>
                <a:latin typeface="Lato" charset="0"/>
                <a:ea typeface="Lato" charset="0"/>
                <a:cs typeface="Lato" charset="0"/>
              </a:rPr>
              <a:t> ou </a:t>
            </a:r>
            <a:r>
              <a:rPr sz="2400">
                <a:solidFill>
                  <a:srgbClr val="5C5C5C"/>
                </a:solidFill>
                <a:latin typeface="Lato" charset="0"/>
                <a:ea typeface="Lato" charset="0"/>
                <a:cs typeface="Lato" charset="0"/>
                <a:hlinkClick r:id="rId3"/>
              </a:rPr>
              <a:t>www.sandec.ch</a:t>
            </a:r>
            <a:r>
              <a:rPr sz="2400">
                <a:solidFill>
                  <a:srgbClr val="5C5C5C"/>
                </a:solidFill>
                <a:latin typeface="Lato" charset="0"/>
                <a:ea typeface="Lato" charset="0"/>
                <a:cs typeface="Lato" charset="0"/>
              </a:rPr>
              <a:t> </a:t>
            </a:r>
          </a:p>
        </p:txBody>
      </p:sp>
    </p:spTree>
    <p:extLst>
      <p:ext uri="{BB962C8B-B14F-4D97-AF65-F5344CB8AC3E}">
        <p14:creationId xmlns:p14="http://schemas.microsoft.com/office/powerpoint/2010/main" val="1317127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808075" y="2725142"/>
            <a:ext cx="4514009" cy="807197"/>
          </a:xfrm>
        </p:spPr>
        <p:txBody>
          <a:bodyPr/>
          <a:lstStyle/>
          <a:p>
            <a:pPr rtl="0"/>
            <a:r>
              <a:rPr sz="2800"/>
              <a:t>Objectifs de traitement</a:t>
            </a:r>
          </a:p>
        </p:txBody>
      </p:sp>
      <p:sp>
        <p:nvSpPr>
          <p:cNvPr id="4" name="Text Placeholder 3"/>
          <p:cNvSpPr>
            <a:spLocks noGrp="1"/>
          </p:cNvSpPr>
          <p:nvPr>
            <p:ph type="body" sz="quarter" idx="27"/>
          </p:nvPr>
        </p:nvSpPr>
        <p:spPr/>
        <p:txBody>
          <a:bodyPr/>
          <a:lstStyle/>
          <a:p>
            <a:pPr rtl="0"/>
            <a:r>
              <a:t>JUILLET</a:t>
            </a:r>
          </a:p>
        </p:txBody>
      </p:sp>
      <p:sp>
        <p:nvSpPr>
          <p:cNvPr id="5" name="Text Placeholder 4"/>
          <p:cNvSpPr>
            <a:spLocks noGrp="1"/>
          </p:cNvSpPr>
          <p:nvPr>
            <p:ph type="body" sz="quarter" idx="28"/>
          </p:nvPr>
        </p:nvSpPr>
        <p:spPr/>
        <p:txBody>
          <a:bodyPr/>
          <a:lstStyle/>
          <a:p>
            <a:pPr rtl="0"/>
            <a:r>
              <a:t>2016</a:t>
            </a:r>
          </a:p>
        </p:txBody>
      </p:sp>
    </p:spTree>
    <p:extLst>
      <p:ext uri="{BB962C8B-B14F-4D97-AF65-F5344CB8AC3E}">
        <p14:creationId xmlns:p14="http://schemas.microsoft.com/office/powerpoint/2010/main" val="1633255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Résultats d'apprentissage</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4</a:t>
            </a:fld>
            <a:endParaRPr/>
          </a:p>
        </p:txBody>
      </p:sp>
      <p:sp>
        <p:nvSpPr>
          <p:cNvPr id="6" name="Text Placeholder 5"/>
          <p:cNvSpPr>
            <a:spLocks noGrp="1"/>
          </p:cNvSpPr>
          <p:nvPr>
            <p:ph type="body" sz="quarter" idx="17"/>
          </p:nvPr>
        </p:nvSpPr>
        <p:spPr/>
        <p:txBody>
          <a:bodyPr/>
          <a:lstStyle/>
          <a:p>
            <a:pPr lvl="0" rtl="0"/>
            <a:r>
              <a:t>Identifier différents objectifs de traitement.</a:t>
            </a:r>
          </a:p>
          <a:p>
            <a:pPr lvl="0" rtl="0"/>
            <a:r>
              <a:t>Faire le lien entre les impacts logistiques, sanitaires et environnementaux et chaque objectif de traitement.</a:t>
            </a:r>
          </a:p>
          <a:p>
            <a:pPr lvl="0" rtl="0"/>
            <a:r>
              <a:t>Énumérer sept moyens de désactiver les agents pathogènes.</a:t>
            </a:r>
          </a:p>
          <a:p>
            <a:pPr rtl="0"/>
            <a:r>
              <a:t>Discuter des difficultés que présente le suivi de la désactivation des agents pathogènes dans les boues de vidange. </a:t>
            </a:r>
          </a:p>
        </p:txBody>
      </p:sp>
    </p:spTree>
    <p:extLst>
      <p:ext uri="{BB962C8B-B14F-4D97-AF65-F5344CB8AC3E}">
        <p14:creationId xmlns:p14="http://schemas.microsoft.com/office/powerpoint/2010/main" val="156913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rtl="0"/>
            <a:r>
              <a:t>Quel élément peut rendre malade ?  </a:t>
            </a:r>
          </a:p>
        </p:txBody>
      </p:sp>
      <p:sp>
        <p:nvSpPr>
          <p:cNvPr id="3" name="Text Placeholder 2"/>
          <p:cNvSpPr>
            <a:spLocks noGrp="1"/>
          </p:cNvSpPr>
          <p:nvPr>
            <p:ph type="body" sz="quarter" idx="14"/>
          </p:nvPr>
        </p:nvSpPr>
        <p:spPr/>
        <p:txBody>
          <a:bodyPr/>
          <a:lstStyle/>
          <a:p>
            <a:pPr rtl="0"/>
            <a:r>
              <a:t>Personne malade</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5</a:t>
            </a:fld>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c="http://schemas.openxmlformats.org/drawingml/2006/chart" xmlns:c15="http://schemas.microsoft.com/office/drawing/2012/chart" xmlns="" xmlns:a14="http://schemas.microsoft.com/office/drawing/2010/main">
                <a:solidFill>
                  <a:schemeClr val="accent1"/>
                </a:solidFill>
              </a14:hiddenFill>
            </a:ext>
            <a:ext uri="{91240B29-F687-4f45-9708-019B960494DF}">
              <a14:hiddenLine xmlns:c="http://schemas.openxmlformats.org/drawingml/2006/chart" xmlns:c15="http://schemas.microsoft.com/office/drawing/2012/chart" xmlns="" xmlns:a14="http://schemas.microsoft.com/office/drawing/2010/main" w="9525">
                <a:solidFill>
                  <a:schemeClr val="tx1"/>
                </a:solidFill>
                <a:miter lim="800000"/>
                <a:headEnd/>
                <a:tailEnd/>
              </a14:hiddenLine>
            </a:ext>
            <a:ext uri="{AF507438-7753-43e0-B8FC-AC1667EBCBE1}">
              <a14:hiddenEffects xmlns:c="http://schemas.openxmlformats.org/drawingml/2006/chart" xmlns:c15="http://schemas.microsoft.com/office/drawing/2012/chart"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6097149"/>
              </p:ext>
            </p:extLst>
          </p:nvPr>
        </p:nvGraphicFramePr>
        <p:xfrm>
          <a:off x="1016961" y="1364105"/>
          <a:ext cx="6810276" cy="4586990"/>
        </p:xfrm>
        <a:graphic>
          <a:graphicData uri="http://schemas.openxmlformats.org/presentationml/2006/ole">
            <mc:AlternateContent xmlns:mc="http://schemas.openxmlformats.org/markup-compatibility/2006">
              <mc:Choice xmlns:v="urn:schemas-microsoft-com:vml" Requires="v">
                <p:oleObj spid="_x0000_s1040" name="Bitmap Image" r:id="rId4" imgW="10012173" imgH="6744641" progId="Paint.Picture">
                  <p:embed/>
                </p:oleObj>
              </mc:Choice>
              <mc:Fallback>
                <p:oleObj name="Bitmap Image" r:id="rId4" imgW="10012173" imgH="6744641"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961" y="1364105"/>
                        <a:ext cx="6810276" cy="4586990"/>
                      </a:xfrm>
                      <a:prstGeom prst="rect">
                        <a:avLst/>
                      </a:prstGeom>
                      <a:noFill/>
                    </p:spPr>
                  </p:pic>
                </p:oleObj>
              </mc:Fallback>
            </mc:AlternateContent>
          </a:graphicData>
        </a:graphic>
      </p:graphicFrame>
      <p:sp>
        <p:nvSpPr>
          <p:cNvPr id="7" name="Text Placeholder 1"/>
          <p:cNvSpPr txBox="1">
            <a:spLocks/>
          </p:cNvSpPr>
          <p:nvPr/>
        </p:nvSpPr>
        <p:spPr bwMode="auto">
          <a:xfrm>
            <a:off x="6461375" y="5951095"/>
            <a:ext cx="1365862" cy="293187"/>
          </a:xfrm>
          <a:prstGeom prst="rect">
            <a:avLst/>
          </a:prstGeom>
          <a:noFill/>
          <a:ln>
            <a:noFill/>
          </a:ln>
          <a:extLst>
            <a:ext uri="{909E8E84-426E-40dd-AFC4-6F175D3DCCD1}">
              <a14:hiddenFill xmlns:c="http://schemas.openxmlformats.org/drawingml/2006/chart" xmlns:c15="http://schemas.microsoft.com/office/drawing/2012/chart" xmlns="" xmlns:a14="http://schemas.microsoft.com/office/drawing/2010/main" xmlns:lc="http://schemas.openxmlformats.org/drawingml/2006/lockedCanvas">
                <a:solidFill>
                  <a:srgbClr val="FFFFFF"/>
                </a:solidFill>
              </a14:hiddenFill>
            </a:ext>
            <a:ext uri="{91240B29-F687-4f45-9708-019B960494DF}">
              <a14:hiddenLine xmlns:c="http://schemas.openxmlformats.org/drawingml/2006/chart" xmlns:c15="http://schemas.microsoft.com/office/drawing/2012/chart" xmlns="" xmlns:a14="http://schemas.microsoft.com/office/drawing/2010/main" xmlns:lc="http://schemas.openxmlformats.org/drawingml/2006/lockedCanvas" w="9525">
                <a:solidFill>
                  <a:srgbClr val="000000"/>
                </a:solidFill>
                <a:miter lim="800000"/>
                <a:headEnd/>
                <a:tailEnd/>
              </a14:hiddenLine>
            </a:ext>
            <a:ext uri="{FAA26D3D-D897-4be2-8F04-BA451C77F1D7}">
              <ma14:placeholderFlag xmlns:c="http://schemas.openxmlformats.org/drawingml/2006/chart" xmlns:c15="http://schemas.microsoft.com/office/drawing/2012/chart" xmlns="" xmlns:ma14="http://schemas.microsoft.com/office/mac/drawingml/2011/main" xmlns:lc="http://schemas.openxmlformats.org/drawingml/2006/lockedCanvas" val="1"/>
            </a:ext>
          </a:extLst>
        </p:spPr>
        <p:txBody>
          <a:bodyPr vert="horz" wrap="square" lIns="91440" tIns="45720" rIns="91440" bIns="45720" numCol="1" anchor="t" anchorCtr="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rtl="0"/>
            <a:r>
              <a:rPr sz="1400">
                <a:solidFill>
                  <a:srgbClr val="5C5C5C"/>
                </a:solidFill>
                <a:latin typeface="Lato" panose="020F0502020204030203"/>
              </a:rPr>
              <a:t>Crédit : CAWST</a:t>
            </a:r>
          </a:p>
        </p:txBody>
      </p:sp>
    </p:spTree>
    <p:extLst>
      <p:ext uri="{BB962C8B-B14F-4D97-AF65-F5344CB8AC3E}">
        <p14:creationId xmlns:p14="http://schemas.microsoft.com/office/powerpoint/2010/main" val="2355480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rtl="0"/>
            <a:r>
              <a:t>Quel élément peut rendre malade ?  </a:t>
            </a:r>
          </a:p>
        </p:txBody>
      </p:sp>
      <p:sp>
        <p:nvSpPr>
          <p:cNvPr id="3" name="Text Placeholder 2"/>
          <p:cNvSpPr>
            <a:spLocks noGrp="1"/>
          </p:cNvSpPr>
          <p:nvPr>
            <p:ph type="body" sz="quarter" idx="14"/>
          </p:nvPr>
        </p:nvSpPr>
        <p:spPr/>
        <p:txBody>
          <a:bodyPr/>
          <a:lstStyle/>
          <a:p>
            <a:pPr rtl="0"/>
            <a:r>
              <a:t>Personne malade</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6</a:t>
            </a:fld>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18530" y="1047127"/>
            <a:ext cx="5177797" cy="5916932"/>
          </a:xfrm>
          <a:prstGeom prst="rect">
            <a:avLst/>
          </a:prstGeom>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c="http://schemas.openxmlformats.org/drawingml/2006/chart" xmlns:c15="http://schemas.microsoft.com/office/drawing/2012/chart" xmlns="" xmlns:a14="http://schemas.microsoft.com/office/drawing/2010/main">
                <a:solidFill>
                  <a:schemeClr val="accent1"/>
                </a:solidFill>
              </a14:hiddenFill>
            </a:ext>
            <a:ext uri="{91240B29-F687-4f45-9708-019B960494DF}">
              <a14:hiddenLine xmlns:c="http://schemas.openxmlformats.org/drawingml/2006/chart" xmlns:c15="http://schemas.microsoft.com/office/drawing/2012/chart" xmlns="" xmlns:a14="http://schemas.microsoft.com/office/drawing/2010/main" w="9525">
                <a:solidFill>
                  <a:schemeClr val="tx1"/>
                </a:solidFill>
                <a:miter lim="800000"/>
                <a:headEnd/>
                <a:tailEnd/>
              </a14:hiddenLine>
            </a:ext>
            <a:ext uri="{AF507438-7753-43e0-B8FC-AC1667EBCBE1}">
              <a14:hiddenEffects xmlns:c="http://schemas.openxmlformats.org/drawingml/2006/chart" xmlns:c15="http://schemas.microsoft.com/office/drawing/2012/chart"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 Placeholder 1"/>
          <p:cNvSpPr txBox="1">
            <a:spLocks/>
          </p:cNvSpPr>
          <p:nvPr/>
        </p:nvSpPr>
        <p:spPr bwMode="auto">
          <a:xfrm>
            <a:off x="6689977" y="6063163"/>
            <a:ext cx="1365862" cy="293187"/>
          </a:xfrm>
          <a:prstGeom prst="rect">
            <a:avLst/>
          </a:prstGeom>
          <a:noFill/>
          <a:ln>
            <a:noFill/>
          </a:ln>
          <a:extLst>
            <a:ext uri="{909E8E84-426E-40dd-AFC4-6F175D3DCCD1}">
              <a14:hiddenFill xmlns:c="http://schemas.openxmlformats.org/drawingml/2006/chart" xmlns:c15="http://schemas.microsoft.com/office/drawing/2012/chart" xmlns="" xmlns:a14="http://schemas.microsoft.com/office/drawing/2010/main" xmlns:lc="http://schemas.openxmlformats.org/drawingml/2006/lockedCanvas">
                <a:solidFill>
                  <a:srgbClr val="FFFFFF"/>
                </a:solidFill>
              </a14:hiddenFill>
            </a:ext>
            <a:ext uri="{91240B29-F687-4f45-9708-019B960494DF}">
              <a14:hiddenLine xmlns:c="http://schemas.openxmlformats.org/drawingml/2006/chart" xmlns:c15="http://schemas.microsoft.com/office/drawing/2012/chart" xmlns="" xmlns:a14="http://schemas.microsoft.com/office/drawing/2010/main" xmlns:lc="http://schemas.openxmlformats.org/drawingml/2006/lockedCanvas" w="9525">
                <a:solidFill>
                  <a:srgbClr val="000000"/>
                </a:solidFill>
                <a:miter lim="800000"/>
                <a:headEnd/>
                <a:tailEnd/>
              </a14:hiddenLine>
            </a:ext>
            <a:ext uri="{FAA26D3D-D897-4be2-8F04-BA451C77F1D7}">
              <ma14:placeholderFlag xmlns:c="http://schemas.openxmlformats.org/drawingml/2006/chart" xmlns:c15="http://schemas.microsoft.com/office/drawing/2012/chart" xmlns="" xmlns:ma14="http://schemas.microsoft.com/office/mac/drawingml/2011/main" xmlns:lc="http://schemas.openxmlformats.org/drawingml/2006/lockedCanvas" val="1"/>
            </a:ext>
          </a:extLst>
        </p:spPr>
        <p:txBody>
          <a:bodyPr vert="horz" wrap="square" lIns="91440" tIns="45720" rIns="91440" bIns="45720" numCol="1" anchor="t" anchorCtr="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rtl="0"/>
            <a:r>
              <a:rPr sz="1400">
                <a:solidFill>
                  <a:srgbClr val="5C5C5C"/>
                </a:solidFill>
                <a:latin typeface="Lato" panose="020F0502020204030203"/>
              </a:rPr>
              <a:t>Source : CAWST</a:t>
            </a:r>
          </a:p>
        </p:txBody>
      </p:sp>
    </p:spTree>
    <p:extLst>
      <p:ext uri="{BB962C8B-B14F-4D97-AF65-F5344CB8AC3E}">
        <p14:creationId xmlns:p14="http://schemas.microsoft.com/office/powerpoint/2010/main" val="971903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rtl="0"/>
            <a:r>
              <a:t>Quel élément peut favoriser la prolifération des algues dans un système aquatique ? </a:t>
            </a:r>
          </a:p>
        </p:txBody>
      </p:sp>
      <p:sp>
        <p:nvSpPr>
          <p:cNvPr id="3" name="Text Placeholder 2"/>
          <p:cNvSpPr>
            <a:spLocks noGrp="1"/>
          </p:cNvSpPr>
          <p:nvPr>
            <p:ph type="body" sz="quarter" idx="14"/>
          </p:nvPr>
        </p:nvSpPr>
        <p:spPr/>
        <p:txBody>
          <a:bodyPr/>
          <a:lstStyle/>
          <a:p>
            <a:pPr rtl="0"/>
            <a:r>
              <a:t>Eutrophisation</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7</a:t>
            </a:fld>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c="http://schemas.openxmlformats.org/drawingml/2006/chart" xmlns:c15="http://schemas.microsoft.com/office/drawing/2012/chart" xmlns="" xmlns:a14="http://schemas.microsoft.com/office/drawing/2010/main">
                <a:solidFill>
                  <a:schemeClr val="accent1"/>
                </a:solidFill>
              </a14:hiddenFill>
            </a:ext>
            <a:ext uri="{91240B29-F687-4f45-9708-019B960494DF}">
              <a14:hiddenLine xmlns:c="http://schemas.openxmlformats.org/drawingml/2006/chart" xmlns:c15="http://schemas.microsoft.com/office/drawing/2012/chart" xmlns="" xmlns:a14="http://schemas.microsoft.com/office/drawing/2010/main" w="9525">
                <a:solidFill>
                  <a:schemeClr val="tx1"/>
                </a:solidFill>
                <a:miter lim="800000"/>
                <a:headEnd/>
                <a:tailEnd/>
              </a14:hiddenLine>
            </a:ext>
            <a:ext uri="{AF507438-7753-43e0-B8FC-AC1667EBCBE1}">
              <a14:hiddenEffects xmlns:c="http://schemas.openxmlformats.org/drawingml/2006/chart" xmlns:c15="http://schemas.microsoft.com/office/drawing/2012/chart"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647924744"/>
              </p:ext>
            </p:extLst>
          </p:nvPr>
        </p:nvGraphicFramePr>
        <p:xfrm>
          <a:off x="524656" y="1514006"/>
          <a:ext cx="7298738" cy="4167266"/>
        </p:xfrm>
        <a:graphic>
          <a:graphicData uri="http://schemas.openxmlformats.org/presentationml/2006/ole">
            <mc:AlternateContent xmlns:mc="http://schemas.openxmlformats.org/markup-compatibility/2006">
              <mc:Choice xmlns:v="urn:schemas-microsoft-com:vml" Requires="v">
                <p:oleObj spid="_x0000_s2064" name="Bitmap Image" r:id="rId4" imgW="11514286" imgH="6590476" progId="Paint.Picture">
                  <p:embed/>
                </p:oleObj>
              </mc:Choice>
              <mc:Fallback>
                <p:oleObj name="Bitmap Image" r:id="rId4" imgW="11514286" imgH="6590476"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656" y="1514006"/>
                        <a:ext cx="7298738" cy="4167266"/>
                      </a:xfrm>
                      <a:prstGeom prst="rect">
                        <a:avLst/>
                      </a:prstGeom>
                      <a:noFill/>
                    </p:spPr>
                  </p:pic>
                </p:oleObj>
              </mc:Fallback>
            </mc:AlternateContent>
          </a:graphicData>
        </a:graphic>
      </p:graphicFrame>
      <p:sp>
        <p:nvSpPr>
          <p:cNvPr id="7" name="Text Placeholder 1"/>
          <p:cNvSpPr txBox="1">
            <a:spLocks/>
          </p:cNvSpPr>
          <p:nvPr/>
        </p:nvSpPr>
        <p:spPr bwMode="auto">
          <a:xfrm>
            <a:off x="6457532" y="5872217"/>
            <a:ext cx="1365862" cy="293187"/>
          </a:xfrm>
          <a:prstGeom prst="rect">
            <a:avLst/>
          </a:prstGeom>
          <a:noFill/>
          <a:ln>
            <a:noFill/>
          </a:ln>
          <a:extLst>
            <a:ext uri="{909E8E84-426E-40dd-AFC4-6F175D3DCCD1}">
              <a14:hiddenFill xmlns:c="http://schemas.openxmlformats.org/drawingml/2006/chart" xmlns:c15="http://schemas.microsoft.com/office/drawing/2012/chart" xmlns="" xmlns:a14="http://schemas.microsoft.com/office/drawing/2010/main" xmlns:lc="http://schemas.openxmlformats.org/drawingml/2006/lockedCanvas">
                <a:solidFill>
                  <a:srgbClr val="FFFFFF"/>
                </a:solidFill>
              </a14:hiddenFill>
            </a:ext>
            <a:ext uri="{91240B29-F687-4f45-9708-019B960494DF}">
              <a14:hiddenLine xmlns:c="http://schemas.openxmlformats.org/drawingml/2006/chart" xmlns:c15="http://schemas.microsoft.com/office/drawing/2012/chart" xmlns="" xmlns:a14="http://schemas.microsoft.com/office/drawing/2010/main" xmlns:lc="http://schemas.openxmlformats.org/drawingml/2006/lockedCanvas" w="9525">
                <a:solidFill>
                  <a:srgbClr val="000000"/>
                </a:solidFill>
                <a:miter lim="800000"/>
                <a:headEnd/>
                <a:tailEnd/>
              </a14:hiddenLine>
            </a:ext>
            <a:ext uri="{FAA26D3D-D897-4be2-8F04-BA451C77F1D7}">
              <ma14:placeholderFlag xmlns:c="http://schemas.openxmlformats.org/drawingml/2006/chart" xmlns:c15="http://schemas.microsoft.com/office/drawing/2012/chart" xmlns="" xmlns:ma14="http://schemas.microsoft.com/office/mac/drawingml/2011/main" xmlns:lc="http://schemas.openxmlformats.org/drawingml/2006/lockedCanvas" val="1"/>
            </a:ext>
          </a:extLst>
        </p:spPr>
        <p:txBody>
          <a:bodyPr vert="horz" wrap="square" lIns="91440" tIns="45720" rIns="91440" bIns="45720" numCol="1" anchor="t" anchorCtr="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rtl="0"/>
            <a:r>
              <a:rPr sz="1400">
                <a:solidFill>
                  <a:srgbClr val="5C5C5C"/>
                </a:solidFill>
                <a:latin typeface="Lato" panose="020F0502020204030203"/>
              </a:rPr>
              <a:t>Source : CAWST</a:t>
            </a:r>
          </a:p>
        </p:txBody>
      </p:sp>
    </p:spTree>
    <p:extLst>
      <p:ext uri="{BB962C8B-B14F-4D97-AF65-F5344CB8AC3E}">
        <p14:creationId xmlns:p14="http://schemas.microsoft.com/office/powerpoint/2010/main" val="3819889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rtl="0"/>
            <a:r>
              <a:t>Quel est l'élément qui sent mauvais dans les boues de vidange ?   </a:t>
            </a:r>
          </a:p>
          <a:p>
            <a:pPr rtl="0"/>
            <a:r>
              <a:t> </a:t>
            </a:r>
          </a:p>
        </p:txBody>
      </p:sp>
      <p:sp>
        <p:nvSpPr>
          <p:cNvPr id="3" name="Text Placeholder 2"/>
          <p:cNvSpPr>
            <a:spLocks noGrp="1"/>
          </p:cNvSpPr>
          <p:nvPr>
            <p:ph type="body" sz="quarter" idx="14"/>
          </p:nvPr>
        </p:nvSpPr>
        <p:spPr/>
        <p:txBody>
          <a:bodyPr/>
          <a:lstStyle/>
          <a:p>
            <a:pPr rtl="0"/>
            <a:r>
              <a:t>Odeur</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8</a:t>
            </a:fld>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c="http://schemas.openxmlformats.org/drawingml/2006/chart" xmlns:c15="http://schemas.microsoft.com/office/drawing/2012/chart" xmlns="" xmlns:a14="http://schemas.microsoft.com/office/drawing/2010/main">
                <a:solidFill>
                  <a:schemeClr val="accent1"/>
                </a:solidFill>
              </a14:hiddenFill>
            </a:ext>
            <a:ext uri="{91240B29-F687-4f45-9708-019B960494DF}">
              <a14:hiddenLine xmlns:c="http://schemas.openxmlformats.org/drawingml/2006/chart" xmlns:c15="http://schemas.microsoft.com/office/drawing/2012/chart" xmlns="" xmlns:a14="http://schemas.microsoft.com/office/drawing/2010/main" w="9525">
                <a:solidFill>
                  <a:schemeClr val="tx1"/>
                </a:solidFill>
                <a:miter lim="800000"/>
                <a:headEnd/>
                <a:tailEnd/>
              </a14:hiddenLine>
            </a:ext>
            <a:ext uri="{AF507438-7753-43e0-B8FC-AC1667EBCBE1}">
              <a14:hiddenEffects xmlns:c="http://schemas.openxmlformats.org/drawingml/2006/chart" xmlns:c15="http://schemas.microsoft.com/office/drawing/2012/chart"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950321835"/>
              </p:ext>
            </p:extLst>
          </p:nvPr>
        </p:nvGraphicFramePr>
        <p:xfrm>
          <a:off x="2106117" y="1129537"/>
          <a:ext cx="4931765" cy="5109309"/>
        </p:xfrm>
        <a:graphic>
          <a:graphicData uri="http://schemas.openxmlformats.org/presentationml/2006/ole">
            <mc:AlternateContent xmlns:mc="http://schemas.openxmlformats.org/markup-compatibility/2006">
              <mc:Choice xmlns:v="urn:schemas-microsoft-com:vml" Requires="v">
                <p:oleObj spid="_x0000_s6160" name="Bitmap Image" r:id="rId4" imgW="6533333" imgH="6771429" progId="Paint.Picture">
                  <p:embed/>
                </p:oleObj>
              </mc:Choice>
              <mc:Fallback>
                <p:oleObj name="Bitmap Image" r:id="rId4" imgW="6533333" imgH="677142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6117" y="1129537"/>
                        <a:ext cx="4931765" cy="5109309"/>
                      </a:xfrm>
                      <a:prstGeom prst="rect">
                        <a:avLst/>
                      </a:prstGeom>
                      <a:noFill/>
                    </p:spPr>
                  </p:pic>
                </p:oleObj>
              </mc:Fallback>
            </mc:AlternateContent>
          </a:graphicData>
        </a:graphic>
      </p:graphicFrame>
      <p:sp>
        <p:nvSpPr>
          <p:cNvPr id="7" name="Text Placeholder 1"/>
          <p:cNvSpPr txBox="1">
            <a:spLocks/>
          </p:cNvSpPr>
          <p:nvPr/>
        </p:nvSpPr>
        <p:spPr bwMode="auto">
          <a:xfrm>
            <a:off x="5672020" y="5945659"/>
            <a:ext cx="1365862" cy="293187"/>
          </a:xfrm>
          <a:prstGeom prst="rect">
            <a:avLst/>
          </a:prstGeom>
          <a:noFill/>
          <a:ln>
            <a:noFill/>
          </a:ln>
          <a:extLst>
            <a:ext uri="{909E8E84-426E-40dd-AFC4-6F175D3DCCD1}">
              <a14:hiddenFill xmlns:c="http://schemas.openxmlformats.org/drawingml/2006/chart" xmlns:c15="http://schemas.microsoft.com/office/drawing/2012/chart" xmlns="" xmlns:a14="http://schemas.microsoft.com/office/drawing/2010/main" xmlns:lc="http://schemas.openxmlformats.org/drawingml/2006/lockedCanvas">
                <a:solidFill>
                  <a:srgbClr val="FFFFFF"/>
                </a:solidFill>
              </a14:hiddenFill>
            </a:ext>
            <a:ext uri="{91240B29-F687-4f45-9708-019B960494DF}">
              <a14:hiddenLine xmlns:c="http://schemas.openxmlformats.org/drawingml/2006/chart" xmlns:c15="http://schemas.microsoft.com/office/drawing/2012/chart" xmlns="" xmlns:a14="http://schemas.microsoft.com/office/drawing/2010/main" xmlns:lc="http://schemas.openxmlformats.org/drawingml/2006/lockedCanvas" w="9525">
                <a:solidFill>
                  <a:srgbClr val="000000"/>
                </a:solidFill>
                <a:miter lim="800000"/>
                <a:headEnd/>
                <a:tailEnd/>
              </a14:hiddenLine>
            </a:ext>
            <a:ext uri="{FAA26D3D-D897-4be2-8F04-BA451C77F1D7}">
              <ma14:placeholderFlag xmlns:c="http://schemas.openxmlformats.org/drawingml/2006/chart" xmlns:c15="http://schemas.microsoft.com/office/drawing/2012/chart" xmlns="" xmlns:ma14="http://schemas.microsoft.com/office/mac/drawingml/2011/main" xmlns:lc="http://schemas.openxmlformats.org/drawingml/2006/lockedCanvas" val="1"/>
            </a:ext>
          </a:extLst>
        </p:spPr>
        <p:txBody>
          <a:bodyPr vert="horz" wrap="square" lIns="91440" tIns="45720" rIns="91440" bIns="45720" numCol="1" anchor="t" anchorCtr="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rtl="0"/>
            <a:r>
              <a:rPr sz="1400">
                <a:solidFill>
                  <a:srgbClr val="5C5C5C"/>
                </a:solidFill>
                <a:latin typeface="Lato" panose="020F0502020204030203"/>
              </a:rPr>
              <a:t>Source : CAWST</a:t>
            </a:r>
          </a:p>
        </p:txBody>
      </p:sp>
    </p:spTree>
    <p:extLst>
      <p:ext uri="{BB962C8B-B14F-4D97-AF65-F5344CB8AC3E}">
        <p14:creationId xmlns:p14="http://schemas.microsoft.com/office/powerpoint/2010/main" val="3126302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rtl="0"/>
            <a:r>
              <a:t>Quel élément rend les boues de vidange lourdes et volumineuses à gérer ?</a:t>
            </a:r>
          </a:p>
        </p:txBody>
      </p:sp>
      <p:sp>
        <p:nvSpPr>
          <p:cNvPr id="3" name="Text Placeholder 2"/>
          <p:cNvSpPr>
            <a:spLocks noGrp="1"/>
          </p:cNvSpPr>
          <p:nvPr>
            <p:ph type="body" sz="quarter" idx="14"/>
          </p:nvPr>
        </p:nvSpPr>
        <p:spPr/>
        <p:txBody>
          <a:bodyPr/>
          <a:lstStyle/>
          <a:p>
            <a:pPr rtl="0"/>
            <a:r>
              <a:t>Volume et poids</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9</a:t>
            </a:fld>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c="http://schemas.openxmlformats.org/drawingml/2006/chart" xmlns:c15="http://schemas.microsoft.com/office/drawing/2012/chart" xmlns="" xmlns:a14="http://schemas.microsoft.com/office/drawing/2010/main">
                <a:solidFill>
                  <a:schemeClr val="accent1"/>
                </a:solidFill>
              </a14:hiddenFill>
            </a:ext>
            <a:ext uri="{91240B29-F687-4f45-9708-019B960494DF}">
              <a14:hiddenLine xmlns:c="http://schemas.openxmlformats.org/drawingml/2006/chart" xmlns:c15="http://schemas.microsoft.com/office/drawing/2012/chart" xmlns="" xmlns:a14="http://schemas.microsoft.com/office/drawing/2010/main" w="9525">
                <a:solidFill>
                  <a:schemeClr val="tx1"/>
                </a:solidFill>
                <a:miter lim="800000"/>
                <a:headEnd/>
                <a:tailEnd/>
              </a14:hiddenLine>
            </a:ext>
            <a:ext uri="{AF507438-7753-43e0-B8FC-AC1667EBCBE1}">
              <a14:hiddenEffects xmlns:c="http://schemas.openxmlformats.org/drawingml/2006/chart" xmlns:c15="http://schemas.microsoft.com/office/drawing/2012/chart"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775926972"/>
              </p:ext>
            </p:extLst>
          </p:nvPr>
        </p:nvGraphicFramePr>
        <p:xfrm>
          <a:off x="1656413" y="1319133"/>
          <a:ext cx="5831174" cy="4845623"/>
        </p:xfrm>
        <a:graphic>
          <a:graphicData uri="http://schemas.openxmlformats.org/presentationml/2006/ole">
            <mc:AlternateContent xmlns:mc="http://schemas.openxmlformats.org/markup-compatibility/2006">
              <mc:Choice xmlns:v="urn:schemas-microsoft-com:vml" Requires="v">
                <p:oleObj spid="_x0000_s5136" name="Bitmap Image" r:id="rId4" imgW="8104762" imgH="6744641" progId="Paint.Picture">
                  <p:embed/>
                </p:oleObj>
              </mc:Choice>
              <mc:Fallback>
                <p:oleObj name="Bitmap Image" r:id="rId4" imgW="8104762" imgH="6744641"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6413" y="1319133"/>
                        <a:ext cx="5831174" cy="4845623"/>
                      </a:xfrm>
                      <a:prstGeom prst="rect">
                        <a:avLst/>
                      </a:prstGeom>
                      <a:noFill/>
                    </p:spPr>
                  </p:pic>
                </p:oleObj>
              </mc:Fallback>
            </mc:AlternateContent>
          </a:graphicData>
        </a:graphic>
      </p:graphicFrame>
      <p:sp>
        <p:nvSpPr>
          <p:cNvPr id="7" name="Text Placeholder 1"/>
          <p:cNvSpPr txBox="1">
            <a:spLocks/>
          </p:cNvSpPr>
          <p:nvPr/>
        </p:nvSpPr>
        <p:spPr bwMode="auto">
          <a:xfrm>
            <a:off x="6120788" y="6006560"/>
            <a:ext cx="1365862" cy="293187"/>
          </a:xfrm>
          <a:prstGeom prst="rect">
            <a:avLst/>
          </a:prstGeom>
          <a:noFill/>
          <a:ln>
            <a:noFill/>
          </a:ln>
          <a:extLst>
            <a:ext uri="{909E8E84-426E-40dd-AFC4-6F175D3DCCD1}">
              <a14:hiddenFill xmlns:c="http://schemas.openxmlformats.org/drawingml/2006/chart" xmlns:c15="http://schemas.microsoft.com/office/drawing/2012/chart" xmlns="" xmlns:a14="http://schemas.microsoft.com/office/drawing/2010/main" xmlns:lc="http://schemas.openxmlformats.org/drawingml/2006/lockedCanvas">
                <a:solidFill>
                  <a:srgbClr val="FFFFFF"/>
                </a:solidFill>
              </a14:hiddenFill>
            </a:ext>
            <a:ext uri="{91240B29-F687-4f45-9708-019B960494DF}">
              <a14:hiddenLine xmlns:c="http://schemas.openxmlformats.org/drawingml/2006/chart" xmlns:c15="http://schemas.microsoft.com/office/drawing/2012/chart" xmlns="" xmlns:a14="http://schemas.microsoft.com/office/drawing/2010/main" xmlns:lc="http://schemas.openxmlformats.org/drawingml/2006/lockedCanvas" w="9525">
                <a:solidFill>
                  <a:srgbClr val="000000"/>
                </a:solidFill>
                <a:miter lim="800000"/>
                <a:headEnd/>
                <a:tailEnd/>
              </a14:hiddenLine>
            </a:ext>
            <a:ext uri="{FAA26D3D-D897-4be2-8F04-BA451C77F1D7}">
              <ma14:placeholderFlag xmlns:c="http://schemas.openxmlformats.org/drawingml/2006/chart" xmlns:c15="http://schemas.microsoft.com/office/drawing/2012/chart" xmlns="" xmlns:ma14="http://schemas.microsoft.com/office/mac/drawingml/2011/main" xmlns:lc="http://schemas.openxmlformats.org/drawingml/2006/lockedCanvas" val="1"/>
            </a:ext>
          </a:extLst>
        </p:spPr>
        <p:txBody>
          <a:bodyPr vert="horz" wrap="square" lIns="91440" tIns="45720" rIns="91440" bIns="45720" numCol="1" anchor="t" anchorCtr="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rtl="0"/>
            <a:r>
              <a:rPr sz="1400">
                <a:solidFill>
                  <a:srgbClr val="5C5C5C"/>
                </a:solidFill>
                <a:latin typeface="Lato" panose="020F0502020204030203"/>
              </a:rPr>
              <a:t>Source : CAWST</a:t>
            </a:r>
          </a:p>
        </p:txBody>
      </p:sp>
    </p:spTree>
    <p:extLst>
      <p:ext uri="{BB962C8B-B14F-4D97-AF65-F5344CB8AC3E}">
        <p14:creationId xmlns:p14="http://schemas.microsoft.com/office/powerpoint/2010/main" val="1847767678"/>
      </p:ext>
    </p:extLst>
  </p:cSld>
  <p:clrMapOvr>
    <a:masterClrMapping/>
  </p:clrMapOvr>
</p:sld>
</file>

<file path=ppt/theme/theme1.xml><?xml version="1.0" encoding="utf-8"?>
<a:theme xmlns:a="http://schemas.openxmlformats.org/drawingml/2006/main" name="EPD_CAWST_EAWAG_PowerPoint_Template--Mar_2016">
  <a:themeElements>
    <a:clrScheme name="Custom 2">
      <a:dk1>
        <a:srgbClr val="FFFFFF"/>
      </a:dk1>
      <a:lt1>
        <a:srgbClr val="262626"/>
      </a:lt1>
      <a:dk2>
        <a:srgbClr val="FFFFFF"/>
      </a:dk2>
      <a:lt2>
        <a:srgbClr val="262626"/>
      </a:lt2>
      <a:accent1>
        <a:srgbClr val="24DFF0"/>
      </a:accent1>
      <a:accent2>
        <a:srgbClr val="24D3EB"/>
      </a:accent2>
      <a:accent3>
        <a:srgbClr val="24C7E6"/>
      </a:accent3>
      <a:accent4>
        <a:srgbClr val="24BCE0"/>
      </a:accent4>
      <a:accent5>
        <a:srgbClr val="24B0DB"/>
      </a:accent5>
      <a:accent6>
        <a:srgbClr val="24A4D6"/>
      </a:accent6>
      <a:hlink>
        <a:srgbClr val="666666"/>
      </a:hlink>
      <a:folHlink>
        <a:srgbClr val="80008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D_CAWST_EAWAG_PowerPoint_Template--Mar_2016" id="{14586954-EBD6-904D-A702-6E78179BB560}" vid="{11CA6406-58C8-834B-AD34-74064201EE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EPD_CAWST_EAWAG_PowerPoint_Template--Mar_2016</Template>
  <TotalTime>53</TotalTime>
  <Words>526</Words>
  <Application>Microsoft Office PowerPoint</Application>
  <PresentationFormat>On-screen Show (4:3)</PresentationFormat>
  <Paragraphs>87</Paragraphs>
  <Slides>12</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ＭＳ Ｐゴシック</vt:lpstr>
      <vt:lpstr>Arial</vt:lpstr>
      <vt:lpstr>Calibri</vt:lpstr>
      <vt:lpstr>Calibri Light</vt:lpstr>
      <vt:lpstr>Lato</vt:lpstr>
      <vt:lpstr>EPD_CAWST_EAWAG_PowerPoint_Template--Mar_2016</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FSM_LP 9_Treatment Objectives</dc:title>
  <dc:creator>Sterenn Philippe</dc:creator>
  <cp:lastModifiedBy>Andrea Roach</cp:lastModifiedBy>
  <cp:revision>11</cp:revision>
  <dcterms:created xsi:type="dcterms:W3CDTF">2016-03-18T13:40:51Z</dcterms:created>
  <dcterms:modified xsi:type="dcterms:W3CDTF">2017-05-08T03:35:33Z</dcterms:modified>
</cp:coreProperties>
</file>