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1" r:id="rId2"/>
    <p:sldId id="257" r:id="rId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33D21D-BE19-4D55-B202-8FBB5B7B3ED3}" type="datetimeFigureOut">
              <a:rPr lang="en-GB" smtClean="0"/>
              <a:t>27/05/2013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59F6B1-BE3F-4FDB-BE4A-6997547AAAFE}" type="slidenum">
              <a:rPr lang="en-GB" smtClean="0"/>
              <a:t>‹#›</a:t>
            </a:fld>
            <a:endParaRPr lang="en-GB"/>
          </a:p>
        </p:txBody>
      </p:sp>
    </p:spTree>
    <p:extLst>
      <p:ext uri="{BB962C8B-B14F-4D97-AF65-F5344CB8AC3E}">
        <p14:creationId xmlns:p14="http://schemas.microsoft.com/office/powerpoint/2010/main" val="1998066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4729B8D-85E4-448F-9F84-5E53365814D1}" type="slidenum">
              <a:rPr lang="en-CA"/>
              <a:pPr eaLnBrk="1" hangingPunct="1"/>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90C5138D-4C5F-48AF-A64F-FBCEEBACA0DF}" type="slidenum">
              <a:rPr lang="en-US"/>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3"/>
          <p:cNvSpPr txBox="1">
            <a:spLocks noChangeArrowheads="1"/>
          </p:cNvSpPr>
          <p:nvPr/>
        </p:nvSpPr>
        <p:spPr bwMode="auto">
          <a:xfrm>
            <a:off x="323528" y="903311"/>
            <a:ext cx="8640960" cy="6186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1100" dirty="0"/>
          </a:p>
          <a:p>
            <a:pPr algn="ctr" eaLnBrk="1" hangingPunct="1"/>
            <a:r>
              <a:rPr lang="en-US" sz="1100" dirty="0"/>
              <a:t>12, 2916 – 5</a:t>
            </a:r>
            <a:r>
              <a:rPr lang="en-US" sz="1100" baseline="30000" dirty="0"/>
              <a:t>th</a:t>
            </a:r>
            <a:r>
              <a:rPr lang="en-US" sz="1100" dirty="0"/>
              <a:t> Avenue</a:t>
            </a:r>
          </a:p>
          <a:p>
            <a:pPr algn="ctr" eaLnBrk="1" hangingPunct="1"/>
            <a:r>
              <a:rPr lang="en-US" sz="1100" dirty="0"/>
              <a:t>Calgary, Alberta, T2A 6K4, Canada</a:t>
            </a:r>
          </a:p>
          <a:p>
            <a:pPr algn="ctr" eaLnBrk="1" hangingPunct="1"/>
            <a:r>
              <a:rPr lang="fr-FR" sz="1100" dirty="0"/>
              <a:t>Phone: + 1 (403) 243-3285, Fax: + 1 (403) 243-6199</a:t>
            </a:r>
            <a:endParaRPr lang="en-US" sz="1100" dirty="0"/>
          </a:p>
          <a:p>
            <a:pPr algn="ctr" eaLnBrk="1" hangingPunct="1"/>
            <a:r>
              <a:rPr lang="fr-FR" sz="1100" dirty="0"/>
              <a:t>E-mail: cawst@cawst.org, </a:t>
            </a:r>
            <a:r>
              <a:rPr lang="en-US" sz="1100" dirty="0"/>
              <a:t>Website: www.cawst.org</a:t>
            </a:r>
          </a:p>
          <a:p>
            <a:pPr eaLnBrk="1" hangingPunct="1"/>
            <a:r>
              <a:rPr lang="en-US" sz="1100" dirty="0"/>
              <a:t> </a:t>
            </a:r>
          </a:p>
          <a:p>
            <a:pPr eaLnBrk="1" hangingPunct="1"/>
            <a:r>
              <a:rPr lang="fr-FR" sz="1100" dirty="0"/>
              <a:t>CAWST est une organisation canadienne à but non lucratif qui a pour principe de changer des vies avec une eau propre. Une eau propre et une hygiène de base sont les fondements nécessaires pour renforcer l'autonomie des peuples les plus pauvres et briser le cycle de pauvreté. CAWST croit que, pour commencer, il faut apprendre aux gens les compétences nécessaires pour obtenir une eau propre dans leur maison. </a:t>
            </a:r>
          </a:p>
          <a:p>
            <a:pPr eaLnBrk="1" hangingPunct="1"/>
            <a:endParaRPr lang="fr-FR" sz="1100" dirty="0"/>
          </a:p>
          <a:p>
            <a:pPr eaLnBrk="1" hangingPunct="1"/>
            <a:r>
              <a:rPr lang="fr-FR" sz="1100" dirty="0"/>
              <a:t>CAWST transfère les connaissances et les compétences aux organisations et aux individus dans les pays en voie de développement par l'éducation, la formation et les services de conseil. Le réseau en augmentation constante peut motiver les familles à s'occuper elles-mêmes de leurs besoins en eau et en hygiène.   </a:t>
            </a:r>
            <a:endParaRPr lang="en-CA" sz="1100" dirty="0"/>
          </a:p>
          <a:p>
            <a:pPr eaLnBrk="1" hangingPunct="1"/>
            <a:endParaRPr lang="en-GB" sz="1100" dirty="0"/>
          </a:p>
          <a:p>
            <a:pPr eaLnBrk="1" hangingPunct="1"/>
            <a:r>
              <a:rPr lang="fr-CA" sz="1100" dirty="0"/>
              <a:t>L'une des stratégies principales de CAWST est de répandre cette connaissance sur l'eau pour qu’elle fasse partie d'une connaissance commune. Ceci peut être fait en partie, par le développement et la distribution gratuite de matériels d'éducation dans l'intention d'augmenter sa disponibilité pour ceux qui en ont le plus besoin. Vous pouvez librement copier et distribuer ce document sous forme imprimée ou électronique. Si vous désirez utiliser des sections de ce document pour la création de vos propres documents, veuillez vous assurer de bien mentionner CAWST comme source d’origine. Veuillez aussi inclure notre site internet : </a:t>
            </a:r>
            <a:r>
              <a:rPr lang="fr-CA" sz="1100" dirty="0" err="1"/>
              <a:t>www.cawst.org</a:t>
            </a:r>
            <a:endParaRPr lang="fr-CA" sz="1100" dirty="0"/>
          </a:p>
          <a:p>
            <a:pPr eaLnBrk="1" hangingPunct="1"/>
            <a:endParaRPr lang="en-US" sz="1100" dirty="0"/>
          </a:p>
          <a:p>
            <a:pPr eaLnBrk="1" hangingPunct="1"/>
            <a:r>
              <a:rPr lang="fr-CA" sz="1100" dirty="0"/>
              <a:t>N’hésitez pas à inclure un lien du site CAWST sur votre site internet. Veuillez ne pas proposer ce document comme dossier de téléchargement sur votre site internet à cause des mises à jour que nous faisons de temps en temps. Si vous avez des questions ou des commentaires, envoyez-nous un courriel.  </a:t>
            </a:r>
          </a:p>
          <a:p>
            <a:pPr eaLnBrk="1" hangingPunct="1"/>
            <a:endParaRPr lang="en-US" sz="1100" dirty="0"/>
          </a:p>
          <a:p>
            <a:pPr eaLnBrk="1" hangingPunct="1"/>
            <a:r>
              <a:rPr lang="fr-FR" sz="1100" dirty="0"/>
              <a:t>Ce document est à contenu ouvert avec l’autorisation de la </a:t>
            </a:r>
            <a:r>
              <a:rPr lang="fr-FR" sz="1100" i="1" dirty="0" err="1"/>
              <a:t>Creative</a:t>
            </a:r>
            <a:r>
              <a:rPr lang="fr-FR" sz="1100" i="1" dirty="0"/>
              <a:t> Commons Attribution Works 3.0 </a:t>
            </a:r>
            <a:r>
              <a:rPr lang="fr-FR" sz="1100" i="1" dirty="0" err="1"/>
              <a:t>Unported</a:t>
            </a:r>
            <a:r>
              <a:rPr lang="fr-FR" sz="1100" i="1" dirty="0"/>
              <a:t> License.</a:t>
            </a:r>
            <a:r>
              <a:rPr lang="fr-FR" sz="1100" dirty="0"/>
              <a:t> Pour voir une copie de cette licence, visitez : http://</a:t>
            </a:r>
            <a:r>
              <a:rPr lang="fr-FR" sz="1100" dirty="0" err="1"/>
              <a:t>creativecommons.org</a:t>
            </a:r>
            <a:r>
              <a:rPr lang="fr-FR" sz="1100" dirty="0"/>
              <a:t>/</a:t>
            </a:r>
            <a:r>
              <a:rPr lang="fr-FR" sz="1100" dirty="0" err="1"/>
              <a:t>licenses</a:t>
            </a:r>
            <a:r>
              <a:rPr lang="fr-FR" sz="1100" dirty="0"/>
              <a:t>/by/3.0/.</a:t>
            </a:r>
            <a:endParaRPr lang="en-CA" sz="1100" dirty="0"/>
          </a:p>
          <a:p>
            <a:pPr eaLnBrk="1" hangingPunct="1"/>
            <a:endParaRPr lang="en-US" sz="1100" dirty="0"/>
          </a:p>
          <a:p>
            <a:pPr eaLnBrk="1" hangingPunct="1"/>
            <a:r>
              <a:rPr lang="fr-CA" sz="1100" dirty="0"/>
              <a:t>Vous êtes libre de :</a:t>
            </a:r>
            <a:endParaRPr lang="en-CA" sz="1100" dirty="0"/>
          </a:p>
          <a:p>
            <a:pPr eaLnBrk="1" hangingPunct="1"/>
            <a:r>
              <a:rPr lang="fr-CA" sz="1100" dirty="0"/>
              <a:t>Partager, copier, distribuer et transmettre ce document.</a:t>
            </a:r>
            <a:endParaRPr lang="en-CA" sz="1100" dirty="0"/>
          </a:p>
          <a:p>
            <a:pPr eaLnBrk="1" hangingPunct="1"/>
            <a:r>
              <a:rPr lang="fr-CA" sz="1100" dirty="0"/>
              <a:t>Vous pouvez renouveler la version pour adapter ce document</a:t>
            </a:r>
            <a:endParaRPr lang="en-US" sz="1100" dirty="0"/>
          </a:p>
          <a:p>
            <a:pPr eaLnBrk="1" hangingPunct="1"/>
            <a:r>
              <a:rPr lang="fr-CA" sz="1100" dirty="0"/>
              <a:t>sous les conditions suivantes :</a:t>
            </a:r>
            <a:endParaRPr lang="en-CA" sz="1100" dirty="0"/>
          </a:p>
          <a:p>
            <a:pPr eaLnBrk="1" hangingPunct="1"/>
            <a:r>
              <a:rPr lang="fr-CA" sz="1100" dirty="0"/>
              <a:t>Indication de la source. Vous devez mentionner que CAWST est la source d'origine de ce document </a:t>
            </a:r>
            <a:endParaRPr lang="en-US" sz="1100" dirty="0"/>
          </a:p>
          <a:p>
            <a:pPr eaLnBrk="1" hangingPunct="1"/>
            <a:r>
              <a:rPr lang="fr-FR" sz="1100" dirty="0"/>
              <a:t>CAWST et ses directeurs, employés, entrepreneurs et volontaires n'assument aucune responsabilité et ne garantissent en rien les résultats dans l'utilisation des informations fournies. </a:t>
            </a:r>
            <a:endParaRPr lang="en-CA" sz="1100" dirty="0"/>
          </a:p>
        </p:txBody>
      </p:sp>
      <p:pic>
        <p:nvPicPr>
          <p:cNvPr id="2051" name="Picture 2" descr="CAWST_2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7950" y="11113"/>
            <a:ext cx="3848100" cy="110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5517232"/>
            <a:ext cx="1701800"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478FB74D-DDCF-4449-B37B-04C7477FAA91}" type="slidenum">
              <a:rPr lang="en-US" sz="1400" smtClean="0">
                <a:latin typeface="Arial" pitchFamily="34" charset="0"/>
                <a:cs typeface="Arial" pitchFamily="34" charset="0"/>
              </a:rPr>
              <a:pPr/>
              <a:t>1</a:t>
            </a:fld>
            <a:endParaRPr lang="en-US" sz="1400">
              <a:latin typeface="Arial" pitchFamily="34" charset="0"/>
              <a:cs typeface="Arial" pitchFamily="34" charset="0"/>
            </a:endParaRPr>
          </a:p>
        </p:txBody>
      </p:sp>
    </p:spTree>
    <p:extLst>
      <p:ext uri="{BB962C8B-B14F-4D97-AF65-F5344CB8AC3E}">
        <p14:creationId xmlns:p14="http://schemas.microsoft.com/office/powerpoint/2010/main" val="674852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p:nvPr/>
        </p:nvPicPr>
        <p:blipFill>
          <a:blip r:embed="rId2">
            <a:extLst>
              <a:ext uri="{28A0092B-C50C-407E-A947-70E740481C1C}">
                <a14:useLocalDpi xmlns:a14="http://schemas.microsoft.com/office/drawing/2010/main" val="0"/>
              </a:ext>
            </a:extLst>
          </a:blip>
          <a:srcRect/>
          <a:stretch>
            <a:fillRect/>
          </a:stretch>
        </p:blipFill>
        <p:spPr bwMode="auto">
          <a:xfrm>
            <a:off x="1045496" y="1391445"/>
            <a:ext cx="7028656" cy="5293200"/>
          </a:xfrm>
          <a:prstGeom prst="rect">
            <a:avLst/>
          </a:prstGeom>
          <a:noFill/>
          <a:ln>
            <a:noFill/>
          </a:ln>
        </p:spPr>
      </p:pic>
      <p:pic>
        <p:nvPicPr>
          <p:cNvPr id="3076"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5924" y="314227"/>
            <a:ext cx="9067800" cy="1077218"/>
          </a:xfrm>
          <a:prstGeom prst="rect">
            <a:avLst/>
          </a:prstGeom>
          <a:noFill/>
        </p:spPr>
        <p:txBody>
          <a:bodyPr wrap="square" rtlCol="0">
            <a:spAutoFit/>
          </a:bodyPr>
          <a:lstStyle/>
          <a:p>
            <a:pPr algn="ctr"/>
            <a:r>
              <a:rPr lang="fr-FR" sz="3200" b="1" dirty="0" smtClean="0">
                <a:solidFill>
                  <a:schemeClr val="accent2"/>
                </a:solidFill>
                <a:latin typeface="+mj-lt"/>
                <a:ea typeface="+mj-ea"/>
                <a:cs typeface="+mj-cs"/>
              </a:rPr>
              <a:t>Cadre pour la Mise </a:t>
            </a:r>
            <a:r>
              <a:rPr lang="fr-FR" sz="3200" b="1" smtClean="0">
                <a:solidFill>
                  <a:schemeClr val="accent2"/>
                </a:solidFill>
                <a:latin typeface="+mj-lt"/>
                <a:ea typeface="+mj-ea"/>
                <a:cs typeface="+mj-cs"/>
              </a:rPr>
              <a:t>en Œuvre </a:t>
            </a:r>
            <a:r>
              <a:rPr lang="fr-FR" sz="3200" b="1" dirty="0" smtClean="0">
                <a:solidFill>
                  <a:schemeClr val="accent2"/>
                </a:solidFill>
                <a:latin typeface="+mj-lt"/>
                <a:ea typeface="+mj-ea"/>
                <a:cs typeface="+mj-cs"/>
              </a:rPr>
              <a:t>du Traitement de l’Eau à Domicile</a:t>
            </a:r>
            <a:endParaRPr lang="fr-FR" sz="3200" b="1" dirty="0">
              <a:solidFill>
                <a:schemeClr val="accent2"/>
              </a:solidFill>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12</TotalTime>
  <Words>52</Words>
  <Application>Microsoft Office PowerPoint</Application>
  <PresentationFormat>On-screen Show (4:3)</PresentationFormat>
  <Paragraphs>25</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Template_Powerpoint Presentation_2012</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Mitchell</dc:creator>
  <cp:lastModifiedBy>Roachita</cp:lastModifiedBy>
  <cp:revision>5</cp:revision>
  <dcterms:created xsi:type="dcterms:W3CDTF">2012-07-18T23:28:49Z</dcterms:created>
  <dcterms:modified xsi:type="dcterms:W3CDTF">2013-05-27T19:30:44Z</dcterms:modified>
</cp:coreProperties>
</file>