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27" r:id="rId2"/>
    <p:sldId id="256" r:id="rId3"/>
    <p:sldId id="257" r:id="rId4"/>
    <p:sldId id="258" r:id="rId5"/>
    <p:sldId id="315" r:id="rId6"/>
    <p:sldId id="314" r:id="rId7"/>
    <p:sldId id="264" r:id="rId8"/>
    <p:sldId id="267" r:id="rId9"/>
    <p:sldId id="260" r:id="rId10"/>
    <p:sldId id="268" r:id="rId11"/>
    <p:sldId id="272" r:id="rId12"/>
    <p:sldId id="270" r:id="rId13"/>
    <p:sldId id="274" r:id="rId14"/>
    <p:sldId id="316" r:id="rId15"/>
    <p:sldId id="275" r:id="rId16"/>
    <p:sldId id="290" r:id="rId17"/>
    <p:sldId id="278" r:id="rId18"/>
    <p:sldId id="281" r:id="rId19"/>
    <p:sldId id="284" r:id="rId20"/>
    <p:sldId id="287" r:id="rId21"/>
    <p:sldId id="317" r:id="rId22"/>
    <p:sldId id="276" r:id="rId23"/>
    <p:sldId id="310" r:id="rId24"/>
    <p:sldId id="294" r:id="rId25"/>
    <p:sldId id="296" r:id="rId26"/>
    <p:sldId id="297" r:id="rId27"/>
    <p:sldId id="298" r:id="rId28"/>
    <p:sldId id="299" r:id="rId29"/>
    <p:sldId id="301" r:id="rId30"/>
    <p:sldId id="302" r:id="rId31"/>
    <p:sldId id="304" r:id="rId32"/>
    <p:sldId id="305" r:id="rId33"/>
    <p:sldId id="307" r:id="rId34"/>
    <p:sldId id="308" r:id="rId35"/>
    <p:sldId id="319" r:id="rId36"/>
    <p:sldId id="318" r:id="rId37"/>
    <p:sldId id="292" r:id="rId38"/>
    <p:sldId id="321" r:id="rId39"/>
    <p:sldId id="322" r:id="rId40"/>
    <p:sldId id="323" r:id="rId41"/>
    <p:sldId id="324" r:id="rId42"/>
    <p:sldId id="325" r:id="rId43"/>
    <p:sldId id="320" r:id="rId44"/>
    <p:sldId id="328" r:id="rId45"/>
    <p:sldId id="266" r:id="rId46"/>
    <p:sldId id="32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47515" autoAdjust="0"/>
  </p:normalViewPr>
  <p:slideViewPr>
    <p:cSldViewPr>
      <p:cViewPr varScale="1">
        <p:scale>
          <a:sx n="50" d="100"/>
          <a:sy n="50" d="100"/>
        </p:scale>
        <p:origin x="-17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DCC3C99-F2A8-4967-B536-90633A6C80E0}" type="datetime1">
              <a:rPr lang="en-US"/>
              <a:pPr>
                <a:defRPr/>
              </a:pPr>
              <a:t>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809E7E0-B83C-4A24-A44E-0E697778C7D6}" type="slidenum">
              <a:rPr lang="en-US"/>
              <a:pPr>
                <a:defRPr/>
              </a:pPr>
              <a:t>‹#›</a:t>
            </a:fld>
            <a:endParaRPr lang="en-US"/>
          </a:p>
        </p:txBody>
      </p:sp>
    </p:spTree>
    <p:extLst>
      <p:ext uri="{BB962C8B-B14F-4D97-AF65-F5344CB8AC3E}">
        <p14:creationId xmlns:p14="http://schemas.microsoft.com/office/powerpoint/2010/main" val="6846068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endParaRPr lang="en-CA" smtClean="0"/>
          </a:p>
        </p:txBody>
      </p:sp>
      <p:sp>
        <p:nvSpPr>
          <p:cNvPr id="50180" name="Slide Number Placeholder 3"/>
          <p:cNvSpPr>
            <a:spLocks noGrp="1"/>
          </p:cNvSpPr>
          <p:nvPr>
            <p:ph type="sldNum" sz="quarter" idx="5"/>
          </p:nvPr>
        </p:nvSpPr>
        <p:spPr bwMode="auto">
          <a:noFill/>
          <a:ln>
            <a:miter lim="800000"/>
            <a:headEnd/>
            <a:tailEnd/>
          </a:ln>
        </p:spPr>
        <p:txBody>
          <a:bodyPr/>
          <a:lstStyle/>
          <a:p>
            <a:fld id="{5DAFD7EC-24C5-4AEE-B630-CCD26CA74814}"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F3E351C-862F-4A7A-9DC2-D11406CB182E}" type="slidenum">
              <a:rPr lang="en-CA" smtClean="0"/>
              <a:pPr/>
              <a:t>10</a:t>
            </a:fld>
            <a:endParaRPr lang="en-CA"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Parte de la </a:t>
            </a:r>
            <a:r>
              <a:rPr lang="en-GB" dirty="0" err="1" smtClean="0"/>
              <a:t>turbidez</a:t>
            </a:r>
            <a:r>
              <a:rPr lang="en-GB" dirty="0" smtClean="0"/>
              <a:t> </a:t>
            </a:r>
            <a:r>
              <a:rPr lang="en-GB" dirty="0" err="1" smtClean="0"/>
              <a:t>puede</a:t>
            </a:r>
            <a:r>
              <a:rPr lang="en-GB" dirty="0" smtClean="0"/>
              <a:t> </a:t>
            </a:r>
            <a:r>
              <a:rPr lang="en-GB" dirty="0" err="1" smtClean="0"/>
              <a:t>reducirse</a:t>
            </a:r>
            <a:r>
              <a:rPr lang="en-GB" dirty="0" smtClean="0"/>
              <a:t> </a:t>
            </a:r>
            <a:r>
              <a:rPr lang="en-GB" dirty="0" err="1" smtClean="0"/>
              <a:t>simplemente</a:t>
            </a:r>
            <a:r>
              <a:rPr lang="en-GB" dirty="0" smtClean="0"/>
              <a:t> </a:t>
            </a:r>
            <a:r>
              <a:rPr lang="en-GB" dirty="0" err="1" smtClean="0"/>
              <a:t>dejando</a:t>
            </a:r>
            <a:r>
              <a:rPr lang="en-GB" dirty="0" smtClean="0"/>
              <a:t> el </a:t>
            </a:r>
            <a:r>
              <a:rPr lang="en-GB" dirty="0" err="1" smtClean="0"/>
              <a:t>agua</a:t>
            </a:r>
            <a:r>
              <a:rPr lang="en-GB" dirty="0" smtClean="0"/>
              <a:t> </a:t>
            </a:r>
            <a:r>
              <a:rPr lang="en-GB" dirty="0" err="1" smtClean="0"/>
              <a:t>que</a:t>
            </a:r>
            <a:r>
              <a:rPr lang="en-GB" dirty="0" smtClean="0"/>
              <a:t> </a:t>
            </a:r>
            <a:r>
              <a:rPr lang="en-GB" dirty="0" err="1" smtClean="0"/>
              <a:t>sedimente</a:t>
            </a:r>
            <a:r>
              <a:rPr lang="en-GB" dirty="0" smtClean="0"/>
              <a:t> </a:t>
            </a:r>
            <a:r>
              <a:rPr lang="en-GB" dirty="0" err="1" smtClean="0"/>
              <a:t>por</a:t>
            </a:r>
            <a:r>
              <a:rPr lang="en-GB" dirty="0" smtClean="0"/>
              <a:t> un </a:t>
            </a:r>
            <a:r>
              <a:rPr lang="en-GB" dirty="0" err="1" smtClean="0"/>
              <a:t>tiempo</a:t>
            </a:r>
            <a:r>
              <a:rPr lang="en-GB" dirty="0" smtClean="0"/>
              <a:t>.</a:t>
            </a:r>
            <a:r>
              <a:rPr lang="en-GB" baseline="0" dirty="0" smtClean="0"/>
              <a:t> </a:t>
            </a:r>
            <a:endParaRPr lang="en-GB" dirty="0" smtClean="0"/>
          </a:p>
          <a:p>
            <a:pPr eaLnBrk="1" hangingPunct="1">
              <a:spcBef>
                <a:spcPct val="0"/>
              </a:spcBef>
              <a:buFontTx/>
              <a:buChar char="•"/>
            </a:pPr>
            <a:r>
              <a:rPr lang="en-GB" dirty="0" err="1" smtClean="0"/>
              <a:t>Esto</a:t>
            </a:r>
            <a:r>
              <a:rPr lang="en-GB" dirty="0" smtClean="0"/>
              <a:t> </a:t>
            </a:r>
            <a:r>
              <a:rPr lang="en-GB" dirty="0" err="1" smtClean="0"/>
              <a:t>puede</a:t>
            </a:r>
            <a:r>
              <a:rPr lang="en-GB" dirty="0" smtClean="0"/>
              <a:t> </a:t>
            </a:r>
            <a:r>
              <a:rPr lang="en-GB" dirty="0" err="1" smtClean="0"/>
              <a:t>hacerse</a:t>
            </a:r>
            <a:r>
              <a:rPr lang="en-GB" dirty="0" smtClean="0"/>
              <a:t> en</a:t>
            </a:r>
            <a:r>
              <a:rPr lang="en-GB" baseline="0" dirty="0" smtClean="0"/>
              <a:t> un </a:t>
            </a:r>
            <a:r>
              <a:rPr lang="en-GB" baseline="0" dirty="0" err="1" smtClean="0"/>
              <a:t>contenedor</a:t>
            </a:r>
            <a:r>
              <a:rPr lang="en-GB" baseline="0" dirty="0" smtClean="0"/>
              <a:t> </a:t>
            </a:r>
            <a:r>
              <a:rPr lang="en-GB" baseline="0" dirty="0" err="1" smtClean="0"/>
              <a:t>pequeño</a:t>
            </a:r>
            <a:r>
              <a:rPr lang="en-GB" baseline="0" dirty="0" smtClean="0"/>
              <a:t> </a:t>
            </a:r>
            <a:r>
              <a:rPr lang="en-GB" baseline="0" dirty="0" err="1" smtClean="0"/>
              <a:t>como</a:t>
            </a:r>
            <a:r>
              <a:rPr lang="en-GB" baseline="0" dirty="0" smtClean="0"/>
              <a:t> un </a:t>
            </a:r>
            <a:r>
              <a:rPr lang="en-GB" baseline="0" dirty="0" err="1" smtClean="0"/>
              <a:t>balde</a:t>
            </a:r>
            <a:r>
              <a:rPr lang="en-GB" baseline="0" dirty="0" smtClean="0"/>
              <a:t> o </a:t>
            </a:r>
            <a:r>
              <a:rPr lang="en-GB" baseline="0" dirty="0" err="1" smtClean="0"/>
              <a:t>cubo</a:t>
            </a:r>
            <a:r>
              <a:rPr lang="en-GB" baseline="0" dirty="0" smtClean="0"/>
              <a:t>. </a:t>
            </a:r>
            <a:endParaRPr lang="en-GB" dirty="0" smtClean="0"/>
          </a:p>
          <a:p>
            <a:pPr eaLnBrk="1" hangingPunct="1">
              <a:spcBef>
                <a:spcPct val="0"/>
              </a:spcBef>
              <a:buFontTx/>
              <a:buChar char="•"/>
            </a:pPr>
            <a:r>
              <a:rPr lang="en-GB" dirty="0" smtClean="0"/>
              <a:t>El </a:t>
            </a:r>
            <a:r>
              <a:rPr lang="en-GB" dirty="0" err="1" smtClean="0"/>
              <a:t>almacenamiento</a:t>
            </a:r>
            <a:r>
              <a:rPr lang="en-GB" dirty="0" smtClean="0"/>
              <a:t> de </a:t>
            </a:r>
            <a:r>
              <a:rPr lang="en-GB" dirty="0" err="1" smtClean="0"/>
              <a:t>agua</a:t>
            </a:r>
            <a:r>
              <a:rPr lang="en-GB" dirty="0" smtClean="0"/>
              <a:t> </a:t>
            </a:r>
            <a:r>
              <a:rPr lang="en-GB" dirty="0" err="1" smtClean="0"/>
              <a:t>por</a:t>
            </a:r>
            <a:r>
              <a:rPr lang="en-GB" baseline="0" dirty="0" smtClean="0"/>
              <a:t> al </a:t>
            </a:r>
            <a:r>
              <a:rPr lang="en-GB" baseline="0" dirty="0" err="1" smtClean="0"/>
              <a:t>menos</a:t>
            </a:r>
            <a:r>
              <a:rPr lang="en-GB" baseline="0" dirty="0" smtClean="0"/>
              <a:t> un </a:t>
            </a:r>
            <a:r>
              <a:rPr lang="en-GB" baseline="0" dirty="0" err="1" smtClean="0"/>
              <a:t>día</a:t>
            </a:r>
            <a:r>
              <a:rPr lang="en-GB" baseline="0" dirty="0" smtClean="0"/>
              <a:t> </a:t>
            </a:r>
            <a:r>
              <a:rPr lang="en-GB" baseline="0" dirty="0" err="1" smtClean="0"/>
              <a:t>favorecerá</a:t>
            </a:r>
            <a:r>
              <a:rPr lang="en-GB" baseline="0" dirty="0" smtClean="0"/>
              <a:t> la </a:t>
            </a:r>
            <a:r>
              <a:rPr lang="en-GB" baseline="0" dirty="0" err="1" smtClean="0"/>
              <a:t>muerte</a:t>
            </a:r>
            <a:r>
              <a:rPr lang="en-GB" baseline="0" dirty="0" smtClean="0"/>
              <a:t> natural de </a:t>
            </a:r>
            <a:r>
              <a:rPr lang="en-GB" baseline="0" dirty="0" err="1" smtClean="0"/>
              <a:t>algunas</a:t>
            </a:r>
            <a:r>
              <a:rPr lang="en-GB" baseline="0" dirty="0" smtClean="0"/>
              <a:t> </a:t>
            </a:r>
            <a:r>
              <a:rPr lang="en-GB" baseline="0" dirty="0" err="1" smtClean="0"/>
              <a:t>bacterias</a:t>
            </a:r>
            <a:r>
              <a:rPr lang="en-GB" baseline="0" dirty="0" smtClean="0"/>
              <a:t>. </a:t>
            </a:r>
            <a:endParaRPr lang="en-GB" dirty="0" smtClean="0"/>
          </a:p>
          <a:p>
            <a:pPr eaLnBrk="1" hangingPunct="1">
              <a:spcBef>
                <a:spcPct val="0"/>
              </a:spcBef>
              <a:buFontTx/>
              <a:buChar char="•"/>
            </a:pPr>
            <a:r>
              <a:rPr lang="en-GB" dirty="0" smtClean="0"/>
              <a:t>El </a:t>
            </a:r>
            <a:r>
              <a:rPr lang="en-GB" dirty="0" err="1" smtClean="0"/>
              <a:t>método</a:t>
            </a:r>
            <a:r>
              <a:rPr lang="en-GB" dirty="0" smtClean="0"/>
              <a:t> de los </a:t>
            </a:r>
            <a:r>
              <a:rPr lang="en-GB" dirty="0" err="1" smtClean="0"/>
              <a:t>tres</a:t>
            </a:r>
            <a:r>
              <a:rPr lang="en-GB" dirty="0" smtClean="0"/>
              <a:t> </a:t>
            </a:r>
            <a:r>
              <a:rPr lang="en-GB" dirty="0" err="1" smtClean="0"/>
              <a:t>baldes</a:t>
            </a:r>
            <a:r>
              <a:rPr lang="en-GB" dirty="0" smtClean="0"/>
              <a:t> </a:t>
            </a:r>
            <a:r>
              <a:rPr lang="en-GB" dirty="0" err="1" smtClean="0"/>
              <a:t>asegura</a:t>
            </a:r>
            <a:r>
              <a:rPr lang="en-GB" dirty="0" smtClean="0"/>
              <a:t> </a:t>
            </a:r>
            <a:r>
              <a:rPr lang="en-GB" dirty="0" err="1" smtClean="0"/>
              <a:t>que</a:t>
            </a:r>
            <a:r>
              <a:rPr lang="en-GB" dirty="0" smtClean="0"/>
              <a:t> el </a:t>
            </a:r>
            <a:r>
              <a:rPr lang="en-GB" dirty="0" err="1" smtClean="0"/>
              <a:t>agua</a:t>
            </a:r>
            <a:r>
              <a:rPr lang="en-GB" dirty="0" smtClean="0"/>
              <a:t> en </a:t>
            </a:r>
            <a:r>
              <a:rPr lang="en-GB" dirty="0" err="1" smtClean="0"/>
              <a:t>asentada</a:t>
            </a:r>
            <a:r>
              <a:rPr lang="en-GB" dirty="0" smtClean="0"/>
              <a:t> </a:t>
            </a:r>
            <a:r>
              <a:rPr lang="en-GB" dirty="0" err="1" smtClean="0"/>
              <a:t>por</a:t>
            </a:r>
            <a:r>
              <a:rPr lang="en-GB" baseline="0" dirty="0" smtClean="0"/>
              <a:t> un </a:t>
            </a:r>
            <a:r>
              <a:rPr lang="en-GB" baseline="0" dirty="0" err="1" smtClean="0"/>
              <a:t>mínimo</a:t>
            </a:r>
            <a:r>
              <a:rPr lang="en-GB" baseline="0" dirty="0" smtClean="0"/>
              <a:t> de dos </a:t>
            </a:r>
            <a:r>
              <a:rPr lang="en-GB" baseline="0" dirty="0" err="1" smtClean="0"/>
              <a:t>días</a:t>
            </a:r>
            <a:r>
              <a:rPr lang="en-GB" baseline="0" dirty="0" smtClean="0"/>
              <a:t> </a:t>
            </a:r>
            <a:r>
              <a:rPr lang="en-GB" baseline="0" dirty="0" err="1" smtClean="0"/>
              <a:t>para</a:t>
            </a:r>
            <a:r>
              <a:rPr lang="en-GB" baseline="0" dirty="0" smtClean="0"/>
              <a:t> </a:t>
            </a:r>
            <a:r>
              <a:rPr lang="en-GB" baseline="0" dirty="0" err="1" smtClean="0"/>
              <a:t>maximizar</a:t>
            </a:r>
            <a:r>
              <a:rPr lang="en-GB" baseline="0" dirty="0" smtClean="0"/>
              <a:t> el </a:t>
            </a:r>
            <a:r>
              <a:rPr lang="en-GB" baseline="0" dirty="0" err="1" smtClean="0"/>
              <a:t>asentamiento</a:t>
            </a:r>
            <a:r>
              <a:rPr lang="en-GB" baseline="0" dirty="0" smtClean="0"/>
              <a:t> y </a:t>
            </a:r>
            <a:r>
              <a:rPr lang="en-GB" baseline="0" dirty="0" err="1" smtClean="0"/>
              <a:t>muerte</a:t>
            </a:r>
            <a:r>
              <a:rPr lang="en-GB" baseline="0" dirty="0" smtClean="0"/>
              <a:t> de </a:t>
            </a:r>
            <a:r>
              <a:rPr lang="en-GB" baseline="0" dirty="0" err="1" smtClean="0"/>
              <a:t>patógenos</a:t>
            </a:r>
            <a:r>
              <a:rPr lang="en-GB" baseline="0" dirty="0" smtClean="0"/>
              <a:t>. </a:t>
            </a:r>
          </a:p>
          <a:p>
            <a:pPr eaLnBrk="1" hangingPunct="1">
              <a:spcBef>
                <a:spcPct val="0"/>
              </a:spcBef>
              <a:buFontTx/>
              <a:buNone/>
            </a:pPr>
            <a:endParaRPr lang="en-GB" dirty="0" smtClean="0"/>
          </a:p>
          <a:p>
            <a:pPr eaLnBrk="1" hangingPunct="1">
              <a:lnSpc>
                <a:spcPct val="80000"/>
              </a:lnSpc>
              <a:spcBef>
                <a:spcPct val="0"/>
              </a:spcBef>
            </a:pPr>
            <a:r>
              <a:rPr lang="en-GB" b="1" dirty="0" err="1" smtClean="0"/>
              <a:t>Efectividad</a:t>
            </a:r>
            <a:endParaRPr lang="en-GB" b="1" u="sng" dirty="0" smtClean="0"/>
          </a:p>
          <a:p>
            <a:pPr eaLnBrk="1" hangingPunct="1">
              <a:lnSpc>
                <a:spcPct val="80000"/>
              </a:lnSpc>
              <a:spcBef>
                <a:spcPct val="0"/>
              </a:spcBef>
            </a:pPr>
            <a:r>
              <a:rPr lang="en-GB" u="sng" dirty="0" err="1" smtClean="0"/>
              <a:t>Calidad</a:t>
            </a:r>
            <a:r>
              <a:rPr lang="en-GB" u="sng" dirty="0" smtClean="0"/>
              <a:t>:</a:t>
            </a:r>
            <a:r>
              <a:rPr lang="en-GB" dirty="0" smtClean="0"/>
              <a:t> </a:t>
            </a:r>
            <a:r>
              <a:rPr lang="en-GB" dirty="0" err="1" smtClean="0"/>
              <a:t>Más</a:t>
            </a:r>
            <a:r>
              <a:rPr lang="en-GB" dirty="0" smtClean="0"/>
              <a:t> o </a:t>
            </a:r>
            <a:r>
              <a:rPr lang="en-GB" dirty="0" err="1" smtClean="0"/>
              <a:t>menos</a:t>
            </a:r>
            <a:r>
              <a:rPr lang="en-GB" dirty="0" smtClean="0"/>
              <a:t> </a:t>
            </a:r>
            <a:r>
              <a:rPr lang="en-GB" dirty="0" err="1" smtClean="0"/>
              <a:t>efectivo</a:t>
            </a:r>
            <a:r>
              <a:rPr lang="en-GB" dirty="0" smtClean="0"/>
              <a:t> </a:t>
            </a:r>
            <a:r>
              <a:rPr lang="en-GB" dirty="0" err="1" smtClean="0"/>
              <a:t>para</a:t>
            </a:r>
            <a:r>
              <a:rPr lang="en-GB" dirty="0" smtClean="0"/>
              <a:t> remover </a:t>
            </a:r>
            <a:r>
              <a:rPr lang="en-GB" dirty="0" err="1" smtClean="0"/>
              <a:t>turbidez</a:t>
            </a:r>
            <a:r>
              <a:rPr lang="en-GB" baseline="0" dirty="0" smtClean="0"/>
              <a:t> y </a:t>
            </a:r>
            <a:r>
              <a:rPr lang="en-GB" baseline="0" dirty="0" err="1" smtClean="0"/>
              <a:t>algunos</a:t>
            </a:r>
            <a:r>
              <a:rPr lang="en-GB" baseline="0" dirty="0" smtClean="0"/>
              <a:t> </a:t>
            </a:r>
            <a:r>
              <a:rPr lang="en-GB" baseline="0" dirty="0" err="1" smtClean="0"/>
              <a:t>patógenos</a:t>
            </a:r>
            <a:r>
              <a:rPr lang="en-GB" baseline="0" dirty="0" smtClean="0"/>
              <a:t>. </a:t>
            </a:r>
            <a:endParaRPr lang="en-GB" u="sng" dirty="0" smtClean="0"/>
          </a:p>
          <a:p>
            <a:pPr eaLnBrk="1" hangingPunct="1">
              <a:lnSpc>
                <a:spcPct val="80000"/>
              </a:lnSpc>
              <a:spcBef>
                <a:spcPct val="0"/>
              </a:spcBef>
            </a:pPr>
            <a:r>
              <a:rPr lang="en-GB" u="sng" dirty="0" err="1" smtClean="0"/>
              <a:t>Cantidad</a:t>
            </a:r>
            <a:r>
              <a:rPr lang="en-GB" u="sng" dirty="0" smtClean="0"/>
              <a:t>:</a:t>
            </a:r>
            <a:r>
              <a:rPr lang="en-GB" dirty="0" smtClean="0"/>
              <a:t> </a:t>
            </a:r>
            <a:r>
              <a:rPr lang="en-GB" dirty="0" err="1" smtClean="0"/>
              <a:t>depende</a:t>
            </a:r>
            <a:r>
              <a:rPr lang="en-GB" dirty="0" smtClean="0"/>
              <a:t> del </a:t>
            </a:r>
            <a:r>
              <a:rPr lang="en-GB" dirty="0" err="1" smtClean="0"/>
              <a:t>tamaño</a:t>
            </a:r>
            <a:r>
              <a:rPr lang="en-GB" dirty="0" smtClean="0"/>
              <a:t> del </a:t>
            </a:r>
            <a:r>
              <a:rPr lang="en-GB" dirty="0" err="1" smtClean="0"/>
              <a:t>contenedor</a:t>
            </a:r>
            <a:r>
              <a:rPr lang="en-GB" dirty="0" smtClean="0"/>
              <a:t> </a:t>
            </a:r>
            <a:r>
              <a:rPr lang="en-GB" dirty="0" err="1" smtClean="0"/>
              <a:t>que</a:t>
            </a:r>
            <a:r>
              <a:rPr lang="en-GB" dirty="0" smtClean="0"/>
              <a:t> se use</a:t>
            </a:r>
            <a:endParaRPr lang="en-GB" u="sng" dirty="0" smtClean="0"/>
          </a:p>
          <a:p>
            <a:pPr eaLnBrk="1" hangingPunct="1">
              <a:lnSpc>
                <a:spcPct val="80000"/>
              </a:lnSpc>
              <a:spcBef>
                <a:spcPct val="0"/>
              </a:spcBef>
            </a:pPr>
            <a:r>
              <a:rPr lang="en-GB" u="sng" dirty="0" smtClean="0"/>
              <a:t>Agua local:</a:t>
            </a:r>
            <a:r>
              <a:rPr lang="en-GB" dirty="0" smtClean="0"/>
              <a:t> </a:t>
            </a:r>
            <a:r>
              <a:rPr lang="en-GB" dirty="0" err="1" smtClean="0"/>
              <a:t>Puede</a:t>
            </a:r>
            <a:r>
              <a:rPr lang="en-GB" dirty="0" smtClean="0"/>
              <a:t> </a:t>
            </a:r>
            <a:r>
              <a:rPr lang="en-GB" dirty="0" err="1" smtClean="0"/>
              <a:t>usarse</a:t>
            </a:r>
            <a:r>
              <a:rPr lang="en-GB" baseline="0" dirty="0" smtClean="0"/>
              <a:t> con </a:t>
            </a:r>
            <a:r>
              <a:rPr lang="en-GB" baseline="0" dirty="0" err="1" smtClean="0"/>
              <a:t>cualquier</a:t>
            </a:r>
            <a:r>
              <a:rPr lang="en-GB" baseline="0" dirty="0" smtClean="0"/>
              <a:t> </a:t>
            </a:r>
            <a:r>
              <a:rPr lang="en-GB" baseline="0" dirty="0" err="1" smtClean="0"/>
              <a:t>fuente</a:t>
            </a:r>
            <a:r>
              <a:rPr lang="en-GB" baseline="0" dirty="0" smtClean="0"/>
              <a:t> de </a:t>
            </a:r>
            <a:r>
              <a:rPr lang="en-GB" baseline="0" dirty="0" err="1" smtClean="0"/>
              <a:t>agua</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Conveniencia</a:t>
            </a:r>
            <a:endParaRPr lang="en-GB" b="1" dirty="0" smtClean="0"/>
          </a:p>
          <a:p>
            <a:pPr eaLnBrk="1" hangingPunct="1">
              <a:lnSpc>
                <a:spcPct val="80000"/>
              </a:lnSpc>
              <a:spcBef>
                <a:spcPct val="0"/>
              </a:spcBef>
            </a:pPr>
            <a:r>
              <a:rPr lang="en-GB" u="sng" dirty="0" err="1" smtClean="0"/>
              <a:t>Disponibilidad</a:t>
            </a:r>
            <a:r>
              <a:rPr lang="en-GB" u="sng" dirty="0" smtClean="0"/>
              <a:t> </a:t>
            </a:r>
            <a:r>
              <a:rPr lang="en-GB" u="sng" dirty="0" smtClean="0"/>
              <a:t>local:</a:t>
            </a:r>
            <a:r>
              <a:rPr lang="en-GB" dirty="0" smtClean="0"/>
              <a:t> se </a:t>
            </a:r>
            <a:r>
              <a:rPr lang="en-GB" dirty="0" err="1" smtClean="0"/>
              <a:t>puede</a:t>
            </a:r>
            <a:r>
              <a:rPr lang="en-GB" dirty="0" smtClean="0"/>
              <a:t> </a:t>
            </a:r>
            <a:r>
              <a:rPr lang="en-GB" dirty="0" err="1" smtClean="0"/>
              <a:t>usar</a:t>
            </a:r>
            <a:r>
              <a:rPr lang="en-GB" dirty="0" smtClean="0"/>
              <a:t> </a:t>
            </a:r>
            <a:r>
              <a:rPr lang="en-GB" dirty="0" err="1" smtClean="0"/>
              <a:t>cualquier</a:t>
            </a:r>
            <a:r>
              <a:rPr lang="en-GB" dirty="0" smtClean="0"/>
              <a:t> </a:t>
            </a:r>
            <a:r>
              <a:rPr lang="en-GB" dirty="0" err="1" smtClean="0"/>
              <a:t>contenedor</a:t>
            </a:r>
            <a:endParaRPr lang="en-GB" u="sng" dirty="0" smtClean="0"/>
          </a:p>
          <a:p>
            <a:pPr eaLnBrk="1" hangingPunct="1">
              <a:lnSpc>
                <a:spcPct val="80000"/>
              </a:lnSpc>
              <a:spcBef>
                <a:spcPct val="0"/>
              </a:spcBef>
            </a:pPr>
            <a:r>
              <a:rPr lang="en-GB" u="sng" dirty="0" err="1" smtClean="0"/>
              <a:t>Tiempo</a:t>
            </a:r>
            <a:r>
              <a:rPr lang="en-GB" u="sng" dirty="0" smtClean="0"/>
              <a:t>:</a:t>
            </a:r>
            <a:r>
              <a:rPr lang="en-GB" dirty="0" smtClean="0"/>
              <a:t> 24 h</a:t>
            </a:r>
            <a:endParaRPr lang="en-GB" u="sng" dirty="0" smtClean="0"/>
          </a:p>
          <a:p>
            <a:pPr eaLnBrk="1" hangingPunct="1">
              <a:lnSpc>
                <a:spcPct val="80000"/>
              </a:lnSpc>
              <a:spcBef>
                <a:spcPct val="0"/>
              </a:spcBef>
            </a:pPr>
            <a:r>
              <a:rPr lang="en-GB" u="sng" dirty="0" err="1" smtClean="0"/>
              <a:t>Operación</a:t>
            </a:r>
            <a:r>
              <a:rPr lang="en-GB" u="sng" dirty="0" smtClean="0"/>
              <a:t> y </a:t>
            </a:r>
            <a:r>
              <a:rPr lang="en-GB" u="sng" dirty="0" err="1" smtClean="0"/>
              <a:t>mantenimiento</a:t>
            </a:r>
            <a:r>
              <a:rPr lang="en-GB" u="sng" dirty="0" smtClean="0"/>
              <a:t>:</a:t>
            </a:r>
            <a:r>
              <a:rPr lang="en-GB" dirty="0" smtClean="0"/>
              <a:t> Simple; </a:t>
            </a:r>
            <a:r>
              <a:rPr lang="en-GB" dirty="0" err="1" smtClean="0"/>
              <a:t>necesita</a:t>
            </a:r>
            <a:r>
              <a:rPr lang="en-GB" dirty="0" smtClean="0"/>
              <a:t> </a:t>
            </a:r>
            <a:r>
              <a:rPr lang="en-GB" dirty="0" err="1" smtClean="0"/>
              <a:t>lavarse</a:t>
            </a:r>
            <a:r>
              <a:rPr lang="en-GB" dirty="0" smtClean="0"/>
              <a:t> el </a:t>
            </a:r>
            <a:r>
              <a:rPr lang="en-GB" dirty="0" err="1" smtClean="0"/>
              <a:t>contenedor</a:t>
            </a:r>
            <a:r>
              <a:rPr lang="en-GB" dirty="0" smtClean="0"/>
              <a:t> al </a:t>
            </a:r>
            <a:r>
              <a:rPr lang="en-GB" dirty="0" err="1" smtClean="0"/>
              <a:t>finalizar</a:t>
            </a:r>
            <a:endParaRPr lang="en-GB" u="sng" dirty="0" smtClean="0"/>
          </a:p>
          <a:p>
            <a:pPr eaLnBrk="1" hangingPunct="1">
              <a:lnSpc>
                <a:spcPct val="80000"/>
              </a:lnSpc>
              <a:spcBef>
                <a:spcPct val="0"/>
              </a:spcBef>
            </a:pPr>
            <a:r>
              <a:rPr lang="en-GB" u="sng" dirty="0" err="1" smtClean="0"/>
              <a:t>Duración</a:t>
            </a:r>
            <a:r>
              <a:rPr lang="en-GB" u="sng" dirty="0" smtClean="0"/>
              <a:t>:</a:t>
            </a:r>
            <a:r>
              <a:rPr lang="en-GB" dirty="0" smtClean="0"/>
              <a:t> los </a:t>
            </a:r>
            <a:r>
              <a:rPr lang="en-GB" dirty="0" err="1" smtClean="0"/>
              <a:t>contenedores</a:t>
            </a:r>
            <a:r>
              <a:rPr lang="en-GB" baseline="0" dirty="0" smtClean="0"/>
              <a:t> </a:t>
            </a:r>
            <a:r>
              <a:rPr lang="en-GB" baseline="0" dirty="0" err="1" smtClean="0"/>
              <a:t>pueden</a:t>
            </a:r>
            <a:r>
              <a:rPr lang="en-GB" baseline="0" dirty="0" smtClean="0"/>
              <a:t> </a:t>
            </a:r>
            <a:r>
              <a:rPr lang="en-GB" baseline="0" dirty="0" err="1" smtClean="0"/>
              <a:t>necesitar</a:t>
            </a:r>
            <a:r>
              <a:rPr lang="en-GB" baseline="0" dirty="0" smtClean="0"/>
              <a:t> ser </a:t>
            </a:r>
            <a:r>
              <a:rPr lang="en-GB" baseline="0" dirty="0" err="1" smtClean="0"/>
              <a:t>reemplazados</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Aceptación</a:t>
            </a:r>
            <a:endParaRPr lang="en-GB" b="1" dirty="0" smtClean="0"/>
          </a:p>
          <a:p>
            <a:pPr eaLnBrk="1" hangingPunct="1">
              <a:lnSpc>
                <a:spcPct val="80000"/>
              </a:lnSpc>
              <a:spcBef>
                <a:spcPct val="0"/>
              </a:spcBef>
            </a:pPr>
            <a:r>
              <a:rPr lang="en-GB" u="sng" dirty="0" err="1" smtClean="0"/>
              <a:t>Sabor</a:t>
            </a:r>
            <a:r>
              <a:rPr lang="en-GB" u="sng" dirty="0" smtClean="0"/>
              <a:t>, </a:t>
            </a:r>
            <a:r>
              <a:rPr lang="en-GB" u="sng" dirty="0" err="1" smtClean="0"/>
              <a:t>olor</a:t>
            </a:r>
            <a:r>
              <a:rPr lang="en-GB" u="sng" dirty="0" smtClean="0"/>
              <a:t>, </a:t>
            </a:r>
            <a:r>
              <a:rPr lang="en-GB" u="sng" dirty="0" err="1" smtClean="0"/>
              <a:t>color</a:t>
            </a:r>
            <a:r>
              <a:rPr lang="en-GB" u="sng" dirty="0" smtClean="0"/>
              <a:t>: </a:t>
            </a:r>
            <a:r>
              <a:rPr lang="en-GB" dirty="0" err="1" smtClean="0"/>
              <a:t>puede</a:t>
            </a:r>
            <a:r>
              <a:rPr lang="en-GB" dirty="0" smtClean="0"/>
              <a:t> </a:t>
            </a:r>
            <a:r>
              <a:rPr lang="en-GB" dirty="0" err="1" smtClean="0"/>
              <a:t>mejorarse</a:t>
            </a:r>
            <a:endParaRPr lang="en-GB" u="sng" dirty="0" smtClean="0"/>
          </a:p>
          <a:p>
            <a:pPr eaLnBrk="1" hangingPunct="1">
              <a:lnSpc>
                <a:spcPct val="80000"/>
              </a:lnSpc>
              <a:spcBef>
                <a:spcPct val="0"/>
              </a:spcBef>
            </a:pPr>
            <a:r>
              <a:rPr lang="en-GB" u="sng" dirty="0" err="1" smtClean="0"/>
              <a:t>Facilidad</a:t>
            </a:r>
            <a:r>
              <a:rPr lang="en-GB" u="sng" dirty="0" smtClean="0"/>
              <a:t> de </a:t>
            </a:r>
            <a:r>
              <a:rPr lang="en-GB" u="sng" dirty="0" err="1" smtClean="0"/>
              <a:t>uso</a:t>
            </a:r>
            <a:r>
              <a:rPr lang="en-GB" u="sng" dirty="0" smtClean="0"/>
              <a:t>:</a:t>
            </a:r>
            <a:r>
              <a:rPr lang="en-GB" dirty="0" smtClean="0"/>
              <a:t> </a:t>
            </a:r>
            <a:r>
              <a:rPr lang="en-GB" dirty="0" err="1" smtClean="0"/>
              <a:t>Muy</a:t>
            </a:r>
            <a:r>
              <a:rPr lang="en-GB" dirty="0" smtClean="0"/>
              <a:t> </a:t>
            </a:r>
            <a:r>
              <a:rPr lang="en-GB" dirty="0" err="1" smtClean="0"/>
              <a:t>fácil</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Costo</a:t>
            </a:r>
            <a:endParaRPr lang="en-GB" b="1" u="sng" dirty="0" smtClean="0"/>
          </a:p>
          <a:p>
            <a:pPr eaLnBrk="1" hangingPunct="1">
              <a:lnSpc>
                <a:spcPct val="80000"/>
              </a:lnSpc>
              <a:spcBef>
                <a:spcPct val="0"/>
              </a:spcBef>
            </a:pPr>
            <a:r>
              <a:rPr lang="en-GB" u="sng" dirty="0" err="1" smtClean="0"/>
              <a:t>Costo</a:t>
            </a:r>
            <a:r>
              <a:rPr lang="en-GB" u="sng" dirty="0" smtClean="0"/>
              <a:t> </a:t>
            </a:r>
            <a:r>
              <a:rPr lang="en-GB" u="sng" dirty="0" err="1" smtClean="0"/>
              <a:t>inicial</a:t>
            </a:r>
            <a:r>
              <a:rPr lang="en-GB" u="sng" baseline="0" dirty="0" smtClean="0"/>
              <a:t> de </a:t>
            </a:r>
            <a:r>
              <a:rPr lang="en-GB" u="sng" baseline="0" dirty="0" err="1" smtClean="0"/>
              <a:t>compra</a:t>
            </a:r>
            <a:r>
              <a:rPr lang="en-GB" u="sng" dirty="0" smtClean="0"/>
              <a:t>:</a:t>
            </a:r>
            <a:r>
              <a:rPr lang="en-GB" dirty="0" smtClean="0"/>
              <a:t> Gratis o </a:t>
            </a:r>
            <a:r>
              <a:rPr lang="en-GB" dirty="0" err="1" smtClean="0"/>
              <a:t>bajo</a:t>
            </a:r>
            <a:r>
              <a:rPr lang="en-GB" dirty="0" smtClean="0"/>
              <a:t> </a:t>
            </a:r>
            <a:r>
              <a:rPr lang="en-GB" dirty="0" err="1" smtClean="0"/>
              <a:t>coste</a:t>
            </a:r>
            <a:r>
              <a:rPr lang="en-GB" dirty="0" smtClean="0"/>
              <a:t> </a:t>
            </a:r>
            <a:r>
              <a:rPr lang="en-GB" dirty="0" err="1" smtClean="0"/>
              <a:t>ya</a:t>
            </a:r>
            <a:r>
              <a:rPr lang="en-GB" dirty="0" smtClean="0"/>
              <a:t> </a:t>
            </a:r>
            <a:r>
              <a:rPr lang="en-GB" dirty="0" err="1" smtClean="0"/>
              <a:t>que</a:t>
            </a:r>
            <a:r>
              <a:rPr lang="en-GB" baseline="0" dirty="0" smtClean="0"/>
              <a:t> se </a:t>
            </a:r>
            <a:r>
              <a:rPr lang="en-GB" baseline="0" dirty="0" err="1" smtClean="0"/>
              <a:t>puede</a:t>
            </a:r>
            <a:r>
              <a:rPr lang="en-GB" baseline="0" dirty="0" smtClean="0"/>
              <a:t> </a:t>
            </a:r>
            <a:r>
              <a:rPr lang="en-GB" baseline="0" dirty="0" err="1" smtClean="0"/>
              <a:t>usar</a:t>
            </a:r>
            <a:r>
              <a:rPr lang="en-GB" baseline="0" dirty="0" smtClean="0"/>
              <a:t> </a:t>
            </a:r>
            <a:r>
              <a:rPr lang="en-GB" baseline="0" dirty="0" err="1" smtClean="0"/>
              <a:t>cualquier</a:t>
            </a:r>
            <a:r>
              <a:rPr lang="en-GB" baseline="0" dirty="0" smtClean="0"/>
              <a:t> </a:t>
            </a:r>
            <a:r>
              <a:rPr lang="en-GB" baseline="0" dirty="0" err="1" smtClean="0"/>
              <a:t>contenedor</a:t>
            </a:r>
            <a:endParaRPr lang="en-GB" u="sng" dirty="0" smtClean="0"/>
          </a:p>
          <a:p>
            <a:pPr eaLnBrk="1" hangingPunct="1">
              <a:lnSpc>
                <a:spcPct val="80000"/>
              </a:lnSpc>
              <a:spcBef>
                <a:spcPct val="0"/>
              </a:spcBef>
            </a:pPr>
            <a:r>
              <a:rPr lang="en-GB" u="sng" dirty="0" err="1" smtClean="0"/>
              <a:t>Costos</a:t>
            </a:r>
            <a:r>
              <a:rPr lang="en-GB" u="sng" dirty="0" smtClean="0"/>
              <a:t> de </a:t>
            </a:r>
            <a:r>
              <a:rPr lang="en-GB" u="sng" dirty="0" err="1" smtClean="0"/>
              <a:t>operación</a:t>
            </a:r>
            <a:r>
              <a:rPr lang="en-GB" u="sng" dirty="0" smtClean="0"/>
              <a:t>:</a:t>
            </a:r>
            <a:r>
              <a:rPr lang="en-GB" dirty="0" smtClean="0"/>
              <a:t> </a:t>
            </a:r>
            <a:r>
              <a:rPr lang="es-SV" dirty="0" smtClean="0"/>
              <a:t>Ninguno</a:t>
            </a:r>
            <a:endParaRPr lang="en-US" dirty="0" smtClean="0"/>
          </a:p>
          <a:p>
            <a:pPr eaLnBrk="1" hangingPunct="1">
              <a:spcBef>
                <a:spcPct val="0"/>
              </a:spcBef>
              <a:buFontTx/>
              <a:buChar char="•"/>
            </a:pP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lnSpc>
                <a:spcPct val="80000"/>
              </a:lnSpc>
              <a:spcBef>
                <a:spcPct val="0"/>
              </a:spcBef>
            </a:pPr>
            <a:r>
              <a:rPr lang="en-GB" b="1" dirty="0" err="1" smtClean="0"/>
              <a:t>Efectividad</a:t>
            </a:r>
            <a:endParaRPr lang="en-GB" b="1" u="sng" dirty="0" smtClean="0"/>
          </a:p>
          <a:p>
            <a:pPr eaLnBrk="1" hangingPunct="1">
              <a:lnSpc>
                <a:spcPct val="80000"/>
              </a:lnSpc>
              <a:spcBef>
                <a:spcPct val="0"/>
              </a:spcBef>
            </a:pPr>
            <a:r>
              <a:rPr lang="en-GB" u="sng" dirty="0" err="1" smtClean="0"/>
              <a:t>calidad</a:t>
            </a:r>
            <a:r>
              <a:rPr lang="en-GB" u="sng" dirty="0" smtClean="0"/>
              <a:t>:</a:t>
            </a:r>
            <a:r>
              <a:rPr lang="en-GB" dirty="0" smtClean="0"/>
              <a:t> </a:t>
            </a:r>
            <a:r>
              <a:rPr lang="en-GB" dirty="0" err="1" smtClean="0"/>
              <a:t>Más</a:t>
            </a:r>
            <a:r>
              <a:rPr lang="en-GB" dirty="0" smtClean="0"/>
              <a:t> o </a:t>
            </a:r>
            <a:r>
              <a:rPr lang="en-GB" dirty="0" err="1" smtClean="0"/>
              <a:t>menos</a:t>
            </a:r>
            <a:r>
              <a:rPr lang="en-GB" dirty="0" smtClean="0"/>
              <a:t> </a:t>
            </a:r>
            <a:r>
              <a:rPr lang="en-GB" dirty="0" err="1" smtClean="0"/>
              <a:t>efectiva</a:t>
            </a:r>
            <a:r>
              <a:rPr lang="en-GB" dirty="0" smtClean="0"/>
              <a:t> </a:t>
            </a:r>
            <a:r>
              <a:rPr lang="en-GB" dirty="0" err="1" smtClean="0"/>
              <a:t>removiendo</a:t>
            </a:r>
            <a:r>
              <a:rPr lang="en-GB" dirty="0" smtClean="0"/>
              <a:t> </a:t>
            </a:r>
            <a:r>
              <a:rPr lang="en-GB" dirty="0" err="1" smtClean="0"/>
              <a:t>turbidez</a:t>
            </a:r>
            <a:r>
              <a:rPr lang="en-GB" dirty="0" smtClean="0"/>
              <a:t> y </a:t>
            </a:r>
            <a:r>
              <a:rPr lang="en-GB" dirty="0" err="1" smtClean="0"/>
              <a:t>algunos</a:t>
            </a:r>
            <a:r>
              <a:rPr lang="en-GB" dirty="0" smtClean="0"/>
              <a:t> </a:t>
            </a:r>
            <a:r>
              <a:rPr lang="en-GB" dirty="0" err="1" smtClean="0"/>
              <a:t>patógenos</a:t>
            </a:r>
            <a:r>
              <a:rPr lang="en-GB" dirty="0" smtClean="0"/>
              <a:t>; </a:t>
            </a:r>
            <a:r>
              <a:rPr lang="en-GB" dirty="0" err="1" smtClean="0"/>
              <a:t>varía</a:t>
            </a:r>
            <a:r>
              <a:rPr lang="en-GB" dirty="0" smtClean="0"/>
              <a:t> </a:t>
            </a:r>
            <a:r>
              <a:rPr lang="en-GB" dirty="0" err="1" smtClean="0"/>
              <a:t>dependiendo</a:t>
            </a:r>
            <a:r>
              <a:rPr lang="en-GB" dirty="0" smtClean="0"/>
              <a:t> del </a:t>
            </a:r>
            <a:r>
              <a:rPr lang="en-GB" dirty="0" err="1" smtClean="0"/>
              <a:t>agua</a:t>
            </a:r>
            <a:r>
              <a:rPr lang="en-GB" dirty="0" smtClean="0"/>
              <a:t>. </a:t>
            </a:r>
            <a:endParaRPr lang="en-GB" u="sng" dirty="0" smtClean="0"/>
          </a:p>
          <a:p>
            <a:pPr eaLnBrk="1" hangingPunct="1">
              <a:lnSpc>
                <a:spcPct val="80000"/>
              </a:lnSpc>
              <a:spcBef>
                <a:spcPct val="0"/>
              </a:spcBef>
            </a:pPr>
            <a:r>
              <a:rPr lang="en-GB" u="sng" dirty="0" err="1" smtClean="0"/>
              <a:t>cantidad</a:t>
            </a:r>
            <a:r>
              <a:rPr lang="en-GB" u="sng" dirty="0" smtClean="0"/>
              <a:t>:</a:t>
            </a:r>
            <a:r>
              <a:rPr lang="en-GB" dirty="0" smtClean="0"/>
              <a:t> </a:t>
            </a:r>
            <a:r>
              <a:rPr lang="en-GB" dirty="0" err="1" smtClean="0"/>
              <a:t>depende</a:t>
            </a:r>
            <a:r>
              <a:rPr lang="en-GB" dirty="0" smtClean="0"/>
              <a:t> del </a:t>
            </a:r>
            <a:r>
              <a:rPr lang="en-GB" dirty="0" err="1" smtClean="0"/>
              <a:t>tamaño</a:t>
            </a:r>
            <a:r>
              <a:rPr lang="en-GB" dirty="0" smtClean="0"/>
              <a:t> del </a:t>
            </a:r>
            <a:r>
              <a:rPr lang="en-GB" dirty="0" err="1" smtClean="0"/>
              <a:t>contenedor</a:t>
            </a:r>
            <a:r>
              <a:rPr lang="en-GB" baseline="0" dirty="0" smtClean="0"/>
              <a:t> </a:t>
            </a:r>
            <a:r>
              <a:rPr lang="en-GB" baseline="0" dirty="0" err="1" smtClean="0"/>
              <a:t>usado</a:t>
            </a:r>
            <a:endParaRPr lang="en-GB" u="sng" dirty="0" smtClean="0"/>
          </a:p>
          <a:p>
            <a:pPr eaLnBrk="1" hangingPunct="1">
              <a:lnSpc>
                <a:spcPct val="80000"/>
              </a:lnSpc>
              <a:spcBef>
                <a:spcPct val="0"/>
              </a:spcBef>
            </a:pPr>
            <a:r>
              <a:rPr lang="en-GB" u="sng" dirty="0" smtClean="0"/>
              <a:t>Agua local:</a:t>
            </a:r>
            <a:r>
              <a:rPr lang="en-GB" dirty="0" smtClean="0"/>
              <a:t> </a:t>
            </a:r>
            <a:r>
              <a:rPr lang="en-GB" dirty="0" err="1" smtClean="0"/>
              <a:t>puede</a:t>
            </a:r>
            <a:r>
              <a:rPr lang="en-GB" dirty="0" smtClean="0"/>
              <a:t> </a:t>
            </a:r>
            <a:r>
              <a:rPr lang="en-GB" dirty="0" err="1" smtClean="0"/>
              <a:t>usarse</a:t>
            </a:r>
            <a:r>
              <a:rPr lang="en-GB" dirty="0" smtClean="0"/>
              <a:t> </a:t>
            </a:r>
            <a:r>
              <a:rPr lang="en-GB" dirty="0" err="1" smtClean="0"/>
              <a:t>cualquier</a:t>
            </a:r>
            <a:r>
              <a:rPr lang="en-GB" dirty="0" smtClean="0"/>
              <a:t> </a:t>
            </a:r>
            <a:r>
              <a:rPr lang="en-GB" dirty="0" err="1" smtClean="0"/>
              <a:t>fuente</a:t>
            </a:r>
            <a:r>
              <a:rPr lang="en-GB" dirty="0" smtClean="0"/>
              <a:t> de</a:t>
            </a:r>
            <a:r>
              <a:rPr lang="en-GB" baseline="0" dirty="0" smtClean="0"/>
              <a:t> </a:t>
            </a:r>
            <a:r>
              <a:rPr lang="en-GB" baseline="0" dirty="0" err="1" smtClean="0"/>
              <a:t>agua</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Conveniencia</a:t>
            </a:r>
            <a:endParaRPr lang="en-GB" b="1" dirty="0" smtClean="0"/>
          </a:p>
          <a:p>
            <a:pPr eaLnBrk="1" hangingPunct="1">
              <a:lnSpc>
                <a:spcPct val="80000"/>
              </a:lnSpc>
              <a:spcBef>
                <a:spcPct val="0"/>
              </a:spcBef>
            </a:pPr>
            <a:r>
              <a:rPr lang="en-GB" u="sng" dirty="0" err="1" smtClean="0"/>
              <a:t>Disponibilidad</a:t>
            </a:r>
            <a:r>
              <a:rPr lang="en-GB" u="sng" dirty="0" smtClean="0"/>
              <a:t> </a:t>
            </a:r>
            <a:r>
              <a:rPr lang="en-GB" u="sng" dirty="0" smtClean="0"/>
              <a:t>local:</a:t>
            </a:r>
            <a:r>
              <a:rPr lang="en-GB" dirty="0" smtClean="0"/>
              <a:t> Los </a:t>
            </a:r>
            <a:r>
              <a:rPr lang="en-GB" dirty="0" err="1" smtClean="0"/>
              <a:t>coagulantes</a:t>
            </a:r>
            <a:r>
              <a:rPr lang="en-GB" dirty="0" smtClean="0"/>
              <a:t> </a:t>
            </a:r>
            <a:r>
              <a:rPr lang="en-GB" dirty="0" err="1" smtClean="0"/>
              <a:t>naturales</a:t>
            </a:r>
            <a:r>
              <a:rPr lang="en-GB" dirty="0" smtClean="0"/>
              <a:t> no </a:t>
            </a:r>
            <a:r>
              <a:rPr lang="en-GB" dirty="0" err="1" smtClean="0"/>
              <a:t>están</a:t>
            </a:r>
            <a:r>
              <a:rPr lang="en-GB" dirty="0" smtClean="0"/>
              <a:t> </a:t>
            </a:r>
            <a:r>
              <a:rPr lang="en-GB" dirty="0" err="1" smtClean="0"/>
              <a:t>siempre</a:t>
            </a:r>
            <a:r>
              <a:rPr lang="en-GB" dirty="0" smtClean="0"/>
              <a:t> </a:t>
            </a:r>
            <a:r>
              <a:rPr lang="en-GB" dirty="0" err="1" smtClean="0"/>
              <a:t>disponibles</a:t>
            </a:r>
            <a:r>
              <a:rPr lang="en-GB" dirty="0" smtClean="0"/>
              <a:t>;</a:t>
            </a:r>
            <a:r>
              <a:rPr lang="en-GB" baseline="0" dirty="0" smtClean="0"/>
              <a:t> se </a:t>
            </a:r>
            <a:r>
              <a:rPr lang="en-GB" baseline="0" dirty="0" err="1" smtClean="0"/>
              <a:t>puede</a:t>
            </a:r>
            <a:r>
              <a:rPr lang="en-GB" baseline="0" dirty="0" smtClean="0"/>
              <a:t> </a:t>
            </a:r>
            <a:r>
              <a:rPr lang="en-GB" baseline="0" dirty="0" err="1" smtClean="0"/>
              <a:t>usar</a:t>
            </a:r>
            <a:r>
              <a:rPr lang="en-GB" baseline="0" dirty="0" smtClean="0"/>
              <a:t> </a:t>
            </a:r>
            <a:r>
              <a:rPr lang="en-GB" baseline="0" dirty="0" err="1" smtClean="0"/>
              <a:t>cualquier</a:t>
            </a:r>
            <a:r>
              <a:rPr lang="en-GB" baseline="0" dirty="0" smtClean="0"/>
              <a:t> </a:t>
            </a:r>
            <a:r>
              <a:rPr lang="en-GB" baseline="0" dirty="0" err="1" smtClean="0"/>
              <a:t>contenedor</a:t>
            </a:r>
            <a:endParaRPr lang="en-GB" u="sng" dirty="0" smtClean="0"/>
          </a:p>
          <a:p>
            <a:pPr eaLnBrk="1" hangingPunct="1">
              <a:lnSpc>
                <a:spcPct val="80000"/>
              </a:lnSpc>
              <a:spcBef>
                <a:spcPct val="0"/>
              </a:spcBef>
            </a:pPr>
            <a:r>
              <a:rPr lang="en-GB" u="sng" dirty="0" err="1" smtClean="0"/>
              <a:t>Tiempo</a:t>
            </a:r>
            <a:r>
              <a:rPr lang="en-GB" u="sng" dirty="0" smtClean="0"/>
              <a:t>:</a:t>
            </a:r>
            <a:r>
              <a:rPr lang="en-GB" dirty="0" smtClean="0"/>
              <a:t> </a:t>
            </a:r>
            <a:r>
              <a:rPr lang="en-GB" dirty="0" err="1" smtClean="0"/>
              <a:t>más</a:t>
            </a:r>
            <a:r>
              <a:rPr lang="en-GB" dirty="0" smtClean="0"/>
              <a:t> de 2 </a:t>
            </a:r>
            <a:r>
              <a:rPr lang="en-GB" dirty="0" err="1" smtClean="0"/>
              <a:t>horas</a:t>
            </a:r>
            <a:endParaRPr lang="en-GB" u="sng" dirty="0" smtClean="0"/>
          </a:p>
          <a:p>
            <a:pPr eaLnBrk="1" hangingPunct="1">
              <a:lnSpc>
                <a:spcPct val="80000"/>
              </a:lnSpc>
              <a:spcBef>
                <a:spcPct val="0"/>
              </a:spcBef>
            </a:pPr>
            <a:r>
              <a:rPr lang="en-GB" u="sng" dirty="0" err="1" smtClean="0"/>
              <a:t>Operación</a:t>
            </a:r>
            <a:r>
              <a:rPr lang="en-GB" u="sng" dirty="0" smtClean="0"/>
              <a:t> y </a:t>
            </a:r>
            <a:r>
              <a:rPr lang="en-GB" u="sng" dirty="0" err="1" smtClean="0"/>
              <a:t>mantenimiento</a:t>
            </a:r>
            <a:r>
              <a:rPr lang="en-GB" u="sng" dirty="0" smtClean="0"/>
              <a:t>:</a:t>
            </a:r>
            <a:r>
              <a:rPr lang="en-GB" dirty="0" smtClean="0"/>
              <a:t> </a:t>
            </a:r>
            <a:r>
              <a:rPr lang="en-GB" dirty="0" err="1" smtClean="0"/>
              <a:t>Necesidad</a:t>
            </a:r>
            <a:r>
              <a:rPr lang="en-GB" baseline="0" dirty="0" smtClean="0"/>
              <a:t> de </a:t>
            </a:r>
            <a:r>
              <a:rPr lang="en-GB" baseline="0" dirty="0" err="1" smtClean="0"/>
              <a:t>secar</a:t>
            </a:r>
            <a:r>
              <a:rPr lang="en-GB" baseline="0" dirty="0" smtClean="0"/>
              <a:t> y </a:t>
            </a:r>
            <a:r>
              <a:rPr lang="en-GB" baseline="0" dirty="0" err="1" smtClean="0"/>
              <a:t>machacar</a:t>
            </a:r>
            <a:r>
              <a:rPr lang="en-GB" baseline="0" dirty="0" smtClean="0"/>
              <a:t> </a:t>
            </a:r>
            <a:r>
              <a:rPr lang="en-GB" baseline="0" dirty="0" err="1" smtClean="0"/>
              <a:t>las</a:t>
            </a:r>
            <a:r>
              <a:rPr lang="en-GB" baseline="0" dirty="0" smtClean="0"/>
              <a:t> </a:t>
            </a:r>
            <a:r>
              <a:rPr lang="en-GB" baseline="0" dirty="0" err="1" smtClean="0"/>
              <a:t>semillas</a:t>
            </a:r>
            <a:r>
              <a:rPr lang="en-GB" baseline="0" dirty="0" smtClean="0"/>
              <a:t> antes de </a:t>
            </a:r>
            <a:r>
              <a:rPr lang="en-GB" baseline="0" dirty="0" err="1" smtClean="0"/>
              <a:t>añadir</a:t>
            </a:r>
            <a:r>
              <a:rPr lang="en-GB" baseline="0" dirty="0" smtClean="0"/>
              <a:t> el </a:t>
            </a:r>
            <a:r>
              <a:rPr lang="en-GB" baseline="0" dirty="0" err="1" smtClean="0"/>
              <a:t>agua</a:t>
            </a:r>
            <a:r>
              <a:rPr lang="en-GB" baseline="0" dirty="0" smtClean="0"/>
              <a:t>; </a:t>
            </a:r>
            <a:r>
              <a:rPr lang="en-GB" baseline="0" dirty="0" err="1" smtClean="0"/>
              <a:t>necesidad</a:t>
            </a:r>
            <a:r>
              <a:rPr lang="en-GB" baseline="0" dirty="0" smtClean="0"/>
              <a:t> de </a:t>
            </a:r>
            <a:r>
              <a:rPr lang="en-GB" baseline="0" dirty="0" err="1" smtClean="0"/>
              <a:t>lavar</a:t>
            </a:r>
            <a:r>
              <a:rPr lang="en-GB" baseline="0" dirty="0" smtClean="0"/>
              <a:t> el </a:t>
            </a:r>
            <a:r>
              <a:rPr lang="en-GB" baseline="0" dirty="0" err="1" smtClean="0"/>
              <a:t>contenedor</a:t>
            </a:r>
            <a:r>
              <a:rPr lang="en-GB" baseline="0" dirty="0" smtClean="0"/>
              <a:t> al </a:t>
            </a:r>
            <a:r>
              <a:rPr lang="en-GB" baseline="0" dirty="0" err="1" smtClean="0"/>
              <a:t>finalizar</a:t>
            </a:r>
            <a:r>
              <a:rPr lang="en-GB" baseline="0" dirty="0" smtClean="0"/>
              <a:t>. </a:t>
            </a:r>
            <a:endParaRPr lang="en-GB" u="sng" dirty="0" smtClean="0"/>
          </a:p>
          <a:p>
            <a:pPr eaLnBrk="1" hangingPunct="1">
              <a:lnSpc>
                <a:spcPct val="80000"/>
              </a:lnSpc>
              <a:spcBef>
                <a:spcPct val="0"/>
              </a:spcBef>
            </a:pPr>
            <a:r>
              <a:rPr lang="en-GB" u="sng" dirty="0" err="1" smtClean="0"/>
              <a:t>Duración</a:t>
            </a:r>
            <a:r>
              <a:rPr lang="en-GB" dirty="0" smtClean="0"/>
              <a:t>: los </a:t>
            </a:r>
            <a:r>
              <a:rPr lang="en-GB" dirty="0" err="1" smtClean="0"/>
              <a:t>frutos</a:t>
            </a:r>
            <a:r>
              <a:rPr lang="en-GB" dirty="0" smtClean="0"/>
              <a:t> </a:t>
            </a:r>
            <a:r>
              <a:rPr lang="en-GB" dirty="0" err="1" smtClean="0"/>
              <a:t>secos</a:t>
            </a:r>
            <a:r>
              <a:rPr lang="en-GB" dirty="0" smtClean="0"/>
              <a:t> y </a:t>
            </a:r>
            <a:r>
              <a:rPr lang="en-GB" dirty="0" err="1" smtClean="0"/>
              <a:t>las</a:t>
            </a:r>
            <a:r>
              <a:rPr lang="en-GB" baseline="0" dirty="0" smtClean="0"/>
              <a:t> </a:t>
            </a:r>
            <a:r>
              <a:rPr lang="en-GB" baseline="0" dirty="0" err="1" smtClean="0"/>
              <a:t>semillas</a:t>
            </a:r>
            <a:r>
              <a:rPr lang="en-GB" baseline="0" dirty="0" smtClean="0"/>
              <a:t> </a:t>
            </a:r>
            <a:r>
              <a:rPr lang="en-GB" baseline="0" dirty="0" err="1" smtClean="0"/>
              <a:t>pueden</a:t>
            </a:r>
            <a:r>
              <a:rPr lang="en-GB" baseline="0" dirty="0" smtClean="0"/>
              <a:t> </a:t>
            </a:r>
            <a:r>
              <a:rPr lang="en-GB" baseline="0" dirty="0" err="1" smtClean="0"/>
              <a:t>almacenarse</a:t>
            </a:r>
            <a:r>
              <a:rPr lang="en-GB" baseline="0" dirty="0" smtClean="0"/>
              <a:t> </a:t>
            </a:r>
            <a:r>
              <a:rPr lang="en-GB" baseline="0" dirty="0" err="1" smtClean="0"/>
              <a:t>por</a:t>
            </a:r>
            <a:r>
              <a:rPr lang="en-GB" baseline="0" dirty="0" smtClean="0"/>
              <a:t> un </a:t>
            </a:r>
            <a:r>
              <a:rPr lang="en-GB" baseline="0" dirty="0" err="1" smtClean="0"/>
              <a:t>período</a:t>
            </a:r>
            <a:r>
              <a:rPr lang="en-GB" baseline="0" dirty="0" smtClean="0"/>
              <a:t> largo de </a:t>
            </a:r>
            <a:r>
              <a:rPr lang="en-GB" baseline="0" dirty="0" err="1" smtClean="0"/>
              <a:t>tiempo</a:t>
            </a:r>
            <a:r>
              <a:rPr lang="en-GB" baseline="0" dirty="0" smtClean="0"/>
              <a:t>; los cactus </a:t>
            </a:r>
            <a:r>
              <a:rPr lang="en-GB" baseline="0" dirty="0" err="1" smtClean="0"/>
              <a:t>espinosos</a:t>
            </a:r>
            <a:r>
              <a:rPr lang="en-GB" baseline="0" dirty="0" smtClean="0"/>
              <a:t> de </a:t>
            </a:r>
            <a:r>
              <a:rPr lang="en-GB" baseline="0" dirty="0" err="1" smtClean="0"/>
              <a:t>pera</a:t>
            </a:r>
            <a:r>
              <a:rPr lang="en-GB" baseline="0" dirty="0" smtClean="0"/>
              <a:t> </a:t>
            </a:r>
            <a:r>
              <a:rPr lang="en-GB" baseline="0" dirty="0" err="1" smtClean="0"/>
              <a:t>necesitan</a:t>
            </a:r>
            <a:r>
              <a:rPr lang="en-GB" baseline="0" dirty="0" smtClean="0"/>
              <a:t> </a:t>
            </a:r>
            <a:r>
              <a:rPr lang="en-GB" baseline="0" dirty="0" err="1" smtClean="0"/>
              <a:t>usarse</a:t>
            </a:r>
            <a:r>
              <a:rPr lang="en-GB" baseline="0" dirty="0" smtClean="0"/>
              <a:t> antes de </a:t>
            </a:r>
            <a:r>
              <a:rPr lang="en-GB" baseline="0" dirty="0" err="1" smtClean="0"/>
              <a:t>que</a:t>
            </a:r>
            <a:r>
              <a:rPr lang="en-GB" baseline="0" dirty="0" smtClean="0"/>
              <a:t> la </a:t>
            </a:r>
            <a:r>
              <a:rPr lang="en-GB" baseline="0" dirty="0" err="1" smtClean="0"/>
              <a:t>savia</a:t>
            </a:r>
            <a:r>
              <a:rPr lang="en-GB" baseline="0" dirty="0" smtClean="0"/>
              <a:t> se </a:t>
            </a:r>
            <a:r>
              <a:rPr lang="en-GB" baseline="0" dirty="0" err="1" smtClean="0"/>
              <a:t>seque</a:t>
            </a:r>
            <a:r>
              <a:rPr lang="en-GB" baseline="0" dirty="0" smtClean="0"/>
              <a:t>; los </a:t>
            </a:r>
            <a:r>
              <a:rPr lang="en-GB" baseline="0" dirty="0" err="1" smtClean="0"/>
              <a:t>contenedores</a:t>
            </a:r>
            <a:r>
              <a:rPr lang="en-GB" baseline="0" dirty="0" smtClean="0"/>
              <a:t> </a:t>
            </a:r>
            <a:r>
              <a:rPr lang="en-GB" baseline="0" dirty="0" err="1" smtClean="0"/>
              <a:t>pueden</a:t>
            </a:r>
            <a:r>
              <a:rPr lang="en-GB" baseline="0" dirty="0" smtClean="0"/>
              <a:t> </a:t>
            </a:r>
            <a:r>
              <a:rPr lang="en-GB" baseline="0" dirty="0" err="1" smtClean="0"/>
              <a:t>necesitar</a:t>
            </a:r>
            <a:r>
              <a:rPr lang="en-GB" baseline="0" dirty="0" smtClean="0"/>
              <a:t> ser </a:t>
            </a:r>
            <a:r>
              <a:rPr lang="en-GB" baseline="0" dirty="0" err="1" smtClean="0"/>
              <a:t>reemplazados</a:t>
            </a:r>
            <a:r>
              <a:rPr lang="en-GB" baseline="0" dirty="0" smtClean="0"/>
              <a:t>. </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Aceptación</a:t>
            </a:r>
            <a:endParaRPr lang="en-GB" b="1" u="sng" dirty="0" smtClean="0"/>
          </a:p>
          <a:p>
            <a:pPr eaLnBrk="1" hangingPunct="1">
              <a:lnSpc>
                <a:spcPct val="80000"/>
              </a:lnSpc>
              <a:spcBef>
                <a:spcPct val="0"/>
              </a:spcBef>
            </a:pPr>
            <a:r>
              <a:rPr lang="en-GB" u="sng" dirty="0" err="1" smtClean="0"/>
              <a:t>Sabor</a:t>
            </a:r>
            <a:r>
              <a:rPr lang="en-GB" u="sng" dirty="0" smtClean="0"/>
              <a:t>,</a:t>
            </a:r>
            <a:r>
              <a:rPr lang="en-GB" u="sng" baseline="0" dirty="0" smtClean="0"/>
              <a:t> </a:t>
            </a:r>
            <a:r>
              <a:rPr lang="en-GB" u="sng" baseline="0" dirty="0" err="1" smtClean="0"/>
              <a:t>olor</a:t>
            </a:r>
            <a:r>
              <a:rPr lang="en-GB" u="sng" baseline="0" dirty="0" smtClean="0"/>
              <a:t>, </a:t>
            </a:r>
            <a:r>
              <a:rPr lang="en-GB" u="sng" baseline="0" dirty="0" err="1" smtClean="0"/>
              <a:t>color</a:t>
            </a:r>
            <a:r>
              <a:rPr lang="en-GB" u="sng" dirty="0" smtClean="0"/>
              <a:t>:</a:t>
            </a:r>
            <a:r>
              <a:rPr lang="en-GB" dirty="0" smtClean="0"/>
              <a:t> </a:t>
            </a:r>
            <a:r>
              <a:rPr lang="en-GB" dirty="0" err="1" smtClean="0"/>
              <a:t>puede</a:t>
            </a:r>
            <a:r>
              <a:rPr lang="en-GB" dirty="0" smtClean="0"/>
              <a:t> </a:t>
            </a:r>
            <a:r>
              <a:rPr lang="en-GB" dirty="0" err="1" smtClean="0"/>
              <a:t>mejorar</a:t>
            </a:r>
            <a:r>
              <a:rPr lang="en-GB" dirty="0" smtClean="0"/>
              <a:t> el </a:t>
            </a:r>
            <a:r>
              <a:rPr lang="en-GB" dirty="0" err="1" smtClean="0"/>
              <a:t>color</a:t>
            </a:r>
            <a:r>
              <a:rPr lang="en-GB" dirty="0" smtClean="0"/>
              <a:t>; </a:t>
            </a:r>
            <a:r>
              <a:rPr lang="en-GB" dirty="0" err="1" smtClean="0"/>
              <a:t>puede</a:t>
            </a:r>
            <a:r>
              <a:rPr lang="en-GB" dirty="0" smtClean="0"/>
              <a:t> </a:t>
            </a:r>
            <a:r>
              <a:rPr lang="en-GB" dirty="0" err="1" smtClean="0"/>
              <a:t>causar</a:t>
            </a:r>
            <a:r>
              <a:rPr lang="en-GB" dirty="0" smtClean="0"/>
              <a:t> un </a:t>
            </a:r>
            <a:r>
              <a:rPr lang="en-GB" dirty="0" err="1" smtClean="0"/>
              <a:t>olor</a:t>
            </a:r>
            <a:r>
              <a:rPr lang="en-GB" baseline="0" dirty="0" smtClean="0"/>
              <a:t> </a:t>
            </a:r>
            <a:r>
              <a:rPr lang="en-GB" baseline="0" dirty="0" err="1" smtClean="0"/>
              <a:t>cuestionable</a:t>
            </a:r>
            <a:r>
              <a:rPr lang="en-GB" baseline="0" dirty="0" smtClean="0"/>
              <a:t>. </a:t>
            </a:r>
            <a:endParaRPr lang="en-GB" u="sng" dirty="0" smtClean="0"/>
          </a:p>
          <a:p>
            <a:pPr eaLnBrk="1" hangingPunct="1">
              <a:lnSpc>
                <a:spcPct val="80000"/>
              </a:lnSpc>
              <a:spcBef>
                <a:spcPct val="0"/>
              </a:spcBef>
            </a:pPr>
            <a:r>
              <a:rPr lang="en-GB" u="sng" dirty="0" err="1" smtClean="0"/>
              <a:t>Facilidad</a:t>
            </a:r>
            <a:r>
              <a:rPr lang="en-GB" u="sng" dirty="0" smtClean="0"/>
              <a:t> de </a:t>
            </a:r>
            <a:r>
              <a:rPr lang="en-GB" u="sng" dirty="0" err="1" smtClean="0"/>
              <a:t>uso</a:t>
            </a:r>
            <a:r>
              <a:rPr lang="en-GB" u="sng" dirty="0" smtClean="0"/>
              <a:t>:</a:t>
            </a:r>
            <a:r>
              <a:rPr lang="en-GB" dirty="0" smtClean="0"/>
              <a:t> </a:t>
            </a:r>
            <a:r>
              <a:rPr lang="en-GB" dirty="0" err="1" smtClean="0"/>
              <a:t>Necesidad</a:t>
            </a:r>
            <a:r>
              <a:rPr lang="en-GB" baseline="0" dirty="0" smtClean="0"/>
              <a:t> de </a:t>
            </a:r>
            <a:r>
              <a:rPr lang="en-GB" baseline="0" dirty="0" err="1" smtClean="0"/>
              <a:t>preparar</a:t>
            </a:r>
            <a:r>
              <a:rPr lang="en-GB" baseline="0" dirty="0" smtClean="0"/>
              <a:t> los </a:t>
            </a:r>
            <a:r>
              <a:rPr lang="en-GB" baseline="0" dirty="0" err="1" smtClean="0"/>
              <a:t>coagulantes</a:t>
            </a:r>
            <a:r>
              <a:rPr lang="en-GB" baseline="0" dirty="0" smtClean="0"/>
              <a:t> </a:t>
            </a:r>
            <a:r>
              <a:rPr lang="en-GB" baseline="0" dirty="0" err="1" smtClean="0"/>
              <a:t>naturales</a:t>
            </a:r>
            <a:r>
              <a:rPr lang="en-GB" baseline="0" dirty="0" smtClean="0"/>
              <a:t> de </a:t>
            </a:r>
            <a:r>
              <a:rPr lang="en-GB" baseline="0" dirty="0" err="1" smtClean="0"/>
              <a:t>antemano</a:t>
            </a:r>
            <a:r>
              <a:rPr lang="en-GB" baseline="0" dirty="0" smtClean="0"/>
              <a:t>; </a:t>
            </a:r>
            <a:r>
              <a:rPr lang="en-GB" baseline="0" dirty="0" err="1" smtClean="0"/>
              <a:t>fácil</a:t>
            </a:r>
            <a:r>
              <a:rPr lang="en-GB" baseline="0" dirty="0" smtClean="0"/>
              <a:t> de </a:t>
            </a:r>
            <a:r>
              <a:rPr lang="en-GB" baseline="0" dirty="0" err="1" smtClean="0"/>
              <a:t>añadir</a:t>
            </a:r>
            <a:r>
              <a:rPr lang="en-GB" baseline="0" dirty="0" smtClean="0"/>
              <a:t> los </a:t>
            </a:r>
            <a:r>
              <a:rPr lang="en-GB" baseline="0" dirty="0" err="1" smtClean="0"/>
              <a:t>coagulantes</a:t>
            </a:r>
            <a:r>
              <a:rPr lang="en-GB" baseline="0" dirty="0" smtClean="0"/>
              <a:t> al </a:t>
            </a:r>
            <a:r>
              <a:rPr lang="en-GB" baseline="0" dirty="0" err="1" smtClean="0"/>
              <a:t>agua</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Costo</a:t>
            </a:r>
            <a:endParaRPr lang="en-GB" b="1" u="sng" dirty="0" smtClean="0"/>
          </a:p>
          <a:p>
            <a:pPr eaLnBrk="1" hangingPunct="1">
              <a:lnSpc>
                <a:spcPct val="80000"/>
              </a:lnSpc>
              <a:spcBef>
                <a:spcPct val="0"/>
              </a:spcBef>
            </a:pPr>
            <a:r>
              <a:rPr lang="en-GB" u="sng" dirty="0" err="1" smtClean="0"/>
              <a:t>Costo</a:t>
            </a:r>
            <a:r>
              <a:rPr lang="en-GB" u="sng" baseline="0" dirty="0" smtClean="0"/>
              <a:t> </a:t>
            </a:r>
            <a:r>
              <a:rPr lang="en-GB" u="sng" baseline="0" dirty="0" err="1" smtClean="0"/>
              <a:t>inicial</a:t>
            </a:r>
            <a:r>
              <a:rPr lang="en-GB" u="sng" baseline="0" dirty="0" smtClean="0"/>
              <a:t> de </a:t>
            </a:r>
            <a:r>
              <a:rPr lang="en-GB" u="sng" baseline="0" dirty="0" err="1" smtClean="0"/>
              <a:t>compra</a:t>
            </a:r>
            <a:r>
              <a:rPr lang="en-GB" u="sng" dirty="0" smtClean="0"/>
              <a:t>:</a:t>
            </a:r>
            <a:r>
              <a:rPr lang="en-GB" dirty="0" smtClean="0"/>
              <a:t> </a:t>
            </a:r>
            <a:r>
              <a:rPr lang="en-GB" dirty="0" err="1" smtClean="0"/>
              <a:t>Ninguno</a:t>
            </a:r>
            <a:endParaRPr lang="en-GB" u="sng" dirty="0" smtClean="0"/>
          </a:p>
          <a:p>
            <a:pPr eaLnBrk="1" hangingPunct="1">
              <a:lnSpc>
                <a:spcPct val="80000"/>
              </a:lnSpc>
              <a:spcBef>
                <a:spcPct val="0"/>
              </a:spcBef>
            </a:pPr>
            <a:r>
              <a:rPr lang="en-GB" u="sng" dirty="0" err="1" smtClean="0"/>
              <a:t>Costo</a:t>
            </a:r>
            <a:r>
              <a:rPr lang="en-GB" u="sng" baseline="0" dirty="0" smtClean="0"/>
              <a:t> de </a:t>
            </a:r>
            <a:r>
              <a:rPr lang="en-GB" u="sng" baseline="0" dirty="0" err="1" smtClean="0"/>
              <a:t>operación</a:t>
            </a:r>
            <a:r>
              <a:rPr lang="en-GB" u="sng" dirty="0" smtClean="0"/>
              <a:t>:</a:t>
            </a:r>
            <a:r>
              <a:rPr lang="en-GB" dirty="0" smtClean="0"/>
              <a:t> </a:t>
            </a:r>
            <a:r>
              <a:rPr lang="en-GB" dirty="0" err="1" smtClean="0"/>
              <a:t>Ninguno</a:t>
            </a:r>
            <a:endParaRPr lang="en-US" dirty="0" smtClean="0"/>
          </a:p>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FAED8837-8AD0-458A-96A3-870CDED00F0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endParaRPr lang="en-CA" smtClean="0"/>
          </a:p>
        </p:txBody>
      </p:sp>
      <p:sp>
        <p:nvSpPr>
          <p:cNvPr id="61444" name="Slide Number Placeholder 3"/>
          <p:cNvSpPr>
            <a:spLocks noGrp="1"/>
          </p:cNvSpPr>
          <p:nvPr>
            <p:ph type="sldNum" sz="quarter" idx="5"/>
          </p:nvPr>
        </p:nvSpPr>
        <p:spPr bwMode="auto">
          <a:noFill/>
          <a:ln>
            <a:miter lim="800000"/>
            <a:headEnd/>
            <a:tailEnd/>
          </a:ln>
        </p:spPr>
        <p:txBody>
          <a:bodyPr/>
          <a:lstStyle/>
          <a:p>
            <a:fld id="{7126D2DE-CFD0-4154-8382-80FECD1A4FF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lnSpc>
                <a:spcPct val="80000"/>
              </a:lnSpc>
              <a:spcBef>
                <a:spcPct val="0"/>
              </a:spcBef>
              <a:buFontTx/>
              <a:buChar char="•"/>
            </a:pPr>
            <a:r>
              <a:rPr lang="en-GB" sz="1100" dirty="0" smtClean="0"/>
              <a:t> Los </a:t>
            </a:r>
            <a:r>
              <a:rPr lang="en-GB" sz="1100" dirty="0" err="1" smtClean="0"/>
              <a:t>coagulantes</a:t>
            </a:r>
            <a:r>
              <a:rPr lang="en-GB" sz="1100" baseline="0" dirty="0" smtClean="0"/>
              <a:t> </a:t>
            </a:r>
            <a:r>
              <a:rPr lang="en-GB" sz="1100" baseline="0" dirty="0" err="1" smtClean="0"/>
              <a:t>químicos</a:t>
            </a:r>
            <a:r>
              <a:rPr lang="en-GB" sz="1100" baseline="0" dirty="0" smtClean="0"/>
              <a:t> se </a:t>
            </a:r>
            <a:r>
              <a:rPr lang="en-GB" sz="1100" baseline="0" dirty="0" err="1" smtClean="0"/>
              <a:t>usan</a:t>
            </a:r>
            <a:r>
              <a:rPr lang="en-GB" sz="1100" baseline="0" dirty="0" smtClean="0"/>
              <a:t> </a:t>
            </a:r>
            <a:r>
              <a:rPr lang="en-GB" sz="1100" baseline="0" dirty="0" err="1" smtClean="0"/>
              <a:t>normalmente</a:t>
            </a:r>
            <a:r>
              <a:rPr lang="en-GB" sz="1100" baseline="0" dirty="0" smtClean="0"/>
              <a:t> en los </a:t>
            </a:r>
            <a:r>
              <a:rPr lang="en-GB" sz="1100" baseline="0" dirty="0" err="1" smtClean="0"/>
              <a:t>sistemas</a:t>
            </a:r>
            <a:r>
              <a:rPr lang="en-GB" sz="1100" baseline="0" dirty="0" smtClean="0"/>
              <a:t> de </a:t>
            </a:r>
            <a:r>
              <a:rPr lang="en-GB" sz="1100" baseline="0" dirty="0" err="1" smtClean="0"/>
              <a:t>tratamiento</a:t>
            </a:r>
            <a:r>
              <a:rPr lang="en-GB" sz="1100" baseline="0" dirty="0" smtClean="0"/>
              <a:t> de </a:t>
            </a:r>
            <a:r>
              <a:rPr lang="en-GB" sz="1100" baseline="0" dirty="0" err="1" smtClean="0"/>
              <a:t>agua</a:t>
            </a:r>
            <a:r>
              <a:rPr lang="en-GB" sz="1100" baseline="0" dirty="0" smtClean="0"/>
              <a:t> </a:t>
            </a:r>
            <a:r>
              <a:rPr lang="en-GB" sz="1100" baseline="0" dirty="0" err="1" smtClean="0"/>
              <a:t>comunitarios</a:t>
            </a:r>
            <a:r>
              <a:rPr lang="en-GB" sz="1100" baseline="0" dirty="0" smtClean="0"/>
              <a:t> a </a:t>
            </a:r>
            <a:r>
              <a:rPr lang="en-GB" sz="1100" baseline="0" dirty="0" err="1" smtClean="0"/>
              <a:t>pesar</a:t>
            </a:r>
            <a:r>
              <a:rPr lang="en-GB" sz="1100" baseline="0" dirty="0" smtClean="0"/>
              <a:t> de </a:t>
            </a:r>
            <a:r>
              <a:rPr lang="en-GB" sz="1100" baseline="0" dirty="0" err="1" smtClean="0"/>
              <a:t>que</a:t>
            </a:r>
            <a:r>
              <a:rPr lang="en-GB" sz="1100" baseline="0" dirty="0" smtClean="0"/>
              <a:t> se </a:t>
            </a:r>
            <a:r>
              <a:rPr lang="en-GB" sz="1100" baseline="0" dirty="0" err="1" smtClean="0"/>
              <a:t>dan</a:t>
            </a:r>
            <a:r>
              <a:rPr lang="en-GB" sz="1100" baseline="0" dirty="0" smtClean="0"/>
              <a:t> </a:t>
            </a:r>
            <a:r>
              <a:rPr lang="en-GB" sz="1100" baseline="0" dirty="0" err="1" smtClean="0"/>
              <a:t>algunas</a:t>
            </a:r>
            <a:r>
              <a:rPr lang="en-GB" sz="1100" baseline="0" dirty="0" smtClean="0"/>
              <a:t> </a:t>
            </a:r>
            <a:r>
              <a:rPr lang="en-GB" sz="1100" baseline="0" dirty="0" err="1" smtClean="0"/>
              <a:t>aplicaciones</a:t>
            </a:r>
            <a:r>
              <a:rPr lang="en-GB" sz="1100" baseline="0" dirty="0" smtClean="0"/>
              <a:t> en los </a:t>
            </a:r>
            <a:r>
              <a:rPr lang="en-GB" sz="1100" baseline="0" dirty="0" err="1" smtClean="0"/>
              <a:t>tratamientos</a:t>
            </a:r>
            <a:r>
              <a:rPr lang="en-GB" sz="1100" baseline="0" dirty="0" smtClean="0"/>
              <a:t> a </a:t>
            </a:r>
            <a:r>
              <a:rPr lang="en-GB" sz="1100" baseline="0" dirty="0" err="1" smtClean="0"/>
              <a:t>nivel</a:t>
            </a:r>
            <a:r>
              <a:rPr lang="en-GB" sz="1100" baseline="0" dirty="0" smtClean="0"/>
              <a:t> </a:t>
            </a:r>
            <a:r>
              <a:rPr lang="en-GB" sz="1100" baseline="0" dirty="0" err="1" smtClean="0"/>
              <a:t>domiciliar</a:t>
            </a:r>
            <a:r>
              <a:rPr lang="en-GB" sz="1100" baseline="0" dirty="0" smtClean="0"/>
              <a:t>. </a:t>
            </a:r>
            <a:endParaRPr lang="en-GB" sz="1100" dirty="0" smtClean="0"/>
          </a:p>
          <a:p>
            <a:pPr eaLnBrk="1" hangingPunct="1">
              <a:lnSpc>
                <a:spcPct val="80000"/>
              </a:lnSpc>
              <a:spcBef>
                <a:spcPct val="0"/>
              </a:spcBef>
              <a:buFontTx/>
              <a:buChar char="•"/>
            </a:pPr>
            <a:r>
              <a:rPr lang="en-GB" sz="1100" dirty="0" smtClean="0"/>
              <a:t>Los </a:t>
            </a:r>
            <a:r>
              <a:rPr lang="en-GB" sz="1100" dirty="0" err="1" smtClean="0"/>
              <a:t>principales</a:t>
            </a:r>
            <a:r>
              <a:rPr lang="en-GB" sz="1100" baseline="0" dirty="0" smtClean="0"/>
              <a:t> </a:t>
            </a:r>
            <a:r>
              <a:rPr lang="en-GB" sz="1100" baseline="0" dirty="0" err="1" smtClean="0"/>
              <a:t>químicos</a:t>
            </a:r>
            <a:r>
              <a:rPr lang="en-GB" sz="1100" baseline="0" dirty="0" smtClean="0"/>
              <a:t> </a:t>
            </a:r>
            <a:r>
              <a:rPr lang="en-GB" sz="1100" baseline="0" dirty="0" err="1" smtClean="0"/>
              <a:t>usados</a:t>
            </a:r>
            <a:r>
              <a:rPr lang="en-GB" sz="1100" baseline="0" dirty="0" smtClean="0"/>
              <a:t> </a:t>
            </a:r>
            <a:r>
              <a:rPr lang="en-GB" sz="1100" baseline="0" dirty="0" err="1" smtClean="0"/>
              <a:t>como</a:t>
            </a:r>
            <a:r>
              <a:rPr lang="en-GB" sz="1100" baseline="0" dirty="0" smtClean="0"/>
              <a:t> </a:t>
            </a:r>
            <a:r>
              <a:rPr lang="en-GB" sz="1100" baseline="0" dirty="0" err="1" smtClean="0"/>
              <a:t>coagulantes</a:t>
            </a:r>
            <a:r>
              <a:rPr lang="en-GB" sz="1100" baseline="0" dirty="0" smtClean="0"/>
              <a:t> son el </a:t>
            </a:r>
            <a:r>
              <a:rPr lang="en-GB" sz="1100" baseline="0" dirty="0" err="1" smtClean="0"/>
              <a:t>sulfato</a:t>
            </a:r>
            <a:r>
              <a:rPr lang="en-GB" sz="1100" baseline="0" dirty="0" smtClean="0"/>
              <a:t> de </a:t>
            </a:r>
            <a:r>
              <a:rPr lang="en-GB" sz="1100" baseline="0" dirty="0" err="1" smtClean="0"/>
              <a:t>aluminio</a:t>
            </a:r>
            <a:r>
              <a:rPr lang="en-GB" sz="1100" baseline="0" dirty="0" smtClean="0"/>
              <a:t> (alum), el </a:t>
            </a:r>
            <a:r>
              <a:rPr lang="en-GB" sz="1100" baseline="0" dirty="0" err="1" smtClean="0"/>
              <a:t>cloruro</a:t>
            </a:r>
            <a:r>
              <a:rPr lang="en-GB" sz="1100" baseline="0" dirty="0" smtClean="0"/>
              <a:t> de </a:t>
            </a:r>
            <a:r>
              <a:rPr lang="en-GB" sz="1100" baseline="0" dirty="0" err="1" smtClean="0"/>
              <a:t>polialuminio</a:t>
            </a:r>
            <a:r>
              <a:rPr lang="en-GB" sz="1100" baseline="0" dirty="0" smtClean="0"/>
              <a:t> (</a:t>
            </a:r>
            <a:r>
              <a:rPr lang="en-GB" sz="1100" baseline="0" dirty="0" err="1" smtClean="0"/>
              <a:t>también</a:t>
            </a:r>
            <a:r>
              <a:rPr lang="en-GB" sz="1100" baseline="0" dirty="0" smtClean="0"/>
              <a:t> </a:t>
            </a:r>
            <a:r>
              <a:rPr lang="en-GB" sz="1100" baseline="0" dirty="0" err="1" smtClean="0"/>
              <a:t>conocido</a:t>
            </a:r>
            <a:r>
              <a:rPr lang="en-GB" sz="1100" baseline="0" dirty="0" smtClean="0"/>
              <a:t> </a:t>
            </a:r>
            <a:r>
              <a:rPr lang="en-GB" sz="1100" baseline="0" dirty="0" err="1" smtClean="0"/>
              <a:t>como</a:t>
            </a:r>
            <a:r>
              <a:rPr lang="en-GB" sz="1100" baseline="0" dirty="0" smtClean="0"/>
              <a:t> PAC, </a:t>
            </a:r>
            <a:r>
              <a:rPr lang="en-GB" sz="1100" baseline="0" dirty="0" err="1" smtClean="0"/>
              <a:t>por</a:t>
            </a:r>
            <a:r>
              <a:rPr lang="en-GB" sz="1100" baseline="0" dirty="0" smtClean="0"/>
              <a:t> </a:t>
            </a:r>
            <a:r>
              <a:rPr lang="en-GB" sz="1100" baseline="0" dirty="0" err="1" smtClean="0"/>
              <a:t>sus</a:t>
            </a:r>
            <a:r>
              <a:rPr lang="en-GB" sz="1100" baseline="0" dirty="0" smtClean="0"/>
              <a:t> </a:t>
            </a:r>
            <a:r>
              <a:rPr lang="en-GB" sz="1100" baseline="0" dirty="0" err="1" smtClean="0"/>
              <a:t>siglas</a:t>
            </a:r>
            <a:r>
              <a:rPr lang="en-GB" sz="1100" baseline="0" dirty="0" smtClean="0"/>
              <a:t> en </a:t>
            </a:r>
            <a:r>
              <a:rPr lang="en-GB" sz="1100" baseline="0" dirty="0" err="1" smtClean="0"/>
              <a:t>inglés</a:t>
            </a:r>
            <a:r>
              <a:rPr lang="en-GB" sz="1100" baseline="0" dirty="0" smtClean="0"/>
              <a:t> o alum </a:t>
            </a:r>
            <a:r>
              <a:rPr lang="en-GB" sz="1100" baseline="0" dirty="0" err="1" smtClean="0"/>
              <a:t>líquido</a:t>
            </a:r>
            <a:r>
              <a:rPr lang="en-GB" sz="1100" baseline="0" dirty="0" smtClean="0"/>
              <a:t>), </a:t>
            </a:r>
            <a:r>
              <a:rPr lang="en-GB" sz="1100" baseline="0" dirty="0" err="1" smtClean="0"/>
              <a:t>potasa</a:t>
            </a:r>
            <a:r>
              <a:rPr lang="en-GB" sz="1100" baseline="0" dirty="0" smtClean="0"/>
              <a:t> de alum y sales de </a:t>
            </a:r>
            <a:r>
              <a:rPr lang="en-GB" sz="1100" baseline="0" dirty="0" err="1" smtClean="0"/>
              <a:t>hierro</a:t>
            </a:r>
            <a:r>
              <a:rPr lang="en-GB" sz="1100" baseline="0" dirty="0" smtClean="0"/>
              <a:t> (</a:t>
            </a:r>
            <a:r>
              <a:rPr lang="en-GB" sz="1100" baseline="0" dirty="0" err="1" smtClean="0"/>
              <a:t>sulfato</a:t>
            </a:r>
            <a:r>
              <a:rPr lang="en-GB" sz="1100" baseline="0" dirty="0" smtClean="0"/>
              <a:t> de </a:t>
            </a:r>
            <a:r>
              <a:rPr lang="en-GB" sz="1100" baseline="0" dirty="0" err="1" smtClean="0"/>
              <a:t>hierro</a:t>
            </a:r>
            <a:r>
              <a:rPr lang="en-GB" sz="1100" baseline="0" dirty="0" smtClean="0"/>
              <a:t> o </a:t>
            </a:r>
            <a:r>
              <a:rPr lang="en-GB" sz="1100" baseline="0" dirty="0" err="1" smtClean="0"/>
              <a:t>cloruro</a:t>
            </a:r>
            <a:r>
              <a:rPr lang="en-GB" sz="1100" baseline="0" dirty="0" smtClean="0"/>
              <a:t> de </a:t>
            </a:r>
            <a:r>
              <a:rPr lang="en-GB" sz="1100" baseline="0" dirty="0" err="1" smtClean="0"/>
              <a:t>hierro</a:t>
            </a:r>
            <a:r>
              <a:rPr lang="en-GB" sz="1100" baseline="0" dirty="0" smtClean="0"/>
              <a:t>)</a:t>
            </a:r>
            <a:endParaRPr lang="en-CA" sz="1100" dirty="0" smtClean="0"/>
          </a:p>
          <a:p>
            <a:pPr eaLnBrk="1" hangingPunct="1">
              <a:lnSpc>
                <a:spcPct val="80000"/>
              </a:lnSpc>
              <a:spcBef>
                <a:spcPct val="0"/>
              </a:spcBef>
              <a:buFontTx/>
              <a:buChar char="•"/>
            </a:pPr>
            <a:r>
              <a:rPr lang="en-CA" sz="1100" dirty="0" smtClean="0">
                <a:solidFill>
                  <a:srgbClr val="FF0000"/>
                </a:solidFill>
              </a:rPr>
              <a:t>Limo</a:t>
            </a:r>
            <a:r>
              <a:rPr lang="en-CA" sz="1100" dirty="0" smtClean="0"/>
              <a:t> (Ca(OH2)), </a:t>
            </a:r>
            <a:r>
              <a:rPr lang="en-CA" sz="1100" dirty="0" err="1" smtClean="0"/>
              <a:t>polvo</a:t>
            </a:r>
            <a:r>
              <a:rPr lang="en-CA" sz="1100" dirty="0" smtClean="0"/>
              <a:t> de limo de</a:t>
            </a:r>
            <a:r>
              <a:rPr lang="en-CA" sz="1100" baseline="0" dirty="0" smtClean="0"/>
              <a:t> </a:t>
            </a:r>
            <a:r>
              <a:rPr lang="en-CA" sz="1100" baseline="0" dirty="0" err="1" smtClean="0"/>
              <a:t>sodio</a:t>
            </a:r>
            <a:r>
              <a:rPr lang="en-CA" sz="1100" dirty="0" smtClean="0"/>
              <a:t>(Na2CO3) y la </a:t>
            </a:r>
            <a:r>
              <a:rPr lang="en-CA" sz="1100" dirty="0" err="1" smtClean="0"/>
              <a:t>sosa</a:t>
            </a:r>
            <a:r>
              <a:rPr lang="en-CA" sz="1100" dirty="0" smtClean="0"/>
              <a:t> </a:t>
            </a:r>
            <a:r>
              <a:rPr lang="en-CA" sz="1100" dirty="0" err="1" smtClean="0"/>
              <a:t>caústica</a:t>
            </a:r>
            <a:r>
              <a:rPr lang="en-CA" sz="1100" dirty="0" smtClean="0"/>
              <a:t>(</a:t>
            </a:r>
            <a:r>
              <a:rPr lang="en-CA" sz="1100" dirty="0" err="1" smtClean="0"/>
              <a:t>NaOH</a:t>
            </a:r>
            <a:r>
              <a:rPr lang="en-CA" sz="1100" dirty="0" smtClean="0"/>
              <a:t>) se </a:t>
            </a:r>
            <a:r>
              <a:rPr lang="en-CA" sz="1100" dirty="0" err="1" smtClean="0"/>
              <a:t>usan</a:t>
            </a:r>
            <a:r>
              <a:rPr lang="en-CA" sz="1100" baseline="0" dirty="0" smtClean="0"/>
              <a:t> a </a:t>
            </a:r>
            <a:r>
              <a:rPr lang="en-CA" sz="1100" baseline="0" dirty="0" err="1" smtClean="0"/>
              <a:t>veces</a:t>
            </a:r>
            <a:r>
              <a:rPr lang="en-CA" sz="1100" baseline="0" dirty="0" smtClean="0"/>
              <a:t> </a:t>
            </a:r>
            <a:r>
              <a:rPr lang="en-CA" sz="1100" baseline="0" dirty="0" err="1" smtClean="0"/>
              <a:t>para</a:t>
            </a:r>
            <a:r>
              <a:rPr lang="en-CA" sz="1100" baseline="0" dirty="0" smtClean="0"/>
              <a:t> “</a:t>
            </a:r>
            <a:r>
              <a:rPr lang="en-CA" sz="1100" baseline="0" dirty="0" err="1" smtClean="0"/>
              <a:t>suavizar</a:t>
            </a:r>
            <a:r>
              <a:rPr lang="en-CA" sz="1100" baseline="0" dirty="0" smtClean="0"/>
              <a:t>” el </a:t>
            </a:r>
            <a:r>
              <a:rPr lang="en-CA" sz="1100" baseline="0" dirty="0" err="1" smtClean="0"/>
              <a:t>agua</a:t>
            </a:r>
            <a:r>
              <a:rPr lang="en-CA" sz="1100" baseline="0" dirty="0" smtClean="0"/>
              <a:t>, </a:t>
            </a:r>
            <a:r>
              <a:rPr lang="en-CA" sz="1100" baseline="0" dirty="0" err="1" smtClean="0"/>
              <a:t>normalemten</a:t>
            </a:r>
            <a:r>
              <a:rPr lang="en-CA" sz="1100" baseline="0" dirty="0" smtClean="0"/>
              <a:t> </a:t>
            </a:r>
            <a:r>
              <a:rPr lang="en-CA" sz="1100" baseline="0" dirty="0" err="1" smtClean="0"/>
              <a:t>aguas</a:t>
            </a:r>
            <a:r>
              <a:rPr lang="en-CA" sz="1100" baseline="0" dirty="0" smtClean="0"/>
              <a:t> </a:t>
            </a:r>
            <a:r>
              <a:rPr lang="en-CA" sz="1100" baseline="0" dirty="0" err="1" smtClean="0"/>
              <a:t>subterráneas</a:t>
            </a:r>
            <a:r>
              <a:rPr lang="en-CA" sz="1100" baseline="0" dirty="0" smtClean="0"/>
              <a:t> </a:t>
            </a:r>
            <a:r>
              <a:rPr lang="en-CA" sz="1100" baseline="0" dirty="0" err="1" smtClean="0"/>
              <a:t>por</a:t>
            </a:r>
            <a:r>
              <a:rPr lang="en-CA" sz="1100" baseline="0" dirty="0" smtClean="0"/>
              <a:t> </a:t>
            </a:r>
            <a:r>
              <a:rPr lang="en-CA" sz="1100" baseline="0" dirty="0" err="1" smtClean="0"/>
              <a:t>precipitación</a:t>
            </a:r>
            <a:r>
              <a:rPr lang="en-CA" sz="1100" baseline="0" dirty="0" smtClean="0"/>
              <a:t> del </a:t>
            </a:r>
            <a:r>
              <a:rPr lang="en-CA" sz="1100" baseline="0" dirty="0" err="1" smtClean="0"/>
              <a:t>calcio</a:t>
            </a:r>
            <a:r>
              <a:rPr lang="en-CA" sz="1100" baseline="0" dirty="0" smtClean="0"/>
              <a:t>, </a:t>
            </a:r>
            <a:r>
              <a:rPr lang="en-CA" sz="1100" baseline="0" dirty="0" err="1" smtClean="0"/>
              <a:t>magnesio</a:t>
            </a:r>
            <a:r>
              <a:rPr lang="en-CA" sz="1100" baseline="0" dirty="0" smtClean="0"/>
              <a:t>, </a:t>
            </a:r>
            <a:r>
              <a:rPr lang="en-CA" sz="1100" baseline="0" dirty="0" err="1" smtClean="0"/>
              <a:t>hierro</a:t>
            </a:r>
            <a:r>
              <a:rPr lang="en-CA" sz="1100" baseline="0" dirty="0" smtClean="0"/>
              <a:t>, </a:t>
            </a:r>
            <a:r>
              <a:rPr lang="en-CA" sz="1100" baseline="0" dirty="0" err="1" smtClean="0"/>
              <a:t>manganeso</a:t>
            </a:r>
            <a:r>
              <a:rPr lang="en-CA" sz="1100" baseline="0" dirty="0" smtClean="0"/>
              <a:t> y </a:t>
            </a:r>
            <a:r>
              <a:rPr lang="en-CA" sz="1100" baseline="0" dirty="0" err="1" smtClean="0"/>
              <a:t>otros</a:t>
            </a:r>
            <a:r>
              <a:rPr lang="en-CA" sz="1100" baseline="0" dirty="0" smtClean="0"/>
              <a:t> </a:t>
            </a:r>
            <a:r>
              <a:rPr lang="en-CA" sz="1100" baseline="0" dirty="0" err="1" smtClean="0"/>
              <a:t>minerales</a:t>
            </a:r>
            <a:r>
              <a:rPr lang="en-CA" sz="1100" baseline="0" dirty="0" smtClean="0"/>
              <a:t> </a:t>
            </a:r>
            <a:r>
              <a:rPr lang="en-CA" sz="1100" baseline="0" dirty="0" err="1" smtClean="0"/>
              <a:t>que</a:t>
            </a:r>
            <a:r>
              <a:rPr lang="en-CA" sz="1100" baseline="0" dirty="0" smtClean="0"/>
              <a:t> </a:t>
            </a:r>
            <a:r>
              <a:rPr lang="en-CA" sz="1100" baseline="0" dirty="0" err="1" smtClean="0"/>
              <a:t>contribuyen</a:t>
            </a:r>
            <a:r>
              <a:rPr lang="en-CA" sz="1100" baseline="0" dirty="0" smtClean="0"/>
              <a:t> a la </a:t>
            </a:r>
            <a:r>
              <a:rPr lang="en-CA" sz="1100" baseline="0" dirty="0" err="1" smtClean="0"/>
              <a:t>dureza</a:t>
            </a:r>
            <a:r>
              <a:rPr lang="en-CA" sz="1100" baseline="0" dirty="0" smtClean="0"/>
              <a:t> del </a:t>
            </a:r>
            <a:r>
              <a:rPr lang="en-CA" sz="1100" baseline="0" dirty="0" err="1" smtClean="0"/>
              <a:t>agua</a:t>
            </a:r>
            <a:r>
              <a:rPr lang="en-CA" sz="1100" baseline="0" dirty="0" smtClean="0"/>
              <a:t>. </a:t>
            </a:r>
            <a:endParaRPr lang="en-CA" sz="1100" dirty="0" smtClean="0"/>
          </a:p>
          <a:p>
            <a:pPr eaLnBrk="1" hangingPunct="1">
              <a:lnSpc>
                <a:spcPct val="80000"/>
              </a:lnSpc>
              <a:spcBef>
                <a:spcPct val="0"/>
              </a:spcBef>
              <a:buFontTx/>
              <a:buChar char="•"/>
            </a:pPr>
            <a:r>
              <a:rPr lang="en-GB" sz="1100" dirty="0" smtClean="0"/>
              <a:t>La </a:t>
            </a:r>
            <a:r>
              <a:rPr lang="en-GB" sz="1100" dirty="0" err="1" smtClean="0"/>
              <a:t>coagulación</a:t>
            </a:r>
            <a:r>
              <a:rPr lang="en-GB" sz="1100" dirty="0" smtClean="0"/>
              <a:t> </a:t>
            </a:r>
            <a:r>
              <a:rPr lang="en-GB" sz="1100" dirty="0" err="1" smtClean="0"/>
              <a:t>tiene</a:t>
            </a:r>
            <a:r>
              <a:rPr lang="en-GB" sz="1100" dirty="0" smtClean="0"/>
              <a:t> </a:t>
            </a:r>
            <a:r>
              <a:rPr lang="en-GB" sz="1100" dirty="0" err="1" smtClean="0"/>
              <a:t>lugar</a:t>
            </a:r>
            <a:r>
              <a:rPr lang="en-GB" sz="1100" dirty="0" smtClean="0"/>
              <a:t> </a:t>
            </a:r>
            <a:r>
              <a:rPr lang="en-GB" sz="1100" dirty="0" err="1" smtClean="0"/>
              <a:t>cuendo</a:t>
            </a:r>
            <a:r>
              <a:rPr lang="en-GB" sz="1100" baseline="0" dirty="0" smtClean="0"/>
              <a:t> </a:t>
            </a:r>
            <a:r>
              <a:rPr lang="en-GB" sz="1100" baseline="0" dirty="0" err="1" smtClean="0"/>
              <a:t>las</a:t>
            </a:r>
            <a:r>
              <a:rPr lang="en-GB" sz="1100" baseline="0" dirty="0" smtClean="0"/>
              <a:t> </a:t>
            </a:r>
            <a:r>
              <a:rPr lang="en-GB" sz="1100" baseline="0" dirty="0" err="1" smtClean="0"/>
              <a:t>partículas</a:t>
            </a:r>
            <a:r>
              <a:rPr lang="en-GB" sz="1100" baseline="0" dirty="0" smtClean="0"/>
              <a:t> de </a:t>
            </a:r>
            <a:r>
              <a:rPr lang="en-GB" sz="1100" baseline="0" dirty="0" err="1" smtClean="0"/>
              <a:t>coagulante</a:t>
            </a:r>
            <a:r>
              <a:rPr lang="en-GB" sz="1100" baseline="0" dirty="0" smtClean="0"/>
              <a:t> </a:t>
            </a:r>
            <a:r>
              <a:rPr lang="en-GB" sz="1100" baseline="0" dirty="0" err="1" smtClean="0"/>
              <a:t>cargadas</a:t>
            </a:r>
            <a:r>
              <a:rPr lang="en-GB" sz="1100" baseline="0" dirty="0" smtClean="0"/>
              <a:t> </a:t>
            </a:r>
            <a:r>
              <a:rPr lang="en-GB" sz="1100" baseline="0" dirty="0" err="1" smtClean="0"/>
              <a:t>positivamente</a:t>
            </a:r>
            <a:r>
              <a:rPr lang="en-GB" sz="1100" baseline="0" dirty="0" smtClean="0"/>
              <a:t> son </a:t>
            </a:r>
            <a:r>
              <a:rPr lang="en-GB" sz="1100" baseline="0" dirty="0" err="1" smtClean="0"/>
              <a:t>químicamente</a:t>
            </a:r>
            <a:r>
              <a:rPr lang="en-GB" sz="1100" baseline="0" dirty="0" smtClean="0"/>
              <a:t> </a:t>
            </a:r>
            <a:r>
              <a:rPr lang="en-GB" sz="1100" baseline="0" dirty="0" err="1" smtClean="0"/>
              <a:t>atraídas</a:t>
            </a:r>
            <a:r>
              <a:rPr lang="en-GB" sz="1100" baseline="0" dirty="0" smtClean="0"/>
              <a:t>  a </a:t>
            </a:r>
            <a:r>
              <a:rPr lang="en-GB" sz="1100" baseline="0" dirty="0" err="1" smtClean="0"/>
              <a:t>las</a:t>
            </a:r>
            <a:r>
              <a:rPr lang="en-GB" sz="1100" baseline="0" dirty="0" smtClean="0"/>
              <a:t> </a:t>
            </a:r>
            <a:r>
              <a:rPr lang="en-GB" sz="1100" baseline="0" dirty="0" err="1" smtClean="0"/>
              <a:t>partículas</a:t>
            </a:r>
            <a:r>
              <a:rPr lang="en-GB" sz="1100" baseline="0" dirty="0" smtClean="0"/>
              <a:t> </a:t>
            </a:r>
            <a:r>
              <a:rPr lang="en-GB" sz="1100" baseline="0" dirty="0" err="1" smtClean="0"/>
              <a:t>predominantemente</a:t>
            </a:r>
            <a:r>
              <a:rPr lang="en-GB" sz="1100" baseline="0" dirty="0" smtClean="0"/>
              <a:t> </a:t>
            </a:r>
            <a:r>
              <a:rPr lang="en-GB" sz="1100" baseline="0" dirty="0" err="1" smtClean="0"/>
              <a:t>negativas</a:t>
            </a:r>
            <a:r>
              <a:rPr lang="en-GB" sz="1100" baseline="0" dirty="0" smtClean="0"/>
              <a:t> </a:t>
            </a:r>
            <a:r>
              <a:rPr lang="en-GB" sz="1100" baseline="0" dirty="0" err="1" smtClean="0"/>
              <a:t>que</a:t>
            </a:r>
            <a:r>
              <a:rPr lang="en-GB" sz="1100" baseline="0" dirty="0" smtClean="0"/>
              <a:t> </a:t>
            </a:r>
            <a:r>
              <a:rPr lang="en-GB" sz="1100" baseline="0" dirty="0" err="1" smtClean="0"/>
              <a:t>causan</a:t>
            </a:r>
            <a:r>
              <a:rPr lang="en-GB" sz="1100" baseline="0" dirty="0" smtClean="0"/>
              <a:t> la </a:t>
            </a:r>
            <a:r>
              <a:rPr lang="en-GB" sz="1100" baseline="0" dirty="0" err="1" smtClean="0"/>
              <a:t>turbidez</a:t>
            </a:r>
            <a:r>
              <a:rPr lang="en-GB" sz="1100" baseline="0" dirty="0" smtClean="0"/>
              <a:t> (</a:t>
            </a:r>
            <a:r>
              <a:rPr lang="en-GB" sz="1100" baseline="0" dirty="0" err="1" smtClean="0"/>
              <a:t>ej</a:t>
            </a:r>
            <a:r>
              <a:rPr lang="en-GB" sz="1100" baseline="0" dirty="0" smtClean="0"/>
              <a:t>: arena, limo, </a:t>
            </a:r>
            <a:r>
              <a:rPr lang="en-GB" sz="1100" baseline="0" dirty="0" err="1" smtClean="0"/>
              <a:t>arcilla</a:t>
            </a:r>
            <a:r>
              <a:rPr lang="en-GB" sz="1100" baseline="0" dirty="0" smtClean="0"/>
              <a:t>). </a:t>
            </a:r>
            <a:r>
              <a:rPr lang="en-GB" sz="1100" baseline="0" dirty="0" err="1" smtClean="0"/>
              <a:t>Pueden</a:t>
            </a:r>
            <a:r>
              <a:rPr lang="en-GB" sz="1100" baseline="0" dirty="0" smtClean="0"/>
              <a:t> </a:t>
            </a:r>
            <a:r>
              <a:rPr lang="en-GB" sz="1100" baseline="0" dirty="0" err="1" smtClean="0"/>
              <a:t>luego</a:t>
            </a:r>
            <a:r>
              <a:rPr lang="en-GB" sz="1100" baseline="0" dirty="0" smtClean="0"/>
              <a:t> </a:t>
            </a:r>
            <a:r>
              <a:rPr lang="en-GB" sz="1100" baseline="0" dirty="0" err="1" smtClean="0"/>
              <a:t>acumularse</a:t>
            </a:r>
            <a:r>
              <a:rPr lang="en-GB" sz="1100" baseline="0" dirty="0" smtClean="0"/>
              <a:t> (</a:t>
            </a:r>
            <a:r>
              <a:rPr lang="en-GB" sz="1100" baseline="0" dirty="0" err="1" smtClean="0"/>
              <a:t>floculación</a:t>
            </a:r>
            <a:r>
              <a:rPr lang="en-GB" sz="1100" baseline="0" dirty="0" smtClean="0"/>
              <a:t>) y </a:t>
            </a:r>
            <a:r>
              <a:rPr lang="en-GB" sz="1100" baseline="0" dirty="0" err="1" smtClean="0"/>
              <a:t>formar</a:t>
            </a:r>
            <a:r>
              <a:rPr lang="en-GB" sz="1100" baseline="0" dirty="0" smtClean="0"/>
              <a:t> </a:t>
            </a:r>
            <a:r>
              <a:rPr lang="en-GB" sz="1100" baseline="0" dirty="0" err="1" smtClean="0"/>
              <a:t>partículas</a:t>
            </a:r>
            <a:r>
              <a:rPr lang="en-GB" sz="1100" baseline="0" dirty="0" smtClean="0"/>
              <a:t> </a:t>
            </a:r>
            <a:r>
              <a:rPr lang="en-GB" sz="1100" baseline="0" dirty="0" err="1" smtClean="0"/>
              <a:t>más</a:t>
            </a:r>
            <a:r>
              <a:rPr lang="en-GB" sz="1100" baseline="0" dirty="0" smtClean="0"/>
              <a:t> </a:t>
            </a:r>
            <a:r>
              <a:rPr lang="en-GB" sz="1100" baseline="0" dirty="0" err="1" smtClean="0"/>
              <a:t>grandes</a:t>
            </a:r>
            <a:r>
              <a:rPr lang="en-GB" sz="1100" baseline="0" dirty="0" smtClean="0"/>
              <a:t> y </a:t>
            </a:r>
            <a:r>
              <a:rPr lang="en-GB" sz="1100" baseline="0" dirty="0" err="1" smtClean="0"/>
              <a:t>más</a:t>
            </a:r>
            <a:r>
              <a:rPr lang="en-GB" sz="1100" baseline="0" dirty="0" smtClean="0"/>
              <a:t> </a:t>
            </a:r>
            <a:r>
              <a:rPr lang="en-GB" sz="1100" baseline="0" dirty="0" err="1" smtClean="0"/>
              <a:t>pesadas</a:t>
            </a:r>
            <a:r>
              <a:rPr lang="en-GB" sz="1100" baseline="0" dirty="0" smtClean="0"/>
              <a:t> (</a:t>
            </a:r>
            <a:r>
              <a:rPr lang="en-GB" sz="1100" baseline="0" dirty="0" err="1" smtClean="0"/>
              <a:t>flóculos</a:t>
            </a:r>
            <a:r>
              <a:rPr lang="en-GB" sz="1100" baseline="0" dirty="0" smtClean="0"/>
              <a:t>). Los </a:t>
            </a:r>
            <a:r>
              <a:rPr lang="en-GB" sz="1100" baseline="0" dirty="0" err="1" smtClean="0"/>
              <a:t>flóculos</a:t>
            </a:r>
            <a:r>
              <a:rPr lang="en-GB" sz="1100" baseline="0" dirty="0" smtClean="0"/>
              <a:t> </a:t>
            </a:r>
            <a:r>
              <a:rPr lang="en-GB" sz="1100" baseline="0" dirty="0" err="1" smtClean="0"/>
              <a:t>pueden</a:t>
            </a:r>
            <a:r>
              <a:rPr lang="en-GB" sz="1100" baseline="0" dirty="0" smtClean="0"/>
              <a:t> </a:t>
            </a:r>
            <a:r>
              <a:rPr lang="en-GB" sz="1100" baseline="0" dirty="0" err="1" smtClean="0"/>
              <a:t>asentarse</a:t>
            </a:r>
            <a:r>
              <a:rPr lang="en-GB" sz="1100" baseline="0" dirty="0" smtClean="0"/>
              <a:t> o </a:t>
            </a:r>
            <a:r>
              <a:rPr lang="en-GB" sz="1100" baseline="0" dirty="0" err="1" smtClean="0"/>
              <a:t>removerse</a:t>
            </a:r>
            <a:r>
              <a:rPr lang="en-GB" sz="1100" baseline="0" dirty="0" smtClean="0"/>
              <a:t> </a:t>
            </a:r>
            <a:r>
              <a:rPr lang="en-GB" sz="1100" baseline="0" dirty="0" err="1" smtClean="0"/>
              <a:t>mediante</a:t>
            </a:r>
            <a:r>
              <a:rPr lang="en-GB" sz="1100" baseline="0" dirty="0" smtClean="0"/>
              <a:t> </a:t>
            </a:r>
            <a:r>
              <a:rPr lang="en-GB" sz="1100" baseline="0" dirty="0" err="1" smtClean="0"/>
              <a:t>filtración</a:t>
            </a:r>
            <a:r>
              <a:rPr lang="en-GB" sz="1100" dirty="0" smtClean="0"/>
              <a:t>.</a:t>
            </a:r>
            <a:endParaRPr lang="en-CA" sz="1100" dirty="0" smtClean="0"/>
          </a:p>
          <a:p>
            <a:pPr eaLnBrk="1" hangingPunct="1">
              <a:lnSpc>
                <a:spcPct val="60000"/>
              </a:lnSpc>
              <a:spcBef>
                <a:spcPct val="0"/>
              </a:spcBef>
            </a:pPr>
            <a:endParaRPr lang="en-GB" sz="1100" b="1" dirty="0" smtClean="0"/>
          </a:p>
          <a:p>
            <a:pPr eaLnBrk="1" hangingPunct="1">
              <a:lnSpc>
                <a:spcPct val="60000"/>
              </a:lnSpc>
              <a:spcBef>
                <a:spcPct val="0"/>
              </a:spcBef>
            </a:pPr>
            <a:r>
              <a:rPr lang="en-GB" sz="1100" b="1" dirty="0" err="1" smtClean="0"/>
              <a:t>Efectividad</a:t>
            </a:r>
            <a:endParaRPr lang="en-GB" sz="1100" b="1" u="sng" dirty="0" smtClean="0"/>
          </a:p>
          <a:p>
            <a:pPr eaLnBrk="1" hangingPunct="1">
              <a:lnSpc>
                <a:spcPct val="60000"/>
              </a:lnSpc>
              <a:spcBef>
                <a:spcPct val="0"/>
              </a:spcBef>
            </a:pPr>
            <a:r>
              <a:rPr lang="en-GB" sz="1100" u="sng" dirty="0" err="1" smtClean="0"/>
              <a:t>Calidad</a:t>
            </a:r>
            <a:r>
              <a:rPr lang="en-GB" sz="1100" dirty="0" smtClean="0"/>
              <a:t>: </a:t>
            </a:r>
            <a:r>
              <a:rPr lang="en-GB" sz="1100" dirty="0" err="1" smtClean="0"/>
              <a:t>Más</a:t>
            </a:r>
            <a:r>
              <a:rPr lang="en-GB" sz="1100" dirty="0" smtClean="0"/>
              <a:t> o</a:t>
            </a:r>
            <a:r>
              <a:rPr lang="en-GB" sz="1100" baseline="0" dirty="0" smtClean="0"/>
              <a:t> </a:t>
            </a:r>
            <a:r>
              <a:rPr lang="en-GB" sz="1100" baseline="0" dirty="0" err="1" smtClean="0"/>
              <a:t>menos</a:t>
            </a:r>
            <a:r>
              <a:rPr lang="en-GB" sz="1100" baseline="0" dirty="0" smtClean="0"/>
              <a:t> </a:t>
            </a:r>
            <a:r>
              <a:rPr lang="en-GB" sz="1100" baseline="0" dirty="0" err="1" smtClean="0"/>
              <a:t>efectivo</a:t>
            </a:r>
            <a:r>
              <a:rPr lang="en-GB" sz="1100" baseline="0" dirty="0" smtClean="0"/>
              <a:t> </a:t>
            </a:r>
            <a:r>
              <a:rPr lang="en-GB" sz="1100" baseline="0" dirty="0" err="1" smtClean="0"/>
              <a:t>eliminando</a:t>
            </a:r>
            <a:r>
              <a:rPr lang="en-GB" sz="1100" baseline="0" dirty="0" smtClean="0"/>
              <a:t> </a:t>
            </a:r>
            <a:r>
              <a:rPr lang="en-GB" sz="1100" baseline="0" dirty="0" err="1" smtClean="0"/>
              <a:t>turbidez</a:t>
            </a:r>
            <a:r>
              <a:rPr lang="en-GB" sz="1100" baseline="0" dirty="0" smtClean="0"/>
              <a:t> y </a:t>
            </a:r>
            <a:r>
              <a:rPr lang="en-GB" sz="1100" baseline="0" dirty="0" err="1" smtClean="0"/>
              <a:t>algunos</a:t>
            </a:r>
            <a:r>
              <a:rPr lang="en-GB" sz="1100" baseline="0" dirty="0" smtClean="0"/>
              <a:t> </a:t>
            </a:r>
            <a:r>
              <a:rPr lang="en-GB" sz="1100" baseline="0" dirty="0" err="1" smtClean="0"/>
              <a:t>patógenos</a:t>
            </a:r>
            <a:r>
              <a:rPr lang="en-GB" sz="1100" baseline="0" dirty="0" smtClean="0"/>
              <a:t>; </a:t>
            </a:r>
            <a:r>
              <a:rPr lang="en-GB" sz="1100" baseline="0" dirty="0" err="1" smtClean="0"/>
              <a:t>depende</a:t>
            </a:r>
            <a:r>
              <a:rPr lang="en-GB" sz="1100" baseline="0" dirty="0" smtClean="0"/>
              <a:t> del </a:t>
            </a:r>
            <a:r>
              <a:rPr lang="en-GB" sz="1100" baseline="0" dirty="0" err="1" smtClean="0"/>
              <a:t>agua</a:t>
            </a:r>
            <a:r>
              <a:rPr lang="en-GB" sz="1100" baseline="0" dirty="0" smtClean="0"/>
              <a:t>. </a:t>
            </a:r>
            <a:endParaRPr lang="en-GB" sz="1100" u="sng" dirty="0" smtClean="0"/>
          </a:p>
          <a:p>
            <a:pPr eaLnBrk="1" hangingPunct="1">
              <a:lnSpc>
                <a:spcPct val="60000"/>
              </a:lnSpc>
              <a:spcBef>
                <a:spcPct val="0"/>
              </a:spcBef>
            </a:pPr>
            <a:r>
              <a:rPr lang="en-GB" sz="1100" u="sng" dirty="0" err="1" smtClean="0"/>
              <a:t>cantidad</a:t>
            </a:r>
            <a:r>
              <a:rPr lang="en-GB" sz="1100" dirty="0" smtClean="0"/>
              <a:t>: </a:t>
            </a:r>
            <a:r>
              <a:rPr lang="en-GB" sz="1100" dirty="0" err="1" smtClean="0"/>
              <a:t>depende</a:t>
            </a:r>
            <a:r>
              <a:rPr lang="en-GB" sz="1100" dirty="0" smtClean="0"/>
              <a:t> del</a:t>
            </a:r>
            <a:r>
              <a:rPr lang="en-GB" sz="1100" baseline="0" dirty="0" smtClean="0"/>
              <a:t> </a:t>
            </a:r>
            <a:r>
              <a:rPr lang="en-GB" sz="1100" baseline="0" dirty="0" err="1" smtClean="0"/>
              <a:t>tamaño</a:t>
            </a:r>
            <a:r>
              <a:rPr lang="en-GB" sz="1100" baseline="0" dirty="0" smtClean="0"/>
              <a:t> del </a:t>
            </a:r>
            <a:r>
              <a:rPr lang="en-GB" sz="1100" baseline="0" dirty="0" err="1" smtClean="0"/>
              <a:t>contenedor</a:t>
            </a:r>
            <a:r>
              <a:rPr lang="en-GB" sz="1100" baseline="0" dirty="0" smtClean="0"/>
              <a:t> </a:t>
            </a:r>
            <a:r>
              <a:rPr lang="en-GB" sz="1100" baseline="0" dirty="0" err="1" smtClean="0"/>
              <a:t>que</a:t>
            </a:r>
            <a:r>
              <a:rPr lang="en-GB" sz="1100" baseline="0" dirty="0" smtClean="0"/>
              <a:t> se use</a:t>
            </a:r>
            <a:endParaRPr lang="en-GB" sz="1100" u="sng" dirty="0" smtClean="0"/>
          </a:p>
          <a:p>
            <a:pPr eaLnBrk="1" hangingPunct="1">
              <a:lnSpc>
                <a:spcPct val="60000"/>
              </a:lnSpc>
              <a:spcBef>
                <a:spcPct val="0"/>
              </a:spcBef>
            </a:pPr>
            <a:r>
              <a:rPr lang="en-GB" sz="1100" u="sng" dirty="0" smtClean="0"/>
              <a:t>Agua local</a:t>
            </a:r>
            <a:r>
              <a:rPr lang="en-GB" sz="1100" dirty="0" smtClean="0"/>
              <a:t>: </a:t>
            </a:r>
            <a:r>
              <a:rPr lang="en-GB" sz="1100" dirty="0" err="1" smtClean="0"/>
              <a:t>puede</a:t>
            </a:r>
            <a:r>
              <a:rPr lang="en-GB" sz="1100" dirty="0" smtClean="0"/>
              <a:t> </a:t>
            </a:r>
            <a:r>
              <a:rPr lang="en-GB" sz="1100" dirty="0" err="1" smtClean="0"/>
              <a:t>usarse</a:t>
            </a:r>
            <a:r>
              <a:rPr lang="en-GB" sz="1100" dirty="0" smtClean="0"/>
              <a:t> con </a:t>
            </a:r>
            <a:r>
              <a:rPr lang="en-GB" sz="1100" dirty="0" err="1" smtClean="0"/>
              <a:t>cualquier</a:t>
            </a:r>
            <a:r>
              <a:rPr lang="en-GB" sz="1100" dirty="0" smtClean="0"/>
              <a:t> </a:t>
            </a:r>
            <a:r>
              <a:rPr lang="en-GB" sz="1100" dirty="0" err="1" smtClean="0"/>
              <a:t>fuente</a:t>
            </a:r>
            <a:r>
              <a:rPr lang="en-GB" sz="1100" dirty="0" smtClean="0"/>
              <a:t> de </a:t>
            </a:r>
            <a:r>
              <a:rPr lang="en-GB" sz="1100" dirty="0" err="1" smtClean="0"/>
              <a:t>agua</a:t>
            </a:r>
            <a:endParaRPr lang="en-GB" sz="1100" dirty="0" smtClean="0"/>
          </a:p>
          <a:p>
            <a:pPr eaLnBrk="1" hangingPunct="1">
              <a:lnSpc>
                <a:spcPct val="60000"/>
              </a:lnSpc>
              <a:spcBef>
                <a:spcPct val="0"/>
              </a:spcBef>
            </a:pPr>
            <a:endParaRPr lang="en-GB" sz="1100" dirty="0" smtClean="0"/>
          </a:p>
          <a:p>
            <a:pPr eaLnBrk="1" hangingPunct="1">
              <a:lnSpc>
                <a:spcPct val="60000"/>
              </a:lnSpc>
              <a:spcBef>
                <a:spcPct val="0"/>
              </a:spcBef>
            </a:pPr>
            <a:r>
              <a:rPr lang="en-GB" sz="1100" b="1" dirty="0" err="1" smtClean="0"/>
              <a:t>Conveniencia</a:t>
            </a:r>
            <a:endParaRPr lang="en-GB" sz="1100" b="1" u="sng" dirty="0" smtClean="0"/>
          </a:p>
          <a:p>
            <a:pPr eaLnBrk="1" hangingPunct="1">
              <a:lnSpc>
                <a:spcPct val="60000"/>
              </a:lnSpc>
              <a:spcBef>
                <a:spcPct val="0"/>
              </a:spcBef>
            </a:pPr>
            <a:r>
              <a:rPr lang="en-GB" sz="1100" u="sng" dirty="0" err="1" smtClean="0"/>
              <a:t>Disponibilidad</a:t>
            </a:r>
            <a:r>
              <a:rPr lang="en-GB" sz="1100" u="sng" dirty="0" smtClean="0"/>
              <a:t> local:</a:t>
            </a:r>
            <a:r>
              <a:rPr lang="en-GB" sz="1100" dirty="0" smtClean="0"/>
              <a:t> los </a:t>
            </a:r>
            <a:r>
              <a:rPr lang="en-GB" sz="1100" dirty="0" err="1" smtClean="0"/>
              <a:t>coagulantes</a:t>
            </a:r>
            <a:r>
              <a:rPr lang="en-GB" sz="1100" dirty="0" smtClean="0"/>
              <a:t> </a:t>
            </a:r>
            <a:r>
              <a:rPr lang="en-GB" sz="1100" dirty="0" err="1" smtClean="0"/>
              <a:t>químicos</a:t>
            </a:r>
            <a:r>
              <a:rPr lang="en-GB" sz="1100" dirty="0" smtClean="0"/>
              <a:t> no </a:t>
            </a:r>
            <a:r>
              <a:rPr lang="en-GB" sz="1100" dirty="0" err="1" smtClean="0"/>
              <a:t>siempre</a:t>
            </a:r>
            <a:r>
              <a:rPr lang="en-GB" sz="1100" dirty="0" smtClean="0"/>
              <a:t> </a:t>
            </a:r>
            <a:r>
              <a:rPr lang="en-GB" sz="1100" dirty="0" err="1" smtClean="0"/>
              <a:t>están</a:t>
            </a:r>
            <a:r>
              <a:rPr lang="en-GB" sz="1100" baseline="0" dirty="0" smtClean="0"/>
              <a:t> </a:t>
            </a:r>
            <a:r>
              <a:rPr lang="en-GB" sz="1100" baseline="0" dirty="0" err="1" smtClean="0"/>
              <a:t>disponibles</a:t>
            </a:r>
            <a:r>
              <a:rPr lang="en-GB" sz="1100" baseline="0" dirty="0" smtClean="0"/>
              <a:t>, </a:t>
            </a:r>
            <a:r>
              <a:rPr lang="en-GB" sz="1100" baseline="0" dirty="0" err="1" smtClean="0"/>
              <a:t>puede</a:t>
            </a:r>
            <a:r>
              <a:rPr lang="en-GB" sz="1100" baseline="0" dirty="0" smtClean="0"/>
              <a:t> </a:t>
            </a:r>
            <a:r>
              <a:rPr lang="en-GB" sz="1100" baseline="0" dirty="0" err="1" smtClean="0"/>
              <a:t>usarse</a:t>
            </a:r>
            <a:r>
              <a:rPr lang="en-GB" sz="1100" baseline="0" dirty="0" smtClean="0"/>
              <a:t> </a:t>
            </a:r>
            <a:r>
              <a:rPr lang="en-GB" sz="1100" baseline="0" dirty="0" err="1" smtClean="0"/>
              <a:t>cualquier</a:t>
            </a:r>
            <a:r>
              <a:rPr lang="en-GB" sz="1100" baseline="0" dirty="0" smtClean="0"/>
              <a:t> </a:t>
            </a:r>
            <a:r>
              <a:rPr lang="en-GB" sz="1100" baseline="0" dirty="0" err="1" smtClean="0"/>
              <a:t>recipiente</a:t>
            </a:r>
            <a:endParaRPr lang="en-GB" sz="1100" u="sng" dirty="0" smtClean="0"/>
          </a:p>
          <a:p>
            <a:pPr eaLnBrk="1" hangingPunct="1">
              <a:lnSpc>
                <a:spcPct val="60000"/>
              </a:lnSpc>
              <a:spcBef>
                <a:spcPct val="0"/>
              </a:spcBef>
            </a:pPr>
            <a:r>
              <a:rPr lang="en-GB" sz="1100" u="sng" dirty="0" err="1" smtClean="0"/>
              <a:t>Tiempo</a:t>
            </a:r>
            <a:r>
              <a:rPr lang="en-GB" sz="1100" u="sng" dirty="0" smtClean="0"/>
              <a:t>:</a:t>
            </a:r>
            <a:r>
              <a:rPr lang="en-GB" sz="1100" dirty="0" smtClean="0"/>
              <a:t> </a:t>
            </a:r>
            <a:r>
              <a:rPr lang="en-GB" sz="1100" dirty="0" err="1" smtClean="0"/>
              <a:t>más</a:t>
            </a:r>
            <a:r>
              <a:rPr lang="en-GB" sz="1100" dirty="0" smtClean="0"/>
              <a:t> de 2</a:t>
            </a:r>
            <a:r>
              <a:rPr lang="en-GB" sz="1100" baseline="0" dirty="0" smtClean="0"/>
              <a:t> </a:t>
            </a:r>
            <a:r>
              <a:rPr lang="en-GB" sz="1100" baseline="0" dirty="0" err="1" smtClean="0"/>
              <a:t>horas</a:t>
            </a:r>
            <a:endParaRPr lang="en-GB" sz="1100" u="sng" dirty="0" smtClean="0"/>
          </a:p>
          <a:p>
            <a:pPr eaLnBrk="1" hangingPunct="1">
              <a:lnSpc>
                <a:spcPct val="60000"/>
              </a:lnSpc>
              <a:spcBef>
                <a:spcPct val="0"/>
              </a:spcBef>
            </a:pPr>
            <a:r>
              <a:rPr lang="en-GB" sz="1100" u="sng" dirty="0" err="1" smtClean="0"/>
              <a:t>Operación</a:t>
            </a:r>
            <a:r>
              <a:rPr lang="en-GB" sz="1100" u="sng" dirty="0" smtClean="0"/>
              <a:t> y </a:t>
            </a:r>
            <a:r>
              <a:rPr lang="en-GB" sz="1100" u="sng" dirty="0" err="1" smtClean="0"/>
              <a:t>mantenimiento</a:t>
            </a:r>
            <a:r>
              <a:rPr lang="en-GB" sz="1100" dirty="0" smtClean="0"/>
              <a:t>: </a:t>
            </a:r>
            <a:r>
              <a:rPr lang="en-GB" sz="1100" dirty="0" err="1" smtClean="0"/>
              <a:t>Seguir</a:t>
            </a:r>
            <a:r>
              <a:rPr lang="en-GB" sz="1100" dirty="0" smtClean="0"/>
              <a:t> </a:t>
            </a:r>
            <a:r>
              <a:rPr lang="en-GB" sz="1100" dirty="0" err="1" smtClean="0"/>
              <a:t>las</a:t>
            </a:r>
            <a:r>
              <a:rPr lang="en-GB" sz="1100" dirty="0" smtClean="0"/>
              <a:t> </a:t>
            </a:r>
            <a:r>
              <a:rPr lang="en-GB" sz="1100" dirty="0" err="1" smtClean="0"/>
              <a:t>instrucciones</a:t>
            </a:r>
            <a:r>
              <a:rPr lang="en-GB" sz="1100" dirty="0" smtClean="0"/>
              <a:t> del </a:t>
            </a:r>
            <a:r>
              <a:rPr lang="en-GB" sz="1100" dirty="0" err="1" smtClean="0"/>
              <a:t>fabricante</a:t>
            </a:r>
            <a:r>
              <a:rPr lang="en-GB" sz="1100" baseline="0" dirty="0" smtClean="0"/>
              <a:t> </a:t>
            </a:r>
            <a:r>
              <a:rPr lang="en-GB" sz="1100" baseline="0" dirty="0" err="1" smtClean="0"/>
              <a:t>para</a:t>
            </a:r>
            <a:r>
              <a:rPr lang="en-GB" sz="1100" baseline="0" dirty="0" smtClean="0"/>
              <a:t> </a:t>
            </a:r>
            <a:r>
              <a:rPr lang="en-GB" sz="1100" baseline="0" dirty="0" err="1" smtClean="0"/>
              <a:t>productos</a:t>
            </a:r>
            <a:r>
              <a:rPr lang="en-GB" sz="1100" baseline="0" dirty="0" smtClean="0"/>
              <a:t> </a:t>
            </a:r>
            <a:r>
              <a:rPr lang="en-GB" sz="1100" baseline="0" dirty="0" err="1" smtClean="0"/>
              <a:t>específicos</a:t>
            </a:r>
            <a:r>
              <a:rPr lang="en-GB" sz="1100" baseline="0" dirty="0" smtClean="0"/>
              <a:t>; </a:t>
            </a:r>
            <a:r>
              <a:rPr lang="en-GB" sz="1100" baseline="0" dirty="0" err="1" smtClean="0"/>
              <a:t>necesidad</a:t>
            </a:r>
            <a:r>
              <a:rPr lang="en-GB" sz="1100" baseline="0" dirty="0" smtClean="0"/>
              <a:t> de </a:t>
            </a:r>
            <a:r>
              <a:rPr lang="en-GB" sz="1100" baseline="0" dirty="0" err="1" smtClean="0"/>
              <a:t>lavar</a:t>
            </a:r>
            <a:r>
              <a:rPr lang="en-GB" sz="1100" baseline="0" dirty="0" smtClean="0"/>
              <a:t> el </a:t>
            </a:r>
            <a:r>
              <a:rPr lang="en-GB" sz="1100" baseline="0" dirty="0" err="1" smtClean="0"/>
              <a:t>recipiente</a:t>
            </a:r>
            <a:r>
              <a:rPr lang="en-GB" sz="1100" baseline="0" dirty="0" smtClean="0"/>
              <a:t> al  </a:t>
            </a:r>
            <a:r>
              <a:rPr lang="en-GB" sz="1100" baseline="0" dirty="0" err="1" smtClean="0"/>
              <a:t>finalizar</a:t>
            </a:r>
            <a:endParaRPr lang="en-GB" sz="1100" u="sng" dirty="0" smtClean="0"/>
          </a:p>
          <a:p>
            <a:pPr eaLnBrk="1" hangingPunct="1">
              <a:lnSpc>
                <a:spcPct val="60000"/>
              </a:lnSpc>
              <a:spcBef>
                <a:spcPct val="0"/>
              </a:spcBef>
            </a:pPr>
            <a:r>
              <a:rPr lang="en-GB" sz="1100" u="sng" dirty="0" err="1" smtClean="0"/>
              <a:t>Duración</a:t>
            </a:r>
            <a:r>
              <a:rPr lang="en-GB" sz="1100" u="sng" dirty="0" smtClean="0"/>
              <a:t>:</a:t>
            </a:r>
            <a:r>
              <a:rPr lang="en-GB" sz="1100" dirty="0" smtClean="0"/>
              <a:t> 6 </a:t>
            </a:r>
            <a:r>
              <a:rPr lang="en-GB" sz="1100" dirty="0" err="1" smtClean="0"/>
              <a:t>meses</a:t>
            </a:r>
            <a:r>
              <a:rPr lang="en-GB" sz="1100" dirty="0" smtClean="0"/>
              <a:t> en forma </a:t>
            </a:r>
            <a:r>
              <a:rPr lang="en-GB" sz="1100" dirty="0" err="1" smtClean="0"/>
              <a:t>líquida</a:t>
            </a:r>
            <a:r>
              <a:rPr lang="en-GB" sz="1100" dirty="0" smtClean="0"/>
              <a:t> y 1 </a:t>
            </a:r>
            <a:r>
              <a:rPr lang="en-GB" sz="1100" dirty="0" err="1" smtClean="0"/>
              <a:t>año</a:t>
            </a:r>
            <a:r>
              <a:rPr lang="en-GB" sz="1100" dirty="0" smtClean="0"/>
              <a:t> en forma </a:t>
            </a:r>
            <a:r>
              <a:rPr lang="en-GB" sz="1100" dirty="0" err="1" smtClean="0"/>
              <a:t>sólida</a:t>
            </a:r>
            <a:r>
              <a:rPr lang="en-GB" sz="1100" dirty="0" smtClean="0"/>
              <a:t>; los </a:t>
            </a:r>
            <a:r>
              <a:rPr lang="en-GB" sz="1100" dirty="0" err="1" smtClean="0"/>
              <a:t>recipientes</a:t>
            </a:r>
            <a:r>
              <a:rPr lang="en-GB" sz="1100" dirty="0" smtClean="0"/>
              <a:t> </a:t>
            </a:r>
            <a:r>
              <a:rPr lang="en-GB" sz="1100" dirty="0" err="1" smtClean="0"/>
              <a:t>pueden</a:t>
            </a:r>
            <a:r>
              <a:rPr lang="en-GB" sz="1100" dirty="0" smtClean="0"/>
              <a:t> </a:t>
            </a:r>
            <a:r>
              <a:rPr lang="en-GB" sz="1100" dirty="0" err="1" smtClean="0"/>
              <a:t>necesitan</a:t>
            </a:r>
            <a:r>
              <a:rPr lang="en-GB" sz="1100" baseline="0" dirty="0" smtClean="0"/>
              <a:t> ser </a:t>
            </a:r>
            <a:r>
              <a:rPr lang="en-GB" sz="1100" baseline="0" dirty="0" err="1" smtClean="0"/>
              <a:t>reemplazados</a:t>
            </a:r>
            <a:endParaRPr lang="en-GB" sz="1100" dirty="0" smtClean="0"/>
          </a:p>
          <a:p>
            <a:pPr eaLnBrk="1" hangingPunct="1">
              <a:lnSpc>
                <a:spcPct val="60000"/>
              </a:lnSpc>
              <a:spcBef>
                <a:spcPct val="0"/>
              </a:spcBef>
            </a:pPr>
            <a:endParaRPr lang="en-GB" sz="1100" dirty="0" smtClean="0"/>
          </a:p>
          <a:p>
            <a:pPr eaLnBrk="1" hangingPunct="1">
              <a:lnSpc>
                <a:spcPct val="60000"/>
              </a:lnSpc>
              <a:spcBef>
                <a:spcPct val="0"/>
              </a:spcBef>
            </a:pPr>
            <a:r>
              <a:rPr lang="en-GB" sz="1100" b="1" dirty="0" err="1" smtClean="0"/>
              <a:t>Aceptación</a:t>
            </a:r>
            <a:endParaRPr lang="en-GB" sz="1100" b="1" u="sng" dirty="0" smtClean="0"/>
          </a:p>
          <a:p>
            <a:pPr eaLnBrk="1" hangingPunct="1">
              <a:lnSpc>
                <a:spcPct val="60000"/>
              </a:lnSpc>
              <a:spcBef>
                <a:spcPct val="0"/>
              </a:spcBef>
            </a:pPr>
            <a:r>
              <a:rPr lang="en-GB" sz="1100" u="sng" dirty="0" err="1" smtClean="0"/>
              <a:t>Sabor</a:t>
            </a:r>
            <a:r>
              <a:rPr lang="en-GB" sz="1100" u="sng" dirty="0" smtClean="0"/>
              <a:t>, </a:t>
            </a:r>
            <a:r>
              <a:rPr lang="en-GB" sz="1100" u="sng" dirty="0" err="1" smtClean="0"/>
              <a:t>olor</a:t>
            </a:r>
            <a:r>
              <a:rPr lang="en-GB" sz="1100" u="sng" dirty="0" smtClean="0"/>
              <a:t>, </a:t>
            </a:r>
            <a:r>
              <a:rPr lang="en-GB" sz="1100" u="sng" dirty="0" err="1" smtClean="0"/>
              <a:t>color</a:t>
            </a:r>
            <a:r>
              <a:rPr lang="en-GB" sz="1100" u="sng" dirty="0" smtClean="0"/>
              <a:t>:</a:t>
            </a:r>
            <a:r>
              <a:rPr lang="en-GB" sz="1100" dirty="0" smtClean="0"/>
              <a:t> </a:t>
            </a:r>
            <a:r>
              <a:rPr lang="en-GB" sz="1100" dirty="0" err="1" smtClean="0"/>
              <a:t>puede</a:t>
            </a:r>
            <a:r>
              <a:rPr lang="en-GB" sz="1100" dirty="0" smtClean="0"/>
              <a:t> ser</a:t>
            </a:r>
            <a:r>
              <a:rPr lang="en-GB" sz="1100" baseline="0" dirty="0" smtClean="0"/>
              <a:t> </a:t>
            </a:r>
            <a:r>
              <a:rPr lang="en-GB" sz="1100" baseline="0" dirty="0" err="1" smtClean="0"/>
              <a:t>mejorado</a:t>
            </a:r>
            <a:endParaRPr lang="en-GB" sz="1100" u="sng" dirty="0" smtClean="0"/>
          </a:p>
          <a:p>
            <a:pPr eaLnBrk="1" hangingPunct="1">
              <a:lnSpc>
                <a:spcPct val="60000"/>
              </a:lnSpc>
              <a:spcBef>
                <a:spcPct val="0"/>
              </a:spcBef>
            </a:pPr>
            <a:r>
              <a:rPr lang="en-GB" sz="1100" u="sng" dirty="0" err="1" smtClean="0"/>
              <a:t>Facilidad</a:t>
            </a:r>
            <a:r>
              <a:rPr lang="en-GB" sz="1100" u="sng" dirty="0" smtClean="0"/>
              <a:t> de </a:t>
            </a:r>
            <a:r>
              <a:rPr lang="en-GB" sz="1100" u="sng" dirty="0" err="1" smtClean="0"/>
              <a:t>uso</a:t>
            </a:r>
            <a:r>
              <a:rPr lang="en-GB" sz="1100" u="sng" dirty="0" smtClean="0"/>
              <a:t>:</a:t>
            </a:r>
            <a:r>
              <a:rPr lang="en-GB" sz="1100" dirty="0" smtClean="0"/>
              <a:t> </a:t>
            </a:r>
            <a:r>
              <a:rPr lang="en-GB" sz="1100" dirty="0" err="1" smtClean="0"/>
              <a:t>seguir</a:t>
            </a:r>
            <a:r>
              <a:rPr lang="en-GB" sz="1100" dirty="0" smtClean="0"/>
              <a:t> </a:t>
            </a:r>
            <a:r>
              <a:rPr lang="en-GB" sz="1100" dirty="0" err="1" smtClean="0"/>
              <a:t>las</a:t>
            </a:r>
            <a:r>
              <a:rPr lang="en-GB" sz="1100" dirty="0" smtClean="0"/>
              <a:t> </a:t>
            </a:r>
            <a:r>
              <a:rPr lang="en-GB" sz="1100" dirty="0" err="1" smtClean="0"/>
              <a:t>instrucciones</a:t>
            </a:r>
            <a:r>
              <a:rPr lang="en-GB" sz="1100" dirty="0" smtClean="0"/>
              <a:t> del </a:t>
            </a:r>
            <a:r>
              <a:rPr lang="en-GB" sz="1100" dirty="0" err="1" smtClean="0"/>
              <a:t>fabricante</a:t>
            </a:r>
            <a:r>
              <a:rPr lang="en-GB" sz="1100" baseline="0" dirty="0" smtClean="0"/>
              <a:t> </a:t>
            </a:r>
            <a:r>
              <a:rPr lang="en-GB" sz="1100" baseline="0" dirty="0" err="1" smtClean="0"/>
              <a:t>pra</a:t>
            </a:r>
            <a:r>
              <a:rPr lang="en-GB" sz="1100" baseline="0" dirty="0" smtClean="0"/>
              <a:t> </a:t>
            </a:r>
            <a:r>
              <a:rPr lang="en-GB" sz="1100" baseline="0" dirty="0" err="1" smtClean="0"/>
              <a:t>productos</a:t>
            </a:r>
            <a:r>
              <a:rPr lang="en-GB" sz="1100" baseline="0" dirty="0" smtClean="0"/>
              <a:t> </a:t>
            </a:r>
            <a:r>
              <a:rPr lang="en-GB" sz="1100" baseline="0" dirty="0" err="1" smtClean="0"/>
              <a:t>específicos</a:t>
            </a:r>
            <a:endParaRPr lang="en-GB" sz="1100" baseline="0" dirty="0" smtClean="0"/>
          </a:p>
          <a:p>
            <a:pPr eaLnBrk="1" hangingPunct="1">
              <a:lnSpc>
                <a:spcPct val="60000"/>
              </a:lnSpc>
              <a:spcBef>
                <a:spcPct val="0"/>
              </a:spcBef>
            </a:pPr>
            <a:endParaRPr lang="en-GB" sz="1100" dirty="0" smtClean="0"/>
          </a:p>
          <a:p>
            <a:pPr eaLnBrk="1" hangingPunct="1">
              <a:lnSpc>
                <a:spcPct val="60000"/>
              </a:lnSpc>
              <a:spcBef>
                <a:spcPct val="0"/>
              </a:spcBef>
            </a:pPr>
            <a:r>
              <a:rPr lang="en-GB" sz="1100" b="1" dirty="0" err="1" smtClean="0"/>
              <a:t>Costo</a:t>
            </a:r>
            <a:endParaRPr lang="en-GB" sz="1100" b="1" u="sng" dirty="0" smtClean="0"/>
          </a:p>
          <a:p>
            <a:pPr eaLnBrk="1" hangingPunct="1">
              <a:lnSpc>
                <a:spcPct val="60000"/>
              </a:lnSpc>
              <a:spcBef>
                <a:spcPct val="0"/>
              </a:spcBef>
            </a:pPr>
            <a:r>
              <a:rPr lang="en-GB" sz="1100" u="sng" dirty="0" err="1" smtClean="0"/>
              <a:t>Costo</a:t>
            </a:r>
            <a:r>
              <a:rPr lang="en-GB" sz="1100" u="sng" baseline="0" dirty="0" smtClean="0"/>
              <a:t> </a:t>
            </a:r>
            <a:r>
              <a:rPr lang="en-GB" sz="1100" u="sng" baseline="0" dirty="0" err="1" smtClean="0"/>
              <a:t>inicial</a:t>
            </a:r>
            <a:r>
              <a:rPr lang="en-GB" sz="1100" u="sng" baseline="0" dirty="0" smtClean="0"/>
              <a:t> de </a:t>
            </a:r>
            <a:r>
              <a:rPr lang="en-GB" sz="1100" u="sng" baseline="0" dirty="0" err="1" smtClean="0"/>
              <a:t>compra</a:t>
            </a:r>
            <a:r>
              <a:rPr lang="en-GB" sz="1100" dirty="0" smtClean="0"/>
              <a:t>: </a:t>
            </a:r>
            <a:r>
              <a:rPr lang="en-GB" sz="1100" dirty="0" err="1" smtClean="0"/>
              <a:t>Ninguno</a:t>
            </a:r>
            <a:endParaRPr lang="en-GB" sz="1100" u="sng" dirty="0" smtClean="0"/>
          </a:p>
          <a:p>
            <a:pPr eaLnBrk="1" hangingPunct="1">
              <a:lnSpc>
                <a:spcPct val="60000"/>
              </a:lnSpc>
              <a:spcBef>
                <a:spcPct val="0"/>
              </a:spcBef>
            </a:pPr>
            <a:r>
              <a:rPr lang="en-GB" sz="1100" u="sng" dirty="0" err="1" smtClean="0"/>
              <a:t>Costo</a:t>
            </a:r>
            <a:r>
              <a:rPr lang="en-GB" sz="1100" u="sng" baseline="0" dirty="0" smtClean="0"/>
              <a:t> </a:t>
            </a:r>
            <a:r>
              <a:rPr lang="en-GB" sz="1100" u="sng" baseline="0" dirty="0" err="1" smtClean="0"/>
              <a:t>operacional</a:t>
            </a:r>
            <a:r>
              <a:rPr lang="en-GB" sz="1100" dirty="0" smtClean="0"/>
              <a:t>: </a:t>
            </a:r>
            <a:r>
              <a:rPr lang="en-GB" sz="1100" dirty="0" err="1" smtClean="0"/>
              <a:t>Costo</a:t>
            </a:r>
            <a:r>
              <a:rPr lang="en-GB" sz="1100" baseline="0" dirty="0" smtClean="0"/>
              <a:t> continuo de </a:t>
            </a:r>
            <a:r>
              <a:rPr lang="en-GB" sz="1100" baseline="0" dirty="0" err="1" smtClean="0"/>
              <a:t>compra</a:t>
            </a:r>
            <a:r>
              <a:rPr lang="en-GB" sz="1100" baseline="0" dirty="0" smtClean="0"/>
              <a:t> de los </a:t>
            </a:r>
            <a:r>
              <a:rPr lang="en-GB" sz="1100" baseline="0" dirty="0" err="1" smtClean="0"/>
              <a:t>químicos</a:t>
            </a:r>
            <a:r>
              <a:rPr lang="en-GB" sz="1100" baseline="0" dirty="0" smtClean="0"/>
              <a:t> </a:t>
            </a:r>
            <a:r>
              <a:rPr lang="en-GB" sz="1100" baseline="0" dirty="0" err="1" smtClean="0"/>
              <a:t>según</a:t>
            </a:r>
            <a:r>
              <a:rPr lang="en-GB" sz="1100" baseline="0" dirty="0" smtClean="0"/>
              <a:t> se van </a:t>
            </a:r>
            <a:r>
              <a:rPr lang="en-GB" sz="1100" baseline="0" dirty="0" err="1" smtClean="0"/>
              <a:t>usando</a:t>
            </a:r>
            <a:endParaRPr lang="en-US" sz="1100"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1F8C3EC6-92A3-40BF-A408-D0C7B7F1216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endParaRPr lang="en-CA" smtClean="0"/>
          </a:p>
        </p:txBody>
      </p:sp>
      <p:sp>
        <p:nvSpPr>
          <p:cNvPr id="63492" name="Slide Number Placeholder 3"/>
          <p:cNvSpPr>
            <a:spLocks noGrp="1"/>
          </p:cNvSpPr>
          <p:nvPr>
            <p:ph type="sldNum" sz="quarter" idx="5"/>
          </p:nvPr>
        </p:nvSpPr>
        <p:spPr bwMode="auto">
          <a:noFill/>
          <a:ln>
            <a:miter lim="800000"/>
            <a:headEnd/>
            <a:tailEnd/>
          </a:ln>
        </p:spPr>
        <p:txBody>
          <a:bodyPr/>
          <a:lstStyle/>
          <a:p>
            <a:fld id="{0A2173D0-6CF4-49E5-B374-A2DB6C1841F2}"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buFontTx/>
              <a:buChar char="•"/>
            </a:pPr>
            <a:r>
              <a:rPr lang="en-US" b="0" dirty="0" smtClean="0"/>
              <a:t>La</a:t>
            </a:r>
            <a:r>
              <a:rPr lang="en-US" b="1" dirty="0" smtClean="0"/>
              <a:t> </a:t>
            </a:r>
            <a:r>
              <a:rPr lang="en-US" b="1" dirty="0" err="1" smtClean="0"/>
              <a:t>Filtración</a:t>
            </a:r>
            <a:r>
              <a:rPr lang="en-US" dirty="0" smtClean="0"/>
              <a:t> se</a:t>
            </a:r>
            <a:r>
              <a:rPr lang="en-US" baseline="0" dirty="0" smtClean="0"/>
              <a:t> </a:t>
            </a:r>
            <a:r>
              <a:rPr lang="en-US" baseline="0" dirty="0" err="1" smtClean="0"/>
              <a:t>usa</a:t>
            </a:r>
            <a:r>
              <a:rPr lang="en-US" baseline="0" dirty="0" smtClean="0"/>
              <a:t> </a:t>
            </a:r>
            <a:r>
              <a:rPr lang="en-US" baseline="0" dirty="0" err="1" smtClean="0"/>
              <a:t>comúnmente</a:t>
            </a:r>
            <a:r>
              <a:rPr lang="en-US" baseline="0" dirty="0" smtClean="0"/>
              <a:t> </a:t>
            </a:r>
            <a:r>
              <a:rPr lang="en-US" baseline="0" dirty="0" err="1" smtClean="0"/>
              <a:t>después</a:t>
            </a:r>
            <a:r>
              <a:rPr lang="en-US" baseline="0" dirty="0" smtClean="0"/>
              <a:t> de la </a:t>
            </a:r>
            <a:r>
              <a:rPr lang="en-US" baseline="0" dirty="0" err="1" smtClean="0"/>
              <a:t>sedimentación</a:t>
            </a:r>
            <a:r>
              <a:rPr lang="en-US" baseline="0" dirty="0" smtClean="0"/>
              <a:t> </a:t>
            </a:r>
            <a:r>
              <a:rPr lang="en-US" baseline="0" dirty="0" err="1" smtClean="0"/>
              <a:t>para</a:t>
            </a:r>
            <a:r>
              <a:rPr lang="en-US" baseline="0" dirty="0" smtClean="0"/>
              <a:t> </a:t>
            </a:r>
            <a:r>
              <a:rPr lang="en-US" baseline="0" dirty="0" err="1" smtClean="0"/>
              <a:t>reducir</a:t>
            </a:r>
            <a:r>
              <a:rPr lang="en-US" baseline="0" dirty="0" smtClean="0"/>
              <a:t> </a:t>
            </a:r>
            <a:r>
              <a:rPr lang="en-US" baseline="0" dirty="0" err="1" smtClean="0"/>
              <a:t>aún</a:t>
            </a:r>
            <a:r>
              <a:rPr lang="en-US" baseline="0" dirty="0" smtClean="0"/>
              <a:t> </a:t>
            </a:r>
            <a:r>
              <a:rPr lang="en-US" baseline="0" dirty="0" err="1" smtClean="0"/>
              <a:t>más</a:t>
            </a:r>
            <a:r>
              <a:rPr lang="en-US" baseline="0" dirty="0" smtClean="0"/>
              <a:t> la </a:t>
            </a:r>
            <a:r>
              <a:rPr lang="en-US" baseline="0" dirty="0" err="1" smtClean="0"/>
              <a:t>turbidez</a:t>
            </a:r>
            <a:r>
              <a:rPr lang="en-US" baseline="0" dirty="0" smtClean="0"/>
              <a:t> y remover </a:t>
            </a:r>
            <a:r>
              <a:rPr lang="en-US" baseline="0" dirty="0" err="1" smtClean="0"/>
              <a:t>patógenos</a:t>
            </a:r>
            <a:r>
              <a:rPr lang="en-US" baseline="0" dirty="0" smtClean="0"/>
              <a:t>. La </a:t>
            </a:r>
            <a:r>
              <a:rPr lang="en-US" baseline="0" dirty="0" err="1" smtClean="0"/>
              <a:t>filtración</a:t>
            </a:r>
            <a:r>
              <a:rPr lang="en-US" baseline="0" dirty="0" smtClean="0"/>
              <a:t> </a:t>
            </a:r>
            <a:r>
              <a:rPr lang="en-US" baseline="0" dirty="0" err="1" smtClean="0"/>
              <a:t>es</a:t>
            </a:r>
            <a:r>
              <a:rPr lang="en-US" baseline="0" dirty="0" smtClean="0"/>
              <a:t> un </a:t>
            </a:r>
            <a:r>
              <a:rPr lang="en-US" baseline="0" dirty="0" err="1" smtClean="0"/>
              <a:t>proceso</a:t>
            </a:r>
            <a:r>
              <a:rPr lang="en-US" baseline="0" dirty="0" smtClean="0"/>
              <a:t> </a:t>
            </a:r>
            <a:r>
              <a:rPr lang="en-US" baseline="0" dirty="0" err="1" smtClean="0"/>
              <a:t>físico</a:t>
            </a:r>
            <a:r>
              <a:rPr lang="en-US" baseline="0" dirty="0" smtClean="0"/>
              <a:t> </a:t>
            </a:r>
            <a:r>
              <a:rPr lang="en-US" baseline="0" dirty="0" err="1" smtClean="0"/>
              <a:t>que</a:t>
            </a:r>
            <a:r>
              <a:rPr lang="en-US" baseline="0" dirty="0" smtClean="0"/>
              <a:t> </a:t>
            </a:r>
            <a:r>
              <a:rPr lang="en-US" baseline="0" dirty="0" err="1" smtClean="0"/>
              <a:t>requiere</a:t>
            </a:r>
            <a:r>
              <a:rPr lang="en-US" baseline="0" dirty="0" smtClean="0"/>
              <a:t> el </a:t>
            </a:r>
            <a:r>
              <a:rPr lang="en-US" baseline="0" dirty="0" err="1" smtClean="0"/>
              <a:t>paso</a:t>
            </a:r>
            <a:r>
              <a:rPr lang="en-US" baseline="0" dirty="0" smtClean="0"/>
              <a:t> del </a:t>
            </a:r>
            <a:r>
              <a:rPr lang="en-US" baseline="0" dirty="0" err="1" smtClean="0"/>
              <a:t>agua</a:t>
            </a:r>
            <a:r>
              <a:rPr lang="en-US" baseline="0" dirty="0" smtClean="0"/>
              <a:t> a </a:t>
            </a:r>
            <a:r>
              <a:rPr lang="en-US" baseline="0" dirty="0" err="1" smtClean="0"/>
              <a:t>través</a:t>
            </a:r>
            <a:r>
              <a:rPr lang="en-US" baseline="0" dirty="0" smtClean="0"/>
              <a:t> de un </a:t>
            </a:r>
            <a:r>
              <a:rPr lang="en-US" baseline="0" dirty="0" err="1" smtClean="0"/>
              <a:t>medio</a:t>
            </a:r>
            <a:r>
              <a:rPr lang="en-US" baseline="0" dirty="0" smtClean="0"/>
              <a:t> </a:t>
            </a:r>
            <a:r>
              <a:rPr lang="en-US" baseline="0" dirty="0" err="1" smtClean="0"/>
              <a:t>filtrante</a:t>
            </a:r>
            <a:r>
              <a:rPr lang="en-US" baseline="0" dirty="0" smtClean="0"/>
              <a:t>. </a:t>
            </a:r>
            <a:endParaRPr lang="en-GB" dirty="0" smtClean="0"/>
          </a:p>
          <a:p>
            <a:pPr eaLnBrk="1" hangingPunct="1">
              <a:spcBef>
                <a:spcPct val="0"/>
              </a:spcBef>
              <a:buFontTx/>
              <a:buChar char="•"/>
            </a:pPr>
            <a:r>
              <a:rPr lang="en-GB" dirty="0" smtClean="0"/>
              <a:t>Arena</a:t>
            </a:r>
            <a:r>
              <a:rPr lang="en-GB" baseline="0" dirty="0" smtClean="0"/>
              <a:t> y </a:t>
            </a:r>
            <a:r>
              <a:rPr lang="en-GB" baseline="0" dirty="0" err="1" smtClean="0"/>
              <a:t>cerámica</a:t>
            </a:r>
            <a:r>
              <a:rPr lang="en-GB" baseline="0" dirty="0" smtClean="0"/>
              <a:t> son los dos </a:t>
            </a:r>
            <a:r>
              <a:rPr lang="en-GB" baseline="0" dirty="0" err="1" smtClean="0"/>
              <a:t>medios</a:t>
            </a:r>
            <a:r>
              <a:rPr lang="en-GB" baseline="0" dirty="0" smtClean="0"/>
              <a:t> de </a:t>
            </a:r>
            <a:r>
              <a:rPr lang="en-GB" baseline="0" dirty="0" err="1" smtClean="0"/>
              <a:t>filtración</a:t>
            </a:r>
            <a:r>
              <a:rPr lang="en-GB" baseline="0" dirty="0" smtClean="0"/>
              <a:t>  </a:t>
            </a:r>
            <a:r>
              <a:rPr lang="en-GB" baseline="0" dirty="0" err="1" smtClean="0"/>
              <a:t>más</a:t>
            </a:r>
            <a:r>
              <a:rPr lang="en-GB" baseline="0" dirty="0" smtClean="0"/>
              <a:t> </a:t>
            </a:r>
            <a:r>
              <a:rPr lang="en-GB" baseline="0" dirty="0" err="1" smtClean="0"/>
              <a:t>comunes</a:t>
            </a:r>
            <a:r>
              <a:rPr lang="en-GB" baseline="0" dirty="0" smtClean="0"/>
              <a:t>, a </a:t>
            </a:r>
            <a:r>
              <a:rPr lang="en-GB" baseline="0" dirty="0" err="1" smtClean="0"/>
              <a:t>pesar</a:t>
            </a:r>
            <a:r>
              <a:rPr lang="en-GB" baseline="0" dirty="0" smtClean="0"/>
              <a:t> de </a:t>
            </a:r>
            <a:r>
              <a:rPr lang="en-GB" baseline="0" dirty="0" err="1" smtClean="0"/>
              <a:t>que</a:t>
            </a:r>
            <a:r>
              <a:rPr lang="en-GB" baseline="0" dirty="0" smtClean="0"/>
              <a:t> </a:t>
            </a:r>
            <a:r>
              <a:rPr lang="en-GB" baseline="0" dirty="0" err="1" smtClean="0"/>
              <a:t>telas</a:t>
            </a:r>
            <a:r>
              <a:rPr lang="en-GB" baseline="0" dirty="0" smtClean="0"/>
              <a:t> y </a:t>
            </a:r>
            <a:r>
              <a:rPr lang="en-GB" baseline="0" dirty="0" err="1" smtClean="0"/>
              <a:t>membranas</a:t>
            </a:r>
            <a:r>
              <a:rPr lang="en-GB" baseline="0" dirty="0" smtClean="0"/>
              <a:t> </a:t>
            </a:r>
            <a:r>
              <a:rPr lang="en-GB" baseline="0" dirty="0" err="1" smtClean="0"/>
              <a:t>también</a:t>
            </a:r>
            <a:r>
              <a:rPr lang="en-GB" baseline="0" dirty="0" smtClean="0"/>
              <a:t> </a:t>
            </a:r>
            <a:r>
              <a:rPr lang="en-GB" baseline="0" dirty="0" err="1" smtClean="0"/>
              <a:t>pueden</a:t>
            </a:r>
            <a:r>
              <a:rPr lang="en-GB" baseline="0" dirty="0" smtClean="0"/>
              <a:t> </a:t>
            </a:r>
            <a:r>
              <a:rPr lang="en-GB" baseline="0" dirty="0" err="1" smtClean="0"/>
              <a:t>usarse</a:t>
            </a:r>
            <a:r>
              <a:rPr lang="en-GB" baseline="0" dirty="0" smtClean="0"/>
              <a:t>. Hay </a:t>
            </a:r>
            <a:r>
              <a:rPr lang="en-GB" baseline="0" dirty="0" err="1" smtClean="0"/>
              <a:t>varios</a:t>
            </a:r>
            <a:r>
              <a:rPr lang="en-GB" baseline="0" dirty="0" smtClean="0"/>
              <a:t> </a:t>
            </a:r>
            <a:r>
              <a:rPr lang="en-GB" baseline="0" dirty="0" err="1" smtClean="0"/>
              <a:t>tipos</a:t>
            </a:r>
            <a:r>
              <a:rPr lang="en-GB" baseline="0" dirty="0" smtClean="0"/>
              <a:t> de </a:t>
            </a:r>
            <a:r>
              <a:rPr lang="en-GB" baseline="0" dirty="0" err="1" smtClean="0"/>
              <a:t>filtros</a:t>
            </a:r>
            <a:r>
              <a:rPr lang="en-GB" baseline="0" dirty="0" smtClean="0"/>
              <a:t> </a:t>
            </a:r>
            <a:r>
              <a:rPr lang="en-GB" baseline="0" dirty="0" err="1" smtClean="0"/>
              <a:t>que</a:t>
            </a:r>
            <a:r>
              <a:rPr lang="en-GB" baseline="0" dirty="0" smtClean="0"/>
              <a:t> son </a:t>
            </a:r>
            <a:r>
              <a:rPr lang="en-GB" baseline="0" dirty="0" err="1" smtClean="0"/>
              <a:t>utilizados</a:t>
            </a:r>
            <a:r>
              <a:rPr lang="en-GB" baseline="0" dirty="0" smtClean="0"/>
              <a:t> </a:t>
            </a:r>
            <a:r>
              <a:rPr lang="en-GB" baseline="0" dirty="0" err="1" smtClean="0"/>
              <a:t>por</a:t>
            </a:r>
            <a:r>
              <a:rPr lang="en-GB" baseline="0" dirty="0" smtClean="0"/>
              <a:t> </a:t>
            </a:r>
            <a:r>
              <a:rPr lang="en-GB" baseline="0" dirty="0" err="1" smtClean="0"/>
              <a:t>hogares</a:t>
            </a:r>
            <a:r>
              <a:rPr lang="en-GB" baseline="0" dirty="0" smtClean="0"/>
              <a:t> </a:t>
            </a:r>
            <a:r>
              <a:rPr lang="en-GB" baseline="0" dirty="0" err="1" smtClean="0"/>
              <a:t>alrededor</a:t>
            </a:r>
            <a:r>
              <a:rPr lang="en-GB" baseline="0" dirty="0" smtClean="0"/>
              <a:t> del </a:t>
            </a:r>
            <a:r>
              <a:rPr lang="en-GB" baseline="0" dirty="0" err="1" smtClean="0"/>
              <a:t>mundo</a:t>
            </a:r>
            <a:r>
              <a:rPr lang="en-GB" baseline="0" dirty="0" smtClean="0"/>
              <a:t>, </a:t>
            </a:r>
            <a:r>
              <a:rPr lang="en-GB" baseline="0" dirty="0" err="1" smtClean="0"/>
              <a:t>incluyendo</a:t>
            </a:r>
            <a:r>
              <a:rPr lang="en-GB" baseline="0" dirty="0" smtClean="0"/>
              <a:t>:</a:t>
            </a:r>
            <a:endParaRPr lang="en-GB" dirty="0" smtClean="0"/>
          </a:p>
          <a:p>
            <a:pPr lvl="1" eaLnBrk="1" hangingPunct="1">
              <a:spcBef>
                <a:spcPct val="0"/>
              </a:spcBef>
              <a:buFontTx/>
              <a:buChar char="•"/>
            </a:pPr>
            <a:r>
              <a:rPr lang="en-GB" dirty="0" err="1" smtClean="0"/>
              <a:t>Percolación</a:t>
            </a:r>
            <a:r>
              <a:rPr lang="en-GB" dirty="0" smtClean="0"/>
              <a:t> a </a:t>
            </a:r>
            <a:r>
              <a:rPr lang="en-GB" dirty="0" err="1" smtClean="0"/>
              <a:t>través</a:t>
            </a:r>
            <a:r>
              <a:rPr lang="en-GB" baseline="0" dirty="0" smtClean="0"/>
              <a:t> de </a:t>
            </a:r>
            <a:r>
              <a:rPr lang="en-GB" baseline="0" dirty="0" err="1" smtClean="0"/>
              <a:t>una</a:t>
            </a:r>
            <a:r>
              <a:rPr lang="en-GB" baseline="0" dirty="0" smtClean="0"/>
              <a:t> </a:t>
            </a:r>
            <a:r>
              <a:rPr lang="en-GB" baseline="0" dirty="0" err="1" smtClean="0"/>
              <a:t>tela</a:t>
            </a:r>
            <a:endParaRPr lang="en-GB" dirty="0" smtClean="0"/>
          </a:p>
          <a:p>
            <a:pPr lvl="1" eaLnBrk="1" hangingPunct="1">
              <a:spcBef>
                <a:spcPct val="0"/>
              </a:spcBef>
              <a:buFontTx/>
              <a:buChar char="•"/>
            </a:pPr>
            <a:r>
              <a:rPr lang="en-GB" dirty="0" err="1" smtClean="0"/>
              <a:t>Filtro</a:t>
            </a:r>
            <a:r>
              <a:rPr lang="en-GB" dirty="0" smtClean="0"/>
              <a:t> de bioarena</a:t>
            </a:r>
          </a:p>
          <a:p>
            <a:pPr lvl="1" eaLnBrk="1" hangingPunct="1">
              <a:spcBef>
                <a:spcPct val="0"/>
              </a:spcBef>
              <a:buFontTx/>
              <a:buChar char="•"/>
            </a:pPr>
            <a:r>
              <a:rPr lang="en-GB" dirty="0" err="1" smtClean="0"/>
              <a:t>Filtro</a:t>
            </a:r>
            <a:r>
              <a:rPr lang="en-GB" dirty="0" smtClean="0"/>
              <a:t> de olla </a:t>
            </a:r>
            <a:r>
              <a:rPr lang="en-GB" dirty="0" err="1" smtClean="0"/>
              <a:t>cerámica</a:t>
            </a:r>
            <a:endParaRPr lang="en-GB" dirty="0" smtClean="0"/>
          </a:p>
          <a:p>
            <a:pPr lvl="1" eaLnBrk="1" hangingPunct="1">
              <a:spcBef>
                <a:spcPct val="0"/>
              </a:spcBef>
              <a:buFontTx/>
              <a:buChar char="•"/>
            </a:pPr>
            <a:r>
              <a:rPr lang="es-SV" dirty="0" smtClean="0"/>
              <a:t>Filtro de</a:t>
            </a:r>
            <a:r>
              <a:rPr lang="es-SV" baseline="0" dirty="0" smtClean="0"/>
              <a:t> vela cerámica</a:t>
            </a:r>
            <a:endParaRPr lang="en-CA" dirty="0" smtClean="0"/>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9ED9218A-9530-4551-9A77-7A07349A861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endParaRPr lang="en-CA" smtClean="0"/>
          </a:p>
        </p:txBody>
      </p:sp>
      <p:sp>
        <p:nvSpPr>
          <p:cNvPr id="65540" name="Slide Number Placeholder 3"/>
          <p:cNvSpPr>
            <a:spLocks noGrp="1"/>
          </p:cNvSpPr>
          <p:nvPr>
            <p:ph type="sldNum" sz="quarter" idx="5"/>
          </p:nvPr>
        </p:nvSpPr>
        <p:spPr bwMode="auto">
          <a:noFill/>
          <a:ln>
            <a:miter lim="800000"/>
            <a:headEnd/>
            <a:tailEnd/>
          </a:ln>
        </p:spPr>
        <p:txBody>
          <a:bodyPr/>
          <a:lstStyle/>
          <a:p>
            <a:fld id="{2DC6159F-E6E9-4C67-889D-F8AF55129E7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lnSpc>
                <a:spcPct val="90000"/>
              </a:lnSpc>
              <a:spcBef>
                <a:spcPct val="0"/>
              </a:spcBef>
              <a:buFontTx/>
              <a:buChar char="•"/>
            </a:pPr>
            <a:r>
              <a:rPr lang="en-GB" sz="1100" dirty="0" smtClean="0"/>
              <a:t>El </a:t>
            </a:r>
            <a:r>
              <a:rPr lang="en-GB" sz="1100" dirty="0" err="1" smtClean="0"/>
              <a:t>tamaño</a:t>
            </a:r>
            <a:r>
              <a:rPr lang="en-GB" sz="1100" baseline="0" dirty="0" smtClean="0"/>
              <a:t> de </a:t>
            </a:r>
            <a:r>
              <a:rPr lang="en-GB" sz="1100" baseline="0" dirty="0" err="1" smtClean="0"/>
              <a:t>poro</a:t>
            </a:r>
            <a:r>
              <a:rPr lang="en-GB" sz="1100" baseline="0" dirty="0" smtClean="0"/>
              <a:t> de </a:t>
            </a:r>
            <a:r>
              <a:rPr lang="en-GB" sz="1100" baseline="0" dirty="0" err="1" smtClean="0"/>
              <a:t>una</a:t>
            </a:r>
            <a:r>
              <a:rPr lang="en-GB" sz="1100" baseline="0" dirty="0" smtClean="0"/>
              <a:t> </a:t>
            </a:r>
            <a:r>
              <a:rPr lang="en-GB" sz="1100" baseline="0" dirty="0" err="1" smtClean="0"/>
              <a:t>tela</a:t>
            </a:r>
            <a:r>
              <a:rPr lang="en-GB" sz="1100" baseline="0" dirty="0" smtClean="0"/>
              <a:t> sari </a:t>
            </a:r>
            <a:r>
              <a:rPr lang="en-GB" sz="1100" baseline="0" dirty="0" err="1" smtClean="0"/>
              <a:t>vieja</a:t>
            </a:r>
            <a:r>
              <a:rPr lang="en-GB" sz="1100" baseline="0" dirty="0" smtClean="0"/>
              <a:t> (</a:t>
            </a:r>
            <a:r>
              <a:rPr lang="en-GB" sz="1100" baseline="0" dirty="0" err="1" smtClean="0"/>
              <a:t>lavada</a:t>
            </a:r>
            <a:r>
              <a:rPr lang="en-GB" sz="1100" baseline="0" dirty="0" smtClean="0"/>
              <a:t>) </a:t>
            </a:r>
            <a:r>
              <a:rPr lang="en-GB" sz="1100" baseline="0" dirty="0" err="1" smtClean="0"/>
              <a:t>es</a:t>
            </a:r>
            <a:r>
              <a:rPr lang="en-GB" sz="1100" baseline="0" dirty="0" smtClean="0"/>
              <a:t> de </a:t>
            </a:r>
            <a:r>
              <a:rPr lang="en-GB" sz="1100" dirty="0" smtClean="0"/>
              <a:t>100–150 </a:t>
            </a:r>
            <a:r>
              <a:rPr lang="en-GB" sz="1100" dirty="0" err="1" smtClean="0"/>
              <a:t>μm</a:t>
            </a:r>
            <a:r>
              <a:rPr lang="en-GB" sz="1100" dirty="0" smtClean="0"/>
              <a:t>, </a:t>
            </a:r>
            <a:r>
              <a:rPr lang="en-GB" sz="1100" dirty="0" err="1" smtClean="0"/>
              <a:t>pero</a:t>
            </a:r>
            <a:r>
              <a:rPr lang="en-GB" sz="1100" dirty="0" smtClean="0"/>
              <a:t> de </a:t>
            </a:r>
            <a:r>
              <a:rPr lang="en-GB" sz="1100" dirty="0" err="1" smtClean="0"/>
              <a:t>sobre</a:t>
            </a:r>
            <a:r>
              <a:rPr lang="en-GB" sz="1100" dirty="0" smtClean="0"/>
              <a:t>  20 </a:t>
            </a:r>
            <a:r>
              <a:rPr lang="en-GB" sz="1100" dirty="0" err="1" smtClean="0"/>
              <a:t>μm</a:t>
            </a:r>
            <a:r>
              <a:rPr lang="en-GB" sz="1100" dirty="0" smtClean="0"/>
              <a:t> </a:t>
            </a:r>
            <a:r>
              <a:rPr lang="en-GB" sz="1100" dirty="0" err="1" smtClean="0"/>
              <a:t>si</a:t>
            </a:r>
            <a:r>
              <a:rPr lang="en-GB" sz="1100" dirty="0" smtClean="0"/>
              <a:t> la </a:t>
            </a:r>
            <a:r>
              <a:rPr lang="en-GB" sz="1100" dirty="0" err="1" smtClean="0"/>
              <a:t>tela</a:t>
            </a:r>
            <a:r>
              <a:rPr lang="en-GB" sz="1100" dirty="0" smtClean="0"/>
              <a:t> </a:t>
            </a:r>
            <a:r>
              <a:rPr lang="en-GB" sz="1100" dirty="0" err="1" smtClean="0"/>
              <a:t>es</a:t>
            </a:r>
            <a:r>
              <a:rPr lang="en-GB" sz="1100" dirty="0" smtClean="0"/>
              <a:t> </a:t>
            </a:r>
            <a:r>
              <a:rPr lang="en-GB" sz="1100" dirty="0" err="1" smtClean="0"/>
              <a:t>doblado</a:t>
            </a:r>
            <a:r>
              <a:rPr lang="en-GB" sz="1100" dirty="0" smtClean="0"/>
              <a:t> de </a:t>
            </a:r>
            <a:r>
              <a:rPr lang="en-GB" sz="1100" dirty="0" err="1" smtClean="0"/>
              <a:t>cuatro</a:t>
            </a:r>
            <a:r>
              <a:rPr lang="en-GB" sz="1100" dirty="0" smtClean="0"/>
              <a:t> a </a:t>
            </a:r>
            <a:r>
              <a:rPr lang="en-GB" sz="1100" dirty="0" err="1" smtClean="0"/>
              <a:t>ocho</a:t>
            </a:r>
            <a:r>
              <a:rPr lang="en-GB" sz="1100" baseline="0" dirty="0" smtClean="0"/>
              <a:t> </a:t>
            </a:r>
            <a:r>
              <a:rPr lang="en-GB" sz="1100" baseline="0" dirty="0" err="1" smtClean="0"/>
              <a:t>veces</a:t>
            </a:r>
            <a:r>
              <a:rPr lang="en-GB" sz="1100" baseline="0" dirty="0" smtClean="0"/>
              <a:t>. Los </a:t>
            </a:r>
            <a:r>
              <a:rPr lang="en-GB" sz="1100" baseline="0" dirty="0" err="1" smtClean="0"/>
              <a:t>agujeros</a:t>
            </a:r>
            <a:r>
              <a:rPr lang="en-GB" sz="1100" baseline="0" dirty="0" smtClean="0"/>
              <a:t> </a:t>
            </a:r>
            <a:r>
              <a:rPr lang="en-GB" sz="1100" baseline="0" dirty="0" err="1" smtClean="0"/>
              <a:t>permiten</a:t>
            </a:r>
            <a:r>
              <a:rPr lang="en-GB" sz="1100" baseline="0" dirty="0" smtClean="0"/>
              <a:t> al </a:t>
            </a:r>
            <a:r>
              <a:rPr lang="en-GB" sz="1100" baseline="0" dirty="0" err="1" smtClean="0"/>
              <a:t>agua</a:t>
            </a:r>
            <a:r>
              <a:rPr lang="en-GB" sz="1100" baseline="0" dirty="0" smtClean="0"/>
              <a:t> </a:t>
            </a:r>
            <a:r>
              <a:rPr lang="en-GB" sz="1100" baseline="0" dirty="0" err="1" smtClean="0"/>
              <a:t>pasar</a:t>
            </a:r>
            <a:r>
              <a:rPr lang="en-GB" sz="1100" baseline="0" dirty="0" smtClean="0"/>
              <a:t>  </a:t>
            </a:r>
            <a:r>
              <a:rPr lang="en-GB" sz="1100" baseline="0" dirty="0" err="1" smtClean="0"/>
              <a:t>pero</a:t>
            </a:r>
            <a:r>
              <a:rPr lang="en-GB" sz="1100" baseline="0" dirty="0" smtClean="0"/>
              <a:t> </a:t>
            </a:r>
            <a:r>
              <a:rPr lang="en-GB" sz="1100" baseline="0" dirty="0" err="1" smtClean="0"/>
              <a:t>retienen</a:t>
            </a:r>
            <a:r>
              <a:rPr lang="en-GB" sz="1100" baseline="0" dirty="0" smtClean="0"/>
              <a:t> </a:t>
            </a:r>
            <a:r>
              <a:rPr lang="en-GB" sz="1100" baseline="0" dirty="0" err="1" smtClean="0"/>
              <a:t>las</a:t>
            </a:r>
            <a:r>
              <a:rPr lang="en-GB" sz="1100" baseline="0" dirty="0" smtClean="0"/>
              <a:t> </a:t>
            </a:r>
            <a:r>
              <a:rPr lang="en-GB" sz="1100" baseline="0" dirty="0" err="1" smtClean="0"/>
              <a:t>patículas</a:t>
            </a:r>
            <a:r>
              <a:rPr lang="en-GB" sz="1100" baseline="0" dirty="0" smtClean="0"/>
              <a:t> y </a:t>
            </a:r>
            <a:r>
              <a:rPr lang="en-GB" sz="1100" baseline="0" dirty="0" err="1" smtClean="0"/>
              <a:t>patógenos</a:t>
            </a:r>
            <a:r>
              <a:rPr lang="en-GB" sz="1100" baseline="0" dirty="0" smtClean="0"/>
              <a:t> </a:t>
            </a:r>
            <a:r>
              <a:rPr lang="en-GB" sz="1100" dirty="0" smtClean="0"/>
              <a:t>&gt;20 </a:t>
            </a:r>
            <a:r>
              <a:rPr lang="en-GB" sz="1100" dirty="0" err="1" smtClean="0"/>
              <a:t>μm</a:t>
            </a:r>
            <a:r>
              <a:rPr lang="en-GB" sz="1100" dirty="0" smtClean="0"/>
              <a:t>.</a:t>
            </a:r>
          </a:p>
          <a:p>
            <a:pPr eaLnBrk="1" hangingPunct="1">
              <a:lnSpc>
                <a:spcPct val="90000"/>
              </a:lnSpc>
              <a:spcBef>
                <a:spcPct val="0"/>
              </a:spcBef>
              <a:buFontTx/>
              <a:buChar char="•"/>
            </a:pPr>
            <a:r>
              <a:rPr lang="en-GB" sz="1100" dirty="0" smtClean="0"/>
              <a:t>El </a:t>
            </a:r>
            <a:r>
              <a:rPr lang="en-GB" sz="1100" dirty="0" err="1" smtClean="0"/>
              <a:t>colado</a:t>
            </a:r>
            <a:r>
              <a:rPr lang="en-GB" sz="1100" dirty="0" smtClean="0"/>
              <a:t> a</a:t>
            </a:r>
            <a:r>
              <a:rPr lang="en-GB" sz="1100" baseline="0" dirty="0" smtClean="0"/>
              <a:t> </a:t>
            </a:r>
            <a:r>
              <a:rPr lang="en-GB" sz="1100" baseline="0" dirty="0" err="1" smtClean="0"/>
              <a:t>través</a:t>
            </a:r>
            <a:r>
              <a:rPr lang="en-GB" sz="1100" baseline="0" dirty="0" smtClean="0"/>
              <a:t> de </a:t>
            </a:r>
            <a:r>
              <a:rPr lang="en-GB" sz="1100" baseline="0" dirty="0" err="1" smtClean="0"/>
              <a:t>telas</a:t>
            </a:r>
            <a:r>
              <a:rPr lang="en-GB" sz="1100" baseline="0" dirty="0" smtClean="0"/>
              <a:t> sari se ha </a:t>
            </a:r>
            <a:r>
              <a:rPr lang="en-GB" sz="1100" baseline="0" dirty="0" err="1" smtClean="0"/>
              <a:t>probado</a:t>
            </a:r>
            <a:r>
              <a:rPr lang="en-GB" sz="1100" baseline="0" dirty="0" smtClean="0"/>
              <a:t> </a:t>
            </a:r>
            <a:r>
              <a:rPr lang="en-GB" sz="1100" baseline="0" dirty="0" err="1" smtClean="0"/>
              <a:t>su</a:t>
            </a:r>
            <a:r>
              <a:rPr lang="en-GB" sz="1100" baseline="0" dirty="0" smtClean="0"/>
              <a:t> </a:t>
            </a:r>
            <a:r>
              <a:rPr lang="en-GB" sz="1100" baseline="0" dirty="0" err="1" smtClean="0"/>
              <a:t>efectividad</a:t>
            </a:r>
            <a:r>
              <a:rPr lang="en-GB" sz="1100" baseline="0" dirty="0" smtClean="0"/>
              <a:t> en </a:t>
            </a:r>
            <a:r>
              <a:rPr lang="en-GB" sz="1100" baseline="0" dirty="0" err="1" smtClean="0"/>
              <a:t>filtrar</a:t>
            </a:r>
            <a:r>
              <a:rPr lang="en-GB" sz="1100" baseline="0" dirty="0" smtClean="0"/>
              <a:t> el </a:t>
            </a:r>
            <a:r>
              <a:rPr lang="en-GB" sz="1100" baseline="0" dirty="0" err="1" smtClean="0"/>
              <a:t>plancton</a:t>
            </a:r>
            <a:r>
              <a:rPr lang="en-GB" sz="1100" baseline="0" dirty="0" smtClean="0"/>
              <a:t> del </a:t>
            </a:r>
            <a:r>
              <a:rPr lang="en-GB" sz="1100" baseline="0" dirty="0" err="1" smtClean="0"/>
              <a:t>cual</a:t>
            </a:r>
            <a:r>
              <a:rPr lang="en-GB" sz="1100" baseline="0" dirty="0" smtClean="0"/>
              <a:t> la bacteria del </a:t>
            </a:r>
            <a:r>
              <a:rPr lang="en-GB" sz="1100" baseline="0" dirty="0" err="1" smtClean="0"/>
              <a:t>cólera</a:t>
            </a:r>
            <a:r>
              <a:rPr lang="en-GB" sz="1100" baseline="0" dirty="0" smtClean="0"/>
              <a:t> </a:t>
            </a:r>
            <a:r>
              <a:rPr lang="en-GB" sz="1100" baseline="0" dirty="0" err="1" smtClean="0"/>
              <a:t>ataca</a:t>
            </a:r>
            <a:r>
              <a:rPr lang="en-GB" sz="1100" baseline="0" dirty="0" smtClean="0"/>
              <a:t>, </a:t>
            </a:r>
            <a:r>
              <a:rPr lang="en-GB" sz="1100" baseline="0" dirty="0" err="1" smtClean="0"/>
              <a:t>por</a:t>
            </a:r>
            <a:r>
              <a:rPr lang="en-GB" sz="1100" baseline="0" dirty="0" smtClean="0"/>
              <a:t> lo </a:t>
            </a:r>
            <a:r>
              <a:rPr lang="en-GB" sz="1100" baseline="0" dirty="0" err="1" smtClean="0"/>
              <a:t>que</a:t>
            </a:r>
            <a:r>
              <a:rPr lang="en-GB" sz="1100" baseline="0" dirty="0" smtClean="0"/>
              <a:t> reduce el </a:t>
            </a:r>
            <a:r>
              <a:rPr lang="en-GB" sz="1100" baseline="0" dirty="0" err="1" smtClean="0"/>
              <a:t>riesgo</a:t>
            </a:r>
            <a:r>
              <a:rPr lang="en-GB" sz="1100" baseline="0" dirty="0" smtClean="0"/>
              <a:t> de </a:t>
            </a:r>
            <a:r>
              <a:rPr lang="en-GB" sz="1100" baseline="0" dirty="0" err="1" smtClean="0"/>
              <a:t>cólera</a:t>
            </a:r>
            <a:r>
              <a:rPr lang="en-GB" sz="1100" baseline="0" dirty="0" smtClean="0"/>
              <a:t>. Este simple </a:t>
            </a:r>
            <a:r>
              <a:rPr lang="en-GB" sz="1100" baseline="0" dirty="0" err="1" smtClean="0"/>
              <a:t>método</a:t>
            </a:r>
            <a:r>
              <a:rPr lang="en-GB" sz="1100" baseline="0" dirty="0" smtClean="0"/>
              <a:t> </a:t>
            </a:r>
            <a:r>
              <a:rPr lang="en-GB" sz="1100" baseline="0" dirty="0" err="1" smtClean="0"/>
              <a:t>puede</a:t>
            </a:r>
            <a:r>
              <a:rPr lang="en-GB" sz="1100" baseline="0" dirty="0" smtClean="0"/>
              <a:t> </a:t>
            </a:r>
            <a:r>
              <a:rPr lang="en-GB" sz="1100" baseline="0" dirty="0" err="1" smtClean="0"/>
              <a:t>también</a:t>
            </a:r>
            <a:r>
              <a:rPr lang="en-GB" sz="1100" baseline="0" dirty="0" smtClean="0"/>
              <a:t> </a:t>
            </a:r>
            <a:r>
              <a:rPr lang="en-GB" sz="1100" baseline="0" dirty="0" err="1" smtClean="0"/>
              <a:t>filtrar</a:t>
            </a:r>
            <a:r>
              <a:rPr lang="en-GB" sz="1100" baseline="0" dirty="0" smtClean="0"/>
              <a:t> </a:t>
            </a:r>
            <a:r>
              <a:rPr lang="en-GB" sz="1100" baseline="0" dirty="0" err="1" smtClean="0"/>
              <a:t>muchos</a:t>
            </a:r>
            <a:r>
              <a:rPr lang="en-GB" sz="1100" baseline="0" dirty="0" smtClean="0"/>
              <a:t> </a:t>
            </a:r>
            <a:r>
              <a:rPr lang="en-GB" sz="1100" baseline="0" dirty="0" err="1" smtClean="0"/>
              <a:t>helmintos</a:t>
            </a:r>
            <a:r>
              <a:rPr lang="en-GB" sz="1100" baseline="0" dirty="0" smtClean="0"/>
              <a:t> y </a:t>
            </a:r>
            <a:r>
              <a:rPr lang="en-GB" sz="1100" baseline="0" dirty="0" err="1" smtClean="0"/>
              <a:t>sus</a:t>
            </a:r>
            <a:r>
              <a:rPr lang="en-GB" sz="1100" baseline="0" dirty="0" smtClean="0"/>
              <a:t> </a:t>
            </a:r>
            <a:r>
              <a:rPr lang="en-GB" sz="1100" baseline="0" dirty="0" err="1" smtClean="0"/>
              <a:t>larvas</a:t>
            </a:r>
            <a:r>
              <a:rPr lang="en-GB" sz="1100" baseline="0" dirty="0" smtClean="0"/>
              <a:t>. </a:t>
            </a:r>
            <a:endParaRPr lang="en-GB" sz="1100" dirty="0" smtClean="0"/>
          </a:p>
          <a:p>
            <a:pPr eaLnBrk="1" hangingPunct="1">
              <a:lnSpc>
                <a:spcPct val="90000"/>
              </a:lnSpc>
              <a:spcBef>
                <a:spcPct val="0"/>
              </a:spcBef>
              <a:buFontTx/>
              <a:buChar char="•"/>
            </a:pPr>
            <a:r>
              <a:rPr lang="en-GB" sz="1100" dirty="0" smtClean="0"/>
              <a:t>Las</a:t>
            </a:r>
            <a:r>
              <a:rPr lang="en-GB" sz="1100" baseline="0" dirty="0" smtClean="0"/>
              <a:t> </a:t>
            </a:r>
            <a:r>
              <a:rPr lang="en-GB" sz="1100" baseline="0" dirty="0" err="1" smtClean="0"/>
              <a:t>telas</a:t>
            </a:r>
            <a:r>
              <a:rPr lang="en-GB" sz="1100" baseline="0" dirty="0" smtClean="0"/>
              <a:t> </a:t>
            </a:r>
            <a:r>
              <a:rPr lang="en-GB" sz="1100" baseline="0" dirty="0" err="1" smtClean="0"/>
              <a:t>viejas</a:t>
            </a:r>
            <a:r>
              <a:rPr lang="en-GB" sz="1100" baseline="0" dirty="0" smtClean="0"/>
              <a:t> de sari </a:t>
            </a:r>
            <a:r>
              <a:rPr lang="en-GB" sz="1100" baseline="0" dirty="0" err="1" smtClean="0"/>
              <a:t>hechas</a:t>
            </a:r>
            <a:r>
              <a:rPr lang="en-GB" sz="1100" baseline="0" dirty="0" smtClean="0"/>
              <a:t> de </a:t>
            </a:r>
            <a:r>
              <a:rPr lang="en-GB" sz="1100" baseline="0" dirty="0" err="1" smtClean="0"/>
              <a:t>algodón</a:t>
            </a:r>
            <a:r>
              <a:rPr lang="en-GB" sz="1100" baseline="0" dirty="0" smtClean="0"/>
              <a:t> se </a:t>
            </a:r>
            <a:r>
              <a:rPr lang="en-GB" sz="1100" baseline="0" dirty="0" err="1" smtClean="0"/>
              <a:t>encontró</a:t>
            </a:r>
            <a:r>
              <a:rPr lang="en-GB" sz="1100" baseline="0" dirty="0" smtClean="0"/>
              <a:t> </a:t>
            </a:r>
            <a:r>
              <a:rPr lang="en-GB" sz="1100" baseline="0" dirty="0" err="1" smtClean="0"/>
              <a:t>que</a:t>
            </a:r>
            <a:r>
              <a:rPr lang="en-GB" sz="1100" baseline="0" dirty="0" smtClean="0"/>
              <a:t> </a:t>
            </a:r>
            <a:r>
              <a:rPr lang="en-GB" sz="1100" baseline="0" dirty="0" err="1" smtClean="0"/>
              <a:t>eran</a:t>
            </a:r>
            <a:r>
              <a:rPr lang="en-GB" sz="1100" baseline="0" dirty="0" smtClean="0"/>
              <a:t> </a:t>
            </a:r>
            <a:r>
              <a:rPr lang="en-GB" sz="1100" baseline="0" dirty="0" err="1" smtClean="0"/>
              <a:t>más</a:t>
            </a:r>
            <a:r>
              <a:rPr lang="en-GB" sz="1100" baseline="0" dirty="0" smtClean="0"/>
              <a:t> </a:t>
            </a:r>
            <a:r>
              <a:rPr lang="en-GB" sz="1100" baseline="0" dirty="0" err="1" smtClean="0"/>
              <a:t>efectivas</a:t>
            </a:r>
            <a:r>
              <a:rPr lang="en-GB" sz="1100" baseline="0" dirty="0" smtClean="0"/>
              <a:t> en remover el </a:t>
            </a:r>
            <a:r>
              <a:rPr lang="en-GB" sz="1100" baseline="0" dirty="0" err="1" smtClean="0"/>
              <a:t>cólera</a:t>
            </a:r>
            <a:r>
              <a:rPr lang="en-GB" sz="1100" baseline="0" dirty="0" smtClean="0"/>
              <a:t> en </a:t>
            </a:r>
            <a:r>
              <a:rPr lang="en-GB" sz="1100" baseline="0" dirty="0" err="1" smtClean="0"/>
              <a:t>experimentos</a:t>
            </a:r>
            <a:r>
              <a:rPr lang="en-GB" sz="1100" baseline="0" dirty="0" smtClean="0"/>
              <a:t> de </a:t>
            </a:r>
            <a:r>
              <a:rPr lang="en-GB" sz="1100" baseline="0" dirty="0" err="1" smtClean="0"/>
              <a:t>laboratorio</a:t>
            </a:r>
            <a:r>
              <a:rPr lang="en-GB" sz="1100" baseline="0" dirty="0" smtClean="0"/>
              <a:t> </a:t>
            </a:r>
            <a:r>
              <a:rPr lang="en-GB" sz="1100" dirty="0" smtClean="0"/>
              <a:t>(Colwell y col. 2002). </a:t>
            </a:r>
            <a:r>
              <a:rPr lang="en-GB" sz="1100" dirty="0" err="1" smtClean="0"/>
              <a:t>Después</a:t>
            </a:r>
            <a:r>
              <a:rPr lang="en-GB" sz="1100" dirty="0" smtClean="0"/>
              <a:t> de </a:t>
            </a:r>
            <a:r>
              <a:rPr lang="en-GB" sz="1100" dirty="0" err="1" smtClean="0"/>
              <a:t>varios</a:t>
            </a:r>
            <a:r>
              <a:rPr lang="en-GB" sz="1100" baseline="0" dirty="0" smtClean="0"/>
              <a:t> </a:t>
            </a:r>
            <a:r>
              <a:rPr lang="en-GB" sz="1100" baseline="0" dirty="0" err="1" smtClean="0"/>
              <a:t>lavados</a:t>
            </a:r>
            <a:r>
              <a:rPr lang="en-GB" sz="1100" baseline="0" dirty="0" smtClean="0"/>
              <a:t>, los </a:t>
            </a:r>
            <a:r>
              <a:rPr lang="en-GB" sz="1100" baseline="0" dirty="0" err="1" smtClean="0"/>
              <a:t>hilos</a:t>
            </a:r>
            <a:r>
              <a:rPr lang="en-GB" sz="1100" baseline="0" dirty="0" smtClean="0"/>
              <a:t> del sari se </a:t>
            </a:r>
            <a:r>
              <a:rPr lang="en-GB" sz="1100" baseline="0" dirty="0" err="1" smtClean="0"/>
              <a:t>vuelven</a:t>
            </a:r>
            <a:r>
              <a:rPr lang="en-GB" sz="1100" baseline="0" dirty="0" smtClean="0"/>
              <a:t> </a:t>
            </a:r>
            <a:r>
              <a:rPr lang="en-GB" sz="1100" baseline="0" dirty="0" err="1" smtClean="0"/>
              <a:t>más</a:t>
            </a:r>
            <a:r>
              <a:rPr lang="en-GB" sz="1100" baseline="0" dirty="0" smtClean="0"/>
              <a:t> </a:t>
            </a:r>
            <a:r>
              <a:rPr lang="en-GB" sz="1100" baseline="0" dirty="0" err="1" smtClean="0"/>
              <a:t>suaves</a:t>
            </a:r>
            <a:r>
              <a:rPr lang="en-GB" sz="1100" baseline="0" dirty="0" smtClean="0"/>
              <a:t> y </a:t>
            </a:r>
            <a:r>
              <a:rPr lang="en-GB" sz="1100" baseline="0" dirty="0" err="1" smtClean="0"/>
              <a:t>holgados</a:t>
            </a:r>
            <a:r>
              <a:rPr lang="en-GB" sz="1100" baseline="0" dirty="0" smtClean="0"/>
              <a:t>, </a:t>
            </a:r>
            <a:r>
              <a:rPr lang="en-GB" sz="1100" baseline="0" dirty="0" err="1" smtClean="0"/>
              <a:t>reduciendo</a:t>
            </a:r>
            <a:r>
              <a:rPr lang="en-GB" sz="1100" baseline="0" dirty="0" smtClean="0"/>
              <a:t> el </a:t>
            </a:r>
            <a:r>
              <a:rPr lang="en-GB" sz="1100" baseline="0" dirty="0" err="1" smtClean="0"/>
              <a:t>tamaño</a:t>
            </a:r>
            <a:r>
              <a:rPr lang="en-GB" sz="1100" baseline="0" dirty="0" smtClean="0"/>
              <a:t> de </a:t>
            </a:r>
            <a:r>
              <a:rPr lang="en-GB" sz="1100" baseline="0" dirty="0" err="1" smtClean="0"/>
              <a:t>poro</a:t>
            </a:r>
            <a:r>
              <a:rPr lang="en-GB" sz="1100" baseline="0" dirty="0" smtClean="0"/>
              <a:t>, </a:t>
            </a:r>
            <a:r>
              <a:rPr lang="en-GB" sz="1100" baseline="0" dirty="0" err="1" smtClean="0"/>
              <a:t>comparado</a:t>
            </a:r>
            <a:r>
              <a:rPr lang="en-GB" sz="1100" baseline="0" dirty="0" smtClean="0"/>
              <a:t> con los saris </a:t>
            </a:r>
            <a:r>
              <a:rPr lang="en-GB" sz="1100" baseline="0" dirty="0" err="1" smtClean="0"/>
              <a:t>nuevos</a:t>
            </a:r>
            <a:r>
              <a:rPr lang="en-GB" sz="1100" baseline="0" dirty="0" smtClean="0"/>
              <a:t>. </a:t>
            </a:r>
            <a:endParaRPr lang="en-CA" sz="1100" dirty="0" smtClean="0"/>
          </a:p>
          <a:p>
            <a:pPr eaLnBrk="1" hangingPunct="1">
              <a:lnSpc>
                <a:spcPct val="90000"/>
              </a:lnSpc>
              <a:spcBef>
                <a:spcPct val="0"/>
              </a:spcBef>
            </a:pPr>
            <a:endParaRPr lang="en-US" sz="1100" dirty="0" smtClean="0"/>
          </a:p>
          <a:p>
            <a:pPr eaLnBrk="1" hangingPunct="1">
              <a:lnSpc>
                <a:spcPct val="70000"/>
              </a:lnSpc>
              <a:spcBef>
                <a:spcPct val="0"/>
              </a:spcBef>
            </a:pPr>
            <a:r>
              <a:rPr lang="en-GB" sz="1100" b="1" dirty="0" err="1" smtClean="0"/>
              <a:t>Efectividad</a:t>
            </a:r>
            <a:endParaRPr lang="en-GB" sz="1100" u="sng" dirty="0" smtClean="0"/>
          </a:p>
          <a:p>
            <a:pPr eaLnBrk="1" hangingPunct="1">
              <a:lnSpc>
                <a:spcPct val="70000"/>
              </a:lnSpc>
              <a:spcBef>
                <a:spcPct val="0"/>
              </a:spcBef>
            </a:pPr>
            <a:r>
              <a:rPr lang="en-GB" sz="1100" u="sng" dirty="0" err="1" smtClean="0"/>
              <a:t>Calidad</a:t>
            </a:r>
            <a:r>
              <a:rPr lang="en-GB" sz="1100" u="sng" dirty="0" smtClean="0"/>
              <a:t>:</a:t>
            </a:r>
            <a:r>
              <a:rPr lang="en-GB" sz="1100" dirty="0" smtClean="0"/>
              <a:t> Es</a:t>
            </a:r>
            <a:r>
              <a:rPr lang="en-GB" sz="1100" baseline="0" dirty="0" smtClean="0"/>
              <a:t> el </a:t>
            </a:r>
            <a:r>
              <a:rPr lang="en-GB" sz="1100" baseline="0" dirty="0" err="1" smtClean="0"/>
              <a:t>filtro</a:t>
            </a:r>
            <a:r>
              <a:rPr lang="en-GB" sz="1100" baseline="0" dirty="0" smtClean="0"/>
              <a:t> </a:t>
            </a:r>
            <a:r>
              <a:rPr lang="en-GB" sz="1100" baseline="0" dirty="0" err="1" smtClean="0"/>
              <a:t>menos</a:t>
            </a:r>
            <a:r>
              <a:rPr lang="en-GB" sz="1100" baseline="0" dirty="0" smtClean="0"/>
              <a:t> </a:t>
            </a:r>
            <a:r>
              <a:rPr lang="en-GB" sz="1100" baseline="0" dirty="0" err="1" smtClean="0"/>
              <a:t>efectivo</a:t>
            </a:r>
            <a:r>
              <a:rPr lang="en-GB" sz="1100" baseline="0" dirty="0" smtClean="0"/>
              <a:t> </a:t>
            </a:r>
            <a:r>
              <a:rPr lang="en-GB" sz="1100" baseline="0" dirty="0" err="1" smtClean="0"/>
              <a:t>para</a:t>
            </a:r>
            <a:r>
              <a:rPr lang="en-GB" sz="1100" baseline="0" dirty="0" smtClean="0"/>
              <a:t> remover </a:t>
            </a:r>
            <a:r>
              <a:rPr lang="en-GB" sz="1100" baseline="0" dirty="0" err="1" smtClean="0"/>
              <a:t>turbidez</a:t>
            </a:r>
            <a:r>
              <a:rPr lang="en-GB" sz="1100" baseline="0" dirty="0" smtClean="0"/>
              <a:t> y </a:t>
            </a:r>
            <a:r>
              <a:rPr lang="en-GB" sz="1100" baseline="0" dirty="0" err="1" smtClean="0"/>
              <a:t>patógenos</a:t>
            </a:r>
            <a:endParaRPr lang="en-GB" sz="1100" u="sng" dirty="0" smtClean="0"/>
          </a:p>
          <a:p>
            <a:pPr eaLnBrk="1" hangingPunct="1">
              <a:lnSpc>
                <a:spcPct val="70000"/>
              </a:lnSpc>
              <a:spcBef>
                <a:spcPct val="0"/>
              </a:spcBef>
            </a:pPr>
            <a:r>
              <a:rPr lang="en-GB" sz="1100" u="sng" dirty="0" err="1" smtClean="0"/>
              <a:t>cantidad</a:t>
            </a:r>
            <a:r>
              <a:rPr lang="en-GB" sz="1100" u="sng" dirty="0" smtClean="0"/>
              <a:t>:</a:t>
            </a:r>
            <a:r>
              <a:rPr lang="en-GB" sz="1100" dirty="0" smtClean="0"/>
              <a:t> </a:t>
            </a:r>
            <a:r>
              <a:rPr lang="en-GB" sz="1100" dirty="0" err="1" smtClean="0"/>
              <a:t>Depende</a:t>
            </a:r>
            <a:r>
              <a:rPr lang="en-GB" sz="1100" dirty="0" smtClean="0"/>
              <a:t> del </a:t>
            </a:r>
            <a:r>
              <a:rPr lang="en-GB" sz="1100" dirty="0" err="1" smtClean="0"/>
              <a:t>tamaño</a:t>
            </a:r>
            <a:r>
              <a:rPr lang="en-GB" sz="1100" dirty="0" smtClean="0"/>
              <a:t> del </a:t>
            </a:r>
            <a:r>
              <a:rPr lang="en-GB" sz="1100" dirty="0" err="1" smtClean="0"/>
              <a:t>contenedor</a:t>
            </a:r>
            <a:endParaRPr lang="en-GB" sz="1100" u="sng" dirty="0" smtClean="0"/>
          </a:p>
          <a:p>
            <a:pPr eaLnBrk="1" hangingPunct="1">
              <a:lnSpc>
                <a:spcPct val="70000"/>
              </a:lnSpc>
              <a:spcBef>
                <a:spcPct val="0"/>
              </a:spcBef>
            </a:pPr>
            <a:r>
              <a:rPr lang="en-GB" sz="1100" u="sng" dirty="0" smtClean="0"/>
              <a:t>Agua local:</a:t>
            </a:r>
            <a:r>
              <a:rPr lang="en-GB" sz="1100" dirty="0" smtClean="0"/>
              <a:t> </a:t>
            </a:r>
            <a:r>
              <a:rPr lang="en-GB" sz="1100" dirty="0" err="1" smtClean="0"/>
              <a:t>puede</a:t>
            </a:r>
            <a:r>
              <a:rPr lang="en-GB" sz="1100" dirty="0" smtClean="0"/>
              <a:t> </a:t>
            </a:r>
            <a:r>
              <a:rPr lang="en-GB" sz="1100" dirty="0" err="1" smtClean="0"/>
              <a:t>usarse</a:t>
            </a:r>
            <a:r>
              <a:rPr lang="en-GB" sz="1100" dirty="0" smtClean="0"/>
              <a:t> </a:t>
            </a:r>
            <a:r>
              <a:rPr lang="en-GB" sz="1100" dirty="0" err="1" smtClean="0"/>
              <a:t>cualquier</a:t>
            </a:r>
            <a:r>
              <a:rPr lang="en-GB" sz="1100" dirty="0" smtClean="0"/>
              <a:t> </a:t>
            </a:r>
            <a:r>
              <a:rPr lang="en-GB" sz="1100" dirty="0" err="1" smtClean="0"/>
              <a:t>fuente</a:t>
            </a:r>
            <a:r>
              <a:rPr lang="en-GB" sz="1100" baseline="0" dirty="0" smtClean="0"/>
              <a:t> de </a:t>
            </a:r>
            <a:r>
              <a:rPr lang="en-GB" sz="1100" baseline="0" dirty="0" err="1" smtClean="0"/>
              <a:t>agua</a:t>
            </a:r>
            <a:endParaRPr lang="en-GB" sz="1100" dirty="0" smtClean="0"/>
          </a:p>
          <a:p>
            <a:pPr eaLnBrk="1" hangingPunct="1">
              <a:lnSpc>
                <a:spcPct val="70000"/>
              </a:lnSpc>
              <a:spcBef>
                <a:spcPct val="0"/>
              </a:spcBef>
            </a:pPr>
            <a:endParaRPr lang="en-GB" sz="1100" b="1" dirty="0" smtClean="0"/>
          </a:p>
          <a:p>
            <a:pPr eaLnBrk="1" hangingPunct="1">
              <a:lnSpc>
                <a:spcPct val="70000"/>
              </a:lnSpc>
              <a:spcBef>
                <a:spcPct val="0"/>
              </a:spcBef>
            </a:pPr>
            <a:r>
              <a:rPr lang="en-GB" sz="1100" b="1" dirty="0" err="1" smtClean="0"/>
              <a:t>Conveniencia</a:t>
            </a:r>
            <a:endParaRPr lang="en-GB" sz="1100" b="1" dirty="0" smtClean="0"/>
          </a:p>
          <a:p>
            <a:pPr eaLnBrk="1" hangingPunct="1">
              <a:lnSpc>
                <a:spcPct val="70000"/>
              </a:lnSpc>
              <a:spcBef>
                <a:spcPct val="0"/>
              </a:spcBef>
            </a:pPr>
            <a:r>
              <a:rPr lang="en-GB" sz="1100" u="sng" dirty="0" err="1" smtClean="0"/>
              <a:t>Disponibilidad</a:t>
            </a:r>
            <a:r>
              <a:rPr lang="en-GB" sz="1100" u="sng" baseline="0" dirty="0" smtClean="0"/>
              <a:t> </a:t>
            </a:r>
            <a:r>
              <a:rPr lang="en-GB" sz="1100" u="sng" baseline="0" dirty="0" smtClean="0"/>
              <a:t>local: </a:t>
            </a:r>
            <a:r>
              <a:rPr lang="en-GB" sz="1100" u="none" baseline="0" dirty="0" smtClean="0"/>
              <a:t> la </a:t>
            </a:r>
            <a:r>
              <a:rPr lang="en-GB" sz="1100" u="none" baseline="0" dirty="0" err="1" smtClean="0"/>
              <a:t>tela</a:t>
            </a:r>
            <a:r>
              <a:rPr lang="en-GB" sz="1100" u="none" baseline="0" dirty="0" smtClean="0"/>
              <a:t> </a:t>
            </a:r>
            <a:r>
              <a:rPr lang="en-GB" sz="1100" u="none" baseline="0" dirty="0" err="1" smtClean="0"/>
              <a:t>está</a:t>
            </a:r>
            <a:r>
              <a:rPr lang="en-GB" sz="1100" u="none" baseline="0" dirty="0" smtClean="0"/>
              <a:t> </a:t>
            </a:r>
            <a:r>
              <a:rPr lang="en-GB" sz="1100" u="none" baseline="0" dirty="0" err="1" smtClean="0"/>
              <a:t>disponible</a:t>
            </a:r>
            <a:r>
              <a:rPr lang="en-GB" sz="1100" u="none" baseline="0" dirty="0" smtClean="0"/>
              <a:t> en </a:t>
            </a:r>
            <a:r>
              <a:rPr lang="en-GB" sz="1100" u="none" baseline="0" dirty="0" err="1" smtClean="0"/>
              <a:t>todo</a:t>
            </a:r>
            <a:r>
              <a:rPr lang="en-GB" sz="1100" u="none" baseline="0" dirty="0" smtClean="0"/>
              <a:t> el </a:t>
            </a:r>
            <a:r>
              <a:rPr lang="en-GB" sz="1100" u="none" baseline="0" dirty="0" err="1" smtClean="0"/>
              <a:t>mundo</a:t>
            </a:r>
            <a:r>
              <a:rPr lang="en-GB" sz="1100" u="none" baseline="0" dirty="0" smtClean="0"/>
              <a:t>, se </a:t>
            </a:r>
            <a:r>
              <a:rPr lang="en-GB" sz="1100" u="none" baseline="0" dirty="0" err="1" smtClean="0"/>
              <a:t>pueden</a:t>
            </a:r>
            <a:r>
              <a:rPr lang="en-GB" sz="1100" u="none" baseline="0" dirty="0" smtClean="0"/>
              <a:t> </a:t>
            </a:r>
            <a:r>
              <a:rPr lang="en-GB" sz="1100" u="none" baseline="0" dirty="0" err="1" smtClean="0"/>
              <a:t>reciclar</a:t>
            </a:r>
            <a:r>
              <a:rPr lang="en-GB" sz="1100" u="none" baseline="0" dirty="0" smtClean="0"/>
              <a:t> </a:t>
            </a:r>
            <a:r>
              <a:rPr lang="en-GB" sz="1100" u="none" baseline="0" dirty="0" err="1" smtClean="0"/>
              <a:t>telas</a:t>
            </a:r>
            <a:r>
              <a:rPr lang="en-GB" sz="1100" u="none" baseline="0" dirty="0" smtClean="0"/>
              <a:t> </a:t>
            </a:r>
            <a:r>
              <a:rPr lang="en-GB" sz="1100" u="none" baseline="0" dirty="0" err="1" smtClean="0"/>
              <a:t>viejas</a:t>
            </a:r>
            <a:endParaRPr lang="en-GB" sz="1100" u="sng" dirty="0" smtClean="0"/>
          </a:p>
          <a:p>
            <a:pPr eaLnBrk="1" hangingPunct="1">
              <a:lnSpc>
                <a:spcPct val="70000"/>
              </a:lnSpc>
              <a:spcBef>
                <a:spcPct val="0"/>
              </a:spcBef>
            </a:pPr>
            <a:r>
              <a:rPr lang="en-GB" sz="1100" u="sng" dirty="0" err="1" smtClean="0"/>
              <a:t>Tiempo</a:t>
            </a:r>
            <a:r>
              <a:rPr lang="en-GB" sz="1100" u="sng" dirty="0" smtClean="0"/>
              <a:t>:</a:t>
            </a:r>
            <a:r>
              <a:rPr lang="en-GB" sz="1100" dirty="0" smtClean="0"/>
              <a:t> la </a:t>
            </a:r>
            <a:r>
              <a:rPr lang="en-GB" sz="1100" dirty="0" err="1" smtClean="0"/>
              <a:t>velocidad</a:t>
            </a:r>
            <a:r>
              <a:rPr lang="en-GB" sz="1100" dirty="0" smtClean="0"/>
              <a:t> de </a:t>
            </a:r>
            <a:r>
              <a:rPr lang="en-GB" sz="1100" dirty="0" err="1" smtClean="0"/>
              <a:t>flujo</a:t>
            </a:r>
            <a:r>
              <a:rPr lang="en-GB" sz="1100" dirty="0" smtClean="0"/>
              <a:t> </a:t>
            </a:r>
            <a:r>
              <a:rPr lang="en-GB" sz="1100" dirty="0" err="1" smtClean="0"/>
              <a:t>es</a:t>
            </a:r>
            <a:r>
              <a:rPr lang="en-GB" sz="1100" dirty="0" smtClean="0"/>
              <a:t> </a:t>
            </a:r>
            <a:r>
              <a:rPr lang="en-GB" sz="1100" dirty="0" err="1" smtClean="0"/>
              <a:t>rápida</a:t>
            </a:r>
            <a:endParaRPr lang="en-GB" sz="1100" u="sng" dirty="0" smtClean="0"/>
          </a:p>
          <a:p>
            <a:pPr eaLnBrk="1" hangingPunct="1">
              <a:lnSpc>
                <a:spcPct val="70000"/>
              </a:lnSpc>
              <a:spcBef>
                <a:spcPct val="0"/>
              </a:spcBef>
            </a:pPr>
            <a:r>
              <a:rPr lang="en-GB" sz="1100" u="sng" dirty="0" err="1" smtClean="0"/>
              <a:t>Operacióon</a:t>
            </a:r>
            <a:r>
              <a:rPr lang="en-GB" sz="1100" u="sng" baseline="0" dirty="0" smtClean="0"/>
              <a:t> y </a:t>
            </a:r>
            <a:r>
              <a:rPr lang="en-GB" sz="1100" u="sng" baseline="0" dirty="0" err="1" smtClean="0"/>
              <a:t>mantenimiento</a:t>
            </a:r>
            <a:r>
              <a:rPr lang="en-GB" sz="1100" u="sng" dirty="0" smtClean="0"/>
              <a:t>:</a:t>
            </a:r>
            <a:r>
              <a:rPr lang="en-GB" sz="1100" dirty="0" smtClean="0"/>
              <a:t> Simple; la</a:t>
            </a:r>
            <a:r>
              <a:rPr lang="en-GB" sz="1100" baseline="0" dirty="0" smtClean="0"/>
              <a:t> </a:t>
            </a:r>
            <a:r>
              <a:rPr lang="en-GB" sz="1100" baseline="0" dirty="0" err="1" smtClean="0"/>
              <a:t>tela</a:t>
            </a:r>
            <a:r>
              <a:rPr lang="en-GB" sz="1100" baseline="0" dirty="0" smtClean="0"/>
              <a:t> </a:t>
            </a:r>
            <a:r>
              <a:rPr lang="en-GB" sz="1100" baseline="0" dirty="0" err="1" smtClean="0"/>
              <a:t>necesita</a:t>
            </a:r>
            <a:r>
              <a:rPr lang="en-GB" sz="1100" baseline="0" dirty="0" smtClean="0"/>
              <a:t> </a:t>
            </a:r>
            <a:r>
              <a:rPr lang="en-GB" sz="1100" baseline="0" dirty="0" err="1" smtClean="0"/>
              <a:t>lavarse</a:t>
            </a:r>
            <a:r>
              <a:rPr lang="en-GB" sz="1100" baseline="0" dirty="0" smtClean="0"/>
              <a:t> con </a:t>
            </a:r>
            <a:r>
              <a:rPr lang="en-GB" sz="1100" baseline="0" dirty="0" err="1" smtClean="0"/>
              <a:t>agua</a:t>
            </a:r>
            <a:r>
              <a:rPr lang="en-GB" sz="1100" baseline="0" dirty="0" smtClean="0"/>
              <a:t> </a:t>
            </a:r>
            <a:r>
              <a:rPr lang="en-GB" sz="1100" baseline="0" dirty="0" err="1" smtClean="0"/>
              <a:t>limpia</a:t>
            </a:r>
            <a:endParaRPr lang="en-GB" sz="1100" u="sng" dirty="0" smtClean="0"/>
          </a:p>
          <a:p>
            <a:pPr eaLnBrk="1" hangingPunct="1">
              <a:lnSpc>
                <a:spcPct val="70000"/>
              </a:lnSpc>
              <a:spcBef>
                <a:spcPct val="0"/>
              </a:spcBef>
            </a:pPr>
            <a:r>
              <a:rPr lang="en-GB" sz="1100" u="sng" dirty="0" err="1" smtClean="0"/>
              <a:t>Duración</a:t>
            </a:r>
            <a:r>
              <a:rPr lang="en-GB" sz="1100" u="sng" dirty="0" smtClean="0"/>
              <a:t>:</a:t>
            </a:r>
            <a:r>
              <a:rPr lang="en-GB" sz="1100" dirty="0" smtClean="0"/>
              <a:t> la </a:t>
            </a:r>
            <a:r>
              <a:rPr lang="en-GB" sz="1100" dirty="0" err="1" smtClean="0"/>
              <a:t>tela</a:t>
            </a:r>
            <a:r>
              <a:rPr lang="en-GB" sz="1100" dirty="0" smtClean="0"/>
              <a:t> </a:t>
            </a:r>
            <a:r>
              <a:rPr lang="en-GB" sz="1100" dirty="0" err="1" smtClean="0"/>
              <a:t>puede</a:t>
            </a:r>
            <a:r>
              <a:rPr lang="en-GB" sz="1100" dirty="0" smtClean="0"/>
              <a:t> </a:t>
            </a:r>
            <a:r>
              <a:rPr lang="en-GB" sz="1100" dirty="0" err="1" smtClean="0"/>
              <a:t>necesitar</a:t>
            </a:r>
            <a:r>
              <a:rPr lang="en-GB" sz="1100" dirty="0" smtClean="0"/>
              <a:t> ser </a:t>
            </a:r>
            <a:r>
              <a:rPr lang="en-GB" sz="1100" dirty="0" err="1" smtClean="0"/>
              <a:t>reemplazada</a:t>
            </a:r>
            <a:endParaRPr lang="en-GB" sz="1100" dirty="0" smtClean="0"/>
          </a:p>
          <a:p>
            <a:pPr eaLnBrk="1" hangingPunct="1">
              <a:lnSpc>
                <a:spcPct val="70000"/>
              </a:lnSpc>
              <a:spcBef>
                <a:spcPct val="0"/>
              </a:spcBef>
            </a:pPr>
            <a:endParaRPr lang="en-GB" sz="1100" b="1" dirty="0" smtClean="0"/>
          </a:p>
          <a:p>
            <a:pPr eaLnBrk="1" hangingPunct="1">
              <a:lnSpc>
                <a:spcPct val="70000"/>
              </a:lnSpc>
              <a:spcBef>
                <a:spcPct val="0"/>
              </a:spcBef>
            </a:pPr>
            <a:r>
              <a:rPr lang="en-GB" sz="1100" b="1" dirty="0" err="1" smtClean="0"/>
              <a:t>Aceptación</a:t>
            </a:r>
            <a:endParaRPr lang="en-GB" sz="1100" b="1" dirty="0" smtClean="0"/>
          </a:p>
          <a:p>
            <a:pPr eaLnBrk="1" hangingPunct="1">
              <a:lnSpc>
                <a:spcPct val="70000"/>
              </a:lnSpc>
              <a:spcBef>
                <a:spcPct val="0"/>
              </a:spcBef>
            </a:pPr>
            <a:r>
              <a:rPr lang="en-GB" sz="1100" u="sng" dirty="0" err="1" smtClean="0"/>
              <a:t>Sabor</a:t>
            </a:r>
            <a:r>
              <a:rPr lang="en-GB" sz="1100" u="sng" dirty="0" smtClean="0"/>
              <a:t>, </a:t>
            </a:r>
            <a:r>
              <a:rPr lang="en-GB" sz="1100" u="sng" dirty="0" err="1" smtClean="0"/>
              <a:t>olor</a:t>
            </a:r>
            <a:r>
              <a:rPr lang="en-GB" sz="1100" u="sng" dirty="0" smtClean="0"/>
              <a:t>, </a:t>
            </a:r>
            <a:r>
              <a:rPr lang="en-GB" sz="1100" u="sng" dirty="0" err="1" smtClean="0"/>
              <a:t>color</a:t>
            </a:r>
            <a:r>
              <a:rPr lang="en-GB" sz="1100" u="sng" dirty="0" smtClean="0"/>
              <a:t>:</a:t>
            </a:r>
            <a:r>
              <a:rPr lang="en-GB" sz="1100" dirty="0" smtClean="0"/>
              <a:t> </a:t>
            </a:r>
            <a:r>
              <a:rPr lang="en-GB" sz="1100" dirty="0" err="1" smtClean="0"/>
              <a:t>puede</a:t>
            </a:r>
            <a:r>
              <a:rPr lang="en-GB" sz="1100" dirty="0" smtClean="0"/>
              <a:t> </a:t>
            </a:r>
            <a:r>
              <a:rPr lang="en-GB" sz="1100" dirty="0" err="1" smtClean="0"/>
              <a:t>mejorarse</a:t>
            </a:r>
            <a:endParaRPr lang="en-GB" sz="1100" u="sng" dirty="0" smtClean="0"/>
          </a:p>
          <a:p>
            <a:pPr eaLnBrk="1" hangingPunct="1">
              <a:lnSpc>
                <a:spcPct val="70000"/>
              </a:lnSpc>
              <a:spcBef>
                <a:spcPct val="0"/>
              </a:spcBef>
            </a:pPr>
            <a:r>
              <a:rPr lang="en-GB" sz="1100" u="sng" dirty="0" err="1" smtClean="0"/>
              <a:t>Facilidad</a:t>
            </a:r>
            <a:r>
              <a:rPr lang="en-GB" sz="1100" u="sng" dirty="0" smtClean="0"/>
              <a:t> de </a:t>
            </a:r>
            <a:r>
              <a:rPr lang="en-GB" sz="1100" u="sng" dirty="0" err="1" smtClean="0"/>
              <a:t>uso</a:t>
            </a:r>
            <a:r>
              <a:rPr lang="en-GB" sz="1100" u="sng" dirty="0" smtClean="0"/>
              <a:t>:</a:t>
            </a:r>
            <a:r>
              <a:rPr lang="en-GB" sz="1100" dirty="0" smtClean="0"/>
              <a:t> </a:t>
            </a:r>
            <a:r>
              <a:rPr lang="en-GB" sz="1100" dirty="0" err="1" smtClean="0"/>
              <a:t>muy</a:t>
            </a:r>
            <a:r>
              <a:rPr lang="en-GB" sz="1100" dirty="0" smtClean="0"/>
              <a:t> </a:t>
            </a:r>
            <a:r>
              <a:rPr lang="en-GB" sz="1100" dirty="0" err="1" smtClean="0"/>
              <a:t>fácil</a:t>
            </a:r>
            <a:endParaRPr lang="en-GB" sz="1100" dirty="0" smtClean="0"/>
          </a:p>
          <a:p>
            <a:pPr eaLnBrk="1" hangingPunct="1">
              <a:lnSpc>
                <a:spcPct val="70000"/>
              </a:lnSpc>
              <a:spcBef>
                <a:spcPct val="0"/>
              </a:spcBef>
            </a:pPr>
            <a:endParaRPr lang="en-GB" sz="1100" b="1" dirty="0" smtClean="0"/>
          </a:p>
          <a:p>
            <a:pPr eaLnBrk="1" hangingPunct="1">
              <a:lnSpc>
                <a:spcPct val="70000"/>
              </a:lnSpc>
              <a:spcBef>
                <a:spcPct val="0"/>
              </a:spcBef>
            </a:pPr>
            <a:r>
              <a:rPr lang="en-GB" sz="1100" b="1" dirty="0" err="1" smtClean="0"/>
              <a:t>Costo</a:t>
            </a:r>
            <a:endParaRPr lang="en-GB" sz="1100" u="sng" dirty="0" smtClean="0"/>
          </a:p>
          <a:p>
            <a:pPr eaLnBrk="1" hangingPunct="1">
              <a:lnSpc>
                <a:spcPct val="70000"/>
              </a:lnSpc>
              <a:spcBef>
                <a:spcPct val="0"/>
              </a:spcBef>
            </a:pPr>
            <a:r>
              <a:rPr lang="en-GB" sz="1100" u="sng" dirty="0" err="1" smtClean="0"/>
              <a:t>Costo</a:t>
            </a:r>
            <a:r>
              <a:rPr lang="en-GB" sz="1100" u="sng" baseline="0" dirty="0" smtClean="0"/>
              <a:t> </a:t>
            </a:r>
            <a:r>
              <a:rPr lang="en-GB" sz="1100" u="sng" baseline="0" dirty="0" err="1" smtClean="0"/>
              <a:t>inicial</a:t>
            </a:r>
            <a:r>
              <a:rPr lang="en-GB" sz="1100" u="sng" baseline="0" dirty="0" smtClean="0"/>
              <a:t> de </a:t>
            </a:r>
            <a:r>
              <a:rPr lang="en-GB" sz="1100" u="sng" baseline="0" dirty="0" err="1" smtClean="0"/>
              <a:t>compra</a:t>
            </a:r>
            <a:r>
              <a:rPr lang="en-GB" sz="1100" u="sng" baseline="0" dirty="0" smtClean="0"/>
              <a:t> </a:t>
            </a:r>
            <a:r>
              <a:rPr lang="en-GB" sz="1100" u="sng" dirty="0" smtClean="0"/>
              <a:t>:</a:t>
            </a:r>
            <a:r>
              <a:rPr lang="en-GB" sz="1100" dirty="0" smtClean="0"/>
              <a:t> gratis o </a:t>
            </a:r>
            <a:r>
              <a:rPr lang="en-GB" sz="1100" dirty="0" err="1" smtClean="0"/>
              <a:t>bajo</a:t>
            </a:r>
            <a:r>
              <a:rPr lang="en-GB" sz="1100" dirty="0" smtClean="0"/>
              <a:t> </a:t>
            </a:r>
            <a:r>
              <a:rPr lang="en-GB" sz="1100" dirty="0" err="1" smtClean="0"/>
              <a:t>costo</a:t>
            </a:r>
            <a:r>
              <a:rPr lang="en-GB" sz="1100" baseline="0" dirty="0" smtClean="0"/>
              <a:t> </a:t>
            </a:r>
            <a:r>
              <a:rPr lang="en-GB" sz="1100" baseline="0" dirty="0" err="1" smtClean="0"/>
              <a:t>ya</a:t>
            </a:r>
            <a:r>
              <a:rPr lang="en-GB" sz="1100" baseline="0" dirty="0" smtClean="0"/>
              <a:t> </a:t>
            </a:r>
            <a:r>
              <a:rPr lang="en-GB" sz="1100" baseline="0" dirty="0" err="1" smtClean="0"/>
              <a:t>que</a:t>
            </a:r>
            <a:r>
              <a:rPr lang="en-GB" sz="1100" baseline="0" dirty="0" smtClean="0"/>
              <a:t> los </a:t>
            </a:r>
            <a:r>
              <a:rPr lang="en-GB" sz="1100" baseline="0" dirty="0" err="1" smtClean="0"/>
              <a:t>domicilios</a:t>
            </a:r>
            <a:r>
              <a:rPr lang="en-GB" sz="1100" baseline="0" dirty="0" smtClean="0"/>
              <a:t> </a:t>
            </a:r>
            <a:r>
              <a:rPr lang="en-GB" sz="1100" baseline="0" dirty="0" err="1" smtClean="0"/>
              <a:t>pueden</a:t>
            </a:r>
            <a:r>
              <a:rPr lang="en-GB" sz="1100" baseline="0" dirty="0" smtClean="0"/>
              <a:t> </a:t>
            </a:r>
            <a:r>
              <a:rPr lang="en-GB" sz="1100" baseline="0" dirty="0" err="1" smtClean="0"/>
              <a:t>usar</a:t>
            </a:r>
            <a:r>
              <a:rPr lang="en-GB" sz="1100" baseline="0" dirty="0" smtClean="0"/>
              <a:t> </a:t>
            </a:r>
            <a:r>
              <a:rPr lang="en-GB" sz="1100" baseline="0" dirty="0" err="1" smtClean="0"/>
              <a:t>viejas</a:t>
            </a:r>
            <a:r>
              <a:rPr lang="en-GB" sz="1100" baseline="0" dirty="0" smtClean="0"/>
              <a:t> </a:t>
            </a:r>
            <a:r>
              <a:rPr lang="en-GB" sz="1100" baseline="0" dirty="0" err="1" smtClean="0"/>
              <a:t>telas</a:t>
            </a:r>
            <a:r>
              <a:rPr lang="en-GB" sz="1100" baseline="0" dirty="0" smtClean="0"/>
              <a:t> </a:t>
            </a:r>
            <a:r>
              <a:rPr lang="en-GB" sz="1100" baseline="0" dirty="0" err="1" smtClean="0"/>
              <a:t>como</a:t>
            </a:r>
            <a:r>
              <a:rPr lang="en-GB" sz="1100" baseline="0" dirty="0" smtClean="0"/>
              <a:t> </a:t>
            </a:r>
            <a:r>
              <a:rPr lang="en-GB" sz="1100" baseline="0" dirty="0" err="1" smtClean="0"/>
              <a:t>filtros</a:t>
            </a:r>
            <a:endParaRPr lang="en-GB" sz="1100" u="sng" dirty="0" smtClean="0"/>
          </a:p>
          <a:p>
            <a:pPr eaLnBrk="1" hangingPunct="1">
              <a:lnSpc>
                <a:spcPct val="70000"/>
              </a:lnSpc>
              <a:spcBef>
                <a:spcPct val="0"/>
              </a:spcBef>
            </a:pPr>
            <a:r>
              <a:rPr lang="en-GB" sz="1100" u="sng" dirty="0" err="1" smtClean="0"/>
              <a:t>Costo</a:t>
            </a:r>
            <a:r>
              <a:rPr lang="en-GB" sz="1100" u="sng" baseline="0" dirty="0" smtClean="0"/>
              <a:t> </a:t>
            </a:r>
            <a:r>
              <a:rPr lang="en-GB" sz="1100" u="sng" baseline="0" dirty="0" err="1" smtClean="0"/>
              <a:t>operacional</a:t>
            </a:r>
            <a:r>
              <a:rPr lang="en-GB" sz="1100" u="sng" dirty="0" smtClean="0"/>
              <a:t>:</a:t>
            </a:r>
            <a:r>
              <a:rPr lang="en-GB" sz="1100" dirty="0" smtClean="0"/>
              <a:t> </a:t>
            </a:r>
            <a:r>
              <a:rPr lang="en-GB" sz="1100" dirty="0" err="1" smtClean="0"/>
              <a:t>Ninguno</a:t>
            </a:r>
            <a:endParaRPr lang="en-US" sz="1100" dirty="0" smtClean="0"/>
          </a:p>
          <a:p>
            <a:pPr eaLnBrk="1" hangingPunct="1">
              <a:lnSpc>
                <a:spcPct val="90000"/>
              </a:lnSpc>
              <a:spcBef>
                <a:spcPct val="0"/>
              </a:spcBef>
            </a:pPr>
            <a:endParaRPr lang="en-US" sz="1100"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26447FC7-9F7E-4452-A98A-D516ED43036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lnSpc>
                <a:spcPct val="90000"/>
              </a:lnSpc>
              <a:spcBef>
                <a:spcPct val="0"/>
              </a:spcBef>
              <a:buFontTx/>
              <a:buChar char="•"/>
            </a:pPr>
            <a:r>
              <a:rPr lang="en-GB" sz="1100" dirty="0" smtClean="0"/>
              <a:t>El </a:t>
            </a:r>
            <a:r>
              <a:rPr lang="en-GB" sz="1100" dirty="0" err="1" smtClean="0"/>
              <a:t>filtro</a:t>
            </a:r>
            <a:r>
              <a:rPr lang="en-GB" sz="1100" dirty="0" smtClean="0"/>
              <a:t> de bioarena (FBA) </a:t>
            </a:r>
            <a:r>
              <a:rPr lang="en-GB" sz="1100" dirty="0" err="1" smtClean="0"/>
              <a:t>es</a:t>
            </a:r>
            <a:r>
              <a:rPr lang="en-GB" sz="1100" dirty="0" smtClean="0"/>
              <a:t> </a:t>
            </a:r>
            <a:r>
              <a:rPr lang="en-GB" sz="1100" dirty="0" err="1" smtClean="0"/>
              <a:t>una</a:t>
            </a:r>
            <a:r>
              <a:rPr lang="en-GB" sz="1100" dirty="0" smtClean="0"/>
              <a:t> </a:t>
            </a:r>
            <a:r>
              <a:rPr lang="en-GB" sz="1100" dirty="0" err="1" smtClean="0"/>
              <a:t>adaptación</a:t>
            </a:r>
            <a:r>
              <a:rPr lang="en-GB" sz="1100" dirty="0" smtClean="0"/>
              <a:t> del </a:t>
            </a:r>
            <a:r>
              <a:rPr lang="en-GB" sz="1100" dirty="0" err="1" smtClean="0"/>
              <a:t>tradicional</a:t>
            </a:r>
            <a:r>
              <a:rPr lang="en-GB" sz="1100" dirty="0" smtClean="0"/>
              <a:t> </a:t>
            </a:r>
            <a:r>
              <a:rPr lang="en-GB" sz="1100" dirty="0" err="1" smtClean="0"/>
              <a:t>filtro</a:t>
            </a:r>
            <a:r>
              <a:rPr lang="en-GB" sz="1100" dirty="0" smtClean="0"/>
              <a:t> de arena lento, </a:t>
            </a:r>
            <a:r>
              <a:rPr lang="en-GB" sz="1100" dirty="0" err="1" smtClean="0"/>
              <a:t>que</a:t>
            </a:r>
            <a:r>
              <a:rPr lang="en-GB" sz="1100" dirty="0" smtClean="0"/>
              <a:t> se ha </a:t>
            </a:r>
            <a:r>
              <a:rPr lang="en-GB" sz="1100" dirty="0" err="1" smtClean="0"/>
              <a:t>estado</a:t>
            </a:r>
            <a:r>
              <a:rPr lang="en-GB" sz="1100" dirty="0" smtClean="0"/>
              <a:t> </a:t>
            </a:r>
            <a:r>
              <a:rPr lang="en-GB" sz="1100" dirty="0" err="1" smtClean="0"/>
              <a:t>usando</a:t>
            </a:r>
            <a:r>
              <a:rPr lang="en-GB" sz="1100" dirty="0" smtClean="0"/>
              <a:t> en el </a:t>
            </a:r>
            <a:r>
              <a:rPr lang="en-GB" sz="1100" dirty="0" err="1" smtClean="0"/>
              <a:t>tratamiendo</a:t>
            </a:r>
            <a:r>
              <a:rPr lang="en-GB" sz="1100" dirty="0" smtClean="0"/>
              <a:t> de </a:t>
            </a:r>
            <a:r>
              <a:rPr lang="en-GB" sz="1100" dirty="0" err="1" smtClean="0"/>
              <a:t>agua</a:t>
            </a:r>
            <a:r>
              <a:rPr lang="en-GB" sz="1100" dirty="0" smtClean="0"/>
              <a:t> a </a:t>
            </a:r>
            <a:r>
              <a:rPr lang="en-GB" sz="1100" dirty="0" err="1" smtClean="0"/>
              <a:t>nivel</a:t>
            </a:r>
            <a:r>
              <a:rPr lang="en-GB" sz="1100" dirty="0" smtClean="0"/>
              <a:t> </a:t>
            </a:r>
            <a:r>
              <a:rPr lang="en-GB" sz="1100" dirty="0" err="1" smtClean="0"/>
              <a:t>comunitario</a:t>
            </a:r>
            <a:r>
              <a:rPr lang="en-GB" sz="1100" dirty="0" smtClean="0"/>
              <a:t> </a:t>
            </a:r>
            <a:r>
              <a:rPr lang="en-GB" sz="1100" dirty="0" err="1" smtClean="0"/>
              <a:t>por</a:t>
            </a:r>
            <a:r>
              <a:rPr lang="en-GB" sz="1100" dirty="0" smtClean="0"/>
              <a:t> </a:t>
            </a:r>
            <a:r>
              <a:rPr lang="en-GB" sz="1100" dirty="0" err="1" smtClean="0"/>
              <a:t>siglos</a:t>
            </a:r>
            <a:r>
              <a:rPr lang="en-GB" sz="1100" dirty="0" smtClean="0"/>
              <a:t>.</a:t>
            </a:r>
            <a:r>
              <a:rPr lang="en-GB" sz="1100" baseline="0" dirty="0" smtClean="0"/>
              <a:t> El FBA </a:t>
            </a:r>
            <a:r>
              <a:rPr lang="en-GB" sz="1100" baseline="0" dirty="0" err="1" smtClean="0"/>
              <a:t>es</a:t>
            </a:r>
            <a:r>
              <a:rPr lang="en-GB" sz="1100" baseline="0" dirty="0" smtClean="0"/>
              <a:t> </a:t>
            </a:r>
            <a:r>
              <a:rPr lang="en-GB" sz="1100" baseline="0" dirty="0" err="1" smtClean="0"/>
              <a:t>más</a:t>
            </a:r>
            <a:r>
              <a:rPr lang="en-GB" sz="1100" baseline="0" dirty="0" smtClean="0"/>
              <a:t> </a:t>
            </a:r>
            <a:r>
              <a:rPr lang="en-GB" sz="1100" baseline="0" dirty="0" err="1" smtClean="0"/>
              <a:t>pequeño</a:t>
            </a:r>
            <a:r>
              <a:rPr lang="en-GB" sz="1100" baseline="0" dirty="0" smtClean="0"/>
              <a:t> y </a:t>
            </a:r>
            <a:r>
              <a:rPr lang="en-GB" sz="1100" baseline="0" dirty="0" err="1" smtClean="0"/>
              <a:t>adaptado</a:t>
            </a:r>
            <a:r>
              <a:rPr lang="en-GB" sz="1100" baseline="0" dirty="0" smtClean="0"/>
              <a:t> </a:t>
            </a:r>
            <a:r>
              <a:rPr lang="en-GB" sz="1100" baseline="0" dirty="0" err="1" smtClean="0"/>
              <a:t>para</a:t>
            </a:r>
            <a:r>
              <a:rPr lang="en-GB" sz="1100" baseline="0" dirty="0" smtClean="0"/>
              <a:t> </a:t>
            </a:r>
            <a:r>
              <a:rPr lang="en-GB" sz="1100" baseline="0" dirty="0" err="1" smtClean="0"/>
              <a:t>uso</a:t>
            </a:r>
            <a:r>
              <a:rPr lang="en-GB" sz="1100" baseline="0" dirty="0" smtClean="0"/>
              <a:t> </a:t>
            </a:r>
            <a:r>
              <a:rPr lang="en-GB" sz="1100" baseline="0" dirty="0" err="1" smtClean="0"/>
              <a:t>intermitente</a:t>
            </a:r>
            <a:r>
              <a:rPr lang="en-GB" sz="1100" baseline="0" dirty="0" smtClean="0"/>
              <a:t>, </a:t>
            </a:r>
            <a:r>
              <a:rPr lang="en-GB" sz="1100" baseline="0" dirty="0" err="1" smtClean="0"/>
              <a:t>haciendo</a:t>
            </a:r>
            <a:r>
              <a:rPr lang="en-GB" sz="1100" baseline="0" dirty="0" smtClean="0"/>
              <a:t> </a:t>
            </a:r>
            <a:r>
              <a:rPr lang="en-GB" sz="1100" baseline="0" dirty="0" err="1" smtClean="0"/>
              <a:t>adecuado</a:t>
            </a:r>
            <a:r>
              <a:rPr lang="en-GB" sz="1100" baseline="0" dirty="0" smtClean="0"/>
              <a:t> </a:t>
            </a:r>
            <a:r>
              <a:rPr lang="en-GB" sz="1100" baseline="0" dirty="0" err="1" smtClean="0"/>
              <a:t>para</a:t>
            </a:r>
            <a:r>
              <a:rPr lang="en-GB" sz="1100" baseline="0" dirty="0" smtClean="0"/>
              <a:t> los </a:t>
            </a:r>
            <a:r>
              <a:rPr lang="en-GB" sz="1100" baseline="0" dirty="0" err="1" smtClean="0"/>
              <a:t>hogares</a:t>
            </a:r>
            <a:r>
              <a:rPr lang="en-GB" sz="1100" baseline="0" dirty="0" smtClean="0"/>
              <a:t>. </a:t>
            </a:r>
            <a:endParaRPr lang="en-GB" sz="1100" dirty="0" smtClean="0"/>
          </a:p>
          <a:p>
            <a:pPr eaLnBrk="1" hangingPunct="1">
              <a:lnSpc>
                <a:spcPct val="90000"/>
              </a:lnSpc>
              <a:spcBef>
                <a:spcPct val="0"/>
              </a:spcBef>
              <a:buFontTx/>
              <a:buChar char="•"/>
            </a:pPr>
            <a:r>
              <a:rPr lang="en-GB" sz="1100" dirty="0" smtClean="0"/>
              <a:t>El</a:t>
            </a:r>
            <a:r>
              <a:rPr lang="en-GB" sz="1100" baseline="0" dirty="0" smtClean="0"/>
              <a:t> </a:t>
            </a:r>
            <a:r>
              <a:rPr lang="en-GB" sz="1100" baseline="0" dirty="0" err="1" smtClean="0"/>
              <a:t>tratamiento</a:t>
            </a:r>
            <a:r>
              <a:rPr lang="en-GB" sz="1100" baseline="0" dirty="0" smtClean="0"/>
              <a:t> del </a:t>
            </a:r>
            <a:r>
              <a:rPr lang="en-GB" sz="1100" baseline="0" dirty="0" err="1" smtClean="0"/>
              <a:t>agua</a:t>
            </a:r>
            <a:r>
              <a:rPr lang="en-GB" sz="1100" baseline="0" dirty="0" smtClean="0"/>
              <a:t> </a:t>
            </a:r>
            <a:r>
              <a:rPr lang="en-GB" sz="1100" baseline="0" dirty="0" err="1" smtClean="0"/>
              <a:t>es</a:t>
            </a:r>
            <a:r>
              <a:rPr lang="en-GB" sz="1100" baseline="0" dirty="0" smtClean="0"/>
              <a:t> </a:t>
            </a:r>
            <a:r>
              <a:rPr lang="en-GB" sz="1100" baseline="0" dirty="0" err="1" smtClean="0"/>
              <a:t>llevado</a:t>
            </a:r>
            <a:r>
              <a:rPr lang="en-GB" sz="1100" baseline="0" dirty="0" smtClean="0"/>
              <a:t> a </a:t>
            </a:r>
            <a:r>
              <a:rPr lang="en-GB" sz="1100" baseline="0" dirty="0" err="1" smtClean="0"/>
              <a:t>cabo</a:t>
            </a:r>
            <a:r>
              <a:rPr lang="en-GB" sz="1100" baseline="0" dirty="0" smtClean="0"/>
              <a:t> </a:t>
            </a:r>
            <a:r>
              <a:rPr lang="en-GB" sz="1100" baseline="0" dirty="0" err="1" smtClean="0"/>
              <a:t>por</a:t>
            </a:r>
            <a:r>
              <a:rPr lang="en-GB" sz="1100" baseline="0" dirty="0" smtClean="0"/>
              <a:t> la arena del interior del </a:t>
            </a:r>
            <a:r>
              <a:rPr lang="en-GB" sz="1100" baseline="0" dirty="0" err="1" smtClean="0"/>
              <a:t>filtro</a:t>
            </a:r>
            <a:r>
              <a:rPr lang="en-GB" sz="1100" baseline="0" dirty="0" smtClean="0"/>
              <a:t>. El </a:t>
            </a:r>
            <a:r>
              <a:rPr lang="en-GB" sz="1100" baseline="0" dirty="0" err="1" smtClean="0"/>
              <a:t>contenedor</a:t>
            </a:r>
            <a:r>
              <a:rPr lang="en-GB" sz="1100" baseline="0" dirty="0" smtClean="0"/>
              <a:t> del </a:t>
            </a:r>
            <a:r>
              <a:rPr lang="en-GB" sz="1100" baseline="0" dirty="0" err="1" smtClean="0"/>
              <a:t>filtro</a:t>
            </a:r>
            <a:r>
              <a:rPr lang="en-GB" sz="1100" baseline="0" dirty="0" smtClean="0"/>
              <a:t> </a:t>
            </a:r>
            <a:r>
              <a:rPr lang="en-GB" sz="1100" baseline="0" dirty="0" err="1" smtClean="0"/>
              <a:t>puede</a:t>
            </a:r>
            <a:r>
              <a:rPr lang="en-GB" sz="1100" baseline="0" dirty="0" smtClean="0"/>
              <a:t> </a:t>
            </a:r>
            <a:r>
              <a:rPr lang="en-GB" sz="1100" baseline="0" dirty="0" err="1" smtClean="0"/>
              <a:t>hacerse</a:t>
            </a:r>
            <a:r>
              <a:rPr lang="en-GB" sz="1100" baseline="0" dirty="0" smtClean="0"/>
              <a:t> de </a:t>
            </a:r>
            <a:r>
              <a:rPr lang="en-GB" sz="1100" baseline="0" dirty="0" err="1" smtClean="0"/>
              <a:t>concreto</a:t>
            </a:r>
            <a:r>
              <a:rPr lang="en-GB" sz="1100" baseline="0" dirty="0" smtClean="0"/>
              <a:t>, </a:t>
            </a:r>
            <a:r>
              <a:rPr lang="en-GB" sz="1100" baseline="0" dirty="0" err="1" smtClean="0"/>
              <a:t>plástico</a:t>
            </a:r>
            <a:r>
              <a:rPr lang="en-GB" sz="1100" baseline="0" dirty="0" smtClean="0"/>
              <a:t> o </a:t>
            </a:r>
            <a:r>
              <a:rPr lang="en-GB" sz="1100" baseline="0" dirty="0" err="1" smtClean="0"/>
              <a:t>cualquier</a:t>
            </a:r>
            <a:r>
              <a:rPr lang="en-GB" sz="1100" baseline="0" dirty="0" smtClean="0"/>
              <a:t> </a:t>
            </a:r>
            <a:r>
              <a:rPr lang="en-GB" sz="1100" baseline="0" dirty="0" err="1" smtClean="0"/>
              <a:t>otro</a:t>
            </a:r>
            <a:r>
              <a:rPr lang="en-GB" sz="1100" baseline="0" dirty="0" smtClean="0"/>
              <a:t> material </a:t>
            </a:r>
            <a:r>
              <a:rPr lang="en-GB" sz="1100" baseline="0" dirty="0" err="1" smtClean="0"/>
              <a:t>resistente</a:t>
            </a:r>
            <a:r>
              <a:rPr lang="en-GB" sz="1100" baseline="0" dirty="0" smtClean="0"/>
              <a:t> al </a:t>
            </a:r>
            <a:r>
              <a:rPr lang="en-GB" sz="1100" baseline="0" dirty="0" err="1" smtClean="0"/>
              <a:t>agua</a:t>
            </a:r>
            <a:r>
              <a:rPr lang="en-GB" sz="1100" baseline="0" dirty="0" smtClean="0"/>
              <a:t> </a:t>
            </a:r>
            <a:r>
              <a:rPr lang="en-GB" sz="1100" baseline="0" dirty="0" err="1" smtClean="0"/>
              <a:t>que</a:t>
            </a:r>
            <a:r>
              <a:rPr lang="en-GB" sz="1100" baseline="0" dirty="0" smtClean="0"/>
              <a:t> no sea </a:t>
            </a:r>
            <a:r>
              <a:rPr lang="en-GB" sz="1100" baseline="0" dirty="0" err="1" smtClean="0"/>
              <a:t>tóxico</a:t>
            </a:r>
            <a:r>
              <a:rPr lang="en-GB" sz="1100" baseline="0" dirty="0" smtClean="0"/>
              <a:t>  no </a:t>
            </a:r>
            <a:r>
              <a:rPr lang="en-GB" sz="1100" baseline="0" dirty="0" err="1" smtClean="0"/>
              <a:t>oxidable</a:t>
            </a:r>
            <a:r>
              <a:rPr lang="en-GB" sz="1100" baseline="0" dirty="0" smtClean="0"/>
              <a:t>. La </a:t>
            </a:r>
            <a:r>
              <a:rPr lang="en-GB" sz="1100" baseline="0" dirty="0" err="1" smtClean="0"/>
              <a:t>caja</a:t>
            </a:r>
            <a:r>
              <a:rPr lang="en-GB" sz="1100" baseline="0" dirty="0" smtClean="0"/>
              <a:t> del </a:t>
            </a:r>
            <a:r>
              <a:rPr lang="en-GB" sz="1100" baseline="0" dirty="0" err="1" smtClean="0"/>
              <a:t>filtro</a:t>
            </a:r>
            <a:r>
              <a:rPr lang="en-GB" sz="1100" baseline="0" dirty="0" smtClean="0"/>
              <a:t> de </a:t>
            </a:r>
            <a:r>
              <a:rPr lang="en-GB" sz="1100" baseline="0" dirty="0" err="1" smtClean="0"/>
              <a:t>concreto</a:t>
            </a:r>
            <a:r>
              <a:rPr lang="en-GB" sz="1100" baseline="0" dirty="0" smtClean="0"/>
              <a:t> se  </a:t>
            </a:r>
            <a:r>
              <a:rPr lang="en-GB" sz="1100" baseline="0" dirty="0" err="1" smtClean="0"/>
              <a:t>obtiene</a:t>
            </a:r>
            <a:r>
              <a:rPr lang="en-GB" sz="1100" baseline="0" dirty="0" smtClean="0"/>
              <a:t> de un </a:t>
            </a:r>
            <a:r>
              <a:rPr lang="en-GB" sz="1100" baseline="0" dirty="0" err="1" smtClean="0"/>
              <a:t>molde</a:t>
            </a:r>
            <a:r>
              <a:rPr lang="en-GB" sz="1100" baseline="0" dirty="0" smtClean="0"/>
              <a:t> de </a:t>
            </a:r>
            <a:r>
              <a:rPr lang="en-GB" sz="1100" baseline="0" dirty="0" err="1" smtClean="0"/>
              <a:t>acero</a:t>
            </a:r>
            <a:r>
              <a:rPr lang="en-GB" sz="1100" baseline="0" dirty="0" smtClean="0"/>
              <a:t> o </a:t>
            </a:r>
            <a:r>
              <a:rPr lang="en-GB" sz="1100" baseline="0" dirty="0" err="1" smtClean="0"/>
              <a:t>puede</a:t>
            </a:r>
            <a:r>
              <a:rPr lang="en-GB" sz="1100" baseline="0" dirty="0" smtClean="0"/>
              <a:t> </a:t>
            </a:r>
            <a:r>
              <a:rPr lang="en-GB" sz="1100" baseline="0" dirty="0" err="1" smtClean="0"/>
              <a:t>estar</a:t>
            </a:r>
            <a:r>
              <a:rPr lang="en-GB" sz="1100" baseline="0" dirty="0" smtClean="0"/>
              <a:t> </a:t>
            </a:r>
            <a:r>
              <a:rPr lang="en-GB" sz="1100" baseline="0" dirty="0" err="1" smtClean="0"/>
              <a:t>hecho</a:t>
            </a:r>
            <a:r>
              <a:rPr lang="en-GB" sz="1100" baseline="0" dirty="0" smtClean="0"/>
              <a:t> de </a:t>
            </a:r>
            <a:r>
              <a:rPr lang="en-GB" sz="1100" baseline="0" dirty="0" err="1" smtClean="0"/>
              <a:t>una</a:t>
            </a:r>
            <a:r>
              <a:rPr lang="en-GB" sz="1100" baseline="0" dirty="0" smtClean="0"/>
              <a:t> </a:t>
            </a:r>
            <a:r>
              <a:rPr lang="en-GB" sz="1100" baseline="0" dirty="0" err="1" smtClean="0"/>
              <a:t>tubería</a:t>
            </a:r>
            <a:r>
              <a:rPr lang="en-GB" sz="1100" baseline="0" dirty="0" smtClean="0"/>
              <a:t> </a:t>
            </a:r>
            <a:r>
              <a:rPr lang="en-GB" sz="1100" baseline="0" dirty="0" err="1" smtClean="0"/>
              <a:t>prefabricada</a:t>
            </a:r>
            <a:r>
              <a:rPr lang="en-GB" sz="1100" baseline="0" dirty="0" smtClean="0"/>
              <a:t>. </a:t>
            </a:r>
            <a:endParaRPr lang="en-GB" sz="1100" dirty="0" smtClean="0"/>
          </a:p>
          <a:p>
            <a:pPr eaLnBrk="1" hangingPunct="1">
              <a:lnSpc>
                <a:spcPct val="90000"/>
              </a:lnSpc>
              <a:spcBef>
                <a:spcPct val="0"/>
              </a:spcBef>
              <a:buFontTx/>
              <a:buChar char="•"/>
            </a:pPr>
            <a:r>
              <a:rPr lang="en-GB" sz="1100" dirty="0" smtClean="0"/>
              <a:t>Los </a:t>
            </a:r>
            <a:r>
              <a:rPr lang="en-GB" sz="1100" dirty="0" err="1" smtClean="0"/>
              <a:t>patógenos</a:t>
            </a:r>
            <a:r>
              <a:rPr lang="en-GB" sz="1100" dirty="0" smtClean="0"/>
              <a:t> y </a:t>
            </a:r>
            <a:r>
              <a:rPr lang="en-GB" sz="1100" dirty="0" err="1" smtClean="0"/>
              <a:t>materia</a:t>
            </a:r>
            <a:r>
              <a:rPr lang="en-GB" sz="1100" dirty="0" smtClean="0"/>
              <a:t> en </a:t>
            </a:r>
            <a:r>
              <a:rPr lang="en-GB" sz="1100" dirty="0" err="1" smtClean="0"/>
              <a:t>suspensión</a:t>
            </a:r>
            <a:r>
              <a:rPr lang="en-GB" sz="1100" dirty="0" smtClean="0"/>
              <a:t> son </a:t>
            </a:r>
            <a:r>
              <a:rPr lang="en-GB" sz="1100" dirty="0" err="1" smtClean="0"/>
              <a:t>removidos</a:t>
            </a:r>
            <a:r>
              <a:rPr lang="en-GB" sz="1100" baseline="0" dirty="0" smtClean="0"/>
              <a:t> a </a:t>
            </a:r>
            <a:r>
              <a:rPr lang="en-GB" sz="1100" baseline="0" dirty="0" err="1" smtClean="0"/>
              <a:t>través</a:t>
            </a:r>
            <a:r>
              <a:rPr lang="en-GB" sz="1100" baseline="0" dirty="0" smtClean="0"/>
              <a:t> de la </a:t>
            </a:r>
            <a:r>
              <a:rPr lang="en-GB" sz="1100" baseline="0" dirty="0" err="1" smtClean="0"/>
              <a:t>combinación</a:t>
            </a:r>
            <a:r>
              <a:rPr lang="en-GB" sz="1100" baseline="0" dirty="0" smtClean="0"/>
              <a:t> de </a:t>
            </a:r>
            <a:r>
              <a:rPr lang="en-GB" sz="1100" baseline="0" dirty="0" err="1" smtClean="0"/>
              <a:t>procesos</a:t>
            </a:r>
            <a:r>
              <a:rPr lang="en-GB" sz="1100" baseline="0" dirty="0" smtClean="0"/>
              <a:t> </a:t>
            </a:r>
            <a:r>
              <a:rPr lang="en-GB" sz="1100" baseline="0" dirty="0" err="1" smtClean="0"/>
              <a:t>biológicos</a:t>
            </a:r>
            <a:r>
              <a:rPr lang="en-GB" sz="1100" baseline="0" dirty="0" smtClean="0"/>
              <a:t> y </a:t>
            </a:r>
            <a:r>
              <a:rPr lang="en-GB" sz="1100" baseline="0" dirty="0" err="1" smtClean="0"/>
              <a:t>físicos</a:t>
            </a:r>
            <a:r>
              <a:rPr lang="en-GB" sz="1100" baseline="0" dirty="0" smtClean="0"/>
              <a:t> </a:t>
            </a:r>
            <a:r>
              <a:rPr lang="en-GB" sz="1100" baseline="0" dirty="0" err="1" smtClean="0"/>
              <a:t>que</a:t>
            </a:r>
            <a:r>
              <a:rPr lang="en-GB" sz="1100" baseline="0" dirty="0" smtClean="0"/>
              <a:t> </a:t>
            </a:r>
            <a:r>
              <a:rPr lang="en-GB" sz="1100" baseline="0" dirty="0" err="1" smtClean="0"/>
              <a:t>tienen</a:t>
            </a:r>
            <a:r>
              <a:rPr lang="en-GB" sz="1100" baseline="0" dirty="0" smtClean="0"/>
              <a:t> </a:t>
            </a:r>
            <a:r>
              <a:rPr lang="en-GB" sz="1100" baseline="0" dirty="0" err="1" smtClean="0"/>
              <a:t>lugar</a:t>
            </a:r>
            <a:r>
              <a:rPr lang="en-GB" sz="1100" baseline="0" dirty="0" smtClean="0"/>
              <a:t> en la </a:t>
            </a:r>
            <a:r>
              <a:rPr lang="en-GB" sz="1100" baseline="0" dirty="0" err="1" smtClean="0"/>
              <a:t>biocapa</a:t>
            </a:r>
            <a:r>
              <a:rPr lang="en-GB" sz="1100" baseline="0" dirty="0" smtClean="0"/>
              <a:t> y en el </a:t>
            </a:r>
            <a:r>
              <a:rPr lang="en-GB" sz="1100" baseline="0" dirty="0" err="1" smtClean="0"/>
              <a:t>lecho</a:t>
            </a:r>
            <a:r>
              <a:rPr lang="en-GB" sz="1100" baseline="0" dirty="0" smtClean="0"/>
              <a:t> de arena. </a:t>
            </a:r>
            <a:endParaRPr lang="en-CA" sz="1100" dirty="0" smtClean="0"/>
          </a:p>
          <a:p>
            <a:pPr eaLnBrk="1" hangingPunct="1">
              <a:lnSpc>
                <a:spcPct val="90000"/>
              </a:lnSpc>
              <a:spcBef>
                <a:spcPct val="0"/>
              </a:spcBef>
            </a:pPr>
            <a:endParaRPr lang="en-US" sz="1100" dirty="0" smtClean="0"/>
          </a:p>
          <a:p>
            <a:pPr eaLnBrk="1" hangingPunct="1">
              <a:lnSpc>
                <a:spcPct val="70000"/>
              </a:lnSpc>
              <a:spcBef>
                <a:spcPct val="0"/>
              </a:spcBef>
            </a:pPr>
            <a:r>
              <a:rPr lang="en-GB" sz="1100" b="1" dirty="0" err="1" smtClean="0"/>
              <a:t>Efectividad</a:t>
            </a:r>
            <a:endParaRPr lang="en-GB" sz="1100" b="1" dirty="0" smtClean="0"/>
          </a:p>
          <a:p>
            <a:pPr eaLnBrk="1" hangingPunct="1">
              <a:lnSpc>
                <a:spcPct val="70000"/>
              </a:lnSpc>
              <a:spcBef>
                <a:spcPct val="0"/>
              </a:spcBef>
            </a:pPr>
            <a:r>
              <a:rPr lang="en-GB" sz="1100" dirty="0" err="1" smtClean="0"/>
              <a:t>Calidad</a:t>
            </a:r>
            <a:r>
              <a:rPr lang="en-GB" sz="1100" dirty="0" smtClean="0"/>
              <a:t>: </a:t>
            </a:r>
            <a:r>
              <a:rPr lang="en-GB" sz="1100" dirty="0" err="1" smtClean="0"/>
              <a:t>muy</a:t>
            </a:r>
            <a:r>
              <a:rPr lang="en-GB" sz="1100" dirty="0" smtClean="0"/>
              <a:t> </a:t>
            </a:r>
            <a:r>
              <a:rPr lang="en-GB" sz="1100" dirty="0" err="1" smtClean="0"/>
              <a:t>efectivo</a:t>
            </a:r>
            <a:r>
              <a:rPr lang="en-GB" sz="1100" dirty="0" smtClean="0"/>
              <a:t> </a:t>
            </a:r>
            <a:r>
              <a:rPr lang="en-GB" sz="1100" dirty="0" err="1" smtClean="0"/>
              <a:t>removiendo</a:t>
            </a:r>
            <a:r>
              <a:rPr lang="en-GB" sz="1100" dirty="0" smtClean="0"/>
              <a:t> </a:t>
            </a:r>
            <a:r>
              <a:rPr lang="en-GB" sz="1100" dirty="0" err="1" smtClean="0"/>
              <a:t>turbidez</a:t>
            </a:r>
            <a:r>
              <a:rPr lang="en-GB" sz="1100" dirty="0" smtClean="0"/>
              <a:t> y </a:t>
            </a:r>
            <a:r>
              <a:rPr lang="en-GB" sz="1100" dirty="0" err="1" smtClean="0"/>
              <a:t>patógenos</a:t>
            </a:r>
            <a:endParaRPr lang="en-GB" sz="1100" dirty="0" smtClean="0"/>
          </a:p>
          <a:p>
            <a:pPr eaLnBrk="1" hangingPunct="1">
              <a:lnSpc>
                <a:spcPct val="70000"/>
              </a:lnSpc>
              <a:spcBef>
                <a:spcPct val="0"/>
              </a:spcBef>
            </a:pPr>
            <a:r>
              <a:rPr lang="en-GB" sz="1100" dirty="0" err="1" smtClean="0"/>
              <a:t>Cantidad</a:t>
            </a:r>
            <a:r>
              <a:rPr lang="en-GB" sz="1100" dirty="0" smtClean="0"/>
              <a:t>: </a:t>
            </a:r>
            <a:r>
              <a:rPr lang="en-GB" sz="1100" dirty="0" err="1" smtClean="0"/>
              <a:t>puede</a:t>
            </a:r>
            <a:r>
              <a:rPr lang="en-GB" sz="1100" dirty="0" smtClean="0"/>
              <a:t> filter</a:t>
            </a:r>
            <a:r>
              <a:rPr lang="en-GB" sz="1100" baseline="0" dirty="0" smtClean="0"/>
              <a:t> has 12-18 </a:t>
            </a:r>
            <a:r>
              <a:rPr lang="en-GB" sz="1100" baseline="0" dirty="0" err="1" smtClean="0"/>
              <a:t>litros</a:t>
            </a:r>
            <a:r>
              <a:rPr lang="en-GB" sz="1100" baseline="0" dirty="0" smtClean="0"/>
              <a:t> </a:t>
            </a:r>
            <a:r>
              <a:rPr lang="en-GB" sz="1100" baseline="0" dirty="0" err="1" smtClean="0"/>
              <a:t>cada</a:t>
            </a:r>
            <a:r>
              <a:rPr lang="en-GB" sz="1100" baseline="0" dirty="0" smtClean="0"/>
              <a:t> </a:t>
            </a:r>
            <a:r>
              <a:rPr lang="en-GB" sz="1100" baseline="0" dirty="0" err="1" smtClean="0"/>
              <a:t>vez</a:t>
            </a:r>
            <a:r>
              <a:rPr lang="en-GB" sz="1100" baseline="0" dirty="0" smtClean="0"/>
              <a:t>; se </a:t>
            </a:r>
            <a:r>
              <a:rPr lang="en-GB" sz="1100" baseline="0" dirty="0" err="1" smtClean="0"/>
              <a:t>recomienda</a:t>
            </a:r>
            <a:r>
              <a:rPr lang="en-GB" sz="1100" baseline="0" dirty="0" smtClean="0"/>
              <a:t> </a:t>
            </a:r>
            <a:r>
              <a:rPr lang="en-GB" sz="1100" baseline="0" dirty="0" err="1" smtClean="0"/>
              <a:t>usar</a:t>
            </a:r>
            <a:r>
              <a:rPr lang="en-GB" sz="1100" baseline="0" dirty="0" smtClean="0"/>
              <a:t> entre 1 y 4 </a:t>
            </a:r>
            <a:r>
              <a:rPr lang="en-GB" sz="1100" baseline="0" dirty="0" err="1" smtClean="0"/>
              <a:t>veces</a:t>
            </a:r>
            <a:r>
              <a:rPr lang="en-GB" sz="1100" baseline="0" dirty="0" smtClean="0"/>
              <a:t> al </a:t>
            </a:r>
            <a:r>
              <a:rPr lang="en-GB" sz="1100" baseline="0" dirty="0" err="1" smtClean="0"/>
              <a:t>día</a:t>
            </a:r>
            <a:r>
              <a:rPr lang="en-GB" sz="1100" baseline="0" dirty="0" smtClean="0"/>
              <a:t> </a:t>
            </a:r>
            <a:r>
              <a:rPr lang="en-GB" sz="1100" baseline="0" dirty="0" err="1" smtClean="0"/>
              <a:t>para</a:t>
            </a:r>
            <a:r>
              <a:rPr lang="en-GB" sz="1100" baseline="0" dirty="0" smtClean="0"/>
              <a:t> </a:t>
            </a:r>
            <a:r>
              <a:rPr lang="en-GB" sz="1100" baseline="0" dirty="0" err="1" smtClean="0"/>
              <a:t>asegurar</a:t>
            </a:r>
            <a:r>
              <a:rPr lang="en-GB" sz="1100" baseline="0" dirty="0" smtClean="0"/>
              <a:t> la </a:t>
            </a:r>
            <a:r>
              <a:rPr lang="en-GB" sz="1100" baseline="0" dirty="0" err="1" smtClean="0"/>
              <a:t>efectividad</a:t>
            </a:r>
            <a:r>
              <a:rPr lang="en-GB" sz="1100" baseline="0" dirty="0" smtClean="0"/>
              <a:t> de la </a:t>
            </a:r>
            <a:r>
              <a:rPr lang="en-GB" sz="1100" baseline="0" dirty="0" err="1" smtClean="0"/>
              <a:t>remoción</a:t>
            </a:r>
            <a:r>
              <a:rPr lang="en-GB" sz="1100" baseline="0" dirty="0" smtClean="0"/>
              <a:t> de </a:t>
            </a:r>
            <a:r>
              <a:rPr lang="en-GB" sz="1100" baseline="0" dirty="0" err="1" smtClean="0"/>
              <a:t>patógenos</a:t>
            </a:r>
            <a:r>
              <a:rPr lang="en-GB" sz="1100" baseline="0" dirty="0" smtClean="0"/>
              <a:t>. </a:t>
            </a:r>
            <a:endParaRPr lang="en-GB" sz="1100" dirty="0" smtClean="0"/>
          </a:p>
          <a:p>
            <a:pPr eaLnBrk="1" hangingPunct="1">
              <a:lnSpc>
                <a:spcPct val="70000"/>
              </a:lnSpc>
              <a:spcBef>
                <a:spcPct val="0"/>
              </a:spcBef>
            </a:pPr>
            <a:r>
              <a:rPr lang="en-GB" sz="1100" dirty="0" smtClean="0"/>
              <a:t>Agua local: </a:t>
            </a:r>
            <a:r>
              <a:rPr lang="en-GB" sz="1100" dirty="0" err="1" smtClean="0"/>
              <a:t>Puede</a:t>
            </a:r>
            <a:r>
              <a:rPr lang="en-GB" sz="1100" dirty="0" smtClean="0"/>
              <a:t> </a:t>
            </a:r>
            <a:r>
              <a:rPr lang="en-GB" sz="1100" dirty="0" err="1" smtClean="0"/>
              <a:t>usarse</a:t>
            </a:r>
            <a:r>
              <a:rPr lang="en-GB" sz="1100" dirty="0" smtClean="0"/>
              <a:t> </a:t>
            </a:r>
            <a:r>
              <a:rPr lang="en-GB" sz="1100" dirty="0" err="1" smtClean="0"/>
              <a:t>cualquier</a:t>
            </a:r>
            <a:r>
              <a:rPr lang="en-GB" sz="1100" dirty="0" smtClean="0"/>
              <a:t> </a:t>
            </a:r>
            <a:r>
              <a:rPr lang="en-GB" sz="1100" dirty="0" err="1" smtClean="0"/>
              <a:t>fuente</a:t>
            </a:r>
            <a:r>
              <a:rPr lang="en-GB" sz="1100" dirty="0" smtClean="0"/>
              <a:t> de </a:t>
            </a:r>
            <a:r>
              <a:rPr lang="en-GB" sz="1100" dirty="0" err="1" smtClean="0"/>
              <a:t>agua</a:t>
            </a:r>
            <a:r>
              <a:rPr lang="en-GB" sz="1100" dirty="0" smtClean="0"/>
              <a:t>, se </a:t>
            </a:r>
            <a:r>
              <a:rPr lang="en-GB" sz="1100" dirty="0" err="1" smtClean="0"/>
              <a:t>puede</a:t>
            </a:r>
            <a:r>
              <a:rPr lang="en-GB" sz="1100" dirty="0" smtClean="0"/>
              <a:t> </a:t>
            </a:r>
            <a:r>
              <a:rPr lang="en-GB" sz="1100" dirty="0" err="1" smtClean="0"/>
              <a:t>necesitar</a:t>
            </a:r>
            <a:r>
              <a:rPr lang="en-GB" sz="1100" baseline="0" dirty="0" smtClean="0"/>
              <a:t> </a:t>
            </a:r>
            <a:r>
              <a:rPr lang="en-GB" sz="1100" baseline="0" dirty="0" err="1" smtClean="0"/>
              <a:t>sedimentar</a:t>
            </a:r>
            <a:r>
              <a:rPr lang="en-GB" sz="1100" baseline="0" dirty="0" smtClean="0"/>
              <a:t> el </a:t>
            </a:r>
            <a:r>
              <a:rPr lang="en-GB" sz="1100" baseline="0" dirty="0" err="1" smtClean="0"/>
              <a:t>agua</a:t>
            </a:r>
            <a:r>
              <a:rPr lang="en-GB" sz="1100" baseline="0" dirty="0" smtClean="0"/>
              <a:t> antes de </a:t>
            </a:r>
            <a:r>
              <a:rPr lang="en-GB" sz="1100" baseline="0" dirty="0" err="1" smtClean="0"/>
              <a:t>filtrarla</a:t>
            </a:r>
            <a:r>
              <a:rPr lang="en-GB" sz="1100" baseline="0" dirty="0" smtClean="0"/>
              <a:t> . </a:t>
            </a:r>
            <a:endParaRPr lang="en-GB" sz="1100" dirty="0" smtClean="0"/>
          </a:p>
          <a:p>
            <a:pPr eaLnBrk="1" hangingPunct="1">
              <a:lnSpc>
                <a:spcPct val="70000"/>
              </a:lnSpc>
              <a:spcBef>
                <a:spcPct val="0"/>
              </a:spcBef>
            </a:pPr>
            <a:endParaRPr lang="en-GB" sz="1100" dirty="0" smtClean="0"/>
          </a:p>
          <a:p>
            <a:pPr eaLnBrk="1" hangingPunct="1">
              <a:lnSpc>
                <a:spcPct val="70000"/>
              </a:lnSpc>
              <a:spcBef>
                <a:spcPct val="0"/>
              </a:spcBef>
            </a:pPr>
            <a:r>
              <a:rPr lang="en-GB" sz="1100" b="1" dirty="0" err="1" smtClean="0"/>
              <a:t>Conveniencia</a:t>
            </a:r>
            <a:endParaRPr lang="en-GB" sz="1100" b="1" dirty="0" smtClean="0"/>
          </a:p>
          <a:p>
            <a:pPr eaLnBrk="1" hangingPunct="1">
              <a:lnSpc>
                <a:spcPct val="70000"/>
              </a:lnSpc>
              <a:spcBef>
                <a:spcPct val="0"/>
              </a:spcBef>
            </a:pPr>
            <a:r>
              <a:rPr lang="en-GB" sz="1100" dirty="0" err="1" smtClean="0"/>
              <a:t>Disponibilidad</a:t>
            </a:r>
            <a:r>
              <a:rPr lang="en-GB" sz="1100" dirty="0" smtClean="0"/>
              <a:t> local: los </a:t>
            </a:r>
            <a:r>
              <a:rPr lang="en-GB" sz="1100" dirty="0" err="1" smtClean="0"/>
              <a:t>filtros</a:t>
            </a:r>
            <a:r>
              <a:rPr lang="en-GB" sz="1100" dirty="0" smtClean="0"/>
              <a:t> de </a:t>
            </a:r>
            <a:r>
              <a:rPr lang="en-GB" sz="1100" dirty="0" err="1" smtClean="0"/>
              <a:t>concreto</a:t>
            </a:r>
            <a:r>
              <a:rPr lang="en-GB" sz="1100" baseline="0" dirty="0" smtClean="0"/>
              <a:t> </a:t>
            </a:r>
            <a:r>
              <a:rPr lang="en-GB" sz="1100" baseline="0" dirty="0" err="1" smtClean="0"/>
              <a:t>pueden</a:t>
            </a:r>
            <a:r>
              <a:rPr lang="en-GB" sz="1100" baseline="0" dirty="0" smtClean="0"/>
              <a:t> </a:t>
            </a:r>
            <a:r>
              <a:rPr lang="en-GB" sz="1100" baseline="0" dirty="0" err="1" smtClean="0"/>
              <a:t>construirse</a:t>
            </a:r>
            <a:r>
              <a:rPr lang="en-GB" sz="1100" baseline="0" dirty="0" smtClean="0"/>
              <a:t> en </a:t>
            </a:r>
            <a:r>
              <a:rPr lang="en-GB" sz="1100" baseline="0" dirty="0" err="1" smtClean="0"/>
              <a:t>cualquier</a:t>
            </a:r>
            <a:r>
              <a:rPr lang="en-GB" sz="1100" baseline="0" dirty="0" smtClean="0"/>
              <a:t> </a:t>
            </a:r>
            <a:r>
              <a:rPr lang="en-GB" sz="1100" baseline="0" dirty="0" err="1" smtClean="0"/>
              <a:t>lugar</a:t>
            </a:r>
            <a:r>
              <a:rPr lang="en-GB" sz="1100" baseline="0" dirty="0" smtClean="0"/>
              <a:t> en el </a:t>
            </a:r>
            <a:r>
              <a:rPr lang="en-GB" sz="1100" baseline="0" dirty="0" err="1" smtClean="0"/>
              <a:t>mundo</a:t>
            </a:r>
            <a:r>
              <a:rPr lang="en-GB" sz="1100" baseline="0" dirty="0" smtClean="0"/>
              <a:t>; los de </a:t>
            </a:r>
            <a:r>
              <a:rPr lang="en-GB" sz="1100" baseline="0" dirty="0" err="1" smtClean="0"/>
              <a:t>plástico</a:t>
            </a:r>
            <a:r>
              <a:rPr lang="en-GB" sz="1100" baseline="0" dirty="0" smtClean="0"/>
              <a:t> son </a:t>
            </a:r>
            <a:r>
              <a:rPr lang="en-GB" sz="1100" baseline="0" dirty="0" err="1" smtClean="0"/>
              <a:t>impartados</a:t>
            </a:r>
            <a:r>
              <a:rPr lang="en-GB" sz="1100" baseline="0" dirty="0" smtClean="0"/>
              <a:t> de </a:t>
            </a:r>
            <a:r>
              <a:rPr lang="en-GB" sz="1100" baseline="0" dirty="0" err="1" smtClean="0"/>
              <a:t>Estados</a:t>
            </a:r>
            <a:r>
              <a:rPr lang="en-GB" sz="1100" baseline="0" dirty="0" smtClean="0"/>
              <a:t> </a:t>
            </a:r>
            <a:r>
              <a:rPr lang="en-GB" sz="1100" baseline="0" dirty="0" err="1" smtClean="0"/>
              <a:t>Unidos</a:t>
            </a:r>
            <a:endParaRPr lang="en-GB" sz="1100" dirty="0" smtClean="0"/>
          </a:p>
          <a:p>
            <a:pPr eaLnBrk="1" hangingPunct="1">
              <a:lnSpc>
                <a:spcPct val="70000"/>
              </a:lnSpc>
              <a:spcBef>
                <a:spcPct val="0"/>
              </a:spcBef>
            </a:pPr>
            <a:r>
              <a:rPr lang="en-GB" sz="1100" dirty="0" err="1" smtClean="0"/>
              <a:t>Tiempo</a:t>
            </a:r>
            <a:r>
              <a:rPr lang="en-GB" sz="1100" dirty="0" smtClean="0"/>
              <a:t>: la </a:t>
            </a:r>
            <a:r>
              <a:rPr lang="en-GB" sz="1100" dirty="0" err="1" smtClean="0"/>
              <a:t>velocidad</a:t>
            </a:r>
            <a:r>
              <a:rPr lang="en-GB" sz="1100" dirty="0" smtClean="0"/>
              <a:t> de </a:t>
            </a:r>
            <a:r>
              <a:rPr lang="en-GB" sz="1100" dirty="0" err="1" smtClean="0"/>
              <a:t>flujo</a:t>
            </a:r>
            <a:r>
              <a:rPr lang="en-GB" sz="1100" dirty="0" smtClean="0"/>
              <a:t> del </a:t>
            </a:r>
            <a:r>
              <a:rPr lang="en-GB" sz="1100" dirty="0" err="1" smtClean="0"/>
              <a:t>filtro</a:t>
            </a:r>
            <a:r>
              <a:rPr lang="en-GB" sz="1100" dirty="0" smtClean="0"/>
              <a:t> de </a:t>
            </a:r>
            <a:r>
              <a:rPr lang="en-GB" sz="1100" dirty="0" err="1" smtClean="0"/>
              <a:t>concreto</a:t>
            </a:r>
            <a:r>
              <a:rPr lang="en-GB" sz="1100" dirty="0" smtClean="0"/>
              <a:t> </a:t>
            </a:r>
            <a:r>
              <a:rPr lang="en-GB" sz="1100" dirty="0" err="1" smtClean="0"/>
              <a:t>es</a:t>
            </a:r>
            <a:r>
              <a:rPr lang="en-GB" sz="1100" dirty="0" smtClean="0"/>
              <a:t> 0,4</a:t>
            </a:r>
            <a:r>
              <a:rPr lang="en-GB" sz="1100" baseline="0" dirty="0" smtClean="0"/>
              <a:t> </a:t>
            </a:r>
            <a:r>
              <a:rPr lang="en-GB" sz="1100" baseline="0" dirty="0" err="1" smtClean="0"/>
              <a:t>litros</a:t>
            </a:r>
            <a:r>
              <a:rPr lang="en-GB" sz="1100" baseline="0" dirty="0" smtClean="0"/>
              <a:t> </a:t>
            </a:r>
            <a:r>
              <a:rPr lang="en-GB" sz="1100" dirty="0" smtClean="0"/>
              <a:t>/</a:t>
            </a:r>
            <a:r>
              <a:rPr lang="en-GB" sz="1100" dirty="0" err="1" smtClean="0"/>
              <a:t>minuto</a:t>
            </a:r>
            <a:r>
              <a:rPr lang="en-GB" sz="1100" dirty="0" smtClean="0"/>
              <a:t>; el de </a:t>
            </a:r>
            <a:r>
              <a:rPr lang="en-GB" sz="1100" dirty="0" err="1" smtClean="0"/>
              <a:t>plástico</a:t>
            </a:r>
            <a:r>
              <a:rPr lang="en-GB" sz="1100" dirty="0" smtClean="0"/>
              <a:t> </a:t>
            </a:r>
            <a:r>
              <a:rPr lang="en-GB" sz="1100" dirty="0" err="1" smtClean="0"/>
              <a:t>es</a:t>
            </a:r>
            <a:r>
              <a:rPr lang="en-GB" sz="1100" dirty="0" smtClean="0"/>
              <a:t> 0.8 litres/minute </a:t>
            </a:r>
          </a:p>
          <a:p>
            <a:pPr eaLnBrk="1" hangingPunct="1">
              <a:lnSpc>
                <a:spcPct val="70000"/>
              </a:lnSpc>
              <a:spcBef>
                <a:spcPct val="0"/>
              </a:spcBef>
            </a:pPr>
            <a:r>
              <a:rPr lang="en-GB" sz="1100" dirty="0" err="1" smtClean="0"/>
              <a:t>Operación</a:t>
            </a:r>
            <a:r>
              <a:rPr lang="en-GB" sz="1100" baseline="0" dirty="0" smtClean="0"/>
              <a:t> y </a:t>
            </a:r>
            <a:r>
              <a:rPr lang="en-GB" sz="1100" baseline="0" dirty="0" err="1" smtClean="0"/>
              <a:t>mantenimiento</a:t>
            </a:r>
            <a:r>
              <a:rPr lang="en-GB" sz="1100" dirty="0" smtClean="0"/>
              <a:t>: </a:t>
            </a:r>
            <a:r>
              <a:rPr lang="en-GB" sz="1100" dirty="0" err="1" smtClean="0"/>
              <a:t>mantenimiento</a:t>
            </a:r>
            <a:r>
              <a:rPr lang="en-GB" sz="1100" dirty="0" smtClean="0"/>
              <a:t> simple </a:t>
            </a:r>
            <a:r>
              <a:rPr lang="en-GB" sz="1100" dirty="0" err="1" smtClean="0"/>
              <a:t>para</a:t>
            </a:r>
            <a:r>
              <a:rPr lang="en-GB" sz="1100" dirty="0" smtClean="0"/>
              <a:t> </a:t>
            </a:r>
            <a:r>
              <a:rPr lang="en-GB" sz="1100" dirty="0" err="1" smtClean="0"/>
              <a:t>limpiar</a:t>
            </a:r>
            <a:r>
              <a:rPr lang="en-GB" sz="1100" dirty="0" smtClean="0"/>
              <a:t> la arena </a:t>
            </a:r>
            <a:r>
              <a:rPr lang="en-GB" sz="1100" dirty="0" err="1" smtClean="0"/>
              <a:t>cuando</a:t>
            </a:r>
            <a:r>
              <a:rPr lang="en-GB" sz="1100" dirty="0" smtClean="0"/>
              <a:t> la </a:t>
            </a:r>
            <a:r>
              <a:rPr lang="en-GB" sz="1100" dirty="0" err="1" smtClean="0"/>
              <a:t>velocidad</a:t>
            </a:r>
            <a:r>
              <a:rPr lang="en-GB" sz="1100" dirty="0" smtClean="0"/>
              <a:t> de </a:t>
            </a:r>
            <a:r>
              <a:rPr lang="en-GB" sz="1100" dirty="0" err="1" smtClean="0"/>
              <a:t>flujo</a:t>
            </a:r>
            <a:r>
              <a:rPr lang="en-GB" sz="1100" dirty="0" smtClean="0"/>
              <a:t> </a:t>
            </a:r>
            <a:r>
              <a:rPr lang="en-GB" sz="1100" dirty="0" err="1" smtClean="0"/>
              <a:t>disminuye</a:t>
            </a:r>
            <a:endParaRPr lang="en-GB" sz="1100" dirty="0" smtClean="0"/>
          </a:p>
          <a:p>
            <a:pPr eaLnBrk="1" hangingPunct="1">
              <a:lnSpc>
                <a:spcPct val="70000"/>
              </a:lnSpc>
              <a:spcBef>
                <a:spcPct val="0"/>
              </a:spcBef>
            </a:pPr>
            <a:r>
              <a:rPr lang="en-GB" sz="1100" dirty="0" err="1" smtClean="0"/>
              <a:t>Duración</a:t>
            </a:r>
            <a:r>
              <a:rPr lang="en-GB" sz="1100" dirty="0" smtClean="0"/>
              <a:t>: los</a:t>
            </a:r>
            <a:r>
              <a:rPr lang="en-GB" sz="1100" baseline="0" dirty="0" smtClean="0"/>
              <a:t> </a:t>
            </a:r>
            <a:r>
              <a:rPr lang="en-GB" sz="1100" baseline="0" dirty="0" err="1" smtClean="0"/>
              <a:t>filtros</a:t>
            </a:r>
            <a:r>
              <a:rPr lang="en-GB" sz="1100" baseline="0" dirty="0" smtClean="0"/>
              <a:t> de </a:t>
            </a:r>
            <a:r>
              <a:rPr lang="en-GB" sz="1100" baseline="0" dirty="0" err="1" smtClean="0"/>
              <a:t>concreto</a:t>
            </a:r>
            <a:r>
              <a:rPr lang="en-GB" sz="1100" baseline="0" dirty="0" smtClean="0"/>
              <a:t> </a:t>
            </a:r>
            <a:r>
              <a:rPr lang="en-GB" sz="1100" baseline="0" dirty="0" err="1" smtClean="0"/>
              <a:t>más</a:t>
            </a:r>
            <a:r>
              <a:rPr lang="en-GB" sz="1100" baseline="0" dirty="0" smtClean="0"/>
              <a:t> de 30 </a:t>
            </a:r>
            <a:r>
              <a:rPr lang="en-GB" sz="1100" baseline="0" dirty="0" err="1" smtClean="0"/>
              <a:t>años</a:t>
            </a:r>
            <a:r>
              <a:rPr lang="en-GB" sz="1100" baseline="0" dirty="0" smtClean="0"/>
              <a:t>, los de </a:t>
            </a:r>
            <a:r>
              <a:rPr lang="en-GB" sz="1100" baseline="0" dirty="0" err="1" smtClean="0"/>
              <a:t>plástico</a:t>
            </a:r>
            <a:r>
              <a:rPr lang="en-GB" sz="1100" baseline="0" dirty="0" smtClean="0"/>
              <a:t>, </a:t>
            </a:r>
            <a:r>
              <a:rPr lang="en-GB" sz="1100" baseline="0" dirty="0" err="1" smtClean="0"/>
              <a:t>más</a:t>
            </a:r>
            <a:r>
              <a:rPr lang="en-GB" sz="1100" baseline="0" dirty="0" smtClean="0"/>
              <a:t> de 10; </a:t>
            </a:r>
            <a:r>
              <a:rPr lang="en-GB" sz="1100" baseline="0" dirty="0" err="1" smtClean="0"/>
              <a:t>las</a:t>
            </a:r>
            <a:r>
              <a:rPr lang="en-GB" sz="1100" baseline="0" dirty="0" smtClean="0"/>
              <a:t> tapas y </a:t>
            </a:r>
            <a:r>
              <a:rPr lang="en-GB" sz="1100" baseline="0" dirty="0" err="1" smtClean="0"/>
              <a:t>difusores</a:t>
            </a:r>
            <a:r>
              <a:rPr lang="en-GB" sz="1100" baseline="0" dirty="0" smtClean="0"/>
              <a:t> </a:t>
            </a:r>
            <a:r>
              <a:rPr lang="en-GB" sz="1100" baseline="0" dirty="0" err="1" smtClean="0"/>
              <a:t>pueden</a:t>
            </a:r>
            <a:r>
              <a:rPr lang="en-GB" sz="1100" baseline="0" dirty="0" smtClean="0"/>
              <a:t> </a:t>
            </a:r>
            <a:r>
              <a:rPr lang="en-GB" sz="1100" baseline="0" dirty="0" err="1" smtClean="0"/>
              <a:t>necesitar</a:t>
            </a:r>
            <a:r>
              <a:rPr lang="en-GB" sz="1100" baseline="0" dirty="0" smtClean="0"/>
              <a:t> ser </a:t>
            </a:r>
            <a:r>
              <a:rPr lang="en-GB" sz="1100" baseline="0" dirty="0" err="1" smtClean="0"/>
              <a:t>reemplazados</a:t>
            </a:r>
            <a:endParaRPr lang="en-GB" sz="1100" dirty="0" smtClean="0"/>
          </a:p>
          <a:p>
            <a:pPr eaLnBrk="1" hangingPunct="1">
              <a:lnSpc>
                <a:spcPct val="70000"/>
              </a:lnSpc>
              <a:spcBef>
                <a:spcPct val="0"/>
              </a:spcBef>
            </a:pPr>
            <a:endParaRPr lang="en-GB" sz="1100" dirty="0" smtClean="0"/>
          </a:p>
          <a:p>
            <a:pPr eaLnBrk="1" hangingPunct="1">
              <a:lnSpc>
                <a:spcPct val="70000"/>
              </a:lnSpc>
              <a:spcBef>
                <a:spcPct val="0"/>
              </a:spcBef>
            </a:pPr>
            <a:r>
              <a:rPr lang="en-GB" sz="1100" b="1" dirty="0" err="1" smtClean="0"/>
              <a:t>Aceptación</a:t>
            </a:r>
            <a:endParaRPr lang="en-GB" sz="1100" b="1" dirty="0" smtClean="0"/>
          </a:p>
          <a:p>
            <a:pPr eaLnBrk="1" hangingPunct="1">
              <a:lnSpc>
                <a:spcPct val="70000"/>
              </a:lnSpc>
              <a:spcBef>
                <a:spcPct val="0"/>
              </a:spcBef>
            </a:pPr>
            <a:r>
              <a:rPr lang="en-GB" sz="1100" dirty="0" err="1" smtClean="0"/>
              <a:t>Sabor</a:t>
            </a:r>
            <a:r>
              <a:rPr lang="en-GB" sz="1100" dirty="0" smtClean="0"/>
              <a:t>, </a:t>
            </a:r>
            <a:r>
              <a:rPr lang="en-GB" sz="1100" dirty="0" err="1" smtClean="0"/>
              <a:t>olor</a:t>
            </a:r>
            <a:r>
              <a:rPr lang="en-GB" sz="1100" dirty="0" smtClean="0"/>
              <a:t>, </a:t>
            </a:r>
            <a:r>
              <a:rPr lang="en-GB" sz="1100" dirty="0" err="1" smtClean="0"/>
              <a:t>color</a:t>
            </a:r>
            <a:r>
              <a:rPr lang="en-GB" sz="1100" dirty="0" smtClean="0"/>
              <a:t>: </a:t>
            </a:r>
            <a:r>
              <a:rPr lang="en-GB" sz="1100" dirty="0" err="1" smtClean="0"/>
              <a:t>normalmente</a:t>
            </a:r>
            <a:r>
              <a:rPr lang="en-GB" sz="1100" dirty="0" smtClean="0"/>
              <a:t>,</a:t>
            </a:r>
            <a:r>
              <a:rPr lang="en-GB" sz="1100" baseline="0" dirty="0" smtClean="0"/>
              <a:t> </a:t>
            </a:r>
            <a:r>
              <a:rPr lang="en-GB" sz="1100" baseline="0" dirty="0" err="1" smtClean="0"/>
              <a:t>mejorados</a:t>
            </a:r>
            <a:endParaRPr lang="en-GB" sz="1100" dirty="0" smtClean="0"/>
          </a:p>
          <a:p>
            <a:pPr eaLnBrk="1" hangingPunct="1">
              <a:lnSpc>
                <a:spcPct val="70000"/>
              </a:lnSpc>
              <a:spcBef>
                <a:spcPct val="0"/>
              </a:spcBef>
            </a:pPr>
            <a:r>
              <a:rPr lang="en-GB" sz="1100" dirty="0" err="1" smtClean="0"/>
              <a:t>Facilidad</a:t>
            </a:r>
            <a:r>
              <a:rPr lang="en-GB" sz="1100" baseline="0" dirty="0" smtClean="0"/>
              <a:t> de </a:t>
            </a:r>
            <a:r>
              <a:rPr lang="en-GB" sz="1100" baseline="0" dirty="0" err="1" smtClean="0"/>
              <a:t>uso</a:t>
            </a:r>
            <a:r>
              <a:rPr lang="en-GB" sz="1100" dirty="0" smtClean="0"/>
              <a:t>: </a:t>
            </a:r>
            <a:r>
              <a:rPr lang="en-GB" sz="1100" dirty="0" err="1" smtClean="0"/>
              <a:t>Fácil</a:t>
            </a:r>
            <a:r>
              <a:rPr lang="en-GB" sz="1100" baseline="0" dirty="0" smtClean="0"/>
              <a:t> </a:t>
            </a:r>
            <a:r>
              <a:rPr lang="en-GB" sz="1100" baseline="0" dirty="0" err="1" smtClean="0"/>
              <a:t>para</a:t>
            </a:r>
            <a:r>
              <a:rPr lang="en-GB" sz="1100" baseline="0" dirty="0" smtClean="0"/>
              <a:t> </a:t>
            </a:r>
            <a:r>
              <a:rPr lang="en-GB" sz="1100" baseline="0" dirty="0" err="1" smtClean="0"/>
              <a:t>adultos</a:t>
            </a:r>
            <a:r>
              <a:rPr lang="en-GB" sz="1100" dirty="0" smtClean="0"/>
              <a:t>; </a:t>
            </a:r>
            <a:r>
              <a:rPr lang="en-GB" sz="1100" dirty="0" err="1" smtClean="0"/>
              <a:t>puede</a:t>
            </a:r>
            <a:r>
              <a:rPr lang="en-GB" sz="1100" dirty="0" smtClean="0"/>
              <a:t> ser </a:t>
            </a:r>
            <a:r>
              <a:rPr lang="en-GB" sz="1100" dirty="0" err="1" smtClean="0"/>
              <a:t>díficil</a:t>
            </a:r>
            <a:r>
              <a:rPr lang="en-GB" sz="1100" dirty="0" smtClean="0"/>
              <a:t> </a:t>
            </a:r>
            <a:r>
              <a:rPr lang="en-GB" sz="1100" dirty="0" err="1" smtClean="0"/>
              <a:t>para</a:t>
            </a:r>
            <a:r>
              <a:rPr lang="en-GB" sz="1100" dirty="0" smtClean="0"/>
              <a:t> </a:t>
            </a:r>
            <a:r>
              <a:rPr lang="en-GB" sz="1100" dirty="0" err="1" smtClean="0"/>
              <a:t>niños</a:t>
            </a:r>
            <a:r>
              <a:rPr lang="en-GB" sz="1100" dirty="0" smtClean="0"/>
              <a:t> </a:t>
            </a:r>
            <a:r>
              <a:rPr lang="en-GB" sz="1100" dirty="0" err="1" smtClean="0"/>
              <a:t>pequeños</a:t>
            </a:r>
            <a:r>
              <a:rPr lang="en-GB" sz="1100" baseline="0" dirty="0" smtClean="0"/>
              <a:t> el </a:t>
            </a:r>
            <a:r>
              <a:rPr lang="en-GB" sz="1100" baseline="0" dirty="0" err="1" smtClean="0"/>
              <a:t>verter</a:t>
            </a:r>
            <a:r>
              <a:rPr lang="en-GB" sz="1100" baseline="0" dirty="0" smtClean="0"/>
              <a:t> el </a:t>
            </a:r>
            <a:r>
              <a:rPr lang="en-GB" sz="1100" baseline="0" dirty="0" err="1" smtClean="0"/>
              <a:t>agua</a:t>
            </a:r>
            <a:r>
              <a:rPr lang="en-GB" sz="1100" baseline="0" dirty="0" smtClean="0"/>
              <a:t> en el </a:t>
            </a:r>
            <a:r>
              <a:rPr lang="en-GB" sz="1100" baseline="0" dirty="0" err="1" smtClean="0"/>
              <a:t>filtro</a:t>
            </a:r>
            <a:endParaRPr lang="en-GB" sz="1100" baseline="0" dirty="0" smtClean="0"/>
          </a:p>
          <a:p>
            <a:pPr eaLnBrk="1" hangingPunct="1">
              <a:lnSpc>
                <a:spcPct val="70000"/>
              </a:lnSpc>
              <a:spcBef>
                <a:spcPct val="0"/>
              </a:spcBef>
            </a:pPr>
            <a:endParaRPr lang="en-GB" sz="1100" dirty="0" smtClean="0"/>
          </a:p>
          <a:p>
            <a:pPr eaLnBrk="1" hangingPunct="1">
              <a:lnSpc>
                <a:spcPct val="70000"/>
              </a:lnSpc>
              <a:spcBef>
                <a:spcPct val="0"/>
              </a:spcBef>
            </a:pPr>
            <a:r>
              <a:rPr lang="en-GB" sz="1100" b="1" dirty="0" err="1" smtClean="0"/>
              <a:t>Costo</a:t>
            </a:r>
            <a:endParaRPr lang="en-GB" sz="1100" b="1" dirty="0" smtClean="0"/>
          </a:p>
          <a:p>
            <a:pPr eaLnBrk="1" hangingPunct="1">
              <a:lnSpc>
                <a:spcPct val="70000"/>
              </a:lnSpc>
              <a:spcBef>
                <a:spcPct val="0"/>
              </a:spcBef>
            </a:pPr>
            <a:r>
              <a:rPr lang="en-GB" sz="1100" dirty="0" err="1" smtClean="0"/>
              <a:t>Costo</a:t>
            </a:r>
            <a:r>
              <a:rPr lang="en-GB" sz="1100" baseline="0" dirty="0" smtClean="0"/>
              <a:t> </a:t>
            </a:r>
            <a:r>
              <a:rPr lang="en-GB" sz="1100" baseline="0" dirty="0" err="1" smtClean="0"/>
              <a:t>inicial</a:t>
            </a:r>
            <a:r>
              <a:rPr lang="en-GB" sz="1100" baseline="0" dirty="0" smtClean="0"/>
              <a:t> de </a:t>
            </a:r>
            <a:r>
              <a:rPr lang="en-GB" sz="1100" baseline="0" dirty="0" err="1" smtClean="0"/>
              <a:t>compra</a:t>
            </a:r>
            <a:r>
              <a:rPr lang="en-GB" sz="1100" dirty="0" smtClean="0"/>
              <a:t>: US$12-40 </a:t>
            </a:r>
            <a:r>
              <a:rPr lang="en-GB" sz="1100" dirty="0" err="1" smtClean="0"/>
              <a:t>para</a:t>
            </a:r>
            <a:r>
              <a:rPr lang="en-GB" sz="1100" baseline="0" dirty="0" smtClean="0"/>
              <a:t> los de </a:t>
            </a:r>
            <a:r>
              <a:rPr lang="en-GB" sz="1100" baseline="0" dirty="0" err="1" smtClean="0"/>
              <a:t>concreto</a:t>
            </a:r>
            <a:r>
              <a:rPr lang="en-GB" sz="1100" dirty="0" smtClean="0"/>
              <a:t>; US$75 </a:t>
            </a:r>
            <a:r>
              <a:rPr lang="en-GB" sz="1100" dirty="0" err="1" smtClean="0"/>
              <a:t>para</a:t>
            </a:r>
            <a:r>
              <a:rPr lang="en-GB" sz="1100" dirty="0" smtClean="0"/>
              <a:t> los de </a:t>
            </a:r>
            <a:r>
              <a:rPr lang="en-GB" sz="1100" dirty="0" err="1" smtClean="0"/>
              <a:t>plástico</a:t>
            </a:r>
            <a:endParaRPr lang="en-GB" sz="1100" dirty="0" smtClean="0"/>
          </a:p>
          <a:p>
            <a:pPr eaLnBrk="1" hangingPunct="1">
              <a:lnSpc>
                <a:spcPct val="70000"/>
              </a:lnSpc>
              <a:spcBef>
                <a:spcPct val="0"/>
              </a:spcBef>
            </a:pPr>
            <a:r>
              <a:rPr lang="en-GB" sz="1100" dirty="0" err="1" smtClean="0"/>
              <a:t>Costo</a:t>
            </a:r>
            <a:r>
              <a:rPr lang="en-GB" sz="1100" dirty="0" smtClean="0"/>
              <a:t> </a:t>
            </a:r>
            <a:r>
              <a:rPr lang="en-GB" sz="1100" dirty="0" err="1" smtClean="0"/>
              <a:t>operacional</a:t>
            </a:r>
            <a:r>
              <a:rPr lang="en-GB" sz="1100" dirty="0" smtClean="0"/>
              <a:t>: </a:t>
            </a:r>
            <a:r>
              <a:rPr lang="en-GB" sz="1100" dirty="0" err="1" smtClean="0"/>
              <a:t>Ninguno</a:t>
            </a:r>
            <a:endParaRPr lang="en-US" sz="1100" dirty="0" smtClean="0"/>
          </a:p>
          <a:p>
            <a:pPr eaLnBrk="1" hangingPunct="1">
              <a:lnSpc>
                <a:spcPct val="90000"/>
              </a:lnSpc>
              <a:spcBef>
                <a:spcPct val="0"/>
              </a:spcBef>
            </a:pPr>
            <a:endParaRPr lang="en-US" sz="1100"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B23A536-30D6-4F4D-A77D-8F343E8D004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lnSpc>
                <a:spcPct val="70000"/>
              </a:lnSpc>
              <a:spcBef>
                <a:spcPct val="0"/>
              </a:spcBef>
              <a:buFontTx/>
              <a:buChar char="•"/>
            </a:pPr>
            <a:r>
              <a:rPr lang="en-GB" sz="1000" dirty="0" smtClean="0"/>
              <a:t>El </a:t>
            </a:r>
            <a:r>
              <a:rPr lang="en-GB" sz="1000" dirty="0" err="1" smtClean="0"/>
              <a:t>agua</a:t>
            </a:r>
            <a:r>
              <a:rPr lang="en-GB" sz="1000" dirty="0" smtClean="0"/>
              <a:t> se</a:t>
            </a:r>
            <a:r>
              <a:rPr lang="en-GB" sz="1000" baseline="0" dirty="0" smtClean="0"/>
              <a:t> </a:t>
            </a:r>
            <a:r>
              <a:rPr lang="en-GB" sz="1000" baseline="0" dirty="0" err="1" smtClean="0"/>
              <a:t>vierte</a:t>
            </a:r>
            <a:r>
              <a:rPr lang="en-GB" sz="1000" baseline="0" dirty="0" smtClean="0"/>
              <a:t> en </a:t>
            </a:r>
            <a:r>
              <a:rPr lang="en-GB" sz="1000" baseline="0" dirty="0" err="1" smtClean="0"/>
              <a:t>una</a:t>
            </a:r>
            <a:r>
              <a:rPr lang="en-GB" sz="1000" baseline="0" dirty="0" smtClean="0"/>
              <a:t> olla </a:t>
            </a:r>
            <a:r>
              <a:rPr lang="en-GB" sz="1000" baseline="0" dirty="0" err="1" smtClean="0"/>
              <a:t>cerámica</a:t>
            </a:r>
            <a:r>
              <a:rPr lang="en-GB" sz="1000" baseline="0" dirty="0" smtClean="0"/>
              <a:t> </a:t>
            </a:r>
            <a:r>
              <a:rPr lang="en-GB" sz="1000" baseline="0" dirty="0" err="1" smtClean="0"/>
              <a:t>porosa</a:t>
            </a:r>
            <a:r>
              <a:rPr lang="en-GB" sz="1000" baseline="0" dirty="0" smtClean="0"/>
              <a:t> y se </a:t>
            </a:r>
            <a:r>
              <a:rPr lang="en-GB" sz="1000" baseline="0" dirty="0" err="1" smtClean="0"/>
              <a:t>recolecta</a:t>
            </a:r>
            <a:r>
              <a:rPr lang="en-GB" sz="1000" baseline="0" dirty="0" smtClean="0"/>
              <a:t> en </a:t>
            </a:r>
            <a:r>
              <a:rPr lang="en-GB" sz="1000" baseline="0" dirty="0" err="1" smtClean="0"/>
              <a:t>otro</a:t>
            </a:r>
            <a:r>
              <a:rPr lang="en-GB" sz="1000" baseline="0" dirty="0" smtClean="0"/>
              <a:t> </a:t>
            </a:r>
            <a:r>
              <a:rPr lang="en-GB" sz="1000" baseline="0" dirty="0" err="1" smtClean="0"/>
              <a:t>contenedor</a:t>
            </a:r>
            <a:r>
              <a:rPr lang="en-GB" sz="1000" baseline="0" dirty="0" smtClean="0"/>
              <a:t> </a:t>
            </a:r>
            <a:r>
              <a:rPr lang="en-GB" sz="1000" baseline="0" dirty="0" err="1" smtClean="0"/>
              <a:t>después</a:t>
            </a:r>
            <a:r>
              <a:rPr lang="en-GB" sz="1000" baseline="0" dirty="0" smtClean="0"/>
              <a:t> de </a:t>
            </a:r>
            <a:r>
              <a:rPr lang="en-GB" sz="1000" baseline="0" dirty="0" err="1" smtClean="0"/>
              <a:t>que</a:t>
            </a:r>
            <a:r>
              <a:rPr lang="en-GB" sz="1000" baseline="0" dirty="0" smtClean="0"/>
              <a:t> </a:t>
            </a:r>
            <a:r>
              <a:rPr lang="en-GB" sz="1000" baseline="0" dirty="0" err="1" smtClean="0"/>
              <a:t>pasa</a:t>
            </a:r>
            <a:r>
              <a:rPr lang="en-GB" sz="1000" baseline="0" dirty="0" smtClean="0"/>
              <a:t> a </a:t>
            </a:r>
            <a:r>
              <a:rPr lang="en-GB" sz="1000" baseline="0" dirty="0" err="1" smtClean="0"/>
              <a:t>través</a:t>
            </a:r>
            <a:r>
              <a:rPr lang="en-GB" sz="1000" baseline="0" dirty="0" smtClean="0"/>
              <a:t> de la olla </a:t>
            </a:r>
            <a:r>
              <a:rPr lang="en-GB" sz="1000" baseline="0" dirty="0" err="1" smtClean="0"/>
              <a:t>cerámica</a:t>
            </a:r>
            <a:r>
              <a:rPr lang="en-GB" sz="1000" baseline="0" dirty="0" smtClean="0"/>
              <a:t>. El </a:t>
            </a:r>
            <a:r>
              <a:rPr lang="en-GB" sz="1000" baseline="0" dirty="0" err="1" smtClean="0"/>
              <a:t>sistema</a:t>
            </a:r>
            <a:r>
              <a:rPr lang="en-GB" sz="1000" baseline="0" dirty="0" smtClean="0"/>
              <a:t> </a:t>
            </a:r>
            <a:r>
              <a:rPr lang="en-GB" sz="1000" baseline="0" dirty="0" err="1" smtClean="0"/>
              <a:t>proporciona</a:t>
            </a:r>
            <a:r>
              <a:rPr lang="en-GB" sz="1000" baseline="0" dirty="0" smtClean="0"/>
              <a:t>, ambos, </a:t>
            </a:r>
            <a:r>
              <a:rPr lang="en-GB" sz="1000" baseline="0" dirty="0" err="1" smtClean="0"/>
              <a:t>filtración</a:t>
            </a:r>
            <a:r>
              <a:rPr lang="en-GB" sz="1000" baseline="0" dirty="0" smtClean="0"/>
              <a:t> del </a:t>
            </a:r>
            <a:r>
              <a:rPr lang="en-GB" sz="1000" baseline="0" dirty="0" err="1" smtClean="0"/>
              <a:t>agua</a:t>
            </a:r>
            <a:r>
              <a:rPr lang="en-GB" sz="1000" baseline="0" dirty="0" smtClean="0"/>
              <a:t> y </a:t>
            </a:r>
            <a:r>
              <a:rPr lang="en-GB" sz="1000" baseline="0" dirty="0" err="1" smtClean="0"/>
              <a:t>almacenamiento</a:t>
            </a:r>
            <a:r>
              <a:rPr lang="en-GB" sz="1000" baseline="0" dirty="0" smtClean="0"/>
              <a:t> </a:t>
            </a:r>
            <a:r>
              <a:rPr lang="en-GB" sz="1000" baseline="0" dirty="0" err="1" smtClean="0"/>
              <a:t>segura</a:t>
            </a:r>
            <a:r>
              <a:rPr lang="en-GB" sz="1000" baseline="0" dirty="0" smtClean="0"/>
              <a:t> </a:t>
            </a:r>
            <a:r>
              <a:rPr lang="en-GB" sz="1000" baseline="0" dirty="0" err="1" smtClean="0"/>
              <a:t>hasta</a:t>
            </a:r>
            <a:r>
              <a:rPr lang="en-GB" sz="1000" baseline="0" dirty="0" smtClean="0"/>
              <a:t> </a:t>
            </a:r>
            <a:r>
              <a:rPr lang="en-GB" sz="1000" baseline="0" dirty="0" err="1" smtClean="0"/>
              <a:t>que</a:t>
            </a:r>
            <a:r>
              <a:rPr lang="en-GB" sz="1000" baseline="0" dirty="0" smtClean="0"/>
              <a:t> se </a:t>
            </a:r>
            <a:r>
              <a:rPr lang="en-GB" sz="1000" baseline="0" dirty="0" err="1" smtClean="0"/>
              <a:t>usa</a:t>
            </a:r>
            <a:r>
              <a:rPr lang="en-GB" sz="1000" baseline="0" dirty="0" smtClean="0"/>
              <a:t>. </a:t>
            </a:r>
            <a:endParaRPr lang="en-GB" sz="1000" dirty="0" smtClean="0"/>
          </a:p>
          <a:p>
            <a:pPr eaLnBrk="1" hangingPunct="1">
              <a:lnSpc>
                <a:spcPct val="70000"/>
              </a:lnSpc>
              <a:spcBef>
                <a:spcPct val="0"/>
              </a:spcBef>
              <a:buFontTx/>
              <a:buChar char="•"/>
            </a:pPr>
            <a:r>
              <a:rPr lang="en-CA" sz="1000" dirty="0" smtClean="0"/>
              <a:t>Hay</a:t>
            </a:r>
            <a:r>
              <a:rPr lang="en-CA" sz="1000" baseline="0" dirty="0" smtClean="0"/>
              <a:t> dos  </a:t>
            </a:r>
            <a:r>
              <a:rPr lang="en-CA" sz="1000" baseline="0" dirty="0" err="1" smtClean="0"/>
              <a:t>variaciones</a:t>
            </a:r>
            <a:r>
              <a:rPr lang="en-CA" sz="1000" baseline="0" dirty="0" smtClean="0"/>
              <a:t> de los </a:t>
            </a:r>
            <a:r>
              <a:rPr lang="en-CA" sz="1000" baseline="0" dirty="0" err="1" smtClean="0"/>
              <a:t>filtros</a:t>
            </a:r>
            <a:r>
              <a:rPr lang="en-CA" sz="1000" baseline="0" dirty="0" smtClean="0"/>
              <a:t> </a:t>
            </a:r>
            <a:r>
              <a:rPr lang="en-CA" sz="1000" baseline="0" dirty="0" err="1" smtClean="0"/>
              <a:t>cerámicos</a:t>
            </a:r>
            <a:r>
              <a:rPr lang="en-CA" sz="1000" baseline="0" dirty="0" smtClean="0"/>
              <a:t>, de </a:t>
            </a:r>
            <a:r>
              <a:rPr lang="en-CA" sz="1000" baseline="0" dirty="0" err="1" smtClean="0"/>
              <a:t>fondo</a:t>
            </a:r>
            <a:r>
              <a:rPr lang="en-CA" sz="1000" baseline="0" dirty="0" smtClean="0"/>
              <a:t> </a:t>
            </a:r>
            <a:r>
              <a:rPr lang="en-CA" sz="1000" baseline="0" dirty="0" err="1" smtClean="0"/>
              <a:t>plano</a:t>
            </a:r>
            <a:r>
              <a:rPr lang="en-CA" sz="1000" baseline="0" dirty="0" smtClean="0"/>
              <a:t> o de </a:t>
            </a:r>
            <a:r>
              <a:rPr lang="en-CA" sz="1000" baseline="0" dirty="0" err="1" smtClean="0"/>
              <a:t>fondo</a:t>
            </a:r>
            <a:r>
              <a:rPr lang="en-CA" sz="1000" baseline="0" dirty="0" smtClean="0"/>
              <a:t> </a:t>
            </a:r>
            <a:r>
              <a:rPr lang="en-CA" sz="1000" baseline="0" dirty="0" err="1" smtClean="0"/>
              <a:t>redondeado</a:t>
            </a:r>
            <a:r>
              <a:rPr lang="en-CA" sz="1000" baseline="0" dirty="0" smtClean="0"/>
              <a:t> </a:t>
            </a:r>
            <a:r>
              <a:rPr lang="en-CA" sz="1000" baseline="0" dirty="0" err="1" smtClean="0"/>
              <a:t>que</a:t>
            </a:r>
            <a:r>
              <a:rPr lang="en-CA" sz="1000" baseline="0" dirty="0" smtClean="0"/>
              <a:t> </a:t>
            </a:r>
            <a:r>
              <a:rPr lang="en-CA" sz="1000" baseline="0" dirty="0" err="1" smtClean="0"/>
              <a:t>están</a:t>
            </a:r>
            <a:r>
              <a:rPr lang="en-CA" sz="1000" baseline="0" dirty="0" smtClean="0"/>
              <a:t> </a:t>
            </a:r>
            <a:r>
              <a:rPr lang="en-CA" sz="1000" baseline="0" dirty="0" err="1" smtClean="0"/>
              <a:t>siendo</a:t>
            </a:r>
            <a:r>
              <a:rPr lang="en-CA" sz="1000" baseline="0" dirty="0" smtClean="0"/>
              <a:t> </a:t>
            </a:r>
            <a:r>
              <a:rPr lang="en-CA" sz="1000" baseline="0" dirty="0" err="1" smtClean="0"/>
              <a:t>fabricadas</a:t>
            </a:r>
            <a:r>
              <a:rPr lang="en-CA" sz="1000" baseline="0" dirty="0" smtClean="0"/>
              <a:t> </a:t>
            </a:r>
            <a:r>
              <a:rPr lang="en-CA" sz="1000" baseline="0" dirty="0" err="1" smtClean="0"/>
              <a:t>actualmente</a:t>
            </a:r>
            <a:r>
              <a:rPr lang="en-CA" sz="1000" baseline="0" dirty="0" smtClean="0"/>
              <a:t>. </a:t>
            </a:r>
            <a:endParaRPr lang="en-GB" sz="1000" dirty="0" smtClean="0"/>
          </a:p>
          <a:p>
            <a:pPr eaLnBrk="1" hangingPunct="1">
              <a:lnSpc>
                <a:spcPct val="70000"/>
              </a:lnSpc>
              <a:spcBef>
                <a:spcPct val="0"/>
              </a:spcBef>
              <a:buFontTx/>
              <a:buChar char="•"/>
            </a:pPr>
            <a:r>
              <a:rPr lang="en-GB" sz="1000" dirty="0" smtClean="0"/>
              <a:t>Las </a:t>
            </a:r>
            <a:r>
              <a:rPr lang="en-GB" sz="1000" dirty="0" err="1" smtClean="0"/>
              <a:t>ollas</a:t>
            </a:r>
            <a:r>
              <a:rPr lang="en-GB" sz="1000" dirty="0" smtClean="0"/>
              <a:t> </a:t>
            </a:r>
            <a:r>
              <a:rPr lang="en-GB" sz="1000" dirty="0" err="1" smtClean="0"/>
              <a:t>cerámicas</a:t>
            </a:r>
            <a:r>
              <a:rPr lang="en-GB" sz="1000" dirty="0" smtClean="0"/>
              <a:t> son </a:t>
            </a:r>
            <a:r>
              <a:rPr lang="en-GB" sz="1000" dirty="0" err="1" smtClean="0"/>
              <a:t>normalmente</a:t>
            </a:r>
            <a:r>
              <a:rPr lang="en-GB" sz="1000" dirty="0" smtClean="0"/>
              <a:t> </a:t>
            </a:r>
            <a:r>
              <a:rPr lang="en-GB" sz="1000" dirty="0" err="1" smtClean="0"/>
              <a:t>hechas</a:t>
            </a:r>
            <a:r>
              <a:rPr lang="en-GB" sz="1000" dirty="0" smtClean="0"/>
              <a:t> con </a:t>
            </a:r>
            <a:r>
              <a:rPr lang="en-GB" sz="1000" dirty="0" err="1" smtClean="0"/>
              <a:t>arcilla</a:t>
            </a:r>
            <a:r>
              <a:rPr lang="en-GB" sz="1000" baseline="0" dirty="0" smtClean="0"/>
              <a:t> local </a:t>
            </a:r>
            <a:r>
              <a:rPr lang="en-GB" sz="1000" baseline="0" dirty="0" err="1" smtClean="0"/>
              <a:t>mezclada</a:t>
            </a:r>
            <a:r>
              <a:rPr lang="en-GB" sz="1000" baseline="0" dirty="0" smtClean="0"/>
              <a:t> con un material combustible </a:t>
            </a:r>
            <a:r>
              <a:rPr lang="en-GB" sz="1000" baseline="0" dirty="0" err="1" smtClean="0"/>
              <a:t>como</a:t>
            </a:r>
            <a:r>
              <a:rPr lang="en-GB" sz="1000" baseline="0" dirty="0" smtClean="0"/>
              <a:t> </a:t>
            </a:r>
            <a:r>
              <a:rPr lang="en-GB" sz="1000" baseline="0" dirty="0" err="1" smtClean="0"/>
              <a:t>serrín</a:t>
            </a:r>
            <a:r>
              <a:rPr lang="en-GB" sz="1000" baseline="0" dirty="0" smtClean="0"/>
              <a:t> o </a:t>
            </a:r>
            <a:r>
              <a:rPr lang="en-GB" sz="1000" baseline="0" dirty="0" err="1" smtClean="0"/>
              <a:t>cáscaras</a:t>
            </a:r>
            <a:r>
              <a:rPr lang="en-GB" sz="1000" baseline="0" dirty="0" smtClean="0"/>
              <a:t> de </a:t>
            </a:r>
            <a:r>
              <a:rPr lang="en-GB" sz="1000" baseline="0" dirty="0" err="1" smtClean="0"/>
              <a:t>arroz</a:t>
            </a:r>
            <a:r>
              <a:rPr lang="en-GB" sz="1000" baseline="0" dirty="0" smtClean="0"/>
              <a:t> o café. La </a:t>
            </a:r>
            <a:r>
              <a:rPr lang="en-GB" sz="1000" baseline="0" dirty="0" err="1" smtClean="0"/>
              <a:t>arcilla</a:t>
            </a:r>
            <a:r>
              <a:rPr lang="en-GB" sz="1000" baseline="0" dirty="0" smtClean="0"/>
              <a:t> y el material combustible son </a:t>
            </a:r>
            <a:r>
              <a:rPr lang="en-GB" sz="1000" baseline="0" dirty="0" err="1" smtClean="0"/>
              <a:t>tamizados</a:t>
            </a:r>
            <a:r>
              <a:rPr lang="en-GB" sz="1000" baseline="0" dirty="0" smtClean="0"/>
              <a:t> a </a:t>
            </a:r>
            <a:r>
              <a:rPr lang="en-GB" sz="1000" baseline="0" dirty="0" err="1" smtClean="0"/>
              <a:t>través</a:t>
            </a:r>
            <a:r>
              <a:rPr lang="en-GB" sz="1000" baseline="0" dirty="0" smtClean="0"/>
              <a:t> de </a:t>
            </a:r>
            <a:r>
              <a:rPr lang="en-GB" sz="1000" baseline="0" dirty="0" err="1" smtClean="0"/>
              <a:t>una</a:t>
            </a:r>
            <a:r>
              <a:rPr lang="en-GB" sz="1000" baseline="0" dirty="0" smtClean="0"/>
              <a:t> </a:t>
            </a:r>
            <a:r>
              <a:rPr lang="en-GB" sz="1000" baseline="0" dirty="0" err="1" smtClean="0"/>
              <a:t>rejilla</a:t>
            </a:r>
            <a:r>
              <a:rPr lang="en-GB" sz="1000" baseline="0" dirty="0" smtClean="0"/>
              <a:t> </a:t>
            </a:r>
            <a:r>
              <a:rPr lang="en-GB" sz="1000" baseline="0" dirty="0" err="1" smtClean="0"/>
              <a:t>fina</a:t>
            </a:r>
            <a:r>
              <a:rPr lang="en-GB" sz="1000" baseline="0" dirty="0" smtClean="0"/>
              <a:t> y </a:t>
            </a:r>
            <a:r>
              <a:rPr lang="en-GB" sz="1000" baseline="0" dirty="0" err="1" smtClean="0"/>
              <a:t>luego</a:t>
            </a:r>
            <a:r>
              <a:rPr lang="en-GB" sz="1000" baseline="0" dirty="0" smtClean="0"/>
              <a:t> se </a:t>
            </a:r>
            <a:r>
              <a:rPr lang="en-GB" sz="1000" baseline="0" dirty="0" err="1" smtClean="0"/>
              <a:t>mezclan</a:t>
            </a:r>
            <a:r>
              <a:rPr lang="en-GB" sz="1000" baseline="0" dirty="0" smtClean="0"/>
              <a:t> con </a:t>
            </a:r>
            <a:r>
              <a:rPr lang="en-GB" sz="1000" baseline="0" dirty="0" err="1" smtClean="0"/>
              <a:t>agua</a:t>
            </a:r>
            <a:r>
              <a:rPr lang="en-GB" sz="1000" baseline="0" dirty="0" smtClean="0"/>
              <a:t> </a:t>
            </a:r>
            <a:r>
              <a:rPr lang="en-GB" sz="1000" baseline="0" dirty="0" err="1" smtClean="0"/>
              <a:t>hasta</a:t>
            </a:r>
            <a:r>
              <a:rPr lang="en-GB" sz="1000" baseline="0" dirty="0" smtClean="0"/>
              <a:t> </a:t>
            </a:r>
            <a:r>
              <a:rPr lang="en-GB" sz="1000" baseline="0" dirty="0" err="1" smtClean="0"/>
              <a:t>que</a:t>
            </a:r>
            <a:r>
              <a:rPr lang="en-GB" sz="1000" baseline="0" dirty="0" smtClean="0"/>
              <a:t> </a:t>
            </a:r>
            <a:r>
              <a:rPr lang="en-GB" sz="1000" baseline="0" dirty="0" err="1" smtClean="0"/>
              <a:t>forman</a:t>
            </a:r>
            <a:r>
              <a:rPr lang="en-GB" sz="1000" baseline="0" dirty="0" smtClean="0"/>
              <a:t> </a:t>
            </a:r>
            <a:r>
              <a:rPr lang="en-GB" sz="1000" baseline="0" dirty="0" err="1" smtClean="0"/>
              <a:t>una</a:t>
            </a:r>
            <a:r>
              <a:rPr lang="en-GB" sz="1000" baseline="0" dirty="0" smtClean="0"/>
              <a:t> </a:t>
            </a:r>
            <a:r>
              <a:rPr lang="en-GB" sz="1000" baseline="0" dirty="0" err="1" smtClean="0"/>
              <a:t>mezcla</a:t>
            </a:r>
            <a:r>
              <a:rPr lang="en-GB" sz="1000" baseline="0" dirty="0" smtClean="0"/>
              <a:t> </a:t>
            </a:r>
            <a:r>
              <a:rPr lang="en-GB" sz="1000" baseline="0" dirty="0" err="1" smtClean="0"/>
              <a:t>homogénea</a:t>
            </a:r>
            <a:r>
              <a:rPr lang="en-GB" sz="1000" baseline="0" dirty="0" smtClean="0"/>
              <a:t>. La </a:t>
            </a:r>
            <a:r>
              <a:rPr lang="en-GB" sz="1000" baseline="0" dirty="0" err="1" smtClean="0"/>
              <a:t>mezcla</a:t>
            </a:r>
            <a:r>
              <a:rPr lang="en-GB" sz="1000" baseline="0" dirty="0" smtClean="0"/>
              <a:t> </a:t>
            </a:r>
            <a:r>
              <a:rPr lang="en-GB" sz="1000" baseline="0" dirty="0" err="1" smtClean="0"/>
              <a:t>es</a:t>
            </a:r>
            <a:r>
              <a:rPr lang="en-GB" sz="1000" baseline="0" dirty="0" smtClean="0"/>
              <a:t> </a:t>
            </a:r>
            <a:r>
              <a:rPr lang="en-GB" sz="1000" baseline="0" dirty="0" err="1" smtClean="0"/>
              <a:t>presionada</a:t>
            </a:r>
            <a:r>
              <a:rPr lang="en-GB" sz="1000" baseline="0" dirty="0" smtClean="0"/>
              <a:t> </a:t>
            </a:r>
            <a:r>
              <a:rPr lang="en-GB" sz="1000" baseline="0" dirty="0" err="1" smtClean="0"/>
              <a:t>para</a:t>
            </a:r>
            <a:r>
              <a:rPr lang="en-GB" sz="1000" baseline="0" dirty="0" smtClean="0"/>
              <a:t> </a:t>
            </a:r>
            <a:r>
              <a:rPr lang="en-GB" sz="1000" baseline="0" dirty="0" err="1" smtClean="0"/>
              <a:t>darle</a:t>
            </a:r>
            <a:r>
              <a:rPr lang="en-GB" sz="1000" baseline="0" dirty="0" smtClean="0"/>
              <a:t> forma en un </a:t>
            </a:r>
            <a:r>
              <a:rPr lang="en-GB" sz="1000" baseline="0" dirty="0" err="1" smtClean="0"/>
              <a:t>molde</a:t>
            </a:r>
            <a:r>
              <a:rPr lang="en-GB" sz="1000" baseline="0" dirty="0" smtClean="0"/>
              <a:t>. </a:t>
            </a:r>
            <a:r>
              <a:rPr lang="en-GB" sz="1000" baseline="0" dirty="0" err="1" smtClean="0"/>
              <a:t>Cuando</a:t>
            </a:r>
            <a:r>
              <a:rPr lang="en-GB" sz="1000" baseline="0" dirty="0" smtClean="0"/>
              <a:t> la olla </a:t>
            </a:r>
            <a:r>
              <a:rPr lang="en-GB" sz="1000" baseline="0" dirty="0" err="1" smtClean="0"/>
              <a:t>es</a:t>
            </a:r>
            <a:r>
              <a:rPr lang="en-GB" sz="1000" baseline="0" dirty="0" smtClean="0"/>
              <a:t> </a:t>
            </a:r>
            <a:r>
              <a:rPr lang="en-GB" sz="1000" baseline="0" dirty="0" err="1" smtClean="0"/>
              <a:t>quemada</a:t>
            </a:r>
            <a:r>
              <a:rPr lang="en-GB" sz="1000" baseline="0" dirty="0" smtClean="0"/>
              <a:t> en un </a:t>
            </a:r>
            <a:r>
              <a:rPr lang="en-GB" sz="1000" baseline="0" dirty="0" err="1" smtClean="0"/>
              <a:t>horno</a:t>
            </a:r>
            <a:r>
              <a:rPr lang="en-GB" sz="1000" baseline="0" dirty="0" smtClean="0"/>
              <a:t>, los </a:t>
            </a:r>
            <a:r>
              <a:rPr lang="en-GB" sz="1000" baseline="0" dirty="0" err="1" smtClean="0"/>
              <a:t>materiales</a:t>
            </a:r>
            <a:r>
              <a:rPr lang="en-GB" sz="1000" baseline="0" dirty="0" smtClean="0"/>
              <a:t> combustibles se </a:t>
            </a:r>
            <a:r>
              <a:rPr lang="en-GB" sz="1000" baseline="0" dirty="0" err="1" smtClean="0"/>
              <a:t>queman</a:t>
            </a:r>
            <a:r>
              <a:rPr lang="en-GB" sz="1000" baseline="0" dirty="0" smtClean="0"/>
              <a:t>, </a:t>
            </a:r>
            <a:r>
              <a:rPr lang="en-GB" sz="1000" baseline="0" dirty="0" err="1" smtClean="0"/>
              <a:t>dejando</a:t>
            </a:r>
            <a:r>
              <a:rPr lang="en-GB" sz="1000" baseline="0" dirty="0" smtClean="0"/>
              <a:t> </a:t>
            </a:r>
            <a:r>
              <a:rPr lang="en-GB" sz="1000" baseline="0" dirty="0" err="1" smtClean="0"/>
              <a:t>una</a:t>
            </a:r>
            <a:r>
              <a:rPr lang="en-GB" sz="1000" baseline="0" dirty="0" smtClean="0"/>
              <a:t> red de </a:t>
            </a:r>
            <a:r>
              <a:rPr lang="en-GB" sz="1000" baseline="0" dirty="0" err="1" smtClean="0"/>
              <a:t>finos</a:t>
            </a:r>
            <a:r>
              <a:rPr lang="en-GB" sz="1000" baseline="0" dirty="0" smtClean="0"/>
              <a:t> </a:t>
            </a:r>
            <a:r>
              <a:rPr lang="en-GB" sz="1000" baseline="0" dirty="0" err="1" smtClean="0"/>
              <a:t>poros</a:t>
            </a:r>
            <a:r>
              <a:rPr lang="en-GB" sz="1000" baseline="0" dirty="0" smtClean="0"/>
              <a:t> a </a:t>
            </a:r>
            <a:r>
              <a:rPr lang="en-GB" sz="1000" baseline="0" dirty="0" err="1" smtClean="0"/>
              <a:t>través</a:t>
            </a:r>
            <a:r>
              <a:rPr lang="en-GB" sz="1000" baseline="0" dirty="0" smtClean="0"/>
              <a:t> de los </a:t>
            </a:r>
            <a:r>
              <a:rPr lang="en-GB" sz="1000" baseline="0" dirty="0" err="1" smtClean="0"/>
              <a:t>cuales</a:t>
            </a:r>
            <a:r>
              <a:rPr lang="en-GB" sz="1000" baseline="0" dirty="0" smtClean="0"/>
              <a:t> </a:t>
            </a:r>
            <a:r>
              <a:rPr lang="en-GB" sz="1000" baseline="0" dirty="0" err="1" smtClean="0"/>
              <a:t>pasa</a:t>
            </a:r>
            <a:r>
              <a:rPr lang="en-GB" sz="1000" baseline="0" dirty="0" smtClean="0"/>
              <a:t> el </a:t>
            </a:r>
            <a:r>
              <a:rPr lang="en-GB" sz="1000" baseline="0" dirty="0" err="1" smtClean="0"/>
              <a:t>agua</a:t>
            </a:r>
            <a:r>
              <a:rPr lang="en-GB" sz="1000" baseline="0" dirty="0" smtClean="0"/>
              <a:t>. </a:t>
            </a:r>
            <a:endParaRPr lang="en-CA" sz="1000" dirty="0" smtClean="0"/>
          </a:p>
          <a:p>
            <a:pPr eaLnBrk="1" hangingPunct="1">
              <a:lnSpc>
                <a:spcPct val="70000"/>
              </a:lnSpc>
              <a:spcBef>
                <a:spcPct val="0"/>
              </a:spcBef>
              <a:buFontTx/>
              <a:buChar char="•"/>
            </a:pPr>
            <a:r>
              <a:rPr lang="en-CA" sz="1000" dirty="0" smtClean="0"/>
              <a:t>A </a:t>
            </a:r>
            <a:r>
              <a:rPr lang="en-CA" sz="1000" dirty="0" err="1" smtClean="0"/>
              <a:t>veces</a:t>
            </a:r>
            <a:r>
              <a:rPr lang="en-CA" sz="1000" dirty="0" smtClean="0"/>
              <a:t>,</a:t>
            </a:r>
            <a:r>
              <a:rPr lang="en-CA" sz="1000" baseline="0" dirty="0" smtClean="0"/>
              <a:t> se </a:t>
            </a:r>
            <a:r>
              <a:rPr lang="en-CA" sz="1000" baseline="0" dirty="0" err="1" smtClean="0"/>
              <a:t>aplica</a:t>
            </a:r>
            <a:r>
              <a:rPr lang="en-CA" sz="1000" baseline="0" dirty="0" smtClean="0"/>
              <a:t> </a:t>
            </a:r>
            <a:r>
              <a:rPr lang="en-CA" sz="1000" baseline="0" dirty="0" err="1" smtClean="0"/>
              <a:t>plata</a:t>
            </a:r>
            <a:r>
              <a:rPr lang="en-CA" sz="1000" baseline="0" dirty="0" smtClean="0"/>
              <a:t> </a:t>
            </a:r>
            <a:r>
              <a:rPr lang="en-CA" sz="1000" baseline="0" dirty="0" err="1" smtClean="0"/>
              <a:t>coloidal</a:t>
            </a:r>
            <a:r>
              <a:rPr lang="en-CA" sz="1000" baseline="0" dirty="0" smtClean="0"/>
              <a:t> a la olla </a:t>
            </a:r>
            <a:r>
              <a:rPr lang="en-CA" sz="1000" baseline="0" dirty="0" err="1" smtClean="0"/>
              <a:t>cerámica</a:t>
            </a:r>
            <a:r>
              <a:rPr lang="en-CA" sz="1000" baseline="0" dirty="0" smtClean="0"/>
              <a:t> </a:t>
            </a:r>
            <a:r>
              <a:rPr lang="en-CA" sz="1000" baseline="0" dirty="0" err="1" smtClean="0"/>
              <a:t>después</a:t>
            </a:r>
            <a:r>
              <a:rPr lang="en-CA" sz="1000" baseline="0" dirty="0" smtClean="0"/>
              <a:t> del </a:t>
            </a:r>
            <a:r>
              <a:rPr lang="en-CA" sz="1000" baseline="0" dirty="0" err="1" smtClean="0"/>
              <a:t>quemado</a:t>
            </a:r>
            <a:r>
              <a:rPr lang="en-CA" sz="1000" baseline="0" dirty="0" smtClean="0"/>
              <a:t> o se </a:t>
            </a:r>
            <a:r>
              <a:rPr lang="en-CA" sz="1000" baseline="0" dirty="0" err="1" smtClean="0"/>
              <a:t>añade</a:t>
            </a:r>
            <a:r>
              <a:rPr lang="en-CA" sz="1000" baseline="0" dirty="0" smtClean="0"/>
              <a:t> a la </a:t>
            </a:r>
            <a:r>
              <a:rPr lang="en-CA" sz="1000" baseline="0" dirty="0" err="1" smtClean="0"/>
              <a:t>mezcla</a:t>
            </a:r>
            <a:r>
              <a:rPr lang="en-CA" sz="1000" baseline="0" dirty="0" smtClean="0"/>
              <a:t> antes. La </a:t>
            </a:r>
            <a:r>
              <a:rPr lang="en-CA" sz="1000" baseline="0" dirty="0" err="1" smtClean="0"/>
              <a:t>plata</a:t>
            </a:r>
            <a:r>
              <a:rPr lang="en-CA" sz="1000" baseline="0" dirty="0" smtClean="0"/>
              <a:t> </a:t>
            </a:r>
            <a:r>
              <a:rPr lang="en-CA" sz="1000" baseline="0" dirty="0" err="1" smtClean="0"/>
              <a:t>coloidal</a:t>
            </a:r>
            <a:r>
              <a:rPr lang="en-CA" sz="1000" baseline="0" dirty="0" smtClean="0"/>
              <a:t> </a:t>
            </a:r>
            <a:r>
              <a:rPr lang="en-CA" sz="1000" baseline="0" dirty="0" err="1" smtClean="0"/>
              <a:t>es</a:t>
            </a:r>
            <a:r>
              <a:rPr lang="en-CA" sz="1000" baseline="0" dirty="0" smtClean="0"/>
              <a:t> un </a:t>
            </a:r>
            <a:r>
              <a:rPr lang="en-CA" sz="1000" baseline="0" dirty="0" err="1" smtClean="0"/>
              <a:t>antibacteriano</a:t>
            </a:r>
            <a:r>
              <a:rPr lang="en-CA" sz="1000" baseline="0" dirty="0" smtClean="0"/>
              <a:t> </a:t>
            </a:r>
            <a:r>
              <a:rPr lang="en-CA" sz="1000" baseline="0" dirty="0" err="1" smtClean="0"/>
              <a:t>que</a:t>
            </a:r>
            <a:r>
              <a:rPr lang="en-CA" sz="1000" baseline="0" dirty="0" smtClean="0"/>
              <a:t> </a:t>
            </a:r>
            <a:r>
              <a:rPr lang="en-CA" sz="1000" baseline="0" dirty="0" err="1" smtClean="0"/>
              <a:t>ayuda</a:t>
            </a:r>
            <a:r>
              <a:rPr lang="en-CA" sz="1000" baseline="0" dirty="0" smtClean="0"/>
              <a:t> con la </a:t>
            </a:r>
            <a:r>
              <a:rPr lang="en-CA" sz="1000" baseline="0" dirty="0" err="1" smtClean="0"/>
              <a:t>remoción</a:t>
            </a:r>
            <a:r>
              <a:rPr lang="en-CA" sz="1000" baseline="0" dirty="0" smtClean="0"/>
              <a:t> de </a:t>
            </a:r>
            <a:r>
              <a:rPr lang="en-CA" sz="1000" baseline="0" dirty="0" err="1" smtClean="0"/>
              <a:t>patógenos</a:t>
            </a:r>
            <a:r>
              <a:rPr lang="en-CA" sz="1000" baseline="0" dirty="0" smtClean="0"/>
              <a:t>, y </a:t>
            </a:r>
            <a:r>
              <a:rPr lang="en-CA" sz="1000" baseline="0" dirty="0" err="1" smtClean="0"/>
              <a:t>también</a:t>
            </a:r>
            <a:r>
              <a:rPr lang="en-CA" sz="1000" baseline="0" dirty="0" smtClean="0"/>
              <a:t> </a:t>
            </a:r>
            <a:r>
              <a:rPr lang="en-CA" sz="1000" baseline="0" dirty="0" err="1" smtClean="0"/>
              <a:t>previene</a:t>
            </a:r>
            <a:r>
              <a:rPr lang="en-CA" sz="1000" baseline="0" dirty="0" smtClean="0"/>
              <a:t> el </a:t>
            </a:r>
            <a:r>
              <a:rPr lang="en-CA" sz="1000" baseline="0" dirty="0" err="1" smtClean="0"/>
              <a:t>crecimiento</a:t>
            </a:r>
            <a:r>
              <a:rPr lang="en-CA" sz="1000" baseline="0" dirty="0" smtClean="0"/>
              <a:t> de </a:t>
            </a:r>
            <a:r>
              <a:rPr lang="en-CA" sz="1000" baseline="0" dirty="0" err="1" smtClean="0"/>
              <a:t>bacterias</a:t>
            </a:r>
            <a:r>
              <a:rPr lang="en-CA" sz="1000" baseline="0" dirty="0" smtClean="0"/>
              <a:t> en el </a:t>
            </a:r>
            <a:r>
              <a:rPr lang="en-CA" sz="1000" baseline="0" dirty="0" err="1" smtClean="0"/>
              <a:t>propio</a:t>
            </a:r>
            <a:r>
              <a:rPr lang="en-CA" sz="1000" baseline="0" dirty="0" smtClean="0"/>
              <a:t> </a:t>
            </a:r>
            <a:r>
              <a:rPr lang="en-CA" sz="1000" baseline="0" dirty="0" err="1" smtClean="0"/>
              <a:t>filtro</a:t>
            </a:r>
            <a:r>
              <a:rPr lang="en-CA" sz="1000" baseline="0" dirty="0" smtClean="0"/>
              <a:t>. </a:t>
            </a:r>
            <a:r>
              <a:rPr lang="en-CA" sz="1000" baseline="0" dirty="0" err="1" smtClean="0"/>
              <a:t>Algunos</a:t>
            </a:r>
            <a:r>
              <a:rPr lang="en-CA" sz="1000" baseline="0" dirty="0" smtClean="0"/>
              <a:t> </a:t>
            </a:r>
            <a:r>
              <a:rPr lang="en-CA" sz="1000" baseline="0" dirty="0" err="1" smtClean="0"/>
              <a:t>filtros</a:t>
            </a:r>
            <a:r>
              <a:rPr lang="en-CA" sz="1000" baseline="0" dirty="0" smtClean="0"/>
              <a:t> de olla </a:t>
            </a:r>
            <a:r>
              <a:rPr lang="en-CA" sz="1000" baseline="0" dirty="0" err="1" smtClean="0"/>
              <a:t>cerámica</a:t>
            </a:r>
            <a:r>
              <a:rPr lang="en-CA" sz="1000" baseline="0" dirty="0" smtClean="0"/>
              <a:t> </a:t>
            </a:r>
            <a:r>
              <a:rPr lang="en-CA" sz="1000" baseline="0" dirty="0" err="1" smtClean="0"/>
              <a:t>incluyen</a:t>
            </a:r>
            <a:r>
              <a:rPr lang="en-CA" sz="1000" baseline="0" dirty="0" smtClean="0"/>
              <a:t> </a:t>
            </a:r>
            <a:r>
              <a:rPr lang="en-CA" sz="1000" baseline="0" dirty="0" err="1" smtClean="0"/>
              <a:t>carbón</a:t>
            </a:r>
            <a:r>
              <a:rPr lang="en-CA" sz="1000" baseline="0" dirty="0" smtClean="0"/>
              <a:t> </a:t>
            </a:r>
            <a:r>
              <a:rPr lang="en-CA" sz="1000" baseline="0" dirty="0" err="1" smtClean="0"/>
              <a:t>activado</a:t>
            </a:r>
            <a:r>
              <a:rPr lang="en-CA" sz="1000" baseline="0" dirty="0" smtClean="0"/>
              <a:t> en la </a:t>
            </a:r>
            <a:r>
              <a:rPr lang="en-CA" sz="1000" baseline="0" dirty="0" err="1" smtClean="0"/>
              <a:t>mezcla</a:t>
            </a:r>
            <a:r>
              <a:rPr lang="en-CA" sz="1000" baseline="0" dirty="0" smtClean="0"/>
              <a:t> de </a:t>
            </a:r>
            <a:r>
              <a:rPr lang="en-CA" sz="1000" baseline="0" dirty="0" err="1" smtClean="0"/>
              <a:t>arcilla</a:t>
            </a:r>
            <a:r>
              <a:rPr lang="en-CA" sz="1000" baseline="0" dirty="0" smtClean="0"/>
              <a:t> </a:t>
            </a:r>
            <a:r>
              <a:rPr lang="en-CA" sz="1000" baseline="0" dirty="0" err="1" smtClean="0"/>
              <a:t>para</a:t>
            </a:r>
            <a:r>
              <a:rPr lang="en-CA" sz="1000" baseline="0" dirty="0" smtClean="0"/>
              <a:t> </a:t>
            </a:r>
            <a:r>
              <a:rPr lang="en-CA" sz="1000" baseline="0" dirty="0" err="1" smtClean="0"/>
              <a:t>mejorar</a:t>
            </a:r>
            <a:r>
              <a:rPr lang="en-CA" sz="1000" baseline="0" dirty="0" smtClean="0"/>
              <a:t> el color, </a:t>
            </a:r>
            <a:r>
              <a:rPr lang="en-CA" sz="1000" baseline="0" dirty="0" err="1" smtClean="0"/>
              <a:t>olor</a:t>
            </a:r>
            <a:r>
              <a:rPr lang="en-CA" sz="1000" baseline="0" dirty="0" smtClean="0"/>
              <a:t> y </a:t>
            </a:r>
            <a:r>
              <a:rPr lang="en-CA" sz="1000" baseline="0" dirty="0" err="1" smtClean="0"/>
              <a:t>sabor</a:t>
            </a:r>
            <a:r>
              <a:rPr lang="en-CA" sz="1000" baseline="0" dirty="0" smtClean="0"/>
              <a:t>. </a:t>
            </a:r>
            <a:endParaRPr lang="en-GB" sz="1000" dirty="0" smtClean="0"/>
          </a:p>
          <a:p>
            <a:pPr eaLnBrk="1" hangingPunct="1">
              <a:lnSpc>
                <a:spcPct val="70000"/>
              </a:lnSpc>
              <a:spcBef>
                <a:spcPct val="0"/>
              </a:spcBef>
              <a:buFontTx/>
              <a:buChar char="•"/>
            </a:pPr>
            <a:r>
              <a:rPr lang="en-GB" sz="1000" dirty="0" smtClean="0"/>
              <a:t>El control de </a:t>
            </a:r>
            <a:r>
              <a:rPr lang="en-GB" sz="1000" dirty="0" err="1" smtClean="0"/>
              <a:t>calidad</a:t>
            </a:r>
            <a:r>
              <a:rPr lang="en-GB" sz="1000" dirty="0" smtClean="0"/>
              <a:t> del </a:t>
            </a:r>
            <a:r>
              <a:rPr lang="en-GB" sz="1000" dirty="0" err="1" smtClean="0"/>
              <a:t>tamaño</a:t>
            </a:r>
            <a:r>
              <a:rPr lang="en-GB" sz="1000" baseline="0" dirty="0" smtClean="0"/>
              <a:t> del los </a:t>
            </a:r>
            <a:r>
              <a:rPr lang="en-GB" sz="1000" baseline="0" dirty="0" err="1" smtClean="0"/>
              <a:t>materiales</a:t>
            </a:r>
            <a:r>
              <a:rPr lang="en-GB" sz="1000" baseline="0" dirty="0" smtClean="0"/>
              <a:t> combustibles </a:t>
            </a:r>
            <a:r>
              <a:rPr lang="en-GB" sz="1000" baseline="0" dirty="0" err="1" smtClean="0"/>
              <a:t>usados</a:t>
            </a:r>
            <a:r>
              <a:rPr lang="en-GB" sz="1000" baseline="0" dirty="0" smtClean="0"/>
              <a:t> en la </a:t>
            </a:r>
            <a:r>
              <a:rPr lang="en-GB" sz="1000" baseline="0" dirty="0" err="1" smtClean="0"/>
              <a:t>mezcla</a:t>
            </a:r>
            <a:r>
              <a:rPr lang="en-GB" sz="1000" baseline="0" dirty="0" smtClean="0"/>
              <a:t> de </a:t>
            </a:r>
            <a:r>
              <a:rPr lang="en-GB" sz="1000" baseline="0" dirty="0" err="1" smtClean="0"/>
              <a:t>arcilla</a:t>
            </a:r>
            <a:r>
              <a:rPr lang="en-GB" sz="1000" baseline="0" dirty="0" smtClean="0"/>
              <a:t> </a:t>
            </a:r>
            <a:r>
              <a:rPr lang="en-GB" sz="1000" baseline="0" dirty="0" err="1" smtClean="0"/>
              <a:t>asegura</a:t>
            </a:r>
            <a:r>
              <a:rPr lang="en-GB" sz="1000" baseline="0" dirty="0" smtClean="0"/>
              <a:t> </a:t>
            </a:r>
            <a:r>
              <a:rPr lang="en-GB" sz="1000" baseline="0" dirty="0" err="1" smtClean="0"/>
              <a:t>que</a:t>
            </a:r>
            <a:r>
              <a:rPr lang="en-GB" sz="1000" baseline="0" dirty="0" smtClean="0"/>
              <a:t> el </a:t>
            </a:r>
            <a:r>
              <a:rPr lang="en-GB" sz="1000" baseline="0" dirty="0" err="1" smtClean="0"/>
              <a:t>tamaño</a:t>
            </a:r>
            <a:r>
              <a:rPr lang="en-GB" sz="1000" baseline="0" dirty="0" smtClean="0"/>
              <a:t> del </a:t>
            </a:r>
            <a:r>
              <a:rPr lang="en-GB" sz="1000" baseline="0" dirty="0" err="1" smtClean="0"/>
              <a:t>poro</a:t>
            </a:r>
            <a:r>
              <a:rPr lang="en-GB" sz="1000" baseline="0" dirty="0" smtClean="0"/>
              <a:t> </a:t>
            </a:r>
            <a:r>
              <a:rPr lang="en-GB" sz="1000" baseline="0" dirty="0" err="1" smtClean="0"/>
              <a:t>es</a:t>
            </a:r>
            <a:r>
              <a:rPr lang="en-GB" sz="1000" baseline="0" dirty="0" smtClean="0"/>
              <a:t> </a:t>
            </a:r>
            <a:r>
              <a:rPr lang="en-GB" sz="1000" baseline="0" dirty="0" err="1" smtClean="0"/>
              <a:t>suficiente</a:t>
            </a:r>
            <a:r>
              <a:rPr lang="en-GB" sz="1000" baseline="0" dirty="0" smtClean="0"/>
              <a:t> </a:t>
            </a:r>
            <a:r>
              <a:rPr lang="en-GB" sz="1000" baseline="0" dirty="0" err="1" smtClean="0"/>
              <a:t>para</a:t>
            </a:r>
            <a:r>
              <a:rPr lang="en-GB" sz="1000" baseline="0" dirty="0" smtClean="0"/>
              <a:t> </a:t>
            </a:r>
            <a:r>
              <a:rPr lang="en-GB" sz="1000" baseline="0" dirty="0" err="1" smtClean="0"/>
              <a:t>prevenir</a:t>
            </a:r>
            <a:r>
              <a:rPr lang="en-GB" sz="1000" baseline="0" dirty="0" smtClean="0"/>
              <a:t> a los </a:t>
            </a:r>
            <a:r>
              <a:rPr lang="en-GB" sz="1000" baseline="0" dirty="0" err="1" smtClean="0"/>
              <a:t>contaminantes</a:t>
            </a:r>
            <a:r>
              <a:rPr lang="en-GB" sz="1000" baseline="0" dirty="0" smtClean="0"/>
              <a:t> </a:t>
            </a:r>
            <a:r>
              <a:rPr lang="en-GB" sz="1000" baseline="0" dirty="0" err="1" smtClean="0"/>
              <a:t>que</a:t>
            </a:r>
            <a:r>
              <a:rPr lang="en-GB" sz="1000" baseline="0" dirty="0" smtClean="0"/>
              <a:t> </a:t>
            </a:r>
            <a:r>
              <a:rPr lang="en-GB" sz="1000" baseline="0" dirty="0" err="1" smtClean="0"/>
              <a:t>pasen</a:t>
            </a:r>
            <a:r>
              <a:rPr lang="en-GB" sz="1000" baseline="0" dirty="0" smtClean="0"/>
              <a:t> a </a:t>
            </a:r>
            <a:r>
              <a:rPr lang="en-GB" sz="1000" baseline="0" dirty="0" err="1" smtClean="0"/>
              <a:t>través</a:t>
            </a:r>
            <a:r>
              <a:rPr lang="en-GB" sz="1000" baseline="0" dirty="0" smtClean="0"/>
              <a:t> del </a:t>
            </a:r>
            <a:r>
              <a:rPr lang="en-GB" sz="1000" baseline="0" dirty="0" err="1" smtClean="0"/>
              <a:t>filtro</a:t>
            </a:r>
            <a:r>
              <a:rPr lang="en-GB" sz="1000" baseline="0" dirty="0" smtClean="0"/>
              <a:t>. </a:t>
            </a:r>
            <a:endParaRPr lang="en-GB" sz="1000" dirty="0" smtClean="0"/>
          </a:p>
          <a:p>
            <a:pPr eaLnBrk="1" hangingPunct="1">
              <a:lnSpc>
                <a:spcPct val="70000"/>
              </a:lnSpc>
              <a:spcBef>
                <a:spcPct val="0"/>
              </a:spcBef>
              <a:buFontTx/>
              <a:buChar char="•"/>
            </a:pPr>
            <a:r>
              <a:rPr lang="en-GB" sz="1000" dirty="0" err="1" smtClean="0"/>
              <a:t>necesidad</a:t>
            </a:r>
            <a:r>
              <a:rPr lang="en-GB" sz="1000" baseline="0" dirty="0" smtClean="0"/>
              <a:t> de </a:t>
            </a:r>
            <a:r>
              <a:rPr lang="en-GB" sz="1000" baseline="0" dirty="0" err="1" smtClean="0"/>
              <a:t>protección</a:t>
            </a:r>
            <a:r>
              <a:rPr lang="en-GB" sz="1000" baseline="0" dirty="0" smtClean="0"/>
              <a:t> </a:t>
            </a:r>
            <a:r>
              <a:rPr lang="en-GB" sz="1000" baseline="0" dirty="0" err="1" smtClean="0"/>
              <a:t>frente</a:t>
            </a:r>
            <a:r>
              <a:rPr lang="en-GB" sz="1000" baseline="0" dirty="0" smtClean="0"/>
              <a:t> a </a:t>
            </a:r>
            <a:r>
              <a:rPr lang="en-GB" sz="1000" baseline="0" dirty="0" err="1" smtClean="0"/>
              <a:t>grietas</a:t>
            </a:r>
            <a:r>
              <a:rPr lang="en-GB" sz="1000" baseline="0" dirty="0" smtClean="0"/>
              <a:t> </a:t>
            </a:r>
            <a:r>
              <a:rPr lang="en-GB" sz="1000" baseline="0" dirty="0" err="1" smtClean="0"/>
              <a:t>finas</a:t>
            </a:r>
            <a:r>
              <a:rPr lang="en-GB" sz="1000" baseline="0" dirty="0" smtClean="0"/>
              <a:t> </a:t>
            </a:r>
            <a:r>
              <a:rPr lang="en-GB" sz="1000" baseline="0" dirty="0" err="1" smtClean="0"/>
              <a:t>que</a:t>
            </a:r>
            <a:r>
              <a:rPr lang="en-GB" sz="1000" baseline="0" dirty="0" smtClean="0"/>
              <a:t> </a:t>
            </a:r>
            <a:r>
              <a:rPr lang="en-GB" sz="1000" baseline="0" dirty="0" err="1" smtClean="0"/>
              <a:t>pueden</a:t>
            </a:r>
            <a:r>
              <a:rPr lang="en-GB" sz="1000" baseline="0" dirty="0" smtClean="0"/>
              <a:t> </a:t>
            </a:r>
            <a:r>
              <a:rPr lang="en-GB" sz="1000" baseline="0" dirty="0" err="1" smtClean="0"/>
              <a:t>desarrollarse</a:t>
            </a:r>
            <a:r>
              <a:rPr lang="en-GB" sz="1000" baseline="0" dirty="0" smtClean="0"/>
              <a:t> y no son </a:t>
            </a:r>
            <a:r>
              <a:rPr lang="en-GB" sz="1000" baseline="0" dirty="0" err="1" smtClean="0"/>
              <a:t>visibles</a:t>
            </a:r>
            <a:r>
              <a:rPr lang="en-GB" sz="1000" baseline="0" dirty="0" smtClean="0"/>
              <a:t>. </a:t>
            </a:r>
            <a:r>
              <a:rPr lang="en-GB" sz="1000" baseline="0" dirty="0" err="1" smtClean="0"/>
              <a:t>Cualquier</a:t>
            </a:r>
            <a:r>
              <a:rPr lang="en-GB" sz="1000" baseline="0" dirty="0" smtClean="0"/>
              <a:t> </a:t>
            </a:r>
            <a:r>
              <a:rPr lang="en-GB" sz="1000" baseline="0" dirty="0" err="1" smtClean="0"/>
              <a:t>grieta</a:t>
            </a:r>
            <a:r>
              <a:rPr lang="en-GB" sz="1000" baseline="0" dirty="0" smtClean="0"/>
              <a:t> </a:t>
            </a:r>
            <a:r>
              <a:rPr lang="en-GB" sz="1000" baseline="0" dirty="0" err="1" smtClean="0"/>
              <a:t>disminuirá</a:t>
            </a:r>
            <a:r>
              <a:rPr lang="en-GB" sz="1000" baseline="0" dirty="0" smtClean="0"/>
              <a:t> la </a:t>
            </a:r>
            <a:r>
              <a:rPr lang="en-GB" sz="1000" baseline="0" dirty="0" err="1" smtClean="0"/>
              <a:t>efectividad</a:t>
            </a:r>
            <a:r>
              <a:rPr lang="en-GB" sz="1000" baseline="0" dirty="0" smtClean="0"/>
              <a:t> </a:t>
            </a:r>
            <a:r>
              <a:rPr lang="en-GB" sz="1000" baseline="0" dirty="0" err="1" smtClean="0"/>
              <a:t>desde</a:t>
            </a:r>
            <a:r>
              <a:rPr lang="en-GB" sz="1000" baseline="0" dirty="0" smtClean="0"/>
              <a:t> </a:t>
            </a:r>
            <a:r>
              <a:rPr lang="en-GB" sz="1000" baseline="0" dirty="0" err="1" smtClean="0"/>
              <a:t>que</a:t>
            </a:r>
            <a:r>
              <a:rPr lang="en-GB" sz="1000" baseline="0" dirty="0" smtClean="0"/>
              <a:t> el </a:t>
            </a:r>
            <a:r>
              <a:rPr lang="en-GB" sz="1000" baseline="0" dirty="0" err="1" smtClean="0"/>
              <a:t>agua</a:t>
            </a:r>
            <a:r>
              <a:rPr lang="en-GB" sz="1000" baseline="0" dirty="0" smtClean="0"/>
              <a:t> </a:t>
            </a:r>
            <a:r>
              <a:rPr lang="en-GB" sz="1000" baseline="0" dirty="0" err="1" smtClean="0"/>
              <a:t>puede</a:t>
            </a:r>
            <a:r>
              <a:rPr lang="en-GB" sz="1000" baseline="0" dirty="0" smtClean="0"/>
              <a:t> </a:t>
            </a:r>
            <a:r>
              <a:rPr lang="en-GB" sz="1000" baseline="0" dirty="0" err="1" smtClean="0"/>
              <a:t>pasar</a:t>
            </a:r>
            <a:r>
              <a:rPr lang="en-GB" sz="1000" baseline="0" dirty="0" smtClean="0"/>
              <a:t> </a:t>
            </a:r>
            <a:r>
              <a:rPr lang="en-GB" sz="1000" baseline="0" dirty="0" err="1" smtClean="0"/>
              <a:t>por</a:t>
            </a:r>
            <a:r>
              <a:rPr lang="en-GB" sz="1000" baseline="0" dirty="0" smtClean="0"/>
              <a:t> la </a:t>
            </a:r>
            <a:r>
              <a:rPr lang="en-GB" sz="1000" baseline="0" dirty="0" err="1" smtClean="0"/>
              <a:t>grieta</a:t>
            </a:r>
            <a:r>
              <a:rPr lang="en-GB" sz="1000" baseline="0" dirty="0" smtClean="0"/>
              <a:t> en </a:t>
            </a:r>
            <a:r>
              <a:rPr lang="en-GB" sz="1000" baseline="0" dirty="0" err="1" smtClean="0"/>
              <a:t>lugar</a:t>
            </a:r>
            <a:r>
              <a:rPr lang="en-GB" sz="1000" baseline="0" dirty="0" smtClean="0"/>
              <a:t> de </a:t>
            </a:r>
            <a:r>
              <a:rPr lang="en-GB" sz="1000" baseline="0" dirty="0" err="1" smtClean="0"/>
              <a:t>por</a:t>
            </a:r>
            <a:r>
              <a:rPr lang="en-GB" sz="1000" baseline="0" dirty="0" smtClean="0"/>
              <a:t> los </a:t>
            </a:r>
            <a:r>
              <a:rPr lang="en-GB" sz="1000" baseline="0" dirty="0" err="1" smtClean="0"/>
              <a:t>poros</a:t>
            </a:r>
            <a:r>
              <a:rPr lang="en-GB" sz="1000" baseline="0" dirty="0" smtClean="0"/>
              <a:t> del </a:t>
            </a:r>
            <a:r>
              <a:rPr lang="en-GB" sz="1000" baseline="0" dirty="0" err="1" smtClean="0"/>
              <a:t>filtro</a:t>
            </a:r>
            <a:r>
              <a:rPr lang="en-GB" sz="1000" baseline="0" dirty="0" smtClean="0"/>
              <a:t>.  </a:t>
            </a:r>
          </a:p>
          <a:p>
            <a:pPr eaLnBrk="1" hangingPunct="1">
              <a:lnSpc>
                <a:spcPct val="70000"/>
              </a:lnSpc>
              <a:spcBef>
                <a:spcPct val="0"/>
              </a:spcBef>
              <a:buFontTx/>
              <a:buNone/>
            </a:pPr>
            <a:endParaRPr lang="en-CA" sz="1000" dirty="0" smtClean="0"/>
          </a:p>
          <a:p>
            <a:pPr eaLnBrk="1" hangingPunct="1">
              <a:lnSpc>
                <a:spcPct val="60000"/>
              </a:lnSpc>
              <a:spcBef>
                <a:spcPct val="0"/>
              </a:spcBef>
            </a:pPr>
            <a:r>
              <a:rPr lang="en-GB" sz="1000" b="1" dirty="0" err="1" smtClean="0"/>
              <a:t>Efectividad</a:t>
            </a:r>
            <a:endParaRPr lang="en-GB" sz="1000" b="1" u="sng" dirty="0" smtClean="0"/>
          </a:p>
          <a:p>
            <a:pPr eaLnBrk="1" hangingPunct="1">
              <a:lnSpc>
                <a:spcPct val="60000"/>
              </a:lnSpc>
              <a:spcBef>
                <a:spcPct val="0"/>
              </a:spcBef>
            </a:pPr>
            <a:r>
              <a:rPr lang="en-GB" sz="1000" u="sng" dirty="0" err="1" smtClean="0"/>
              <a:t>Calidad</a:t>
            </a:r>
            <a:r>
              <a:rPr lang="en-GB" sz="1000" dirty="0" smtClean="0"/>
              <a:t>: </a:t>
            </a:r>
            <a:r>
              <a:rPr lang="en-GB" sz="1000" dirty="0" err="1" smtClean="0"/>
              <a:t>muy</a:t>
            </a:r>
            <a:r>
              <a:rPr lang="en-GB" sz="1000" baseline="0" dirty="0" smtClean="0"/>
              <a:t> </a:t>
            </a:r>
            <a:r>
              <a:rPr lang="en-GB" sz="1000" baseline="0" dirty="0" err="1" smtClean="0"/>
              <a:t>efectivo</a:t>
            </a:r>
            <a:r>
              <a:rPr lang="en-GB" sz="1000" baseline="0" dirty="0" smtClean="0"/>
              <a:t> </a:t>
            </a:r>
            <a:r>
              <a:rPr lang="en-GB" sz="1000" baseline="0" dirty="0" err="1" smtClean="0"/>
              <a:t>removiendo</a:t>
            </a:r>
            <a:r>
              <a:rPr lang="en-GB" sz="1000" baseline="0" dirty="0" smtClean="0"/>
              <a:t> </a:t>
            </a:r>
            <a:r>
              <a:rPr lang="en-GB" sz="1000" baseline="0" dirty="0" err="1" smtClean="0"/>
              <a:t>turbidez</a:t>
            </a:r>
            <a:r>
              <a:rPr lang="en-GB" sz="1000" baseline="0" dirty="0" smtClean="0"/>
              <a:t> y </a:t>
            </a:r>
            <a:r>
              <a:rPr lang="en-GB" sz="1000" baseline="0" dirty="0" err="1" smtClean="0"/>
              <a:t>patógenos</a:t>
            </a:r>
            <a:r>
              <a:rPr lang="en-GB" sz="1000" baseline="0" dirty="0" smtClean="0"/>
              <a:t>, </a:t>
            </a:r>
            <a:r>
              <a:rPr lang="en-GB" sz="1000" baseline="0" dirty="0" err="1" smtClean="0"/>
              <a:t>proporciona</a:t>
            </a:r>
            <a:r>
              <a:rPr lang="en-GB" sz="1000" baseline="0" dirty="0" smtClean="0"/>
              <a:t> </a:t>
            </a:r>
            <a:r>
              <a:rPr lang="en-GB" sz="1000" baseline="0" dirty="0" err="1" smtClean="0"/>
              <a:t>almacenamiento</a:t>
            </a:r>
            <a:r>
              <a:rPr lang="en-GB" sz="1000" baseline="0" dirty="0" smtClean="0"/>
              <a:t> </a:t>
            </a:r>
            <a:r>
              <a:rPr lang="en-GB" sz="1000" baseline="0" dirty="0" err="1" smtClean="0"/>
              <a:t>seguro</a:t>
            </a:r>
            <a:r>
              <a:rPr lang="en-GB" sz="1000" baseline="0" dirty="0" smtClean="0"/>
              <a:t> y </a:t>
            </a:r>
            <a:r>
              <a:rPr lang="en-GB" sz="1000" baseline="0" dirty="0" err="1" smtClean="0"/>
              <a:t>previene</a:t>
            </a:r>
            <a:r>
              <a:rPr lang="en-GB" sz="1000" baseline="0" dirty="0" smtClean="0"/>
              <a:t> la </a:t>
            </a:r>
            <a:r>
              <a:rPr lang="en-GB" sz="1000" baseline="0" dirty="0" err="1" smtClean="0"/>
              <a:t>recontaminación</a:t>
            </a:r>
            <a:r>
              <a:rPr lang="en-GB" sz="1000" baseline="0" dirty="0" smtClean="0"/>
              <a:t>. </a:t>
            </a:r>
            <a:endParaRPr lang="en-GB" sz="1000" u="sng" dirty="0" smtClean="0"/>
          </a:p>
          <a:p>
            <a:pPr eaLnBrk="1" hangingPunct="1">
              <a:lnSpc>
                <a:spcPct val="60000"/>
              </a:lnSpc>
              <a:spcBef>
                <a:spcPct val="0"/>
              </a:spcBef>
            </a:pPr>
            <a:r>
              <a:rPr lang="en-GB" sz="1000" u="sng" dirty="0" err="1" smtClean="0"/>
              <a:t>Cantidad</a:t>
            </a:r>
            <a:r>
              <a:rPr lang="en-GB" sz="1000" dirty="0" smtClean="0"/>
              <a:t>: </a:t>
            </a:r>
            <a:r>
              <a:rPr lang="en-GB" sz="1000" dirty="0" err="1" smtClean="0"/>
              <a:t>puede</a:t>
            </a:r>
            <a:r>
              <a:rPr lang="en-GB" sz="1000" baseline="0" dirty="0" smtClean="0"/>
              <a:t> </a:t>
            </a:r>
            <a:r>
              <a:rPr lang="en-GB" sz="1000" baseline="0" dirty="0" err="1" smtClean="0"/>
              <a:t>filtrar</a:t>
            </a:r>
            <a:r>
              <a:rPr lang="en-GB" sz="1000" baseline="0" dirty="0" smtClean="0"/>
              <a:t> </a:t>
            </a:r>
            <a:r>
              <a:rPr lang="en-GB" sz="1000" baseline="0" dirty="0" err="1" smtClean="0"/>
              <a:t>hasta</a:t>
            </a:r>
            <a:r>
              <a:rPr lang="en-GB" sz="1000" baseline="0" dirty="0" smtClean="0"/>
              <a:t> 8 </a:t>
            </a:r>
            <a:r>
              <a:rPr lang="en-GB" sz="1000" baseline="0" dirty="0" err="1" smtClean="0"/>
              <a:t>litros</a:t>
            </a:r>
            <a:r>
              <a:rPr lang="en-GB" sz="1000" baseline="0" dirty="0" smtClean="0"/>
              <a:t> </a:t>
            </a:r>
            <a:r>
              <a:rPr lang="en-GB" sz="1000" baseline="0" dirty="0" err="1" smtClean="0"/>
              <a:t>cada</a:t>
            </a:r>
            <a:r>
              <a:rPr lang="en-GB" sz="1000" baseline="0" dirty="0" smtClean="0"/>
              <a:t> </a:t>
            </a:r>
            <a:r>
              <a:rPr lang="en-GB" sz="1000" baseline="0" dirty="0" err="1" smtClean="0"/>
              <a:t>carga</a:t>
            </a:r>
            <a:endParaRPr lang="en-GB" sz="1000" u="sng" dirty="0" smtClean="0"/>
          </a:p>
          <a:p>
            <a:pPr eaLnBrk="1" hangingPunct="1">
              <a:lnSpc>
                <a:spcPct val="60000"/>
              </a:lnSpc>
              <a:spcBef>
                <a:spcPct val="0"/>
              </a:spcBef>
            </a:pPr>
            <a:r>
              <a:rPr lang="en-GB" sz="1000" u="sng" dirty="0" smtClean="0"/>
              <a:t>Agua local</a:t>
            </a:r>
            <a:r>
              <a:rPr lang="en-GB" sz="1000" dirty="0" smtClean="0"/>
              <a:t>: </a:t>
            </a:r>
            <a:r>
              <a:rPr lang="en-GB" sz="1000" dirty="0" err="1" smtClean="0"/>
              <a:t>puede</a:t>
            </a:r>
            <a:r>
              <a:rPr lang="en-GB" sz="1000" dirty="0" smtClean="0"/>
              <a:t> </a:t>
            </a:r>
            <a:r>
              <a:rPr lang="en-GB" sz="1000" dirty="0" err="1" smtClean="0"/>
              <a:t>usarse</a:t>
            </a:r>
            <a:r>
              <a:rPr lang="en-GB" sz="1000" dirty="0" smtClean="0"/>
              <a:t> </a:t>
            </a:r>
            <a:r>
              <a:rPr lang="en-GB" sz="1000" dirty="0" err="1" smtClean="0"/>
              <a:t>cualquier</a:t>
            </a:r>
            <a:r>
              <a:rPr lang="en-GB" sz="1000" dirty="0" smtClean="0"/>
              <a:t> </a:t>
            </a:r>
            <a:r>
              <a:rPr lang="en-GB" sz="1000" dirty="0" err="1" smtClean="0"/>
              <a:t>fuente</a:t>
            </a:r>
            <a:r>
              <a:rPr lang="en-GB" sz="1000" dirty="0" smtClean="0"/>
              <a:t> de </a:t>
            </a:r>
            <a:r>
              <a:rPr lang="en-GB" sz="1000" dirty="0" err="1" smtClean="0"/>
              <a:t>agua</a:t>
            </a:r>
            <a:r>
              <a:rPr lang="en-GB" sz="1000" dirty="0" smtClean="0"/>
              <a:t>, </a:t>
            </a:r>
            <a:r>
              <a:rPr lang="en-GB" sz="1000" dirty="0" err="1" smtClean="0"/>
              <a:t>puede</a:t>
            </a:r>
            <a:r>
              <a:rPr lang="en-GB" sz="1000" dirty="0" smtClean="0"/>
              <a:t> </a:t>
            </a:r>
            <a:r>
              <a:rPr lang="en-GB" sz="1000" dirty="0" err="1" smtClean="0"/>
              <a:t>necesitarse</a:t>
            </a:r>
            <a:r>
              <a:rPr lang="en-GB" sz="1000" dirty="0" smtClean="0"/>
              <a:t> </a:t>
            </a:r>
            <a:r>
              <a:rPr lang="en-GB" sz="1000" dirty="0" err="1" smtClean="0"/>
              <a:t>sedimentar</a:t>
            </a:r>
            <a:r>
              <a:rPr lang="en-GB" sz="1000" baseline="0" dirty="0" smtClean="0"/>
              <a:t> antes de </a:t>
            </a:r>
            <a:r>
              <a:rPr lang="en-GB" sz="1000" baseline="0" dirty="0" err="1" smtClean="0"/>
              <a:t>usar</a:t>
            </a:r>
            <a:r>
              <a:rPr lang="en-GB" sz="1000" baseline="0" dirty="0" smtClean="0"/>
              <a:t> el </a:t>
            </a:r>
            <a:r>
              <a:rPr lang="en-GB" sz="1000" baseline="0" dirty="0" err="1" smtClean="0"/>
              <a:t>filtro</a:t>
            </a:r>
            <a:endParaRPr lang="en-GB" sz="1000" dirty="0" smtClean="0"/>
          </a:p>
          <a:p>
            <a:pPr eaLnBrk="1" hangingPunct="1">
              <a:lnSpc>
                <a:spcPct val="60000"/>
              </a:lnSpc>
              <a:spcBef>
                <a:spcPct val="0"/>
              </a:spcBef>
            </a:pPr>
            <a:endParaRPr lang="en-GB" sz="1000" dirty="0" smtClean="0"/>
          </a:p>
          <a:p>
            <a:pPr eaLnBrk="1" hangingPunct="1">
              <a:lnSpc>
                <a:spcPct val="60000"/>
              </a:lnSpc>
              <a:spcBef>
                <a:spcPct val="0"/>
              </a:spcBef>
            </a:pPr>
            <a:r>
              <a:rPr lang="en-GB" sz="1000" b="1" dirty="0" err="1" smtClean="0"/>
              <a:t>Conveniencia</a:t>
            </a:r>
            <a:endParaRPr lang="en-GB" sz="1000" b="1" u="sng" dirty="0" smtClean="0"/>
          </a:p>
          <a:p>
            <a:pPr eaLnBrk="1" hangingPunct="1">
              <a:lnSpc>
                <a:spcPct val="60000"/>
              </a:lnSpc>
              <a:spcBef>
                <a:spcPct val="0"/>
              </a:spcBef>
            </a:pPr>
            <a:r>
              <a:rPr lang="en-GB" sz="1000" u="sng" dirty="0" err="1" smtClean="0"/>
              <a:t>Disponibilidad</a:t>
            </a:r>
            <a:r>
              <a:rPr lang="en-GB" sz="1000" u="sng" baseline="0" dirty="0" smtClean="0"/>
              <a:t> local</a:t>
            </a:r>
            <a:r>
              <a:rPr lang="en-GB" sz="1000" dirty="0" smtClean="0"/>
              <a:t>: </a:t>
            </a:r>
            <a:r>
              <a:rPr lang="en-GB" sz="1000" dirty="0" err="1" smtClean="0"/>
              <a:t>puede</a:t>
            </a:r>
            <a:r>
              <a:rPr lang="en-GB" sz="1000" dirty="0" smtClean="0"/>
              <a:t> </a:t>
            </a:r>
            <a:r>
              <a:rPr lang="en-GB" sz="1000" dirty="0" err="1" smtClean="0"/>
              <a:t>fabricarse</a:t>
            </a:r>
            <a:r>
              <a:rPr lang="en-GB" sz="1000" baseline="0" dirty="0" smtClean="0"/>
              <a:t> y </a:t>
            </a:r>
            <a:r>
              <a:rPr lang="en-GB" sz="1000" baseline="0" dirty="0" err="1" smtClean="0"/>
              <a:t>venderse</a:t>
            </a:r>
            <a:r>
              <a:rPr lang="en-GB" sz="1000" baseline="0" dirty="0" smtClean="0"/>
              <a:t> </a:t>
            </a:r>
            <a:r>
              <a:rPr lang="en-GB" sz="1000" baseline="0" dirty="0" err="1" smtClean="0"/>
              <a:t>localmente</a:t>
            </a:r>
            <a:r>
              <a:rPr lang="en-GB" sz="1000" dirty="0" err="1" smtClean="0"/>
              <a:t>Can</a:t>
            </a:r>
            <a:r>
              <a:rPr lang="en-GB" sz="1000" dirty="0" smtClean="0"/>
              <a:t> be manufactured and purchased locally</a:t>
            </a:r>
            <a:endParaRPr lang="en-GB" sz="1000" u="sng" dirty="0" smtClean="0"/>
          </a:p>
          <a:p>
            <a:pPr eaLnBrk="1" hangingPunct="1">
              <a:lnSpc>
                <a:spcPct val="60000"/>
              </a:lnSpc>
              <a:spcBef>
                <a:spcPct val="0"/>
              </a:spcBef>
            </a:pPr>
            <a:r>
              <a:rPr lang="en-GB" sz="1000" u="sng" dirty="0" err="1" smtClean="0"/>
              <a:t>Tiempo</a:t>
            </a:r>
            <a:r>
              <a:rPr lang="en-GB" sz="1000" dirty="0" smtClean="0"/>
              <a:t>: la </a:t>
            </a:r>
            <a:r>
              <a:rPr lang="en-GB" sz="1000" dirty="0" err="1" smtClean="0"/>
              <a:t>velocidad</a:t>
            </a:r>
            <a:r>
              <a:rPr lang="en-GB" sz="1000" baseline="0" dirty="0" smtClean="0"/>
              <a:t> de </a:t>
            </a:r>
            <a:r>
              <a:rPr lang="en-GB" sz="1000" baseline="0" dirty="0" err="1" smtClean="0"/>
              <a:t>flujo</a:t>
            </a:r>
            <a:r>
              <a:rPr lang="en-GB" sz="1000" baseline="0" dirty="0" smtClean="0"/>
              <a:t> </a:t>
            </a:r>
            <a:r>
              <a:rPr lang="en-GB" sz="1000" baseline="0" dirty="0" err="1" smtClean="0"/>
              <a:t>es</a:t>
            </a:r>
            <a:r>
              <a:rPr lang="en-GB" sz="1000" baseline="0" dirty="0" smtClean="0"/>
              <a:t> de 1-3 </a:t>
            </a:r>
            <a:r>
              <a:rPr lang="en-GB" sz="1000" baseline="0" dirty="0" err="1" smtClean="0"/>
              <a:t>litros</a:t>
            </a:r>
            <a:r>
              <a:rPr lang="en-GB" sz="1000" baseline="0" dirty="0" smtClean="0"/>
              <a:t>/ </a:t>
            </a:r>
            <a:r>
              <a:rPr lang="en-GB" sz="1000" baseline="0" dirty="0" err="1" smtClean="0"/>
              <a:t>hora</a:t>
            </a:r>
            <a:endParaRPr lang="en-GB" sz="1000" u="sng" dirty="0" smtClean="0"/>
          </a:p>
          <a:p>
            <a:pPr eaLnBrk="1" hangingPunct="1">
              <a:lnSpc>
                <a:spcPct val="60000"/>
              </a:lnSpc>
              <a:spcBef>
                <a:spcPct val="0"/>
              </a:spcBef>
            </a:pPr>
            <a:r>
              <a:rPr lang="en-GB" sz="1000" u="sng" dirty="0" err="1" smtClean="0"/>
              <a:t>Operación</a:t>
            </a:r>
            <a:r>
              <a:rPr lang="en-GB" sz="1000" u="sng" baseline="0" dirty="0" smtClean="0"/>
              <a:t> y </a:t>
            </a:r>
            <a:r>
              <a:rPr lang="en-GB" sz="1000" u="sng" baseline="0" dirty="0" err="1" smtClean="0"/>
              <a:t>mantenimiento</a:t>
            </a:r>
            <a:r>
              <a:rPr lang="en-GB" sz="1000" dirty="0" smtClean="0"/>
              <a:t>: </a:t>
            </a:r>
            <a:r>
              <a:rPr lang="en-GB" sz="1000" dirty="0" err="1" smtClean="0"/>
              <a:t>mantenimiento</a:t>
            </a:r>
            <a:r>
              <a:rPr lang="en-GB" sz="1000" dirty="0" smtClean="0"/>
              <a:t> </a:t>
            </a:r>
            <a:r>
              <a:rPr lang="en-GB" sz="1000" dirty="0" err="1" smtClean="0"/>
              <a:t>sencillo</a:t>
            </a:r>
            <a:r>
              <a:rPr lang="en-GB" sz="1000" dirty="0" smtClean="0"/>
              <a:t> de</a:t>
            </a:r>
            <a:r>
              <a:rPr lang="en-GB" sz="1000" baseline="0" dirty="0" smtClean="0"/>
              <a:t> </a:t>
            </a:r>
            <a:r>
              <a:rPr lang="en-GB" sz="1000" baseline="0" dirty="0" err="1" smtClean="0"/>
              <a:t>limpieza</a:t>
            </a:r>
            <a:r>
              <a:rPr lang="en-GB" sz="1000" baseline="0" dirty="0" smtClean="0"/>
              <a:t> de la olla </a:t>
            </a:r>
            <a:r>
              <a:rPr lang="en-GB" sz="1000" baseline="0" dirty="0" err="1" smtClean="0"/>
              <a:t>cuando</a:t>
            </a:r>
            <a:r>
              <a:rPr lang="en-GB" sz="1000" baseline="0" dirty="0" smtClean="0"/>
              <a:t> el </a:t>
            </a:r>
            <a:r>
              <a:rPr lang="en-GB" sz="1000" baseline="0" dirty="0" err="1" smtClean="0"/>
              <a:t>flujo</a:t>
            </a:r>
            <a:r>
              <a:rPr lang="en-GB" sz="1000" baseline="0" dirty="0" smtClean="0"/>
              <a:t> </a:t>
            </a:r>
            <a:r>
              <a:rPr lang="en-GB" sz="1000" baseline="0" dirty="0" err="1" smtClean="0"/>
              <a:t>disminuya</a:t>
            </a:r>
            <a:endParaRPr lang="en-GB" sz="1000" u="sng" dirty="0" smtClean="0"/>
          </a:p>
          <a:p>
            <a:pPr eaLnBrk="1" hangingPunct="1">
              <a:lnSpc>
                <a:spcPct val="60000"/>
              </a:lnSpc>
              <a:spcBef>
                <a:spcPct val="0"/>
              </a:spcBef>
            </a:pPr>
            <a:r>
              <a:rPr lang="en-GB" sz="1000" u="sng" dirty="0" err="1" smtClean="0"/>
              <a:t>Duración</a:t>
            </a:r>
            <a:r>
              <a:rPr lang="en-GB" sz="1000" u="none" dirty="0" smtClean="0"/>
              <a:t>:</a:t>
            </a:r>
            <a:r>
              <a:rPr lang="en-GB" sz="1000" u="none" baseline="0" dirty="0" smtClean="0"/>
              <a:t> </a:t>
            </a:r>
            <a:r>
              <a:rPr lang="en-GB" sz="1000" u="none" baseline="0" dirty="0" err="1" smtClean="0"/>
              <a:t>hasta</a:t>
            </a:r>
            <a:r>
              <a:rPr lang="en-GB" sz="1000" u="none" baseline="0" dirty="0" smtClean="0"/>
              <a:t> 5 </a:t>
            </a:r>
            <a:r>
              <a:rPr lang="en-GB" sz="1000" u="none" baseline="0" dirty="0" err="1" smtClean="0"/>
              <a:t>años</a:t>
            </a:r>
            <a:r>
              <a:rPr lang="en-GB" sz="1000" u="none" baseline="0" dirty="0" smtClean="0"/>
              <a:t>, </a:t>
            </a:r>
            <a:r>
              <a:rPr lang="en-GB" sz="1000" u="none" baseline="0" dirty="0" err="1" smtClean="0"/>
              <a:t>generalmente</a:t>
            </a:r>
            <a:r>
              <a:rPr lang="en-GB" sz="1000" u="none" baseline="0" dirty="0" smtClean="0"/>
              <a:t> 1-2 </a:t>
            </a:r>
            <a:r>
              <a:rPr lang="en-GB" sz="1000" u="none" baseline="0" dirty="0" err="1" smtClean="0"/>
              <a:t>años</a:t>
            </a:r>
            <a:r>
              <a:rPr lang="en-GB" sz="1000" u="none" baseline="0" dirty="0" smtClean="0"/>
              <a:t>; </a:t>
            </a:r>
            <a:r>
              <a:rPr lang="en-GB" sz="1000" u="none" baseline="0" dirty="0" err="1" smtClean="0"/>
              <a:t>necesidad</a:t>
            </a:r>
            <a:r>
              <a:rPr lang="en-GB" sz="1000" u="none" baseline="0" dirty="0" smtClean="0"/>
              <a:t> de ser </a:t>
            </a:r>
            <a:r>
              <a:rPr lang="en-GB" sz="1000" u="none" baseline="0" dirty="0" err="1" smtClean="0"/>
              <a:t>reemplazado</a:t>
            </a:r>
            <a:r>
              <a:rPr lang="en-GB" sz="1000" u="none" baseline="0" dirty="0" smtClean="0"/>
              <a:t> </a:t>
            </a:r>
            <a:r>
              <a:rPr lang="en-GB" sz="1000" u="none" baseline="0" dirty="0" err="1" smtClean="0"/>
              <a:t>si</a:t>
            </a:r>
            <a:r>
              <a:rPr lang="en-GB" sz="1000" u="none" baseline="0" dirty="0" smtClean="0"/>
              <a:t> hay </a:t>
            </a:r>
            <a:r>
              <a:rPr lang="en-GB" sz="1000" u="none" baseline="0" dirty="0" err="1" smtClean="0"/>
              <a:t>grietas</a:t>
            </a:r>
            <a:r>
              <a:rPr lang="en-GB" sz="1000" u="none" baseline="0" dirty="0" smtClean="0"/>
              <a:t> </a:t>
            </a:r>
            <a:r>
              <a:rPr lang="en-GB" sz="1000" u="none" baseline="0" dirty="0" err="1" smtClean="0"/>
              <a:t>visibles</a:t>
            </a:r>
            <a:endParaRPr lang="en-GB" sz="1000" dirty="0" smtClean="0"/>
          </a:p>
          <a:p>
            <a:pPr eaLnBrk="1" hangingPunct="1">
              <a:lnSpc>
                <a:spcPct val="60000"/>
              </a:lnSpc>
              <a:spcBef>
                <a:spcPct val="0"/>
              </a:spcBef>
            </a:pPr>
            <a:endParaRPr lang="en-GB" sz="1000" dirty="0" smtClean="0"/>
          </a:p>
          <a:p>
            <a:pPr eaLnBrk="1" hangingPunct="1">
              <a:lnSpc>
                <a:spcPct val="60000"/>
              </a:lnSpc>
              <a:spcBef>
                <a:spcPct val="0"/>
              </a:spcBef>
            </a:pPr>
            <a:r>
              <a:rPr lang="en-GB" sz="1000" b="1" dirty="0" err="1" smtClean="0"/>
              <a:t>Aceptación</a:t>
            </a:r>
            <a:endParaRPr lang="en-GB" sz="1000" b="1" dirty="0" smtClean="0"/>
          </a:p>
          <a:p>
            <a:pPr eaLnBrk="1" hangingPunct="1">
              <a:lnSpc>
                <a:spcPct val="60000"/>
              </a:lnSpc>
              <a:spcBef>
                <a:spcPct val="0"/>
              </a:spcBef>
            </a:pPr>
            <a:r>
              <a:rPr lang="en-GB" sz="1000" u="sng" dirty="0" err="1" smtClean="0"/>
              <a:t>Sabor</a:t>
            </a:r>
            <a:r>
              <a:rPr lang="en-GB" sz="1000" u="sng" dirty="0" smtClean="0"/>
              <a:t>, </a:t>
            </a:r>
            <a:r>
              <a:rPr lang="en-GB" sz="1000" u="sng" dirty="0" err="1" smtClean="0"/>
              <a:t>olor</a:t>
            </a:r>
            <a:r>
              <a:rPr lang="en-GB" sz="1000" u="sng" dirty="0" smtClean="0"/>
              <a:t>, </a:t>
            </a:r>
            <a:r>
              <a:rPr lang="en-GB" sz="1000" u="sng" dirty="0" err="1" smtClean="0"/>
              <a:t>color</a:t>
            </a:r>
            <a:r>
              <a:rPr lang="en-GB" sz="1000" dirty="0" smtClean="0"/>
              <a:t>: </a:t>
            </a:r>
            <a:r>
              <a:rPr lang="en-GB" sz="1000" dirty="0" err="1" smtClean="0"/>
              <a:t>normalmente</a:t>
            </a:r>
            <a:r>
              <a:rPr lang="en-GB" sz="1000" dirty="0" smtClean="0"/>
              <a:t> </a:t>
            </a:r>
            <a:r>
              <a:rPr lang="en-GB" sz="1000" dirty="0" err="1" smtClean="0"/>
              <a:t>mejorado</a:t>
            </a:r>
            <a:endParaRPr lang="en-GB" sz="1000" u="sng" dirty="0" smtClean="0"/>
          </a:p>
          <a:p>
            <a:pPr eaLnBrk="1" hangingPunct="1">
              <a:lnSpc>
                <a:spcPct val="60000"/>
              </a:lnSpc>
              <a:spcBef>
                <a:spcPct val="0"/>
              </a:spcBef>
            </a:pPr>
            <a:r>
              <a:rPr lang="en-GB" sz="1000" u="sng" dirty="0" err="1" smtClean="0"/>
              <a:t>Facilidad</a:t>
            </a:r>
            <a:r>
              <a:rPr lang="en-GB" sz="1000" u="sng" baseline="0" dirty="0" smtClean="0"/>
              <a:t> de </a:t>
            </a:r>
            <a:r>
              <a:rPr lang="en-GB" sz="1000" u="sng" baseline="0" dirty="0" err="1" smtClean="0"/>
              <a:t>uso</a:t>
            </a:r>
            <a:r>
              <a:rPr lang="en-GB" sz="1000" dirty="0" smtClean="0"/>
              <a:t>: </a:t>
            </a:r>
            <a:r>
              <a:rPr lang="en-GB" sz="1000" dirty="0" err="1" smtClean="0"/>
              <a:t>muy</a:t>
            </a:r>
            <a:r>
              <a:rPr lang="en-GB" sz="1000" dirty="0" smtClean="0"/>
              <a:t> </a:t>
            </a:r>
            <a:r>
              <a:rPr lang="en-GB" sz="1000" dirty="0" err="1" smtClean="0"/>
              <a:t>fácil</a:t>
            </a:r>
            <a:endParaRPr lang="en-GB" sz="1000" dirty="0" smtClean="0"/>
          </a:p>
          <a:p>
            <a:pPr eaLnBrk="1" hangingPunct="1">
              <a:lnSpc>
                <a:spcPct val="60000"/>
              </a:lnSpc>
              <a:spcBef>
                <a:spcPct val="0"/>
              </a:spcBef>
            </a:pPr>
            <a:endParaRPr lang="en-GB" sz="1000" dirty="0" smtClean="0"/>
          </a:p>
          <a:p>
            <a:pPr eaLnBrk="1" hangingPunct="1">
              <a:lnSpc>
                <a:spcPct val="60000"/>
              </a:lnSpc>
              <a:spcBef>
                <a:spcPct val="0"/>
              </a:spcBef>
            </a:pPr>
            <a:r>
              <a:rPr lang="en-GB" sz="1000" b="1" dirty="0" err="1" smtClean="0"/>
              <a:t>Costo</a:t>
            </a:r>
            <a:endParaRPr lang="en-GB" sz="1000" b="1" u="sng" dirty="0" smtClean="0"/>
          </a:p>
          <a:p>
            <a:pPr eaLnBrk="1" hangingPunct="1">
              <a:lnSpc>
                <a:spcPct val="60000"/>
              </a:lnSpc>
              <a:spcBef>
                <a:spcPct val="0"/>
              </a:spcBef>
            </a:pPr>
            <a:r>
              <a:rPr lang="en-GB" sz="1000" u="sng" dirty="0" err="1" smtClean="0"/>
              <a:t>Costo</a:t>
            </a:r>
            <a:r>
              <a:rPr lang="en-GB" sz="1000" u="sng" baseline="0" dirty="0" smtClean="0"/>
              <a:t> </a:t>
            </a:r>
            <a:r>
              <a:rPr lang="en-GB" sz="1000" u="sng" baseline="0" dirty="0" err="1" smtClean="0"/>
              <a:t>inicial</a:t>
            </a:r>
            <a:r>
              <a:rPr lang="en-GB" sz="1000" u="sng" baseline="0" dirty="0" smtClean="0"/>
              <a:t> de </a:t>
            </a:r>
            <a:r>
              <a:rPr lang="en-GB" sz="1000" u="sng" baseline="0" dirty="0" err="1" smtClean="0"/>
              <a:t>compra</a:t>
            </a:r>
            <a:r>
              <a:rPr lang="en-GB" sz="1000" dirty="0" smtClean="0"/>
              <a:t>: US$12-25 </a:t>
            </a:r>
            <a:endParaRPr lang="en-GB" sz="1000" u="sng" dirty="0" smtClean="0"/>
          </a:p>
          <a:p>
            <a:pPr eaLnBrk="1" hangingPunct="1">
              <a:lnSpc>
                <a:spcPct val="60000"/>
              </a:lnSpc>
              <a:spcBef>
                <a:spcPct val="0"/>
              </a:spcBef>
            </a:pPr>
            <a:r>
              <a:rPr lang="en-GB" sz="1000" u="sng" dirty="0" err="1" smtClean="0"/>
              <a:t>Costo</a:t>
            </a:r>
            <a:r>
              <a:rPr lang="en-GB" sz="1000" u="sng" dirty="0" smtClean="0"/>
              <a:t> de </a:t>
            </a:r>
            <a:r>
              <a:rPr lang="en-GB" sz="1000" u="sng" dirty="0" err="1" smtClean="0"/>
              <a:t>operación</a:t>
            </a:r>
            <a:r>
              <a:rPr lang="en-GB" sz="1000" dirty="0" smtClean="0"/>
              <a:t>: </a:t>
            </a:r>
            <a:r>
              <a:rPr lang="en-GB" sz="1000" dirty="0" err="1" smtClean="0"/>
              <a:t>Ninguno</a:t>
            </a:r>
            <a:endParaRPr lang="en-US" sz="1000" dirty="0" smtClean="0"/>
          </a:p>
          <a:p>
            <a:pPr eaLnBrk="1" hangingPunct="1">
              <a:lnSpc>
                <a:spcPct val="70000"/>
              </a:lnSpc>
              <a:spcBef>
                <a:spcPct val="0"/>
              </a:spcBef>
            </a:pPr>
            <a:endParaRPr lang="en-CA" sz="1000" dirty="0" smtClean="0"/>
          </a:p>
          <a:p>
            <a:pPr eaLnBrk="1" hangingPunct="1">
              <a:lnSpc>
                <a:spcPct val="80000"/>
              </a:lnSpc>
              <a:spcBef>
                <a:spcPct val="0"/>
              </a:spcBef>
            </a:pPr>
            <a:endParaRPr lang="en-US" sz="1000"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B134F705-85ED-464C-82F5-09E4ECAE0B6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endParaRPr lang="en-CA" smtClean="0"/>
          </a:p>
        </p:txBody>
      </p:sp>
      <p:sp>
        <p:nvSpPr>
          <p:cNvPr id="51204" name="Slide Number Placeholder 3"/>
          <p:cNvSpPr>
            <a:spLocks noGrp="1"/>
          </p:cNvSpPr>
          <p:nvPr>
            <p:ph type="sldNum" sz="quarter" idx="5"/>
          </p:nvPr>
        </p:nvSpPr>
        <p:spPr bwMode="auto">
          <a:noFill/>
          <a:ln>
            <a:miter lim="800000"/>
            <a:headEnd/>
            <a:tailEnd/>
          </a:ln>
        </p:spPr>
        <p:txBody>
          <a:bodyPr/>
          <a:lstStyle/>
          <a:p>
            <a:fld id="{C6F0014C-97D8-45B5-B9CA-A0B96A91D93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lnSpc>
                <a:spcPct val="80000"/>
              </a:lnSpc>
              <a:spcBef>
                <a:spcPct val="0"/>
              </a:spcBef>
              <a:buFontTx/>
              <a:buChar char="•"/>
            </a:pPr>
            <a:r>
              <a:rPr lang="en-GB" sz="1000" dirty="0" smtClean="0"/>
              <a:t>Las</a:t>
            </a:r>
            <a:r>
              <a:rPr lang="en-GB" sz="1000" baseline="0" dirty="0" smtClean="0"/>
              <a:t> </a:t>
            </a:r>
            <a:r>
              <a:rPr lang="en-GB" sz="1000" baseline="0" dirty="0" err="1" smtClean="0"/>
              <a:t>velas</a:t>
            </a:r>
            <a:r>
              <a:rPr lang="en-GB" sz="1000" baseline="0" dirty="0" smtClean="0"/>
              <a:t> </a:t>
            </a:r>
            <a:r>
              <a:rPr lang="en-GB" sz="1000" baseline="0" dirty="0" err="1" smtClean="0"/>
              <a:t>cerámicas</a:t>
            </a:r>
            <a:r>
              <a:rPr lang="en-GB" sz="1000" baseline="0" dirty="0" smtClean="0"/>
              <a:t> son </a:t>
            </a:r>
            <a:r>
              <a:rPr lang="en-GB" sz="1000" baseline="0" dirty="0" err="1" smtClean="0"/>
              <a:t>formas</a:t>
            </a:r>
            <a:r>
              <a:rPr lang="en-GB" sz="1000" baseline="0" dirty="0" smtClean="0"/>
              <a:t> </a:t>
            </a:r>
            <a:r>
              <a:rPr lang="en-GB" sz="1000" baseline="0" dirty="0" err="1" smtClean="0"/>
              <a:t>cilíndricas</a:t>
            </a:r>
            <a:r>
              <a:rPr lang="en-GB" sz="1000" baseline="0" dirty="0" smtClean="0"/>
              <a:t> </a:t>
            </a:r>
            <a:r>
              <a:rPr lang="en-GB" sz="1000" baseline="0" dirty="0" err="1" smtClean="0"/>
              <a:t>huecas</a:t>
            </a:r>
            <a:r>
              <a:rPr lang="en-GB" sz="1000" baseline="0" dirty="0" smtClean="0"/>
              <a:t> </a:t>
            </a:r>
            <a:r>
              <a:rPr lang="en-GB" sz="1000" baseline="0" dirty="0" err="1" smtClean="0"/>
              <a:t>sujetas</a:t>
            </a:r>
            <a:r>
              <a:rPr lang="en-GB" sz="1000" baseline="0" dirty="0" smtClean="0"/>
              <a:t> en el </a:t>
            </a:r>
            <a:r>
              <a:rPr lang="en-GB" sz="1000" baseline="0" dirty="0" err="1" smtClean="0"/>
              <a:t>fondo</a:t>
            </a:r>
            <a:r>
              <a:rPr lang="en-GB" sz="1000" baseline="0" dirty="0" smtClean="0"/>
              <a:t> de un </a:t>
            </a:r>
            <a:r>
              <a:rPr lang="en-GB" sz="1000" baseline="0" dirty="0" err="1" smtClean="0"/>
              <a:t>recipiente</a:t>
            </a:r>
            <a:r>
              <a:rPr lang="en-GB" sz="1000" baseline="0" dirty="0" smtClean="0"/>
              <a:t>. El </a:t>
            </a:r>
            <a:r>
              <a:rPr lang="en-GB" sz="1000" baseline="0" dirty="0" err="1" smtClean="0"/>
              <a:t>agua</a:t>
            </a:r>
            <a:r>
              <a:rPr lang="en-GB" sz="1000" baseline="0" dirty="0" smtClean="0"/>
              <a:t> se </a:t>
            </a:r>
            <a:r>
              <a:rPr lang="en-GB" sz="1000" baseline="0" dirty="0" err="1" smtClean="0"/>
              <a:t>filtra</a:t>
            </a:r>
            <a:r>
              <a:rPr lang="en-GB" sz="1000" baseline="0" dirty="0" smtClean="0"/>
              <a:t> a </a:t>
            </a:r>
            <a:r>
              <a:rPr lang="en-GB" sz="1000" baseline="0" dirty="0" err="1" smtClean="0"/>
              <a:t>través</a:t>
            </a:r>
            <a:r>
              <a:rPr lang="en-GB" sz="1000" baseline="0" dirty="0" smtClean="0"/>
              <a:t> de la vela </a:t>
            </a:r>
            <a:r>
              <a:rPr lang="en-GB" sz="1000" baseline="0" dirty="0" err="1" smtClean="0"/>
              <a:t>cerámica</a:t>
            </a:r>
            <a:r>
              <a:rPr lang="en-GB" sz="1000" baseline="0" dirty="0" smtClean="0"/>
              <a:t> y </a:t>
            </a:r>
            <a:r>
              <a:rPr lang="en-GB" sz="1000" baseline="0" dirty="0" err="1" smtClean="0"/>
              <a:t>cae</a:t>
            </a:r>
            <a:r>
              <a:rPr lang="en-GB" sz="1000" baseline="0" dirty="0" smtClean="0"/>
              <a:t> en el </a:t>
            </a:r>
            <a:r>
              <a:rPr lang="en-GB" sz="1000" baseline="0" dirty="0" err="1" smtClean="0"/>
              <a:t>contenedor</a:t>
            </a:r>
            <a:r>
              <a:rPr lang="en-GB" sz="1000" baseline="0" dirty="0" smtClean="0"/>
              <a:t> de </a:t>
            </a:r>
            <a:r>
              <a:rPr lang="en-GB" sz="1000" baseline="0" dirty="0" err="1" smtClean="0"/>
              <a:t>más</a:t>
            </a:r>
            <a:r>
              <a:rPr lang="en-GB" sz="1000" baseline="0" dirty="0" smtClean="0"/>
              <a:t> </a:t>
            </a:r>
            <a:r>
              <a:rPr lang="en-GB" sz="1000" baseline="0" dirty="0" err="1" smtClean="0"/>
              <a:t>abajo</a:t>
            </a:r>
            <a:r>
              <a:rPr lang="en-GB" sz="1000" baseline="0" dirty="0" smtClean="0"/>
              <a:t>, </a:t>
            </a:r>
            <a:r>
              <a:rPr lang="en-GB" sz="1000" baseline="0" dirty="0" err="1" smtClean="0"/>
              <a:t>que</a:t>
            </a:r>
            <a:r>
              <a:rPr lang="en-GB" sz="1000" baseline="0" dirty="0" smtClean="0"/>
              <a:t> </a:t>
            </a:r>
            <a:r>
              <a:rPr lang="en-GB" sz="1000" baseline="0" dirty="0" err="1" smtClean="0"/>
              <a:t>está</a:t>
            </a:r>
            <a:r>
              <a:rPr lang="en-GB" sz="1000" baseline="0" dirty="0" smtClean="0"/>
              <a:t> </a:t>
            </a:r>
            <a:r>
              <a:rPr lang="en-GB" sz="1000" baseline="0" dirty="0" err="1" smtClean="0"/>
              <a:t>cubierto</a:t>
            </a:r>
            <a:r>
              <a:rPr lang="en-GB" sz="1000" baseline="0" dirty="0" smtClean="0"/>
              <a:t> con un </a:t>
            </a:r>
            <a:r>
              <a:rPr lang="en-GB" sz="1000" baseline="0" dirty="0" err="1" smtClean="0"/>
              <a:t>grifo</a:t>
            </a:r>
            <a:r>
              <a:rPr lang="en-GB" sz="1000" baseline="0" dirty="0" smtClean="0"/>
              <a:t> en el </a:t>
            </a:r>
            <a:r>
              <a:rPr lang="en-GB" sz="1000" baseline="0" dirty="0" err="1" smtClean="0"/>
              <a:t>fondo</a:t>
            </a:r>
            <a:r>
              <a:rPr lang="en-GB" sz="1000" baseline="0" dirty="0" smtClean="0"/>
              <a:t>. </a:t>
            </a:r>
            <a:endParaRPr lang="en-GB" sz="1000" dirty="0" smtClean="0"/>
          </a:p>
          <a:p>
            <a:pPr eaLnBrk="1" hangingPunct="1">
              <a:lnSpc>
                <a:spcPct val="80000"/>
              </a:lnSpc>
              <a:spcBef>
                <a:spcPct val="0"/>
              </a:spcBef>
              <a:buFontTx/>
              <a:buChar char="•"/>
            </a:pPr>
            <a:r>
              <a:rPr lang="en-GB" sz="1000" dirty="0" smtClean="0"/>
              <a:t>Las </a:t>
            </a:r>
            <a:r>
              <a:rPr lang="en-GB" sz="1000" dirty="0" err="1" smtClean="0"/>
              <a:t>unidades</a:t>
            </a:r>
            <a:r>
              <a:rPr lang="en-GB" sz="1000" dirty="0" smtClean="0"/>
              <a:t> </a:t>
            </a:r>
            <a:r>
              <a:rPr lang="en-GB" sz="1000" dirty="0" err="1" smtClean="0"/>
              <a:t>normalmente</a:t>
            </a:r>
            <a:r>
              <a:rPr lang="en-GB" sz="1000" baseline="0" dirty="0" smtClean="0"/>
              <a:t> </a:t>
            </a:r>
            <a:r>
              <a:rPr lang="en-GB" sz="1000" baseline="0" dirty="0" err="1" smtClean="0"/>
              <a:t>usan</a:t>
            </a:r>
            <a:r>
              <a:rPr lang="en-GB" sz="1000" baseline="0" dirty="0" smtClean="0"/>
              <a:t> </a:t>
            </a:r>
            <a:r>
              <a:rPr lang="en-GB" sz="1000" baseline="0" dirty="0" err="1" smtClean="0"/>
              <a:t>más</a:t>
            </a:r>
            <a:r>
              <a:rPr lang="en-GB" sz="1000" baseline="0" dirty="0" smtClean="0"/>
              <a:t> de </a:t>
            </a:r>
            <a:r>
              <a:rPr lang="en-GB" sz="1000" baseline="0" dirty="0" err="1" smtClean="0"/>
              <a:t>una</a:t>
            </a:r>
            <a:r>
              <a:rPr lang="en-GB" sz="1000" baseline="0" dirty="0" smtClean="0"/>
              <a:t> vela </a:t>
            </a:r>
            <a:r>
              <a:rPr lang="en-GB" sz="1000" baseline="0" dirty="0" err="1" smtClean="0"/>
              <a:t>porque</a:t>
            </a:r>
            <a:r>
              <a:rPr lang="en-GB" sz="1000" baseline="0" dirty="0" smtClean="0"/>
              <a:t> la </a:t>
            </a:r>
            <a:r>
              <a:rPr lang="en-GB" sz="1000" baseline="0" dirty="0" err="1" smtClean="0"/>
              <a:t>velocidad</a:t>
            </a:r>
            <a:r>
              <a:rPr lang="en-GB" sz="1000" baseline="0" dirty="0" smtClean="0"/>
              <a:t> de </a:t>
            </a:r>
            <a:r>
              <a:rPr lang="en-GB" sz="1000" baseline="0" dirty="0" err="1" smtClean="0"/>
              <a:t>flujo</a:t>
            </a:r>
            <a:r>
              <a:rPr lang="en-GB" sz="1000" baseline="0" dirty="0" smtClean="0"/>
              <a:t> a </a:t>
            </a:r>
            <a:r>
              <a:rPr lang="en-GB" sz="1000" baseline="0" dirty="0" err="1" smtClean="0"/>
              <a:t>través</a:t>
            </a:r>
            <a:r>
              <a:rPr lang="en-GB" sz="1000" baseline="0" dirty="0" smtClean="0"/>
              <a:t> de </a:t>
            </a:r>
            <a:r>
              <a:rPr lang="en-GB" sz="1000" baseline="0" dirty="0" err="1" smtClean="0"/>
              <a:t>una</a:t>
            </a:r>
            <a:r>
              <a:rPr lang="en-GB" sz="1000" baseline="0" dirty="0" smtClean="0"/>
              <a:t> sola vela </a:t>
            </a:r>
            <a:r>
              <a:rPr lang="en-GB" sz="1000" baseline="0" dirty="0" err="1" smtClean="0"/>
              <a:t>puede</a:t>
            </a:r>
            <a:r>
              <a:rPr lang="en-GB" sz="1000" baseline="0" dirty="0" smtClean="0"/>
              <a:t> ser </a:t>
            </a:r>
            <a:r>
              <a:rPr lang="en-GB" sz="1000" baseline="0" dirty="0" err="1" smtClean="0"/>
              <a:t>lenta</a:t>
            </a:r>
            <a:r>
              <a:rPr lang="en-GB" sz="1000" baseline="0" dirty="0" smtClean="0"/>
              <a:t>. </a:t>
            </a:r>
            <a:endParaRPr lang="en-GB" sz="1000" dirty="0" smtClean="0"/>
          </a:p>
          <a:p>
            <a:pPr eaLnBrk="1" hangingPunct="1">
              <a:lnSpc>
                <a:spcPct val="80000"/>
              </a:lnSpc>
              <a:spcBef>
                <a:spcPct val="0"/>
              </a:spcBef>
              <a:buFontTx/>
              <a:buChar char="•"/>
            </a:pPr>
            <a:r>
              <a:rPr lang="en-GB" sz="1000" dirty="0" smtClean="0"/>
              <a:t>Las </a:t>
            </a:r>
            <a:r>
              <a:rPr lang="en-GB" sz="1000" dirty="0" err="1" smtClean="0"/>
              <a:t>velas</a:t>
            </a:r>
            <a:r>
              <a:rPr lang="en-GB" sz="1000" dirty="0" smtClean="0"/>
              <a:t> </a:t>
            </a:r>
            <a:r>
              <a:rPr lang="en-GB" sz="1000" dirty="0" err="1" smtClean="0"/>
              <a:t>cerámicas</a:t>
            </a:r>
            <a:r>
              <a:rPr lang="en-GB" sz="1000" dirty="0" smtClean="0"/>
              <a:t> </a:t>
            </a:r>
            <a:r>
              <a:rPr lang="en-GB" sz="1000" dirty="0" err="1" smtClean="0"/>
              <a:t>están</a:t>
            </a:r>
            <a:r>
              <a:rPr lang="en-GB" sz="1000" dirty="0" smtClean="0"/>
              <a:t> </a:t>
            </a:r>
            <a:r>
              <a:rPr lang="en-GB" sz="1000" dirty="0" err="1" smtClean="0"/>
              <a:t>normalmente</a:t>
            </a:r>
            <a:r>
              <a:rPr lang="en-GB" sz="1000" dirty="0" smtClean="0"/>
              <a:t> </a:t>
            </a:r>
            <a:r>
              <a:rPr lang="en-GB" sz="1000" dirty="0" err="1" smtClean="0"/>
              <a:t>hechas</a:t>
            </a:r>
            <a:r>
              <a:rPr lang="en-GB" sz="1000" baseline="0" dirty="0" smtClean="0"/>
              <a:t> de </a:t>
            </a:r>
            <a:r>
              <a:rPr lang="en-GB" sz="1000" baseline="0" dirty="0" err="1" smtClean="0"/>
              <a:t>arcilla</a:t>
            </a:r>
            <a:r>
              <a:rPr lang="en-GB" sz="1000" baseline="0" dirty="0" smtClean="0"/>
              <a:t> local </a:t>
            </a:r>
            <a:r>
              <a:rPr lang="en-GB" sz="1000" baseline="0" dirty="0" err="1" smtClean="0"/>
              <a:t>mezclada</a:t>
            </a:r>
            <a:r>
              <a:rPr lang="en-GB" sz="1000" baseline="0" dirty="0" smtClean="0"/>
              <a:t> con un material combustible </a:t>
            </a:r>
            <a:r>
              <a:rPr lang="en-GB" sz="1000" baseline="0" dirty="0" err="1" smtClean="0"/>
              <a:t>como</a:t>
            </a:r>
            <a:r>
              <a:rPr lang="en-GB" sz="1000" baseline="0" dirty="0" smtClean="0"/>
              <a:t> </a:t>
            </a:r>
            <a:r>
              <a:rPr lang="en-GB" sz="1000" baseline="0" dirty="0" err="1" smtClean="0"/>
              <a:t>serrín</a:t>
            </a:r>
            <a:r>
              <a:rPr lang="en-GB" sz="1000" baseline="0" dirty="0" smtClean="0"/>
              <a:t>, </a:t>
            </a:r>
            <a:r>
              <a:rPr lang="en-GB" sz="1000" baseline="0" dirty="0" err="1" smtClean="0"/>
              <a:t>cáscaras</a:t>
            </a:r>
            <a:r>
              <a:rPr lang="en-GB" sz="1000" baseline="0" dirty="0" smtClean="0"/>
              <a:t> de </a:t>
            </a:r>
            <a:r>
              <a:rPr lang="en-GB" sz="1000" baseline="0" dirty="0" err="1" smtClean="0"/>
              <a:t>arroz</a:t>
            </a:r>
            <a:r>
              <a:rPr lang="en-GB" sz="1000" baseline="0" dirty="0" smtClean="0"/>
              <a:t> o de café. </a:t>
            </a:r>
            <a:r>
              <a:rPr lang="en-GB" sz="1000" baseline="0" dirty="0" err="1" smtClean="0"/>
              <a:t>Cuando</a:t>
            </a:r>
            <a:r>
              <a:rPr lang="en-GB" sz="1000" baseline="0" dirty="0" smtClean="0"/>
              <a:t> la vela </a:t>
            </a:r>
            <a:r>
              <a:rPr lang="en-GB" sz="1000" baseline="0" dirty="0" err="1" smtClean="0"/>
              <a:t>es</a:t>
            </a:r>
            <a:r>
              <a:rPr lang="en-GB" sz="1000" baseline="0" dirty="0" smtClean="0"/>
              <a:t> </a:t>
            </a:r>
            <a:r>
              <a:rPr lang="en-GB" sz="1000" baseline="0" dirty="0" err="1" smtClean="0"/>
              <a:t>quemada</a:t>
            </a:r>
            <a:r>
              <a:rPr lang="en-GB" sz="1000" baseline="0" dirty="0" smtClean="0"/>
              <a:t> en un </a:t>
            </a:r>
            <a:r>
              <a:rPr lang="en-GB" sz="1000" baseline="0" dirty="0" err="1" smtClean="0"/>
              <a:t>horno</a:t>
            </a:r>
            <a:r>
              <a:rPr lang="en-GB" sz="1000" baseline="0" dirty="0" smtClean="0"/>
              <a:t>, los </a:t>
            </a:r>
            <a:r>
              <a:rPr lang="en-GB" sz="1000" baseline="0" dirty="0" err="1" smtClean="0"/>
              <a:t>materiales</a:t>
            </a:r>
            <a:r>
              <a:rPr lang="en-GB" sz="1000" baseline="0" dirty="0" smtClean="0"/>
              <a:t> combustibles se </a:t>
            </a:r>
            <a:r>
              <a:rPr lang="en-GB" sz="1000" baseline="0" dirty="0" err="1" smtClean="0"/>
              <a:t>queman</a:t>
            </a:r>
            <a:r>
              <a:rPr lang="en-GB" sz="1000" baseline="0" dirty="0" smtClean="0"/>
              <a:t> </a:t>
            </a:r>
            <a:r>
              <a:rPr lang="en-GB" sz="1000" baseline="0" dirty="0" err="1" smtClean="0"/>
              <a:t>dejando</a:t>
            </a:r>
            <a:r>
              <a:rPr lang="en-GB" sz="1000" baseline="0" dirty="0" smtClean="0"/>
              <a:t> </a:t>
            </a:r>
            <a:r>
              <a:rPr lang="en-GB" sz="1000" baseline="0" dirty="0" err="1" smtClean="0"/>
              <a:t>una</a:t>
            </a:r>
            <a:r>
              <a:rPr lang="en-GB" sz="1000" baseline="0" dirty="0" smtClean="0"/>
              <a:t> red de </a:t>
            </a:r>
            <a:r>
              <a:rPr lang="en-GB" sz="1000" baseline="0" dirty="0" err="1" smtClean="0"/>
              <a:t>finos</a:t>
            </a:r>
            <a:r>
              <a:rPr lang="en-GB" sz="1000" baseline="0" dirty="0" smtClean="0"/>
              <a:t> </a:t>
            </a:r>
            <a:r>
              <a:rPr lang="en-GB" sz="1000" baseline="0" dirty="0" err="1" smtClean="0"/>
              <a:t>poros</a:t>
            </a:r>
            <a:r>
              <a:rPr lang="en-GB" sz="1000" baseline="0" dirty="0" smtClean="0"/>
              <a:t> a </a:t>
            </a:r>
            <a:r>
              <a:rPr lang="en-GB" sz="1000" baseline="0" dirty="0" err="1" smtClean="0"/>
              <a:t>través</a:t>
            </a:r>
            <a:r>
              <a:rPr lang="en-GB" sz="1000" baseline="0" dirty="0" smtClean="0"/>
              <a:t> de los </a:t>
            </a:r>
            <a:r>
              <a:rPr lang="en-GB" sz="1000" baseline="0" dirty="0" err="1" smtClean="0"/>
              <a:t>cuales</a:t>
            </a:r>
            <a:r>
              <a:rPr lang="en-GB" sz="1000" baseline="0" dirty="0" smtClean="0"/>
              <a:t> </a:t>
            </a:r>
            <a:r>
              <a:rPr lang="en-GB" sz="1000" baseline="0" dirty="0" err="1" smtClean="0"/>
              <a:t>pasa</a:t>
            </a:r>
            <a:r>
              <a:rPr lang="en-GB" sz="1000" baseline="0" dirty="0" smtClean="0"/>
              <a:t> el </a:t>
            </a:r>
            <a:r>
              <a:rPr lang="en-GB" sz="1000" baseline="0" dirty="0" err="1" smtClean="0"/>
              <a:t>agua</a:t>
            </a:r>
            <a:r>
              <a:rPr lang="en-GB" sz="1000" baseline="0" dirty="0" smtClean="0"/>
              <a:t>.</a:t>
            </a:r>
            <a:endParaRPr lang="en-CA" sz="1000" dirty="0" smtClean="0"/>
          </a:p>
          <a:p>
            <a:pPr eaLnBrk="1" hangingPunct="1">
              <a:lnSpc>
                <a:spcPct val="80000"/>
              </a:lnSpc>
              <a:spcBef>
                <a:spcPct val="0"/>
              </a:spcBef>
              <a:buFontTx/>
              <a:buChar char="•"/>
            </a:pPr>
            <a:r>
              <a:rPr lang="en-CA" sz="1000" dirty="0" smtClean="0"/>
              <a:t>A </a:t>
            </a:r>
            <a:r>
              <a:rPr lang="en-CA" sz="1000" dirty="0" err="1" smtClean="0"/>
              <a:t>veces</a:t>
            </a:r>
            <a:r>
              <a:rPr lang="en-CA" sz="1000" dirty="0" smtClean="0"/>
              <a:t>,</a:t>
            </a:r>
            <a:r>
              <a:rPr lang="en-CA" sz="1000" baseline="0" dirty="0" smtClean="0"/>
              <a:t> se </a:t>
            </a:r>
            <a:r>
              <a:rPr lang="en-CA" sz="1000" baseline="0" dirty="0" err="1" smtClean="0"/>
              <a:t>aplica</a:t>
            </a:r>
            <a:r>
              <a:rPr lang="en-CA" sz="1000" baseline="0" dirty="0" smtClean="0"/>
              <a:t> </a:t>
            </a:r>
            <a:r>
              <a:rPr lang="en-CA" sz="1000" baseline="0" dirty="0" err="1" smtClean="0"/>
              <a:t>plata</a:t>
            </a:r>
            <a:r>
              <a:rPr lang="en-CA" sz="1000" baseline="0" dirty="0" smtClean="0"/>
              <a:t> </a:t>
            </a:r>
            <a:r>
              <a:rPr lang="en-CA" sz="1000" baseline="0" dirty="0" err="1" smtClean="0"/>
              <a:t>coloidal</a:t>
            </a:r>
            <a:r>
              <a:rPr lang="en-CA" sz="1000" baseline="0" dirty="0" smtClean="0"/>
              <a:t> a la vela </a:t>
            </a:r>
            <a:r>
              <a:rPr lang="en-CA" sz="1000" baseline="0" dirty="0" err="1" smtClean="0"/>
              <a:t>cerámica</a:t>
            </a:r>
            <a:r>
              <a:rPr lang="en-CA" sz="1000" baseline="0" dirty="0" smtClean="0"/>
              <a:t> </a:t>
            </a:r>
            <a:r>
              <a:rPr lang="en-CA" sz="1000" baseline="0" dirty="0" err="1" smtClean="0"/>
              <a:t>después</a:t>
            </a:r>
            <a:r>
              <a:rPr lang="en-CA" sz="1000" baseline="0" dirty="0" smtClean="0"/>
              <a:t> del </a:t>
            </a:r>
            <a:r>
              <a:rPr lang="en-CA" sz="1000" baseline="0" dirty="0" err="1" smtClean="0"/>
              <a:t>quemado</a:t>
            </a:r>
            <a:r>
              <a:rPr lang="en-CA" sz="1000" baseline="0" dirty="0" smtClean="0"/>
              <a:t> o se </a:t>
            </a:r>
            <a:r>
              <a:rPr lang="en-CA" sz="1000" baseline="0" dirty="0" err="1" smtClean="0"/>
              <a:t>añade</a:t>
            </a:r>
            <a:r>
              <a:rPr lang="en-CA" sz="1000" baseline="0" dirty="0" smtClean="0"/>
              <a:t> a la </a:t>
            </a:r>
            <a:r>
              <a:rPr lang="en-CA" sz="1000" baseline="0" dirty="0" err="1" smtClean="0"/>
              <a:t>mezcla</a:t>
            </a:r>
            <a:r>
              <a:rPr lang="en-CA" sz="1000" baseline="0" dirty="0" smtClean="0"/>
              <a:t> antes. La </a:t>
            </a:r>
            <a:r>
              <a:rPr lang="en-CA" sz="1000" baseline="0" dirty="0" err="1" smtClean="0"/>
              <a:t>plata</a:t>
            </a:r>
            <a:r>
              <a:rPr lang="en-CA" sz="1000" baseline="0" dirty="0" smtClean="0"/>
              <a:t> </a:t>
            </a:r>
            <a:r>
              <a:rPr lang="en-CA" sz="1000" baseline="0" dirty="0" err="1" smtClean="0"/>
              <a:t>coloidal</a:t>
            </a:r>
            <a:r>
              <a:rPr lang="en-CA" sz="1000" baseline="0" dirty="0" smtClean="0"/>
              <a:t> </a:t>
            </a:r>
            <a:r>
              <a:rPr lang="en-CA" sz="1000" baseline="0" dirty="0" err="1" smtClean="0"/>
              <a:t>es</a:t>
            </a:r>
            <a:r>
              <a:rPr lang="en-CA" sz="1000" baseline="0" dirty="0" smtClean="0"/>
              <a:t> un </a:t>
            </a:r>
            <a:r>
              <a:rPr lang="en-CA" sz="1000" baseline="0" dirty="0" err="1" smtClean="0"/>
              <a:t>antibacteriano</a:t>
            </a:r>
            <a:r>
              <a:rPr lang="en-CA" sz="1000" baseline="0" dirty="0" smtClean="0"/>
              <a:t> </a:t>
            </a:r>
            <a:r>
              <a:rPr lang="en-CA" sz="1000" baseline="0" dirty="0" err="1" smtClean="0"/>
              <a:t>que</a:t>
            </a:r>
            <a:r>
              <a:rPr lang="en-CA" sz="1000" baseline="0" dirty="0" smtClean="0"/>
              <a:t> </a:t>
            </a:r>
            <a:r>
              <a:rPr lang="en-CA" sz="1000" baseline="0" dirty="0" err="1" smtClean="0"/>
              <a:t>ayuda</a:t>
            </a:r>
            <a:r>
              <a:rPr lang="en-CA" sz="1000" baseline="0" dirty="0" smtClean="0"/>
              <a:t> con la </a:t>
            </a:r>
            <a:r>
              <a:rPr lang="en-CA" sz="1000" baseline="0" dirty="0" err="1" smtClean="0"/>
              <a:t>remoción</a:t>
            </a:r>
            <a:r>
              <a:rPr lang="en-CA" sz="1000" baseline="0" dirty="0" smtClean="0"/>
              <a:t> de </a:t>
            </a:r>
            <a:r>
              <a:rPr lang="en-CA" sz="1000" baseline="0" dirty="0" err="1" smtClean="0"/>
              <a:t>patógenos</a:t>
            </a:r>
            <a:r>
              <a:rPr lang="en-CA" sz="1000" baseline="0" dirty="0" smtClean="0"/>
              <a:t>, y </a:t>
            </a:r>
            <a:r>
              <a:rPr lang="en-CA" sz="1000" baseline="0" dirty="0" err="1" smtClean="0"/>
              <a:t>también</a:t>
            </a:r>
            <a:r>
              <a:rPr lang="en-CA" sz="1000" baseline="0" dirty="0" smtClean="0"/>
              <a:t> </a:t>
            </a:r>
            <a:r>
              <a:rPr lang="en-CA" sz="1000" baseline="0" dirty="0" err="1" smtClean="0"/>
              <a:t>previene</a:t>
            </a:r>
            <a:r>
              <a:rPr lang="en-CA" sz="1000" baseline="0" dirty="0" smtClean="0"/>
              <a:t> el </a:t>
            </a:r>
            <a:r>
              <a:rPr lang="en-CA" sz="1000" baseline="0" dirty="0" err="1" smtClean="0"/>
              <a:t>crecimiento</a:t>
            </a:r>
            <a:r>
              <a:rPr lang="en-CA" sz="1000" baseline="0" dirty="0" smtClean="0"/>
              <a:t> de </a:t>
            </a:r>
            <a:r>
              <a:rPr lang="en-CA" sz="1000" baseline="0" dirty="0" err="1" smtClean="0"/>
              <a:t>bacterias</a:t>
            </a:r>
            <a:r>
              <a:rPr lang="en-CA" sz="1000" baseline="0" dirty="0" smtClean="0"/>
              <a:t> en el </a:t>
            </a:r>
            <a:r>
              <a:rPr lang="en-CA" sz="1000" baseline="0" dirty="0" err="1" smtClean="0"/>
              <a:t>propio</a:t>
            </a:r>
            <a:r>
              <a:rPr lang="en-CA" sz="1000" baseline="0" dirty="0" smtClean="0"/>
              <a:t> </a:t>
            </a:r>
            <a:r>
              <a:rPr lang="en-CA" sz="1000" baseline="0" dirty="0" err="1" smtClean="0"/>
              <a:t>filtro</a:t>
            </a:r>
            <a:r>
              <a:rPr lang="en-GB" sz="1000" dirty="0" smtClean="0"/>
              <a:t>I</a:t>
            </a:r>
          </a:p>
          <a:p>
            <a:pPr eaLnBrk="1" hangingPunct="1">
              <a:lnSpc>
                <a:spcPct val="80000"/>
              </a:lnSpc>
              <a:spcBef>
                <a:spcPct val="0"/>
              </a:spcBef>
              <a:buFontTx/>
              <a:buChar char="•"/>
            </a:pPr>
            <a:r>
              <a:rPr lang="en-GB" sz="1000" dirty="0" smtClean="0"/>
              <a:t>Se </a:t>
            </a:r>
            <a:r>
              <a:rPr lang="en-GB" sz="1000" dirty="0" err="1" smtClean="0"/>
              <a:t>recomienda</a:t>
            </a:r>
            <a:r>
              <a:rPr lang="en-GB" sz="1000" dirty="0" smtClean="0"/>
              <a:t> </a:t>
            </a:r>
            <a:r>
              <a:rPr lang="en-GB" sz="1000" dirty="0" err="1" smtClean="0"/>
              <a:t>que</a:t>
            </a:r>
            <a:r>
              <a:rPr lang="en-GB" sz="1000" dirty="0" smtClean="0"/>
              <a:t> </a:t>
            </a:r>
            <a:r>
              <a:rPr lang="en-GB" sz="1000" dirty="0" err="1" smtClean="0"/>
              <a:t>las</a:t>
            </a:r>
            <a:r>
              <a:rPr lang="en-GB" sz="1000" dirty="0" smtClean="0"/>
              <a:t> </a:t>
            </a:r>
            <a:r>
              <a:rPr lang="en-GB" sz="1000" dirty="0" err="1" smtClean="0"/>
              <a:t>velas</a:t>
            </a:r>
            <a:r>
              <a:rPr lang="en-GB" sz="1000" dirty="0" smtClean="0"/>
              <a:t> se </a:t>
            </a:r>
            <a:r>
              <a:rPr lang="en-GB" sz="1000" dirty="0" err="1" smtClean="0"/>
              <a:t>cambien</a:t>
            </a:r>
            <a:r>
              <a:rPr lang="en-GB" sz="1000" baseline="0" dirty="0" smtClean="0"/>
              <a:t> entre </a:t>
            </a:r>
            <a:r>
              <a:rPr lang="en-GB" sz="1000" baseline="0" dirty="0" err="1" smtClean="0"/>
              <a:t>cada</a:t>
            </a:r>
            <a:r>
              <a:rPr lang="en-GB" sz="1000" baseline="0" dirty="0" smtClean="0"/>
              <a:t> 6 </a:t>
            </a:r>
            <a:r>
              <a:rPr lang="en-GB" sz="1000" baseline="0" dirty="0" err="1" smtClean="0"/>
              <a:t>meses</a:t>
            </a:r>
            <a:r>
              <a:rPr lang="en-GB" sz="1000" baseline="0" dirty="0" smtClean="0"/>
              <a:t> y 3 </a:t>
            </a:r>
            <a:r>
              <a:rPr lang="en-GB" sz="1000" baseline="0" dirty="0" err="1" smtClean="0"/>
              <a:t>años</a:t>
            </a:r>
            <a:r>
              <a:rPr lang="en-GB" sz="1000" baseline="0" dirty="0" smtClean="0"/>
              <a:t>, </a:t>
            </a:r>
            <a:r>
              <a:rPr lang="en-GB" sz="1000" baseline="0" dirty="0" err="1" smtClean="0"/>
              <a:t>dependiendo</a:t>
            </a:r>
            <a:r>
              <a:rPr lang="en-GB" sz="1000" baseline="0" dirty="0" smtClean="0"/>
              <a:t> de </a:t>
            </a:r>
            <a:r>
              <a:rPr lang="en-GB" sz="1000" baseline="0" dirty="0" err="1" smtClean="0"/>
              <a:t>las</a:t>
            </a:r>
            <a:r>
              <a:rPr lang="en-GB" sz="1000" baseline="0" dirty="0" smtClean="0"/>
              <a:t> </a:t>
            </a:r>
            <a:r>
              <a:rPr lang="en-GB" sz="1000" baseline="0" dirty="0" err="1" smtClean="0"/>
              <a:t>instrucciones</a:t>
            </a:r>
            <a:r>
              <a:rPr lang="en-GB" sz="1000" baseline="0" dirty="0" smtClean="0"/>
              <a:t> del </a:t>
            </a:r>
            <a:r>
              <a:rPr lang="en-GB" sz="1000" baseline="0" dirty="0" err="1" smtClean="0"/>
              <a:t>fabricante</a:t>
            </a:r>
            <a:r>
              <a:rPr lang="en-GB" sz="1000" baseline="0" dirty="0" smtClean="0"/>
              <a:t> y la </a:t>
            </a:r>
            <a:r>
              <a:rPr lang="en-GB" sz="1000" baseline="0" dirty="0" err="1" smtClean="0"/>
              <a:t>calidad</a:t>
            </a:r>
            <a:r>
              <a:rPr lang="en-GB" sz="1000" baseline="0" dirty="0" smtClean="0"/>
              <a:t> de </a:t>
            </a:r>
            <a:r>
              <a:rPr lang="en-GB" sz="1000" baseline="0" dirty="0" err="1" smtClean="0"/>
              <a:t>las</a:t>
            </a:r>
            <a:r>
              <a:rPr lang="en-GB" sz="1000" baseline="0" dirty="0" smtClean="0"/>
              <a:t> </a:t>
            </a:r>
            <a:r>
              <a:rPr lang="en-GB" sz="1000" baseline="0" dirty="0" err="1" smtClean="0"/>
              <a:t>velas</a:t>
            </a:r>
            <a:r>
              <a:rPr lang="en-GB" sz="1000" baseline="0" dirty="0" smtClean="0"/>
              <a:t>. </a:t>
            </a:r>
            <a:r>
              <a:rPr lang="en-GB" sz="1000" baseline="0" dirty="0" err="1" smtClean="0"/>
              <a:t>Esto</a:t>
            </a:r>
            <a:r>
              <a:rPr lang="en-GB" sz="1000" baseline="0" dirty="0" smtClean="0"/>
              <a:t> </a:t>
            </a:r>
            <a:r>
              <a:rPr lang="en-GB" sz="1000" baseline="0" dirty="0" err="1" smtClean="0"/>
              <a:t>es</a:t>
            </a:r>
            <a:r>
              <a:rPr lang="en-GB" sz="1000" baseline="0" dirty="0" smtClean="0"/>
              <a:t> en parte </a:t>
            </a:r>
            <a:r>
              <a:rPr lang="en-GB" sz="1000" baseline="0" dirty="0" err="1" smtClean="0"/>
              <a:t>para</a:t>
            </a:r>
            <a:r>
              <a:rPr lang="en-GB" sz="1000" baseline="0" dirty="0" smtClean="0"/>
              <a:t> </a:t>
            </a:r>
            <a:r>
              <a:rPr lang="en-GB" sz="1000" baseline="0" dirty="0" err="1" smtClean="0"/>
              <a:t>proteger</a:t>
            </a:r>
            <a:r>
              <a:rPr lang="en-GB" sz="1000" baseline="0" dirty="0" smtClean="0"/>
              <a:t> </a:t>
            </a:r>
            <a:r>
              <a:rPr lang="en-GB" sz="1000" baseline="0" dirty="0" err="1" smtClean="0"/>
              <a:t>frente</a:t>
            </a:r>
            <a:r>
              <a:rPr lang="en-GB" sz="1000" baseline="0" dirty="0" smtClean="0"/>
              <a:t> a </a:t>
            </a:r>
            <a:r>
              <a:rPr lang="en-GB" sz="1000" baseline="0" dirty="0" err="1" smtClean="0"/>
              <a:t>las</a:t>
            </a:r>
            <a:r>
              <a:rPr lang="en-GB" sz="1000" baseline="0" dirty="0" smtClean="0"/>
              <a:t> </a:t>
            </a:r>
            <a:r>
              <a:rPr lang="en-GB" sz="1000" baseline="0" dirty="0" err="1" smtClean="0"/>
              <a:t>finas</a:t>
            </a:r>
            <a:r>
              <a:rPr lang="en-GB" sz="1000" baseline="0" dirty="0" smtClean="0"/>
              <a:t> </a:t>
            </a:r>
            <a:r>
              <a:rPr lang="en-GB" sz="1000" baseline="0" dirty="0" err="1" smtClean="0"/>
              <a:t>grietas</a:t>
            </a:r>
            <a:r>
              <a:rPr lang="en-GB" sz="1000" baseline="0" dirty="0" smtClean="0"/>
              <a:t> </a:t>
            </a:r>
            <a:r>
              <a:rPr lang="en-GB" sz="1000" baseline="0" dirty="0" err="1" smtClean="0"/>
              <a:t>que</a:t>
            </a:r>
            <a:r>
              <a:rPr lang="en-GB" sz="1000" baseline="0" dirty="0" smtClean="0"/>
              <a:t> </a:t>
            </a:r>
            <a:r>
              <a:rPr lang="en-GB" sz="1000" baseline="0" dirty="0" err="1" smtClean="0"/>
              <a:t>pueden</a:t>
            </a:r>
            <a:r>
              <a:rPr lang="en-GB" sz="1000" baseline="0" dirty="0" smtClean="0"/>
              <a:t> </a:t>
            </a:r>
            <a:r>
              <a:rPr lang="en-GB" sz="1000" baseline="0" dirty="0" err="1" smtClean="0"/>
              <a:t>aparecer</a:t>
            </a:r>
            <a:r>
              <a:rPr lang="en-GB" sz="1000" baseline="0" dirty="0" smtClean="0"/>
              <a:t> y </a:t>
            </a:r>
            <a:r>
              <a:rPr lang="en-GB" sz="1000" baseline="0" dirty="0" err="1" smtClean="0"/>
              <a:t>que</a:t>
            </a:r>
            <a:r>
              <a:rPr lang="en-GB" sz="1000" baseline="0" dirty="0" smtClean="0"/>
              <a:t> no son </a:t>
            </a:r>
            <a:r>
              <a:rPr lang="en-GB" sz="1000" baseline="0" dirty="0" err="1" smtClean="0"/>
              <a:t>visibles</a:t>
            </a:r>
            <a:r>
              <a:rPr lang="en-GB" sz="1000" baseline="0" dirty="0" smtClean="0"/>
              <a:t>. </a:t>
            </a:r>
            <a:r>
              <a:rPr lang="en-GB" sz="1000" baseline="0" dirty="0" err="1" smtClean="0"/>
              <a:t>Cualquier</a:t>
            </a:r>
            <a:r>
              <a:rPr lang="en-GB" sz="1000" baseline="0" dirty="0" smtClean="0"/>
              <a:t> </a:t>
            </a:r>
            <a:r>
              <a:rPr lang="en-GB" sz="1000" baseline="0" dirty="0" err="1" smtClean="0"/>
              <a:t>grieta</a:t>
            </a:r>
            <a:r>
              <a:rPr lang="en-GB" sz="1000" baseline="0" dirty="0" smtClean="0"/>
              <a:t> </a:t>
            </a:r>
            <a:r>
              <a:rPr lang="en-GB" sz="1000" baseline="0" dirty="0" err="1" smtClean="0"/>
              <a:t>disminuirá</a:t>
            </a:r>
            <a:r>
              <a:rPr lang="en-GB" sz="1000" baseline="0" dirty="0" smtClean="0"/>
              <a:t> la </a:t>
            </a:r>
            <a:r>
              <a:rPr lang="en-GB" sz="1000" baseline="0" dirty="0" err="1" smtClean="0"/>
              <a:t>efectividad</a:t>
            </a:r>
            <a:r>
              <a:rPr lang="en-GB" sz="1000" baseline="0" dirty="0" smtClean="0"/>
              <a:t> </a:t>
            </a:r>
            <a:r>
              <a:rPr lang="en-GB" sz="1000" baseline="0" dirty="0" err="1" smtClean="0"/>
              <a:t>desde</a:t>
            </a:r>
            <a:r>
              <a:rPr lang="en-GB" sz="1000" baseline="0" dirty="0" smtClean="0"/>
              <a:t> </a:t>
            </a:r>
            <a:r>
              <a:rPr lang="en-GB" sz="1000" baseline="0" dirty="0" err="1" smtClean="0"/>
              <a:t>que</a:t>
            </a:r>
            <a:r>
              <a:rPr lang="en-GB" sz="1000" baseline="0" dirty="0" smtClean="0"/>
              <a:t> el </a:t>
            </a:r>
            <a:r>
              <a:rPr lang="en-GB" sz="1000" baseline="0" dirty="0" err="1" smtClean="0"/>
              <a:t>agua</a:t>
            </a:r>
            <a:r>
              <a:rPr lang="en-GB" sz="1000" baseline="0" dirty="0" smtClean="0"/>
              <a:t> </a:t>
            </a:r>
            <a:r>
              <a:rPr lang="en-GB" sz="1000" baseline="0" dirty="0" err="1" smtClean="0"/>
              <a:t>puede</a:t>
            </a:r>
            <a:r>
              <a:rPr lang="en-GB" sz="1000" baseline="0" dirty="0" smtClean="0"/>
              <a:t> </a:t>
            </a:r>
            <a:r>
              <a:rPr lang="en-GB" sz="1000" baseline="0" dirty="0" err="1" smtClean="0"/>
              <a:t>pasar</a:t>
            </a:r>
            <a:r>
              <a:rPr lang="en-GB" sz="1000" baseline="0" dirty="0" smtClean="0"/>
              <a:t> </a:t>
            </a:r>
            <a:r>
              <a:rPr lang="en-GB" sz="1000" baseline="0" dirty="0" err="1" smtClean="0"/>
              <a:t>por</a:t>
            </a:r>
            <a:r>
              <a:rPr lang="en-GB" sz="1000" baseline="0" dirty="0" smtClean="0"/>
              <a:t> la </a:t>
            </a:r>
            <a:r>
              <a:rPr lang="en-GB" sz="1000" baseline="0" dirty="0" err="1" smtClean="0"/>
              <a:t>grieta</a:t>
            </a:r>
            <a:r>
              <a:rPr lang="en-GB" sz="1000" baseline="0" dirty="0" smtClean="0"/>
              <a:t> en </a:t>
            </a:r>
            <a:r>
              <a:rPr lang="en-GB" sz="1000" baseline="0" dirty="0" err="1" smtClean="0"/>
              <a:t>lugar</a:t>
            </a:r>
            <a:r>
              <a:rPr lang="en-GB" sz="1000" baseline="0" dirty="0" smtClean="0"/>
              <a:t> de </a:t>
            </a:r>
            <a:r>
              <a:rPr lang="en-GB" sz="1000" baseline="0" dirty="0" err="1" smtClean="0"/>
              <a:t>por</a:t>
            </a:r>
            <a:r>
              <a:rPr lang="en-GB" sz="1000" baseline="0" dirty="0" smtClean="0"/>
              <a:t> los </a:t>
            </a:r>
            <a:r>
              <a:rPr lang="en-GB" sz="1000" baseline="0" dirty="0" err="1" smtClean="0"/>
              <a:t>poros</a:t>
            </a:r>
            <a:r>
              <a:rPr lang="en-GB" sz="1000" baseline="0" dirty="0" smtClean="0"/>
              <a:t> del </a:t>
            </a:r>
            <a:r>
              <a:rPr lang="en-GB" sz="1000" baseline="0" dirty="0" err="1" smtClean="0"/>
              <a:t>filtro</a:t>
            </a:r>
            <a:r>
              <a:rPr lang="en-GB" sz="1000" baseline="0" dirty="0" smtClean="0"/>
              <a:t>. </a:t>
            </a:r>
            <a:endParaRPr lang="en-CA" sz="1000" dirty="0" smtClean="0"/>
          </a:p>
          <a:p>
            <a:pPr eaLnBrk="1" hangingPunct="1">
              <a:lnSpc>
                <a:spcPct val="80000"/>
              </a:lnSpc>
              <a:spcBef>
                <a:spcPct val="0"/>
              </a:spcBef>
            </a:pPr>
            <a:endParaRPr lang="en-US" sz="1000" dirty="0" smtClean="0"/>
          </a:p>
          <a:p>
            <a:pPr eaLnBrk="1" hangingPunct="1">
              <a:lnSpc>
                <a:spcPct val="60000"/>
              </a:lnSpc>
              <a:spcBef>
                <a:spcPct val="0"/>
              </a:spcBef>
            </a:pPr>
            <a:r>
              <a:rPr lang="en-GB" sz="1000" b="1" dirty="0" err="1" smtClean="0"/>
              <a:t>Efectividad</a:t>
            </a:r>
            <a:endParaRPr lang="en-GB" sz="1000" u="sng" dirty="0" smtClean="0"/>
          </a:p>
          <a:p>
            <a:pPr eaLnBrk="1" hangingPunct="1">
              <a:lnSpc>
                <a:spcPct val="60000"/>
              </a:lnSpc>
              <a:spcBef>
                <a:spcPct val="0"/>
              </a:spcBef>
            </a:pPr>
            <a:r>
              <a:rPr lang="en-GB" sz="1000" u="sng" dirty="0" err="1" smtClean="0"/>
              <a:t>Calidad</a:t>
            </a:r>
            <a:r>
              <a:rPr lang="en-GB" sz="1000" dirty="0" smtClean="0"/>
              <a:t>: </a:t>
            </a:r>
            <a:r>
              <a:rPr lang="en-GB" sz="1000" dirty="0" err="1" smtClean="0"/>
              <a:t>puede</a:t>
            </a:r>
            <a:r>
              <a:rPr lang="en-GB" sz="1000" dirty="0" smtClean="0"/>
              <a:t> ser </a:t>
            </a:r>
            <a:r>
              <a:rPr lang="en-GB" sz="1000" dirty="0" err="1" smtClean="0"/>
              <a:t>muy</a:t>
            </a:r>
            <a:r>
              <a:rPr lang="en-GB" sz="1000" baseline="0" dirty="0" smtClean="0"/>
              <a:t> </a:t>
            </a:r>
            <a:r>
              <a:rPr lang="en-GB" sz="1000" baseline="0" dirty="0" err="1" smtClean="0"/>
              <a:t>efectivo</a:t>
            </a:r>
            <a:r>
              <a:rPr lang="en-GB" sz="1000" baseline="0" dirty="0" smtClean="0"/>
              <a:t> </a:t>
            </a:r>
            <a:r>
              <a:rPr lang="en-GB" sz="1000" baseline="0" dirty="0" err="1" smtClean="0"/>
              <a:t>removiendo</a:t>
            </a:r>
            <a:r>
              <a:rPr lang="en-GB" sz="1000" baseline="0" dirty="0" smtClean="0"/>
              <a:t> </a:t>
            </a:r>
            <a:r>
              <a:rPr lang="en-GB" sz="1000" baseline="0" dirty="0" err="1" smtClean="0"/>
              <a:t>turbidez</a:t>
            </a:r>
            <a:r>
              <a:rPr lang="en-GB" sz="1000" baseline="0" dirty="0" smtClean="0"/>
              <a:t> y </a:t>
            </a:r>
            <a:r>
              <a:rPr lang="en-GB" sz="1000" baseline="0" dirty="0" err="1" smtClean="0"/>
              <a:t>patógenos</a:t>
            </a:r>
            <a:r>
              <a:rPr lang="en-GB" sz="1000" baseline="0" dirty="0" smtClean="0"/>
              <a:t>; la </a:t>
            </a:r>
            <a:r>
              <a:rPr lang="en-GB" sz="1000" baseline="0" dirty="0" err="1" smtClean="0"/>
              <a:t>calidad</a:t>
            </a:r>
            <a:r>
              <a:rPr lang="en-GB" sz="1000" baseline="0" dirty="0" smtClean="0"/>
              <a:t> </a:t>
            </a:r>
            <a:r>
              <a:rPr lang="en-GB" sz="1000" baseline="0" dirty="0" err="1" smtClean="0"/>
              <a:t>depende</a:t>
            </a:r>
            <a:r>
              <a:rPr lang="en-GB" sz="1000" baseline="0" dirty="0" smtClean="0"/>
              <a:t> del </a:t>
            </a:r>
            <a:r>
              <a:rPr lang="en-GB" sz="1000" baseline="0" dirty="0" err="1" smtClean="0"/>
              <a:t>fabricante</a:t>
            </a:r>
            <a:r>
              <a:rPr lang="en-GB" sz="1000" baseline="0" dirty="0" smtClean="0"/>
              <a:t>; </a:t>
            </a:r>
            <a:r>
              <a:rPr lang="en-GB" sz="1000" baseline="0" dirty="0" err="1" smtClean="0"/>
              <a:t>proporciona</a:t>
            </a:r>
            <a:r>
              <a:rPr lang="en-GB" sz="1000" baseline="0" dirty="0" smtClean="0"/>
              <a:t> </a:t>
            </a:r>
            <a:r>
              <a:rPr lang="en-GB" sz="1000" baseline="0" dirty="0" err="1" smtClean="0"/>
              <a:t>almacenamiento</a:t>
            </a:r>
            <a:r>
              <a:rPr lang="en-GB" sz="1000" baseline="0" dirty="0" smtClean="0"/>
              <a:t> </a:t>
            </a:r>
            <a:r>
              <a:rPr lang="en-GB" sz="1000" baseline="0" dirty="0" err="1" smtClean="0"/>
              <a:t>seguro</a:t>
            </a:r>
            <a:r>
              <a:rPr lang="en-GB" sz="1000" baseline="0" dirty="0" smtClean="0"/>
              <a:t> y </a:t>
            </a:r>
            <a:r>
              <a:rPr lang="en-GB" sz="1000" baseline="0" dirty="0" err="1" smtClean="0"/>
              <a:t>previene</a:t>
            </a:r>
            <a:r>
              <a:rPr lang="en-GB" sz="1000" baseline="0" dirty="0" smtClean="0"/>
              <a:t> la </a:t>
            </a:r>
            <a:r>
              <a:rPr lang="en-GB" sz="1000" baseline="0" dirty="0" err="1" smtClean="0"/>
              <a:t>recontaminación</a:t>
            </a:r>
            <a:r>
              <a:rPr lang="en-GB" sz="1000" baseline="0" dirty="0" smtClean="0"/>
              <a:t>. </a:t>
            </a:r>
            <a:endParaRPr lang="en-GB" sz="1000" u="sng" dirty="0" smtClean="0"/>
          </a:p>
          <a:p>
            <a:pPr eaLnBrk="1" hangingPunct="1">
              <a:lnSpc>
                <a:spcPct val="60000"/>
              </a:lnSpc>
              <a:spcBef>
                <a:spcPct val="0"/>
              </a:spcBef>
            </a:pPr>
            <a:r>
              <a:rPr lang="en-GB" sz="1000" u="sng" dirty="0" err="1" smtClean="0"/>
              <a:t>Cantidad</a:t>
            </a:r>
            <a:r>
              <a:rPr lang="en-GB" sz="1000" dirty="0" smtClean="0"/>
              <a:t>: </a:t>
            </a:r>
            <a:r>
              <a:rPr lang="en-GB" sz="1000" dirty="0" err="1" smtClean="0"/>
              <a:t>puede</a:t>
            </a:r>
            <a:r>
              <a:rPr lang="en-GB" sz="1000" dirty="0" smtClean="0"/>
              <a:t> </a:t>
            </a:r>
            <a:r>
              <a:rPr lang="en-GB" sz="1000" dirty="0" err="1" smtClean="0"/>
              <a:t>filtrar</a:t>
            </a:r>
            <a:r>
              <a:rPr lang="en-GB" sz="1000" baseline="0" dirty="0" smtClean="0"/>
              <a:t> </a:t>
            </a:r>
            <a:r>
              <a:rPr lang="en-GB" sz="1000" baseline="0" dirty="0" err="1" smtClean="0"/>
              <a:t>hasta</a:t>
            </a:r>
            <a:r>
              <a:rPr lang="en-GB" sz="1000" baseline="0" dirty="0" smtClean="0"/>
              <a:t> 10 </a:t>
            </a:r>
            <a:r>
              <a:rPr lang="en-GB" sz="1000" baseline="0" dirty="0" err="1" smtClean="0"/>
              <a:t>litros</a:t>
            </a:r>
            <a:r>
              <a:rPr lang="en-GB" sz="1000" baseline="0" dirty="0" smtClean="0"/>
              <a:t> de </a:t>
            </a:r>
            <a:r>
              <a:rPr lang="en-GB" sz="1000" baseline="0" dirty="0" err="1" smtClean="0"/>
              <a:t>agua</a:t>
            </a:r>
            <a:endParaRPr lang="en-GB" sz="1000" u="sng" dirty="0" smtClean="0"/>
          </a:p>
          <a:p>
            <a:pPr eaLnBrk="1" hangingPunct="1">
              <a:lnSpc>
                <a:spcPct val="60000"/>
              </a:lnSpc>
              <a:spcBef>
                <a:spcPct val="0"/>
              </a:spcBef>
            </a:pPr>
            <a:r>
              <a:rPr lang="en-GB" sz="1000" u="sng" dirty="0" smtClean="0"/>
              <a:t>Agua local </a:t>
            </a:r>
            <a:r>
              <a:rPr lang="en-GB" sz="1000" dirty="0" smtClean="0"/>
              <a:t>: </a:t>
            </a:r>
            <a:r>
              <a:rPr lang="en-GB" sz="1000" dirty="0" err="1" smtClean="0"/>
              <a:t>Puede</a:t>
            </a:r>
            <a:r>
              <a:rPr lang="en-GB" sz="1000" dirty="0" smtClean="0"/>
              <a:t> </a:t>
            </a:r>
            <a:r>
              <a:rPr lang="en-GB" sz="1000" dirty="0" err="1" smtClean="0"/>
              <a:t>usarse</a:t>
            </a:r>
            <a:r>
              <a:rPr lang="en-GB" sz="1000" baseline="0" dirty="0" smtClean="0"/>
              <a:t> con </a:t>
            </a:r>
            <a:r>
              <a:rPr lang="en-GB" sz="1000" baseline="0" dirty="0" err="1" smtClean="0"/>
              <a:t>cualquier</a:t>
            </a:r>
            <a:r>
              <a:rPr lang="en-GB" sz="1000" baseline="0" dirty="0" smtClean="0"/>
              <a:t> </a:t>
            </a:r>
            <a:r>
              <a:rPr lang="en-GB" sz="1000" baseline="0" dirty="0" err="1" smtClean="0"/>
              <a:t>fuente</a:t>
            </a:r>
            <a:r>
              <a:rPr lang="en-GB" sz="1000" baseline="0" dirty="0" smtClean="0"/>
              <a:t> de </a:t>
            </a:r>
            <a:r>
              <a:rPr lang="en-GB" sz="1000" baseline="0" dirty="0" err="1" smtClean="0"/>
              <a:t>agua</a:t>
            </a:r>
            <a:r>
              <a:rPr lang="en-GB" sz="1000" baseline="0" dirty="0" smtClean="0"/>
              <a:t>, </a:t>
            </a:r>
            <a:r>
              <a:rPr lang="en-GB" sz="1000" baseline="0" dirty="0" err="1" smtClean="0"/>
              <a:t>puede</a:t>
            </a:r>
            <a:r>
              <a:rPr lang="en-GB" sz="1000" baseline="0" dirty="0" smtClean="0"/>
              <a:t> ser </a:t>
            </a:r>
            <a:r>
              <a:rPr lang="en-GB" sz="1000" baseline="0" dirty="0" err="1" smtClean="0"/>
              <a:t>necesario</a:t>
            </a:r>
            <a:r>
              <a:rPr lang="en-GB" sz="1000" baseline="0" dirty="0" smtClean="0"/>
              <a:t> </a:t>
            </a:r>
            <a:r>
              <a:rPr lang="en-GB" sz="1000" baseline="0" dirty="0" err="1" smtClean="0"/>
              <a:t>sedimentar</a:t>
            </a:r>
            <a:r>
              <a:rPr lang="en-GB" sz="1000" baseline="0" dirty="0" smtClean="0"/>
              <a:t> antes de </a:t>
            </a:r>
            <a:r>
              <a:rPr lang="en-GB" sz="1000" baseline="0" dirty="0" err="1" smtClean="0"/>
              <a:t>filtrar</a:t>
            </a:r>
            <a:r>
              <a:rPr lang="en-GB" sz="1000" baseline="0" dirty="0" smtClean="0"/>
              <a:t>. </a:t>
            </a:r>
            <a:endParaRPr lang="en-GB" sz="1000" dirty="0" smtClean="0"/>
          </a:p>
          <a:p>
            <a:pPr eaLnBrk="1" hangingPunct="1">
              <a:lnSpc>
                <a:spcPct val="60000"/>
              </a:lnSpc>
              <a:spcBef>
                <a:spcPct val="0"/>
              </a:spcBef>
            </a:pPr>
            <a:endParaRPr lang="en-GB" sz="1000" b="1" dirty="0" smtClean="0"/>
          </a:p>
          <a:p>
            <a:pPr eaLnBrk="1" hangingPunct="1">
              <a:lnSpc>
                <a:spcPct val="60000"/>
              </a:lnSpc>
              <a:spcBef>
                <a:spcPct val="0"/>
              </a:spcBef>
            </a:pPr>
            <a:r>
              <a:rPr lang="en-GB" sz="1000" b="1" dirty="0" err="1" smtClean="0"/>
              <a:t>Conveniencia</a:t>
            </a:r>
            <a:endParaRPr lang="en-GB" sz="1000" u="sng" dirty="0" smtClean="0"/>
          </a:p>
          <a:p>
            <a:pPr eaLnBrk="1" hangingPunct="1">
              <a:lnSpc>
                <a:spcPct val="60000"/>
              </a:lnSpc>
              <a:spcBef>
                <a:spcPct val="0"/>
              </a:spcBef>
            </a:pPr>
            <a:r>
              <a:rPr lang="en-GB" sz="1000" u="sng" dirty="0" err="1" smtClean="0"/>
              <a:t>Disponibilidad</a:t>
            </a:r>
            <a:r>
              <a:rPr lang="en-GB" sz="1000" u="sng" baseline="0" dirty="0" smtClean="0"/>
              <a:t> local</a:t>
            </a:r>
            <a:r>
              <a:rPr lang="en-GB" sz="1000" dirty="0" smtClean="0"/>
              <a:t>: </a:t>
            </a:r>
            <a:r>
              <a:rPr lang="en-GB" sz="1000" dirty="0" err="1" smtClean="0"/>
              <a:t>Puede</a:t>
            </a:r>
            <a:r>
              <a:rPr lang="en-GB" sz="1000" baseline="0" dirty="0" smtClean="0"/>
              <a:t> </a:t>
            </a:r>
            <a:r>
              <a:rPr lang="en-GB" sz="1000" baseline="0" dirty="0" err="1" smtClean="0"/>
              <a:t>fabricarse</a:t>
            </a:r>
            <a:r>
              <a:rPr lang="en-GB" sz="1000" baseline="0" dirty="0" smtClean="0"/>
              <a:t> y </a:t>
            </a:r>
            <a:r>
              <a:rPr lang="en-GB" sz="1000" baseline="0" dirty="0" err="1" smtClean="0"/>
              <a:t>comprarse</a:t>
            </a:r>
            <a:r>
              <a:rPr lang="en-GB" sz="1000" baseline="0" dirty="0" smtClean="0"/>
              <a:t> </a:t>
            </a:r>
            <a:r>
              <a:rPr lang="en-GB" sz="1000" baseline="0" dirty="0" err="1" smtClean="0"/>
              <a:t>localmente</a:t>
            </a:r>
            <a:endParaRPr lang="en-GB" sz="1000" u="sng" dirty="0" smtClean="0"/>
          </a:p>
          <a:p>
            <a:pPr eaLnBrk="1" hangingPunct="1">
              <a:lnSpc>
                <a:spcPct val="60000"/>
              </a:lnSpc>
              <a:spcBef>
                <a:spcPct val="0"/>
              </a:spcBef>
            </a:pPr>
            <a:r>
              <a:rPr lang="en-GB" sz="1000" u="sng" dirty="0" err="1" smtClean="0"/>
              <a:t>Tiempo</a:t>
            </a:r>
            <a:r>
              <a:rPr lang="en-GB" sz="1000" dirty="0" smtClean="0"/>
              <a:t>: la </a:t>
            </a:r>
            <a:r>
              <a:rPr lang="en-GB" sz="1000" dirty="0" err="1" smtClean="0"/>
              <a:t>velocidad</a:t>
            </a:r>
            <a:r>
              <a:rPr lang="en-GB" sz="1000" dirty="0" smtClean="0"/>
              <a:t> de </a:t>
            </a:r>
            <a:r>
              <a:rPr lang="en-GB" sz="1000" dirty="0" err="1" smtClean="0"/>
              <a:t>flujo</a:t>
            </a:r>
            <a:r>
              <a:rPr lang="en-GB" sz="1000" dirty="0" smtClean="0"/>
              <a:t> </a:t>
            </a:r>
            <a:r>
              <a:rPr lang="en-GB" sz="1000" dirty="0" err="1" smtClean="0"/>
              <a:t>es</a:t>
            </a:r>
            <a:r>
              <a:rPr lang="en-GB" sz="1000" dirty="0" smtClean="0"/>
              <a:t> 0,1-1 </a:t>
            </a:r>
            <a:r>
              <a:rPr lang="en-GB" sz="1000" dirty="0" err="1" smtClean="0"/>
              <a:t>litro</a:t>
            </a:r>
            <a:r>
              <a:rPr lang="en-GB" sz="1000" dirty="0" smtClean="0"/>
              <a:t>/ </a:t>
            </a:r>
            <a:r>
              <a:rPr lang="en-GB" sz="1000" dirty="0" err="1" smtClean="0"/>
              <a:t>hora</a:t>
            </a:r>
            <a:endParaRPr lang="en-GB" sz="1000" u="sng" dirty="0" smtClean="0"/>
          </a:p>
          <a:p>
            <a:pPr eaLnBrk="1" hangingPunct="1">
              <a:lnSpc>
                <a:spcPct val="60000"/>
              </a:lnSpc>
              <a:spcBef>
                <a:spcPct val="0"/>
              </a:spcBef>
            </a:pPr>
            <a:r>
              <a:rPr lang="en-GB" sz="1000" u="sng" dirty="0" err="1" smtClean="0"/>
              <a:t>Operación</a:t>
            </a:r>
            <a:r>
              <a:rPr lang="en-GB" sz="1000" u="sng" dirty="0" smtClean="0"/>
              <a:t> y </a:t>
            </a:r>
            <a:r>
              <a:rPr lang="en-GB" sz="1000" u="sng" dirty="0" err="1" smtClean="0"/>
              <a:t>mantenimiento</a:t>
            </a:r>
            <a:r>
              <a:rPr lang="en-GB" sz="1000" dirty="0" smtClean="0"/>
              <a:t>: </a:t>
            </a:r>
            <a:r>
              <a:rPr lang="en-GB" sz="1000" dirty="0" err="1" smtClean="0"/>
              <a:t>Mantenimiento</a:t>
            </a:r>
            <a:r>
              <a:rPr lang="en-GB" sz="1000" dirty="0" smtClean="0"/>
              <a:t> </a:t>
            </a:r>
            <a:r>
              <a:rPr lang="en-GB" sz="1000" dirty="0" err="1" smtClean="0"/>
              <a:t>sencillo</a:t>
            </a:r>
            <a:r>
              <a:rPr lang="en-GB" sz="1000" baseline="0" dirty="0" smtClean="0"/>
              <a:t> de </a:t>
            </a:r>
            <a:r>
              <a:rPr lang="en-GB" sz="1000" baseline="0" dirty="0" err="1" smtClean="0"/>
              <a:t>limpieza</a:t>
            </a:r>
            <a:r>
              <a:rPr lang="en-GB" sz="1000" baseline="0" dirty="0" smtClean="0"/>
              <a:t> de la vela </a:t>
            </a:r>
            <a:r>
              <a:rPr lang="en-GB" sz="1000" baseline="0" dirty="0" err="1" smtClean="0"/>
              <a:t>cuando</a:t>
            </a:r>
            <a:r>
              <a:rPr lang="en-GB" sz="1000" baseline="0" dirty="0" smtClean="0"/>
              <a:t> la </a:t>
            </a:r>
            <a:r>
              <a:rPr lang="en-GB" sz="1000" baseline="0" dirty="0" err="1" smtClean="0"/>
              <a:t>velocidad</a:t>
            </a:r>
            <a:r>
              <a:rPr lang="en-GB" sz="1000" baseline="0" dirty="0" smtClean="0"/>
              <a:t> de </a:t>
            </a:r>
            <a:r>
              <a:rPr lang="en-GB" sz="1000" baseline="0" dirty="0" err="1" smtClean="0"/>
              <a:t>flujo</a:t>
            </a:r>
            <a:r>
              <a:rPr lang="en-GB" sz="1000" baseline="0" dirty="0" smtClean="0"/>
              <a:t> </a:t>
            </a:r>
            <a:r>
              <a:rPr lang="en-GB" sz="1000" baseline="0" dirty="0" err="1" smtClean="0"/>
              <a:t>disminuye</a:t>
            </a:r>
            <a:endParaRPr lang="en-GB" sz="1000" u="sng" dirty="0" smtClean="0"/>
          </a:p>
          <a:p>
            <a:pPr eaLnBrk="1" hangingPunct="1">
              <a:lnSpc>
                <a:spcPct val="60000"/>
              </a:lnSpc>
              <a:spcBef>
                <a:spcPct val="0"/>
              </a:spcBef>
            </a:pPr>
            <a:r>
              <a:rPr lang="en-GB" sz="1000" u="sng" dirty="0" err="1" smtClean="0"/>
              <a:t>Duración</a:t>
            </a:r>
            <a:r>
              <a:rPr lang="en-GB" sz="1000" dirty="0" smtClean="0"/>
              <a:t>: </a:t>
            </a:r>
            <a:r>
              <a:rPr lang="en-GB" sz="1000" dirty="0" err="1" smtClean="0"/>
              <a:t>hasta</a:t>
            </a:r>
            <a:r>
              <a:rPr lang="en-GB" sz="1000" dirty="0" smtClean="0"/>
              <a:t> 3 </a:t>
            </a:r>
            <a:r>
              <a:rPr lang="en-GB" sz="1000" dirty="0" err="1" smtClean="0"/>
              <a:t>años</a:t>
            </a:r>
            <a:r>
              <a:rPr lang="en-GB" sz="1000" dirty="0" smtClean="0"/>
              <a:t>, </a:t>
            </a:r>
            <a:r>
              <a:rPr lang="en-GB" sz="1000" dirty="0" err="1" smtClean="0"/>
              <a:t>normalmente</a:t>
            </a:r>
            <a:r>
              <a:rPr lang="en-GB" sz="1000" baseline="0" dirty="0" smtClean="0"/>
              <a:t> entre 6 </a:t>
            </a:r>
            <a:r>
              <a:rPr lang="en-GB" sz="1000" baseline="0" dirty="0" err="1" smtClean="0"/>
              <a:t>meses</a:t>
            </a:r>
            <a:r>
              <a:rPr lang="en-GB" sz="1000" baseline="0" dirty="0" smtClean="0"/>
              <a:t> y 1 </a:t>
            </a:r>
            <a:r>
              <a:rPr lang="en-GB" sz="1000" baseline="0" dirty="0" err="1" smtClean="0"/>
              <a:t>año</a:t>
            </a:r>
            <a:r>
              <a:rPr lang="en-GB" sz="1000" baseline="0" dirty="0" smtClean="0"/>
              <a:t>; la vela </a:t>
            </a:r>
            <a:r>
              <a:rPr lang="en-GB" sz="1000" baseline="0" dirty="0" err="1" smtClean="0"/>
              <a:t>necesitar</a:t>
            </a:r>
            <a:r>
              <a:rPr lang="en-GB" sz="1000" baseline="0" dirty="0" smtClean="0"/>
              <a:t> </a:t>
            </a:r>
            <a:r>
              <a:rPr lang="en-GB" sz="1000" baseline="0" dirty="0" err="1" smtClean="0"/>
              <a:t>cambiarse</a:t>
            </a:r>
            <a:r>
              <a:rPr lang="en-GB" sz="1000" baseline="0" dirty="0" smtClean="0"/>
              <a:t> </a:t>
            </a:r>
            <a:r>
              <a:rPr lang="en-GB" sz="1000" baseline="0" dirty="0" err="1" smtClean="0"/>
              <a:t>si</a:t>
            </a:r>
            <a:r>
              <a:rPr lang="en-GB" sz="1000" baseline="0" dirty="0" smtClean="0"/>
              <a:t> hay </a:t>
            </a:r>
            <a:r>
              <a:rPr lang="en-GB" sz="1000" baseline="0" dirty="0" err="1" smtClean="0"/>
              <a:t>alguna</a:t>
            </a:r>
            <a:r>
              <a:rPr lang="en-GB" sz="1000" baseline="0" dirty="0" smtClean="0"/>
              <a:t> </a:t>
            </a:r>
            <a:r>
              <a:rPr lang="en-GB" sz="1000" baseline="0" dirty="0" err="1" smtClean="0"/>
              <a:t>grieta</a:t>
            </a:r>
            <a:r>
              <a:rPr lang="en-GB" sz="1000" baseline="0" dirty="0" smtClean="0"/>
              <a:t> visible  o </a:t>
            </a:r>
            <a:r>
              <a:rPr lang="en-GB" sz="1000" baseline="0" dirty="0" err="1" smtClean="0"/>
              <a:t>fuga</a:t>
            </a:r>
            <a:endParaRPr lang="en-GB" sz="1000" dirty="0" smtClean="0"/>
          </a:p>
          <a:p>
            <a:pPr eaLnBrk="1" hangingPunct="1">
              <a:lnSpc>
                <a:spcPct val="60000"/>
              </a:lnSpc>
              <a:spcBef>
                <a:spcPct val="0"/>
              </a:spcBef>
            </a:pPr>
            <a:endParaRPr lang="en-GB" sz="1000" b="1" dirty="0" smtClean="0"/>
          </a:p>
          <a:p>
            <a:pPr eaLnBrk="1" hangingPunct="1">
              <a:lnSpc>
                <a:spcPct val="60000"/>
              </a:lnSpc>
              <a:spcBef>
                <a:spcPct val="0"/>
              </a:spcBef>
            </a:pPr>
            <a:r>
              <a:rPr lang="en-GB" sz="1000" b="1" dirty="0" err="1" smtClean="0"/>
              <a:t>Aceptación</a:t>
            </a:r>
            <a:endParaRPr lang="en-GB" sz="1000" u="sng" dirty="0" smtClean="0"/>
          </a:p>
          <a:p>
            <a:pPr eaLnBrk="1" hangingPunct="1">
              <a:lnSpc>
                <a:spcPct val="60000"/>
              </a:lnSpc>
              <a:spcBef>
                <a:spcPct val="0"/>
              </a:spcBef>
            </a:pPr>
            <a:r>
              <a:rPr lang="en-GB" sz="1000" u="sng" dirty="0" err="1" smtClean="0"/>
              <a:t>Sabor</a:t>
            </a:r>
            <a:r>
              <a:rPr lang="en-GB" sz="1000" u="sng" dirty="0" smtClean="0"/>
              <a:t>,</a:t>
            </a:r>
            <a:r>
              <a:rPr lang="en-GB" sz="1000" u="sng" baseline="0" dirty="0" smtClean="0"/>
              <a:t> </a:t>
            </a:r>
            <a:r>
              <a:rPr lang="en-GB" sz="1000" u="sng" baseline="0" dirty="0" err="1" smtClean="0"/>
              <a:t>olor</a:t>
            </a:r>
            <a:r>
              <a:rPr lang="en-GB" sz="1000" u="sng" baseline="0" dirty="0" smtClean="0"/>
              <a:t>, </a:t>
            </a:r>
            <a:r>
              <a:rPr lang="en-GB" sz="1000" u="sng" baseline="0" dirty="0" err="1" smtClean="0"/>
              <a:t>color</a:t>
            </a:r>
            <a:r>
              <a:rPr lang="en-GB" sz="1000" dirty="0" smtClean="0"/>
              <a:t>: el </a:t>
            </a:r>
            <a:r>
              <a:rPr lang="en-GB" sz="1000" dirty="0" err="1" smtClean="0"/>
              <a:t>agua</a:t>
            </a:r>
            <a:r>
              <a:rPr lang="en-GB" sz="1000" dirty="0" smtClean="0"/>
              <a:t> </a:t>
            </a:r>
            <a:r>
              <a:rPr lang="en-GB" sz="1000" dirty="0" err="1" smtClean="0"/>
              <a:t>filtrada</a:t>
            </a:r>
            <a:r>
              <a:rPr lang="en-GB" sz="1000" dirty="0" smtClean="0"/>
              <a:t> </a:t>
            </a:r>
            <a:r>
              <a:rPr lang="en-GB" sz="1000" dirty="0" err="1" smtClean="0"/>
              <a:t>tiene</a:t>
            </a:r>
            <a:r>
              <a:rPr lang="en-GB" sz="1000" baseline="0" dirty="0" smtClean="0"/>
              <a:t> </a:t>
            </a:r>
            <a:r>
              <a:rPr lang="en-GB" sz="1000" baseline="0" dirty="0" err="1" smtClean="0"/>
              <a:t>mejor</a:t>
            </a:r>
            <a:r>
              <a:rPr lang="en-GB" sz="1000" baseline="0" dirty="0" smtClean="0"/>
              <a:t> </a:t>
            </a:r>
            <a:r>
              <a:rPr lang="en-GB" sz="1000" baseline="0" dirty="0" err="1" smtClean="0"/>
              <a:t>sabor</a:t>
            </a:r>
            <a:r>
              <a:rPr lang="en-GB" sz="1000" baseline="0" dirty="0" smtClean="0"/>
              <a:t>, </a:t>
            </a:r>
            <a:r>
              <a:rPr lang="en-GB" sz="1000" baseline="0" dirty="0" err="1" smtClean="0"/>
              <a:t>color</a:t>
            </a:r>
            <a:r>
              <a:rPr lang="en-GB" sz="1000" baseline="0" dirty="0" smtClean="0"/>
              <a:t>, </a:t>
            </a:r>
            <a:r>
              <a:rPr lang="en-GB" sz="1000" baseline="0" dirty="0" err="1" smtClean="0"/>
              <a:t>olor</a:t>
            </a:r>
            <a:endParaRPr lang="en-GB" sz="1000" u="sng" dirty="0" smtClean="0"/>
          </a:p>
          <a:p>
            <a:pPr eaLnBrk="1" hangingPunct="1">
              <a:lnSpc>
                <a:spcPct val="60000"/>
              </a:lnSpc>
              <a:spcBef>
                <a:spcPct val="0"/>
              </a:spcBef>
            </a:pPr>
            <a:r>
              <a:rPr lang="en-GB" sz="1000" u="sng" dirty="0" err="1" smtClean="0"/>
              <a:t>Facilidad</a:t>
            </a:r>
            <a:r>
              <a:rPr lang="en-GB" sz="1000" u="sng" dirty="0" smtClean="0"/>
              <a:t> de </a:t>
            </a:r>
            <a:r>
              <a:rPr lang="en-GB" sz="1000" u="sng" dirty="0" err="1" smtClean="0"/>
              <a:t>uso</a:t>
            </a:r>
            <a:r>
              <a:rPr lang="en-GB" sz="1000" dirty="0" smtClean="0"/>
              <a:t>: </a:t>
            </a:r>
            <a:r>
              <a:rPr lang="en-GB" sz="1000" dirty="0" err="1" smtClean="0"/>
              <a:t>Fácil</a:t>
            </a:r>
            <a:endParaRPr lang="en-GB" sz="1000" dirty="0" smtClean="0"/>
          </a:p>
          <a:p>
            <a:pPr eaLnBrk="1" hangingPunct="1">
              <a:lnSpc>
                <a:spcPct val="60000"/>
              </a:lnSpc>
              <a:spcBef>
                <a:spcPct val="0"/>
              </a:spcBef>
            </a:pPr>
            <a:endParaRPr lang="en-GB" sz="1000" b="1" dirty="0" smtClean="0"/>
          </a:p>
          <a:p>
            <a:pPr eaLnBrk="1" hangingPunct="1">
              <a:lnSpc>
                <a:spcPct val="60000"/>
              </a:lnSpc>
              <a:spcBef>
                <a:spcPct val="0"/>
              </a:spcBef>
            </a:pPr>
            <a:r>
              <a:rPr lang="en-GB" sz="1000" b="1" dirty="0" err="1" smtClean="0"/>
              <a:t>Costo</a:t>
            </a:r>
            <a:endParaRPr lang="en-GB" sz="1000" u="sng" dirty="0" smtClean="0"/>
          </a:p>
          <a:p>
            <a:pPr eaLnBrk="1" hangingPunct="1">
              <a:lnSpc>
                <a:spcPct val="60000"/>
              </a:lnSpc>
              <a:spcBef>
                <a:spcPct val="0"/>
              </a:spcBef>
            </a:pPr>
            <a:r>
              <a:rPr lang="en-GB" sz="1000" u="sng" dirty="0" err="1" smtClean="0"/>
              <a:t>Costo</a:t>
            </a:r>
            <a:r>
              <a:rPr lang="en-GB" sz="1000" u="sng" baseline="0" dirty="0" smtClean="0"/>
              <a:t> </a:t>
            </a:r>
            <a:r>
              <a:rPr lang="en-GB" sz="1000" u="sng" baseline="0" dirty="0" err="1" smtClean="0"/>
              <a:t>inicial</a:t>
            </a:r>
            <a:r>
              <a:rPr lang="en-GB" sz="1000" u="sng" baseline="0" dirty="0" smtClean="0"/>
              <a:t> de </a:t>
            </a:r>
            <a:r>
              <a:rPr lang="en-GB" sz="1000" u="sng" baseline="0" dirty="0" err="1" smtClean="0"/>
              <a:t>compra</a:t>
            </a:r>
            <a:r>
              <a:rPr lang="en-GB" sz="1000" dirty="0" smtClean="0"/>
              <a:t>: US$15-30 </a:t>
            </a:r>
            <a:endParaRPr lang="en-GB" sz="1000" u="sng" dirty="0" smtClean="0"/>
          </a:p>
          <a:p>
            <a:pPr eaLnBrk="1" hangingPunct="1">
              <a:lnSpc>
                <a:spcPct val="60000"/>
              </a:lnSpc>
              <a:spcBef>
                <a:spcPct val="0"/>
              </a:spcBef>
            </a:pPr>
            <a:r>
              <a:rPr lang="en-GB" sz="1000" u="sng" dirty="0" err="1" smtClean="0"/>
              <a:t>Costo</a:t>
            </a:r>
            <a:r>
              <a:rPr lang="en-GB" sz="1000" u="sng" baseline="0" dirty="0" smtClean="0"/>
              <a:t> </a:t>
            </a:r>
            <a:r>
              <a:rPr lang="en-GB" sz="1000" u="sng" baseline="0" dirty="0" err="1" smtClean="0"/>
              <a:t>operacional</a:t>
            </a:r>
            <a:r>
              <a:rPr lang="en-GB" sz="1000" dirty="0" smtClean="0"/>
              <a:t>: </a:t>
            </a:r>
            <a:r>
              <a:rPr lang="en-GB" sz="1000" dirty="0" err="1" smtClean="0"/>
              <a:t>Ninguno</a:t>
            </a:r>
            <a:endParaRPr lang="en-US" sz="1000" dirty="0" smtClean="0"/>
          </a:p>
          <a:p>
            <a:pPr eaLnBrk="1" hangingPunct="1">
              <a:lnSpc>
                <a:spcPct val="80000"/>
              </a:lnSpc>
              <a:spcBef>
                <a:spcPct val="0"/>
              </a:spcBef>
            </a:pPr>
            <a:endParaRPr lang="en-US" sz="1000"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714E5A59-D387-4237-8C92-88860F0B061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endParaRPr lang="en-CA"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F5E0796C-CFE5-4C9D-86DE-1FD01508FE77}"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endParaRPr lang="en-CA" smtClean="0"/>
          </a:p>
        </p:txBody>
      </p:sp>
      <p:sp>
        <p:nvSpPr>
          <p:cNvPr id="71684" name="Slide Number Placeholder 3"/>
          <p:cNvSpPr>
            <a:spLocks noGrp="1"/>
          </p:cNvSpPr>
          <p:nvPr>
            <p:ph type="sldNum" sz="quarter" idx="5"/>
          </p:nvPr>
        </p:nvSpPr>
        <p:spPr bwMode="auto">
          <a:noFill/>
          <a:ln>
            <a:miter lim="800000"/>
            <a:headEnd/>
            <a:tailEnd/>
          </a:ln>
        </p:spPr>
        <p:txBody>
          <a:bodyPr/>
          <a:lstStyle/>
          <a:p>
            <a:fld id="{71B52031-5F4E-4482-806C-5CFBD024B0A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eaLnBrk="1" hangingPunct="1">
              <a:spcBef>
                <a:spcPct val="0"/>
              </a:spcBef>
              <a:buFontTx/>
              <a:buChar char="•"/>
            </a:pPr>
            <a:r>
              <a:rPr lang="en-GB" dirty="0" smtClean="0"/>
              <a:t>El </a:t>
            </a:r>
            <a:r>
              <a:rPr lang="en-GB" dirty="0" err="1" smtClean="0"/>
              <a:t>último</a:t>
            </a:r>
            <a:r>
              <a:rPr lang="en-GB" baseline="0" dirty="0" smtClean="0"/>
              <a:t> </a:t>
            </a:r>
            <a:r>
              <a:rPr lang="en-GB" baseline="0" dirty="0" err="1" smtClean="0"/>
              <a:t>paso</a:t>
            </a:r>
            <a:r>
              <a:rPr lang="en-GB" baseline="0" dirty="0" smtClean="0"/>
              <a:t> en el </a:t>
            </a:r>
            <a:r>
              <a:rPr lang="en-GB" baseline="0" dirty="0" err="1" smtClean="0"/>
              <a:t>tratamiento</a:t>
            </a:r>
            <a:r>
              <a:rPr lang="en-GB" baseline="0" dirty="0" smtClean="0"/>
              <a:t> de </a:t>
            </a:r>
            <a:r>
              <a:rPr lang="en-GB" baseline="0" dirty="0" err="1" smtClean="0"/>
              <a:t>agua</a:t>
            </a:r>
            <a:r>
              <a:rPr lang="en-GB" baseline="0" dirty="0" smtClean="0"/>
              <a:t> a </a:t>
            </a:r>
            <a:r>
              <a:rPr lang="en-GB" baseline="0" dirty="0" err="1" smtClean="0"/>
              <a:t>nivel</a:t>
            </a:r>
            <a:r>
              <a:rPr lang="en-GB" baseline="0" dirty="0" smtClean="0"/>
              <a:t> </a:t>
            </a:r>
            <a:r>
              <a:rPr lang="en-GB" baseline="0" dirty="0" err="1" smtClean="0"/>
              <a:t>domiciliar</a:t>
            </a:r>
            <a:r>
              <a:rPr lang="en-GB" baseline="0" dirty="0" smtClean="0"/>
              <a:t> is remover o </a:t>
            </a:r>
            <a:r>
              <a:rPr lang="en-GB" baseline="0" dirty="0" err="1" smtClean="0"/>
              <a:t>matar</a:t>
            </a:r>
            <a:r>
              <a:rPr lang="en-GB" baseline="0" dirty="0" smtClean="0"/>
              <a:t> </a:t>
            </a:r>
            <a:r>
              <a:rPr lang="en-GB" baseline="0" dirty="0" err="1" smtClean="0"/>
              <a:t>cualquier</a:t>
            </a:r>
            <a:r>
              <a:rPr lang="en-GB" baseline="0" dirty="0" smtClean="0"/>
              <a:t> </a:t>
            </a:r>
            <a:r>
              <a:rPr lang="en-GB" baseline="0" dirty="0" err="1" smtClean="0"/>
              <a:t>patógeno</a:t>
            </a:r>
            <a:r>
              <a:rPr lang="en-GB" baseline="0" dirty="0" smtClean="0"/>
              <a:t> </a:t>
            </a:r>
            <a:r>
              <a:rPr lang="en-GB" baseline="0" dirty="0" err="1" smtClean="0"/>
              <a:t>remanente</a:t>
            </a:r>
            <a:r>
              <a:rPr lang="en-GB" baseline="0" dirty="0" smtClean="0"/>
              <a:t> a </a:t>
            </a:r>
            <a:r>
              <a:rPr lang="en-GB" baseline="0" dirty="0" err="1" smtClean="0"/>
              <a:t>través</a:t>
            </a:r>
            <a:r>
              <a:rPr lang="en-GB" baseline="0" dirty="0" smtClean="0"/>
              <a:t> de </a:t>
            </a:r>
            <a:r>
              <a:rPr lang="en-GB" b="1" dirty="0" err="1" smtClean="0"/>
              <a:t>desinfección</a:t>
            </a:r>
            <a:r>
              <a:rPr lang="en-GB" dirty="0" smtClean="0"/>
              <a:t>. Los </a:t>
            </a:r>
            <a:r>
              <a:rPr lang="en-GB" dirty="0" err="1" smtClean="0"/>
              <a:t>métodos</a:t>
            </a:r>
            <a:r>
              <a:rPr lang="en-GB" baseline="0" dirty="0" smtClean="0"/>
              <a:t> </a:t>
            </a:r>
            <a:r>
              <a:rPr lang="en-GB" baseline="0" dirty="0" err="1" smtClean="0"/>
              <a:t>más</a:t>
            </a:r>
            <a:r>
              <a:rPr lang="en-GB" baseline="0" dirty="0" smtClean="0"/>
              <a:t> </a:t>
            </a:r>
            <a:r>
              <a:rPr lang="en-GB" baseline="0" dirty="0" err="1" smtClean="0"/>
              <a:t>comunes</a:t>
            </a:r>
            <a:r>
              <a:rPr lang="en-GB" baseline="0" dirty="0" smtClean="0"/>
              <a:t> </a:t>
            </a:r>
            <a:r>
              <a:rPr lang="en-GB" baseline="0" dirty="0" err="1" smtClean="0"/>
              <a:t>usados</a:t>
            </a:r>
            <a:r>
              <a:rPr lang="en-GB" baseline="0" dirty="0" smtClean="0"/>
              <a:t> </a:t>
            </a:r>
            <a:r>
              <a:rPr lang="en-GB" baseline="0" dirty="0" err="1" smtClean="0"/>
              <a:t>por</a:t>
            </a:r>
            <a:r>
              <a:rPr lang="en-GB" baseline="0" dirty="0" smtClean="0"/>
              <a:t> los </a:t>
            </a:r>
            <a:r>
              <a:rPr lang="en-GB" baseline="0" dirty="0" err="1" smtClean="0"/>
              <a:t>hogares</a:t>
            </a:r>
            <a:r>
              <a:rPr lang="en-GB" baseline="0" dirty="0" smtClean="0"/>
              <a:t> </a:t>
            </a:r>
            <a:r>
              <a:rPr lang="en-GB" baseline="0" dirty="0" err="1" smtClean="0"/>
              <a:t>alrededor</a:t>
            </a:r>
            <a:r>
              <a:rPr lang="en-GB" baseline="0" dirty="0" smtClean="0"/>
              <a:t> del </a:t>
            </a:r>
            <a:r>
              <a:rPr lang="en-GB" baseline="0" dirty="0" err="1" smtClean="0"/>
              <a:t>mundo</a:t>
            </a:r>
            <a:r>
              <a:rPr lang="en-GB" baseline="0" dirty="0" smtClean="0"/>
              <a:t> </a:t>
            </a:r>
            <a:r>
              <a:rPr lang="en-GB" baseline="0" dirty="0" err="1" smtClean="0"/>
              <a:t>para</a:t>
            </a:r>
            <a:r>
              <a:rPr lang="en-GB" baseline="0" dirty="0" smtClean="0"/>
              <a:t> </a:t>
            </a:r>
            <a:r>
              <a:rPr lang="en-GB" baseline="0" dirty="0" err="1" smtClean="0"/>
              <a:t>desinfectar</a:t>
            </a:r>
            <a:r>
              <a:rPr lang="en-GB" baseline="0" dirty="0" smtClean="0"/>
              <a:t> el </a:t>
            </a:r>
            <a:r>
              <a:rPr lang="en-GB" baseline="0" dirty="0" err="1" smtClean="0"/>
              <a:t>agua</a:t>
            </a:r>
            <a:r>
              <a:rPr lang="en-GB" baseline="0" dirty="0" smtClean="0"/>
              <a:t> </a:t>
            </a:r>
            <a:r>
              <a:rPr lang="en-GB" baseline="0" dirty="0" err="1" smtClean="0"/>
              <a:t>que</a:t>
            </a:r>
            <a:r>
              <a:rPr lang="en-GB" baseline="0" dirty="0" smtClean="0"/>
              <a:t> </a:t>
            </a:r>
            <a:r>
              <a:rPr lang="en-GB" baseline="0" dirty="0" err="1" smtClean="0"/>
              <a:t>beben</a:t>
            </a:r>
            <a:r>
              <a:rPr lang="en-GB" baseline="0" dirty="0" smtClean="0"/>
              <a:t> son</a:t>
            </a:r>
            <a:endParaRPr lang="en-GB" dirty="0" smtClean="0"/>
          </a:p>
          <a:p>
            <a:pPr lvl="1" eaLnBrk="1" hangingPunct="1">
              <a:spcBef>
                <a:spcPct val="0"/>
              </a:spcBef>
              <a:buFontTx/>
              <a:buChar char="•"/>
            </a:pPr>
            <a:r>
              <a:rPr lang="en-GB" dirty="0" err="1" smtClean="0"/>
              <a:t>Desinfección</a:t>
            </a:r>
            <a:r>
              <a:rPr lang="en-GB" baseline="0" dirty="0" smtClean="0"/>
              <a:t> con </a:t>
            </a:r>
            <a:r>
              <a:rPr lang="en-GB" baseline="0" dirty="0" err="1" smtClean="0"/>
              <a:t>cloro</a:t>
            </a:r>
            <a:endParaRPr lang="en-GB" dirty="0" smtClean="0"/>
          </a:p>
          <a:p>
            <a:pPr lvl="1" eaLnBrk="1" hangingPunct="1">
              <a:spcBef>
                <a:spcPct val="0"/>
              </a:spcBef>
              <a:buFontTx/>
              <a:buChar char="•"/>
            </a:pPr>
            <a:r>
              <a:rPr lang="en-GB" dirty="0" err="1" smtClean="0"/>
              <a:t>Desinfección</a:t>
            </a:r>
            <a:r>
              <a:rPr lang="en-GB" baseline="0" dirty="0" smtClean="0"/>
              <a:t> solar</a:t>
            </a:r>
            <a:r>
              <a:rPr lang="en-GB" dirty="0" smtClean="0"/>
              <a:t>(</a:t>
            </a:r>
            <a:r>
              <a:rPr lang="en-GB" dirty="0" err="1" smtClean="0"/>
              <a:t>SODIS</a:t>
            </a:r>
            <a:r>
              <a:rPr lang="en-GB" dirty="0" smtClean="0"/>
              <a:t>)</a:t>
            </a:r>
          </a:p>
          <a:p>
            <a:pPr lvl="1" eaLnBrk="1" hangingPunct="1">
              <a:spcBef>
                <a:spcPct val="0"/>
              </a:spcBef>
              <a:buFontTx/>
              <a:buChar char="•"/>
            </a:pPr>
            <a:r>
              <a:rPr lang="en-GB" dirty="0" err="1" smtClean="0"/>
              <a:t>Hervido</a:t>
            </a:r>
            <a:endParaRPr lang="en-GB" dirty="0" smtClean="0"/>
          </a:p>
          <a:p>
            <a:pPr eaLnBrk="1" hangingPunct="1">
              <a:spcBef>
                <a:spcPct val="0"/>
              </a:spcBef>
              <a:buFontTx/>
              <a:buChar char="•"/>
            </a:pPr>
            <a:r>
              <a:rPr lang="en-GB" dirty="0" err="1" smtClean="0"/>
              <a:t>Cuando</a:t>
            </a:r>
            <a:r>
              <a:rPr lang="en-GB" dirty="0" smtClean="0"/>
              <a:t> el </a:t>
            </a:r>
            <a:r>
              <a:rPr lang="en-GB" dirty="0" err="1" smtClean="0"/>
              <a:t>agua</a:t>
            </a:r>
            <a:r>
              <a:rPr lang="en-GB" dirty="0" smtClean="0"/>
              <a:t> </a:t>
            </a:r>
            <a:r>
              <a:rPr lang="en-GB" dirty="0" err="1" smtClean="0"/>
              <a:t>tiene</a:t>
            </a:r>
            <a:r>
              <a:rPr lang="en-GB" dirty="0" smtClean="0"/>
              <a:t> </a:t>
            </a:r>
            <a:r>
              <a:rPr lang="en-GB" dirty="0" err="1" smtClean="0"/>
              <a:t>elevados</a:t>
            </a:r>
            <a:r>
              <a:rPr lang="en-GB" dirty="0" smtClean="0"/>
              <a:t> </a:t>
            </a:r>
            <a:r>
              <a:rPr lang="en-GB" dirty="0" err="1" smtClean="0"/>
              <a:t>niveles</a:t>
            </a:r>
            <a:r>
              <a:rPr lang="en-GB" dirty="0" smtClean="0"/>
              <a:t> de </a:t>
            </a:r>
            <a:r>
              <a:rPr lang="en-GB" dirty="0" err="1" smtClean="0"/>
              <a:t>turbidez</a:t>
            </a:r>
            <a:r>
              <a:rPr lang="en-GB" dirty="0" smtClean="0"/>
              <a:t>,</a:t>
            </a:r>
            <a:r>
              <a:rPr lang="en-GB" baseline="0" dirty="0" smtClean="0"/>
              <a:t> los </a:t>
            </a:r>
            <a:r>
              <a:rPr lang="en-GB" baseline="0" dirty="0" err="1" smtClean="0"/>
              <a:t>patógenos</a:t>
            </a:r>
            <a:r>
              <a:rPr lang="en-GB" baseline="0" dirty="0" smtClean="0"/>
              <a:t> se “</a:t>
            </a:r>
            <a:r>
              <a:rPr lang="en-GB" baseline="0" dirty="0" err="1" smtClean="0"/>
              <a:t>esconden</a:t>
            </a:r>
            <a:r>
              <a:rPr lang="en-GB" baseline="0" dirty="0" smtClean="0"/>
              <a:t>” </a:t>
            </a:r>
            <a:r>
              <a:rPr lang="en-GB" baseline="0" dirty="0" err="1" smtClean="0"/>
              <a:t>detrás</a:t>
            </a:r>
            <a:r>
              <a:rPr lang="en-GB" baseline="0" dirty="0" smtClean="0"/>
              <a:t> de </a:t>
            </a:r>
            <a:r>
              <a:rPr lang="en-GB" baseline="0" dirty="0" err="1" smtClean="0"/>
              <a:t>las</a:t>
            </a:r>
            <a:r>
              <a:rPr lang="en-GB" baseline="0" dirty="0" smtClean="0"/>
              <a:t> </a:t>
            </a:r>
            <a:r>
              <a:rPr lang="en-GB" baseline="0" dirty="0" err="1" smtClean="0"/>
              <a:t>partículas</a:t>
            </a:r>
            <a:r>
              <a:rPr lang="en-GB" baseline="0" dirty="0" smtClean="0"/>
              <a:t> en </a:t>
            </a:r>
            <a:r>
              <a:rPr lang="en-GB" baseline="0" dirty="0" err="1" smtClean="0"/>
              <a:t>suspensión</a:t>
            </a:r>
            <a:r>
              <a:rPr lang="en-GB" baseline="0" dirty="0" smtClean="0"/>
              <a:t> y son </a:t>
            </a:r>
            <a:r>
              <a:rPr lang="en-GB" baseline="0" dirty="0" err="1" smtClean="0"/>
              <a:t>difíciles</a:t>
            </a:r>
            <a:r>
              <a:rPr lang="en-GB" baseline="0" dirty="0" smtClean="0"/>
              <a:t> de </a:t>
            </a:r>
            <a:r>
              <a:rPr lang="en-GB" baseline="0" dirty="0" err="1" smtClean="0"/>
              <a:t>matar</a:t>
            </a:r>
            <a:r>
              <a:rPr lang="en-GB" baseline="0" dirty="0" smtClean="0"/>
              <a:t> </a:t>
            </a:r>
            <a:r>
              <a:rPr lang="en-GB" baseline="0" dirty="0" err="1" smtClean="0"/>
              <a:t>usando</a:t>
            </a:r>
            <a:r>
              <a:rPr lang="en-GB" baseline="0" dirty="0" smtClean="0"/>
              <a:t> </a:t>
            </a:r>
            <a:r>
              <a:rPr lang="en-GB" baseline="0" dirty="0" err="1" smtClean="0"/>
              <a:t>químicos</a:t>
            </a:r>
            <a:r>
              <a:rPr lang="en-GB" baseline="0" dirty="0" smtClean="0"/>
              <a:t>, </a:t>
            </a:r>
            <a:r>
              <a:rPr lang="en-GB" baseline="0" dirty="0" err="1" smtClean="0"/>
              <a:t>SODIS</a:t>
            </a:r>
            <a:r>
              <a:rPr lang="en-GB" baseline="0" dirty="0" smtClean="0"/>
              <a:t> o </a:t>
            </a:r>
            <a:r>
              <a:rPr lang="en-GB" baseline="0" dirty="0" err="1" smtClean="0"/>
              <a:t>desinfección</a:t>
            </a:r>
            <a:r>
              <a:rPr lang="en-GB" baseline="0" dirty="0" smtClean="0"/>
              <a:t> solar. </a:t>
            </a:r>
            <a:r>
              <a:rPr lang="en-GB" baseline="0" dirty="0" err="1" smtClean="0"/>
              <a:t>Reducir</a:t>
            </a:r>
            <a:r>
              <a:rPr lang="en-GB" baseline="0" dirty="0" smtClean="0"/>
              <a:t> la </a:t>
            </a:r>
            <a:r>
              <a:rPr lang="en-GB" baseline="0" dirty="0" err="1" smtClean="0"/>
              <a:t>turbidez</a:t>
            </a:r>
            <a:r>
              <a:rPr lang="en-GB" baseline="0" dirty="0" smtClean="0"/>
              <a:t> </a:t>
            </a:r>
            <a:r>
              <a:rPr lang="en-GB" baseline="0" dirty="0" err="1" smtClean="0"/>
              <a:t>por</a:t>
            </a:r>
            <a:r>
              <a:rPr lang="en-GB" baseline="0" dirty="0" smtClean="0"/>
              <a:t> </a:t>
            </a:r>
            <a:r>
              <a:rPr lang="en-GB" baseline="0" dirty="0" err="1" smtClean="0"/>
              <a:t>sedimentación</a:t>
            </a:r>
            <a:r>
              <a:rPr lang="en-GB" baseline="0" dirty="0" smtClean="0"/>
              <a:t> y </a:t>
            </a:r>
            <a:r>
              <a:rPr lang="en-GB" baseline="0" dirty="0" err="1" smtClean="0"/>
              <a:t>filtración</a:t>
            </a:r>
            <a:r>
              <a:rPr lang="en-GB" baseline="0" dirty="0" smtClean="0"/>
              <a:t> </a:t>
            </a:r>
            <a:r>
              <a:rPr lang="en-GB" baseline="0" dirty="0" err="1" smtClean="0"/>
              <a:t>es</a:t>
            </a:r>
            <a:r>
              <a:rPr lang="en-GB" baseline="0" dirty="0" smtClean="0"/>
              <a:t> </a:t>
            </a:r>
            <a:r>
              <a:rPr lang="en-GB" baseline="0" dirty="0" err="1" smtClean="0"/>
              <a:t>necesario</a:t>
            </a:r>
            <a:r>
              <a:rPr lang="en-GB" baseline="0" dirty="0" smtClean="0"/>
              <a:t> </a:t>
            </a:r>
            <a:r>
              <a:rPr lang="en-GB" baseline="0" dirty="0" err="1" smtClean="0"/>
              <a:t>para</a:t>
            </a:r>
            <a:r>
              <a:rPr lang="en-GB" baseline="0" dirty="0" smtClean="0"/>
              <a:t> </a:t>
            </a:r>
            <a:r>
              <a:rPr lang="en-GB" baseline="0" dirty="0" err="1" smtClean="0"/>
              <a:t>mejorar</a:t>
            </a:r>
            <a:r>
              <a:rPr lang="en-GB" baseline="0" dirty="0" smtClean="0"/>
              <a:t> la </a:t>
            </a:r>
            <a:r>
              <a:rPr lang="en-GB" baseline="0" dirty="0" err="1" smtClean="0"/>
              <a:t>eficacia</a:t>
            </a:r>
            <a:r>
              <a:rPr lang="en-GB" baseline="0" dirty="0" smtClean="0"/>
              <a:t> de los </a:t>
            </a:r>
            <a:r>
              <a:rPr lang="en-GB" baseline="0" dirty="0" err="1" smtClean="0"/>
              <a:t>métodos</a:t>
            </a:r>
            <a:r>
              <a:rPr lang="en-GB" baseline="0" dirty="0" smtClean="0"/>
              <a:t> de </a:t>
            </a:r>
            <a:r>
              <a:rPr lang="en-GB" baseline="0" dirty="0" err="1" smtClean="0"/>
              <a:t>desinfección</a:t>
            </a:r>
            <a:r>
              <a:rPr lang="en-GB" baseline="0" dirty="0" smtClean="0"/>
              <a:t>. </a:t>
            </a:r>
            <a:endParaRPr lang="en-GB" dirty="0" smtClean="0"/>
          </a:p>
          <a:p>
            <a:pPr eaLnBrk="1" hangingPunct="1">
              <a:spcBef>
                <a:spcPct val="0"/>
              </a:spcBef>
              <a:buFontTx/>
              <a:buChar char="•"/>
            </a:pPr>
            <a:endParaRPr lang="en-GB" dirty="0" smtClean="0"/>
          </a:p>
          <a:p>
            <a:pPr eaLnBrk="1" hangingPunct="1">
              <a:spcBef>
                <a:spcPct val="0"/>
              </a:spcBef>
              <a:buFontTx/>
              <a:buChar char="•"/>
            </a:pPr>
            <a:r>
              <a:rPr lang="en-GB" dirty="0" smtClean="0"/>
              <a:t>La </a:t>
            </a:r>
            <a:r>
              <a:rPr lang="en-GB" dirty="0" err="1" smtClean="0"/>
              <a:t>destilación</a:t>
            </a:r>
            <a:r>
              <a:rPr lang="en-GB" dirty="0" smtClean="0"/>
              <a:t> </a:t>
            </a:r>
            <a:r>
              <a:rPr lang="en-GB" dirty="0" err="1" smtClean="0"/>
              <a:t>es</a:t>
            </a:r>
            <a:r>
              <a:rPr lang="en-GB" dirty="0" smtClean="0"/>
              <a:t> </a:t>
            </a:r>
            <a:r>
              <a:rPr lang="en-GB" dirty="0" err="1" smtClean="0"/>
              <a:t>otro</a:t>
            </a:r>
            <a:r>
              <a:rPr lang="en-GB" dirty="0" smtClean="0"/>
              <a:t> </a:t>
            </a:r>
            <a:r>
              <a:rPr lang="en-GB" dirty="0" err="1" smtClean="0"/>
              <a:t>método</a:t>
            </a:r>
            <a:r>
              <a:rPr lang="en-GB" dirty="0" smtClean="0"/>
              <a:t> </a:t>
            </a:r>
            <a:r>
              <a:rPr lang="en-GB" dirty="0" err="1" smtClean="0"/>
              <a:t>que</a:t>
            </a:r>
            <a:r>
              <a:rPr lang="en-GB" baseline="0" dirty="0" smtClean="0"/>
              <a:t> </a:t>
            </a:r>
            <a:r>
              <a:rPr lang="en-GB" baseline="0" dirty="0" err="1" smtClean="0"/>
              <a:t>usa</a:t>
            </a:r>
            <a:r>
              <a:rPr lang="en-GB" baseline="0" dirty="0" smtClean="0"/>
              <a:t> la </a:t>
            </a:r>
            <a:r>
              <a:rPr lang="en-GB" baseline="0" dirty="0" err="1" smtClean="0"/>
              <a:t>energía</a:t>
            </a:r>
            <a:r>
              <a:rPr lang="en-GB" baseline="0" dirty="0" smtClean="0"/>
              <a:t> del sol </a:t>
            </a:r>
            <a:r>
              <a:rPr lang="en-GB" baseline="0" dirty="0" err="1" smtClean="0"/>
              <a:t>para</a:t>
            </a:r>
            <a:r>
              <a:rPr lang="en-GB" baseline="0" dirty="0" smtClean="0"/>
              <a:t> </a:t>
            </a:r>
            <a:r>
              <a:rPr lang="en-GB" baseline="0" dirty="0" err="1" smtClean="0"/>
              <a:t>tratar</a:t>
            </a:r>
            <a:r>
              <a:rPr lang="en-GB" baseline="0" dirty="0" smtClean="0"/>
              <a:t> el </a:t>
            </a:r>
            <a:r>
              <a:rPr lang="en-GB" baseline="0" dirty="0" err="1" smtClean="0"/>
              <a:t>agua</a:t>
            </a:r>
            <a:r>
              <a:rPr lang="en-GB" baseline="0" dirty="0" smtClean="0"/>
              <a:t> potable. Es un </a:t>
            </a:r>
            <a:r>
              <a:rPr lang="en-GB" baseline="0" dirty="0" err="1" smtClean="0"/>
              <a:t>proceso</a:t>
            </a:r>
            <a:r>
              <a:rPr lang="en-GB" baseline="0" dirty="0" smtClean="0"/>
              <a:t> de </a:t>
            </a:r>
            <a:r>
              <a:rPr lang="en-GB" baseline="0" dirty="0" err="1" smtClean="0"/>
              <a:t>evaporación</a:t>
            </a:r>
            <a:r>
              <a:rPr lang="en-GB" baseline="0" dirty="0" smtClean="0"/>
              <a:t> del </a:t>
            </a:r>
            <a:r>
              <a:rPr lang="en-GB" baseline="0" dirty="0" err="1" smtClean="0"/>
              <a:t>agua</a:t>
            </a:r>
            <a:r>
              <a:rPr lang="en-GB" baseline="0" dirty="0" smtClean="0"/>
              <a:t> a </a:t>
            </a:r>
            <a:r>
              <a:rPr lang="en-GB" baseline="0" dirty="0" err="1" smtClean="0"/>
              <a:t>vapor</a:t>
            </a:r>
            <a:r>
              <a:rPr lang="en-GB" baseline="0" dirty="0" smtClean="0"/>
              <a:t>, y </a:t>
            </a:r>
            <a:r>
              <a:rPr lang="en-GB" baseline="0" dirty="0" err="1" smtClean="0"/>
              <a:t>luego</a:t>
            </a:r>
            <a:r>
              <a:rPr lang="en-GB" baseline="0" dirty="0" smtClean="0"/>
              <a:t> </a:t>
            </a:r>
            <a:r>
              <a:rPr lang="en-GB" baseline="0" dirty="0" err="1" smtClean="0"/>
              <a:t>capturando</a:t>
            </a:r>
            <a:r>
              <a:rPr lang="en-GB" baseline="0" dirty="0" smtClean="0"/>
              <a:t> y </a:t>
            </a:r>
            <a:r>
              <a:rPr lang="en-GB" baseline="0" dirty="0" err="1" smtClean="0"/>
              <a:t>enfriando</a:t>
            </a:r>
            <a:r>
              <a:rPr lang="en-GB" baseline="0" dirty="0" smtClean="0"/>
              <a:t> el </a:t>
            </a:r>
            <a:r>
              <a:rPr lang="en-GB" baseline="0" dirty="0" err="1" smtClean="0"/>
              <a:t>vapor</a:t>
            </a:r>
            <a:r>
              <a:rPr lang="en-GB" baseline="0" dirty="0" smtClean="0"/>
              <a:t>, de </a:t>
            </a:r>
            <a:r>
              <a:rPr lang="en-GB" baseline="0" dirty="0" err="1" smtClean="0"/>
              <a:t>manera</a:t>
            </a:r>
            <a:r>
              <a:rPr lang="en-GB" baseline="0" dirty="0" smtClean="0"/>
              <a:t> </a:t>
            </a:r>
            <a:r>
              <a:rPr lang="en-GB" baseline="0" dirty="0" err="1" smtClean="0"/>
              <a:t>que</a:t>
            </a:r>
            <a:r>
              <a:rPr lang="en-GB" baseline="0" dirty="0" smtClean="0"/>
              <a:t> </a:t>
            </a:r>
            <a:r>
              <a:rPr lang="en-GB" baseline="0" dirty="0" err="1" smtClean="0"/>
              <a:t>condensa</a:t>
            </a:r>
            <a:r>
              <a:rPr lang="en-GB" baseline="0" dirty="0" smtClean="0"/>
              <a:t> de </a:t>
            </a:r>
            <a:r>
              <a:rPr lang="en-GB" baseline="0" dirty="0" err="1" smtClean="0"/>
              <a:t>nuevo</a:t>
            </a:r>
            <a:r>
              <a:rPr lang="en-GB" baseline="0" dirty="0" smtClean="0"/>
              <a:t> a </a:t>
            </a:r>
            <a:r>
              <a:rPr lang="en-GB" baseline="0" dirty="0" err="1" smtClean="0"/>
              <a:t>líquido</a:t>
            </a:r>
            <a:r>
              <a:rPr lang="en-GB" baseline="0" dirty="0" smtClean="0"/>
              <a:t>. </a:t>
            </a:r>
            <a:r>
              <a:rPr lang="en-GB" baseline="0" dirty="0" err="1" smtClean="0"/>
              <a:t>Cualquier</a:t>
            </a:r>
            <a:r>
              <a:rPr lang="en-GB" baseline="0" dirty="0" smtClean="0"/>
              <a:t> </a:t>
            </a:r>
            <a:r>
              <a:rPr lang="en-GB" baseline="0" dirty="0" err="1" smtClean="0"/>
              <a:t>contaminante</a:t>
            </a:r>
            <a:r>
              <a:rPr lang="en-GB" baseline="0" dirty="0" smtClean="0"/>
              <a:t> en el </a:t>
            </a:r>
            <a:r>
              <a:rPr lang="en-GB" baseline="0" dirty="0" err="1" smtClean="0"/>
              <a:t>agua</a:t>
            </a:r>
            <a:r>
              <a:rPr lang="en-GB" baseline="0" dirty="0" smtClean="0"/>
              <a:t> se </a:t>
            </a:r>
            <a:r>
              <a:rPr lang="en-GB" baseline="0" dirty="0" err="1" smtClean="0"/>
              <a:t>elimina</a:t>
            </a:r>
            <a:r>
              <a:rPr lang="en-GB" baseline="0" dirty="0" smtClean="0"/>
              <a:t> </a:t>
            </a:r>
            <a:r>
              <a:rPr lang="en-GB" baseline="0" dirty="0" err="1" smtClean="0"/>
              <a:t>cuando</a:t>
            </a:r>
            <a:r>
              <a:rPr lang="en-GB" baseline="0" dirty="0" smtClean="0"/>
              <a:t> el </a:t>
            </a:r>
            <a:r>
              <a:rPr lang="en-GB" baseline="0" dirty="0" err="1" smtClean="0"/>
              <a:t>agua</a:t>
            </a:r>
            <a:r>
              <a:rPr lang="en-GB" baseline="0" dirty="0" smtClean="0"/>
              <a:t> se </a:t>
            </a:r>
            <a:r>
              <a:rPr lang="en-GB" baseline="0" dirty="0" err="1" smtClean="0"/>
              <a:t>evapora</a:t>
            </a:r>
            <a:r>
              <a:rPr lang="en-GB" baseline="0" dirty="0" smtClean="0"/>
              <a:t>. </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5026DEEE-4F16-4E8D-A34C-F9FF488F8D8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lnSpc>
                <a:spcPct val="80000"/>
              </a:lnSpc>
              <a:spcBef>
                <a:spcPct val="0"/>
              </a:spcBef>
            </a:pPr>
            <a:r>
              <a:rPr lang="en-GB" b="1" dirty="0" err="1" smtClean="0"/>
              <a:t>Efectividad</a:t>
            </a:r>
            <a:endParaRPr lang="en-GB" u="sng" dirty="0" smtClean="0"/>
          </a:p>
          <a:p>
            <a:pPr eaLnBrk="1" hangingPunct="1">
              <a:lnSpc>
                <a:spcPct val="80000"/>
              </a:lnSpc>
              <a:spcBef>
                <a:spcPct val="0"/>
              </a:spcBef>
            </a:pPr>
            <a:r>
              <a:rPr lang="en-GB" u="sng" dirty="0" err="1" smtClean="0"/>
              <a:t>Calidad</a:t>
            </a:r>
            <a:r>
              <a:rPr lang="en-GB" dirty="0" smtClean="0"/>
              <a:t>: </a:t>
            </a:r>
            <a:r>
              <a:rPr lang="en-GB" dirty="0" err="1" smtClean="0"/>
              <a:t>muy</a:t>
            </a:r>
            <a:r>
              <a:rPr lang="en-GB" dirty="0" smtClean="0"/>
              <a:t> </a:t>
            </a:r>
            <a:r>
              <a:rPr lang="en-GB" dirty="0" err="1" smtClean="0"/>
              <a:t>efectivo</a:t>
            </a:r>
            <a:r>
              <a:rPr lang="en-GB" dirty="0" smtClean="0"/>
              <a:t> </a:t>
            </a:r>
            <a:r>
              <a:rPr lang="en-GB" dirty="0" err="1" smtClean="0"/>
              <a:t>eliminando</a:t>
            </a:r>
            <a:r>
              <a:rPr lang="en-GB" baseline="0" dirty="0" smtClean="0"/>
              <a:t> </a:t>
            </a:r>
            <a:r>
              <a:rPr lang="en-GB" baseline="0" dirty="0" err="1" smtClean="0"/>
              <a:t>patógenos</a:t>
            </a:r>
            <a:endParaRPr lang="en-GB" u="sng" dirty="0" smtClean="0"/>
          </a:p>
          <a:p>
            <a:pPr eaLnBrk="1" hangingPunct="1">
              <a:lnSpc>
                <a:spcPct val="80000"/>
              </a:lnSpc>
              <a:spcBef>
                <a:spcPct val="0"/>
              </a:spcBef>
            </a:pPr>
            <a:r>
              <a:rPr lang="en-GB" u="sng" dirty="0" err="1" smtClean="0"/>
              <a:t>cantidad</a:t>
            </a:r>
            <a:r>
              <a:rPr lang="en-GB" dirty="0" smtClean="0"/>
              <a:t>: </a:t>
            </a:r>
            <a:r>
              <a:rPr lang="en-GB" dirty="0" err="1" smtClean="0"/>
              <a:t>depende</a:t>
            </a:r>
            <a:r>
              <a:rPr lang="en-GB" baseline="0" dirty="0" smtClean="0"/>
              <a:t> del </a:t>
            </a:r>
            <a:r>
              <a:rPr lang="en-GB" baseline="0" dirty="0" err="1" smtClean="0"/>
              <a:t>tamaño</a:t>
            </a:r>
            <a:r>
              <a:rPr lang="en-GB" baseline="0" dirty="0" smtClean="0"/>
              <a:t> de la olla </a:t>
            </a:r>
            <a:r>
              <a:rPr lang="en-GB" baseline="0" dirty="0" err="1" smtClean="0"/>
              <a:t>que</a:t>
            </a:r>
            <a:r>
              <a:rPr lang="en-GB" baseline="0" dirty="0" smtClean="0"/>
              <a:t> se use</a:t>
            </a:r>
            <a:endParaRPr lang="en-GB" u="sng" dirty="0" smtClean="0"/>
          </a:p>
          <a:p>
            <a:pPr eaLnBrk="1" hangingPunct="1">
              <a:lnSpc>
                <a:spcPct val="80000"/>
              </a:lnSpc>
              <a:spcBef>
                <a:spcPct val="0"/>
              </a:spcBef>
            </a:pPr>
            <a:r>
              <a:rPr lang="en-GB" u="sng" dirty="0" smtClean="0"/>
              <a:t>Agua local</a:t>
            </a:r>
            <a:r>
              <a:rPr lang="en-GB" dirty="0" smtClean="0"/>
              <a:t>: se </a:t>
            </a:r>
            <a:r>
              <a:rPr lang="en-GB" dirty="0" err="1" smtClean="0"/>
              <a:t>puede</a:t>
            </a:r>
            <a:r>
              <a:rPr lang="en-GB" dirty="0" smtClean="0"/>
              <a:t> </a:t>
            </a:r>
            <a:r>
              <a:rPr lang="en-GB" dirty="0" err="1" smtClean="0"/>
              <a:t>usar</a:t>
            </a:r>
            <a:r>
              <a:rPr lang="en-GB" dirty="0" smtClean="0"/>
              <a:t> </a:t>
            </a:r>
            <a:r>
              <a:rPr lang="en-GB" dirty="0" err="1" smtClean="0"/>
              <a:t>cualquier</a:t>
            </a:r>
            <a:r>
              <a:rPr lang="en-GB" dirty="0" smtClean="0"/>
              <a:t> </a:t>
            </a:r>
            <a:r>
              <a:rPr lang="en-GB" dirty="0" err="1" smtClean="0"/>
              <a:t>fuente</a:t>
            </a:r>
            <a:r>
              <a:rPr lang="en-GB" dirty="0" smtClean="0"/>
              <a:t> de </a:t>
            </a:r>
            <a:r>
              <a:rPr lang="en-GB" dirty="0" err="1" smtClean="0"/>
              <a:t>agua</a:t>
            </a:r>
            <a:endParaRPr lang="en-GB"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Conveniencia</a:t>
            </a:r>
            <a:endParaRPr lang="en-GB" u="sng" dirty="0" smtClean="0"/>
          </a:p>
          <a:p>
            <a:pPr eaLnBrk="1" hangingPunct="1">
              <a:lnSpc>
                <a:spcPct val="80000"/>
              </a:lnSpc>
              <a:spcBef>
                <a:spcPct val="0"/>
              </a:spcBef>
            </a:pPr>
            <a:r>
              <a:rPr lang="en-GB" u="sng" dirty="0" err="1" smtClean="0"/>
              <a:t>Disponibilidad</a:t>
            </a:r>
            <a:r>
              <a:rPr lang="en-GB" u="sng" baseline="0" dirty="0" smtClean="0"/>
              <a:t> local</a:t>
            </a:r>
            <a:r>
              <a:rPr lang="en-GB" dirty="0" smtClean="0"/>
              <a:t>: </a:t>
            </a:r>
            <a:r>
              <a:rPr lang="en-GB" dirty="0" err="1" smtClean="0"/>
              <a:t>diferentes</a:t>
            </a:r>
            <a:r>
              <a:rPr lang="en-GB" baseline="0" dirty="0" smtClean="0"/>
              <a:t> </a:t>
            </a:r>
            <a:r>
              <a:rPr lang="en-GB" baseline="0" dirty="0" err="1" smtClean="0"/>
              <a:t>fuentes</a:t>
            </a:r>
            <a:r>
              <a:rPr lang="en-GB" baseline="0" dirty="0" smtClean="0"/>
              <a:t> de combustible </a:t>
            </a:r>
            <a:r>
              <a:rPr lang="en-GB" baseline="0" dirty="0" err="1" smtClean="0"/>
              <a:t>pueden</a:t>
            </a:r>
            <a:r>
              <a:rPr lang="en-GB" baseline="0" dirty="0" smtClean="0"/>
              <a:t> ser </a:t>
            </a:r>
            <a:r>
              <a:rPr lang="en-GB" baseline="0" dirty="0" err="1" smtClean="0"/>
              <a:t>encontrados</a:t>
            </a:r>
            <a:r>
              <a:rPr lang="en-GB" baseline="0" dirty="0" smtClean="0"/>
              <a:t> </a:t>
            </a:r>
            <a:r>
              <a:rPr lang="en-GB" baseline="0" dirty="0" err="1" smtClean="0"/>
              <a:t>localmente</a:t>
            </a:r>
            <a:r>
              <a:rPr lang="en-GB" baseline="0" dirty="0" smtClean="0"/>
              <a:t> </a:t>
            </a:r>
            <a:r>
              <a:rPr lang="en-GB" dirty="0" smtClean="0"/>
              <a:t>(</a:t>
            </a:r>
            <a:r>
              <a:rPr lang="en-GB" dirty="0" err="1" smtClean="0"/>
              <a:t>ej</a:t>
            </a:r>
            <a:r>
              <a:rPr lang="en-GB" dirty="0" smtClean="0"/>
              <a:t>. </a:t>
            </a:r>
            <a:r>
              <a:rPr lang="en-GB" dirty="0" err="1" smtClean="0"/>
              <a:t>madera</a:t>
            </a:r>
            <a:r>
              <a:rPr lang="en-GB" dirty="0" smtClean="0"/>
              <a:t>, </a:t>
            </a:r>
            <a:r>
              <a:rPr lang="en-GB" dirty="0" err="1" smtClean="0"/>
              <a:t>carbón</a:t>
            </a:r>
            <a:r>
              <a:rPr lang="en-GB" dirty="0" smtClean="0"/>
              <a:t>, </a:t>
            </a:r>
            <a:r>
              <a:rPr lang="en-GB" dirty="0" err="1" smtClean="0"/>
              <a:t>biomasa</a:t>
            </a:r>
            <a:r>
              <a:rPr lang="en-GB" dirty="0" smtClean="0"/>
              <a:t>, biogas, </a:t>
            </a:r>
            <a:r>
              <a:rPr lang="en-GB" dirty="0" err="1" smtClean="0"/>
              <a:t>queroseno</a:t>
            </a:r>
            <a:r>
              <a:rPr lang="en-GB" dirty="0" smtClean="0"/>
              <a:t>, </a:t>
            </a:r>
            <a:r>
              <a:rPr lang="en-GB" dirty="0" err="1" smtClean="0"/>
              <a:t>propano</a:t>
            </a:r>
            <a:r>
              <a:rPr lang="en-GB" dirty="0" smtClean="0"/>
              <a:t>, </a:t>
            </a:r>
            <a:r>
              <a:rPr lang="en-GB" dirty="0" err="1" smtClean="0"/>
              <a:t>paneles</a:t>
            </a:r>
            <a:r>
              <a:rPr lang="en-GB" dirty="0" smtClean="0"/>
              <a:t> </a:t>
            </a:r>
            <a:r>
              <a:rPr lang="en-GB" dirty="0" err="1" smtClean="0"/>
              <a:t>solares</a:t>
            </a:r>
            <a:r>
              <a:rPr lang="en-GB" dirty="0" smtClean="0"/>
              <a:t>, </a:t>
            </a:r>
            <a:r>
              <a:rPr lang="en-GB" dirty="0" err="1" smtClean="0"/>
              <a:t>electricidad</a:t>
            </a:r>
            <a:r>
              <a:rPr lang="en-GB" dirty="0" smtClean="0"/>
              <a:t>)</a:t>
            </a:r>
            <a:endParaRPr lang="en-GB" u="sng" dirty="0" smtClean="0"/>
          </a:p>
          <a:p>
            <a:pPr eaLnBrk="1" hangingPunct="1">
              <a:lnSpc>
                <a:spcPct val="80000"/>
              </a:lnSpc>
              <a:spcBef>
                <a:spcPct val="0"/>
              </a:spcBef>
            </a:pPr>
            <a:r>
              <a:rPr lang="en-GB" u="sng" dirty="0" err="1" smtClean="0"/>
              <a:t>Tiempo</a:t>
            </a:r>
            <a:r>
              <a:rPr lang="en-GB" dirty="0" smtClean="0"/>
              <a:t>: </a:t>
            </a:r>
            <a:r>
              <a:rPr lang="en-GB" dirty="0" err="1" smtClean="0"/>
              <a:t>necesidad</a:t>
            </a:r>
            <a:r>
              <a:rPr lang="en-GB" dirty="0" smtClean="0"/>
              <a:t> de </a:t>
            </a:r>
            <a:r>
              <a:rPr lang="en-GB" dirty="0" err="1" smtClean="0"/>
              <a:t>calentar</a:t>
            </a:r>
            <a:r>
              <a:rPr lang="en-GB" dirty="0" smtClean="0"/>
              <a:t> </a:t>
            </a:r>
            <a:r>
              <a:rPr lang="en-GB" dirty="0" err="1" smtClean="0"/>
              <a:t>agua</a:t>
            </a:r>
            <a:r>
              <a:rPr lang="en-GB" dirty="0" smtClean="0"/>
              <a:t> </a:t>
            </a:r>
            <a:r>
              <a:rPr lang="en-GB" dirty="0" err="1" smtClean="0"/>
              <a:t>hasta</a:t>
            </a:r>
            <a:r>
              <a:rPr lang="en-GB" dirty="0" smtClean="0"/>
              <a:t> </a:t>
            </a:r>
            <a:r>
              <a:rPr lang="en-GB" dirty="0" err="1" smtClean="0"/>
              <a:t>que</a:t>
            </a:r>
            <a:r>
              <a:rPr lang="en-GB" dirty="0" smtClean="0"/>
              <a:t> </a:t>
            </a:r>
            <a:r>
              <a:rPr lang="en-GB" dirty="0" err="1" smtClean="0"/>
              <a:t>hierva</a:t>
            </a:r>
            <a:r>
              <a:rPr lang="en-GB" dirty="0" smtClean="0"/>
              <a:t> </a:t>
            </a:r>
            <a:r>
              <a:rPr lang="en-GB" dirty="0" err="1" smtClean="0"/>
              <a:t>por</a:t>
            </a:r>
            <a:r>
              <a:rPr lang="en-GB" dirty="0" smtClean="0"/>
              <a:t> un </a:t>
            </a:r>
            <a:r>
              <a:rPr lang="en-GB" dirty="0" err="1" smtClean="0"/>
              <a:t>minuto</a:t>
            </a:r>
            <a:endParaRPr lang="en-GB" u="sng" dirty="0" smtClean="0"/>
          </a:p>
          <a:p>
            <a:pPr eaLnBrk="1" hangingPunct="1">
              <a:lnSpc>
                <a:spcPct val="80000"/>
              </a:lnSpc>
              <a:spcBef>
                <a:spcPct val="0"/>
              </a:spcBef>
            </a:pPr>
            <a:r>
              <a:rPr lang="en-GB" u="sng" dirty="0" err="1" smtClean="0"/>
              <a:t>Operación</a:t>
            </a:r>
            <a:r>
              <a:rPr lang="en-GB" u="sng" dirty="0" smtClean="0"/>
              <a:t> y </a:t>
            </a:r>
            <a:r>
              <a:rPr lang="en-GB" u="sng" dirty="0" err="1" smtClean="0"/>
              <a:t>mantenimiento</a:t>
            </a:r>
            <a:r>
              <a:rPr lang="en-GB" dirty="0" smtClean="0"/>
              <a:t>: Se </a:t>
            </a:r>
            <a:r>
              <a:rPr lang="en-GB" dirty="0" err="1" smtClean="0"/>
              <a:t>calienta</a:t>
            </a:r>
            <a:r>
              <a:rPr lang="en-GB" dirty="0" smtClean="0"/>
              <a:t> el </a:t>
            </a:r>
            <a:r>
              <a:rPr lang="en-GB" dirty="0" err="1" smtClean="0"/>
              <a:t>agua</a:t>
            </a:r>
            <a:r>
              <a:rPr lang="en-GB" dirty="0" smtClean="0"/>
              <a:t> </a:t>
            </a:r>
            <a:r>
              <a:rPr lang="en-GB" dirty="0" err="1" smtClean="0"/>
              <a:t>sobre</a:t>
            </a:r>
            <a:r>
              <a:rPr lang="en-GB" dirty="0" smtClean="0"/>
              <a:t> un </a:t>
            </a:r>
            <a:r>
              <a:rPr lang="en-GB" dirty="0" err="1" smtClean="0"/>
              <a:t>fuego</a:t>
            </a:r>
            <a:r>
              <a:rPr lang="en-GB" dirty="0" smtClean="0"/>
              <a:t> o </a:t>
            </a:r>
            <a:r>
              <a:rPr lang="en-GB" dirty="0" err="1" smtClean="0"/>
              <a:t>estufa</a:t>
            </a:r>
            <a:r>
              <a:rPr lang="en-GB" dirty="0" smtClean="0"/>
              <a:t> </a:t>
            </a:r>
            <a:r>
              <a:rPr lang="en-GB" dirty="0" err="1" smtClean="0"/>
              <a:t>hasta</a:t>
            </a:r>
            <a:r>
              <a:rPr lang="en-GB" dirty="0" smtClean="0"/>
              <a:t> </a:t>
            </a:r>
            <a:r>
              <a:rPr lang="en-GB" dirty="0" err="1" smtClean="0"/>
              <a:t>que</a:t>
            </a:r>
            <a:r>
              <a:rPr lang="en-GB" dirty="0" smtClean="0"/>
              <a:t> </a:t>
            </a:r>
            <a:r>
              <a:rPr lang="en-GB" dirty="0" err="1" smtClean="0"/>
              <a:t>hierva</a:t>
            </a:r>
            <a:r>
              <a:rPr lang="en-GB" dirty="0" smtClean="0"/>
              <a:t>; </a:t>
            </a:r>
            <a:r>
              <a:rPr lang="en-GB" dirty="0" err="1" smtClean="0"/>
              <a:t>potencial</a:t>
            </a:r>
            <a:r>
              <a:rPr lang="en-GB" baseline="0" dirty="0" smtClean="0"/>
              <a:t> de </a:t>
            </a:r>
            <a:r>
              <a:rPr lang="en-GB" baseline="0" dirty="0" err="1" smtClean="0"/>
              <a:t>heridas</a:t>
            </a:r>
            <a:r>
              <a:rPr lang="en-GB" baseline="0" dirty="0" smtClean="0"/>
              <a:t> </a:t>
            </a:r>
            <a:r>
              <a:rPr lang="en-GB" baseline="0" dirty="0" err="1" smtClean="0"/>
              <a:t>por</a:t>
            </a:r>
            <a:r>
              <a:rPr lang="en-GB" baseline="0" dirty="0" smtClean="0"/>
              <a:t> </a:t>
            </a:r>
            <a:r>
              <a:rPr lang="en-GB" baseline="0" dirty="0" err="1" smtClean="0"/>
              <a:t>quemadura</a:t>
            </a:r>
            <a:r>
              <a:rPr lang="en-GB" baseline="0" dirty="0" smtClean="0"/>
              <a:t>; </a:t>
            </a:r>
            <a:r>
              <a:rPr lang="en-GB" baseline="0" dirty="0" err="1" smtClean="0"/>
              <a:t>causa</a:t>
            </a:r>
            <a:r>
              <a:rPr lang="en-GB" baseline="0" dirty="0" smtClean="0"/>
              <a:t> de </a:t>
            </a:r>
            <a:r>
              <a:rPr lang="en-GB" baseline="0" dirty="0" err="1" smtClean="0"/>
              <a:t>infecciones</a:t>
            </a:r>
            <a:r>
              <a:rPr lang="en-GB" baseline="0" dirty="0" smtClean="0"/>
              <a:t> </a:t>
            </a:r>
            <a:r>
              <a:rPr lang="en-GB" baseline="0" dirty="0" err="1" smtClean="0"/>
              <a:t>respiratorias</a:t>
            </a:r>
            <a:r>
              <a:rPr lang="en-GB" baseline="0" dirty="0" smtClean="0"/>
              <a:t> </a:t>
            </a:r>
            <a:r>
              <a:rPr lang="en-GB" baseline="0" dirty="0" err="1" smtClean="0"/>
              <a:t>asociadas</a:t>
            </a:r>
            <a:r>
              <a:rPr lang="en-GB" baseline="0" dirty="0" smtClean="0"/>
              <a:t> con la </a:t>
            </a:r>
            <a:r>
              <a:rPr lang="en-GB" baseline="0" dirty="0" err="1" smtClean="0"/>
              <a:t>pobre</a:t>
            </a:r>
            <a:r>
              <a:rPr lang="en-GB" baseline="0" dirty="0" smtClean="0"/>
              <a:t> </a:t>
            </a:r>
            <a:r>
              <a:rPr lang="en-GB" baseline="0" dirty="0" err="1" smtClean="0"/>
              <a:t>calidad</a:t>
            </a:r>
            <a:r>
              <a:rPr lang="en-GB" baseline="0" dirty="0" smtClean="0"/>
              <a:t> del </a:t>
            </a:r>
            <a:r>
              <a:rPr lang="en-GB" baseline="0" dirty="0" err="1" smtClean="0"/>
              <a:t>agua</a:t>
            </a:r>
            <a:r>
              <a:rPr lang="en-GB" baseline="0" dirty="0" smtClean="0"/>
              <a:t> de los </a:t>
            </a:r>
            <a:r>
              <a:rPr lang="en-GB" baseline="0" dirty="0" err="1" smtClean="0"/>
              <a:t>interiores</a:t>
            </a:r>
            <a:endParaRPr lang="en-GB" u="sng" dirty="0" smtClean="0"/>
          </a:p>
          <a:p>
            <a:pPr eaLnBrk="1" hangingPunct="1">
              <a:lnSpc>
                <a:spcPct val="80000"/>
              </a:lnSpc>
              <a:spcBef>
                <a:spcPct val="0"/>
              </a:spcBef>
            </a:pPr>
            <a:r>
              <a:rPr lang="en-GB" u="sng" dirty="0" err="1" smtClean="0"/>
              <a:t>Duración</a:t>
            </a:r>
            <a:r>
              <a:rPr lang="en-GB" dirty="0" smtClean="0"/>
              <a:t>: Las </a:t>
            </a:r>
            <a:r>
              <a:rPr lang="en-GB" dirty="0" err="1" smtClean="0"/>
              <a:t>ollas</a:t>
            </a:r>
            <a:r>
              <a:rPr lang="en-GB" dirty="0" smtClean="0"/>
              <a:t> y </a:t>
            </a:r>
            <a:r>
              <a:rPr lang="en-GB" dirty="0" err="1" smtClean="0"/>
              <a:t>estufan</a:t>
            </a:r>
            <a:r>
              <a:rPr lang="en-GB" dirty="0" smtClean="0"/>
              <a:t> </a:t>
            </a:r>
            <a:r>
              <a:rPr lang="en-GB" dirty="0" err="1" smtClean="0"/>
              <a:t>pueden</a:t>
            </a:r>
            <a:r>
              <a:rPr lang="en-GB" dirty="0" smtClean="0"/>
              <a:t> </a:t>
            </a:r>
            <a:r>
              <a:rPr lang="en-GB" dirty="0" err="1" smtClean="0"/>
              <a:t>necesitar</a:t>
            </a:r>
            <a:r>
              <a:rPr lang="en-GB" baseline="0" dirty="0" smtClean="0"/>
              <a:t> ser </a:t>
            </a:r>
            <a:r>
              <a:rPr lang="en-GB" baseline="0" dirty="0" err="1" smtClean="0"/>
              <a:t>reemplazados</a:t>
            </a:r>
            <a:endParaRPr lang="en-GB" baseline="0"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Aceptación</a:t>
            </a:r>
            <a:endParaRPr lang="en-GB" u="sng" dirty="0" smtClean="0"/>
          </a:p>
          <a:p>
            <a:pPr eaLnBrk="1" hangingPunct="1">
              <a:lnSpc>
                <a:spcPct val="80000"/>
              </a:lnSpc>
              <a:spcBef>
                <a:spcPct val="0"/>
              </a:spcBef>
            </a:pPr>
            <a:r>
              <a:rPr lang="en-GB" u="sng" dirty="0" err="1" smtClean="0"/>
              <a:t>Sabor</a:t>
            </a:r>
            <a:r>
              <a:rPr lang="en-GB" u="sng" dirty="0" smtClean="0"/>
              <a:t>, </a:t>
            </a:r>
            <a:r>
              <a:rPr lang="en-GB" u="sng" dirty="0" err="1" smtClean="0"/>
              <a:t>olor</a:t>
            </a:r>
            <a:r>
              <a:rPr lang="en-GB" u="sng" dirty="0" smtClean="0"/>
              <a:t>, </a:t>
            </a:r>
            <a:r>
              <a:rPr lang="en-GB" u="sng" dirty="0" err="1" smtClean="0"/>
              <a:t>color</a:t>
            </a:r>
            <a:r>
              <a:rPr lang="en-GB" dirty="0" smtClean="0"/>
              <a:t>: </a:t>
            </a:r>
            <a:r>
              <a:rPr lang="en-GB" dirty="0" err="1" smtClean="0"/>
              <a:t>Algunas</a:t>
            </a:r>
            <a:r>
              <a:rPr lang="en-GB" dirty="0" smtClean="0"/>
              <a:t> personas </a:t>
            </a:r>
            <a:r>
              <a:rPr lang="en-GB" dirty="0" err="1" smtClean="0"/>
              <a:t>piensan</a:t>
            </a:r>
            <a:r>
              <a:rPr lang="en-GB" baseline="0" dirty="0" smtClean="0"/>
              <a:t> </a:t>
            </a:r>
            <a:r>
              <a:rPr lang="en-GB" baseline="0" dirty="0" err="1" smtClean="0"/>
              <a:t>que</a:t>
            </a:r>
            <a:r>
              <a:rPr lang="en-GB" baseline="0" dirty="0" smtClean="0"/>
              <a:t> el </a:t>
            </a:r>
            <a:r>
              <a:rPr lang="en-GB" baseline="0" dirty="0" err="1" smtClean="0"/>
              <a:t>agua</a:t>
            </a:r>
            <a:r>
              <a:rPr lang="en-GB" baseline="0" dirty="0" smtClean="0"/>
              <a:t> </a:t>
            </a:r>
            <a:r>
              <a:rPr lang="en-GB" baseline="0" dirty="0" err="1" smtClean="0"/>
              <a:t>hervida</a:t>
            </a:r>
            <a:r>
              <a:rPr lang="en-GB" baseline="0" dirty="0" smtClean="0"/>
              <a:t> </a:t>
            </a:r>
            <a:r>
              <a:rPr lang="en-GB" baseline="0" dirty="0" err="1" smtClean="0"/>
              <a:t>sabe</a:t>
            </a:r>
            <a:r>
              <a:rPr lang="en-GB" baseline="0" dirty="0" smtClean="0"/>
              <a:t> </a:t>
            </a:r>
            <a:r>
              <a:rPr lang="en-GB" baseline="0" dirty="0" err="1" smtClean="0"/>
              <a:t>insípida</a:t>
            </a:r>
            <a:r>
              <a:rPr lang="en-GB" baseline="0" dirty="0" smtClean="0"/>
              <a:t> (</a:t>
            </a:r>
            <a:r>
              <a:rPr lang="en-GB" baseline="0" dirty="0" err="1" smtClean="0"/>
              <a:t>plana</a:t>
            </a:r>
            <a:r>
              <a:rPr lang="en-GB" baseline="0" dirty="0" smtClean="0"/>
              <a:t>, sin </a:t>
            </a:r>
            <a:r>
              <a:rPr lang="en-GB" baseline="0" dirty="0" err="1" smtClean="0"/>
              <a:t>sabor</a:t>
            </a:r>
            <a:r>
              <a:rPr lang="en-GB" baseline="0" dirty="0" smtClean="0"/>
              <a:t>); no cambia el </a:t>
            </a:r>
            <a:r>
              <a:rPr lang="en-GB" baseline="0" dirty="0" err="1" smtClean="0"/>
              <a:t>color</a:t>
            </a:r>
            <a:r>
              <a:rPr lang="en-GB" baseline="0" dirty="0" smtClean="0"/>
              <a:t> u </a:t>
            </a:r>
            <a:r>
              <a:rPr lang="en-GB" baseline="0" dirty="0" err="1" smtClean="0"/>
              <a:t>olor</a:t>
            </a:r>
            <a:r>
              <a:rPr lang="en-GB" baseline="0" dirty="0" smtClean="0"/>
              <a:t>. </a:t>
            </a:r>
            <a:endParaRPr lang="en-GB" u="sng" dirty="0" smtClean="0"/>
          </a:p>
          <a:p>
            <a:pPr eaLnBrk="1" hangingPunct="1">
              <a:lnSpc>
                <a:spcPct val="80000"/>
              </a:lnSpc>
              <a:spcBef>
                <a:spcPct val="0"/>
              </a:spcBef>
            </a:pPr>
            <a:r>
              <a:rPr lang="en-GB" u="sng" dirty="0" err="1" smtClean="0"/>
              <a:t>Facilidad</a:t>
            </a:r>
            <a:r>
              <a:rPr lang="en-GB" u="sng" dirty="0" smtClean="0"/>
              <a:t> de </a:t>
            </a:r>
            <a:r>
              <a:rPr lang="en-GB" u="sng" dirty="0" err="1" smtClean="0"/>
              <a:t>uso</a:t>
            </a:r>
            <a:r>
              <a:rPr lang="en-GB" dirty="0" smtClean="0"/>
              <a:t>: </a:t>
            </a:r>
            <a:r>
              <a:rPr lang="en-GB" dirty="0" err="1" smtClean="0"/>
              <a:t>Puede</a:t>
            </a:r>
            <a:r>
              <a:rPr lang="en-GB" dirty="0" smtClean="0"/>
              <a:t> </a:t>
            </a:r>
            <a:r>
              <a:rPr lang="en-GB" dirty="0" err="1" smtClean="0"/>
              <a:t>tomar</a:t>
            </a:r>
            <a:r>
              <a:rPr lang="en-GB" dirty="0" smtClean="0"/>
              <a:t> mucho </a:t>
            </a:r>
            <a:r>
              <a:rPr lang="en-GB" dirty="0" err="1" smtClean="0"/>
              <a:t>tiempo</a:t>
            </a:r>
            <a:r>
              <a:rPr lang="en-GB" dirty="0" smtClean="0"/>
              <a:t> el</a:t>
            </a:r>
            <a:r>
              <a:rPr lang="en-GB" baseline="0" dirty="0" smtClean="0"/>
              <a:t> </a:t>
            </a:r>
            <a:r>
              <a:rPr lang="en-GB" baseline="0" dirty="0" err="1" smtClean="0"/>
              <a:t>recopilar</a:t>
            </a:r>
            <a:r>
              <a:rPr lang="en-GB" baseline="0" dirty="0" smtClean="0"/>
              <a:t> el </a:t>
            </a:r>
            <a:r>
              <a:rPr lang="en-GB" baseline="0" dirty="0" err="1" smtClean="0"/>
              <a:t>suficiente</a:t>
            </a:r>
            <a:r>
              <a:rPr lang="en-GB" baseline="0" dirty="0" smtClean="0"/>
              <a:t> material combustible</a:t>
            </a:r>
            <a:endParaRPr lang="en-GB"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Costo</a:t>
            </a:r>
            <a:endParaRPr lang="en-GB" u="sng" dirty="0" smtClean="0"/>
          </a:p>
          <a:p>
            <a:pPr eaLnBrk="1" hangingPunct="1">
              <a:lnSpc>
                <a:spcPct val="80000"/>
              </a:lnSpc>
              <a:spcBef>
                <a:spcPct val="0"/>
              </a:spcBef>
            </a:pPr>
            <a:r>
              <a:rPr lang="en-GB" u="sng" dirty="0" err="1" smtClean="0"/>
              <a:t>Costo</a:t>
            </a:r>
            <a:r>
              <a:rPr lang="en-GB" u="sng" dirty="0" smtClean="0"/>
              <a:t> </a:t>
            </a:r>
            <a:r>
              <a:rPr lang="en-GB" u="sng" dirty="0" err="1" smtClean="0"/>
              <a:t>inicial</a:t>
            </a:r>
            <a:r>
              <a:rPr lang="en-GB" u="sng" dirty="0" smtClean="0"/>
              <a:t> de </a:t>
            </a:r>
            <a:r>
              <a:rPr lang="en-GB" u="sng" dirty="0" err="1" smtClean="0"/>
              <a:t>compra</a:t>
            </a:r>
            <a:r>
              <a:rPr lang="en-GB" dirty="0" smtClean="0"/>
              <a:t>: Gratis o </a:t>
            </a:r>
            <a:r>
              <a:rPr lang="en-GB" dirty="0" err="1" smtClean="0"/>
              <a:t>bajo</a:t>
            </a:r>
            <a:r>
              <a:rPr lang="en-GB" dirty="0" smtClean="0"/>
              <a:t> </a:t>
            </a:r>
            <a:r>
              <a:rPr lang="en-GB" dirty="0" err="1" smtClean="0"/>
              <a:t>costo</a:t>
            </a:r>
            <a:r>
              <a:rPr lang="en-GB" baseline="0" dirty="0" smtClean="0"/>
              <a:t> </a:t>
            </a:r>
            <a:r>
              <a:rPr lang="en-GB" baseline="0" dirty="0" err="1" smtClean="0"/>
              <a:t>ya</a:t>
            </a:r>
            <a:r>
              <a:rPr lang="en-GB" baseline="0" dirty="0" smtClean="0"/>
              <a:t> </a:t>
            </a:r>
            <a:r>
              <a:rPr lang="en-GB" baseline="0" dirty="0" err="1" smtClean="0"/>
              <a:t>que</a:t>
            </a:r>
            <a:r>
              <a:rPr lang="en-GB" baseline="0" dirty="0" smtClean="0"/>
              <a:t> se </a:t>
            </a:r>
            <a:r>
              <a:rPr lang="en-GB" baseline="0" dirty="0" err="1" smtClean="0"/>
              <a:t>pueden</a:t>
            </a:r>
            <a:r>
              <a:rPr lang="en-GB" baseline="0" dirty="0" smtClean="0"/>
              <a:t> </a:t>
            </a:r>
            <a:r>
              <a:rPr lang="en-GB" baseline="0" dirty="0" err="1" smtClean="0"/>
              <a:t>usar</a:t>
            </a:r>
            <a:r>
              <a:rPr lang="en-GB" baseline="0" dirty="0" smtClean="0"/>
              <a:t> </a:t>
            </a:r>
            <a:r>
              <a:rPr lang="en-GB" baseline="0" dirty="0" err="1" smtClean="0"/>
              <a:t>las</a:t>
            </a:r>
            <a:r>
              <a:rPr lang="en-GB" baseline="0" dirty="0" smtClean="0"/>
              <a:t> </a:t>
            </a:r>
            <a:r>
              <a:rPr lang="en-GB" baseline="0" dirty="0" err="1" smtClean="0"/>
              <a:t>ollas</a:t>
            </a:r>
            <a:r>
              <a:rPr lang="en-GB" baseline="0" dirty="0" smtClean="0"/>
              <a:t> </a:t>
            </a:r>
            <a:r>
              <a:rPr lang="en-GB" baseline="0" dirty="0" err="1" smtClean="0"/>
              <a:t>existentes</a:t>
            </a:r>
            <a:r>
              <a:rPr lang="en-GB" baseline="0" dirty="0" smtClean="0"/>
              <a:t> en la casa</a:t>
            </a:r>
            <a:endParaRPr lang="en-GB" u="sng" dirty="0" smtClean="0"/>
          </a:p>
          <a:p>
            <a:pPr eaLnBrk="1" hangingPunct="1">
              <a:lnSpc>
                <a:spcPct val="80000"/>
              </a:lnSpc>
              <a:spcBef>
                <a:spcPct val="0"/>
              </a:spcBef>
            </a:pPr>
            <a:r>
              <a:rPr lang="en-GB" u="sng" dirty="0" err="1" smtClean="0"/>
              <a:t>Costo</a:t>
            </a:r>
            <a:r>
              <a:rPr lang="en-GB" u="sng" baseline="0" dirty="0" smtClean="0"/>
              <a:t> </a:t>
            </a:r>
            <a:r>
              <a:rPr lang="en-GB" u="sng" baseline="0" dirty="0" err="1" smtClean="0"/>
              <a:t>operacional</a:t>
            </a:r>
            <a:r>
              <a:rPr lang="en-GB" dirty="0" smtClean="0"/>
              <a:t>: </a:t>
            </a:r>
            <a:r>
              <a:rPr lang="en-GB" dirty="0" err="1" smtClean="0"/>
              <a:t>Costo</a:t>
            </a:r>
            <a:r>
              <a:rPr lang="en-GB" dirty="0" smtClean="0"/>
              <a:t> continuo </a:t>
            </a:r>
            <a:r>
              <a:rPr lang="en-GB" dirty="0" err="1" smtClean="0"/>
              <a:t>para</a:t>
            </a:r>
            <a:r>
              <a:rPr lang="en-GB" dirty="0" smtClean="0"/>
              <a:t> el combustible, el </a:t>
            </a:r>
            <a:r>
              <a:rPr lang="en-GB" dirty="0" err="1" smtClean="0"/>
              <a:t>costo</a:t>
            </a:r>
            <a:r>
              <a:rPr lang="en-GB" dirty="0" smtClean="0"/>
              <a:t> </a:t>
            </a:r>
            <a:r>
              <a:rPr lang="en-GB" dirty="0" err="1" smtClean="0"/>
              <a:t>varía</a:t>
            </a:r>
            <a:r>
              <a:rPr lang="en-GB" dirty="0" smtClean="0"/>
              <a:t> </a:t>
            </a:r>
            <a:r>
              <a:rPr lang="en-GB" dirty="0" err="1" smtClean="0"/>
              <a:t>depende</a:t>
            </a:r>
            <a:r>
              <a:rPr lang="en-GB" dirty="0" smtClean="0"/>
              <a:t> del </a:t>
            </a:r>
            <a:r>
              <a:rPr lang="en-GB" dirty="0" err="1" smtClean="0"/>
              <a:t>tipo</a:t>
            </a:r>
            <a:r>
              <a:rPr lang="en-GB" dirty="0" smtClean="0"/>
              <a:t> de combustible</a:t>
            </a:r>
            <a:r>
              <a:rPr lang="en-GB" baseline="0" dirty="0" smtClean="0"/>
              <a:t> </a:t>
            </a:r>
            <a:r>
              <a:rPr lang="en-GB" baseline="0" dirty="0" err="1" smtClean="0"/>
              <a:t>usado</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7FCFC0D4-CCA7-4179-8EF0-8DF35FF7CBA9}"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2D1B224A-50B1-4155-9FC7-9AE92AFA8392}" type="slidenum">
              <a:rPr lang="en-CA" smtClean="0"/>
              <a:pPr/>
              <a:t>25</a:t>
            </a:fld>
            <a:endParaRPr lang="en-CA"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El </a:t>
            </a:r>
            <a:r>
              <a:rPr lang="en-GB" dirty="0" err="1" smtClean="0"/>
              <a:t>cloro</a:t>
            </a:r>
            <a:r>
              <a:rPr lang="en-GB" dirty="0" smtClean="0"/>
              <a:t> </a:t>
            </a:r>
            <a:r>
              <a:rPr lang="en-GB" dirty="0" err="1" smtClean="0"/>
              <a:t>comenz</a:t>
            </a:r>
            <a:r>
              <a:rPr lang="es-SV" dirty="0" smtClean="0"/>
              <a:t>ó</a:t>
            </a:r>
            <a:r>
              <a:rPr lang="es-SV" baseline="0" dirty="0" smtClean="0"/>
              <a:t> a usarse ampliamente como desinfectante en los inicios del siglo XX (1900). Revolucionó el tratamiento del agua potable y redujo dramáticamente la </a:t>
            </a:r>
            <a:r>
              <a:rPr lang="es-SV" baseline="0" dirty="0" err="1" smtClean="0"/>
              <a:t>incedencia</a:t>
            </a:r>
            <a:r>
              <a:rPr lang="es-SV" baseline="0" dirty="0" smtClean="0"/>
              <a:t> de enfermedades relacionadas con el agua. El cloro sigue siendo el químico más usado para la desinfección de agua en Estados Unidos. </a:t>
            </a:r>
            <a:endParaRPr lang="en-GB" dirty="0" smtClean="0"/>
          </a:p>
          <a:p>
            <a:pPr eaLnBrk="1" hangingPunct="1">
              <a:spcBef>
                <a:spcPct val="0"/>
              </a:spcBef>
              <a:buFontTx/>
              <a:buChar char="•"/>
            </a:pPr>
            <a:r>
              <a:rPr lang="en-GB" dirty="0" smtClean="0"/>
              <a:t>El </a:t>
            </a:r>
            <a:r>
              <a:rPr lang="en-GB" dirty="0" err="1" smtClean="0"/>
              <a:t>hipoclorito</a:t>
            </a:r>
            <a:r>
              <a:rPr lang="en-GB" dirty="0" smtClean="0"/>
              <a:t> de </a:t>
            </a:r>
            <a:r>
              <a:rPr lang="en-GB" dirty="0" err="1" smtClean="0"/>
              <a:t>sodio</a:t>
            </a:r>
            <a:r>
              <a:rPr lang="en-GB" baseline="0" dirty="0" smtClean="0"/>
              <a:t> </a:t>
            </a:r>
            <a:r>
              <a:rPr lang="en-GB" baseline="0" dirty="0" err="1" smtClean="0"/>
              <a:t>es</a:t>
            </a:r>
            <a:r>
              <a:rPr lang="en-GB" baseline="0" dirty="0" smtClean="0"/>
              <a:t> </a:t>
            </a:r>
            <a:r>
              <a:rPr lang="en-GB" baseline="0" dirty="0" err="1" smtClean="0"/>
              <a:t>una</a:t>
            </a:r>
            <a:r>
              <a:rPr lang="en-GB" baseline="0" dirty="0" smtClean="0"/>
              <a:t> forma de </a:t>
            </a:r>
            <a:r>
              <a:rPr lang="en-GB" baseline="0" dirty="0" err="1" smtClean="0"/>
              <a:t>cloro</a:t>
            </a:r>
            <a:r>
              <a:rPr lang="en-GB" baseline="0" dirty="0" smtClean="0"/>
              <a:t> </a:t>
            </a:r>
            <a:r>
              <a:rPr lang="en-GB" baseline="0" dirty="0" err="1" smtClean="0"/>
              <a:t>usada</a:t>
            </a:r>
            <a:r>
              <a:rPr lang="en-GB" baseline="0" dirty="0" smtClean="0"/>
              <a:t> </a:t>
            </a:r>
            <a:r>
              <a:rPr lang="en-GB" baseline="0" dirty="0" err="1" smtClean="0"/>
              <a:t>para</a:t>
            </a:r>
            <a:r>
              <a:rPr lang="en-GB" baseline="0" dirty="0" smtClean="0"/>
              <a:t> la </a:t>
            </a:r>
            <a:r>
              <a:rPr lang="en-GB" baseline="0" dirty="0" err="1" smtClean="0"/>
              <a:t>desinfección</a:t>
            </a:r>
            <a:r>
              <a:rPr lang="en-GB" baseline="0" dirty="0" smtClean="0"/>
              <a:t> de </a:t>
            </a:r>
            <a:r>
              <a:rPr lang="en-GB" baseline="0" dirty="0" err="1" smtClean="0"/>
              <a:t>agua</a:t>
            </a:r>
            <a:r>
              <a:rPr lang="en-GB" baseline="0" dirty="0" smtClean="0"/>
              <a:t>. </a:t>
            </a:r>
            <a:endParaRPr lang="en-GB" dirty="0" smtClean="0"/>
          </a:p>
          <a:p>
            <a:pPr eaLnBrk="1" hangingPunct="1">
              <a:spcBef>
                <a:spcPct val="0"/>
              </a:spcBef>
              <a:buFontTx/>
              <a:buChar char="•"/>
            </a:pPr>
            <a:r>
              <a:rPr lang="en-GB" dirty="0" err="1" smtClean="0"/>
              <a:t>NaDCC</a:t>
            </a:r>
            <a:r>
              <a:rPr lang="en-GB" dirty="0" smtClean="0"/>
              <a:t> </a:t>
            </a:r>
            <a:r>
              <a:rPr lang="en-GB" dirty="0" err="1" smtClean="0"/>
              <a:t>también</a:t>
            </a:r>
            <a:r>
              <a:rPr lang="en-GB" dirty="0" smtClean="0"/>
              <a:t> </a:t>
            </a:r>
            <a:r>
              <a:rPr lang="en-GB" dirty="0" err="1" smtClean="0"/>
              <a:t>conocido</a:t>
            </a:r>
            <a:r>
              <a:rPr lang="en-GB" dirty="0" smtClean="0"/>
              <a:t> </a:t>
            </a:r>
            <a:r>
              <a:rPr lang="en-GB" dirty="0" err="1" smtClean="0"/>
              <a:t>como</a:t>
            </a:r>
            <a:r>
              <a:rPr lang="en-GB" dirty="0" smtClean="0"/>
              <a:t> </a:t>
            </a:r>
            <a:r>
              <a:rPr lang="en-GB" dirty="0" err="1" smtClean="0"/>
              <a:t>dicloroisocianurato</a:t>
            </a:r>
            <a:r>
              <a:rPr lang="en-GB" baseline="0" dirty="0" smtClean="0"/>
              <a:t> de </a:t>
            </a:r>
            <a:r>
              <a:rPr lang="en-GB" baseline="0" dirty="0" err="1" smtClean="0"/>
              <a:t>sodio</a:t>
            </a:r>
            <a:r>
              <a:rPr lang="en-GB" baseline="0" dirty="0" smtClean="0"/>
              <a:t> o </a:t>
            </a:r>
            <a:r>
              <a:rPr lang="en-GB" baseline="0" dirty="0" err="1" smtClean="0"/>
              <a:t>tricloseno</a:t>
            </a:r>
            <a:r>
              <a:rPr lang="en-GB" baseline="0" dirty="0" smtClean="0"/>
              <a:t> de </a:t>
            </a:r>
            <a:r>
              <a:rPr lang="en-GB" baseline="0" dirty="0" err="1" smtClean="0"/>
              <a:t>sodio</a:t>
            </a:r>
            <a:r>
              <a:rPr lang="en-GB" baseline="0" dirty="0" smtClean="0"/>
              <a:t>, </a:t>
            </a:r>
            <a:r>
              <a:rPr lang="en-GB" baseline="0" dirty="0" err="1" smtClean="0"/>
              <a:t>es</a:t>
            </a:r>
            <a:r>
              <a:rPr lang="en-GB" baseline="0" dirty="0" smtClean="0"/>
              <a:t> </a:t>
            </a:r>
            <a:r>
              <a:rPr lang="en-GB" baseline="0" dirty="0" err="1" smtClean="0"/>
              <a:t>una</a:t>
            </a:r>
            <a:r>
              <a:rPr lang="en-GB" baseline="0" dirty="0" smtClean="0"/>
              <a:t> de </a:t>
            </a:r>
            <a:r>
              <a:rPr lang="en-GB" baseline="0" dirty="0" err="1" smtClean="0"/>
              <a:t>las</a:t>
            </a:r>
            <a:r>
              <a:rPr lang="en-GB" baseline="0" dirty="0" smtClean="0"/>
              <a:t> </a:t>
            </a:r>
            <a:r>
              <a:rPr lang="en-GB" baseline="0" dirty="0" err="1" smtClean="0"/>
              <a:t>formas</a:t>
            </a:r>
            <a:r>
              <a:rPr lang="en-GB" baseline="0" dirty="0" smtClean="0"/>
              <a:t> del </a:t>
            </a:r>
            <a:r>
              <a:rPr lang="en-GB" baseline="0" dirty="0" err="1" smtClean="0"/>
              <a:t>cloro</a:t>
            </a:r>
            <a:r>
              <a:rPr lang="en-GB" baseline="0" dirty="0" smtClean="0"/>
              <a:t> </a:t>
            </a:r>
            <a:r>
              <a:rPr lang="en-GB" baseline="0" dirty="0" err="1" smtClean="0"/>
              <a:t>usadas</a:t>
            </a:r>
            <a:r>
              <a:rPr lang="en-GB" baseline="0" dirty="0" smtClean="0"/>
              <a:t> </a:t>
            </a:r>
            <a:r>
              <a:rPr lang="en-GB" baseline="0" dirty="0" err="1" smtClean="0"/>
              <a:t>para</a:t>
            </a:r>
            <a:r>
              <a:rPr lang="en-GB" baseline="0" dirty="0" smtClean="0"/>
              <a:t> </a:t>
            </a:r>
            <a:r>
              <a:rPr lang="en-GB" baseline="0" dirty="0" err="1" smtClean="0"/>
              <a:t>desinfección</a:t>
            </a:r>
            <a:r>
              <a:rPr lang="en-GB" baseline="0" dirty="0" smtClean="0"/>
              <a:t>. </a:t>
            </a:r>
            <a:endParaRPr lang="en-GB" dirty="0" smtClean="0"/>
          </a:p>
          <a:p>
            <a:pPr eaLnBrk="1" hangingPunct="1">
              <a:spcBef>
                <a:spcPct val="0"/>
              </a:spcBef>
              <a:buFontTx/>
              <a:buChar char="•"/>
            </a:pPr>
            <a:r>
              <a:rPr lang="en-GB" dirty="0" smtClean="0"/>
              <a:t>El </a:t>
            </a:r>
            <a:r>
              <a:rPr lang="en-GB" dirty="0" err="1" smtClean="0"/>
              <a:t>cloro</a:t>
            </a:r>
            <a:r>
              <a:rPr lang="en-GB" dirty="0" smtClean="0"/>
              <a:t> forma </a:t>
            </a:r>
            <a:r>
              <a:rPr lang="en-GB" dirty="0" err="1" smtClean="0"/>
              <a:t>ácido</a:t>
            </a:r>
            <a:r>
              <a:rPr lang="en-GB" dirty="0" smtClean="0"/>
              <a:t> </a:t>
            </a:r>
            <a:r>
              <a:rPr lang="en-GB" dirty="0" err="1" smtClean="0"/>
              <a:t>clorhídrico</a:t>
            </a:r>
            <a:r>
              <a:rPr lang="en-GB" baseline="0" dirty="0" smtClean="0"/>
              <a:t> </a:t>
            </a:r>
            <a:r>
              <a:rPr lang="en-GB" baseline="0" dirty="0" err="1" smtClean="0"/>
              <a:t>cuando</a:t>
            </a:r>
            <a:r>
              <a:rPr lang="en-GB" baseline="0" dirty="0" smtClean="0"/>
              <a:t> se </a:t>
            </a:r>
            <a:r>
              <a:rPr lang="en-GB" baseline="0" dirty="0" err="1" smtClean="0"/>
              <a:t>añade</a:t>
            </a:r>
            <a:r>
              <a:rPr lang="en-GB" baseline="0" dirty="0" smtClean="0"/>
              <a:t> al </a:t>
            </a:r>
            <a:r>
              <a:rPr lang="en-GB" baseline="0" dirty="0" err="1" smtClean="0"/>
              <a:t>agua</a:t>
            </a:r>
            <a:r>
              <a:rPr lang="en-GB" baseline="0" dirty="0" smtClean="0"/>
              <a:t> </a:t>
            </a:r>
            <a:r>
              <a:rPr lang="en-GB" baseline="0" dirty="0" err="1" smtClean="0"/>
              <a:t>que</a:t>
            </a:r>
            <a:r>
              <a:rPr lang="en-GB" baseline="0" dirty="0" smtClean="0"/>
              <a:t> </a:t>
            </a:r>
            <a:r>
              <a:rPr lang="en-GB" baseline="0" dirty="0" err="1" smtClean="0"/>
              <a:t>reacciona</a:t>
            </a:r>
            <a:r>
              <a:rPr lang="en-GB" baseline="0" dirty="0" smtClean="0"/>
              <a:t> </a:t>
            </a:r>
            <a:r>
              <a:rPr lang="en-GB" baseline="0" dirty="0" err="1" smtClean="0"/>
              <a:t>por</a:t>
            </a:r>
            <a:r>
              <a:rPr lang="en-GB" baseline="0" dirty="0" smtClean="0"/>
              <a:t> </a:t>
            </a:r>
            <a:r>
              <a:rPr lang="en-GB" baseline="0" dirty="0" err="1" smtClean="0"/>
              <a:t>oxidación</a:t>
            </a:r>
            <a:r>
              <a:rPr lang="en-GB" baseline="0" dirty="0" smtClean="0"/>
              <a:t> con los </a:t>
            </a:r>
            <a:r>
              <a:rPr lang="en-GB" baseline="0" dirty="0" err="1" smtClean="0"/>
              <a:t>patógenos</a:t>
            </a:r>
            <a:r>
              <a:rPr lang="en-GB" baseline="0" dirty="0" smtClean="0"/>
              <a:t> y los </a:t>
            </a:r>
            <a:r>
              <a:rPr lang="en-GB" baseline="0" dirty="0" err="1" smtClean="0"/>
              <a:t>mata</a:t>
            </a:r>
            <a:r>
              <a:rPr lang="en-GB" baseline="0" dirty="0" smtClean="0"/>
              <a:t>. </a:t>
            </a:r>
            <a:r>
              <a:rPr lang="en-GB" dirty="0" smtClean="0"/>
              <a:t> </a:t>
            </a:r>
          </a:p>
          <a:p>
            <a:pPr eaLnBrk="1" hangingPunct="1">
              <a:spcBef>
                <a:spcPct val="0"/>
              </a:spcBef>
              <a:buFontTx/>
              <a:buChar char="•"/>
            </a:pPr>
            <a:r>
              <a:rPr lang="en-GB" dirty="0" smtClean="0"/>
              <a:t>La </a:t>
            </a:r>
            <a:r>
              <a:rPr lang="en-GB" dirty="0" err="1" smtClean="0"/>
              <a:t>efectividad</a:t>
            </a:r>
            <a:r>
              <a:rPr lang="en-GB" dirty="0" smtClean="0"/>
              <a:t> del</a:t>
            </a:r>
            <a:r>
              <a:rPr lang="en-GB" baseline="0" dirty="0" smtClean="0"/>
              <a:t> </a:t>
            </a:r>
            <a:r>
              <a:rPr lang="en-GB" baseline="0" dirty="0" err="1" smtClean="0"/>
              <a:t>cloro</a:t>
            </a:r>
            <a:r>
              <a:rPr lang="en-GB" baseline="0" dirty="0" smtClean="0"/>
              <a:t> se </a:t>
            </a:r>
            <a:r>
              <a:rPr lang="en-GB" baseline="0" dirty="0" err="1" smtClean="0"/>
              <a:t>ve</a:t>
            </a:r>
            <a:r>
              <a:rPr lang="en-GB" baseline="0" dirty="0" smtClean="0"/>
              <a:t> </a:t>
            </a:r>
            <a:r>
              <a:rPr lang="en-GB" baseline="0" dirty="0" err="1" smtClean="0"/>
              <a:t>afectada</a:t>
            </a:r>
            <a:r>
              <a:rPr lang="en-GB" baseline="0" dirty="0" smtClean="0"/>
              <a:t> </a:t>
            </a:r>
            <a:r>
              <a:rPr lang="en-GB" baseline="0" dirty="0" err="1" smtClean="0"/>
              <a:t>por</a:t>
            </a:r>
            <a:r>
              <a:rPr lang="en-GB" baseline="0" dirty="0" smtClean="0"/>
              <a:t> la </a:t>
            </a:r>
            <a:r>
              <a:rPr lang="en-GB" baseline="0" dirty="0" err="1" smtClean="0"/>
              <a:t>turbidez</a:t>
            </a:r>
            <a:r>
              <a:rPr lang="en-GB" baseline="0" dirty="0" smtClean="0"/>
              <a:t>, </a:t>
            </a:r>
            <a:r>
              <a:rPr lang="en-GB" baseline="0" dirty="0" err="1" smtClean="0"/>
              <a:t>materia</a:t>
            </a:r>
            <a:r>
              <a:rPr lang="en-GB" baseline="0" dirty="0" smtClean="0"/>
              <a:t> </a:t>
            </a:r>
            <a:r>
              <a:rPr lang="en-GB" baseline="0" dirty="0" err="1" smtClean="0"/>
              <a:t>orgánica</a:t>
            </a:r>
            <a:r>
              <a:rPr lang="en-GB" baseline="0" dirty="0" smtClean="0"/>
              <a:t>, </a:t>
            </a:r>
            <a:r>
              <a:rPr lang="en-GB" baseline="0" dirty="0" err="1" smtClean="0"/>
              <a:t>amoniaco</a:t>
            </a:r>
            <a:r>
              <a:rPr lang="en-GB" baseline="0" dirty="0" smtClean="0"/>
              <a:t>, </a:t>
            </a:r>
            <a:r>
              <a:rPr lang="en-GB" baseline="0" dirty="0" err="1" smtClean="0"/>
              <a:t>temperatura</a:t>
            </a:r>
            <a:r>
              <a:rPr lang="en-GB" baseline="0" dirty="0" smtClean="0"/>
              <a:t> y pH</a:t>
            </a:r>
            <a:endParaRPr lang="en-GB" dirty="0" smtClean="0"/>
          </a:p>
          <a:p>
            <a:pPr eaLnBrk="1" hangingPunct="1">
              <a:spcBef>
                <a:spcPct val="0"/>
              </a:spcBef>
              <a:buFontTx/>
              <a:buChar char="•"/>
            </a:pPr>
            <a:r>
              <a:rPr lang="en-GB" dirty="0" smtClean="0"/>
              <a:t>Para </a:t>
            </a:r>
            <a:r>
              <a:rPr lang="en-GB" dirty="0" err="1" smtClean="0"/>
              <a:t>elevados</a:t>
            </a:r>
            <a:r>
              <a:rPr lang="en-GB" dirty="0" smtClean="0"/>
              <a:t> </a:t>
            </a:r>
            <a:r>
              <a:rPr lang="en-GB" dirty="0" err="1" smtClean="0"/>
              <a:t>niveles</a:t>
            </a:r>
            <a:r>
              <a:rPr lang="en-GB" baseline="0" dirty="0" smtClean="0"/>
              <a:t> de </a:t>
            </a:r>
            <a:r>
              <a:rPr lang="en-GB" baseline="0" dirty="0" err="1" smtClean="0"/>
              <a:t>turbidez</a:t>
            </a:r>
            <a:r>
              <a:rPr lang="en-GB" baseline="0" dirty="0" smtClean="0"/>
              <a:t>, el </a:t>
            </a:r>
            <a:r>
              <a:rPr lang="en-GB" baseline="0" dirty="0" err="1" smtClean="0"/>
              <a:t>agua</a:t>
            </a:r>
            <a:r>
              <a:rPr lang="en-GB" baseline="0" dirty="0" smtClean="0"/>
              <a:t> </a:t>
            </a:r>
            <a:r>
              <a:rPr lang="en-GB" baseline="0" dirty="0" err="1" smtClean="0"/>
              <a:t>debería</a:t>
            </a:r>
            <a:r>
              <a:rPr lang="en-GB" baseline="0" dirty="0" smtClean="0"/>
              <a:t> </a:t>
            </a:r>
            <a:r>
              <a:rPr lang="en-GB" baseline="0" dirty="0" err="1" smtClean="0"/>
              <a:t>sedimentarse</a:t>
            </a:r>
            <a:r>
              <a:rPr lang="en-GB" baseline="0" dirty="0" smtClean="0"/>
              <a:t> o </a:t>
            </a:r>
            <a:r>
              <a:rPr lang="en-GB" baseline="0" dirty="0" err="1" smtClean="0"/>
              <a:t>filtrarse</a:t>
            </a:r>
            <a:r>
              <a:rPr lang="en-GB" baseline="0" dirty="0" smtClean="0"/>
              <a:t> antes de </a:t>
            </a:r>
            <a:r>
              <a:rPr lang="en-GB" baseline="0" dirty="0" err="1" smtClean="0"/>
              <a:t>añadir</a:t>
            </a:r>
            <a:r>
              <a:rPr lang="en-GB" baseline="0" dirty="0" smtClean="0"/>
              <a:t> el </a:t>
            </a:r>
            <a:r>
              <a:rPr lang="en-GB" baseline="0" dirty="0" err="1" smtClean="0"/>
              <a:t>cloro</a:t>
            </a:r>
            <a:r>
              <a:rPr lang="en-GB" baseline="0" dirty="0" smtClean="0"/>
              <a:t>. </a:t>
            </a:r>
            <a:r>
              <a:rPr lang="en-GB" baseline="0" dirty="0" err="1" smtClean="0"/>
              <a:t>Estos</a:t>
            </a:r>
            <a:r>
              <a:rPr lang="en-GB" baseline="0" dirty="0" smtClean="0"/>
              <a:t> </a:t>
            </a:r>
            <a:r>
              <a:rPr lang="en-GB" baseline="0" dirty="0" err="1" smtClean="0"/>
              <a:t>procesos</a:t>
            </a:r>
            <a:r>
              <a:rPr lang="en-GB" baseline="0" dirty="0" smtClean="0"/>
              <a:t> </a:t>
            </a:r>
            <a:r>
              <a:rPr lang="en-GB" baseline="0" dirty="0" err="1" smtClean="0"/>
              <a:t>removerán</a:t>
            </a:r>
            <a:r>
              <a:rPr lang="en-GB" baseline="0" dirty="0" smtClean="0"/>
              <a:t> </a:t>
            </a:r>
            <a:r>
              <a:rPr lang="en-GB" baseline="0" dirty="0" err="1" smtClean="0"/>
              <a:t>algunas</a:t>
            </a:r>
            <a:r>
              <a:rPr lang="en-GB" baseline="0" dirty="0" smtClean="0"/>
              <a:t> de </a:t>
            </a:r>
            <a:r>
              <a:rPr lang="en-GB" baseline="0" dirty="0" err="1" smtClean="0"/>
              <a:t>las</a:t>
            </a:r>
            <a:r>
              <a:rPr lang="en-GB" baseline="0" dirty="0" smtClean="0"/>
              <a:t> </a:t>
            </a:r>
            <a:r>
              <a:rPr lang="en-GB" baseline="0" dirty="0" err="1" smtClean="0"/>
              <a:t>partículas</a:t>
            </a:r>
            <a:r>
              <a:rPr lang="en-GB" baseline="0" dirty="0" smtClean="0"/>
              <a:t> en </a:t>
            </a:r>
            <a:r>
              <a:rPr lang="en-GB" baseline="0" dirty="0" err="1" smtClean="0"/>
              <a:t>suspensión</a:t>
            </a:r>
            <a:r>
              <a:rPr lang="en-GB" baseline="0" dirty="0" smtClean="0"/>
              <a:t> y </a:t>
            </a:r>
            <a:r>
              <a:rPr lang="en-GB" baseline="0" dirty="0" err="1" smtClean="0"/>
              <a:t>mejorará</a:t>
            </a:r>
            <a:r>
              <a:rPr lang="en-GB" baseline="0" dirty="0" smtClean="0"/>
              <a:t> la </a:t>
            </a:r>
            <a:r>
              <a:rPr lang="en-GB" baseline="0" dirty="0" err="1" smtClean="0"/>
              <a:t>reacción</a:t>
            </a:r>
            <a:r>
              <a:rPr lang="en-GB" baseline="0" dirty="0" smtClean="0"/>
              <a:t> entre el </a:t>
            </a:r>
            <a:r>
              <a:rPr lang="en-GB" baseline="0" dirty="0" err="1" smtClean="0"/>
              <a:t>cloro</a:t>
            </a:r>
            <a:r>
              <a:rPr lang="en-GB" baseline="0" dirty="0" smtClean="0"/>
              <a:t> y los </a:t>
            </a:r>
            <a:r>
              <a:rPr lang="en-GB" baseline="0" dirty="0" err="1" smtClean="0"/>
              <a:t>patógenos</a:t>
            </a:r>
            <a:r>
              <a:rPr lang="en-GB" baseline="0" dirty="0" smtClean="0"/>
              <a:t>.</a:t>
            </a:r>
            <a:endParaRPr lang="en-GB" dirty="0" smtClean="0"/>
          </a:p>
          <a:p>
            <a:pPr eaLnBrk="1" hangingPunct="1">
              <a:spcBef>
                <a:spcPct val="0"/>
              </a:spcBef>
              <a:buFontTx/>
              <a:buChar char="•"/>
            </a:pPr>
            <a:r>
              <a:rPr lang="en-CA" i="1" dirty="0" err="1" smtClean="0"/>
              <a:t>Toxoplasma</a:t>
            </a:r>
            <a:r>
              <a:rPr lang="en-CA" dirty="0" smtClean="0"/>
              <a:t> </a:t>
            </a:r>
            <a:r>
              <a:rPr lang="en-CA" dirty="0" err="1" smtClean="0"/>
              <a:t>oocysts</a:t>
            </a:r>
            <a:r>
              <a:rPr lang="en-CA" dirty="0" smtClean="0"/>
              <a:t> y C</a:t>
            </a:r>
            <a:r>
              <a:rPr lang="en-CA" i="1" dirty="0" smtClean="0"/>
              <a:t>ryptosporidium</a:t>
            </a:r>
            <a:r>
              <a:rPr lang="en-CA" dirty="0" smtClean="0"/>
              <a:t> </a:t>
            </a:r>
            <a:r>
              <a:rPr lang="en-CA" i="1" dirty="0" err="1" smtClean="0"/>
              <a:t>parvum</a:t>
            </a:r>
            <a:r>
              <a:rPr lang="en-CA" dirty="0" smtClean="0"/>
              <a:t> </a:t>
            </a:r>
            <a:r>
              <a:rPr lang="en-CA" dirty="0" err="1" smtClean="0"/>
              <a:t>oocysts</a:t>
            </a:r>
            <a:r>
              <a:rPr lang="en-CA" baseline="0" dirty="0" smtClean="0"/>
              <a:t> son </a:t>
            </a:r>
            <a:r>
              <a:rPr lang="en-CA" baseline="0" dirty="0" err="1" smtClean="0"/>
              <a:t>altamente</a:t>
            </a:r>
            <a:r>
              <a:rPr lang="en-CA" baseline="0" dirty="0" smtClean="0"/>
              <a:t> </a:t>
            </a:r>
            <a:r>
              <a:rPr lang="en-CA" baseline="0" dirty="0" err="1" smtClean="0"/>
              <a:t>resistentes</a:t>
            </a:r>
            <a:r>
              <a:rPr lang="en-CA" baseline="0" dirty="0" smtClean="0"/>
              <a:t> a la </a:t>
            </a:r>
            <a:r>
              <a:rPr lang="en-CA" baseline="0" dirty="0" err="1" smtClean="0"/>
              <a:t>desinfección</a:t>
            </a:r>
            <a:r>
              <a:rPr lang="en-CA" baseline="0" dirty="0" smtClean="0"/>
              <a:t> </a:t>
            </a:r>
            <a:r>
              <a:rPr lang="en-CA" baseline="0" dirty="0" err="1" smtClean="0"/>
              <a:t>por</a:t>
            </a:r>
            <a:r>
              <a:rPr lang="en-CA" baseline="0" dirty="0" smtClean="0"/>
              <a:t> </a:t>
            </a:r>
            <a:r>
              <a:rPr lang="en-CA" baseline="0" dirty="0" err="1" smtClean="0"/>
              <a:t>cloro</a:t>
            </a:r>
            <a:r>
              <a:rPr lang="en-CA" baseline="0" dirty="0" smtClean="0"/>
              <a:t> </a:t>
            </a:r>
            <a:r>
              <a:rPr lang="en-CA" dirty="0" smtClean="0"/>
              <a:t>(CDC, 2007). No</a:t>
            </a:r>
            <a:r>
              <a:rPr lang="en-CA" baseline="0" dirty="0" smtClean="0"/>
              <a:t> </a:t>
            </a:r>
            <a:r>
              <a:rPr lang="en-CA" baseline="0" dirty="0" err="1" smtClean="0"/>
              <a:t>debería</a:t>
            </a:r>
            <a:r>
              <a:rPr lang="en-CA" baseline="0" dirty="0" smtClean="0"/>
              <a:t> </a:t>
            </a:r>
            <a:r>
              <a:rPr lang="en-CA" baseline="0" dirty="0" err="1" smtClean="0"/>
              <a:t>esperarse</a:t>
            </a:r>
            <a:r>
              <a:rPr lang="en-CA" baseline="0" dirty="0" smtClean="0"/>
              <a:t> </a:t>
            </a:r>
            <a:r>
              <a:rPr lang="en-CA" baseline="0" dirty="0" err="1" smtClean="0"/>
              <a:t>que</a:t>
            </a:r>
            <a:r>
              <a:rPr lang="en-CA" baseline="0" dirty="0" smtClean="0"/>
              <a:t> e</a:t>
            </a:r>
            <a:r>
              <a:rPr lang="en-CA" dirty="0" smtClean="0"/>
              <a:t>l </a:t>
            </a:r>
            <a:r>
              <a:rPr lang="en-CA" dirty="0" err="1" smtClean="0"/>
              <a:t>cloro</a:t>
            </a:r>
            <a:r>
              <a:rPr lang="en-CA" dirty="0" smtClean="0"/>
              <a:t> </a:t>
            </a:r>
            <a:r>
              <a:rPr lang="en-CA" dirty="0" err="1" smtClean="0"/>
              <a:t>por</a:t>
            </a:r>
            <a:r>
              <a:rPr lang="en-CA" dirty="0" smtClean="0"/>
              <a:t> </a:t>
            </a:r>
            <a:r>
              <a:rPr lang="en-CA" dirty="0" err="1" smtClean="0"/>
              <a:t>sí</a:t>
            </a:r>
            <a:r>
              <a:rPr lang="en-CA" dirty="0" smtClean="0"/>
              <a:t> solo </a:t>
            </a:r>
            <a:r>
              <a:rPr lang="en-CA" dirty="0" err="1" smtClean="0"/>
              <a:t>inactivara</a:t>
            </a:r>
            <a:r>
              <a:rPr lang="en-CA" dirty="0" smtClean="0"/>
              <a:t> </a:t>
            </a:r>
            <a:r>
              <a:rPr lang="en-CA" dirty="0" err="1" smtClean="0"/>
              <a:t>estos</a:t>
            </a:r>
            <a:r>
              <a:rPr lang="en-CA" dirty="0" smtClean="0"/>
              <a:t> </a:t>
            </a:r>
            <a:r>
              <a:rPr lang="en-CA" dirty="0" err="1" smtClean="0"/>
              <a:t>patógenos</a:t>
            </a:r>
            <a:r>
              <a:rPr lang="en-CA" dirty="0" smtClean="0"/>
              <a:t>. </a:t>
            </a:r>
            <a:r>
              <a:rPr lang="en-CA" dirty="0" err="1" smtClean="0"/>
              <a:t>AWWA</a:t>
            </a:r>
            <a:r>
              <a:rPr lang="en-CA" dirty="0" smtClean="0"/>
              <a:t> (2006) </a:t>
            </a:r>
            <a:r>
              <a:rPr lang="en-CA" dirty="0" err="1" smtClean="0"/>
              <a:t>muestra</a:t>
            </a:r>
            <a:r>
              <a:rPr lang="en-CA" dirty="0" smtClean="0"/>
              <a:t> </a:t>
            </a:r>
            <a:r>
              <a:rPr lang="en-CA" dirty="0" err="1" smtClean="0"/>
              <a:t>que</a:t>
            </a:r>
            <a:r>
              <a:rPr lang="en-CA" dirty="0" smtClean="0"/>
              <a:t> el </a:t>
            </a:r>
            <a:r>
              <a:rPr lang="en-CA" dirty="0" err="1" smtClean="0"/>
              <a:t>cloro</a:t>
            </a:r>
            <a:r>
              <a:rPr lang="en-CA" dirty="0" smtClean="0"/>
              <a:t> </a:t>
            </a:r>
            <a:r>
              <a:rPr lang="en-CA" dirty="0" err="1" smtClean="0"/>
              <a:t>es</a:t>
            </a:r>
            <a:r>
              <a:rPr lang="en-CA" dirty="0" smtClean="0"/>
              <a:t> </a:t>
            </a:r>
            <a:r>
              <a:rPr lang="en-CA" dirty="0" err="1" smtClean="0"/>
              <a:t>inefectivo</a:t>
            </a:r>
            <a:r>
              <a:rPr lang="en-CA" dirty="0" smtClean="0"/>
              <a:t> </a:t>
            </a:r>
            <a:r>
              <a:rPr lang="en-CA" dirty="0" err="1" smtClean="0"/>
              <a:t>para</a:t>
            </a:r>
            <a:r>
              <a:rPr lang="en-CA" dirty="0" smtClean="0"/>
              <a:t> los </a:t>
            </a:r>
            <a:r>
              <a:rPr lang="en-CA" dirty="0" err="1" smtClean="0"/>
              <a:t>huevos</a:t>
            </a:r>
            <a:r>
              <a:rPr lang="en-CA" baseline="0" dirty="0" smtClean="0"/>
              <a:t> de </a:t>
            </a:r>
            <a:r>
              <a:rPr lang="en-GB" i="1" dirty="0" err="1" smtClean="0"/>
              <a:t>Ascariasis</a:t>
            </a:r>
            <a:r>
              <a:rPr lang="en-GB" i="1" dirty="0" smtClean="0"/>
              <a:t> </a:t>
            </a:r>
            <a:r>
              <a:rPr lang="en-GB" i="1" dirty="0" err="1" smtClean="0"/>
              <a:t>lumbricoides</a:t>
            </a:r>
            <a:r>
              <a:rPr lang="en-CA" dirty="0" smtClean="0"/>
              <a:t>. Mercado-Burgos y col.(1975) </a:t>
            </a:r>
            <a:r>
              <a:rPr lang="en-CA" dirty="0" err="1" smtClean="0"/>
              <a:t>muestra</a:t>
            </a:r>
            <a:r>
              <a:rPr lang="en-CA" dirty="0" smtClean="0"/>
              <a:t> </a:t>
            </a:r>
            <a:r>
              <a:rPr lang="en-CA" dirty="0" err="1" smtClean="0"/>
              <a:t>una</a:t>
            </a:r>
            <a:r>
              <a:rPr lang="en-CA" dirty="0" smtClean="0"/>
              <a:t> </a:t>
            </a:r>
            <a:r>
              <a:rPr lang="en-CA" dirty="0" err="1" smtClean="0"/>
              <a:t>eficacia</a:t>
            </a:r>
            <a:r>
              <a:rPr lang="en-CA" baseline="0" dirty="0" smtClean="0"/>
              <a:t> </a:t>
            </a:r>
            <a:r>
              <a:rPr lang="en-CA" baseline="0" dirty="0" err="1" smtClean="0"/>
              <a:t>moderada</a:t>
            </a:r>
            <a:r>
              <a:rPr lang="en-CA" baseline="0" dirty="0" smtClean="0"/>
              <a:t> </a:t>
            </a:r>
            <a:r>
              <a:rPr lang="en-CA" baseline="0" dirty="0" err="1" smtClean="0"/>
              <a:t>para</a:t>
            </a:r>
            <a:r>
              <a:rPr lang="en-CA" baseline="0" dirty="0" smtClean="0"/>
              <a:t> </a:t>
            </a:r>
            <a:r>
              <a:rPr lang="en-CA" baseline="0" dirty="0" err="1" smtClean="0"/>
              <a:t>las</a:t>
            </a:r>
            <a:r>
              <a:rPr lang="en-CA" baseline="0" dirty="0" smtClean="0"/>
              <a:t> </a:t>
            </a:r>
            <a:r>
              <a:rPr lang="en-CA" baseline="0" dirty="0" err="1" smtClean="0"/>
              <a:t>especies</a:t>
            </a:r>
            <a:r>
              <a:rPr lang="en-CA" baseline="0" dirty="0" smtClean="0"/>
              <a:t> </a:t>
            </a:r>
            <a:r>
              <a:rPr lang="en-CA" i="1" dirty="0" err="1" smtClean="0"/>
              <a:t>esquistosoma</a:t>
            </a:r>
            <a:r>
              <a:rPr lang="en-CA" dirty="0" smtClean="0"/>
              <a:t>. </a:t>
            </a:r>
            <a:r>
              <a:rPr lang="en-CA" dirty="0" err="1" smtClean="0"/>
              <a:t>Asume</a:t>
            </a:r>
            <a:r>
              <a:rPr lang="en-CA" baseline="0" dirty="0" smtClean="0"/>
              <a:t> </a:t>
            </a:r>
            <a:r>
              <a:rPr lang="en-CA" baseline="0" dirty="0" err="1" smtClean="0"/>
              <a:t>moderada</a:t>
            </a:r>
            <a:r>
              <a:rPr lang="en-CA" baseline="0" dirty="0" smtClean="0"/>
              <a:t> </a:t>
            </a:r>
            <a:r>
              <a:rPr lang="en-CA" baseline="0" dirty="0" err="1" smtClean="0"/>
              <a:t>eficacia</a:t>
            </a:r>
            <a:r>
              <a:rPr lang="en-CA" baseline="0" dirty="0" smtClean="0"/>
              <a:t> </a:t>
            </a:r>
            <a:r>
              <a:rPr lang="en-CA" baseline="0" dirty="0" err="1" smtClean="0"/>
              <a:t>para</a:t>
            </a:r>
            <a:r>
              <a:rPr lang="en-CA" baseline="0" dirty="0" smtClean="0"/>
              <a:t> </a:t>
            </a:r>
            <a:r>
              <a:rPr lang="en-GB" i="1" dirty="0" err="1" smtClean="0"/>
              <a:t>Dracunculus</a:t>
            </a:r>
            <a:r>
              <a:rPr lang="en-GB" i="1" dirty="0" smtClean="0"/>
              <a:t> </a:t>
            </a:r>
            <a:r>
              <a:rPr lang="en-GB" i="1" dirty="0" err="1" smtClean="0"/>
              <a:t>medinensis</a:t>
            </a:r>
            <a:r>
              <a:rPr lang="en-CA" dirty="0" smtClean="0"/>
              <a:t> </a:t>
            </a:r>
          </a:p>
          <a:p>
            <a:pPr eaLnBrk="1" hangingPunct="1">
              <a:spcBef>
                <a:spcPct val="0"/>
              </a:spcBef>
            </a:pPr>
            <a:endParaRPr lang="en-CA" dirty="0" smtClean="0"/>
          </a:p>
          <a:p>
            <a:pPr eaLnBrk="1" hangingPunct="1">
              <a:spcBef>
                <a:spcPct val="0"/>
              </a:spcBef>
            </a:pPr>
            <a:r>
              <a:rPr lang="en-GB" b="1" dirty="0" err="1" smtClean="0"/>
              <a:t>Efectividad</a:t>
            </a:r>
            <a:endParaRPr lang="en-GB" u="sng" dirty="0" smtClean="0"/>
          </a:p>
          <a:p>
            <a:pPr eaLnBrk="1" hangingPunct="1">
              <a:spcBef>
                <a:spcPct val="0"/>
              </a:spcBef>
            </a:pPr>
            <a:r>
              <a:rPr lang="en-GB" u="sng" dirty="0" err="1" smtClean="0"/>
              <a:t>calidad</a:t>
            </a:r>
            <a:r>
              <a:rPr lang="en-GB" dirty="0" smtClean="0"/>
              <a:t>: </a:t>
            </a:r>
            <a:r>
              <a:rPr lang="en-GB" dirty="0" err="1" smtClean="0"/>
              <a:t>muy</a:t>
            </a:r>
            <a:r>
              <a:rPr lang="en-GB" dirty="0" smtClean="0"/>
              <a:t> </a:t>
            </a:r>
            <a:r>
              <a:rPr lang="en-GB" dirty="0" err="1" smtClean="0"/>
              <a:t>efectivo</a:t>
            </a:r>
            <a:r>
              <a:rPr lang="en-GB" dirty="0" smtClean="0"/>
              <a:t> </a:t>
            </a:r>
            <a:r>
              <a:rPr lang="en-GB" dirty="0" err="1" smtClean="0"/>
              <a:t>removiendo</a:t>
            </a:r>
            <a:r>
              <a:rPr lang="en-GB" dirty="0" smtClean="0"/>
              <a:t> </a:t>
            </a:r>
            <a:r>
              <a:rPr lang="en-GB" dirty="0" err="1" smtClean="0"/>
              <a:t>bacterias</a:t>
            </a:r>
            <a:r>
              <a:rPr lang="en-GB" dirty="0" smtClean="0"/>
              <a:t>; no </a:t>
            </a:r>
            <a:r>
              <a:rPr lang="en-GB" dirty="0" err="1" smtClean="0"/>
              <a:t>efectivo</a:t>
            </a:r>
            <a:r>
              <a:rPr lang="en-GB" dirty="0" smtClean="0"/>
              <a:t> </a:t>
            </a:r>
            <a:r>
              <a:rPr lang="en-GB" dirty="0" err="1" smtClean="0"/>
              <a:t>para</a:t>
            </a:r>
            <a:r>
              <a:rPr lang="en-GB" dirty="0" smtClean="0"/>
              <a:t> </a:t>
            </a:r>
            <a:r>
              <a:rPr lang="en-GB" dirty="0" err="1" smtClean="0"/>
              <a:t>ciertos</a:t>
            </a:r>
            <a:r>
              <a:rPr lang="en-GB" baseline="0" dirty="0" smtClean="0"/>
              <a:t> </a:t>
            </a:r>
            <a:r>
              <a:rPr lang="en-GB" baseline="0" dirty="0" err="1" smtClean="0"/>
              <a:t>tipos</a:t>
            </a:r>
            <a:r>
              <a:rPr lang="en-GB" baseline="0" dirty="0" smtClean="0"/>
              <a:t> de </a:t>
            </a:r>
            <a:r>
              <a:rPr lang="en-GB" baseline="0" dirty="0" err="1" smtClean="0"/>
              <a:t>protozoos</a:t>
            </a:r>
            <a:r>
              <a:rPr lang="en-GB" baseline="0" dirty="0" smtClean="0"/>
              <a:t>; </a:t>
            </a:r>
            <a:r>
              <a:rPr lang="en-GB" baseline="0" dirty="0" err="1" smtClean="0"/>
              <a:t>protege</a:t>
            </a:r>
            <a:r>
              <a:rPr lang="en-GB" baseline="0" dirty="0" smtClean="0"/>
              <a:t> el </a:t>
            </a:r>
            <a:r>
              <a:rPr lang="en-GB" baseline="0" dirty="0" err="1" smtClean="0"/>
              <a:t>agua</a:t>
            </a:r>
            <a:r>
              <a:rPr lang="en-GB" baseline="0" dirty="0" smtClean="0"/>
              <a:t> </a:t>
            </a:r>
            <a:r>
              <a:rPr lang="en-GB" baseline="0" dirty="0" err="1" smtClean="0"/>
              <a:t>frente</a:t>
            </a:r>
            <a:r>
              <a:rPr lang="en-GB" baseline="0" dirty="0" smtClean="0"/>
              <a:t> a la </a:t>
            </a:r>
            <a:r>
              <a:rPr lang="en-GB" baseline="0" dirty="0" err="1" smtClean="0"/>
              <a:t>recontaminación</a:t>
            </a:r>
            <a:r>
              <a:rPr lang="en-GB" baseline="0" dirty="0" smtClean="0"/>
              <a:t>. </a:t>
            </a:r>
            <a:endParaRPr lang="en-GB" u="sng" dirty="0" smtClean="0"/>
          </a:p>
          <a:p>
            <a:pPr eaLnBrk="1" hangingPunct="1">
              <a:spcBef>
                <a:spcPct val="0"/>
              </a:spcBef>
            </a:pPr>
            <a:r>
              <a:rPr lang="en-GB" u="sng" dirty="0" err="1" smtClean="0"/>
              <a:t>cantidad</a:t>
            </a:r>
            <a:r>
              <a:rPr lang="en-GB" dirty="0" smtClean="0"/>
              <a:t>: </a:t>
            </a:r>
            <a:r>
              <a:rPr lang="en-GB" dirty="0" err="1" smtClean="0"/>
              <a:t>depende</a:t>
            </a:r>
            <a:r>
              <a:rPr lang="en-GB" dirty="0" smtClean="0"/>
              <a:t> del </a:t>
            </a:r>
            <a:r>
              <a:rPr lang="en-GB" dirty="0" err="1" smtClean="0"/>
              <a:t>tamaño</a:t>
            </a:r>
            <a:r>
              <a:rPr lang="en-GB" dirty="0" smtClean="0"/>
              <a:t> del </a:t>
            </a:r>
            <a:r>
              <a:rPr lang="en-GB" dirty="0" err="1" smtClean="0"/>
              <a:t>contenedor</a:t>
            </a:r>
            <a:r>
              <a:rPr lang="en-GB" dirty="0" smtClean="0"/>
              <a:t> </a:t>
            </a:r>
            <a:r>
              <a:rPr lang="en-GB" dirty="0" err="1" smtClean="0"/>
              <a:t>que</a:t>
            </a:r>
            <a:r>
              <a:rPr lang="en-GB" dirty="0" smtClean="0"/>
              <a:t> se </a:t>
            </a:r>
            <a:r>
              <a:rPr lang="en-GB" dirty="0" err="1" smtClean="0"/>
              <a:t>esté</a:t>
            </a:r>
            <a:r>
              <a:rPr lang="en-GB" dirty="0" smtClean="0"/>
              <a:t> </a:t>
            </a:r>
            <a:r>
              <a:rPr lang="en-GB" dirty="0" err="1" smtClean="0"/>
              <a:t>usando</a:t>
            </a:r>
            <a:endParaRPr lang="en-GB" u="sng" dirty="0" smtClean="0"/>
          </a:p>
          <a:p>
            <a:pPr eaLnBrk="1" hangingPunct="1">
              <a:spcBef>
                <a:spcPct val="0"/>
              </a:spcBef>
            </a:pPr>
            <a:r>
              <a:rPr lang="en-GB" u="sng" dirty="0" smtClean="0"/>
              <a:t>Agua local</a:t>
            </a:r>
            <a:r>
              <a:rPr lang="en-GB" dirty="0" smtClean="0"/>
              <a:t>: </a:t>
            </a:r>
            <a:r>
              <a:rPr lang="en-GB" dirty="0" err="1" smtClean="0"/>
              <a:t>debería</a:t>
            </a:r>
            <a:r>
              <a:rPr lang="en-GB" dirty="0" smtClean="0"/>
              <a:t> </a:t>
            </a:r>
            <a:r>
              <a:rPr lang="en-GB" dirty="0" err="1" smtClean="0"/>
              <a:t>usarse</a:t>
            </a:r>
            <a:r>
              <a:rPr lang="en-GB" baseline="0" dirty="0" smtClean="0"/>
              <a:t> </a:t>
            </a:r>
            <a:r>
              <a:rPr lang="en-GB" baseline="0" dirty="0" err="1" smtClean="0"/>
              <a:t>sólo</a:t>
            </a:r>
            <a:r>
              <a:rPr lang="en-GB" baseline="0" dirty="0" smtClean="0"/>
              <a:t> con </a:t>
            </a:r>
            <a:r>
              <a:rPr lang="en-GB" baseline="0" dirty="0" err="1" smtClean="0"/>
              <a:t>agua</a:t>
            </a:r>
            <a:r>
              <a:rPr lang="en-GB" baseline="0" dirty="0" smtClean="0"/>
              <a:t> </a:t>
            </a:r>
            <a:r>
              <a:rPr lang="en-GB" baseline="0" dirty="0" err="1" smtClean="0"/>
              <a:t>clara</a:t>
            </a:r>
            <a:r>
              <a:rPr lang="en-GB" baseline="0" dirty="0" smtClean="0"/>
              <a:t>; </a:t>
            </a:r>
            <a:r>
              <a:rPr lang="en-GB" baseline="0" dirty="0" err="1" smtClean="0"/>
              <a:t>puede</a:t>
            </a:r>
            <a:r>
              <a:rPr lang="en-GB" baseline="0" dirty="0" smtClean="0"/>
              <a:t> </a:t>
            </a:r>
            <a:r>
              <a:rPr lang="en-GB" baseline="0" dirty="0" err="1" smtClean="0"/>
              <a:t>necesitar</a:t>
            </a:r>
            <a:r>
              <a:rPr lang="en-GB" baseline="0" dirty="0" smtClean="0"/>
              <a:t> </a:t>
            </a:r>
            <a:r>
              <a:rPr lang="en-GB" baseline="0" dirty="0" err="1" smtClean="0"/>
              <a:t>sedimentación</a:t>
            </a:r>
            <a:r>
              <a:rPr lang="en-GB" baseline="0" dirty="0" smtClean="0"/>
              <a:t> y </a:t>
            </a:r>
            <a:r>
              <a:rPr lang="en-GB" baseline="0" dirty="0" err="1" smtClean="0"/>
              <a:t>filtrar</a:t>
            </a:r>
            <a:r>
              <a:rPr lang="en-GB" baseline="0" dirty="0" smtClean="0"/>
              <a:t> el </a:t>
            </a:r>
            <a:r>
              <a:rPr lang="en-GB" baseline="0" dirty="0" err="1" smtClean="0"/>
              <a:t>agua</a:t>
            </a:r>
            <a:r>
              <a:rPr lang="en-GB" baseline="0" dirty="0" smtClean="0"/>
              <a:t> antes de </a:t>
            </a:r>
            <a:r>
              <a:rPr lang="en-GB" baseline="0" dirty="0" err="1" smtClean="0"/>
              <a:t>usar</a:t>
            </a:r>
            <a:r>
              <a:rPr lang="en-GB" baseline="0" dirty="0" smtClean="0"/>
              <a:t> el </a:t>
            </a:r>
            <a:r>
              <a:rPr lang="en-GB" baseline="0" dirty="0" err="1" smtClean="0"/>
              <a:t>cloro</a:t>
            </a:r>
            <a:endParaRPr lang="en-GB" dirty="0" smtClean="0"/>
          </a:p>
          <a:p>
            <a:pPr eaLnBrk="1" hangingPunct="1">
              <a:spcBef>
                <a:spcPct val="0"/>
              </a:spcBef>
            </a:pPr>
            <a:r>
              <a:rPr lang="en-GB" b="1" dirty="0" err="1" smtClean="0"/>
              <a:t>Conveniencia</a:t>
            </a:r>
            <a:endParaRPr lang="en-GB" b="1" u="sng" dirty="0" smtClean="0"/>
          </a:p>
          <a:p>
            <a:pPr eaLnBrk="1" hangingPunct="1">
              <a:spcBef>
                <a:spcPct val="0"/>
              </a:spcBef>
            </a:pPr>
            <a:r>
              <a:rPr lang="en-GB" u="sng" dirty="0" err="1" smtClean="0"/>
              <a:t>Disponibilidad</a:t>
            </a:r>
            <a:r>
              <a:rPr lang="en-GB" u="sng" baseline="0" dirty="0" smtClean="0"/>
              <a:t> local</a:t>
            </a:r>
            <a:r>
              <a:rPr lang="en-GB" dirty="0" smtClean="0"/>
              <a:t>: </a:t>
            </a:r>
            <a:r>
              <a:rPr lang="en-GB" dirty="0" err="1" smtClean="0"/>
              <a:t>Disponible</a:t>
            </a:r>
            <a:r>
              <a:rPr lang="en-GB" dirty="0" smtClean="0"/>
              <a:t> </a:t>
            </a:r>
            <a:r>
              <a:rPr lang="en-GB" dirty="0" err="1" smtClean="0"/>
              <a:t>para</a:t>
            </a:r>
            <a:r>
              <a:rPr lang="en-GB" dirty="0" smtClean="0"/>
              <a:t> </a:t>
            </a:r>
            <a:r>
              <a:rPr lang="en-GB" dirty="0" err="1" smtClean="0"/>
              <a:t>compra</a:t>
            </a:r>
            <a:r>
              <a:rPr lang="en-GB" baseline="0" dirty="0" smtClean="0"/>
              <a:t> en la </a:t>
            </a:r>
            <a:r>
              <a:rPr lang="en-GB" baseline="0" dirty="0" err="1" smtClean="0"/>
              <a:t>mayoría</a:t>
            </a:r>
            <a:r>
              <a:rPr lang="en-GB" baseline="0" dirty="0" smtClean="0"/>
              <a:t> de </a:t>
            </a:r>
            <a:r>
              <a:rPr lang="en-GB" baseline="0" dirty="0" err="1" smtClean="0"/>
              <a:t>lugares</a:t>
            </a:r>
            <a:endParaRPr lang="en-GB" u="sng" dirty="0" smtClean="0"/>
          </a:p>
          <a:p>
            <a:pPr eaLnBrk="1" hangingPunct="1">
              <a:spcBef>
                <a:spcPct val="0"/>
              </a:spcBef>
            </a:pPr>
            <a:r>
              <a:rPr lang="en-GB" u="sng" dirty="0" err="1" smtClean="0"/>
              <a:t>Tiempo</a:t>
            </a:r>
            <a:r>
              <a:rPr lang="en-GB" dirty="0" smtClean="0"/>
              <a:t>: </a:t>
            </a:r>
            <a:r>
              <a:rPr lang="en-GB" dirty="0" err="1" smtClean="0"/>
              <a:t>Necesidad</a:t>
            </a:r>
            <a:r>
              <a:rPr lang="en-GB" dirty="0" smtClean="0"/>
              <a:t> de </a:t>
            </a:r>
            <a:r>
              <a:rPr lang="en-GB" dirty="0" err="1" smtClean="0"/>
              <a:t>esperar</a:t>
            </a:r>
            <a:r>
              <a:rPr lang="en-GB" dirty="0" smtClean="0"/>
              <a:t> al</a:t>
            </a:r>
            <a:r>
              <a:rPr lang="en-GB" baseline="0" dirty="0" smtClean="0"/>
              <a:t> </a:t>
            </a:r>
            <a:r>
              <a:rPr lang="en-GB" baseline="0" dirty="0" err="1" smtClean="0"/>
              <a:t>menos</a:t>
            </a:r>
            <a:r>
              <a:rPr lang="en-GB" baseline="0" dirty="0" smtClean="0"/>
              <a:t> 30 </a:t>
            </a:r>
            <a:r>
              <a:rPr lang="en-GB" baseline="0" dirty="0" err="1" smtClean="0"/>
              <a:t>minutos</a:t>
            </a:r>
            <a:r>
              <a:rPr lang="en-GB" baseline="0" dirty="0" smtClean="0"/>
              <a:t> </a:t>
            </a:r>
            <a:r>
              <a:rPr lang="en-GB" baseline="0" dirty="0" err="1" smtClean="0"/>
              <a:t>después</a:t>
            </a:r>
            <a:r>
              <a:rPr lang="en-GB" baseline="0" dirty="0" smtClean="0"/>
              <a:t> de </a:t>
            </a:r>
            <a:r>
              <a:rPr lang="en-GB" baseline="0" dirty="0" err="1" smtClean="0"/>
              <a:t>añadir</a:t>
            </a:r>
            <a:r>
              <a:rPr lang="en-GB" baseline="0" dirty="0" smtClean="0"/>
              <a:t> el </a:t>
            </a:r>
            <a:r>
              <a:rPr lang="en-GB" baseline="0" dirty="0" err="1" smtClean="0"/>
              <a:t>cloro</a:t>
            </a:r>
            <a:endParaRPr lang="en-GB" u="sng" dirty="0" smtClean="0"/>
          </a:p>
          <a:p>
            <a:pPr eaLnBrk="1" hangingPunct="1">
              <a:spcBef>
                <a:spcPct val="0"/>
              </a:spcBef>
            </a:pPr>
            <a:r>
              <a:rPr lang="en-GB" u="sng" dirty="0" err="1" smtClean="0"/>
              <a:t>Operación</a:t>
            </a:r>
            <a:r>
              <a:rPr lang="en-GB" u="sng" dirty="0" smtClean="0"/>
              <a:t> y </a:t>
            </a:r>
            <a:r>
              <a:rPr lang="en-GB" u="sng" dirty="0" err="1" smtClean="0"/>
              <a:t>mantenimiento</a:t>
            </a:r>
            <a:r>
              <a:rPr lang="en-GB" dirty="0" smtClean="0"/>
              <a:t>: </a:t>
            </a:r>
            <a:r>
              <a:rPr lang="en-GB" dirty="0" err="1" smtClean="0"/>
              <a:t>Seguir</a:t>
            </a:r>
            <a:r>
              <a:rPr lang="en-GB" baseline="0" dirty="0" smtClean="0"/>
              <a:t> </a:t>
            </a:r>
            <a:r>
              <a:rPr lang="en-GB" baseline="0" dirty="0" err="1" smtClean="0"/>
              <a:t>las</a:t>
            </a:r>
            <a:r>
              <a:rPr lang="en-GB" baseline="0" dirty="0" smtClean="0"/>
              <a:t> </a:t>
            </a:r>
            <a:r>
              <a:rPr lang="en-GB" baseline="0" dirty="0" err="1" smtClean="0"/>
              <a:t>instrucciones</a:t>
            </a:r>
            <a:r>
              <a:rPr lang="en-GB" baseline="0" dirty="0" smtClean="0"/>
              <a:t> del </a:t>
            </a:r>
            <a:r>
              <a:rPr lang="en-GB" baseline="0" dirty="0" err="1" smtClean="0"/>
              <a:t>fabricante</a:t>
            </a:r>
            <a:r>
              <a:rPr lang="en-GB" baseline="0" dirty="0" smtClean="0"/>
              <a:t> </a:t>
            </a:r>
            <a:r>
              <a:rPr lang="en-GB" baseline="0" dirty="0" err="1" smtClean="0"/>
              <a:t>para</a:t>
            </a:r>
            <a:r>
              <a:rPr lang="en-GB" baseline="0" dirty="0" smtClean="0"/>
              <a:t> </a:t>
            </a:r>
            <a:r>
              <a:rPr lang="en-GB" baseline="0" dirty="0" err="1" smtClean="0"/>
              <a:t>productos</a:t>
            </a:r>
            <a:r>
              <a:rPr lang="en-GB" baseline="0" dirty="0" smtClean="0"/>
              <a:t> </a:t>
            </a:r>
            <a:r>
              <a:rPr lang="en-GB" baseline="0" dirty="0" err="1" smtClean="0"/>
              <a:t>específicos</a:t>
            </a:r>
            <a:r>
              <a:rPr lang="en-GB" baseline="0" dirty="0" smtClean="0"/>
              <a:t>; </a:t>
            </a:r>
            <a:r>
              <a:rPr lang="en-GB" baseline="0" dirty="0" err="1" smtClean="0"/>
              <a:t>almacene</a:t>
            </a:r>
            <a:r>
              <a:rPr lang="en-GB" baseline="0" dirty="0" smtClean="0"/>
              <a:t> el </a:t>
            </a:r>
            <a:r>
              <a:rPr lang="en-GB" baseline="0" dirty="0" err="1" smtClean="0"/>
              <a:t>cloro</a:t>
            </a:r>
            <a:r>
              <a:rPr lang="en-GB" baseline="0" dirty="0" smtClean="0"/>
              <a:t> </a:t>
            </a:r>
            <a:r>
              <a:rPr lang="en-GB" baseline="0" dirty="0" err="1" smtClean="0"/>
              <a:t>fuera</a:t>
            </a:r>
            <a:r>
              <a:rPr lang="en-GB" baseline="0" dirty="0" smtClean="0"/>
              <a:t> del </a:t>
            </a:r>
            <a:r>
              <a:rPr lang="en-GB" baseline="0" dirty="0" err="1" smtClean="0"/>
              <a:t>alcance</a:t>
            </a:r>
            <a:r>
              <a:rPr lang="en-GB" baseline="0" dirty="0" smtClean="0"/>
              <a:t> de los </a:t>
            </a:r>
            <a:r>
              <a:rPr lang="en-GB" baseline="0" dirty="0" err="1" smtClean="0"/>
              <a:t>niños</a:t>
            </a:r>
            <a:r>
              <a:rPr lang="en-GB" baseline="0" dirty="0" smtClean="0"/>
              <a:t>. </a:t>
            </a:r>
            <a:endParaRPr lang="en-GB" u="sng" dirty="0" smtClean="0"/>
          </a:p>
          <a:p>
            <a:pPr eaLnBrk="1" hangingPunct="1">
              <a:spcBef>
                <a:spcPct val="0"/>
              </a:spcBef>
            </a:pPr>
            <a:r>
              <a:rPr lang="en-GB" u="sng" dirty="0" err="1" smtClean="0"/>
              <a:t>Duración</a:t>
            </a:r>
            <a:r>
              <a:rPr lang="en-GB" dirty="0" smtClean="0"/>
              <a:t>: </a:t>
            </a:r>
            <a:r>
              <a:rPr lang="en-GB" dirty="0" err="1" smtClean="0"/>
              <a:t>hasta</a:t>
            </a:r>
            <a:r>
              <a:rPr lang="en-GB" dirty="0" smtClean="0"/>
              <a:t> 5 </a:t>
            </a:r>
            <a:r>
              <a:rPr lang="en-GB" dirty="0" err="1" smtClean="0"/>
              <a:t>años</a:t>
            </a:r>
            <a:r>
              <a:rPr lang="en-GB" baseline="0" dirty="0" smtClean="0"/>
              <a:t> </a:t>
            </a:r>
            <a:r>
              <a:rPr lang="en-GB" baseline="0" dirty="0" err="1" smtClean="0"/>
              <a:t>para</a:t>
            </a:r>
            <a:r>
              <a:rPr lang="en-GB" baseline="0" dirty="0" smtClean="0"/>
              <a:t> </a:t>
            </a:r>
            <a:r>
              <a:rPr lang="en-GB" baseline="0" dirty="0" err="1" smtClean="0"/>
              <a:t>las</a:t>
            </a:r>
            <a:r>
              <a:rPr lang="en-GB" baseline="0" dirty="0" smtClean="0"/>
              <a:t> </a:t>
            </a:r>
            <a:r>
              <a:rPr lang="en-GB" baseline="0" dirty="0" err="1" smtClean="0"/>
              <a:t>tabletas</a:t>
            </a:r>
            <a:r>
              <a:rPr lang="en-GB" baseline="0" dirty="0" smtClean="0"/>
              <a:t>; los </a:t>
            </a:r>
            <a:r>
              <a:rPr lang="en-GB" baseline="0" dirty="0" err="1" smtClean="0"/>
              <a:t>productos</a:t>
            </a:r>
            <a:r>
              <a:rPr lang="en-GB" baseline="0" dirty="0" smtClean="0"/>
              <a:t> de </a:t>
            </a:r>
            <a:r>
              <a:rPr lang="en-GB" baseline="0" dirty="0" err="1" smtClean="0"/>
              <a:t>cloro</a:t>
            </a:r>
            <a:r>
              <a:rPr lang="en-GB" baseline="0" dirty="0" smtClean="0"/>
              <a:t> </a:t>
            </a:r>
            <a:r>
              <a:rPr lang="en-GB" baseline="0" dirty="0" err="1" smtClean="0"/>
              <a:t>líquido</a:t>
            </a:r>
            <a:r>
              <a:rPr lang="en-GB" baseline="0" dirty="0" smtClean="0"/>
              <a:t> </a:t>
            </a:r>
            <a:r>
              <a:rPr lang="en-GB" baseline="0" dirty="0" err="1" smtClean="0"/>
              <a:t>deberían</a:t>
            </a:r>
            <a:r>
              <a:rPr lang="en-GB" baseline="0" dirty="0" smtClean="0"/>
              <a:t> </a:t>
            </a:r>
            <a:r>
              <a:rPr lang="en-GB" baseline="0" dirty="0" err="1" smtClean="0"/>
              <a:t>usarse</a:t>
            </a:r>
            <a:r>
              <a:rPr lang="en-GB" baseline="0" dirty="0" smtClean="0"/>
              <a:t> antes de los 3 </a:t>
            </a:r>
            <a:r>
              <a:rPr lang="en-GB" baseline="0" dirty="0" err="1" smtClean="0"/>
              <a:t>meses</a:t>
            </a:r>
            <a:r>
              <a:rPr lang="en-GB" baseline="0" dirty="0" smtClean="0"/>
              <a:t> de </a:t>
            </a:r>
            <a:r>
              <a:rPr lang="en-GB" baseline="0" dirty="0" err="1" smtClean="0"/>
              <a:t>haber</a:t>
            </a:r>
            <a:r>
              <a:rPr lang="en-GB" baseline="0" dirty="0" smtClean="0"/>
              <a:t> </a:t>
            </a:r>
            <a:r>
              <a:rPr lang="en-GB" baseline="0" dirty="0" err="1" smtClean="0"/>
              <a:t>sido</a:t>
            </a:r>
            <a:r>
              <a:rPr lang="en-GB" baseline="0" dirty="0" smtClean="0"/>
              <a:t> </a:t>
            </a:r>
            <a:r>
              <a:rPr lang="en-GB" baseline="0" dirty="0" err="1" smtClean="0"/>
              <a:t>fabricados</a:t>
            </a:r>
            <a:endParaRPr lang="en-GB" dirty="0" smtClean="0"/>
          </a:p>
          <a:p>
            <a:pPr eaLnBrk="1" hangingPunct="1">
              <a:spcBef>
                <a:spcPct val="0"/>
              </a:spcBef>
            </a:pPr>
            <a:r>
              <a:rPr lang="en-GB" b="1" dirty="0" err="1" smtClean="0"/>
              <a:t>Aceptación</a:t>
            </a:r>
            <a:endParaRPr lang="en-GB" u="sng" dirty="0" smtClean="0"/>
          </a:p>
          <a:p>
            <a:pPr eaLnBrk="1" hangingPunct="1">
              <a:spcBef>
                <a:spcPct val="0"/>
              </a:spcBef>
            </a:pPr>
            <a:r>
              <a:rPr lang="en-GB" u="sng" dirty="0" err="1" smtClean="0"/>
              <a:t>Sabor</a:t>
            </a:r>
            <a:r>
              <a:rPr lang="en-GB" u="sng" dirty="0" smtClean="0"/>
              <a:t>, </a:t>
            </a:r>
            <a:r>
              <a:rPr lang="en-GB" u="sng" dirty="0" err="1" smtClean="0"/>
              <a:t>olor</a:t>
            </a:r>
            <a:r>
              <a:rPr lang="en-GB" u="sng" dirty="0" smtClean="0"/>
              <a:t>, </a:t>
            </a:r>
            <a:r>
              <a:rPr lang="en-GB" u="sng" dirty="0" err="1" smtClean="0"/>
              <a:t>color</a:t>
            </a:r>
            <a:r>
              <a:rPr lang="en-GB" u="sng" dirty="0" smtClean="0"/>
              <a:t>: </a:t>
            </a:r>
            <a:r>
              <a:rPr lang="en-GB" u="none" baseline="0" dirty="0" smtClean="0"/>
              <a:t> A </a:t>
            </a:r>
            <a:r>
              <a:rPr lang="en-GB" u="none" baseline="0" dirty="0" err="1" smtClean="0"/>
              <a:t>algunas</a:t>
            </a:r>
            <a:r>
              <a:rPr lang="en-GB" u="none" baseline="0" dirty="0" smtClean="0"/>
              <a:t> personas no les </a:t>
            </a:r>
            <a:r>
              <a:rPr lang="en-GB" u="none" baseline="0" dirty="0" err="1" smtClean="0"/>
              <a:t>gusta</a:t>
            </a:r>
            <a:r>
              <a:rPr lang="en-GB" u="none" baseline="0" dirty="0" smtClean="0"/>
              <a:t> el </a:t>
            </a:r>
            <a:r>
              <a:rPr lang="en-GB" u="none" baseline="0" dirty="0" err="1" smtClean="0"/>
              <a:t>sabor</a:t>
            </a:r>
            <a:r>
              <a:rPr lang="en-GB" u="none" baseline="0" dirty="0" smtClean="0"/>
              <a:t> u </a:t>
            </a:r>
            <a:r>
              <a:rPr lang="en-GB" u="none" baseline="0" dirty="0" err="1" smtClean="0"/>
              <a:t>olor</a:t>
            </a:r>
            <a:r>
              <a:rPr lang="en-GB" u="none" baseline="0" dirty="0" smtClean="0"/>
              <a:t> del </a:t>
            </a:r>
            <a:r>
              <a:rPr lang="en-GB" u="none" baseline="0" dirty="0" err="1" smtClean="0"/>
              <a:t>agua</a:t>
            </a:r>
            <a:r>
              <a:rPr lang="en-GB" u="none" baseline="0" dirty="0" smtClean="0"/>
              <a:t> </a:t>
            </a:r>
            <a:r>
              <a:rPr lang="en-GB" u="none" baseline="0" dirty="0" err="1" smtClean="0"/>
              <a:t>clorada</a:t>
            </a:r>
            <a:r>
              <a:rPr lang="en-GB" u="none" baseline="0" dirty="0" smtClean="0"/>
              <a:t>; no cambia el </a:t>
            </a:r>
            <a:r>
              <a:rPr lang="en-GB" u="none" baseline="0" dirty="0" err="1" smtClean="0"/>
              <a:t>color</a:t>
            </a:r>
            <a:endParaRPr lang="en-GB" u="sng" dirty="0" smtClean="0"/>
          </a:p>
          <a:p>
            <a:pPr eaLnBrk="1" hangingPunct="1">
              <a:spcBef>
                <a:spcPct val="0"/>
              </a:spcBef>
            </a:pPr>
            <a:r>
              <a:rPr lang="en-GB" u="sng" dirty="0" err="1" smtClean="0"/>
              <a:t>Facilidad</a:t>
            </a:r>
            <a:r>
              <a:rPr lang="en-GB" u="sng" dirty="0" smtClean="0"/>
              <a:t> de </a:t>
            </a:r>
            <a:r>
              <a:rPr lang="en-GB" u="sng" dirty="0" err="1" smtClean="0"/>
              <a:t>uso</a:t>
            </a:r>
            <a:r>
              <a:rPr lang="en-GB" dirty="0" smtClean="0"/>
              <a:t>: </a:t>
            </a:r>
            <a:r>
              <a:rPr lang="en-GB" dirty="0" err="1" smtClean="0"/>
              <a:t>Seguir</a:t>
            </a:r>
            <a:r>
              <a:rPr lang="en-GB" dirty="0" smtClean="0"/>
              <a:t> </a:t>
            </a:r>
            <a:r>
              <a:rPr lang="en-GB" dirty="0" err="1" smtClean="0"/>
              <a:t>las</a:t>
            </a:r>
            <a:r>
              <a:rPr lang="en-GB" dirty="0" smtClean="0"/>
              <a:t> </a:t>
            </a:r>
            <a:r>
              <a:rPr lang="en-GB" dirty="0" err="1" smtClean="0"/>
              <a:t>instrucciones</a:t>
            </a:r>
            <a:r>
              <a:rPr lang="en-GB" baseline="0" dirty="0" smtClean="0"/>
              <a:t> del </a:t>
            </a:r>
            <a:r>
              <a:rPr lang="en-GB" baseline="0" dirty="0" err="1" smtClean="0"/>
              <a:t>fabricante</a:t>
            </a:r>
            <a:r>
              <a:rPr lang="en-GB" baseline="0" dirty="0" smtClean="0"/>
              <a:t> </a:t>
            </a:r>
            <a:r>
              <a:rPr lang="en-GB" baseline="0" dirty="0" err="1" smtClean="0"/>
              <a:t>para</a:t>
            </a:r>
            <a:r>
              <a:rPr lang="en-GB" baseline="0" dirty="0" smtClean="0"/>
              <a:t> </a:t>
            </a:r>
            <a:r>
              <a:rPr lang="en-GB" baseline="0" dirty="0" err="1" smtClean="0"/>
              <a:t>productos</a:t>
            </a:r>
            <a:r>
              <a:rPr lang="en-GB" baseline="0" dirty="0" smtClean="0"/>
              <a:t> </a:t>
            </a:r>
            <a:r>
              <a:rPr lang="en-GB" baseline="0" dirty="0" err="1" smtClean="0"/>
              <a:t>específicos</a:t>
            </a:r>
            <a:endParaRPr lang="en-GB" dirty="0" smtClean="0"/>
          </a:p>
          <a:p>
            <a:pPr eaLnBrk="1" hangingPunct="1">
              <a:spcBef>
                <a:spcPct val="0"/>
              </a:spcBef>
            </a:pPr>
            <a:r>
              <a:rPr lang="en-GB" b="1" dirty="0" err="1" smtClean="0"/>
              <a:t>Costo</a:t>
            </a:r>
            <a:endParaRPr lang="en-GB" u="sng" dirty="0" smtClean="0"/>
          </a:p>
          <a:p>
            <a:pPr eaLnBrk="1" hangingPunct="1">
              <a:spcBef>
                <a:spcPct val="0"/>
              </a:spcBef>
            </a:pPr>
            <a:r>
              <a:rPr lang="en-GB" u="sng" dirty="0" err="1" smtClean="0"/>
              <a:t>Costo</a:t>
            </a:r>
            <a:r>
              <a:rPr lang="en-GB" u="sng" baseline="0" dirty="0" smtClean="0"/>
              <a:t> </a:t>
            </a:r>
            <a:r>
              <a:rPr lang="en-GB" u="sng" baseline="0" dirty="0" err="1" smtClean="0"/>
              <a:t>inicial</a:t>
            </a:r>
            <a:r>
              <a:rPr lang="en-GB" u="sng" baseline="0" dirty="0" smtClean="0"/>
              <a:t> de </a:t>
            </a:r>
            <a:r>
              <a:rPr lang="en-GB" u="sng" baseline="0" dirty="0" err="1" smtClean="0"/>
              <a:t>compra</a:t>
            </a:r>
            <a:r>
              <a:rPr lang="en-GB" dirty="0" smtClean="0"/>
              <a:t>: </a:t>
            </a:r>
            <a:r>
              <a:rPr lang="en-GB" dirty="0" err="1" smtClean="0"/>
              <a:t>Ninguno</a:t>
            </a:r>
            <a:endParaRPr lang="en-GB" u="sng" dirty="0" smtClean="0"/>
          </a:p>
          <a:p>
            <a:pPr eaLnBrk="1" hangingPunct="1">
              <a:spcBef>
                <a:spcPct val="0"/>
              </a:spcBef>
            </a:pPr>
            <a:r>
              <a:rPr lang="en-GB" u="sng" dirty="0" err="1" smtClean="0"/>
              <a:t>Costo</a:t>
            </a:r>
            <a:r>
              <a:rPr lang="en-GB" u="sng" baseline="0" dirty="0" smtClean="0"/>
              <a:t> </a:t>
            </a:r>
            <a:r>
              <a:rPr lang="en-GB" u="sng" baseline="0" dirty="0" err="1" smtClean="0"/>
              <a:t>operacional</a:t>
            </a:r>
            <a:r>
              <a:rPr lang="en-GB" dirty="0" smtClean="0"/>
              <a:t>: Continuo</a:t>
            </a:r>
            <a:r>
              <a:rPr lang="en-GB" baseline="0" dirty="0" smtClean="0"/>
              <a:t> </a:t>
            </a:r>
            <a:r>
              <a:rPr lang="en-GB" baseline="0" dirty="0" err="1" smtClean="0"/>
              <a:t>por</a:t>
            </a:r>
            <a:r>
              <a:rPr lang="en-GB" baseline="0" dirty="0" smtClean="0"/>
              <a:t> la </a:t>
            </a:r>
            <a:r>
              <a:rPr lang="en-GB" baseline="0" dirty="0" err="1" smtClean="0"/>
              <a:t>compra</a:t>
            </a:r>
            <a:r>
              <a:rPr lang="en-GB" baseline="0" dirty="0" smtClean="0"/>
              <a:t> de </a:t>
            </a:r>
            <a:r>
              <a:rPr lang="en-GB" baseline="0" dirty="0" err="1" smtClean="0"/>
              <a:t>productos</a:t>
            </a:r>
            <a:r>
              <a:rPr lang="en-GB" baseline="0" dirty="0" smtClean="0"/>
              <a:t> de </a:t>
            </a:r>
            <a:r>
              <a:rPr lang="en-GB" baseline="0" dirty="0" err="1" smtClean="0"/>
              <a:t>cloro</a:t>
            </a:r>
            <a:r>
              <a:rPr lang="en-GB" baseline="0" dirty="0" smtClean="0"/>
              <a:t>;</a:t>
            </a:r>
            <a:r>
              <a:rPr lang="en-GB" dirty="0" smtClean="0"/>
              <a:t>; US$3/</a:t>
            </a:r>
            <a:r>
              <a:rPr lang="en-GB" dirty="0" err="1" smtClean="0"/>
              <a:t>año</a:t>
            </a:r>
            <a:endParaRPr lang="en-US" dirty="0" smtClean="0"/>
          </a:p>
          <a:p>
            <a:pPr eaLnBrk="1" hangingPunct="1">
              <a:spcBef>
                <a:spcPct val="0"/>
              </a:spcBef>
            </a:pPr>
            <a:endParaRPr lang="en-CA"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42BBB784-8D3E-44F3-95CD-2C067F8AA27A}" type="slidenum">
              <a:rPr lang="en-CA" smtClean="0"/>
              <a:pPr/>
              <a:t>26</a:t>
            </a:fld>
            <a:endParaRPr lang="en-CA"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El </a:t>
            </a:r>
            <a:r>
              <a:rPr lang="en-GB" dirty="0" err="1" smtClean="0"/>
              <a:t>hipoclorito</a:t>
            </a:r>
            <a:r>
              <a:rPr lang="en-GB" dirty="0" smtClean="0"/>
              <a:t> de </a:t>
            </a:r>
            <a:r>
              <a:rPr lang="en-GB" dirty="0" err="1" smtClean="0"/>
              <a:t>sodio</a:t>
            </a:r>
            <a:r>
              <a:rPr lang="en-GB" dirty="0" smtClean="0"/>
              <a:t> </a:t>
            </a:r>
            <a:r>
              <a:rPr lang="en-GB" dirty="0" err="1" smtClean="0"/>
              <a:t>es</a:t>
            </a:r>
            <a:r>
              <a:rPr lang="en-GB" dirty="0" smtClean="0"/>
              <a:t> </a:t>
            </a:r>
            <a:r>
              <a:rPr lang="en-GB" dirty="0" err="1" smtClean="0"/>
              <a:t>una</a:t>
            </a:r>
            <a:r>
              <a:rPr lang="en-GB" dirty="0" smtClean="0"/>
              <a:t> de </a:t>
            </a:r>
            <a:r>
              <a:rPr lang="en-GB" dirty="0" err="1" smtClean="0"/>
              <a:t>las</a:t>
            </a:r>
            <a:r>
              <a:rPr lang="en-GB" dirty="0" smtClean="0"/>
              <a:t> </a:t>
            </a:r>
            <a:r>
              <a:rPr lang="en-GB" dirty="0" err="1" smtClean="0"/>
              <a:t>formas</a:t>
            </a:r>
            <a:r>
              <a:rPr lang="en-GB" dirty="0" smtClean="0"/>
              <a:t> de </a:t>
            </a:r>
            <a:r>
              <a:rPr lang="en-GB" dirty="0" err="1" smtClean="0"/>
              <a:t>cloro</a:t>
            </a:r>
            <a:r>
              <a:rPr lang="en-GB" baseline="0" dirty="0" smtClean="0"/>
              <a:t> </a:t>
            </a:r>
            <a:r>
              <a:rPr lang="en-GB" baseline="0" dirty="0" err="1" smtClean="0"/>
              <a:t>usadas</a:t>
            </a:r>
            <a:r>
              <a:rPr lang="en-GB" baseline="0" dirty="0" smtClean="0"/>
              <a:t> </a:t>
            </a:r>
            <a:r>
              <a:rPr lang="en-GB" baseline="0" dirty="0" err="1" smtClean="0"/>
              <a:t>para</a:t>
            </a:r>
            <a:r>
              <a:rPr lang="en-GB" baseline="0" dirty="0" smtClean="0"/>
              <a:t> la </a:t>
            </a:r>
            <a:r>
              <a:rPr lang="en-GB" baseline="0" dirty="0" err="1" smtClean="0"/>
              <a:t>desinfección</a:t>
            </a:r>
            <a:r>
              <a:rPr lang="en-GB" baseline="0" dirty="0" smtClean="0"/>
              <a:t> del </a:t>
            </a:r>
            <a:r>
              <a:rPr lang="en-GB" baseline="0" dirty="0" err="1" smtClean="0"/>
              <a:t>agua</a:t>
            </a:r>
            <a:endParaRPr lang="en-GB" dirty="0" smtClean="0"/>
          </a:p>
          <a:p>
            <a:pPr eaLnBrk="1" hangingPunct="1">
              <a:spcBef>
                <a:spcPct val="0"/>
              </a:spcBef>
              <a:buFontTx/>
              <a:buChar char="•"/>
            </a:pPr>
            <a:r>
              <a:rPr lang="en-GB" dirty="0" err="1" smtClean="0"/>
              <a:t>Puede</a:t>
            </a:r>
            <a:r>
              <a:rPr lang="en-GB" baseline="0" dirty="0" smtClean="0"/>
              <a:t> </a:t>
            </a:r>
            <a:r>
              <a:rPr lang="en-GB" baseline="0" dirty="0" err="1" smtClean="0"/>
              <a:t>fabricarse</a:t>
            </a:r>
            <a:r>
              <a:rPr lang="en-GB" baseline="0" dirty="0" smtClean="0"/>
              <a:t> en la </a:t>
            </a:r>
            <a:r>
              <a:rPr lang="en-GB" baseline="0" dirty="0" err="1" smtClean="0"/>
              <a:t>mayoría</a:t>
            </a:r>
            <a:r>
              <a:rPr lang="en-GB" baseline="0" dirty="0" smtClean="0"/>
              <a:t> de </a:t>
            </a:r>
            <a:r>
              <a:rPr lang="en-GB" baseline="0" dirty="0" err="1" smtClean="0"/>
              <a:t>localizaciones</a:t>
            </a:r>
            <a:r>
              <a:rPr lang="en-GB" baseline="0" dirty="0" smtClean="0"/>
              <a:t> </a:t>
            </a:r>
            <a:r>
              <a:rPr lang="en-GB" baseline="0" dirty="0" err="1" smtClean="0"/>
              <a:t>desde</a:t>
            </a:r>
            <a:r>
              <a:rPr lang="en-GB" baseline="0" dirty="0" smtClean="0"/>
              <a:t> </a:t>
            </a:r>
            <a:r>
              <a:rPr lang="en-GB" baseline="0" dirty="0" err="1" smtClean="0"/>
              <a:t>que</a:t>
            </a:r>
            <a:r>
              <a:rPr lang="en-GB" baseline="0" dirty="0" smtClean="0"/>
              <a:t> se </a:t>
            </a:r>
            <a:r>
              <a:rPr lang="en-GB" baseline="0" dirty="0" err="1" smtClean="0"/>
              <a:t>puede</a:t>
            </a:r>
            <a:r>
              <a:rPr lang="en-GB" baseline="0" dirty="0" smtClean="0"/>
              <a:t> </a:t>
            </a:r>
            <a:r>
              <a:rPr lang="en-GB" baseline="0" dirty="0" err="1" smtClean="0"/>
              <a:t>obtener</a:t>
            </a:r>
            <a:r>
              <a:rPr lang="en-GB" baseline="0" dirty="0" smtClean="0"/>
              <a:t> </a:t>
            </a:r>
            <a:r>
              <a:rPr lang="en-GB" baseline="0" dirty="0" err="1" smtClean="0"/>
              <a:t>por</a:t>
            </a:r>
            <a:r>
              <a:rPr lang="en-GB" baseline="0" dirty="0" smtClean="0"/>
              <a:t> </a:t>
            </a:r>
            <a:r>
              <a:rPr lang="en-GB" baseline="0" dirty="0" err="1" smtClean="0"/>
              <a:t>electrolisis</a:t>
            </a:r>
            <a:r>
              <a:rPr lang="en-GB" baseline="0" dirty="0" smtClean="0"/>
              <a:t> del </a:t>
            </a:r>
            <a:r>
              <a:rPr lang="en-GB" baseline="0" dirty="0" err="1" smtClean="0"/>
              <a:t>agua</a:t>
            </a:r>
            <a:r>
              <a:rPr lang="en-GB" baseline="0" dirty="0" smtClean="0"/>
              <a:t> </a:t>
            </a:r>
            <a:r>
              <a:rPr lang="en-GB" baseline="0" dirty="0" err="1" smtClean="0"/>
              <a:t>salada</a:t>
            </a:r>
            <a:r>
              <a:rPr lang="en-GB" baseline="0" dirty="0" smtClean="0"/>
              <a:t>. </a:t>
            </a:r>
            <a:endParaRPr lang="en-GB" dirty="0" smtClean="0"/>
          </a:p>
          <a:p>
            <a:pPr eaLnBrk="1" hangingPunct="1">
              <a:spcBef>
                <a:spcPct val="0"/>
              </a:spcBef>
              <a:buFontTx/>
              <a:buChar char="•"/>
            </a:pPr>
            <a:r>
              <a:rPr lang="en-GB" dirty="0" smtClean="0"/>
              <a:t>Las </a:t>
            </a:r>
            <a:r>
              <a:rPr lang="en-GB" dirty="0" err="1" smtClean="0"/>
              <a:t>botellas</a:t>
            </a:r>
            <a:r>
              <a:rPr lang="en-GB" dirty="0" smtClean="0"/>
              <a:t> se </a:t>
            </a:r>
            <a:r>
              <a:rPr lang="en-GB" dirty="0" err="1" smtClean="0"/>
              <a:t>pueden</a:t>
            </a:r>
            <a:r>
              <a:rPr lang="en-GB" dirty="0" smtClean="0"/>
              <a:t> </a:t>
            </a:r>
            <a:r>
              <a:rPr lang="en-GB" dirty="0" err="1" smtClean="0"/>
              <a:t>comprar</a:t>
            </a:r>
            <a:r>
              <a:rPr lang="en-GB" baseline="0" dirty="0" smtClean="0"/>
              <a:t> </a:t>
            </a:r>
            <a:r>
              <a:rPr lang="en-GB" baseline="0" dirty="0" err="1" smtClean="0"/>
              <a:t>para</a:t>
            </a:r>
            <a:r>
              <a:rPr lang="en-GB" baseline="0" dirty="0" smtClean="0"/>
              <a:t> el </a:t>
            </a:r>
            <a:r>
              <a:rPr lang="en-GB" baseline="0" dirty="0" err="1" smtClean="0"/>
              <a:t>tratamiento</a:t>
            </a:r>
            <a:r>
              <a:rPr lang="en-GB" baseline="0" dirty="0" smtClean="0"/>
              <a:t> de </a:t>
            </a:r>
            <a:r>
              <a:rPr lang="en-GB" baseline="0" dirty="0" err="1" smtClean="0"/>
              <a:t>agua</a:t>
            </a:r>
            <a:r>
              <a:rPr lang="en-GB" baseline="0" dirty="0" smtClean="0"/>
              <a:t> a </a:t>
            </a:r>
            <a:r>
              <a:rPr lang="en-GB" baseline="0" dirty="0" err="1" smtClean="0"/>
              <a:t>nivel</a:t>
            </a:r>
            <a:r>
              <a:rPr lang="en-GB" baseline="0" dirty="0" smtClean="0"/>
              <a:t> </a:t>
            </a:r>
            <a:r>
              <a:rPr lang="en-GB" baseline="0" dirty="0" err="1" smtClean="0"/>
              <a:t>domiciliar</a:t>
            </a:r>
            <a:r>
              <a:rPr lang="en-GB" baseline="0" dirty="0" smtClean="0"/>
              <a:t> de </a:t>
            </a:r>
            <a:r>
              <a:rPr lang="en-GB" baseline="0" dirty="0" err="1" smtClean="0"/>
              <a:t>varios</a:t>
            </a:r>
            <a:r>
              <a:rPr lang="en-GB" baseline="0" dirty="0" smtClean="0"/>
              <a:t> </a:t>
            </a:r>
            <a:r>
              <a:rPr lang="en-GB" baseline="0" dirty="0" err="1" smtClean="0"/>
              <a:t>fabricantes</a:t>
            </a:r>
            <a:r>
              <a:rPr lang="en-GB" baseline="0" dirty="0" smtClean="0"/>
              <a:t> en </a:t>
            </a:r>
            <a:r>
              <a:rPr lang="en-GB" baseline="0" dirty="0" err="1" smtClean="0"/>
              <a:t>diferentes</a:t>
            </a:r>
            <a:r>
              <a:rPr lang="en-GB" baseline="0" dirty="0" smtClean="0"/>
              <a:t> </a:t>
            </a:r>
            <a:r>
              <a:rPr lang="en-GB" baseline="0" dirty="0" err="1" smtClean="0"/>
              <a:t>tamaños</a:t>
            </a:r>
            <a:r>
              <a:rPr lang="en-GB" baseline="0" dirty="0" smtClean="0"/>
              <a:t>. </a:t>
            </a:r>
            <a:endParaRPr lang="en-GB" dirty="0" smtClean="0"/>
          </a:p>
          <a:p>
            <a:pPr eaLnBrk="1" hangingPunct="1">
              <a:spcBef>
                <a:spcPct val="0"/>
              </a:spcBef>
              <a:buFontTx/>
              <a:buChar char="•"/>
            </a:pPr>
            <a:r>
              <a:rPr lang="en-GB" dirty="0" smtClean="0"/>
              <a:t>El </a:t>
            </a:r>
            <a:r>
              <a:rPr lang="en-GB" dirty="0" err="1" smtClean="0"/>
              <a:t>rango</a:t>
            </a:r>
            <a:r>
              <a:rPr lang="en-GB" dirty="0" smtClean="0"/>
              <a:t> de </a:t>
            </a:r>
            <a:r>
              <a:rPr lang="en-GB" dirty="0" err="1" smtClean="0"/>
              <a:t>concentración</a:t>
            </a:r>
            <a:r>
              <a:rPr lang="en-GB" dirty="0" smtClean="0"/>
              <a:t> del </a:t>
            </a:r>
            <a:r>
              <a:rPr lang="en-GB" dirty="0" err="1" smtClean="0"/>
              <a:t>cloro</a:t>
            </a:r>
            <a:r>
              <a:rPr lang="en-GB" dirty="0" smtClean="0"/>
              <a:t> </a:t>
            </a:r>
            <a:r>
              <a:rPr lang="en-GB" dirty="0" err="1" smtClean="0"/>
              <a:t>varía</a:t>
            </a:r>
            <a:r>
              <a:rPr lang="en-GB" dirty="0" smtClean="0"/>
              <a:t> entre 0.5 y 10% y </a:t>
            </a:r>
            <a:r>
              <a:rPr lang="en-GB" dirty="0" err="1" smtClean="0"/>
              <a:t>cada</a:t>
            </a:r>
            <a:r>
              <a:rPr lang="en-GB" dirty="0" smtClean="0"/>
              <a:t> </a:t>
            </a:r>
            <a:r>
              <a:rPr lang="en-GB" dirty="0" err="1" smtClean="0"/>
              <a:t>producto</a:t>
            </a:r>
            <a:r>
              <a:rPr lang="en-GB" baseline="0" dirty="0" smtClean="0"/>
              <a:t> </a:t>
            </a:r>
            <a:r>
              <a:rPr lang="en-GB" baseline="0" dirty="0" err="1" smtClean="0"/>
              <a:t>debería</a:t>
            </a:r>
            <a:r>
              <a:rPr lang="en-GB" baseline="0" dirty="0" smtClean="0"/>
              <a:t> </a:t>
            </a:r>
            <a:r>
              <a:rPr lang="en-GB" baseline="0" dirty="0" err="1" smtClean="0"/>
              <a:t>tener</a:t>
            </a:r>
            <a:r>
              <a:rPr lang="en-GB" baseline="0" dirty="0" smtClean="0"/>
              <a:t> </a:t>
            </a:r>
            <a:r>
              <a:rPr lang="en-GB" baseline="0" dirty="0" err="1" smtClean="0"/>
              <a:t>sus</a:t>
            </a:r>
            <a:r>
              <a:rPr lang="en-GB" baseline="0" dirty="0" smtClean="0"/>
              <a:t> </a:t>
            </a:r>
            <a:r>
              <a:rPr lang="en-GB" baseline="0" dirty="0" err="1" smtClean="0"/>
              <a:t>propias</a:t>
            </a:r>
            <a:r>
              <a:rPr lang="en-GB" baseline="0" dirty="0" smtClean="0"/>
              <a:t> </a:t>
            </a:r>
            <a:r>
              <a:rPr lang="en-GB" baseline="0" dirty="0" err="1" smtClean="0"/>
              <a:t>instrucciones</a:t>
            </a:r>
            <a:r>
              <a:rPr lang="en-GB" baseline="0" dirty="0" smtClean="0"/>
              <a:t> </a:t>
            </a:r>
            <a:r>
              <a:rPr lang="en-GB" baseline="0" dirty="0" err="1" smtClean="0"/>
              <a:t>para</a:t>
            </a:r>
            <a:r>
              <a:rPr lang="en-GB" baseline="0" dirty="0" smtClean="0"/>
              <a:t> </a:t>
            </a:r>
            <a:r>
              <a:rPr lang="en-GB" baseline="0" dirty="0" err="1" smtClean="0"/>
              <a:t>seleccionar</a:t>
            </a:r>
            <a:r>
              <a:rPr lang="en-GB" baseline="0" dirty="0" smtClean="0"/>
              <a:t> la </a:t>
            </a:r>
            <a:r>
              <a:rPr lang="en-GB" baseline="0" dirty="0" err="1" smtClean="0"/>
              <a:t>correcta</a:t>
            </a:r>
            <a:r>
              <a:rPr lang="en-GB" baseline="0" dirty="0" smtClean="0"/>
              <a:t> </a:t>
            </a:r>
            <a:r>
              <a:rPr lang="en-GB" baseline="0" dirty="0" err="1" smtClean="0"/>
              <a:t>dosis</a:t>
            </a:r>
            <a:r>
              <a:rPr lang="en-GB" baseline="0" dirty="0" smtClean="0"/>
              <a:t> </a:t>
            </a:r>
            <a:r>
              <a:rPr lang="en-GB" baseline="0" dirty="0" err="1" smtClean="0"/>
              <a:t>para</a:t>
            </a:r>
            <a:r>
              <a:rPr lang="en-GB" baseline="0" dirty="0" smtClean="0"/>
              <a:t> </a:t>
            </a:r>
            <a:r>
              <a:rPr lang="en-GB" baseline="0" dirty="0" err="1" smtClean="0"/>
              <a:t>tratar</a:t>
            </a:r>
            <a:r>
              <a:rPr lang="en-GB" baseline="0" dirty="0" smtClean="0"/>
              <a:t> el </a:t>
            </a:r>
            <a:r>
              <a:rPr lang="en-GB" baseline="0" dirty="0" err="1" smtClean="0"/>
              <a:t>agua</a:t>
            </a:r>
            <a:r>
              <a:rPr lang="en-GB" baseline="0" dirty="0" smtClean="0"/>
              <a:t> </a:t>
            </a:r>
            <a:r>
              <a:rPr lang="en-GB" baseline="0" dirty="0" err="1" smtClean="0"/>
              <a:t>contaminada</a:t>
            </a:r>
            <a:r>
              <a:rPr lang="en-GB" baseline="0" dirty="0" smtClean="0"/>
              <a:t>. La </a:t>
            </a:r>
            <a:r>
              <a:rPr lang="en-GB" baseline="0" dirty="0" err="1" smtClean="0"/>
              <a:t>lejía</a:t>
            </a:r>
            <a:r>
              <a:rPr lang="en-GB" baseline="0" dirty="0" smtClean="0"/>
              <a:t> </a:t>
            </a:r>
            <a:r>
              <a:rPr lang="en-GB" baseline="0" dirty="0" err="1" smtClean="0"/>
              <a:t>líquida</a:t>
            </a:r>
            <a:r>
              <a:rPr lang="en-GB" baseline="0" dirty="0" smtClean="0"/>
              <a:t> </a:t>
            </a:r>
            <a:r>
              <a:rPr lang="en-GB" baseline="0" dirty="0" err="1" smtClean="0"/>
              <a:t>empleada</a:t>
            </a:r>
            <a:r>
              <a:rPr lang="en-GB" baseline="0" dirty="0" smtClean="0"/>
              <a:t> en </a:t>
            </a:r>
            <a:r>
              <a:rPr lang="en-GB" baseline="0" dirty="0" err="1" smtClean="0"/>
              <a:t>las</a:t>
            </a:r>
            <a:r>
              <a:rPr lang="en-GB" baseline="0" dirty="0" smtClean="0"/>
              <a:t> </a:t>
            </a:r>
            <a:r>
              <a:rPr lang="en-GB" baseline="0" dirty="0" err="1" smtClean="0"/>
              <a:t>casas</a:t>
            </a:r>
            <a:r>
              <a:rPr lang="en-GB" baseline="0" dirty="0" smtClean="0"/>
              <a:t> </a:t>
            </a:r>
            <a:r>
              <a:rPr lang="en-GB" baseline="0" dirty="0" err="1" smtClean="0"/>
              <a:t>también</a:t>
            </a:r>
            <a:r>
              <a:rPr lang="en-GB" baseline="0" dirty="0" smtClean="0"/>
              <a:t> </a:t>
            </a:r>
            <a:r>
              <a:rPr lang="en-GB" baseline="0" dirty="0" err="1" smtClean="0"/>
              <a:t>contiene</a:t>
            </a:r>
            <a:r>
              <a:rPr lang="en-GB" baseline="0" dirty="0" smtClean="0"/>
              <a:t> </a:t>
            </a:r>
            <a:r>
              <a:rPr lang="en-GB" baseline="0" dirty="0" err="1" smtClean="0"/>
              <a:t>hipoclorito</a:t>
            </a:r>
            <a:r>
              <a:rPr lang="en-GB" baseline="0" dirty="0" smtClean="0"/>
              <a:t> de </a:t>
            </a:r>
            <a:r>
              <a:rPr lang="en-GB" baseline="0" dirty="0" err="1" smtClean="0"/>
              <a:t>sodio</a:t>
            </a:r>
            <a:r>
              <a:rPr lang="en-GB" baseline="0" dirty="0" smtClean="0"/>
              <a:t> y </a:t>
            </a:r>
            <a:r>
              <a:rPr lang="en-GB" baseline="0" dirty="0" err="1" smtClean="0"/>
              <a:t>está</a:t>
            </a:r>
            <a:r>
              <a:rPr lang="en-GB" baseline="0" dirty="0" smtClean="0"/>
              <a:t> </a:t>
            </a:r>
            <a:r>
              <a:rPr lang="en-GB" baseline="0" dirty="0" err="1" smtClean="0"/>
              <a:t>ampliamente</a:t>
            </a:r>
            <a:r>
              <a:rPr lang="en-GB" baseline="0" dirty="0" smtClean="0"/>
              <a:t> </a:t>
            </a:r>
            <a:r>
              <a:rPr lang="en-GB" baseline="0" dirty="0" err="1" smtClean="0"/>
              <a:t>disponible</a:t>
            </a:r>
            <a:r>
              <a:rPr lang="en-GB" baseline="0" dirty="0" smtClean="0"/>
              <a:t>. </a:t>
            </a:r>
            <a:endParaRPr lang="en-GB" dirty="0" smtClean="0"/>
          </a:p>
          <a:p>
            <a:pPr eaLnBrk="1" hangingPunct="1">
              <a:spcBef>
                <a:spcPct val="0"/>
              </a:spcBef>
              <a:buFontTx/>
              <a:buChar char="•"/>
            </a:pPr>
            <a:r>
              <a:rPr lang="en-GB" dirty="0" smtClean="0"/>
              <a:t>Hay</a:t>
            </a:r>
            <a:r>
              <a:rPr lang="en-GB" baseline="0" dirty="0" smtClean="0"/>
              <a:t> </a:t>
            </a:r>
            <a:r>
              <a:rPr lang="en-GB" baseline="0" dirty="0" err="1" smtClean="0"/>
              <a:t>varias</a:t>
            </a:r>
            <a:r>
              <a:rPr lang="en-GB" baseline="0" dirty="0" smtClean="0"/>
              <a:t> </a:t>
            </a:r>
            <a:r>
              <a:rPr lang="en-GB" baseline="0" dirty="0" err="1" smtClean="0"/>
              <a:t>marcas</a:t>
            </a:r>
            <a:r>
              <a:rPr lang="en-GB" baseline="0" dirty="0" smtClean="0"/>
              <a:t> </a:t>
            </a:r>
            <a:r>
              <a:rPr lang="en-GB" baseline="0" dirty="0" err="1" smtClean="0"/>
              <a:t>diferentes</a:t>
            </a:r>
            <a:r>
              <a:rPr lang="en-GB" baseline="0" dirty="0" smtClean="0"/>
              <a:t> de </a:t>
            </a:r>
            <a:r>
              <a:rPr lang="en-GB" baseline="0" dirty="0" err="1" smtClean="0"/>
              <a:t>productos</a:t>
            </a:r>
            <a:r>
              <a:rPr lang="en-GB" baseline="0" dirty="0" smtClean="0"/>
              <a:t> de </a:t>
            </a:r>
            <a:r>
              <a:rPr lang="en-GB" baseline="0" dirty="0" err="1" smtClean="0"/>
              <a:t>cloro</a:t>
            </a:r>
            <a:r>
              <a:rPr lang="en-GB" baseline="0" dirty="0" smtClean="0"/>
              <a:t> </a:t>
            </a:r>
            <a:r>
              <a:rPr lang="en-GB" baseline="0" dirty="0" err="1" smtClean="0"/>
              <a:t>que</a:t>
            </a:r>
            <a:r>
              <a:rPr lang="en-GB" baseline="0" dirty="0" smtClean="0"/>
              <a:t> </a:t>
            </a:r>
            <a:r>
              <a:rPr lang="en-GB" baseline="0" dirty="0" err="1" smtClean="0"/>
              <a:t>han</a:t>
            </a:r>
            <a:r>
              <a:rPr lang="en-GB" baseline="0" dirty="0" smtClean="0"/>
              <a:t> </a:t>
            </a:r>
            <a:r>
              <a:rPr lang="en-GB" baseline="0" dirty="0" err="1" smtClean="0"/>
              <a:t>sido</a:t>
            </a:r>
            <a:r>
              <a:rPr lang="en-GB" baseline="0" dirty="0" smtClean="0"/>
              <a:t> </a:t>
            </a:r>
            <a:r>
              <a:rPr lang="en-GB" baseline="0" dirty="0" err="1" smtClean="0"/>
              <a:t>especialmente</a:t>
            </a:r>
            <a:r>
              <a:rPr lang="en-GB" baseline="0" dirty="0" smtClean="0"/>
              <a:t> </a:t>
            </a:r>
            <a:r>
              <a:rPr lang="en-GB" baseline="0" dirty="0" err="1" smtClean="0"/>
              <a:t>fabricados</a:t>
            </a:r>
            <a:r>
              <a:rPr lang="en-GB" baseline="0" dirty="0" smtClean="0"/>
              <a:t> </a:t>
            </a:r>
            <a:r>
              <a:rPr lang="en-GB" baseline="0" dirty="0" err="1" smtClean="0"/>
              <a:t>para</a:t>
            </a:r>
            <a:r>
              <a:rPr lang="en-GB" baseline="0" dirty="0" smtClean="0"/>
              <a:t> el </a:t>
            </a:r>
            <a:r>
              <a:rPr lang="en-GB" baseline="0" dirty="0" err="1" smtClean="0"/>
              <a:t>tratamiento</a:t>
            </a:r>
            <a:r>
              <a:rPr lang="en-GB" baseline="0" dirty="0" smtClean="0"/>
              <a:t> de </a:t>
            </a:r>
            <a:r>
              <a:rPr lang="en-GB" baseline="0" dirty="0" err="1" smtClean="0"/>
              <a:t>agua</a:t>
            </a:r>
            <a:r>
              <a:rPr lang="en-GB" baseline="0" dirty="0" smtClean="0"/>
              <a:t> a </a:t>
            </a:r>
            <a:r>
              <a:rPr lang="en-GB" baseline="0" dirty="0" err="1" smtClean="0"/>
              <a:t>nivel</a:t>
            </a:r>
            <a:r>
              <a:rPr lang="en-GB" baseline="0" dirty="0" smtClean="0"/>
              <a:t> </a:t>
            </a:r>
            <a:r>
              <a:rPr lang="en-GB" baseline="0" dirty="0" err="1" smtClean="0"/>
              <a:t>domiciliar</a:t>
            </a:r>
            <a:r>
              <a:rPr lang="en-GB" baseline="0" dirty="0" smtClean="0"/>
              <a:t>. </a:t>
            </a:r>
            <a:r>
              <a:rPr lang="en-GB" baseline="0" dirty="0" err="1" smtClean="0"/>
              <a:t>Cada</a:t>
            </a:r>
            <a:r>
              <a:rPr lang="en-GB" baseline="0" dirty="0" smtClean="0"/>
              <a:t> </a:t>
            </a:r>
            <a:r>
              <a:rPr lang="en-GB" baseline="0" dirty="0" err="1" smtClean="0"/>
              <a:t>producto</a:t>
            </a:r>
            <a:r>
              <a:rPr lang="en-GB" baseline="0" dirty="0" smtClean="0"/>
              <a:t> </a:t>
            </a:r>
            <a:r>
              <a:rPr lang="en-GB" baseline="0" dirty="0" err="1" smtClean="0"/>
              <a:t>debería</a:t>
            </a:r>
            <a:r>
              <a:rPr lang="en-GB" baseline="0" dirty="0" smtClean="0"/>
              <a:t> </a:t>
            </a:r>
            <a:r>
              <a:rPr lang="en-GB" baseline="0" dirty="0" err="1" smtClean="0"/>
              <a:t>tener</a:t>
            </a:r>
            <a:r>
              <a:rPr lang="en-GB" baseline="0" dirty="0" smtClean="0"/>
              <a:t> </a:t>
            </a:r>
            <a:r>
              <a:rPr lang="en-GB" baseline="0" dirty="0" err="1" smtClean="0"/>
              <a:t>sus</a:t>
            </a:r>
            <a:r>
              <a:rPr lang="en-GB" baseline="0" dirty="0" smtClean="0"/>
              <a:t> </a:t>
            </a:r>
            <a:r>
              <a:rPr lang="en-GB" baseline="0" dirty="0" err="1" smtClean="0"/>
              <a:t>propias</a:t>
            </a:r>
            <a:r>
              <a:rPr lang="en-GB" baseline="0" dirty="0" smtClean="0"/>
              <a:t> </a:t>
            </a:r>
            <a:r>
              <a:rPr lang="en-GB" baseline="0" dirty="0" err="1" smtClean="0"/>
              <a:t>instrucciones</a:t>
            </a:r>
            <a:r>
              <a:rPr lang="en-GB" baseline="0" dirty="0" smtClean="0"/>
              <a:t> </a:t>
            </a:r>
            <a:r>
              <a:rPr lang="en-GB" baseline="0" dirty="0" err="1" smtClean="0"/>
              <a:t>para</a:t>
            </a:r>
            <a:r>
              <a:rPr lang="en-GB" baseline="0" dirty="0" smtClean="0"/>
              <a:t> </a:t>
            </a:r>
            <a:r>
              <a:rPr lang="en-GB" baseline="0" dirty="0" err="1" smtClean="0"/>
              <a:t>elegir</a:t>
            </a:r>
            <a:r>
              <a:rPr lang="en-GB" baseline="0" dirty="0" smtClean="0"/>
              <a:t> la </a:t>
            </a:r>
            <a:r>
              <a:rPr lang="en-GB" baseline="0" dirty="0" err="1" smtClean="0"/>
              <a:t>dosis</a:t>
            </a:r>
            <a:r>
              <a:rPr lang="en-GB" baseline="0" dirty="0" smtClean="0"/>
              <a:t> </a:t>
            </a:r>
            <a:r>
              <a:rPr lang="en-GB" baseline="0" dirty="0" err="1" smtClean="0"/>
              <a:t>correcta</a:t>
            </a:r>
            <a:r>
              <a:rPr lang="en-GB" baseline="0" dirty="0" smtClean="0"/>
              <a:t> y el </a:t>
            </a:r>
            <a:r>
              <a:rPr lang="en-GB" baseline="0" dirty="0" err="1" smtClean="0"/>
              <a:t>tiempo</a:t>
            </a:r>
            <a:r>
              <a:rPr lang="en-GB" baseline="0" dirty="0" smtClean="0"/>
              <a:t> de </a:t>
            </a:r>
            <a:r>
              <a:rPr lang="en-GB" baseline="0" dirty="0" err="1" smtClean="0"/>
              <a:t>contacto</a:t>
            </a:r>
            <a:endParaRPr lang="en-GB" dirty="0" smtClean="0"/>
          </a:p>
          <a:p>
            <a:pPr eaLnBrk="1" hangingPunct="1">
              <a:spcBef>
                <a:spcPct val="0"/>
              </a:spcBef>
              <a:buFontTx/>
              <a:buChar char="•"/>
            </a:pPr>
            <a:r>
              <a:rPr lang="en-GB" dirty="0" smtClean="0"/>
              <a:t>Los</a:t>
            </a:r>
            <a:r>
              <a:rPr lang="en-GB" baseline="0" dirty="0" smtClean="0"/>
              <a:t> </a:t>
            </a:r>
            <a:r>
              <a:rPr lang="en-GB" baseline="0" dirty="0" err="1" smtClean="0"/>
              <a:t>productos</a:t>
            </a:r>
            <a:r>
              <a:rPr lang="en-GB" baseline="0" dirty="0" smtClean="0"/>
              <a:t> de</a:t>
            </a:r>
            <a:r>
              <a:rPr lang="en-GB" dirty="0" smtClean="0"/>
              <a:t> </a:t>
            </a:r>
            <a:r>
              <a:rPr lang="en-GB" dirty="0" err="1" smtClean="0"/>
              <a:t>lejía</a:t>
            </a:r>
            <a:r>
              <a:rPr lang="en-GB" dirty="0" smtClean="0"/>
              <a:t> </a:t>
            </a:r>
            <a:r>
              <a:rPr lang="en-GB" dirty="0" err="1" smtClean="0"/>
              <a:t>líquida</a:t>
            </a:r>
            <a:r>
              <a:rPr lang="en-GB" baseline="0" dirty="0" smtClean="0"/>
              <a:t> de </a:t>
            </a:r>
            <a:r>
              <a:rPr lang="en-GB" baseline="0" dirty="0" err="1" smtClean="0"/>
              <a:t>las</a:t>
            </a:r>
            <a:r>
              <a:rPr lang="en-GB" baseline="0" dirty="0" smtClean="0"/>
              <a:t> </a:t>
            </a:r>
            <a:r>
              <a:rPr lang="en-GB" baseline="0" dirty="0" err="1" smtClean="0"/>
              <a:t>casas</a:t>
            </a:r>
            <a:r>
              <a:rPr lang="en-GB" baseline="0" dirty="0" smtClean="0"/>
              <a:t> se </a:t>
            </a:r>
            <a:r>
              <a:rPr lang="en-GB" baseline="0" dirty="0" err="1" smtClean="0"/>
              <a:t>usan</a:t>
            </a:r>
            <a:r>
              <a:rPr lang="en-GB" baseline="0" dirty="0" smtClean="0"/>
              <a:t> </a:t>
            </a:r>
            <a:r>
              <a:rPr lang="en-GB" baseline="0" dirty="0" err="1" smtClean="0"/>
              <a:t>comunmente</a:t>
            </a:r>
            <a:r>
              <a:rPr lang="en-GB" baseline="0" dirty="0" smtClean="0"/>
              <a:t> </a:t>
            </a:r>
            <a:r>
              <a:rPr lang="en-GB" baseline="0" dirty="0" err="1" smtClean="0"/>
              <a:t>para</a:t>
            </a:r>
            <a:r>
              <a:rPr lang="en-GB" baseline="0" dirty="0" smtClean="0"/>
              <a:t> </a:t>
            </a:r>
            <a:r>
              <a:rPr lang="en-GB" baseline="0" dirty="0" err="1" smtClean="0"/>
              <a:t>desinfectar</a:t>
            </a:r>
            <a:r>
              <a:rPr lang="en-GB" baseline="0" dirty="0" smtClean="0"/>
              <a:t> el </a:t>
            </a:r>
            <a:r>
              <a:rPr lang="en-GB" baseline="0" dirty="0" err="1" smtClean="0"/>
              <a:t>agua</a:t>
            </a:r>
            <a:r>
              <a:rPr lang="en-GB" baseline="0" dirty="0" smtClean="0"/>
              <a:t> potable. La </a:t>
            </a:r>
            <a:r>
              <a:rPr lang="en-GB" baseline="0" dirty="0" err="1" smtClean="0"/>
              <a:t>fuerza</a:t>
            </a:r>
            <a:r>
              <a:rPr lang="en-GB" baseline="0" dirty="0" smtClean="0"/>
              <a:t> del </a:t>
            </a:r>
            <a:r>
              <a:rPr lang="en-GB" baseline="0" dirty="0" err="1" smtClean="0"/>
              <a:t>producto</a:t>
            </a:r>
            <a:r>
              <a:rPr lang="en-GB" baseline="0" dirty="0" smtClean="0"/>
              <a:t> </a:t>
            </a:r>
            <a:r>
              <a:rPr lang="en-GB" baseline="0" dirty="0" err="1" smtClean="0"/>
              <a:t>debe</a:t>
            </a:r>
            <a:r>
              <a:rPr lang="en-GB" baseline="0" dirty="0" smtClean="0"/>
              <a:t> </a:t>
            </a:r>
            <a:r>
              <a:rPr lang="en-GB" baseline="0" dirty="0" err="1" smtClean="0"/>
              <a:t>conocerse</a:t>
            </a:r>
            <a:r>
              <a:rPr lang="en-GB" baseline="0" dirty="0" smtClean="0"/>
              <a:t> </a:t>
            </a:r>
            <a:r>
              <a:rPr lang="en-GB" baseline="0" dirty="0" err="1" smtClean="0"/>
              <a:t>para</a:t>
            </a:r>
            <a:r>
              <a:rPr lang="en-GB" baseline="0" dirty="0" smtClean="0"/>
              <a:t> </a:t>
            </a:r>
            <a:r>
              <a:rPr lang="en-GB" baseline="0" dirty="0" err="1" smtClean="0"/>
              <a:t>calcular</a:t>
            </a:r>
            <a:r>
              <a:rPr lang="en-GB" baseline="0" dirty="0" smtClean="0"/>
              <a:t> </a:t>
            </a:r>
            <a:r>
              <a:rPr lang="en-GB" baseline="0" dirty="0" err="1" smtClean="0"/>
              <a:t>cuánta</a:t>
            </a:r>
            <a:r>
              <a:rPr lang="en-GB" baseline="0" dirty="0" smtClean="0"/>
              <a:t> </a:t>
            </a:r>
            <a:r>
              <a:rPr lang="en-GB" baseline="0" dirty="0" err="1" smtClean="0"/>
              <a:t>lejía</a:t>
            </a:r>
            <a:r>
              <a:rPr lang="en-GB" baseline="0" dirty="0" smtClean="0"/>
              <a:t> se </a:t>
            </a:r>
            <a:r>
              <a:rPr lang="en-GB" baseline="0" dirty="0" err="1" smtClean="0"/>
              <a:t>necesita</a:t>
            </a:r>
            <a:r>
              <a:rPr lang="en-GB" baseline="0" dirty="0" smtClean="0"/>
              <a:t> </a:t>
            </a:r>
            <a:r>
              <a:rPr lang="en-GB" baseline="0" dirty="0" err="1" smtClean="0"/>
              <a:t>para</a:t>
            </a:r>
            <a:r>
              <a:rPr lang="en-GB" baseline="0" dirty="0" smtClean="0"/>
              <a:t> </a:t>
            </a:r>
            <a:r>
              <a:rPr lang="en-GB" baseline="0" dirty="0" err="1" smtClean="0"/>
              <a:t>desinfectar</a:t>
            </a:r>
            <a:r>
              <a:rPr lang="en-GB" baseline="0" dirty="0" smtClean="0"/>
              <a:t> un </a:t>
            </a:r>
            <a:r>
              <a:rPr lang="en-GB" baseline="0" dirty="0" err="1" smtClean="0"/>
              <a:t>cierto</a:t>
            </a:r>
            <a:r>
              <a:rPr lang="en-GB" baseline="0" dirty="0" smtClean="0"/>
              <a:t> </a:t>
            </a:r>
            <a:r>
              <a:rPr lang="en-GB" baseline="0" dirty="0" err="1" smtClean="0"/>
              <a:t>volumen</a:t>
            </a:r>
            <a:r>
              <a:rPr lang="en-GB" baseline="0" dirty="0" smtClean="0"/>
              <a:t> de </a:t>
            </a:r>
            <a:r>
              <a:rPr lang="en-GB" baseline="0" dirty="0" err="1" smtClean="0"/>
              <a:t>agua</a:t>
            </a:r>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A1D74E79-EF0E-43F9-8CAC-9A1608ACF4BB}" type="slidenum">
              <a:rPr lang="en-CA" smtClean="0"/>
              <a:pPr/>
              <a:t>27</a:t>
            </a:fld>
            <a:endParaRPr lang="en-CA"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A </a:t>
            </a:r>
            <a:r>
              <a:rPr lang="en-GB" dirty="0" err="1" smtClean="0"/>
              <a:t>menudo</a:t>
            </a:r>
            <a:r>
              <a:rPr lang="en-GB" dirty="0" smtClean="0"/>
              <a:t>, se </a:t>
            </a:r>
            <a:r>
              <a:rPr lang="en-GB" dirty="0" err="1" smtClean="0"/>
              <a:t>usan</a:t>
            </a:r>
            <a:r>
              <a:rPr lang="en-GB" baseline="0" dirty="0" smtClean="0"/>
              <a:t> </a:t>
            </a:r>
            <a:r>
              <a:rPr lang="en-GB" baseline="0" dirty="0" err="1" smtClean="0"/>
              <a:t>para</a:t>
            </a:r>
            <a:r>
              <a:rPr lang="en-GB" baseline="0" dirty="0" smtClean="0"/>
              <a:t> </a:t>
            </a:r>
            <a:r>
              <a:rPr lang="en-GB" baseline="0" dirty="0" err="1" smtClean="0"/>
              <a:t>tratar</a:t>
            </a:r>
            <a:r>
              <a:rPr lang="en-GB" baseline="0" dirty="0" smtClean="0"/>
              <a:t> </a:t>
            </a:r>
            <a:r>
              <a:rPr lang="en-GB" baseline="0" dirty="0" err="1" smtClean="0"/>
              <a:t>agua</a:t>
            </a:r>
            <a:r>
              <a:rPr lang="en-GB" baseline="0" dirty="0" smtClean="0"/>
              <a:t> en </a:t>
            </a:r>
            <a:r>
              <a:rPr lang="en-GB" baseline="0" dirty="0" err="1" smtClean="0"/>
              <a:t>emergencias</a:t>
            </a:r>
            <a:r>
              <a:rPr lang="en-GB" baseline="0" dirty="0" smtClean="0"/>
              <a:t> y </a:t>
            </a:r>
            <a:r>
              <a:rPr lang="en-GB" baseline="0" dirty="0" err="1" smtClean="0"/>
              <a:t>ahora</a:t>
            </a:r>
            <a:r>
              <a:rPr lang="en-GB" baseline="0" dirty="0" smtClean="0"/>
              <a:t> </a:t>
            </a:r>
            <a:r>
              <a:rPr lang="en-GB" baseline="0" dirty="0" err="1" smtClean="0"/>
              <a:t>están</a:t>
            </a:r>
            <a:r>
              <a:rPr lang="en-GB" baseline="0" dirty="0" smtClean="0"/>
              <a:t> </a:t>
            </a:r>
            <a:r>
              <a:rPr lang="en-GB" baseline="0" dirty="0" err="1" smtClean="0"/>
              <a:t>ampliamente</a:t>
            </a:r>
            <a:r>
              <a:rPr lang="en-GB" baseline="0" dirty="0" smtClean="0"/>
              <a:t> </a:t>
            </a:r>
            <a:r>
              <a:rPr lang="en-GB" baseline="0" dirty="0" err="1" smtClean="0"/>
              <a:t>disponibles</a:t>
            </a:r>
            <a:r>
              <a:rPr lang="en-GB" baseline="0" dirty="0" smtClean="0"/>
              <a:t> </a:t>
            </a:r>
            <a:r>
              <a:rPr lang="en-GB" baseline="0" dirty="0" err="1" smtClean="0"/>
              <a:t>para</a:t>
            </a:r>
            <a:r>
              <a:rPr lang="en-GB" baseline="0" dirty="0" smtClean="0"/>
              <a:t> el </a:t>
            </a:r>
            <a:r>
              <a:rPr lang="en-GB" baseline="0" dirty="0" err="1" smtClean="0"/>
              <a:t>tratamiento</a:t>
            </a:r>
            <a:r>
              <a:rPr lang="en-GB" baseline="0" dirty="0" smtClean="0"/>
              <a:t> de </a:t>
            </a:r>
            <a:r>
              <a:rPr lang="en-GB" baseline="0" dirty="0" err="1" smtClean="0"/>
              <a:t>agua</a:t>
            </a:r>
            <a:r>
              <a:rPr lang="en-GB" baseline="0" dirty="0" smtClean="0"/>
              <a:t> a </a:t>
            </a:r>
            <a:r>
              <a:rPr lang="en-GB" baseline="0" dirty="0" err="1" smtClean="0"/>
              <a:t>nivel</a:t>
            </a:r>
            <a:r>
              <a:rPr lang="en-GB" baseline="0" dirty="0" smtClean="0"/>
              <a:t> </a:t>
            </a:r>
            <a:r>
              <a:rPr lang="en-GB" baseline="0" dirty="0" err="1" smtClean="0"/>
              <a:t>domiciliar</a:t>
            </a:r>
            <a:r>
              <a:rPr lang="en-GB" baseline="0" dirty="0" smtClean="0"/>
              <a:t>. </a:t>
            </a:r>
            <a:endParaRPr lang="en-GB" dirty="0" smtClean="0"/>
          </a:p>
          <a:p>
            <a:pPr eaLnBrk="1" hangingPunct="1">
              <a:spcBef>
                <a:spcPct val="0"/>
              </a:spcBef>
              <a:buFontTx/>
              <a:buChar char="•"/>
            </a:pPr>
            <a:r>
              <a:rPr lang="en-GB" dirty="0" smtClean="0"/>
              <a:t>Las </a:t>
            </a:r>
            <a:r>
              <a:rPr lang="en-GB" dirty="0" err="1" smtClean="0"/>
              <a:t>tabletas</a:t>
            </a:r>
            <a:r>
              <a:rPr lang="en-GB" dirty="0" smtClean="0"/>
              <a:t> son</a:t>
            </a:r>
            <a:r>
              <a:rPr lang="en-GB" baseline="0" dirty="0" smtClean="0"/>
              <a:t> </a:t>
            </a:r>
            <a:r>
              <a:rPr lang="en-GB" baseline="0" dirty="0" err="1" smtClean="0"/>
              <a:t>fabricadas</a:t>
            </a:r>
            <a:r>
              <a:rPr lang="en-GB" baseline="0" dirty="0" smtClean="0"/>
              <a:t> </a:t>
            </a:r>
            <a:r>
              <a:rPr lang="en-GB" baseline="0" dirty="0" err="1" smtClean="0"/>
              <a:t>por</a:t>
            </a:r>
            <a:r>
              <a:rPr lang="en-GB" baseline="0" dirty="0" smtClean="0"/>
              <a:t> </a:t>
            </a:r>
            <a:r>
              <a:rPr lang="en-GB" dirty="0" err="1" smtClean="0"/>
              <a:t>Medentech</a:t>
            </a:r>
            <a:r>
              <a:rPr lang="en-GB" dirty="0" smtClean="0"/>
              <a:t> Ltd. con</a:t>
            </a:r>
            <a:r>
              <a:rPr lang="en-GB" baseline="0" dirty="0" smtClean="0"/>
              <a:t> </a:t>
            </a:r>
            <a:r>
              <a:rPr lang="en-GB" baseline="0" dirty="0" err="1" smtClean="0"/>
              <a:t>diferentes</a:t>
            </a:r>
            <a:r>
              <a:rPr lang="en-GB" baseline="0" dirty="0" smtClean="0"/>
              <a:t> </a:t>
            </a:r>
            <a:r>
              <a:rPr lang="en-GB" baseline="0" dirty="0" err="1" smtClean="0"/>
              <a:t>concentracioens</a:t>
            </a:r>
            <a:r>
              <a:rPr lang="en-GB" baseline="0" dirty="0" smtClean="0"/>
              <a:t> de </a:t>
            </a:r>
            <a:r>
              <a:rPr lang="en-GB" dirty="0" err="1" smtClean="0"/>
              <a:t>NaDCC</a:t>
            </a:r>
            <a:r>
              <a:rPr lang="en-GB" dirty="0" smtClean="0"/>
              <a:t> (</a:t>
            </a:r>
            <a:r>
              <a:rPr lang="en-GB" dirty="0" err="1" smtClean="0"/>
              <a:t>ej</a:t>
            </a:r>
            <a:r>
              <a:rPr lang="en-GB" dirty="0" smtClean="0"/>
              <a:t>. 3.5 mg a 8.68 g) </a:t>
            </a:r>
            <a:r>
              <a:rPr lang="en-GB" dirty="0" err="1" smtClean="0"/>
              <a:t>para</a:t>
            </a:r>
            <a:r>
              <a:rPr lang="en-GB" dirty="0" smtClean="0"/>
              <a:t> </a:t>
            </a:r>
            <a:r>
              <a:rPr lang="en-GB" dirty="0" err="1" smtClean="0"/>
              <a:t>tratar</a:t>
            </a:r>
            <a:r>
              <a:rPr lang="en-GB" dirty="0" smtClean="0"/>
              <a:t> </a:t>
            </a:r>
            <a:r>
              <a:rPr lang="en-GB" dirty="0" err="1" smtClean="0"/>
              <a:t>diferentes</a:t>
            </a:r>
            <a:r>
              <a:rPr lang="en-GB" dirty="0" smtClean="0"/>
              <a:t> </a:t>
            </a:r>
            <a:r>
              <a:rPr lang="en-GB" dirty="0" err="1" smtClean="0"/>
              <a:t>volúmenes</a:t>
            </a:r>
            <a:r>
              <a:rPr lang="en-GB" dirty="0" smtClean="0"/>
              <a:t> de </a:t>
            </a:r>
            <a:r>
              <a:rPr lang="en-GB" dirty="0" err="1" smtClean="0"/>
              <a:t>agua</a:t>
            </a:r>
            <a:r>
              <a:rPr lang="en-GB" dirty="0" smtClean="0"/>
              <a:t> (</a:t>
            </a:r>
            <a:r>
              <a:rPr lang="en-GB" dirty="0" err="1" smtClean="0"/>
              <a:t>ej</a:t>
            </a:r>
            <a:r>
              <a:rPr lang="en-GB" dirty="0" smtClean="0"/>
              <a:t>. 1 a 2,500 </a:t>
            </a:r>
            <a:r>
              <a:rPr lang="en-GB" dirty="0" err="1" smtClean="0"/>
              <a:t>litros</a:t>
            </a:r>
            <a:r>
              <a:rPr lang="en-GB" dirty="0" smtClean="0"/>
              <a:t>) al </a:t>
            </a:r>
            <a:r>
              <a:rPr lang="en-GB" dirty="0" err="1" smtClean="0"/>
              <a:t>mismo</a:t>
            </a:r>
            <a:r>
              <a:rPr lang="en-GB" dirty="0" smtClean="0"/>
              <a:t> </a:t>
            </a:r>
            <a:r>
              <a:rPr lang="en-GB" dirty="0" err="1" smtClean="0"/>
              <a:t>tiempo</a:t>
            </a:r>
            <a:endParaRPr lang="en-GB" dirty="0" smtClean="0"/>
          </a:p>
          <a:p>
            <a:pPr eaLnBrk="1" hangingPunct="1">
              <a:spcBef>
                <a:spcPct val="0"/>
              </a:spcBef>
              <a:buFontTx/>
              <a:buChar char="•"/>
            </a:pPr>
            <a:r>
              <a:rPr lang="en-GB" dirty="0" err="1" smtClean="0"/>
              <a:t>Normalmente</a:t>
            </a:r>
            <a:r>
              <a:rPr lang="en-GB" baseline="0" dirty="0" smtClean="0"/>
              <a:t> son </a:t>
            </a:r>
            <a:r>
              <a:rPr lang="en-GB" baseline="0" dirty="0" err="1" smtClean="0"/>
              <a:t>efercescentes</a:t>
            </a:r>
            <a:r>
              <a:rPr lang="en-GB" baseline="0" dirty="0" smtClean="0"/>
              <a:t>, </a:t>
            </a:r>
            <a:r>
              <a:rPr lang="en-GB" baseline="0" dirty="0" err="1" smtClean="0"/>
              <a:t>permitiendo</a:t>
            </a:r>
            <a:r>
              <a:rPr lang="en-GB" baseline="0" dirty="0" smtClean="0"/>
              <a:t> </a:t>
            </a:r>
            <a:r>
              <a:rPr lang="en-GB" baseline="0" dirty="0" err="1" smtClean="0"/>
              <a:t>que</a:t>
            </a:r>
            <a:r>
              <a:rPr lang="en-GB" baseline="0" dirty="0" smtClean="0"/>
              <a:t> </a:t>
            </a:r>
            <a:r>
              <a:rPr lang="en-GB" baseline="0" dirty="0" err="1" smtClean="0"/>
              <a:t>las</a:t>
            </a:r>
            <a:r>
              <a:rPr lang="en-GB" baseline="0" dirty="0" smtClean="0"/>
              <a:t> </a:t>
            </a:r>
            <a:r>
              <a:rPr lang="en-GB" baseline="0" dirty="0" err="1" smtClean="0"/>
              <a:t>tabletas</a:t>
            </a:r>
            <a:r>
              <a:rPr lang="en-GB" baseline="0" dirty="0" smtClean="0"/>
              <a:t> </a:t>
            </a:r>
            <a:r>
              <a:rPr lang="en-GB" baseline="0" dirty="0" err="1" smtClean="0"/>
              <a:t>más</a:t>
            </a:r>
            <a:r>
              <a:rPr lang="en-GB" baseline="0" dirty="0" smtClean="0"/>
              <a:t> </a:t>
            </a:r>
            <a:r>
              <a:rPr lang="en-GB" baseline="0" dirty="0" err="1" smtClean="0"/>
              <a:t>pequeñas</a:t>
            </a:r>
            <a:r>
              <a:rPr lang="en-GB" baseline="0" dirty="0" smtClean="0"/>
              <a:t> se </a:t>
            </a:r>
            <a:r>
              <a:rPr lang="en-GB" baseline="0" dirty="0" err="1" smtClean="0"/>
              <a:t>disuelvan</a:t>
            </a:r>
            <a:r>
              <a:rPr lang="en-GB" baseline="0" dirty="0" smtClean="0"/>
              <a:t> en </a:t>
            </a:r>
            <a:r>
              <a:rPr lang="en-GB" baseline="0" dirty="0" err="1" smtClean="0"/>
              <a:t>menos</a:t>
            </a:r>
            <a:r>
              <a:rPr lang="en-GB" baseline="0" dirty="0" smtClean="0"/>
              <a:t> de un </a:t>
            </a:r>
            <a:r>
              <a:rPr lang="en-GB" baseline="0" dirty="0" err="1" smtClean="0"/>
              <a:t>minuto</a:t>
            </a:r>
            <a:endParaRPr lang="en-GB" dirty="0" smtClean="0"/>
          </a:p>
          <a:p>
            <a:pPr eaLnBrk="1" hangingPunct="1">
              <a:spcBef>
                <a:spcPct val="0"/>
              </a:spcBef>
            </a:pPr>
            <a:endParaRPr lang="en-CA"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CB88C871-4489-4965-A517-65DDBA0B10BC}" type="slidenum">
              <a:rPr lang="en-CA" smtClean="0"/>
              <a:pPr/>
              <a:t>28</a:t>
            </a:fld>
            <a:endParaRPr lang="en-CA"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El </a:t>
            </a:r>
            <a:r>
              <a:rPr lang="en-GB" dirty="0" err="1" smtClean="0"/>
              <a:t>PUR</a:t>
            </a:r>
            <a:r>
              <a:rPr lang="en-GB" dirty="0" smtClean="0"/>
              <a:t> </a:t>
            </a:r>
            <a:r>
              <a:rPr lang="en-GB" dirty="0" err="1" smtClean="0"/>
              <a:t>es</a:t>
            </a:r>
            <a:r>
              <a:rPr lang="en-GB" dirty="0" smtClean="0"/>
              <a:t> </a:t>
            </a:r>
            <a:r>
              <a:rPr lang="en-GB" dirty="0" err="1" smtClean="0"/>
              <a:t>una</a:t>
            </a:r>
            <a:r>
              <a:rPr lang="en-GB" dirty="0" smtClean="0"/>
              <a:t> </a:t>
            </a:r>
            <a:r>
              <a:rPr lang="en-GB" dirty="0" err="1" smtClean="0"/>
              <a:t>combinación</a:t>
            </a:r>
            <a:r>
              <a:rPr lang="en-GB" dirty="0" smtClean="0"/>
              <a:t> de </a:t>
            </a:r>
            <a:r>
              <a:rPr lang="en-GB" dirty="0" err="1" smtClean="0"/>
              <a:t>floculante-desinfectante</a:t>
            </a:r>
            <a:r>
              <a:rPr lang="en-GB" dirty="0" smtClean="0"/>
              <a:t>.</a:t>
            </a:r>
            <a:r>
              <a:rPr lang="en-GB" baseline="0" dirty="0" smtClean="0"/>
              <a:t> El </a:t>
            </a:r>
            <a:r>
              <a:rPr lang="en-GB" baseline="0" dirty="0" err="1" smtClean="0"/>
              <a:t>paquete</a:t>
            </a:r>
            <a:r>
              <a:rPr lang="en-GB" baseline="0" dirty="0" smtClean="0"/>
              <a:t> </a:t>
            </a:r>
            <a:r>
              <a:rPr lang="en-GB" baseline="0" dirty="0" err="1" smtClean="0"/>
              <a:t>PUR</a:t>
            </a:r>
            <a:r>
              <a:rPr lang="en-GB" baseline="0" dirty="0" smtClean="0"/>
              <a:t> </a:t>
            </a:r>
            <a:r>
              <a:rPr lang="en-GB" baseline="0" dirty="0" err="1" smtClean="0"/>
              <a:t>fue</a:t>
            </a:r>
            <a:r>
              <a:rPr lang="en-GB" baseline="0" dirty="0" smtClean="0"/>
              <a:t> </a:t>
            </a:r>
            <a:r>
              <a:rPr lang="en-GB" baseline="0" dirty="0" err="1" smtClean="0"/>
              <a:t>desarrollado</a:t>
            </a:r>
            <a:r>
              <a:rPr lang="en-GB" baseline="0" dirty="0" smtClean="0"/>
              <a:t> </a:t>
            </a:r>
            <a:r>
              <a:rPr lang="en-GB" baseline="0" dirty="0" err="1" smtClean="0"/>
              <a:t>por</a:t>
            </a:r>
            <a:r>
              <a:rPr lang="en-GB" baseline="0" dirty="0" smtClean="0"/>
              <a:t> </a:t>
            </a:r>
            <a:r>
              <a:rPr lang="en-GB" dirty="0" smtClean="0"/>
              <a:t> Procter &amp; Gamble (</a:t>
            </a:r>
            <a:r>
              <a:rPr lang="en-GB" dirty="0" err="1" smtClean="0"/>
              <a:t>P&amp;G</a:t>
            </a:r>
            <a:r>
              <a:rPr lang="en-GB" dirty="0" smtClean="0"/>
              <a:t>) en </a:t>
            </a:r>
            <a:r>
              <a:rPr lang="en-GB" dirty="0" err="1" smtClean="0"/>
              <a:t>colaboración</a:t>
            </a:r>
            <a:r>
              <a:rPr lang="en-GB" dirty="0" smtClean="0"/>
              <a:t> con los </a:t>
            </a:r>
            <a:r>
              <a:rPr lang="en-GB" dirty="0" err="1" smtClean="0"/>
              <a:t>centros</a:t>
            </a:r>
            <a:r>
              <a:rPr lang="en-GB" dirty="0" smtClean="0"/>
              <a:t> de </a:t>
            </a:r>
            <a:r>
              <a:rPr lang="en-GB" dirty="0" err="1" smtClean="0"/>
              <a:t>EE.UU</a:t>
            </a:r>
            <a:r>
              <a:rPr lang="en-GB" dirty="0" smtClean="0"/>
              <a:t>.</a:t>
            </a:r>
            <a:r>
              <a:rPr lang="en-GB" baseline="0" dirty="0" smtClean="0"/>
              <a:t> </a:t>
            </a:r>
            <a:r>
              <a:rPr lang="en-GB" baseline="0" dirty="0" err="1" smtClean="0"/>
              <a:t>para</a:t>
            </a:r>
            <a:r>
              <a:rPr lang="en-GB" baseline="0" dirty="0" smtClean="0"/>
              <a:t> el control y </a:t>
            </a:r>
            <a:r>
              <a:rPr lang="en-GB" baseline="0" dirty="0" err="1" smtClean="0"/>
              <a:t>prevención</a:t>
            </a:r>
            <a:r>
              <a:rPr lang="en-GB" baseline="0" dirty="0" smtClean="0"/>
              <a:t> de </a:t>
            </a:r>
            <a:r>
              <a:rPr lang="en-GB" baseline="0" dirty="0" err="1" smtClean="0"/>
              <a:t>enfermedades</a:t>
            </a:r>
            <a:r>
              <a:rPr lang="en-GB" baseline="0" dirty="0" smtClean="0"/>
              <a:t> (CDC, </a:t>
            </a:r>
            <a:r>
              <a:rPr lang="en-GB" baseline="0" dirty="0" err="1" smtClean="0"/>
              <a:t>por</a:t>
            </a:r>
            <a:r>
              <a:rPr lang="en-GB" baseline="0" dirty="0" smtClean="0"/>
              <a:t> </a:t>
            </a:r>
            <a:r>
              <a:rPr lang="en-GB" baseline="0" dirty="0" err="1" smtClean="0"/>
              <a:t>sus</a:t>
            </a:r>
            <a:r>
              <a:rPr lang="en-GB" baseline="0" dirty="0" smtClean="0"/>
              <a:t> </a:t>
            </a:r>
            <a:r>
              <a:rPr lang="en-GB" baseline="0" dirty="0" err="1" smtClean="0"/>
              <a:t>siglas</a:t>
            </a:r>
            <a:r>
              <a:rPr lang="en-GB" baseline="0" dirty="0" smtClean="0"/>
              <a:t> en </a:t>
            </a:r>
            <a:r>
              <a:rPr lang="en-GB" baseline="0" dirty="0" err="1" smtClean="0"/>
              <a:t>inglés</a:t>
            </a:r>
            <a:r>
              <a:rPr lang="en-GB" baseline="0" dirty="0" smtClean="0"/>
              <a:t>) </a:t>
            </a:r>
            <a:r>
              <a:rPr lang="en-GB" baseline="0" dirty="0" err="1" smtClean="0"/>
              <a:t>para</a:t>
            </a:r>
            <a:r>
              <a:rPr lang="en-GB" baseline="0" dirty="0" smtClean="0"/>
              <a:t> </a:t>
            </a:r>
            <a:r>
              <a:rPr lang="en-GB" baseline="0" dirty="0" err="1" smtClean="0"/>
              <a:t>replicar</a:t>
            </a:r>
            <a:r>
              <a:rPr lang="en-GB" baseline="0" dirty="0" smtClean="0"/>
              <a:t> el </a:t>
            </a:r>
            <a:r>
              <a:rPr lang="en-GB" baseline="0" dirty="0" err="1" smtClean="0"/>
              <a:t>proceso</a:t>
            </a:r>
            <a:r>
              <a:rPr lang="en-GB" baseline="0" dirty="0" smtClean="0"/>
              <a:t> de </a:t>
            </a:r>
            <a:r>
              <a:rPr lang="en-GB" baseline="0" dirty="0" err="1" smtClean="0"/>
              <a:t>tratamiento</a:t>
            </a:r>
            <a:r>
              <a:rPr lang="en-GB" baseline="0" dirty="0" smtClean="0"/>
              <a:t> a </a:t>
            </a:r>
            <a:r>
              <a:rPr lang="en-GB" baseline="0" dirty="0" err="1" smtClean="0"/>
              <a:t>nivel</a:t>
            </a:r>
            <a:r>
              <a:rPr lang="en-GB" baseline="0" dirty="0" smtClean="0"/>
              <a:t> </a:t>
            </a:r>
            <a:r>
              <a:rPr lang="en-GB" baseline="0" dirty="0" err="1" smtClean="0"/>
              <a:t>comunitario</a:t>
            </a:r>
            <a:r>
              <a:rPr lang="en-GB" baseline="0" dirty="0" smtClean="0"/>
              <a:t> del </a:t>
            </a:r>
            <a:r>
              <a:rPr lang="en-GB" baseline="0" dirty="0" err="1" smtClean="0"/>
              <a:t>agua</a:t>
            </a:r>
            <a:r>
              <a:rPr lang="en-GB" baseline="0" dirty="0" smtClean="0"/>
              <a:t> </a:t>
            </a:r>
            <a:r>
              <a:rPr lang="en-GB" baseline="0" dirty="0" err="1" smtClean="0"/>
              <a:t>para</a:t>
            </a:r>
            <a:r>
              <a:rPr lang="en-GB" baseline="0" dirty="0" smtClean="0"/>
              <a:t> </a:t>
            </a:r>
            <a:r>
              <a:rPr lang="en-GB" baseline="0" dirty="0" err="1" smtClean="0"/>
              <a:t>nivel</a:t>
            </a:r>
            <a:r>
              <a:rPr lang="en-GB" baseline="0" dirty="0" smtClean="0"/>
              <a:t> </a:t>
            </a:r>
            <a:r>
              <a:rPr lang="en-GB" baseline="0" dirty="0" err="1" smtClean="0"/>
              <a:t>domiciliar</a:t>
            </a:r>
            <a:r>
              <a:rPr lang="en-GB" baseline="0" dirty="0" smtClean="0"/>
              <a:t>.</a:t>
            </a:r>
            <a:endParaRPr lang="en-GB" dirty="0" smtClean="0"/>
          </a:p>
          <a:p>
            <a:pPr eaLnBrk="1" hangingPunct="1">
              <a:spcBef>
                <a:spcPct val="0"/>
              </a:spcBef>
              <a:buFontTx/>
              <a:buChar char="•"/>
            </a:pPr>
            <a:r>
              <a:rPr lang="en-GB" dirty="0" err="1" smtClean="0"/>
              <a:t>PUR</a:t>
            </a:r>
            <a:r>
              <a:rPr lang="en-GB" dirty="0" smtClean="0"/>
              <a:t> </a:t>
            </a:r>
            <a:r>
              <a:rPr lang="en-GB" dirty="0" err="1" smtClean="0"/>
              <a:t>es</a:t>
            </a:r>
            <a:r>
              <a:rPr lang="en-GB" dirty="0" smtClean="0"/>
              <a:t> un </a:t>
            </a:r>
            <a:r>
              <a:rPr lang="en-GB" dirty="0" err="1" smtClean="0"/>
              <a:t>polvo</a:t>
            </a:r>
            <a:r>
              <a:rPr lang="en-GB" dirty="0" smtClean="0"/>
              <a:t> </a:t>
            </a:r>
            <a:r>
              <a:rPr lang="en-GB" dirty="0" err="1" smtClean="0"/>
              <a:t>que</a:t>
            </a:r>
            <a:r>
              <a:rPr lang="en-GB" dirty="0" smtClean="0"/>
              <a:t> </a:t>
            </a:r>
            <a:r>
              <a:rPr lang="en-GB" dirty="0" err="1" smtClean="0"/>
              <a:t>contiene</a:t>
            </a:r>
            <a:r>
              <a:rPr lang="en-GB" baseline="0" dirty="0" smtClean="0"/>
              <a:t> ambos, </a:t>
            </a:r>
            <a:r>
              <a:rPr lang="en-GB" baseline="0" dirty="0" err="1" smtClean="0"/>
              <a:t>coagulante</a:t>
            </a:r>
            <a:r>
              <a:rPr lang="en-GB" baseline="0" dirty="0" smtClean="0"/>
              <a:t> y </a:t>
            </a:r>
            <a:r>
              <a:rPr lang="en-GB" baseline="0" dirty="0" err="1" smtClean="0"/>
              <a:t>una</a:t>
            </a:r>
            <a:r>
              <a:rPr lang="en-GB" baseline="0" dirty="0" smtClean="0"/>
              <a:t> forma de </a:t>
            </a:r>
            <a:r>
              <a:rPr lang="en-GB" baseline="0" dirty="0" err="1" smtClean="0"/>
              <a:t>cloro</a:t>
            </a:r>
            <a:r>
              <a:rPr lang="en-GB" baseline="0" dirty="0" smtClean="0"/>
              <a:t> </a:t>
            </a:r>
            <a:r>
              <a:rPr lang="en-GB" baseline="0" dirty="0" err="1" smtClean="0"/>
              <a:t>remanente</a:t>
            </a:r>
            <a:r>
              <a:rPr lang="en-GB" baseline="0" dirty="0" smtClean="0"/>
              <a:t> en el </a:t>
            </a:r>
            <a:r>
              <a:rPr lang="en-GB" baseline="0" dirty="0" err="1" smtClean="0"/>
              <a:t>tiempo</a:t>
            </a:r>
            <a:r>
              <a:rPr lang="en-GB" baseline="0" dirty="0" smtClean="0"/>
              <a:t>. </a:t>
            </a:r>
            <a:r>
              <a:rPr lang="en-GB" baseline="0" dirty="0" err="1" smtClean="0"/>
              <a:t>PUR</a:t>
            </a:r>
            <a:r>
              <a:rPr lang="en-GB" baseline="0" dirty="0" smtClean="0"/>
              <a:t> se </a:t>
            </a:r>
            <a:r>
              <a:rPr lang="en-GB" baseline="0" dirty="0" err="1" smtClean="0"/>
              <a:t>vende</a:t>
            </a:r>
            <a:r>
              <a:rPr lang="en-GB" baseline="0" dirty="0" smtClean="0"/>
              <a:t> en </a:t>
            </a:r>
            <a:r>
              <a:rPr lang="en-GB" baseline="0" dirty="0" err="1" smtClean="0"/>
              <a:t>paquetes</a:t>
            </a:r>
            <a:r>
              <a:rPr lang="en-GB" baseline="0" dirty="0" smtClean="0"/>
              <a:t> </a:t>
            </a:r>
            <a:r>
              <a:rPr lang="en-GB" baseline="0" dirty="0" err="1" smtClean="0"/>
              <a:t>individuales</a:t>
            </a:r>
            <a:r>
              <a:rPr lang="en-GB" baseline="0" dirty="0" smtClean="0"/>
              <a:t> </a:t>
            </a:r>
            <a:r>
              <a:rPr lang="en-GB" baseline="0" dirty="0" err="1" smtClean="0"/>
              <a:t>diseñados</a:t>
            </a:r>
            <a:r>
              <a:rPr lang="en-GB" baseline="0" dirty="0" smtClean="0"/>
              <a:t> </a:t>
            </a:r>
            <a:r>
              <a:rPr lang="en-GB" baseline="0" dirty="0" err="1" smtClean="0"/>
              <a:t>para</a:t>
            </a:r>
            <a:r>
              <a:rPr lang="en-GB" baseline="0" dirty="0" smtClean="0"/>
              <a:t> </a:t>
            </a:r>
            <a:r>
              <a:rPr lang="en-GB" baseline="0" dirty="0" err="1" smtClean="0"/>
              <a:t>tratar</a:t>
            </a:r>
            <a:r>
              <a:rPr lang="en-GB" baseline="0" dirty="0" smtClean="0"/>
              <a:t> 10 </a:t>
            </a:r>
            <a:r>
              <a:rPr lang="en-GB" baseline="0" dirty="0" err="1" smtClean="0"/>
              <a:t>litros</a:t>
            </a:r>
            <a:r>
              <a:rPr lang="en-GB" baseline="0" dirty="0" smtClean="0"/>
              <a:t> de </a:t>
            </a:r>
            <a:r>
              <a:rPr lang="en-GB" baseline="0" dirty="0" err="1" smtClean="0"/>
              <a:t>agua</a:t>
            </a:r>
            <a:r>
              <a:rPr lang="en-GB" baseline="0" dirty="0" smtClean="0"/>
              <a:t>. </a:t>
            </a:r>
            <a:endParaRPr lang="en-GB" dirty="0" smtClean="0"/>
          </a:p>
          <a:p>
            <a:pPr eaLnBrk="1" hangingPunct="1">
              <a:spcBef>
                <a:spcPct val="0"/>
              </a:spcBef>
              <a:buFontTx/>
              <a:buChar char="•"/>
            </a:pPr>
            <a:r>
              <a:rPr lang="en-GB" dirty="0" smtClean="0"/>
              <a:t>El </a:t>
            </a:r>
            <a:r>
              <a:rPr lang="en-GB" dirty="0" err="1" smtClean="0"/>
              <a:t>producto</a:t>
            </a:r>
            <a:r>
              <a:rPr lang="en-GB" dirty="0" smtClean="0"/>
              <a:t> </a:t>
            </a:r>
            <a:r>
              <a:rPr lang="en-GB" dirty="0" err="1" smtClean="0"/>
              <a:t>usa</a:t>
            </a:r>
            <a:r>
              <a:rPr lang="en-GB" dirty="0" smtClean="0"/>
              <a:t> </a:t>
            </a:r>
            <a:r>
              <a:rPr lang="en-GB" dirty="0" err="1" smtClean="0"/>
              <a:t>coagulación</a:t>
            </a:r>
            <a:r>
              <a:rPr lang="en-GB" baseline="0" dirty="0" smtClean="0"/>
              <a:t> y </a:t>
            </a:r>
            <a:r>
              <a:rPr lang="en-GB" baseline="0" dirty="0" err="1" smtClean="0"/>
              <a:t>desinfección</a:t>
            </a:r>
            <a:r>
              <a:rPr lang="en-GB" baseline="0" dirty="0" smtClean="0"/>
              <a:t> </a:t>
            </a:r>
            <a:r>
              <a:rPr lang="en-GB" baseline="0" dirty="0" err="1" smtClean="0"/>
              <a:t>para</a:t>
            </a:r>
            <a:r>
              <a:rPr lang="en-GB" baseline="0" dirty="0" smtClean="0"/>
              <a:t> remover </a:t>
            </a:r>
            <a:r>
              <a:rPr lang="en-GB" baseline="0" dirty="0" err="1" smtClean="0"/>
              <a:t>turbidez</a:t>
            </a:r>
            <a:r>
              <a:rPr lang="en-GB" baseline="0" dirty="0" smtClean="0"/>
              <a:t> y </a:t>
            </a:r>
            <a:r>
              <a:rPr lang="en-GB" baseline="0" dirty="0" err="1" smtClean="0"/>
              <a:t>patógenos</a:t>
            </a:r>
            <a:r>
              <a:rPr lang="en-GB" baseline="0" dirty="0" smtClean="0"/>
              <a:t> del </a:t>
            </a:r>
            <a:r>
              <a:rPr lang="en-GB" baseline="0" dirty="0" err="1" smtClean="0"/>
              <a:t>agua</a:t>
            </a:r>
            <a:r>
              <a:rPr lang="en-GB" baseline="0" dirty="0" smtClean="0"/>
              <a:t> al </a:t>
            </a:r>
            <a:r>
              <a:rPr lang="en-GB" baseline="0" dirty="0" err="1" smtClean="0"/>
              <a:t>mismo</a:t>
            </a:r>
            <a:r>
              <a:rPr lang="en-GB" baseline="0" dirty="0" smtClean="0"/>
              <a:t> </a:t>
            </a:r>
            <a:r>
              <a:rPr lang="en-GB" baseline="0" dirty="0" err="1" smtClean="0"/>
              <a:t>tiempo</a:t>
            </a:r>
            <a:r>
              <a:rPr lang="en-GB" baseline="0" dirty="0" smtClean="0"/>
              <a:t>. </a:t>
            </a:r>
            <a:r>
              <a:rPr lang="en-GB" baseline="0" dirty="0" err="1" smtClean="0"/>
              <a:t>Cuando</a:t>
            </a:r>
            <a:r>
              <a:rPr lang="en-GB" baseline="0" dirty="0" smtClean="0"/>
              <a:t> se </a:t>
            </a:r>
            <a:r>
              <a:rPr lang="en-GB" baseline="0" dirty="0" err="1" smtClean="0"/>
              <a:t>añade</a:t>
            </a:r>
            <a:r>
              <a:rPr lang="en-GB" baseline="0" dirty="0" smtClean="0"/>
              <a:t> al </a:t>
            </a:r>
            <a:r>
              <a:rPr lang="en-GB" baseline="0" dirty="0" err="1" smtClean="0"/>
              <a:t>agua</a:t>
            </a:r>
            <a:r>
              <a:rPr lang="en-GB" baseline="0" dirty="0" smtClean="0"/>
              <a:t>, el </a:t>
            </a:r>
            <a:r>
              <a:rPr lang="en-GB" baseline="0" dirty="0" err="1" smtClean="0"/>
              <a:t>coagulante</a:t>
            </a:r>
            <a:r>
              <a:rPr lang="en-GB" baseline="0" dirty="0" smtClean="0"/>
              <a:t> </a:t>
            </a:r>
            <a:r>
              <a:rPr lang="en-GB" baseline="0" dirty="0" err="1" smtClean="0"/>
              <a:t>primero</a:t>
            </a:r>
            <a:r>
              <a:rPr lang="en-GB" baseline="0" dirty="0" smtClean="0"/>
              <a:t> </a:t>
            </a:r>
            <a:r>
              <a:rPr lang="en-GB" baseline="0" dirty="0" err="1" smtClean="0"/>
              <a:t>ayuda</a:t>
            </a:r>
            <a:r>
              <a:rPr lang="en-GB" baseline="0" dirty="0" smtClean="0"/>
              <a:t> a </a:t>
            </a:r>
            <a:r>
              <a:rPr lang="en-GB" baseline="0" dirty="0" err="1" smtClean="0"/>
              <a:t>que</a:t>
            </a:r>
            <a:r>
              <a:rPr lang="en-GB" baseline="0" dirty="0" smtClean="0"/>
              <a:t> </a:t>
            </a:r>
            <a:r>
              <a:rPr lang="en-GB" baseline="0" dirty="0" err="1" smtClean="0"/>
              <a:t>las</a:t>
            </a:r>
            <a:r>
              <a:rPr lang="en-GB" baseline="0" dirty="0" smtClean="0"/>
              <a:t> </a:t>
            </a:r>
            <a:r>
              <a:rPr lang="en-GB" baseline="0" dirty="0" err="1" smtClean="0"/>
              <a:t>partículas</a:t>
            </a:r>
            <a:r>
              <a:rPr lang="en-GB" baseline="0" dirty="0" smtClean="0"/>
              <a:t> en </a:t>
            </a:r>
            <a:r>
              <a:rPr lang="en-GB" baseline="0" dirty="0" err="1" smtClean="0"/>
              <a:t>suspensión</a:t>
            </a:r>
            <a:r>
              <a:rPr lang="en-GB" baseline="0" dirty="0" smtClean="0"/>
              <a:t> se </a:t>
            </a:r>
            <a:r>
              <a:rPr lang="en-GB" baseline="0" dirty="0" err="1" smtClean="0"/>
              <a:t>unan</a:t>
            </a:r>
            <a:r>
              <a:rPr lang="en-GB" baseline="0" dirty="0" smtClean="0"/>
              <a:t> y </a:t>
            </a:r>
            <a:r>
              <a:rPr lang="en-GB" baseline="0" dirty="0" err="1" smtClean="0"/>
              <a:t>formen</a:t>
            </a:r>
            <a:r>
              <a:rPr lang="en-GB" baseline="0" dirty="0" smtClean="0"/>
              <a:t> </a:t>
            </a:r>
            <a:r>
              <a:rPr lang="en-GB" baseline="0" dirty="0" err="1" smtClean="0"/>
              <a:t>coágulos</a:t>
            </a:r>
            <a:r>
              <a:rPr lang="en-GB" baseline="0" dirty="0" smtClean="0"/>
              <a:t> </a:t>
            </a:r>
            <a:r>
              <a:rPr lang="en-GB" baseline="0" dirty="0" err="1" smtClean="0"/>
              <a:t>más</a:t>
            </a:r>
            <a:r>
              <a:rPr lang="en-GB" baseline="0" dirty="0" smtClean="0"/>
              <a:t> </a:t>
            </a:r>
            <a:r>
              <a:rPr lang="en-GB" baseline="0" dirty="0" err="1" smtClean="0"/>
              <a:t>grandes</a:t>
            </a:r>
            <a:r>
              <a:rPr lang="en-GB" baseline="0" dirty="0" smtClean="0"/>
              <a:t>, </a:t>
            </a:r>
            <a:r>
              <a:rPr lang="en-GB" baseline="0" dirty="0" err="1" smtClean="0"/>
              <a:t>haciendo</a:t>
            </a:r>
            <a:r>
              <a:rPr lang="en-GB" baseline="0" dirty="0" smtClean="0"/>
              <a:t> </a:t>
            </a:r>
            <a:r>
              <a:rPr lang="en-GB" baseline="0" dirty="0" err="1" smtClean="0"/>
              <a:t>más</a:t>
            </a:r>
            <a:r>
              <a:rPr lang="en-GB" baseline="0" dirty="0" smtClean="0"/>
              <a:t> </a:t>
            </a:r>
            <a:r>
              <a:rPr lang="en-GB" baseline="0" dirty="0" err="1" smtClean="0"/>
              <a:t>fácil</a:t>
            </a:r>
            <a:r>
              <a:rPr lang="en-GB" baseline="0" dirty="0" smtClean="0"/>
              <a:t> </a:t>
            </a:r>
            <a:r>
              <a:rPr lang="en-GB" baseline="0" dirty="0" err="1" smtClean="0"/>
              <a:t>que</a:t>
            </a:r>
            <a:r>
              <a:rPr lang="en-GB" baseline="0" dirty="0" smtClean="0"/>
              <a:t> </a:t>
            </a:r>
            <a:r>
              <a:rPr lang="en-GB" baseline="0" dirty="0" err="1" smtClean="0"/>
              <a:t>sedimenten</a:t>
            </a:r>
            <a:r>
              <a:rPr lang="en-GB" baseline="0" dirty="0" smtClean="0"/>
              <a:t> en el </a:t>
            </a:r>
            <a:r>
              <a:rPr lang="en-GB" baseline="0" dirty="0" err="1" smtClean="0"/>
              <a:t>fondo</a:t>
            </a:r>
            <a:r>
              <a:rPr lang="en-GB" baseline="0" dirty="0" smtClean="0"/>
              <a:t> del </a:t>
            </a:r>
            <a:r>
              <a:rPr lang="en-GB" baseline="0" dirty="0" err="1" smtClean="0"/>
              <a:t>contenedor</a:t>
            </a:r>
            <a:r>
              <a:rPr lang="en-GB" baseline="0" dirty="0" smtClean="0"/>
              <a:t>. </a:t>
            </a:r>
            <a:r>
              <a:rPr lang="en-GB" baseline="0" dirty="0" err="1" smtClean="0"/>
              <a:t>Luego</a:t>
            </a:r>
            <a:r>
              <a:rPr lang="en-GB" baseline="0" dirty="0" smtClean="0"/>
              <a:t> el </a:t>
            </a:r>
            <a:r>
              <a:rPr lang="en-GB" baseline="0" dirty="0" err="1" smtClean="0"/>
              <a:t>cloro</a:t>
            </a:r>
            <a:r>
              <a:rPr lang="en-GB" baseline="0" dirty="0" smtClean="0"/>
              <a:t> </a:t>
            </a:r>
            <a:r>
              <a:rPr lang="en-GB" baseline="0" dirty="0" err="1" smtClean="0"/>
              <a:t>mata</a:t>
            </a:r>
            <a:r>
              <a:rPr lang="en-GB" baseline="0" dirty="0" smtClean="0"/>
              <a:t> a los </a:t>
            </a:r>
            <a:r>
              <a:rPr lang="en-GB" baseline="0" dirty="0" err="1" smtClean="0"/>
              <a:t>patógenos</a:t>
            </a:r>
            <a:r>
              <a:rPr lang="en-GB" baseline="0" dirty="0" smtClean="0"/>
              <a:t> </a:t>
            </a:r>
            <a:r>
              <a:rPr lang="en-GB" baseline="0" dirty="0" err="1" smtClean="0"/>
              <a:t>remanentes</a:t>
            </a:r>
            <a:r>
              <a:rPr lang="en-GB" baseline="0" dirty="0" smtClean="0"/>
              <a:t>. El </a:t>
            </a:r>
            <a:r>
              <a:rPr lang="en-GB" baseline="0" dirty="0" err="1" smtClean="0"/>
              <a:t>agua</a:t>
            </a:r>
            <a:r>
              <a:rPr lang="en-GB" baseline="0" dirty="0" smtClean="0"/>
              <a:t> </a:t>
            </a:r>
            <a:r>
              <a:rPr lang="en-GB" baseline="0" dirty="0" err="1" smtClean="0"/>
              <a:t>tratada</a:t>
            </a:r>
            <a:r>
              <a:rPr lang="en-GB" baseline="0" dirty="0" smtClean="0"/>
              <a:t> </a:t>
            </a:r>
            <a:r>
              <a:rPr lang="en-GB" baseline="0" dirty="0" err="1" smtClean="0"/>
              <a:t>contiene</a:t>
            </a:r>
            <a:r>
              <a:rPr lang="en-GB" baseline="0" dirty="0" smtClean="0"/>
              <a:t> </a:t>
            </a:r>
            <a:r>
              <a:rPr lang="en-GB" baseline="0" dirty="0" err="1" smtClean="0"/>
              <a:t>una</a:t>
            </a:r>
            <a:r>
              <a:rPr lang="en-GB" baseline="0" dirty="0" smtClean="0"/>
              <a:t> </a:t>
            </a:r>
            <a:r>
              <a:rPr lang="en-GB" baseline="0" dirty="0" err="1" smtClean="0"/>
              <a:t>concentración</a:t>
            </a:r>
            <a:r>
              <a:rPr lang="en-GB" baseline="0" dirty="0" smtClean="0"/>
              <a:t> residual de </a:t>
            </a:r>
            <a:r>
              <a:rPr lang="en-GB" baseline="0" dirty="0" err="1" smtClean="0"/>
              <a:t>cloro</a:t>
            </a:r>
            <a:r>
              <a:rPr lang="en-GB" baseline="0" dirty="0" smtClean="0"/>
              <a:t> </a:t>
            </a:r>
            <a:r>
              <a:rPr lang="en-GB" baseline="0" dirty="0" err="1" smtClean="0"/>
              <a:t>libre</a:t>
            </a:r>
            <a:r>
              <a:rPr lang="en-GB" baseline="0" dirty="0" smtClean="0"/>
              <a:t> </a:t>
            </a:r>
            <a:r>
              <a:rPr lang="en-GB" baseline="0" dirty="0" err="1" smtClean="0"/>
              <a:t>para</a:t>
            </a:r>
            <a:r>
              <a:rPr lang="en-GB" baseline="0" dirty="0" smtClean="0"/>
              <a:t> </a:t>
            </a:r>
            <a:r>
              <a:rPr lang="en-GB" baseline="0" dirty="0" err="1" smtClean="0"/>
              <a:t>proteger</a:t>
            </a:r>
            <a:r>
              <a:rPr lang="en-GB" baseline="0" dirty="0" smtClean="0"/>
              <a:t> </a:t>
            </a:r>
            <a:r>
              <a:rPr lang="en-GB" baseline="0" dirty="0" err="1" smtClean="0"/>
              <a:t>frente</a:t>
            </a:r>
            <a:r>
              <a:rPr lang="en-GB" baseline="0" dirty="0" smtClean="0"/>
              <a:t> a la </a:t>
            </a:r>
            <a:r>
              <a:rPr lang="en-GB" baseline="0" dirty="0" err="1" smtClean="0"/>
              <a:t>recontaminación</a:t>
            </a:r>
            <a:r>
              <a:rPr lang="en-GB" baseline="0" dirty="0" smtClean="0"/>
              <a:t>. </a:t>
            </a:r>
            <a:endParaRPr lang="en-CA"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40A19761-FF9D-42E8-88DA-F1979F739DCF}" type="slidenum">
              <a:rPr lang="en-CA" smtClean="0"/>
              <a:pPr/>
              <a:t>29</a:t>
            </a:fld>
            <a:endParaRPr lang="en-CA"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spcBef>
                <a:spcPct val="0"/>
              </a:spcBef>
            </a:pPr>
            <a:r>
              <a:rPr lang="en-CA" dirty="0" smtClean="0"/>
              <a:t>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endParaRPr lang="en-CA" smtClean="0"/>
          </a:p>
        </p:txBody>
      </p:sp>
      <p:sp>
        <p:nvSpPr>
          <p:cNvPr id="52228" name="Slide Number Placeholder 3"/>
          <p:cNvSpPr>
            <a:spLocks noGrp="1"/>
          </p:cNvSpPr>
          <p:nvPr>
            <p:ph type="sldNum" sz="quarter" idx="5"/>
          </p:nvPr>
        </p:nvSpPr>
        <p:spPr bwMode="auto">
          <a:noFill/>
          <a:ln>
            <a:miter lim="800000"/>
            <a:headEnd/>
            <a:tailEnd/>
          </a:ln>
        </p:spPr>
        <p:txBody>
          <a:bodyPr/>
          <a:lstStyle/>
          <a:p>
            <a:fld id="{29AA017A-EEE3-4EC5-83BC-77472228F58F}"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BCD903D9-EC08-4580-A51C-D5D3078514BC}" type="slidenum">
              <a:rPr lang="en-CA" smtClean="0"/>
              <a:pPr/>
              <a:t>30</a:t>
            </a:fld>
            <a:endParaRPr lang="en-CA"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pPr eaLnBrk="1" hangingPunct="1">
              <a:spcBef>
                <a:spcPct val="0"/>
              </a:spcBef>
              <a:buFontTx/>
              <a:buChar char="•"/>
            </a:pPr>
            <a:r>
              <a:rPr lang="en-CA" dirty="0" err="1" smtClean="0"/>
              <a:t>SODIS</a:t>
            </a:r>
            <a:r>
              <a:rPr lang="en-CA" dirty="0" smtClean="0"/>
              <a:t> </a:t>
            </a:r>
            <a:r>
              <a:rPr lang="en-CA" dirty="0" err="1" smtClean="0"/>
              <a:t>usa</a:t>
            </a:r>
            <a:r>
              <a:rPr lang="en-CA" dirty="0" smtClean="0"/>
              <a:t> </a:t>
            </a:r>
            <a:r>
              <a:rPr lang="en-CA" dirty="0" err="1" smtClean="0"/>
              <a:t>energía</a:t>
            </a:r>
            <a:r>
              <a:rPr lang="en-CA" baseline="0" dirty="0" smtClean="0"/>
              <a:t> solar </a:t>
            </a:r>
            <a:r>
              <a:rPr lang="en-CA" baseline="0" dirty="0" err="1" smtClean="0"/>
              <a:t>para</a:t>
            </a:r>
            <a:r>
              <a:rPr lang="en-CA" baseline="0" dirty="0" smtClean="0"/>
              <a:t> </a:t>
            </a:r>
            <a:r>
              <a:rPr lang="en-CA" baseline="0" dirty="0" err="1" smtClean="0"/>
              <a:t>destruir</a:t>
            </a:r>
            <a:r>
              <a:rPr lang="en-CA" baseline="0" dirty="0" smtClean="0"/>
              <a:t> </a:t>
            </a:r>
            <a:r>
              <a:rPr lang="en-CA" baseline="0" dirty="0" err="1" smtClean="0"/>
              <a:t>patógenos</a:t>
            </a:r>
            <a:r>
              <a:rPr lang="en-CA" baseline="0" dirty="0" smtClean="0"/>
              <a:t>. La </a:t>
            </a:r>
            <a:r>
              <a:rPr lang="en-CA" baseline="0" dirty="0" err="1" smtClean="0"/>
              <a:t>radiación</a:t>
            </a:r>
            <a:r>
              <a:rPr lang="en-CA" baseline="0" dirty="0" smtClean="0"/>
              <a:t> </a:t>
            </a:r>
            <a:r>
              <a:rPr lang="en-CA" baseline="0" dirty="0" err="1" smtClean="0"/>
              <a:t>ultravioleta</a:t>
            </a:r>
            <a:r>
              <a:rPr lang="en-CA" baseline="0" dirty="0" smtClean="0"/>
              <a:t> A (UV-A) </a:t>
            </a:r>
            <a:r>
              <a:rPr lang="en-CA" baseline="0" dirty="0" err="1" smtClean="0"/>
              <a:t>causa</a:t>
            </a:r>
            <a:r>
              <a:rPr lang="en-CA" baseline="0" dirty="0" smtClean="0"/>
              <a:t> </a:t>
            </a:r>
            <a:r>
              <a:rPr lang="en-CA" baseline="0" dirty="0" err="1" smtClean="0"/>
              <a:t>daños</a:t>
            </a:r>
            <a:r>
              <a:rPr lang="en-CA" baseline="0" dirty="0" smtClean="0"/>
              <a:t> en el </a:t>
            </a:r>
            <a:r>
              <a:rPr lang="en-CA" baseline="0" dirty="0" err="1" smtClean="0"/>
              <a:t>ADN</a:t>
            </a:r>
            <a:r>
              <a:rPr lang="en-CA" baseline="0" dirty="0" smtClean="0"/>
              <a:t> y </a:t>
            </a:r>
            <a:r>
              <a:rPr lang="en-CA" baseline="0" dirty="0" err="1" smtClean="0"/>
              <a:t>mata</a:t>
            </a:r>
            <a:r>
              <a:rPr lang="en-CA" baseline="0" dirty="0" smtClean="0"/>
              <a:t> a </a:t>
            </a:r>
            <a:r>
              <a:rPr lang="en-CA" baseline="0" dirty="0" err="1" smtClean="0"/>
              <a:t>las</a:t>
            </a:r>
            <a:r>
              <a:rPr lang="en-CA" baseline="0" dirty="0" smtClean="0"/>
              <a:t> </a:t>
            </a:r>
            <a:r>
              <a:rPr lang="en-CA" baseline="0" dirty="0" err="1" smtClean="0"/>
              <a:t>célucas</a:t>
            </a:r>
            <a:r>
              <a:rPr lang="en-CA" baseline="0" dirty="0" smtClean="0"/>
              <a:t> </a:t>
            </a:r>
            <a:r>
              <a:rPr lang="en-CA" baseline="0" dirty="0" err="1" smtClean="0"/>
              <a:t>vivas</a:t>
            </a:r>
            <a:r>
              <a:rPr lang="en-CA" baseline="0" dirty="0" smtClean="0"/>
              <a:t>. La </a:t>
            </a:r>
            <a:r>
              <a:rPr lang="en-CA" baseline="0" dirty="0" err="1" smtClean="0"/>
              <a:t>radiación</a:t>
            </a:r>
            <a:r>
              <a:rPr lang="en-CA" baseline="0" dirty="0" smtClean="0"/>
              <a:t> </a:t>
            </a:r>
            <a:r>
              <a:rPr lang="en-CA" baseline="0" dirty="0" err="1" smtClean="0"/>
              <a:t>calienta</a:t>
            </a:r>
            <a:r>
              <a:rPr lang="en-CA" baseline="0" dirty="0" smtClean="0"/>
              <a:t> el </a:t>
            </a:r>
            <a:r>
              <a:rPr lang="en-CA" baseline="0" dirty="0" err="1" smtClean="0"/>
              <a:t>agua</a:t>
            </a:r>
            <a:r>
              <a:rPr lang="en-CA" baseline="0" dirty="0" smtClean="0"/>
              <a:t> y se </a:t>
            </a:r>
            <a:r>
              <a:rPr lang="en-CA" baseline="0" dirty="0" err="1" smtClean="0"/>
              <a:t>conoce</a:t>
            </a:r>
            <a:r>
              <a:rPr lang="en-CA" baseline="0" dirty="0" smtClean="0"/>
              <a:t> </a:t>
            </a:r>
            <a:r>
              <a:rPr lang="en-CA" baseline="0" dirty="0" err="1" smtClean="0"/>
              <a:t>como</a:t>
            </a:r>
            <a:r>
              <a:rPr lang="en-CA" baseline="0" dirty="0" smtClean="0"/>
              <a:t> </a:t>
            </a:r>
            <a:r>
              <a:rPr lang="en-CA" baseline="0" dirty="0" err="1" smtClean="0"/>
              <a:t>pasteurización</a:t>
            </a:r>
            <a:r>
              <a:rPr lang="en-CA" baseline="0" dirty="0" smtClean="0"/>
              <a:t> </a:t>
            </a:r>
            <a:r>
              <a:rPr lang="en-CA" baseline="0" dirty="0" err="1" smtClean="0"/>
              <a:t>cuando</a:t>
            </a:r>
            <a:r>
              <a:rPr lang="en-CA" baseline="0" dirty="0" smtClean="0"/>
              <a:t> se </a:t>
            </a:r>
            <a:r>
              <a:rPr lang="en-CA" baseline="0" dirty="0" err="1" smtClean="0"/>
              <a:t>alcanzan</a:t>
            </a:r>
            <a:r>
              <a:rPr lang="en-CA" baseline="0" dirty="0" smtClean="0"/>
              <a:t> </a:t>
            </a:r>
            <a:r>
              <a:rPr lang="en-CA" baseline="0" dirty="0" err="1" smtClean="0"/>
              <a:t>temperaturas</a:t>
            </a:r>
            <a:r>
              <a:rPr lang="en-CA" baseline="0" dirty="0" smtClean="0"/>
              <a:t> de 70-75 </a:t>
            </a:r>
            <a:r>
              <a:rPr lang="en-CA" baseline="0" dirty="0" err="1" smtClean="0"/>
              <a:t>grados</a:t>
            </a:r>
            <a:r>
              <a:rPr lang="en-CA" baseline="0" dirty="0" smtClean="0"/>
              <a:t> </a:t>
            </a:r>
            <a:r>
              <a:rPr lang="en-CA" baseline="0" dirty="0" err="1" smtClean="0"/>
              <a:t>celsius</a:t>
            </a:r>
            <a:r>
              <a:rPr lang="en-CA" baseline="0" dirty="0" smtClean="0"/>
              <a:t>. </a:t>
            </a:r>
            <a:endParaRPr lang="en-CA" dirty="0" smtClean="0"/>
          </a:p>
          <a:p>
            <a:pPr eaLnBrk="1" hangingPunct="1">
              <a:spcBef>
                <a:spcPct val="0"/>
              </a:spcBef>
              <a:buFontTx/>
              <a:buChar char="•"/>
            </a:pPr>
            <a:r>
              <a:rPr lang="en-CA" dirty="0" smtClean="0"/>
              <a:t>Se </a:t>
            </a:r>
            <a:r>
              <a:rPr lang="en-CA" dirty="0" err="1" smtClean="0"/>
              <a:t>puede</a:t>
            </a:r>
            <a:r>
              <a:rPr lang="en-CA" dirty="0" smtClean="0"/>
              <a:t> </a:t>
            </a:r>
            <a:r>
              <a:rPr lang="en-CA" dirty="0" err="1" smtClean="0"/>
              <a:t>usar</a:t>
            </a:r>
            <a:r>
              <a:rPr lang="en-CA" dirty="0" smtClean="0"/>
              <a:t> </a:t>
            </a:r>
            <a:r>
              <a:rPr lang="en-CA" dirty="0" err="1" smtClean="0"/>
              <a:t>para</a:t>
            </a:r>
            <a:r>
              <a:rPr lang="en-CA" dirty="0" smtClean="0"/>
              <a:t> </a:t>
            </a:r>
            <a:r>
              <a:rPr lang="en-CA" dirty="0" err="1" smtClean="0"/>
              <a:t>desinfectar</a:t>
            </a:r>
            <a:r>
              <a:rPr lang="en-CA" dirty="0" smtClean="0"/>
              <a:t> </a:t>
            </a:r>
            <a:r>
              <a:rPr lang="en-CA" dirty="0" err="1" smtClean="0"/>
              <a:t>pequeñas</a:t>
            </a:r>
            <a:r>
              <a:rPr lang="en-CA" dirty="0" smtClean="0"/>
              <a:t> </a:t>
            </a:r>
            <a:r>
              <a:rPr lang="en-CA" dirty="0" err="1" smtClean="0"/>
              <a:t>cantidades</a:t>
            </a:r>
            <a:r>
              <a:rPr lang="en-CA" dirty="0" smtClean="0"/>
              <a:t> de </a:t>
            </a:r>
            <a:r>
              <a:rPr lang="en-CA" dirty="0" err="1" smtClean="0"/>
              <a:t>agua</a:t>
            </a:r>
            <a:r>
              <a:rPr lang="en-CA" dirty="0" smtClean="0"/>
              <a:t> con</a:t>
            </a:r>
            <a:r>
              <a:rPr lang="en-CA" baseline="0" dirty="0" smtClean="0"/>
              <a:t> </a:t>
            </a:r>
            <a:r>
              <a:rPr lang="en-CA" baseline="0" dirty="0" err="1" smtClean="0"/>
              <a:t>baja</a:t>
            </a:r>
            <a:r>
              <a:rPr lang="en-CA" baseline="0" dirty="0" smtClean="0"/>
              <a:t> </a:t>
            </a:r>
            <a:r>
              <a:rPr lang="en-CA" baseline="0" dirty="0" err="1" smtClean="0"/>
              <a:t>turbidez</a:t>
            </a:r>
            <a:r>
              <a:rPr lang="en-CA" baseline="0" dirty="0" smtClean="0"/>
              <a:t>. </a:t>
            </a:r>
            <a:r>
              <a:rPr lang="en-CA" baseline="0" dirty="0" err="1" smtClean="0"/>
              <a:t>Más</a:t>
            </a:r>
            <a:r>
              <a:rPr lang="en-CA" baseline="0" dirty="0" smtClean="0"/>
              <a:t> </a:t>
            </a:r>
            <a:r>
              <a:rPr lang="en-CA" baseline="0" dirty="0" err="1" smtClean="0"/>
              <a:t>comúnmente</a:t>
            </a:r>
            <a:r>
              <a:rPr lang="en-CA" baseline="0" dirty="0" smtClean="0"/>
              <a:t>, se </a:t>
            </a:r>
            <a:r>
              <a:rPr lang="en-CA" baseline="0" dirty="0" err="1" smtClean="0"/>
              <a:t>llenan</a:t>
            </a:r>
            <a:r>
              <a:rPr lang="en-CA" baseline="0" dirty="0" smtClean="0"/>
              <a:t> </a:t>
            </a:r>
            <a:r>
              <a:rPr lang="en-CA" baseline="0" dirty="0" err="1" smtClean="0"/>
              <a:t>botellas</a:t>
            </a:r>
            <a:r>
              <a:rPr lang="en-CA" baseline="0" dirty="0" smtClean="0"/>
              <a:t> de </a:t>
            </a:r>
            <a:r>
              <a:rPr lang="en-CA" baseline="0" dirty="0" err="1" smtClean="0"/>
              <a:t>plástico</a:t>
            </a:r>
            <a:r>
              <a:rPr lang="en-CA" baseline="0" dirty="0" smtClean="0"/>
              <a:t> con el </a:t>
            </a:r>
            <a:r>
              <a:rPr lang="en-CA" baseline="0" dirty="0" err="1" smtClean="0"/>
              <a:t>agua</a:t>
            </a:r>
            <a:r>
              <a:rPr lang="en-CA" baseline="0" dirty="0" smtClean="0"/>
              <a:t> </a:t>
            </a:r>
            <a:r>
              <a:rPr lang="en-CA" baseline="0" dirty="0" err="1" smtClean="0"/>
              <a:t>contaminada</a:t>
            </a:r>
            <a:r>
              <a:rPr lang="en-CA" baseline="0" dirty="0" smtClean="0"/>
              <a:t> y se </a:t>
            </a:r>
            <a:r>
              <a:rPr lang="en-CA" baseline="0" dirty="0" err="1" smtClean="0"/>
              <a:t>exponen</a:t>
            </a:r>
            <a:r>
              <a:rPr lang="en-CA" baseline="0" dirty="0" smtClean="0"/>
              <a:t> a la </a:t>
            </a:r>
            <a:r>
              <a:rPr lang="en-CA" baseline="0" dirty="0" err="1" smtClean="0"/>
              <a:t>luz</a:t>
            </a:r>
            <a:r>
              <a:rPr lang="en-CA" baseline="0" dirty="0" smtClean="0"/>
              <a:t> solar. Los </a:t>
            </a:r>
            <a:r>
              <a:rPr lang="en-CA" baseline="0" dirty="0" err="1" smtClean="0"/>
              <a:t>patógenos</a:t>
            </a:r>
            <a:r>
              <a:rPr lang="en-CA" baseline="0" dirty="0" smtClean="0"/>
              <a:t> son </a:t>
            </a:r>
            <a:r>
              <a:rPr lang="en-CA" baseline="0" dirty="0" err="1" smtClean="0"/>
              <a:t>destruídos</a:t>
            </a:r>
            <a:r>
              <a:rPr lang="en-CA" baseline="0" dirty="0" smtClean="0"/>
              <a:t> </a:t>
            </a:r>
            <a:r>
              <a:rPr lang="en-CA" baseline="0" dirty="0" err="1" smtClean="0"/>
              <a:t>durante</a:t>
            </a:r>
            <a:r>
              <a:rPr lang="en-CA" baseline="0" dirty="0" smtClean="0"/>
              <a:t> </a:t>
            </a:r>
            <a:r>
              <a:rPr lang="en-CA" baseline="0" dirty="0" err="1" smtClean="0"/>
              <a:t>esta</a:t>
            </a:r>
            <a:r>
              <a:rPr lang="en-CA" baseline="0" dirty="0" smtClean="0"/>
              <a:t> </a:t>
            </a:r>
            <a:r>
              <a:rPr lang="en-CA" baseline="0" dirty="0" err="1" smtClean="0"/>
              <a:t>exposición</a:t>
            </a:r>
            <a:r>
              <a:rPr lang="en-CA" baseline="0" dirty="0" smtClean="0"/>
              <a:t> al sol. Los </a:t>
            </a:r>
            <a:r>
              <a:rPr lang="en-CA" baseline="0" dirty="0" err="1" smtClean="0"/>
              <a:t>usuarios</a:t>
            </a:r>
            <a:r>
              <a:rPr lang="en-CA" baseline="0" dirty="0" smtClean="0"/>
              <a:t> </a:t>
            </a:r>
            <a:r>
              <a:rPr lang="en-CA" baseline="0" dirty="0" err="1" smtClean="0"/>
              <a:t>determinana</a:t>
            </a:r>
            <a:r>
              <a:rPr lang="en-CA" baseline="0" dirty="0" smtClean="0"/>
              <a:t> el </a:t>
            </a:r>
            <a:r>
              <a:rPr lang="en-CA" baseline="0" dirty="0" err="1" smtClean="0"/>
              <a:t>timpo</a:t>
            </a:r>
            <a:r>
              <a:rPr lang="en-CA" baseline="0" dirty="0" smtClean="0"/>
              <a:t> de </a:t>
            </a:r>
            <a:r>
              <a:rPr lang="en-CA" baseline="0" dirty="0" err="1" smtClean="0"/>
              <a:t>exposición</a:t>
            </a:r>
            <a:r>
              <a:rPr lang="en-CA" baseline="0" dirty="0" smtClean="0"/>
              <a:t> </a:t>
            </a:r>
            <a:r>
              <a:rPr lang="en-CA" baseline="0" dirty="0" err="1" smtClean="0"/>
              <a:t>dependiendo</a:t>
            </a:r>
            <a:r>
              <a:rPr lang="en-CA" baseline="0" dirty="0" smtClean="0"/>
              <a:t> de </a:t>
            </a:r>
            <a:r>
              <a:rPr lang="en-CA" baseline="0" dirty="0" err="1" smtClean="0"/>
              <a:t>las</a:t>
            </a:r>
            <a:r>
              <a:rPr lang="en-CA" baseline="0" dirty="0" smtClean="0"/>
              <a:t> </a:t>
            </a:r>
            <a:r>
              <a:rPr lang="en-CA" baseline="0" dirty="0" err="1" smtClean="0"/>
              <a:t>condiciones</a:t>
            </a:r>
            <a:r>
              <a:rPr lang="en-CA" baseline="0" dirty="0" smtClean="0"/>
              <a:t> </a:t>
            </a:r>
            <a:r>
              <a:rPr lang="en-CA" baseline="0" dirty="0" err="1" smtClean="0"/>
              <a:t>climáticas</a:t>
            </a:r>
            <a:r>
              <a:rPr lang="en-CA" baseline="0" dirty="0" smtClean="0"/>
              <a:t>. </a:t>
            </a:r>
          </a:p>
          <a:p>
            <a:pPr eaLnBrk="1" hangingPunct="1">
              <a:spcBef>
                <a:spcPct val="0"/>
              </a:spcBef>
              <a:buFontTx/>
              <a:buNone/>
            </a:pPr>
            <a:endParaRPr lang="en-CA" dirty="0" smtClean="0"/>
          </a:p>
          <a:p>
            <a:pPr eaLnBrk="1" hangingPunct="1">
              <a:lnSpc>
                <a:spcPct val="80000"/>
              </a:lnSpc>
              <a:spcBef>
                <a:spcPct val="0"/>
              </a:spcBef>
            </a:pPr>
            <a:r>
              <a:rPr lang="en-GB" b="1" dirty="0" err="1" smtClean="0"/>
              <a:t>Efectividad</a:t>
            </a:r>
            <a:endParaRPr lang="en-GB" b="1" u="sng" dirty="0" smtClean="0"/>
          </a:p>
          <a:p>
            <a:pPr eaLnBrk="1" hangingPunct="1">
              <a:lnSpc>
                <a:spcPct val="80000"/>
              </a:lnSpc>
              <a:spcBef>
                <a:spcPct val="0"/>
              </a:spcBef>
            </a:pPr>
            <a:r>
              <a:rPr lang="en-GB" u="sng" dirty="0" err="1" smtClean="0"/>
              <a:t>calidad</a:t>
            </a:r>
            <a:r>
              <a:rPr lang="en-GB" dirty="0" smtClean="0"/>
              <a:t>: </a:t>
            </a:r>
            <a:r>
              <a:rPr lang="en-GB" dirty="0" err="1" smtClean="0"/>
              <a:t>muy</a:t>
            </a:r>
            <a:r>
              <a:rPr lang="en-GB" dirty="0" smtClean="0"/>
              <a:t> </a:t>
            </a:r>
            <a:r>
              <a:rPr lang="en-GB" dirty="0" err="1" smtClean="0"/>
              <a:t>efectivo</a:t>
            </a:r>
            <a:r>
              <a:rPr lang="en-GB" dirty="0" smtClean="0"/>
              <a:t> </a:t>
            </a:r>
            <a:r>
              <a:rPr lang="en-GB" dirty="0" err="1" smtClean="0"/>
              <a:t>removiendo</a:t>
            </a:r>
            <a:r>
              <a:rPr lang="en-GB" baseline="0" dirty="0" smtClean="0"/>
              <a:t> </a:t>
            </a:r>
            <a:r>
              <a:rPr lang="en-GB" baseline="0" dirty="0" err="1" smtClean="0"/>
              <a:t>patógenos</a:t>
            </a:r>
            <a:r>
              <a:rPr lang="en-GB" baseline="0" dirty="0" smtClean="0"/>
              <a:t>; </a:t>
            </a:r>
            <a:r>
              <a:rPr lang="en-GB" baseline="0" dirty="0" err="1" smtClean="0"/>
              <a:t>proporciona</a:t>
            </a:r>
            <a:r>
              <a:rPr lang="en-GB" baseline="0" dirty="0" smtClean="0"/>
              <a:t> </a:t>
            </a:r>
            <a:r>
              <a:rPr lang="en-GB" baseline="0" dirty="0" err="1" smtClean="0"/>
              <a:t>almacenamiento</a:t>
            </a:r>
            <a:r>
              <a:rPr lang="en-GB" baseline="0" dirty="0" smtClean="0"/>
              <a:t> </a:t>
            </a:r>
            <a:r>
              <a:rPr lang="en-GB" baseline="0" dirty="0" err="1" smtClean="0"/>
              <a:t>seguro</a:t>
            </a:r>
            <a:r>
              <a:rPr lang="en-GB" baseline="0" dirty="0" smtClean="0"/>
              <a:t> </a:t>
            </a:r>
            <a:r>
              <a:rPr lang="en-GB" baseline="0" dirty="0" err="1" smtClean="0"/>
              <a:t>para</a:t>
            </a:r>
            <a:r>
              <a:rPr lang="en-GB" baseline="0" dirty="0" smtClean="0"/>
              <a:t> </a:t>
            </a:r>
            <a:r>
              <a:rPr lang="en-GB" baseline="0" dirty="0" err="1" smtClean="0"/>
              <a:t>prevenir</a:t>
            </a:r>
            <a:r>
              <a:rPr lang="en-GB" baseline="0" dirty="0" smtClean="0"/>
              <a:t> </a:t>
            </a:r>
            <a:r>
              <a:rPr lang="en-GB" baseline="0" dirty="0" err="1" smtClean="0"/>
              <a:t>recontaminación</a:t>
            </a:r>
            <a:endParaRPr lang="en-GB" u="sng" dirty="0" smtClean="0"/>
          </a:p>
          <a:p>
            <a:pPr eaLnBrk="1" hangingPunct="1">
              <a:lnSpc>
                <a:spcPct val="80000"/>
              </a:lnSpc>
              <a:spcBef>
                <a:spcPct val="0"/>
              </a:spcBef>
            </a:pPr>
            <a:r>
              <a:rPr lang="en-GB" u="sng" dirty="0" err="1" smtClean="0"/>
              <a:t>cantidad</a:t>
            </a:r>
            <a:r>
              <a:rPr lang="en-GB" dirty="0" smtClean="0"/>
              <a:t>: 1-2 </a:t>
            </a:r>
            <a:r>
              <a:rPr lang="en-GB" dirty="0" err="1" smtClean="0"/>
              <a:t>litros</a:t>
            </a:r>
            <a:r>
              <a:rPr lang="en-GB" dirty="0" smtClean="0"/>
              <a:t>/</a:t>
            </a:r>
            <a:r>
              <a:rPr lang="en-GB" dirty="0" err="1" smtClean="0"/>
              <a:t>botella</a:t>
            </a:r>
            <a:endParaRPr lang="en-GB" u="sng" dirty="0" smtClean="0"/>
          </a:p>
          <a:p>
            <a:pPr eaLnBrk="1" hangingPunct="1">
              <a:lnSpc>
                <a:spcPct val="80000"/>
              </a:lnSpc>
              <a:spcBef>
                <a:spcPct val="0"/>
              </a:spcBef>
            </a:pPr>
            <a:r>
              <a:rPr lang="en-GB" u="sng" dirty="0" smtClean="0"/>
              <a:t>Agua local</a:t>
            </a:r>
            <a:r>
              <a:rPr lang="en-GB" dirty="0" smtClean="0"/>
              <a:t>: </a:t>
            </a:r>
            <a:r>
              <a:rPr lang="en-GB" dirty="0" err="1" smtClean="0"/>
              <a:t>debería</a:t>
            </a:r>
            <a:r>
              <a:rPr lang="en-GB" dirty="0" smtClean="0"/>
              <a:t> </a:t>
            </a:r>
            <a:r>
              <a:rPr lang="en-GB" dirty="0" err="1" smtClean="0"/>
              <a:t>usarse</a:t>
            </a:r>
            <a:r>
              <a:rPr lang="en-GB" dirty="0" smtClean="0"/>
              <a:t> con </a:t>
            </a:r>
            <a:r>
              <a:rPr lang="en-GB" dirty="0" err="1" smtClean="0"/>
              <a:t>agua</a:t>
            </a:r>
            <a:r>
              <a:rPr lang="en-GB" dirty="0" smtClean="0"/>
              <a:t> </a:t>
            </a:r>
            <a:r>
              <a:rPr lang="en-GB" dirty="0" err="1" smtClean="0"/>
              <a:t>limpia</a:t>
            </a:r>
            <a:r>
              <a:rPr lang="en-GB" dirty="0" smtClean="0"/>
              <a:t>;</a:t>
            </a:r>
            <a:r>
              <a:rPr lang="en-GB" baseline="0" dirty="0" smtClean="0"/>
              <a:t> </a:t>
            </a:r>
            <a:r>
              <a:rPr lang="en-GB" baseline="0" dirty="0" err="1" smtClean="0"/>
              <a:t>puede</a:t>
            </a:r>
            <a:r>
              <a:rPr lang="en-GB" baseline="0" dirty="0" smtClean="0"/>
              <a:t> </a:t>
            </a:r>
            <a:r>
              <a:rPr lang="en-GB" baseline="0" dirty="0" err="1" smtClean="0"/>
              <a:t>necesitarse</a:t>
            </a:r>
            <a:r>
              <a:rPr lang="en-GB" baseline="0" dirty="0" smtClean="0"/>
              <a:t> </a:t>
            </a:r>
            <a:r>
              <a:rPr lang="en-GB" baseline="0" dirty="0" err="1" smtClean="0"/>
              <a:t>sedimentar</a:t>
            </a:r>
            <a:r>
              <a:rPr lang="en-GB" baseline="0" dirty="0" smtClean="0"/>
              <a:t> y </a:t>
            </a:r>
            <a:r>
              <a:rPr lang="en-GB" baseline="0" dirty="0" err="1" smtClean="0"/>
              <a:t>filtrar</a:t>
            </a:r>
            <a:r>
              <a:rPr lang="en-GB" baseline="0" dirty="0" smtClean="0"/>
              <a:t> el </a:t>
            </a:r>
            <a:r>
              <a:rPr lang="en-GB" baseline="0" dirty="0" err="1" smtClean="0"/>
              <a:t>agua</a:t>
            </a:r>
            <a:r>
              <a:rPr lang="en-GB" baseline="0" dirty="0" smtClean="0"/>
              <a:t> antes de </a:t>
            </a:r>
            <a:r>
              <a:rPr lang="en-GB" baseline="0" dirty="0" err="1" smtClean="0"/>
              <a:t>usar</a:t>
            </a:r>
            <a:r>
              <a:rPr lang="en-GB" baseline="0" dirty="0" smtClean="0"/>
              <a:t> </a:t>
            </a:r>
            <a:r>
              <a:rPr lang="en-GB" baseline="0" dirty="0" err="1" smtClean="0"/>
              <a:t>SODIS</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Conveniencia</a:t>
            </a:r>
            <a:endParaRPr lang="en-GB" b="1" u="sng" dirty="0" smtClean="0"/>
          </a:p>
          <a:p>
            <a:pPr eaLnBrk="1" hangingPunct="1">
              <a:lnSpc>
                <a:spcPct val="80000"/>
              </a:lnSpc>
              <a:spcBef>
                <a:spcPct val="0"/>
              </a:spcBef>
            </a:pPr>
            <a:r>
              <a:rPr lang="en-GB" u="sng" dirty="0" smtClean="0"/>
              <a:t>Agua local</a:t>
            </a:r>
            <a:r>
              <a:rPr lang="en-GB" dirty="0" smtClean="0"/>
              <a:t>: </a:t>
            </a:r>
            <a:r>
              <a:rPr lang="en-GB" dirty="0" err="1" smtClean="0"/>
              <a:t>las</a:t>
            </a:r>
            <a:r>
              <a:rPr lang="en-GB" dirty="0" smtClean="0"/>
              <a:t> </a:t>
            </a:r>
            <a:r>
              <a:rPr lang="en-GB" dirty="0" err="1" smtClean="0"/>
              <a:t>botellas</a:t>
            </a:r>
            <a:r>
              <a:rPr lang="en-GB" dirty="0" smtClean="0"/>
              <a:t> de </a:t>
            </a:r>
            <a:r>
              <a:rPr lang="en-GB" dirty="0" err="1" smtClean="0"/>
              <a:t>plástico</a:t>
            </a:r>
            <a:r>
              <a:rPr lang="en-GB" baseline="0" dirty="0" smtClean="0"/>
              <a:t> </a:t>
            </a:r>
            <a:r>
              <a:rPr lang="en-GB" baseline="0" dirty="0" err="1" smtClean="0"/>
              <a:t>están</a:t>
            </a:r>
            <a:r>
              <a:rPr lang="en-GB" baseline="0" dirty="0" smtClean="0"/>
              <a:t> </a:t>
            </a:r>
            <a:r>
              <a:rPr lang="en-GB" baseline="0" dirty="0" err="1" smtClean="0"/>
              <a:t>disponibles</a:t>
            </a:r>
            <a:r>
              <a:rPr lang="en-GB" baseline="0" dirty="0" smtClean="0"/>
              <a:t> en la </a:t>
            </a:r>
            <a:r>
              <a:rPr lang="en-GB" baseline="0" dirty="0" err="1" smtClean="0"/>
              <a:t>mayoría</a:t>
            </a:r>
            <a:r>
              <a:rPr lang="en-GB" baseline="0" dirty="0" smtClean="0"/>
              <a:t> de </a:t>
            </a:r>
            <a:r>
              <a:rPr lang="en-GB" baseline="0" dirty="0" err="1" smtClean="0"/>
              <a:t>lugares</a:t>
            </a:r>
            <a:endParaRPr lang="en-GB" u="sng" dirty="0" smtClean="0"/>
          </a:p>
          <a:p>
            <a:pPr eaLnBrk="1" hangingPunct="1">
              <a:lnSpc>
                <a:spcPct val="80000"/>
              </a:lnSpc>
              <a:spcBef>
                <a:spcPct val="0"/>
              </a:spcBef>
            </a:pPr>
            <a:r>
              <a:rPr lang="en-GB" u="sng" dirty="0" err="1" smtClean="0"/>
              <a:t>Tiempo</a:t>
            </a:r>
            <a:r>
              <a:rPr lang="en-GB" dirty="0" smtClean="0"/>
              <a:t>: 6 </a:t>
            </a:r>
            <a:r>
              <a:rPr lang="en-GB" dirty="0" err="1" smtClean="0"/>
              <a:t>horas</a:t>
            </a:r>
            <a:r>
              <a:rPr lang="en-GB" dirty="0" smtClean="0"/>
              <a:t> en un </a:t>
            </a:r>
            <a:r>
              <a:rPr lang="en-GB" dirty="0" err="1" smtClean="0"/>
              <a:t>día</a:t>
            </a:r>
            <a:r>
              <a:rPr lang="en-GB" dirty="0" smtClean="0"/>
              <a:t> </a:t>
            </a:r>
            <a:r>
              <a:rPr lang="en-GB" dirty="0" err="1" smtClean="0"/>
              <a:t>soleado</a:t>
            </a:r>
            <a:r>
              <a:rPr lang="en-GB" dirty="0" smtClean="0"/>
              <a:t>; </a:t>
            </a:r>
            <a:r>
              <a:rPr lang="en-GB" dirty="0" err="1" smtClean="0"/>
              <a:t>hasta</a:t>
            </a:r>
            <a:r>
              <a:rPr lang="en-GB" dirty="0" smtClean="0"/>
              <a:t> 2 </a:t>
            </a:r>
            <a:r>
              <a:rPr lang="en-GB" dirty="0" err="1" smtClean="0"/>
              <a:t>días</a:t>
            </a:r>
            <a:r>
              <a:rPr lang="en-GB" dirty="0" smtClean="0"/>
              <a:t> </a:t>
            </a:r>
            <a:r>
              <a:rPr lang="en-GB" dirty="0" err="1" smtClean="0"/>
              <a:t>cuando</a:t>
            </a:r>
            <a:r>
              <a:rPr lang="en-GB" dirty="0" smtClean="0"/>
              <a:t> </a:t>
            </a:r>
            <a:r>
              <a:rPr lang="en-GB" dirty="0" err="1" smtClean="0"/>
              <a:t>está</a:t>
            </a:r>
            <a:r>
              <a:rPr lang="en-GB" dirty="0" smtClean="0"/>
              <a:t> </a:t>
            </a:r>
            <a:r>
              <a:rPr lang="en-GB" dirty="0" err="1" smtClean="0"/>
              <a:t>nublado</a:t>
            </a:r>
            <a:r>
              <a:rPr lang="en-GB" dirty="0" smtClean="0"/>
              <a:t>; no se </a:t>
            </a:r>
            <a:r>
              <a:rPr lang="en-GB" dirty="0" err="1" smtClean="0"/>
              <a:t>puede</a:t>
            </a:r>
            <a:r>
              <a:rPr lang="en-GB" dirty="0" smtClean="0"/>
              <a:t> </a:t>
            </a:r>
            <a:r>
              <a:rPr lang="en-GB" dirty="0" err="1" smtClean="0"/>
              <a:t>usar</a:t>
            </a:r>
            <a:r>
              <a:rPr lang="en-GB" dirty="0" smtClean="0"/>
              <a:t> </a:t>
            </a:r>
            <a:r>
              <a:rPr lang="en-GB" dirty="0" err="1" smtClean="0"/>
              <a:t>cuando</a:t>
            </a:r>
            <a:r>
              <a:rPr lang="en-GB" dirty="0" smtClean="0"/>
              <a:t> </a:t>
            </a:r>
            <a:r>
              <a:rPr lang="en-GB" dirty="0" err="1" smtClean="0"/>
              <a:t>está</a:t>
            </a:r>
            <a:r>
              <a:rPr lang="en-GB" dirty="0" smtClean="0"/>
              <a:t> </a:t>
            </a:r>
            <a:r>
              <a:rPr lang="en-GB" dirty="0" err="1" smtClean="0"/>
              <a:t>lloviendo</a:t>
            </a:r>
            <a:endParaRPr lang="en-GB" u="sng" dirty="0" smtClean="0"/>
          </a:p>
          <a:p>
            <a:pPr eaLnBrk="1" hangingPunct="1">
              <a:lnSpc>
                <a:spcPct val="80000"/>
              </a:lnSpc>
              <a:spcBef>
                <a:spcPct val="0"/>
              </a:spcBef>
            </a:pPr>
            <a:r>
              <a:rPr lang="en-GB" u="sng" dirty="0" err="1" smtClean="0"/>
              <a:t>Operación</a:t>
            </a:r>
            <a:r>
              <a:rPr lang="en-GB" u="sng" dirty="0" smtClean="0"/>
              <a:t> y</a:t>
            </a:r>
            <a:r>
              <a:rPr lang="en-GB" u="sng" baseline="0" dirty="0" smtClean="0"/>
              <a:t> </a:t>
            </a:r>
            <a:r>
              <a:rPr lang="en-GB" u="sng" baseline="0" dirty="0" err="1" smtClean="0"/>
              <a:t>mantenimiento</a:t>
            </a:r>
            <a:r>
              <a:rPr lang="en-GB" dirty="0" smtClean="0"/>
              <a:t>: Simple</a:t>
            </a:r>
            <a:endParaRPr lang="en-GB" u="sng" dirty="0" smtClean="0"/>
          </a:p>
          <a:p>
            <a:pPr eaLnBrk="1" hangingPunct="1">
              <a:lnSpc>
                <a:spcPct val="80000"/>
              </a:lnSpc>
              <a:spcBef>
                <a:spcPct val="0"/>
              </a:spcBef>
            </a:pPr>
            <a:r>
              <a:rPr lang="en-GB" u="sng" dirty="0" err="1" smtClean="0"/>
              <a:t>Duración</a:t>
            </a:r>
            <a:r>
              <a:rPr lang="en-GB" dirty="0" smtClean="0"/>
              <a:t>: Las </a:t>
            </a:r>
            <a:r>
              <a:rPr lang="en-GB" dirty="0" err="1" smtClean="0"/>
              <a:t>botellas</a:t>
            </a:r>
            <a:r>
              <a:rPr lang="en-GB" dirty="0" smtClean="0"/>
              <a:t> </a:t>
            </a:r>
            <a:r>
              <a:rPr lang="en-GB" dirty="0" err="1" smtClean="0"/>
              <a:t>necesitan</a:t>
            </a:r>
            <a:r>
              <a:rPr lang="en-GB" dirty="0" smtClean="0"/>
              <a:t> ser </a:t>
            </a:r>
            <a:r>
              <a:rPr lang="en-GB" dirty="0" err="1" smtClean="0"/>
              <a:t>reemplazadas</a:t>
            </a:r>
            <a:r>
              <a:rPr lang="en-GB" dirty="0" smtClean="0"/>
              <a:t> </a:t>
            </a:r>
            <a:r>
              <a:rPr lang="en-GB" dirty="0" err="1" smtClean="0"/>
              <a:t>si</a:t>
            </a:r>
            <a:r>
              <a:rPr lang="en-GB" dirty="0" smtClean="0"/>
              <a:t> </a:t>
            </a:r>
            <a:r>
              <a:rPr lang="en-GB" dirty="0" err="1" smtClean="0"/>
              <a:t>tienen</a:t>
            </a:r>
            <a:r>
              <a:rPr lang="en-GB" dirty="0" smtClean="0"/>
              <a:t> </a:t>
            </a:r>
            <a:r>
              <a:rPr lang="en-GB" dirty="0" err="1" smtClean="0"/>
              <a:t>muchos</a:t>
            </a:r>
            <a:r>
              <a:rPr lang="en-GB" baseline="0" dirty="0" smtClean="0"/>
              <a:t> </a:t>
            </a:r>
            <a:r>
              <a:rPr lang="en-GB" baseline="0" dirty="0" err="1" smtClean="0"/>
              <a:t>rayones</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Aceptación</a:t>
            </a:r>
            <a:endParaRPr lang="en-GB" b="1" u="sng" dirty="0" smtClean="0"/>
          </a:p>
          <a:p>
            <a:pPr eaLnBrk="1" hangingPunct="1">
              <a:lnSpc>
                <a:spcPct val="80000"/>
              </a:lnSpc>
              <a:spcBef>
                <a:spcPct val="0"/>
              </a:spcBef>
            </a:pPr>
            <a:r>
              <a:rPr lang="en-GB" u="sng" dirty="0" err="1" smtClean="0"/>
              <a:t>Sabor</a:t>
            </a:r>
            <a:r>
              <a:rPr lang="en-GB" u="sng" dirty="0" smtClean="0"/>
              <a:t>, </a:t>
            </a:r>
            <a:r>
              <a:rPr lang="en-GB" u="sng" dirty="0" err="1" smtClean="0"/>
              <a:t>color</a:t>
            </a:r>
            <a:r>
              <a:rPr lang="en-GB" u="sng" dirty="0" smtClean="0"/>
              <a:t>, </a:t>
            </a:r>
            <a:r>
              <a:rPr lang="en-GB" u="sng" dirty="0" err="1" smtClean="0"/>
              <a:t>olor</a:t>
            </a:r>
            <a:r>
              <a:rPr lang="en-GB" dirty="0" smtClean="0"/>
              <a:t>: a la </a:t>
            </a:r>
            <a:r>
              <a:rPr lang="en-GB" dirty="0" err="1" smtClean="0"/>
              <a:t>gente</a:t>
            </a:r>
            <a:r>
              <a:rPr lang="en-GB" dirty="0" smtClean="0"/>
              <a:t> no le </a:t>
            </a:r>
            <a:r>
              <a:rPr lang="en-GB" dirty="0" err="1" smtClean="0"/>
              <a:t>gusta</a:t>
            </a:r>
            <a:r>
              <a:rPr lang="en-GB" dirty="0" smtClean="0"/>
              <a:t> el </a:t>
            </a:r>
            <a:r>
              <a:rPr lang="en-GB" dirty="0" err="1" smtClean="0"/>
              <a:t>agua</a:t>
            </a:r>
            <a:r>
              <a:rPr lang="en-GB" dirty="0" smtClean="0"/>
              <a:t> </a:t>
            </a:r>
            <a:r>
              <a:rPr lang="en-GB" dirty="0" err="1" smtClean="0"/>
              <a:t>caliente</a:t>
            </a:r>
            <a:r>
              <a:rPr lang="en-GB" dirty="0" smtClean="0"/>
              <a:t>; no cambia </a:t>
            </a:r>
            <a:r>
              <a:rPr lang="en-GB" dirty="0" err="1" smtClean="0"/>
              <a:t>olor</a:t>
            </a:r>
            <a:r>
              <a:rPr lang="en-GB" dirty="0" smtClean="0"/>
              <a:t> o </a:t>
            </a:r>
            <a:r>
              <a:rPr lang="en-GB" dirty="0" err="1" smtClean="0"/>
              <a:t>color</a:t>
            </a:r>
            <a:endParaRPr lang="en-GB" u="sng" dirty="0" smtClean="0"/>
          </a:p>
          <a:p>
            <a:pPr eaLnBrk="1" hangingPunct="1">
              <a:lnSpc>
                <a:spcPct val="80000"/>
              </a:lnSpc>
              <a:spcBef>
                <a:spcPct val="0"/>
              </a:spcBef>
            </a:pPr>
            <a:r>
              <a:rPr lang="en-GB" u="sng" dirty="0" err="1" smtClean="0"/>
              <a:t>Facilidad</a:t>
            </a:r>
            <a:r>
              <a:rPr lang="en-GB" u="sng" dirty="0" smtClean="0"/>
              <a:t> de </a:t>
            </a:r>
            <a:r>
              <a:rPr lang="en-GB" u="sng" dirty="0" err="1" smtClean="0"/>
              <a:t>uso</a:t>
            </a:r>
            <a:r>
              <a:rPr lang="en-GB" dirty="0" smtClean="0"/>
              <a:t>: </a:t>
            </a:r>
            <a:r>
              <a:rPr lang="en-GB" dirty="0" err="1" smtClean="0"/>
              <a:t>Fácil</a:t>
            </a:r>
            <a:endParaRPr lang="en-GB" dirty="0" smtClean="0"/>
          </a:p>
          <a:p>
            <a:pPr eaLnBrk="1" hangingPunct="1">
              <a:lnSpc>
                <a:spcPct val="80000"/>
              </a:lnSpc>
              <a:spcBef>
                <a:spcPct val="0"/>
              </a:spcBef>
            </a:pPr>
            <a:endParaRPr lang="en-GB" dirty="0" smtClean="0"/>
          </a:p>
          <a:p>
            <a:pPr eaLnBrk="1" hangingPunct="1">
              <a:lnSpc>
                <a:spcPct val="80000"/>
              </a:lnSpc>
              <a:spcBef>
                <a:spcPct val="0"/>
              </a:spcBef>
            </a:pPr>
            <a:r>
              <a:rPr lang="en-GB" b="1" dirty="0" err="1" smtClean="0"/>
              <a:t>Costo</a:t>
            </a:r>
            <a:endParaRPr lang="en-GB" b="1" u="sng" dirty="0" smtClean="0"/>
          </a:p>
          <a:p>
            <a:pPr eaLnBrk="1" hangingPunct="1">
              <a:lnSpc>
                <a:spcPct val="80000"/>
              </a:lnSpc>
              <a:spcBef>
                <a:spcPct val="0"/>
              </a:spcBef>
            </a:pPr>
            <a:r>
              <a:rPr lang="en-GB" u="sng" dirty="0" err="1" smtClean="0"/>
              <a:t>Costo</a:t>
            </a:r>
            <a:r>
              <a:rPr lang="en-GB" u="sng" dirty="0" smtClean="0"/>
              <a:t> </a:t>
            </a:r>
            <a:r>
              <a:rPr lang="en-GB" u="sng" dirty="0" err="1" smtClean="0"/>
              <a:t>inicial</a:t>
            </a:r>
            <a:r>
              <a:rPr lang="en-GB" u="sng" dirty="0" smtClean="0"/>
              <a:t> de </a:t>
            </a:r>
            <a:r>
              <a:rPr lang="en-GB" u="sng" dirty="0" err="1" smtClean="0"/>
              <a:t>compra</a:t>
            </a:r>
            <a:r>
              <a:rPr lang="en-GB" dirty="0" smtClean="0"/>
              <a:t>: gratis</a:t>
            </a:r>
            <a:r>
              <a:rPr lang="en-GB" baseline="0" dirty="0" smtClean="0"/>
              <a:t> o low cost </a:t>
            </a:r>
            <a:r>
              <a:rPr lang="en-GB" baseline="0" dirty="0" err="1" smtClean="0"/>
              <a:t>ya</a:t>
            </a:r>
            <a:r>
              <a:rPr lang="en-GB" baseline="0" dirty="0" smtClean="0"/>
              <a:t> </a:t>
            </a:r>
            <a:r>
              <a:rPr lang="en-GB" baseline="0" dirty="0" err="1" smtClean="0"/>
              <a:t>que</a:t>
            </a:r>
            <a:r>
              <a:rPr lang="en-GB" baseline="0" dirty="0" smtClean="0"/>
              <a:t> </a:t>
            </a:r>
            <a:r>
              <a:rPr lang="en-GB" baseline="0" dirty="0" err="1" smtClean="0"/>
              <a:t>las</a:t>
            </a:r>
            <a:r>
              <a:rPr lang="en-GB" baseline="0" dirty="0" smtClean="0"/>
              <a:t> </a:t>
            </a:r>
            <a:r>
              <a:rPr lang="en-GB" baseline="0" dirty="0" err="1" smtClean="0"/>
              <a:t>casas</a:t>
            </a:r>
            <a:r>
              <a:rPr lang="en-GB" baseline="0" dirty="0" smtClean="0"/>
              <a:t> </a:t>
            </a:r>
            <a:r>
              <a:rPr lang="en-GB" baseline="0" dirty="0" err="1" smtClean="0"/>
              <a:t>pueden</a:t>
            </a:r>
            <a:r>
              <a:rPr lang="en-GB" baseline="0" dirty="0" smtClean="0"/>
              <a:t> </a:t>
            </a:r>
            <a:r>
              <a:rPr lang="en-GB" baseline="0" dirty="0" err="1" smtClean="0"/>
              <a:t>usar</a:t>
            </a:r>
            <a:r>
              <a:rPr lang="en-GB" baseline="0" dirty="0" smtClean="0"/>
              <a:t> </a:t>
            </a:r>
            <a:r>
              <a:rPr lang="en-GB" baseline="0" dirty="0" err="1" smtClean="0"/>
              <a:t>botellas</a:t>
            </a:r>
            <a:r>
              <a:rPr lang="en-GB" baseline="0" dirty="0" smtClean="0"/>
              <a:t> de </a:t>
            </a:r>
            <a:r>
              <a:rPr lang="en-GB" baseline="0" dirty="0" err="1" smtClean="0"/>
              <a:t>plástico</a:t>
            </a:r>
            <a:r>
              <a:rPr lang="en-GB" baseline="0" dirty="0" smtClean="0"/>
              <a:t> </a:t>
            </a:r>
            <a:r>
              <a:rPr lang="en-GB" baseline="0" dirty="0" err="1" smtClean="0"/>
              <a:t>recicladas</a:t>
            </a:r>
            <a:endParaRPr lang="en-GB" dirty="0" smtClean="0"/>
          </a:p>
          <a:p>
            <a:pPr eaLnBrk="1" hangingPunct="1">
              <a:lnSpc>
                <a:spcPct val="80000"/>
              </a:lnSpc>
              <a:spcBef>
                <a:spcPct val="0"/>
              </a:spcBef>
            </a:pPr>
            <a:r>
              <a:rPr lang="en-GB" u="sng" dirty="0" err="1" smtClean="0"/>
              <a:t>Costos</a:t>
            </a:r>
            <a:r>
              <a:rPr lang="en-GB" u="sng" baseline="0" dirty="0" smtClean="0"/>
              <a:t> </a:t>
            </a:r>
            <a:r>
              <a:rPr lang="en-GB" u="sng" baseline="0" dirty="0" err="1" smtClean="0"/>
              <a:t>operacionales</a:t>
            </a:r>
            <a:r>
              <a:rPr lang="en-GB" dirty="0" smtClean="0"/>
              <a:t>: </a:t>
            </a:r>
            <a:r>
              <a:rPr lang="en-GB" dirty="0" err="1" smtClean="0"/>
              <a:t>Ninguno</a:t>
            </a:r>
            <a:r>
              <a:rPr lang="en-US" dirty="0" smtClean="0"/>
              <a:t> </a:t>
            </a:r>
          </a:p>
          <a:p>
            <a:pPr eaLnBrk="1" hangingPunct="1">
              <a:spcBef>
                <a:spcPct val="0"/>
              </a:spcBef>
              <a:buFontTx/>
              <a:buChar char="•"/>
            </a:pPr>
            <a:endParaRPr lang="en-CA"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endParaRPr lang="en-CA" smtClean="0"/>
          </a:p>
        </p:txBody>
      </p:sp>
      <p:sp>
        <p:nvSpPr>
          <p:cNvPr id="80900" name="Slide Number Placeholder 3"/>
          <p:cNvSpPr>
            <a:spLocks noGrp="1"/>
          </p:cNvSpPr>
          <p:nvPr>
            <p:ph type="sldNum" sz="quarter" idx="5"/>
          </p:nvPr>
        </p:nvSpPr>
        <p:spPr bwMode="auto">
          <a:noFill/>
          <a:ln>
            <a:miter lim="800000"/>
            <a:headEnd/>
            <a:tailEnd/>
          </a:ln>
        </p:spPr>
        <p:txBody>
          <a:bodyPr/>
          <a:lstStyle/>
          <a:p>
            <a:fld id="{739EA63B-A408-4D7A-B9C3-4CC952968D6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F3A72F56-8643-4A9E-9976-9DAD8774C209}" type="slidenum">
              <a:rPr lang="en-CA" smtClean="0"/>
              <a:pPr/>
              <a:t>32</a:t>
            </a:fld>
            <a:endParaRPr lang="en-CA"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La</a:t>
            </a:r>
            <a:r>
              <a:rPr lang="en-GB" baseline="0" dirty="0" smtClean="0"/>
              <a:t> </a:t>
            </a:r>
            <a:r>
              <a:rPr lang="en-GB" baseline="0" dirty="0" err="1" smtClean="0"/>
              <a:t>pasteurización</a:t>
            </a:r>
            <a:r>
              <a:rPr lang="en-GB" baseline="0" dirty="0" smtClean="0"/>
              <a:t> </a:t>
            </a:r>
            <a:r>
              <a:rPr lang="en-GB" baseline="0" dirty="0" err="1" smtClean="0"/>
              <a:t>es</a:t>
            </a:r>
            <a:r>
              <a:rPr lang="en-GB" baseline="0" dirty="0" smtClean="0"/>
              <a:t> el </a:t>
            </a:r>
            <a:r>
              <a:rPr lang="en-GB" baseline="0" dirty="0" err="1" smtClean="0"/>
              <a:t>proceso</a:t>
            </a:r>
            <a:r>
              <a:rPr lang="en-GB" baseline="0" dirty="0" smtClean="0"/>
              <a:t> de </a:t>
            </a:r>
            <a:r>
              <a:rPr lang="en-GB" baseline="0" dirty="0" err="1" smtClean="0"/>
              <a:t>desinfectar</a:t>
            </a:r>
            <a:r>
              <a:rPr lang="en-GB" baseline="0" dirty="0" smtClean="0"/>
              <a:t> </a:t>
            </a:r>
            <a:r>
              <a:rPr lang="en-GB" baseline="0" dirty="0" err="1" smtClean="0"/>
              <a:t>agua</a:t>
            </a:r>
            <a:r>
              <a:rPr lang="en-GB" baseline="0" dirty="0" smtClean="0"/>
              <a:t> </a:t>
            </a:r>
            <a:r>
              <a:rPr lang="en-GB" baseline="0" dirty="0" err="1" smtClean="0"/>
              <a:t>por</a:t>
            </a:r>
            <a:r>
              <a:rPr lang="en-GB" baseline="0" dirty="0" smtClean="0"/>
              <a:t> </a:t>
            </a:r>
            <a:r>
              <a:rPr lang="en-GB" baseline="0" dirty="0" err="1" smtClean="0"/>
              <a:t>calor</a:t>
            </a:r>
            <a:r>
              <a:rPr lang="en-GB" baseline="0" dirty="0" smtClean="0"/>
              <a:t> o </a:t>
            </a:r>
            <a:r>
              <a:rPr lang="en-GB" baseline="0" dirty="0" err="1" smtClean="0"/>
              <a:t>radiación</a:t>
            </a:r>
            <a:r>
              <a:rPr lang="en-GB" baseline="0" dirty="0" smtClean="0"/>
              <a:t>. La </a:t>
            </a:r>
            <a:r>
              <a:rPr lang="en-GB" baseline="0" dirty="0" err="1" smtClean="0"/>
              <a:t>típica</a:t>
            </a:r>
            <a:r>
              <a:rPr lang="en-GB" baseline="0" dirty="0" smtClean="0"/>
              <a:t> </a:t>
            </a:r>
            <a:r>
              <a:rPr lang="en-GB" baseline="0" dirty="0" err="1" smtClean="0"/>
              <a:t>pasteurización</a:t>
            </a:r>
            <a:r>
              <a:rPr lang="en-GB" baseline="0" dirty="0" smtClean="0"/>
              <a:t> del </a:t>
            </a:r>
            <a:r>
              <a:rPr lang="en-GB" baseline="0" dirty="0" err="1" smtClean="0"/>
              <a:t>agua</a:t>
            </a:r>
            <a:r>
              <a:rPr lang="en-GB" baseline="0" dirty="0" smtClean="0"/>
              <a:t> </a:t>
            </a:r>
            <a:r>
              <a:rPr lang="en-GB" baseline="0" dirty="0" err="1" smtClean="0"/>
              <a:t>alcanza</a:t>
            </a:r>
            <a:r>
              <a:rPr lang="en-GB" baseline="0" dirty="0" smtClean="0"/>
              <a:t> los </a:t>
            </a:r>
            <a:r>
              <a:rPr lang="en-GB" baseline="0" dirty="0" err="1" smtClean="0"/>
              <a:t>mismos</a:t>
            </a:r>
            <a:r>
              <a:rPr lang="en-GB" baseline="0" dirty="0" smtClean="0"/>
              <a:t> </a:t>
            </a:r>
            <a:r>
              <a:rPr lang="en-GB" baseline="0" dirty="0" err="1" smtClean="0"/>
              <a:t>efectos</a:t>
            </a:r>
            <a:r>
              <a:rPr lang="en-GB" baseline="0" dirty="0" smtClean="0"/>
              <a:t> </a:t>
            </a:r>
            <a:r>
              <a:rPr lang="en-GB" baseline="0" dirty="0" err="1" smtClean="0"/>
              <a:t>que</a:t>
            </a:r>
            <a:r>
              <a:rPr lang="en-GB" baseline="0" dirty="0" smtClean="0"/>
              <a:t> el </a:t>
            </a:r>
            <a:r>
              <a:rPr lang="en-GB" baseline="0" dirty="0" err="1" smtClean="0"/>
              <a:t>hervido</a:t>
            </a:r>
            <a:r>
              <a:rPr lang="en-GB" baseline="0" dirty="0" smtClean="0"/>
              <a:t>, </a:t>
            </a:r>
            <a:r>
              <a:rPr lang="en-GB" baseline="0" dirty="0" err="1" smtClean="0"/>
              <a:t>pero</a:t>
            </a:r>
            <a:r>
              <a:rPr lang="en-GB" baseline="0" dirty="0" smtClean="0"/>
              <a:t> a </a:t>
            </a:r>
            <a:r>
              <a:rPr lang="en-GB" baseline="0" dirty="0" err="1" smtClean="0"/>
              <a:t>menores</a:t>
            </a:r>
            <a:r>
              <a:rPr lang="en-GB" baseline="0" dirty="0" smtClean="0"/>
              <a:t> </a:t>
            </a:r>
            <a:r>
              <a:rPr lang="en-GB" baseline="0" dirty="0" err="1" smtClean="0"/>
              <a:t>temperaturas</a:t>
            </a:r>
            <a:r>
              <a:rPr lang="en-GB" baseline="0" dirty="0" smtClean="0"/>
              <a:t> </a:t>
            </a:r>
            <a:r>
              <a:rPr lang="en-GB" dirty="0" smtClean="0"/>
              <a:t>(</a:t>
            </a:r>
            <a:r>
              <a:rPr lang="en-GB" dirty="0" err="1" smtClean="0"/>
              <a:t>normalmente</a:t>
            </a:r>
            <a:r>
              <a:rPr lang="en-GB" dirty="0" smtClean="0"/>
              <a:t> 65-75°C), </a:t>
            </a:r>
            <a:r>
              <a:rPr lang="en-GB" dirty="0" err="1" smtClean="0"/>
              <a:t>por</a:t>
            </a:r>
            <a:r>
              <a:rPr lang="en-GB" dirty="0" smtClean="0"/>
              <a:t> un </a:t>
            </a:r>
            <a:r>
              <a:rPr lang="en-GB" dirty="0" err="1" smtClean="0"/>
              <a:t>período</a:t>
            </a:r>
            <a:r>
              <a:rPr lang="en-GB" dirty="0" smtClean="0"/>
              <a:t> mayor</a:t>
            </a:r>
            <a:r>
              <a:rPr lang="en-GB" baseline="0" dirty="0" smtClean="0"/>
              <a:t> de </a:t>
            </a:r>
            <a:r>
              <a:rPr lang="en-GB" baseline="0" dirty="0" err="1" smtClean="0"/>
              <a:t>tiempo</a:t>
            </a:r>
            <a:r>
              <a:rPr lang="en-GB" dirty="0" smtClean="0"/>
              <a:t>.  </a:t>
            </a:r>
          </a:p>
          <a:p>
            <a:pPr eaLnBrk="1" hangingPunct="1">
              <a:spcBef>
                <a:spcPct val="0"/>
              </a:spcBef>
              <a:buFontTx/>
              <a:buChar char="•"/>
            </a:pPr>
            <a:r>
              <a:rPr lang="en-GB" dirty="0" smtClean="0"/>
              <a:t>Un </a:t>
            </a:r>
            <a:r>
              <a:rPr lang="en-GB" dirty="0" err="1" smtClean="0"/>
              <a:t>método</a:t>
            </a:r>
            <a:r>
              <a:rPr lang="en-GB" dirty="0" smtClean="0"/>
              <a:t> simple de </a:t>
            </a:r>
            <a:r>
              <a:rPr lang="en-GB" dirty="0" err="1" smtClean="0"/>
              <a:t>pasteurizar</a:t>
            </a:r>
            <a:r>
              <a:rPr lang="en-GB" baseline="0" dirty="0" smtClean="0"/>
              <a:t> </a:t>
            </a:r>
            <a:r>
              <a:rPr lang="en-GB" baseline="0" dirty="0" err="1" smtClean="0"/>
              <a:t>agua</a:t>
            </a:r>
            <a:r>
              <a:rPr lang="en-GB" baseline="0" dirty="0" smtClean="0"/>
              <a:t> </a:t>
            </a:r>
            <a:r>
              <a:rPr lang="en-GB" baseline="0" dirty="0" err="1" smtClean="0"/>
              <a:t>es</a:t>
            </a:r>
            <a:r>
              <a:rPr lang="en-GB" baseline="0" dirty="0" smtClean="0"/>
              <a:t> </a:t>
            </a:r>
            <a:r>
              <a:rPr lang="en-GB" baseline="0" dirty="0" err="1" smtClean="0"/>
              <a:t>poner</a:t>
            </a:r>
            <a:r>
              <a:rPr lang="en-GB" baseline="0" dirty="0" smtClean="0"/>
              <a:t> </a:t>
            </a:r>
            <a:r>
              <a:rPr lang="en-GB" baseline="0" dirty="0" err="1" smtClean="0"/>
              <a:t>contenedores</a:t>
            </a:r>
            <a:r>
              <a:rPr lang="en-GB" baseline="0" dirty="0" smtClean="0"/>
              <a:t> </a:t>
            </a:r>
            <a:r>
              <a:rPr lang="en-GB" baseline="0" dirty="0" err="1" smtClean="0"/>
              <a:t>oscurecidos</a:t>
            </a:r>
            <a:r>
              <a:rPr lang="en-GB" baseline="0" dirty="0" smtClean="0"/>
              <a:t> con </a:t>
            </a:r>
            <a:r>
              <a:rPr lang="en-GB" baseline="0" dirty="0" err="1" smtClean="0"/>
              <a:t>agua</a:t>
            </a:r>
            <a:r>
              <a:rPr lang="en-GB" baseline="0" dirty="0" smtClean="0"/>
              <a:t> en un </a:t>
            </a:r>
            <a:r>
              <a:rPr lang="en-GB" baseline="0" dirty="0" err="1" smtClean="0"/>
              <a:t>horno</a:t>
            </a:r>
            <a:r>
              <a:rPr lang="en-GB" baseline="0" dirty="0" smtClean="0"/>
              <a:t> solar. El </a:t>
            </a:r>
            <a:r>
              <a:rPr lang="en-GB" baseline="0" dirty="0" err="1" smtClean="0"/>
              <a:t>horno</a:t>
            </a:r>
            <a:r>
              <a:rPr lang="en-GB" baseline="0" dirty="0" smtClean="0"/>
              <a:t> </a:t>
            </a:r>
            <a:r>
              <a:rPr lang="en-GB" baseline="0" dirty="0" err="1" smtClean="0"/>
              <a:t>puede</a:t>
            </a:r>
            <a:r>
              <a:rPr lang="en-GB" baseline="0" dirty="0" smtClean="0"/>
              <a:t> ser </a:t>
            </a:r>
            <a:r>
              <a:rPr lang="en-GB" baseline="0" dirty="0" err="1" smtClean="0"/>
              <a:t>una</a:t>
            </a:r>
            <a:r>
              <a:rPr lang="en-GB" baseline="0" dirty="0" smtClean="0"/>
              <a:t> </a:t>
            </a:r>
            <a:r>
              <a:rPr lang="en-GB" baseline="0" dirty="0" err="1" smtClean="0"/>
              <a:t>caja</a:t>
            </a:r>
            <a:r>
              <a:rPr lang="en-GB" baseline="0" dirty="0" smtClean="0"/>
              <a:t> </a:t>
            </a:r>
            <a:r>
              <a:rPr lang="en-GB" baseline="0" dirty="0" err="1" smtClean="0"/>
              <a:t>aislante</a:t>
            </a:r>
            <a:r>
              <a:rPr lang="en-GB" baseline="0" dirty="0" smtClean="0"/>
              <a:t> </a:t>
            </a:r>
            <a:r>
              <a:rPr lang="en-GB" baseline="0" dirty="0" err="1" smtClean="0"/>
              <a:t>hecha</a:t>
            </a:r>
            <a:r>
              <a:rPr lang="en-GB" baseline="0" dirty="0" smtClean="0"/>
              <a:t> de </a:t>
            </a:r>
            <a:r>
              <a:rPr lang="en-GB" baseline="0" dirty="0" err="1" smtClean="0"/>
              <a:t>madera</a:t>
            </a:r>
            <a:r>
              <a:rPr lang="en-GB" baseline="0" dirty="0" smtClean="0"/>
              <a:t>, </a:t>
            </a:r>
            <a:r>
              <a:rPr lang="en-GB" baseline="0" dirty="0" err="1" smtClean="0"/>
              <a:t>cartón</a:t>
            </a:r>
            <a:r>
              <a:rPr lang="en-GB" baseline="0" dirty="0" smtClean="0"/>
              <a:t>, </a:t>
            </a:r>
            <a:r>
              <a:rPr lang="en-GB" baseline="0" dirty="0" err="1" smtClean="0"/>
              <a:t>plástico</a:t>
            </a:r>
            <a:r>
              <a:rPr lang="en-GB" baseline="0" dirty="0" smtClean="0"/>
              <a:t> o </a:t>
            </a:r>
            <a:r>
              <a:rPr lang="en-GB" baseline="0" dirty="0" err="1" smtClean="0"/>
              <a:t>paja</a:t>
            </a:r>
            <a:r>
              <a:rPr lang="en-GB" baseline="0" dirty="0" smtClean="0"/>
              <a:t> </a:t>
            </a:r>
            <a:r>
              <a:rPr lang="en-GB" baseline="0" dirty="0" err="1" smtClean="0"/>
              <a:t>tejida</a:t>
            </a:r>
            <a:r>
              <a:rPr lang="en-GB" baseline="0" dirty="0" smtClean="0"/>
              <a:t> con </a:t>
            </a:r>
            <a:r>
              <a:rPr lang="en-GB" baseline="0" dirty="0" err="1" smtClean="0"/>
              <a:t>paneles</a:t>
            </a:r>
            <a:r>
              <a:rPr lang="en-GB" baseline="0" dirty="0" smtClean="0"/>
              <a:t> </a:t>
            </a:r>
            <a:r>
              <a:rPr lang="en-GB" baseline="0" dirty="0" err="1" smtClean="0"/>
              <a:t>reflectores</a:t>
            </a:r>
            <a:r>
              <a:rPr lang="en-GB" baseline="0" dirty="0" smtClean="0"/>
              <a:t> </a:t>
            </a:r>
            <a:r>
              <a:rPr lang="en-GB" baseline="0" dirty="0" err="1" smtClean="0"/>
              <a:t>para</a:t>
            </a:r>
            <a:r>
              <a:rPr lang="en-GB" baseline="0" dirty="0" smtClean="0"/>
              <a:t> </a:t>
            </a:r>
            <a:r>
              <a:rPr lang="en-GB" baseline="0" dirty="0" err="1" smtClean="0"/>
              <a:t>concentrar</a:t>
            </a:r>
            <a:r>
              <a:rPr lang="en-GB" baseline="0" dirty="0" smtClean="0"/>
              <a:t> la </a:t>
            </a:r>
            <a:r>
              <a:rPr lang="en-GB" baseline="0" dirty="0" err="1" smtClean="0"/>
              <a:t>luz</a:t>
            </a:r>
            <a:r>
              <a:rPr lang="en-GB" baseline="0" dirty="0" smtClean="0"/>
              <a:t> del sol </a:t>
            </a:r>
            <a:r>
              <a:rPr lang="en-GB" baseline="0" dirty="0" err="1" smtClean="0"/>
              <a:t>sobre</a:t>
            </a:r>
            <a:r>
              <a:rPr lang="en-GB" baseline="0" dirty="0" smtClean="0"/>
              <a:t> el </a:t>
            </a:r>
            <a:r>
              <a:rPr lang="en-GB" baseline="0" dirty="0" err="1" smtClean="0"/>
              <a:t>contenedor</a:t>
            </a:r>
            <a:r>
              <a:rPr lang="en-GB" baseline="0" dirty="0" smtClean="0"/>
              <a:t> de </a:t>
            </a:r>
            <a:r>
              <a:rPr lang="en-GB" baseline="0" dirty="0" err="1" smtClean="0"/>
              <a:t>agua</a:t>
            </a:r>
            <a:r>
              <a:rPr lang="en-GB" baseline="0" dirty="0" smtClean="0"/>
              <a:t>. </a:t>
            </a:r>
            <a:r>
              <a:rPr lang="en-GB" baseline="0" dirty="0" err="1" smtClean="0"/>
              <a:t>También</a:t>
            </a:r>
            <a:r>
              <a:rPr lang="en-GB" baseline="0" dirty="0" smtClean="0"/>
              <a:t> </a:t>
            </a:r>
            <a:r>
              <a:rPr lang="en-GB" baseline="0" dirty="0" err="1" smtClean="0"/>
              <a:t>puede</a:t>
            </a:r>
            <a:r>
              <a:rPr lang="en-GB" baseline="0" dirty="0" smtClean="0"/>
              <a:t> ser </a:t>
            </a:r>
            <a:r>
              <a:rPr lang="en-GB" baseline="0" dirty="0" err="1" smtClean="0"/>
              <a:t>una</a:t>
            </a:r>
            <a:r>
              <a:rPr lang="en-GB" baseline="0" dirty="0" smtClean="0"/>
              <a:t> </a:t>
            </a:r>
            <a:r>
              <a:rPr lang="en-GB" baseline="0" dirty="0" err="1" smtClean="0"/>
              <a:t>mezcla</a:t>
            </a:r>
            <a:r>
              <a:rPr lang="en-GB" baseline="0" dirty="0" smtClean="0"/>
              <a:t> de </a:t>
            </a:r>
            <a:r>
              <a:rPr lang="en-GB" baseline="0" dirty="0" err="1" smtClean="0"/>
              <a:t>paneles</a:t>
            </a:r>
            <a:r>
              <a:rPr lang="en-GB" baseline="0" dirty="0" smtClean="0"/>
              <a:t> </a:t>
            </a:r>
            <a:r>
              <a:rPr lang="en-GB" baseline="0" dirty="0" err="1" smtClean="0"/>
              <a:t>reflectores</a:t>
            </a:r>
            <a:r>
              <a:rPr lang="en-GB" baseline="0" dirty="0" smtClean="0"/>
              <a:t> o un “</a:t>
            </a:r>
            <a:r>
              <a:rPr lang="en-GB" baseline="0" dirty="0" err="1" smtClean="0"/>
              <a:t>plato</a:t>
            </a:r>
            <a:r>
              <a:rPr lang="en-GB" baseline="0" dirty="0" smtClean="0"/>
              <a:t> </a:t>
            </a:r>
            <a:r>
              <a:rPr lang="en-GB" baseline="0" dirty="0" err="1" smtClean="0"/>
              <a:t>satélite</a:t>
            </a:r>
            <a:r>
              <a:rPr lang="en-GB" baseline="0" dirty="0" smtClean="0"/>
              <a:t>” reflector </a:t>
            </a:r>
            <a:r>
              <a:rPr lang="en-GB" baseline="0" dirty="0" err="1" smtClean="0"/>
              <a:t>sobre</a:t>
            </a:r>
            <a:r>
              <a:rPr lang="en-GB" baseline="0" dirty="0" smtClean="0"/>
              <a:t> el </a:t>
            </a:r>
            <a:r>
              <a:rPr lang="en-GB" baseline="0" dirty="0" err="1" smtClean="0"/>
              <a:t>que</a:t>
            </a:r>
            <a:r>
              <a:rPr lang="en-GB" baseline="0" dirty="0" smtClean="0"/>
              <a:t> se </a:t>
            </a:r>
            <a:r>
              <a:rPr lang="en-GB" baseline="0" dirty="0" err="1" smtClean="0"/>
              <a:t>asiente</a:t>
            </a:r>
            <a:r>
              <a:rPr lang="en-GB" baseline="0" dirty="0" smtClean="0"/>
              <a:t> la olla con </a:t>
            </a:r>
            <a:r>
              <a:rPr lang="en-GB" baseline="0" dirty="0" err="1" smtClean="0"/>
              <a:t>agua</a:t>
            </a:r>
            <a:r>
              <a:rPr lang="en-GB" baseline="0" dirty="0" smtClean="0"/>
              <a:t>. </a:t>
            </a:r>
            <a:endParaRPr lang="en-GB" dirty="0" smtClean="0"/>
          </a:p>
          <a:p>
            <a:pPr eaLnBrk="1" hangingPunct="1">
              <a:spcBef>
                <a:spcPct val="0"/>
              </a:spcBef>
              <a:buFontTx/>
              <a:buChar char="•"/>
            </a:pPr>
            <a:r>
              <a:rPr lang="en-GB" dirty="0" smtClean="0"/>
              <a:t>Se </a:t>
            </a:r>
            <a:r>
              <a:rPr lang="en-GB" dirty="0" err="1" smtClean="0"/>
              <a:t>necesita</a:t>
            </a:r>
            <a:r>
              <a:rPr lang="en-GB" dirty="0" smtClean="0"/>
              <a:t> un </a:t>
            </a:r>
            <a:r>
              <a:rPr lang="en-GB" dirty="0" err="1" smtClean="0"/>
              <a:t>termómetro</a:t>
            </a:r>
            <a:r>
              <a:rPr lang="en-GB" dirty="0" smtClean="0"/>
              <a:t> o </a:t>
            </a:r>
            <a:r>
              <a:rPr lang="en-GB" dirty="0" err="1" smtClean="0"/>
              <a:t>indicador</a:t>
            </a:r>
            <a:r>
              <a:rPr lang="en-GB" dirty="0" smtClean="0"/>
              <a:t> </a:t>
            </a:r>
            <a:r>
              <a:rPr lang="en-GB" dirty="0" err="1" smtClean="0"/>
              <a:t>para</a:t>
            </a:r>
            <a:r>
              <a:rPr lang="en-GB" dirty="0" smtClean="0"/>
              <a:t> </a:t>
            </a:r>
            <a:r>
              <a:rPr lang="en-GB" dirty="0" err="1" smtClean="0"/>
              <a:t>decir</a:t>
            </a:r>
            <a:r>
              <a:rPr lang="en-GB" dirty="0" smtClean="0"/>
              <a:t> </a:t>
            </a:r>
            <a:r>
              <a:rPr lang="en-GB" dirty="0" err="1" smtClean="0"/>
              <a:t>cuando</a:t>
            </a:r>
            <a:r>
              <a:rPr lang="en-GB" baseline="0" dirty="0" smtClean="0"/>
              <a:t> se </a:t>
            </a:r>
            <a:r>
              <a:rPr lang="en-GB" baseline="0" dirty="0" err="1" smtClean="0"/>
              <a:t>alcanza</a:t>
            </a:r>
            <a:r>
              <a:rPr lang="en-GB" baseline="0" dirty="0" smtClean="0"/>
              <a:t> la </a:t>
            </a:r>
            <a:r>
              <a:rPr lang="en-GB" baseline="0" dirty="0" err="1" smtClean="0"/>
              <a:t>temperatura</a:t>
            </a:r>
            <a:r>
              <a:rPr lang="en-GB" baseline="0" dirty="0" smtClean="0"/>
              <a:t> </a:t>
            </a:r>
            <a:r>
              <a:rPr lang="en-GB" baseline="0" dirty="0" err="1" smtClean="0"/>
              <a:t>suficiente</a:t>
            </a:r>
            <a:r>
              <a:rPr lang="en-GB" baseline="0" dirty="0" smtClean="0"/>
              <a:t> </a:t>
            </a:r>
            <a:r>
              <a:rPr lang="en-GB" baseline="0" dirty="0" err="1" smtClean="0"/>
              <a:t>para</a:t>
            </a:r>
            <a:r>
              <a:rPr lang="en-GB" baseline="0" dirty="0" smtClean="0"/>
              <a:t> la </a:t>
            </a:r>
            <a:r>
              <a:rPr lang="en-GB" baseline="0" dirty="0" err="1" smtClean="0"/>
              <a:t>pasteurización</a:t>
            </a:r>
            <a:r>
              <a:rPr lang="en-GB" baseline="0" dirty="0" smtClean="0"/>
              <a:t>. </a:t>
            </a:r>
            <a:r>
              <a:rPr lang="en-GB" baseline="0" dirty="0" err="1" smtClean="0"/>
              <a:t>Instrumentos</a:t>
            </a:r>
            <a:r>
              <a:rPr lang="en-GB" baseline="0" dirty="0" smtClean="0"/>
              <a:t> </a:t>
            </a:r>
            <a:r>
              <a:rPr lang="en-GB" baseline="0" dirty="0" err="1" smtClean="0"/>
              <a:t>comunes</a:t>
            </a:r>
            <a:r>
              <a:rPr lang="en-GB" baseline="0" dirty="0" smtClean="0"/>
              <a:t> </a:t>
            </a:r>
            <a:r>
              <a:rPr lang="en-GB" baseline="0" dirty="0" err="1" smtClean="0"/>
              <a:t>para</a:t>
            </a:r>
            <a:r>
              <a:rPr lang="en-GB" baseline="0" dirty="0" smtClean="0"/>
              <a:t> </a:t>
            </a:r>
            <a:r>
              <a:rPr lang="en-GB" baseline="0" dirty="0" err="1" smtClean="0"/>
              <a:t>monitorear</a:t>
            </a:r>
            <a:r>
              <a:rPr lang="en-GB" baseline="0" dirty="0" smtClean="0"/>
              <a:t> la </a:t>
            </a:r>
            <a:r>
              <a:rPr lang="en-GB" baseline="0" dirty="0" err="1" smtClean="0"/>
              <a:t>temperatura</a:t>
            </a:r>
            <a:r>
              <a:rPr lang="en-GB" baseline="0" dirty="0" smtClean="0"/>
              <a:t> son la </a:t>
            </a:r>
            <a:r>
              <a:rPr lang="en-GB" baseline="0" dirty="0" err="1" smtClean="0"/>
              <a:t>cera</a:t>
            </a:r>
            <a:r>
              <a:rPr lang="en-GB" baseline="0" dirty="0" smtClean="0"/>
              <a:t> de </a:t>
            </a:r>
            <a:r>
              <a:rPr lang="en-GB" baseline="0" dirty="0" err="1" smtClean="0"/>
              <a:t>abeja</a:t>
            </a:r>
            <a:r>
              <a:rPr lang="en-GB" baseline="0" dirty="0" smtClean="0"/>
              <a:t>, </a:t>
            </a:r>
            <a:r>
              <a:rPr lang="en-GB" baseline="0" dirty="0" err="1" smtClean="0"/>
              <a:t>que</a:t>
            </a:r>
            <a:r>
              <a:rPr lang="en-GB" baseline="0" dirty="0" smtClean="0"/>
              <a:t> se </a:t>
            </a:r>
            <a:r>
              <a:rPr lang="en-GB" baseline="0" dirty="0" err="1" smtClean="0"/>
              <a:t>deshace</a:t>
            </a:r>
            <a:r>
              <a:rPr lang="en-GB" baseline="0" dirty="0" smtClean="0"/>
              <a:t> a </a:t>
            </a:r>
            <a:r>
              <a:rPr lang="en-GB" dirty="0" smtClean="0"/>
              <a:t>62°C, o </a:t>
            </a:r>
            <a:r>
              <a:rPr lang="en-GB" dirty="0" err="1" smtClean="0"/>
              <a:t>grasa</a:t>
            </a:r>
            <a:r>
              <a:rPr lang="en-GB" dirty="0" smtClean="0"/>
              <a:t> de frijol de soya, </a:t>
            </a:r>
            <a:r>
              <a:rPr lang="en-GB" dirty="0" err="1" smtClean="0"/>
              <a:t>que</a:t>
            </a:r>
            <a:r>
              <a:rPr lang="en-GB" dirty="0" smtClean="0"/>
              <a:t> se </a:t>
            </a:r>
            <a:r>
              <a:rPr lang="en-GB" dirty="0" err="1" smtClean="0"/>
              <a:t>deshace</a:t>
            </a:r>
            <a:r>
              <a:rPr lang="en-GB" dirty="0" smtClean="0"/>
              <a:t> a 69°C. Un simple</a:t>
            </a:r>
            <a:r>
              <a:rPr lang="en-GB" baseline="0" dirty="0" smtClean="0"/>
              <a:t> </a:t>
            </a:r>
            <a:r>
              <a:rPr lang="en-GB" baseline="0" dirty="0" err="1" smtClean="0"/>
              <a:t>instrumento</a:t>
            </a:r>
            <a:r>
              <a:rPr lang="en-GB" baseline="0" dirty="0" smtClean="0"/>
              <a:t> </a:t>
            </a:r>
            <a:r>
              <a:rPr lang="en-GB" baseline="0" dirty="0" err="1" smtClean="0"/>
              <a:t>conocido</a:t>
            </a:r>
            <a:r>
              <a:rPr lang="en-GB" baseline="0" dirty="0" smtClean="0"/>
              <a:t> </a:t>
            </a:r>
            <a:r>
              <a:rPr lang="en-GB" baseline="0" dirty="0" err="1" smtClean="0"/>
              <a:t>como</a:t>
            </a:r>
            <a:r>
              <a:rPr lang="en-GB" baseline="0" dirty="0" smtClean="0"/>
              <a:t> </a:t>
            </a:r>
            <a:r>
              <a:rPr lang="en-GB" baseline="0" dirty="0" err="1" smtClean="0"/>
              <a:t>Indicador</a:t>
            </a:r>
            <a:r>
              <a:rPr lang="en-GB" baseline="0" dirty="0" smtClean="0"/>
              <a:t> de </a:t>
            </a:r>
            <a:r>
              <a:rPr lang="en-GB" baseline="0" dirty="0" err="1" smtClean="0"/>
              <a:t>Pasteurización</a:t>
            </a:r>
            <a:r>
              <a:rPr lang="en-GB" baseline="0" dirty="0" smtClean="0"/>
              <a:t> del </a:t>
            </a:r>
            <a:r>
              <a:rPr lang="en-GB" baseline="0" dirty="0" err="1" smtClean="0"/>
              <a:t>agua</a:t>
            </a:r>
            <a:r>
              <a:rPr lang="en-GB" baseline="0" dirty="0" smtClean="0"/>
              <a:t> (</a:t>
            </a:r>
            <a:r>
              <a:rPr lang="en-GB" baseline="0" dirty="0" err="1" smtClean="0"/>
              <a:t>WAPI</a:t>
            </a:r>
            <a:r>
              <a:rPr lang="en-GB" baseline="0" dirty="0" smtClean="0"/>
              <a:t>, </a:t>
            </a:r>
            <a:r>
              <a:rPr lang="en-GB" baseline="0" dirty="0" err="1" smtClean="0"/>
              <a:t>por</a:t>
            </a:r>
            <a:r>
              <a:rPr lang="en-GB" baseline="0" dirty="0" smtClean="0"/>
              <a:t> </a:t>
            </a:r>
            <a:r>
              <a:rPr lang="en-GB" baseline="0" dirty="0" err="1" smtClean="0"/>
              <a:t>sus</a:t>
            </a:r>
            <a:r>
              <a:rPr lang="en-GB" baseline="0" dirty="0" smtClean="0"/>
              <a:t> </a:t>
            </a:r>
            <a:r>
              <a:rPr lang="en-GB" baseline="0" dirty="0" err="1" smtClean="0"/>
              <a:t>siglas</a:t>
            </a:r>
            <a:r>
              <a:rPr lang="en-GB" baseline="0" dirty="0" smtClean="0"/>
              <a:t> en </a:t>
            </a:r>
            <a:r>
              <a:rPr lang="en-GB" baseline="0" dirty="0" err="1" smtClean="0"/>
              <a:t>inglés</a:t>
            </a:r>
            <a:r>
              <a:rPr lang="en-GB" baseline="0" dirty="0" smtClean="0"/>
              <a:t>) ha </a:t>
            </a:r>
            <a:r>
              <a:rPr lang="en-GB" baseline="0" dirty="0" err="1" smtClean="0"/>
              <a:t>sido</a:t>
            </a:r>
            <a:r>
              <a:rPr lang="en-GB" baseline="0" dirty="0" smtClean="0"/>
              <a:t> </a:t>
            </a:r>
            <a:r>
              <a:rPr lang="en-GB" baseline="0" dirty="0" err="1" smtClean="0"/>
              <a:t>desarrollado</a:t>
            </a:r>
            <a:r>
              <a:rPr lang="en-GB" baseline="0" dirty="0" smtClean="0"/>
              <a:t> </a:t>
            </a:r>
            <a:r>
              <a:rPr lang="en-GB" baseline="0" dirty="0" err="1" smtClean="0"/>
              <a:t>por</a:t>
            </a:r>
            <a:r>
              <a:rPr lang="en-GB" baseline="0" dirty="0" smtClean="0"/>
              <a:t> la Universidad de California. </a:t>
            </a:r>
            <a:endParaRPr lang="en-GB" dirty="0" smtClean="0"/>
          </a:p>
          <a:p>
            <a:pPr eaLnBrk="1" hangingPunct="1">
              <a:spcBef>
                <a:spcPct val="0"/>
              </a:spcBef>
              <a:buFontTx/>
              <a:buChar char="•"/>
            </a:pPr>
            <a:endParaRPr lang="en-GB" dirty="0" smtClean="0"/>
          </a:p>
          <a:p>
            <a:pPr eaLnBrk="1" hangingPunct="1">
              <a:lnSpc>
                <a:spcPct val="80000"/>
              </a:lnSpc>
              <a:spcBef>
                <a:spcPct val="0"/>
              </a:spcBef>
            </a:pPr>
            <a:r>
              <a:rPr lang="en-GB" b="1" dirty="0" err="1" smtClean="0"/>
              <a:t>Efectividad</a:t>
            </a:r>
            <a:endParaRPr lang="en-GB" u="sng" dirty="0" smtClean="0"/>
          </a:p>
          <a:p>
            <a:pPr eaLnBrk="1" hangingPunct="1">
              <a:lnSpc>
                <a:spcPct val="80000"/>
              </a:lnSpc>
              <a:spcBef>
                <a:spcPct val="0"/>
              </a:spcBef>
            </a:pPr>
            <a:r>
              <a:rPr lang="en-GB" u="sng" dirty="0" err="1" smtClean="0"/>
              <a:t>calidad</a:t>
            </a:r>
            <a:r>
              <a:rPr lang="en-GB" dirty="0" smtClean="0"/>
              <a:t>: </a:t>
            </a:r>
            <a:r>
              <a:rPr lang="en-GB" dirty="0" err="1" smtClean="0"/>
              <a:t>muy</a:t>
            </a:r>
            <a:r>
              <a:rPr lang="en-GB" baseline="0" dirty="0" smtClean="0"/>
              <a:t> </a:t>
            </a:r>
            <a:r>
              <a:rPr lang="en-GB" baseline="0" dirty="0" err="1" smtClean="0"/>
              <a:t>efectivo</a:t>
            </a:r>
            <a:r>
              <a:rPr lang="en-GB" baseline="0" dirty="0" smtClean="0"/>
              <a:t> </a:t>
            </a:r>
            <a:r>
              <a:rPr lang="en-GB" baseline="0" dirty="0" err="1" smtClean="0"/>
              <a:t>para</a:t>
            </a:r>
            <a:r>
              <a:rPr lang="en-GB" baseline="0" dirty="0" smtClean="0"/>
              <a:t> </a:t>
            </a:r>
            <a:r>
              <a:rPr lang="en-GB" baseline="0" dirty="0" err="1" smtClean="0"/>
              <a:t>todo</a:t>
            </a:r>
            <a:r>
              <a:rPr lang="en-GB" baseline="0" dirty="0" smtClean="0"/>
              <a:t> </a:t>
            </a:r>
            <a:r>
              <a:rPr lang="en-GB" baseline="0" dirty="0" err="1" smtClean="0"/>
              <a:t>tipo</a:t>
            </a:r>
            <a:r>
              <a:rPr lang="en-GB" baseline="0" dirty="0" smtClean="0"/>
              <a:t> de </a:t>
            </a:r>
            <a:r>
              <a:rPr lang="en-GB" baseline="0" dirty="0" err="1" smtClean="0"/>
              <a:t>patógenos</a:t>
            </a:r>
            <a:r>
              <a:rPr lang="en-GB" baseline="0" dirty="0" smtClean="0"/>
              <a:t>, no </a:t>
            </a:r>
            <a:r>
              <a:rPr lang="en-GB" baseline="0" dirty="0" err="1" smtClean="0"/>
              <a:t>efectivo</a:t>
            </a:r>
            <a:r>
              <a:rPr lang="en-GB" baseline="0" dirty="0" smtClean="0"/>
              <a:t> </a:t>
            </a:r>
            <a:r>
              <a:rPr lang="en-GB" baseline="0" dirty="0" err="1" smtClean="0"/>
              <a:t>para</a:t>
            </a:r>
            <a:r>
              <a:rPr lang="en-GB" baseline="0" dirty="0" smtClean="0"/>
              <a:t> </a:t>
            </a:r>
            <a:r>
              <a:rPr lang="en-GB" baseline="0" dirty="0" err="1" smtClean="0"/>
              <a:t>turbidez</a:t>
            </a:r>
            <a:r>
              <a:rPr lang="en-GB" baseline="0" dirty="0" smtClean="0"/>
              <a:t>, </a:t>
            </a:r>
            <a:r>
              <a:rPr lang="en-GB" baseline="0" dirty="0" err="1" smtClean="0"/>
              <a:t>químicos</a:t>
            </a:r>
            <a:r>
              <a:rPr lang="en-GB" baseline="0" dirty="0" smtClean="0"/>
              <a:t>, </a:t>
            </a:r>
            <a:r>
              <a:rPr lang="en-GB" baseline="0" dirty="0" err="1" smtClean="0"/>
              <a:t>olor</a:t>
            </a:r>
            <a:r>
              <a:rPr lang="en-GB" baseline="0" dirty="0" smtClean="0"/>
              <a:t>, </a:t>
            </a:r>
            <a:r>
              <a:rPr lang="en-GB" baseline="0" dirty="0" err="1" smtClean="0"/>
              <a:t>sabor</a:t>
            </a:r>
            <a:r>
              <a:rPr lang="en-GB" baseline="0" dirty="0" smtClean="0"/>
              <a:t> o </a:t>
            </a:r>
            <a:r>
              <a:rPr lang="en-GB" baseline="0" dirty="0" err="1" smtClean="0"/>
              <a:t>color</a:t>
            </a:r>
            <a:endParaRPr lang="en-GB" u="sng" dirty="0" smtClean="0"/>
          </a:p>
          <a:p>
            <a:pPr eaLnBrk="1" hangingPunct="1">
              <a:lnSpc>
                <a:spcPct val="80000"/>
              </a:lnSpc>
              <a:spcBef>
                <a:spcPct val="0"/>
              </a:spcBef>
            </a:pPr>
            <a:r>
              <a:rPr lang="en-GB" u="sng" dirty="0" err="1" smtClean="0"/>
              <a:t>cantidad</a:t>
            </a:r>
            <a:r>
              <a:rPr lang="en-GB" dirty="0" smtClean="0"/>
              <a:t>: </a:t>
            </a:r>
            <a:r>
              <a:rPr lang="en-GB" dirty="0" err="1" smtClean="0"/>
              <a:t>depende</a:t>
            </a:r>
            <a:r>
              <a:rPr lang="en-GB" baseline="0" dirty="0" smtClean="0"/>
              <a:t> del </a:t>
            </a:r>
            <a:r>
              <a:rPr lang="en-GB" baseline="0" dirty="0" err="1" smtClean="0"/>
              <a:t>tamaño</a:t>
            </a:r>
            <a:r>
              <a:rPr lang="en-GB" baseline="0" dirty="0" smtClean="0"/>
              <a:t> del </a:t>
            </a:r>
            <a:r>
              <a:rPr lang="en-GB" baseline="0" dirty="0" err="1" smtClean="0"/>
              <a:t>contenedor</a:t>
            </a:r>
            <a:r>
              <a:rPr lang="en-GB" baseline="0" dirty="0" smtClean="0"/>
              <a:t> </a:t>
            </a:r>
            <a:r>
              <a:rPr lang="en-GB" baseline="0" dirty="0" err="1" smtClean="0"/>
              <a:t>que</a:t>
            </a:r>
            <a:r>
              <a:rPr lang="en-GB" baseline="0" dirty="0" smtClean="0"/>
              <a:t> se use</a:t>
            </a:r>
            <a:endParaRPr lang="en-GB" u="sng" dirty="0" smtClean="0"/>
          </a:p>
          <a:p>
            <a:pPr eaLnBrk="1" hangingPunct="1">
              <a:lnSpc>
                <a:spcPct val="80000"/>
              </a:lnSpc>
              <a:spcBef>
                <a:spcPct val="0"/>
              </a:spcBef>
            </a:pPr>
            <a:r>
              <a:rPr lang="en-GB" u="sng" dirty="0" smtClean="0"/>
              <a:t>Agua local</a:t>
            </a:r>
            <a:r>
              <a:rPr lang="en-GB" dirty="0" smtClean="0"/>
              <a:t>: </a:t>
            </a:r>
            <a:r>
              <a:rPr lang="en-GB" dirty="0" err="1" smtClean="0"/>
              <a:t>puede</a:t>
            </a:r>
            <a:r>
              <a:rPr lang="en-GB" dirty="0" smtClean="0"/>
              <a:t> </a:t>
            </a:r>
            <a:r>
              <a:rPr lang="en-GB" dirty="0" err="1" smtClean="0"/>
              <a:t>usarse</a:t>
            </a:r>
            <a:r>
              <a:rPr lang="en-GB" dirty="0" smtClean="0"/>
              <a:t> con </a:t>
            </a:r>
            <a:r>
              <a:rPr lang="en-GB" dirty="0" err="1" smtClean="0"/>
              <a:t>cualquier</a:t>
            </a:r>
            <a:r>
              <a:rPr lang="en-GB" dirty="0" smtClean="0"/>
              <a:t> </a:t>
            </a:r>
            <a:r>
              <a:rPr lang="en-GB" dirty="0" err="1" smtClean="0"/>
              <a:t>fuente</a:t>
            </a:r>
            <a:r>
              <a:rPr lang="en-GB" dirty="0" smtClean="0"/>
              <a:t> de </a:t>
            </a:r>
            <a:r>
              <a:rPr lang="en-GB" dirty="0" err="1" smtClean="0"/>
              <a:t>agua</a:t>
            </a:r>
            <a:r>
              <a:rPr lang="en-GB" dirty="0" smtClean="0"/>
              <a:t> </a:t>
            </a:r>
            <a:endParaRPr lang="en-GB" b="1"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Conveniencia</a:t>
            </a:r>
            <a:endParaRPr lang="en-GB" u="sng" dirty="0" smtClean="0"/>
          </a:p>
          <a:p>
            <a:pPr eaLnBrk="1" hangingPunct="1">
              <a:lnSpc>
                <a:spcPct val="80000"/>
              </a:lnSpc>
              <a:spcBef>
                <a:spcPct val="0"/>
              </a:spcBef>
            </a:pPr>
            <a:r>
              <a:rPr lang="en-GB" u="sng" dirty="0" err="1" smtClean="0"/>
              <a:t>Disponibilidad</a:t>
            </a:r>
            <a:r>
              <a:rPr lang="en-GB" u="sng" dirty="0" smtClean="0"/>
              <a:t> local</a:t>
            </a:r>
            <a:r>
              <a:rPr lang="en-GB" dirty="0" smtClean="0"/>
              <a:t>: se </a:t>
            </a:r>
            <a:r>
              <a:rPr lang="en-GB" dirty="0" err="1" smtClean="0"/>
              <a:t>puede</a:t>
            </a:r>
            <a:r>
              <a:rPr lang="en-GB" dirty="0" smtClean="0"/>
              <a:t> </a:t>
            </a:r>
            <a:r>
              <a:rPr lang="en-GB" dirty="0" err="1" smtClean="0"/>
              <a:t>construir</a:t>
            </a:r>
            <a:r>
              <a:rPr lang="en-GB" baseline="0" dirty="0" smtClean="0"/>
              <a:t> con </a:t>
            </a:r>
            <a:r>
              <a:rPr lang="en-GB" baseline="0" dirty="0" err="1" smtClean="0"/>
              <a:t>materiales</a:t>
            </a:r>
            <a:r>
              <a:rPr lang="en-GB" baseline="0" dirty="0" smtClean="0"/>
              <a:t> locales</a:t>
            </a:r>
            <a:endParaRPr lang="en-GB" u="sng" dirty="0" smtClean="0"/>
          </a:p>
          <a:p>
            <a:pPr eaLnBrk="1" hangingPunct="1">
              <a:lnSpc>
                <a:spcPct val="80000"/>
              </a:lnSpc>
              <a:spcBef>
                <a:spcPct val="0"/>
              </a:spcBef>
            </a:pPr>
            <a:r>
              <a:rPr lang="en-GB" u="sng" dirty="0" err="1" smtClean="0"/>
              <a:t>Tiempo</a:t>
            </a:r>
            <a:r>
              <a:rPr lang="en-GB" dirty="0" smtClean="0"/>
              <a:t>: de 1-4 </a:t>
            </a:r>
            <a:r>
              <a:rPr lang="en-GB" dirty="0" err="1" smtClean="0"/>
              <a:t>horas</a:t>
            </a:r>
            <a:r>
              <a:rPr lang="en-GB" dirty="0" smtClean="0"/>
              <a:t> o</a:t>
            </a:r>
            <a:r>
              <a:rPr lang="en-GB" baseline="0" dirty="0" smtClean="0"/>
              <a:t> </a:t>
            </a:r>
            <a:r>
              <a:rPr lang="en-GB" baseline="0" dirty="0" err="1" smtClean="0"/>
              <a:t>más</a:t>
            </a:r>
            <a:r>
              <a:rPr lang="en-GB" baseline="0" dirty="0" smtClean="0"/>
              <a:t> </a:t>
            </a:r>
            <a:r>
              <a:rPr lang="en-GB" baseline="0" dirty="0" err="1" smtClean="0"/>
              <a:t>para</a:t>
            </a:r>
            <a:r>
              <a:rPr lang="en-GB" baseline="0" dirty="0" smtClean="0"/>
              <a:t> </a:t>
            </a:r>
            <a:r>
              <a:rPr lang="en-GB" baseline="0" dirty="0" err="1" smtClean="0"/>
              <a:t>alcanzar</a:t>
            </a:r>
            <a:r>
              <a:rPr lang="en-GB" baseline="0" dirty="0" smtClean="0"/>
              <a:t> </a:t>
            </a:r>
            <a:r>
              <a:rPr lang="en-GB" baseline="0" dirty="0" err="1" smtClean="0"/>
              <a:t>las</a:t>
            </a:r>
            <a:r>
              <a:rPr lang="en-GB" baseline="0" dirty="0" smtClean="0"/>
              <a:t> </a:t>
            </a:r>
            <a:r>
              <a:rPr lang="en-GB" baseline="0" dirty="0" err="1" smtClean="0"/>
              <a:t>temperaturas</a:t>
            </a:r>
            <a:r>
              <a:rPr lang="en-GB" baseline="0" dirty="0" smtClean="0"/>
              <a:t> </a:t>
            </a:r>
            <a:r>
              <a:rPr lang="en-GB" baseline="0" dirty="0" err="1" smtClean="0"/>
              <a:t>óptimas</a:t>
            </a:r>
            <a:r>
              <a:rPr lang="en-GB" baseline="0" dirty="0" smtClean="0"/>
              <a:t>, </a:t>
            </a:r>
            <a:r>
              <a:rPr lang="en-GB" baseline="0" dirty="0" err="1" smtClean="0"/>
              <a:t>dependiente</a:t>
            </a:r>
            <a:r>
              <a:rPr lang="en-GB" baseline="0" dirty="0" smtClean="0"/>
              <a:t> del </a:t>
            </a:r>
            <a:r>
              <a:rPr lang="en-GB" baseline="0" dirty="0" err="1" smtClean="0"/>
              <a:t>clima</a:t>
            </a:r>
            <a:endParaRPr lang="en-GB" u="sng" dirty="0" smtClean="0"/>
          </a:p>
          <a:p>
            <a:pPr eaLnBrk="1" hangingPunct="1">
              <a:lnSpc>
                <a:spcPct val="80000"/>
              </a:lnSpc>
              <a:spcBef>
                <a:spcPct val="0"/>
              </a:spcBef>
            </a:pPr>
            <a:r>
              <a:rPr lang="en-GB" u="sng" dirty="0" err="1" smtClean="0"/>
              <a:t>Operación</a:t>
            </a:r>
            <a:r>
              <a:rPr lang="en-GB" u="sng" dirty="0" smtClean="0"/>
              <a:t> y</a:t>
            </a:r>
            <a:r>
              <a:rPr lang="en-GB" u="sng" baseline="0" dirty="0" smtClean="0"/>
              <a:t> </a:t>
            </a:r>
            <a:r>
              <a:rPr lang="en-GB" u="sng" baseline="0" dirty="0" err="1" smtClean="0"/>
              <a:t>mantenimiento</a:t>
            </a:r>
            <a:r>
              <a:rPr lang="en-GB" dirty="0" smtClean="0"/>
              <a:t>: los </a:t>
            </a:r>
            <a:r>
              <a:rPr lang="en-GB" dirty="0" err="1" smtClean="0"/>
              <a:t>usuarios</a:t>
            </a:r>
            <a:r>
              <a:rPr lang="en-GB" dirty="0" smtClean="0"/>
              <a:t> </a:t>
            </a:r>
            <a:r>
              <a:rPr lang="en-GB" dirty="0" err="1" smtClean="0"/>
              <a:t>necesitan</a:t>
            </a:r>
            <a:r>
              <a:rPr lang="en-GB" dirty="0" smtClean="0"/>
              <a:t> </a:t>
            </a:r>
            <a:r>
              <a:rPr lang="en-GB" dirty="0" err="1" smtClean="0"/>
              <a:t>gestionar</a:t>
            </a:r>
            <a:r>
              <a:rPr lang="en-GB" baseline="0" dirty="0" smtClean="0"/>
              <a:t> un </a:t>
            </a:r>
            <a:r>
              <a:rPr lang="en-GB" baseline="0" dirty="0" err="1" smtClean="0"/>
              <a:t>sistema</a:t>
            </a:r>
            <a:r>
              <a:rPr lang="en-GB" baseline="0" dirty="0" smtClean="0"/>
              <a:t> de  </a:t>
            </a:r>
            <a:r>
              <a:rPr lang="en-GB" baseline="0" dirty="0" err="1" smtClean="0"/>
              <a:t>rotación</a:t>
            </a:r>
            <a:r>
              <a:rPr lang="en-GB" baseline="0" dirty="0" smtClean="0"/>
              <a:t> </a:t>
            </a:r>
            <a:r>
              <a:rPr lang="en-GB" baseline="0" dirty="0" err="1" smtClean="0"/>
              <a:t>para</a:t>
            </a:r>
            <a:r>
              <a:rPr lang="en-GB" baseline="0" dirty="0" smtClean="0"/>
              <a:t> </a:t>
            </a:r>
            <a:r>
              <a:rPr lang="en-GB" baseline="0" dirty="0" err="1" smtClean="0"/>
              <a:t>asegurar</a:t>
            </a:r>
            <a:r>
              <a:rPr lang="en-GB" baseline="0" dirty="0" smtClean="0"/>
              <a:t> la </a:t>
            </a:r>
            <a:r>
              <a:rPr lang="en-GB" baseline="0" dirty="0" err="1" smtClean="0"/>
              <a:t>disponibilidad</a:t>
            </a:r>
            <a:r>
              <a:rPr lang="en-GB" baseline="0" dirty="0" smtClean="0"/>
              <a:t> de </a:t>
            </a:r>
            <a:r>
              <a:rPr lang="en-GB" baseline="0" dirty="0" err="1" smtClean="0"/>
              <a:t>agua</a:t>
            </a:r>
            <a:r>
              <a:rPr lang="en-GB" baseline="0" dirty="0" smtClean="0"/>
              <a:t> </a:t>
            </a:r>
            <a:r>
              <a:rPr lang="en-GB" baseline="0" dirty="0" err="1" smtClean="0"/>
              <a:t>tratada</a:t>
            </a:r>
            <a:r>
              <a:rPr lang="en-GB" baseline="0" dirty="0" smtClean="0"/>
              <a:t>; el </a:t>
            </a:r>
            <a:r>
              <a:rPr lang="en-GB" baseline="0" dirty="0" err="1" smtClean="0"/>
              <a:t>sistema</a:t>
            </a:r>
            <a:r>
              <a:rPr lang="en-GB" baseline="0" dirty="0" smtClean="0"/>
              <a:t> </a:t>
            </a:r>
            <a:r>
              <a:rPr lang="en-GB" baseline="0" dirty="0" err="1" smtClean="0"/>
              <a:t>debería</a:t>
            </a:r>
            <a:r>
              <a:rPr lang="en-GB" baseline="0" dirty="0" smtClean="0"/>
              <a:t> </a:t>
            </a:r>
            <a:r>
              <a:rPr lang="en-GB" baseline="0" dirty="0" err="1" smtClean="0"/>
              <a:t>limpiase</a:t>
            </a:r>
            <a:r>
              <a:rPr lang="en-GB" baseline="0" dirty="0" smtClean="0"/>
              <a:t> </a:t>
            </a:r>
            <a:r>
              <a:rPr lang="en-GB" baseline="0" dirty="0" err="1" smtClean="0"/>
              <a:t>regularmente</a:t>
            </a:r>
            <a:endParaRPr lang="en-GB" u="sng" dirty="0" smtClean="0"/>
          </a:p>
          <a:p>
            <a:pPr eaLnBrk="1" hangingPunct="1">
              <a:lnSpc>
                <a:spcPct val="80000"/>
              </a:lnSpc>
              <a:spcBef>
                <a:spcPct val="0"/>
              </a:spcBef>
            </a:pPr>
            <a:r>
              <a:rPr lang="en-GB" u="sng" dirty="0" err="1" smtClean="0"/>
              <a:t>Duración</a:t>
            </a:r>
            <a:r>
              <a:rPr lang="en-GB" dirty="0" smtClean="0"/>
              <a:t>: </a:t>
            </a:r>
            <a:r>
              <a:rPr lang="en-GB" dirty="0" err="1" smtClean="0"/>
              <a:t>más</a:t>
            </a:r>
            <a:r>
              <a:rPr lang="en-GB" dirty="0" smtClean="0"/>
              <a:t> de 5 </a:t>
            </a:r>
            <a:r>
              <a:rPr lang="en-GB" dirty="0" err="1" smtClean="0"/>
              <a:t>años</a:t>
            </a:r>
            <a:endParaRPr lang="en-GB" b="1"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Aceptación</a:t>
            </a:r>
            <a:endParaRPr lang="en-GB" u="sng" dirty="0" smtClean="0"/>
          </a:p>
          <a:p>
            <a:pPr eaLnBrk="1" hangingPunct="1">
              <a:lnSpc>
                <a:spcPct val="80000"/>
              </a:lnSpc>
              <a:spcBef>
                <a:spcPct val="0"/>
              </a:spcBef>
            </a:pPr>
            <a:r>
              <a:rPr lang="en-GB" u="sng" dirty="0" err="1" smtClean="0"/>
              <a:t>Sabor</a:t>
            </a:r>
            <a:r>
              <a:rPr lang="en-GB" u="sng" dirty="0" smtClean="0"/>
              <a:t>, </a:t>
            </a:r>
            <a:r>
              <a:rPr lang="en-GB" u="sng" dirty="0" err="1" smtClean="0"/>
              <a:t>olor</a:t>
            </a:r>
            <a:r>
              <a:rPr lang="en-GB" u="sng" dirty="0" smtClean="0"/>
              <a:t>, </a:t>
            </a:r>
            <a:r>
              <a:rPr lang="en-GB" u="sng" dirty="0" err="1" smtClean="0"/>
              <a:t>color</a:t>
            </a:r>
            <a:r>
              <a:rPr lang="en-GB" dirty="0" smtClean="0"/>
              <a:t>: no hay</a:t>
            </a:r>
            <a:r>
              <a:rPr lang="en-GB" baseline="0" dirty="0" smtClean="0"/>
              <a:t> </a:t>
            </a:r>
            <a:r>
              <a:rPr lang="en-GB" baseline="0" dirty="0" err="1" smtClean="0"/>
              <a:t>cambios</a:t>
            </a:r>
            <a:r>
              <a:rPr lang="en-GB" baseline="0" dirty="0" smtClean="0"/>
              <a:t> con </a:t>
            </a:r>
            <a:r>
              <a:rPr lang="en-GB" baseline="0" dirty="0" err="1" smtClean="0"/>
              <a:t>respecto</a:t>
            </a:r>
            <a:r>
              <a:rPr lang="en-GB" baseline="0" dirty="0" smtClean="0"/>
              <a:t> a la </a:t>
            </a:r>
            <a:r>
              <a:rPr lang="en-GB" baseline="0" dirty="0" err="1" smtClean="0"/>
              <a:t>fuente</a:t>
            </a:r>
            <a:endParaRPr lang="en-GB" u="sng" dirty="0" smtClean="0"/>
          </a:p>
          <a:p>
            <a:pPr eaLnBrk="1" hangingPunct="1">
              <a:lnSpc>
                <a:spcPct val="80000"/>
              </a:lnSpc>
              <a:spcBef>
                <a:spcPct val="0"/>
              </a:spcBef>
            </a:pPr>
            <a:r>
              <a:rPr lang="en-GB" u="sng" dirty="0" err="1" smtClean="0"/>
              <a:t>Facilidad</a:t>
            </a:r>
            <a:r>
              <a:rPr lang="en-GB" u="sng" baseline="0" dirty="0" smtClean="0"/>
              <a:t> de </a:t>
            </a:r>
            <a:r>
              <a:rPr lang="en-GB" u="sng" baseline="0" dirty="0" err="1" smtClean="0"/>
              <a:t>uso</a:t>
            </a:r>
            <a:r>
              <a:rPr lang="en-GB" dirty="0" smtClean="0"/>
              <a:t>: la</a:t>
            </a:r>
            <a:r>
              <a:rPr lang="en-GB" baseline="0" dirty="0" smtClean="0"/>
              <a:t> </a:t>
            </a:r>
            <a:r>
              <a:rPr lang="en-GB" baseline="0" dirty="0" err="1" smtClean="0"/>
              <a:t>cajas</a:t>
            </a:r>
            <a:r>
              <a:rPr lang="en-GB" baseline="0" dirty="0" smtClean="0"/>
              <a:t> de </a:t>
            </a:r>
            <a:r>
              <a:rPr lang="en-GB" baseline="0" dirty="0" err="1" smtClean="0"/>
              <a:t>pasteurización</a:t>
            </a:r>
            <a:r>
              <a:rPr lang="en-GB" baseline="0" dirty="0" smtClean="0"/>
              <a:t> solar </a:t>
            </a:r>
            <a:r>
              <a:rPr lang="en-GB" baseline="0" dirty="0" err="1" smtClean="0"/>
              <a:t>pueden</a:t>
            </a:r>
            <a:r>
              <a:rPr lang="en-GB" baseline="0" dirty="0" smtClean="0"/>
              <a:t> </a:t>
            </a:r>
            <a:r>
              <a:rPr lang="en-GB" baseline="0" dirty="0" err="1" smtClean="0"/>
              <a:t>usarse</a:t>
            </a:r>
            <a:r>
              <a:rPr lang="en-GB" baseline="0" dirty="0" smtClean="0"/>
              <a:t> </a:t>
            </a:r>
            <a:r>
              <a:rPr lang="en-GB" baseline="0" dirty="0" err="1" smtClean="0"/>
              <a:t>como</a:t>
            </a:r>
            <a:r>
              <a:rPr lang="en-GB" baseline="0" dirty="0" smtClean="0"/>
              <a:t> </a:t>
            </a:r>
            <a:r>
              <a:rPr lang="en-GB" baseline="0" dirty="0" err="1" smtClean="0"/>
              <a:t>hornos</a:t>
            </a:r>
            <a:r>
              <a:rPr lang="en-GB" baseline="0" dirty="0" smtClean="0"/>
              <a:t> </a:t>
            </a:r>
            <a:r>
              <a:rPr lang="en-GB" baseline="0" dirty="0" err="1" smtClean="0"/>
              <a:t>solares</a:t>
            </a:r>
            <a:r>
              <a:rPr lang="en-GB" baseline="0" dirty="0" smtClean="0"/>
              <a:t> </a:t>
            </a:r>
            <a:r>
              <a:rPr lang="en-GB" baseline="0" dirty="0" err="1" smtClean="0"/>
              <a:t>para</a:t>
            </a:r>
            <a:r>
              <a:rPr lang="en-GB" baseline="0" dirty="0" smtClean="0"/>
              <a:t> </a:t>
            </a:r>
            <a:r>
              <a:rPr lang="en-GB" baseline="0" dirty="0" err="1" smtClean="0"/>
              <a:t>cocinar</a:t>
            </a:r>
            <a:r>
              <a:rPr lang="en-GB" baseline="0" dirty="0" smtClean="0"/>
              <a:t>; a </a:t>
            </a:r>
            <a:r>
              <a:rPr lang="en-GB" baseline="0" dirty="0" err="1" smtClean="0"/>
              <a:t>veces</a:t>
            </a:r>
            <a:r>
              <a:rPr lang="en-GB" baseline="0" dirty="0" smtClean="0"/>
              <a:t>, se </a:t>
            </a:r>
            <a:r>
              <a:rPr lang="en-GB" baseline="0" dirty="0" err="1" smtClean="0"/>
              <a:t>prefiere</a:t>
            </a:r>
            <a:r>
              <a:rPr lang="en-GB" baseline="0" dirty="0" smtClean="0"/>
              <a:t> el </a:t>
            </a:r>
            <a:r>
              <a:rPr lang="en-GB" baseline="0" dirty="0" err="1" smtClean="0"/>
              <a:t>hervido</a:t>
            </a:r>
            <a:r>
              <a:rPr lang="en-GB" baseline="0" dirty="0" smtClean="0"/>
              <a:t> </a:t>
            </a:r>
            <a:r>
              <a:rPr lang="en-GB" baseline="0" dirty="0" err="1" smtClean="0"/>
              <a:t>porque</a:t>
            </a:r>
            <a:r>
              <a:rPr lang="en-GB" baseline="0" dirty="0" smtClean="0"/>
              <a:t> </a:t>
            </a:r>
            <a:r>
              <a:rPr lang="en-GB" baseline="0" dirty="0" err="1" smtClean="0"/>
              <a:t>proporciona</a:t>
            </a:r>
            <a:r>
              <a:rPr lang="en-GB" baseline="0" dirty="0" smtClean="0"/>
              <a:t> </a:t>
            </a:r>
            <a:r>
              <a:rPr lang="en-GB" baseline="0" dirty="0" err="1" smtClean="0"/>
              <a:t>una</a:t>
            </a:r>
            <a:r>
              <a:rPr lang="en-GB" baseline="0" dirty="0" smtClean="0"/>
              <a:t> forma de </a:t>
            </a:r>
            <a:r>
              <a:rPr lang="en-GB" baseline="0" dirty="0" err="1" smtClean="0"/>
              <a:t>ver</a:t>
            </a:r>
            <a:r>
              <a:rPr lang="en-GB" baseline="0" dirty="0" smtClean="0"/>
              <a:t> </a:t>
            </a:r>
            <a:r>
              <a:rPr lang="en-GB" baseline="0" dirty="0" err="1" smtClean="0"/>
              <a:t>cuando</a:t>
            </a:r>
            <a:r>
              <a:rPr lang="en-GB" baseline="0" dirty="0" smtClean="0"/>
              <a:t> el </a:t>
            </a:r>
            <a:r>
              <a:rPr lang="en-GB" baseline="0" dirty="0" err="1" smtClean="0"/>
              <a:t>aguna</a:t>
            </a:r>
            <a:r>
              <a:rPr lang="en-GB" baseline="0" dirty="0" smtClean="0"/>
              <a:t> ha </a:t>
            </a:r>
            <a:r>
              <a:rPr lang="en-GB" baseline="0" dirty="0" err="1" smtClean="0"/>
              <a:t>alcanzado</a:t>
            </a:r>
            <a:r>
              <a:rPr lang="en-GB" baseline="0" dirty="0" smtClean="0"/>
              <a:t> la </a:t>
            </a:r>
            <a:r>
              <a:rPr lang="en-GB" baseline="0" dirty="0" err="1" smtClean="0"/>
              <a:t>temperatura</a:t>
            </a:r>
            <a:r>
              <a:rPr lang="en-GB" baseline="0" dirty="0" smtClean="0"/>
              <a:t> </a:t>
            </a:r>
            <a:r>
              <a:rPr lang="en-GB" baseline="0" dirty="0" err="1" smtClean="0"/>
              <a:t>suficiente</a:t>
            </a:r>
            <a:r>
              <a:rPr lang="en-GB" baseline="0" dirty="0" smtClean="0"/>
              <a:t> sin </a:t>
            </a:r>
            <a:r>
              <a:rPr lang="en-GB" baseline="0" dirty="0" err="1" smtClean="0"/>
              <a:t>necesidad</a:t>
            </a:r>
            <a:r>
              <a:rPr lang="en-GB" baseline="0" dirty="0" smtClean="0"/>
              <a:t> de un </a:t>
            </a:r>
            <a:r>
              <a:rPr lang="en-GB" baseline="0" dirty="0" err="1" smtClean="0"/>
              <a:t>termómetro</a:t>
            </a:r>
            <a:r>
              <a:rPr lang="en-GB" baseline="0" dirty="0" smtClean="0"/>
              <a:t>. </a:t>
            </a:r>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Costo</a:t>
            </a:r>
            <a:endParaRPr lang="en-GB" u="sng" dirty="0" smtClean="0"/>
          </a:p>
          <a:p>
            <a:pPr eaLnBrk="1" hangingPunct="1">
              <a:lnSpc>
                <a:spcPct val="80000"/>
              </a:lnSpc>
              <a:spcBef>
                <a:spcPct val="0"/>
              </a:spcBef>
            </a:pPr>
            <a:r>
              <a:rPr lang="en-GB" u="sng" dirty="0" err="1" smtClean="0"/>
              <a:t>Costo</a:t>
            </a:r>
            <a:r>
              <a:rPr lang="en-GB" u="sng" dirty="0" smtClean="0"/>
              <a:t> </a:t>
            </a:r>
            <a:r>
              <a:rPr lang="en-GB" u="sng" dirty="0" err="1" smtClean="0"/>
              <a:t>inicial</a:t>
            </a:r>
            <a:r>
              <a:rPr lang="en-GB" u="sng" dirty="0" smtClean="0"/>
              <a:t> de </a:t>
            </a:r>
            <a:r>
              <a:rPr lang="en-GB" u="sng" dirty="0" err="1" smtClean="0"/>
              <a:t>compra</a:t>
            </a:r>
            <a:r>
              <a:rPr lang="en-GB" dirty="0" smtClean="0"/>
              <a:t>: US$20-25</a:t>
            </a:r>
            <a:endParaRPr lang="en-GB" u="sng" dirty="0" smtClean="0"/>
          </a:p>
          <a:p>
            <a:pPr eaLnBrk="1" hangingPunct="1">
              <a:lnSpc>
                <a:spcPct val="80000"/>
              </a:lnSpc>
              <a:spcBef>
                <a:spcPct val="0"/>
              </a:spcBef>
            </a:pPr>
            <a:r>
              <a:rPr lang="en-GB" u="sng" dirty="0" err="1" smtClean="0"/>
              <a:t>Costo</a:t>
            </a:r>
            <a:r>
              <a:rPr lang="en-GB" u="sng" baseline="0" dirty="0" smtClean="0"/>
              <a:t> </a:t>
            </a:r>
            <a:r>
              <a:rPr lang="en-GB" u="sng" baseline="0" dirty="0" err="1" smtClean="0"/>
              <a:t>operacional</a:t>
            </a:r>
            <a:r>
              <a:rPr lang="en-GB" dirty="0" smtClean="0"/>
              <a:t>: US$0/</a:t>
            </a:r>
            <a:r>
              <a:rPr lang="en-GB" dirty="0" err="1" smtClean="0"/>
              <a:t>año</a:t>
            </a:r>
            <a:endParaRPr lang="en-CA" dirty="0" smtClean="0"/>
          </a:p>
          <a:p>
            <a:pPr eaLnBrk="1" hangingPunct="1">
              <a:spcBef>
                <a:spcPct val="0"/>
              </a:spcBef>
              <a:buFontTx/>
              <a:buChar char="•"/>
            </a:pPr>
            <a:endParaRPr lang="en-CA"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endParaRPr lang="en-CA" smtClean="0"/>
          </a:p>
        </p:txBody>
      </p:sp>
      <p:sp>
        <p:nvSpPr>
          <p:cNvPr id="82948" name="Slide Number Placeholder 3"/>
          <p:cNvSpPr>
            <a:spLocks noGrp="1"/>
          </p:cNvSpPr>
          <p:nvPr>
            <p:ph type="sldNum" sz="quarter" idx="5"/>
          </p:nvPr>
        </p:nvSpPr>
        <p:spPr bwMode="auto">
          <a:noFill/>
          <a:ln>
            <a:miter lim="800000"/>
            <a:headEnd/>
            <a:tailEnd/>
          </a:ln>
        </p:spPr>
        <p:txBody>
          <a:bodyPr/>
          <a:lstStyle/>
          <a:p>
            <a:fld id="{5152F148-1328-4A3B-8A51-672141202E5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42A9448D-0092-4C29-BD64-24608CF050A9}" type="slidenum">
              <a:rPr lang="en-CA" smtClean="0"/>
              <a:pPr/>
              <a:t>34</a:t>
            </a:fld>
            <a:endParaRPr lang="en-CA"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Se </a:t>
            </a:r>
            <a:r>
              <a:rPr lang="en-GB" dirty="0" err="1" smtClean="0"/>
              <a:t>engloba</a:t>
            </a:r>
            <a:r>
              <a:rPr lang="en-GB" dirty="0" smtClean="0"/>
              <a:t> </a:t>
            </a:r>
            <a:r>
              <a:rPr lang="en-GB" dirty="0" err="1" smtClean="0"/>
              <a:t>dentro</a:t>
            </a:r>
            <a:r>
              <a:rPr lang="en-GB" dirty="0" smtClean="0"/>
              <a:t> de la </a:t>
            </a:r>
            <a:r>
              <a:rPr lang="en-GB" dirty="0" err="1" smtClean="0"/>
              <a:t>desinfección</a:t>
            </a:r>
            <a:r>
              <a:rPr lang="en-GB" dirty="0" smtClean="0"/>
              <a:t> en el</a:t>
            </a:r>
            <a:r>
              <a:rPr lang="en-GB" baseline="0" dirty="0" smtClean="0"/>
              <a:t> </a:t>
            </a:r>
            <a:r>
              <a:rPr lang="en-GB" baseline="0" dirty="0" err="1" smtClean="0"/>
              <a:t>tratamiento</a:t>
            </a:r>
            <a:r>
              <a:rPr lang="en-GB" baseline="0" dirty="0" smtClean="0"/>
              <a:t> de </a:t>
            </a:r>
            <a:r>
              <a:rPr lang="en-GB" baseline="0" dirty="0" err="1" smtClean="0"/>
              <a:t>agua</a:t>
            </a:r>
            <a:r>
              <a:rPr lang="en-GB" baseline="0" dirty="0" smtClean="0"/>
              <a:t> a </a:t>
            </a:r>
            <a:r>
              <a:rPr lang="en-GB" baseline="0" dirty="0" err="1" smtClean="0"/>
              <a:t>nivel</a:t>
            </a:r>
            <a:r>
              <a:rPr lang="en-GB" baseline="0" dirty="0" smtClean="0"/>
              <a:t> </a:t>
            </a:r>
            <a:r>
              <a:rPr lang="en-GB" baseline="0" dirty="0" err="1" smtClean="0"/>
              <a:t>domiciliar</a:t>
            </a:r>
            <a:r>
              <a:rPr lang="en-GB" baseline="0" dirty="0" smtClean="0"/>
              <a:t>, sin embargo, </a:t>
            </a:r>
            <a:r>
              <a:rPr lang="en-GB" baseline="0" dirty="0" err="1" smtClean="0"/>
              <a:t>es</a:t>
            </a:r>
            <a:r>
              <a:rPr lang="en-GB" baseline="0" dirty="0" smtClean="0"/>
              <a:t> </a:t>
            </a:r>
            <a:r>
              <a:rPr lang="en-GB" baseline="0" dirty="0" err="1" smtClean="0"/>
              <a:t>diferentes</a:t>
            </a:r>
            <a:r>
              <a:rPr lang="en-GB" baseline="0" dirty="0" smtClean="0"/>
              <a:t> de </a:t>
            </a:r>
            <a:r>
              <a:rPr lang="en-GB" baseline="0" dirty="0" err="1" smtClean="0"/>
              <a:t>otros</a:t>
            </a:r>
            <a:r>
              <a:rPr lang="en-GB" baseline="0" dirty="0" smtClean="0"/>
              <a:t> </a:t>
            </a:r>
            <a:r>
              <a:rPr lang="en-GB" baseline="0" dirty="0" err="1" smtClean="0"/>
              <a:t>métodos</a:t>
            </a:r>
            <a:r>
              <a:rPr lang="en-GB" baseline="0" dirty="0" smtClean="0"/>
              <a:t> de </a:t>
            </a:r>
            <a:r>
              <a:rPr lang="en-GB" baseline="0" dirty="0" err="1" smtClean="0"/>
              <a:t>desinfección</a:t>
            </a:r>
            <a:r>
              <a:rPr lang="en-GB" dirty="0" smtClean="0"/>
              <a:t>.</a:t>
            </a:r>
          </a:p>
          <a:p>
            <a:pPr eaLnBrk="1" hangingPunct="1">
              <a:spcBef>
                <a:spcPct val="0"/>
              </a:spcBef>
              <a:buFontTx/>
              <a:buChar char="•"/>
            </a:pPr>
            <a:r>
              <a:rPr lang="en-GB" dirty="0" smtClean="0"/>
              <a:t>La </a:t>
            </a:r>
            <a:r>
              <a:rPr lang="en-GB" dirty="0" err="1" smtClean="0"/>
              <a:t>destilación</a:t>
            </a:r>
            <a:r>
              <a:rPr lang="en-GB" dirty="0" smtClean="0"/>
              <a:t> </a:t>
            </a:r>
            <a:r>
              <a:rPr lang="en-GB" dirty="0" err="1" smtClean="0"/>
              <a:t>es</a:t>
            </a:r>
            <a:r>
              <a:rPr lang="en-GB" dirty="0" smtClean="0"/>
              <a:t> el </a:t>
            </a:r>
            <a:r>
              <a:rPr lang="en-GB" dirty="0" err="1" smtClean="0"/>
              <a:t>proceso</a:t>
            </a:r>
            <a:r>
              <a:rPr lang="en-GB" dirty="0" smtClean="0"/>
              <a:t> de </a:t>
            </a:r>
            <a:r>
              <a:rPr lang="en-GB" dirty="0" err="1" smtClean="0"/>
              <a:t>evaporar</a:t>
            </a:r>
            <a:r>
              <a:rPr lang="en-GB" dirty="0" smtClean="0"/>
              <a:t> </a:t>
            </a:r>
            <a:r>
              <a:rPr lang="en-GB" dirty="0" err="1" smtClean="0"/>
              <a:t>agua</a:t>
            </a:r>
            <a:r>
              <a:rPr lang="en-GB" dirty="0" smtClean="0"/>
              <a:t> en </a:t>
            </a:r>
            <a:r>
              <a:rPr lang="en-GB" dirty="0" err="1" smtClean="0"/>
              <a:t>vapor</a:t>
            </a:r>
            <a:r>
              <a:rPr lang="en-GB" dirty="0" smtClean="0"/>
              <a:t>, y </a:t>
            </a:r>
            <a:r>
              <a:rPr lang="en-GB" dirty="0" err="1" smtClean="0"/>
              <a:t>luego</a:t>
            </a:r>
            <a:r>
              <a:rPr lang="en-GB" dirty="0" smtClean="0"/>
              <a:t> </a:t>
            </a:r>
            <a:r>
              <a:rPr lang="en-GB" dirty="0" err="1" smtClean="0"/>
              <a:t>capturarlo</a:t>
            </a:r>
            <a:r>
              <a:rPr lang="en-GB" dirty="0" smtClean="0"/>
              <a:t> y </a:t>
            </a:r>
            <a:r>
              <a:rPr lang="en-GB" dirty="0" err="1" smtClean="0"/>
              <a:t>enfriarlo</a:t>
            </a:r>
            <a:r>
              <a:rPr lang="en-GB" baseline="0" dirty="0" smtClean="0"/>
              <a:t> de </a:t>
            </a:r>
            <a:r>
              <a:rPr lang="en-GB" baseline="0" dirty="0" err="1" smtClean="0"/>
              <a:t>manera</a:t>
            </a:r>
            <a:r>
              <a:rPr lang="en-GB" baseline="0" dirty="0" smtClean="0"/>
              <a:t> </a:t>
            </a:r>
            <a:r>
              <a:rPr lang="en-GB" baseline="0" dirty="0" err="1" smtClean="0"/>
              <a:t>que</a:t>
            </a:r>
            <a:r>
              <a:rPr lang="en-GB" baseline="0" dirty="0" smtClean="0"/>
              <a:t> condense y </a:t>
            </a:r>
            <a:r>
              <a:rPr lang="en-GB" baseline="0" dirty="0" err="1" smtClean="0"/>
              <a:t>vuelva</a:t>
            </a:r>
            <a:r>
              <a:rPr lang="en-GB" baseline="0" dirty="0" smtClean="0"/>
              <a:t> a ser </a:t>
            </a:r>
            <a:r>
              <a:rPr lang="en-GB" baseline="0" dirty="0" err="1" smtClean="0"/>
              <a:t>líquido</a:t>
            </a:r>
            <a:r>
              <a:rPr lang="en-GB" baseline="0" dirty="0" smtClean="0"/>
              <a:t>. </a:t>
            </a:r>
            <a:r>
              <a:rPr lang="en-GB" baseline="0" dirty="0" err="1" smtClean="0"/>
              <a:t>Cualquier</a:t>
            </a:r>
            <a:r>
              <a:rPr lang="en-GB" baseline="0" dirty="0" smtClean="0"/>
              <a:t> </a:t>
            </a:r>
            <a:r>
              <a:rPr lang="en-GB" baseline="0" dirty="0" err="1" smtClean="0"/>
              <a:t>contaminante</a:t>
            </a:r>
            <a:r>
              <a:rPr lang="en-GB" baseline="0" dirty="0" smtClean="0"/>
              <a:t> en el </a:t>
            </a:r>
            <a:r>
              <a:rPr lang="en-GB" baseline="0" dirty="0" err="1" smtClean="0"/>
              <a:t>agua</a:t>
            </a:r>
            <a:r>
              <a:rPr lang="en-GB" baseline="0" dirty="0" smtClean="0"/>
              <a:t> se </a:t>
            </a:r>
            <a:r>
              <a:rPr lang="en-GB" baseline="0" dirty="0" err="1" smtClean="0"/>
              <a:t>elimina</a:t>
            </a:r>
            <a:r>
              <a:rPr lang="en-GB" baseline="0" dirty="0" smtClean="0"/>
              <a:t> al </a:t>
            </a:r>
            <a:r>
              <a:rPr lang="en-GB" baseline="0" dirty="0" err="1" smtClean="0"/>
              <a:t>evaporarse</a:t>
            </a:r>
            <a:r>
              <a:rPr lang="en-GB" baseline="0" dirty="0" smtClean="0"/>
              <a:t> </a:t>
            </a:r>
            <a:r>
              <a:rPr lang="en-GB" baseline="0" dirty="0" err="1" smtClean="0"/>
              <a:t>ésta</a:t>
            </a:r>
            <a:r>
              <a:rPr lang="en-GB" baseline="0" dirty="0" smtClean="0"/>
              <a:t>. </a:t>
            </a:r>
            <a:endParaRPr lang="en-GB" dirty="0" smtClean="0"/>
          </a:p>
          <a:p>
            <a:pPr eaLnBrk="1" hangingPunct="1">
              <a:spcBef>
                <a:spcPct val="0"/>
              </a:spcBef>
              <a:buFontTx/>
              <a:buChar char="•"/>
            </a:pPr>
            <a:r>
              <a:rPr lang="en-GB" dirty="0" smtClean="0"/>
              <a:t> Como la </a:t>
            </a:r>
            <a:r>
              <a:rPr lang="en-GB" dirty="0" err="1" smtClean="0"/>
              <a:t>radiación</a:t>
            </a:r>
            <a:r>
              <a:rPr lang="en-GB" dirty="0" smtClean="0"/>
              <a:t> solar </a:t>
            </a:r>
            <a:r>
              <a:rPr lang="en-GB" dirty="0" err="1" smtClean="0"/>
              <a:t>calienta</a:t>
            </a:r>
            <a:r>
              <a:rPr lang="en-GB" dirty="0" smtClean="0"/>
              <a:t> el </a:t>
            </a:r>
            <a:r>
              <a:rPr lang="en-GB" dirty="0" err="1" smtClean="0"/>
              <a:t>agua</a:t>
            </a:r>
            <a:r>
              <a:rPr lang="en-GB" dirty="0" smtClean="0"/>
              <a:t>, </a:t>
            </a:r>
            <a:r>
              <a:rPr lang="en-GB" dirty="0" err="1" smtClean="0"/>
              <a:t>las</a:t>
            </a:r>
            <a:r>
              <a:rPr lang="en-GB" baseline="0" dirty="0" smtClean="0"/>
              <a:t> </a:t>
            </a:r>
            <a:r>
              <a:rPr lang="en-GB" baseline="0" dirty="0" err="1" smtClean="0"/>
              <a:t>moléculas</a:t>
            </a:r>
            <a:r>
              <a:rPr lang="en-GB" baseline="0" dirty="0" smtClean="0"/>
              <a:t> de H2O se </a:t>
            </a:r>
            <a:r>
              <a:rPr lang="en-GB" baseline="0" dirty="0" err="1" smtClean="0"/>
              <a:t>evaporan</a:t>
            </a:r>
            <a:r>
              <a:rPr lang="en-GB" baseline="0" dirty="0" smtClean="0"/>
              <a:t>. Los </a:t>
            </a:r>
            <a:r>
              <a:rPr lang="en-GB" baseline="0" dirty="0" err="1" smtClean="0"/>
              <a:t>contaminantes</a:t>
            </a:r>
            <a:r>
              <a:rPr lang="en-GB" baseline="0" dirty="0" smtClean="0"/>
              <a:t>, </a:t>
            </a:r>
            <a:r>
              <a:rPr lang="en-GB" baseline="0" dirty="0" err="1" smtClean="0"/>
              <a:t>incluyendo</a:t>
            </a:r>
            <a:r>
              <a:rPr lang="en-GB" baseline="0" dirty="0" smtClean="0"/>
              <a:t> los </a:t>
            </a:r>
            <a:r>
              <a:rPr lang="en-GB" baseline="0" dirty="0" err="1" smtClean="0"/>
              <a:t>patógenos</a:t>
            </a:r>
            <a:r>
              <a:rPr lang="en-GB" baseline="0" dirty="0" smtClean="0"/>
              <a:t>, </a:t>
            </a:r>
            <a:r>
              <a:rPr lang="en-GB" baseline="0" dirty="0" err="1" smtClean="0"/>
              <a:t>químicos</a:t>
            </a:r>
            <a:r>
              <a:rPr lang="en-GB" baseline="0" dirty="0" smtClean="0"/>
              <a:t> y </a:t>
            </a:r>
            <a:r>
              <a:rPr lang="en-GB" baseline="0" dirty="0" err="1" smtClean="0"/>
              <a:t>minerales</a:t>
            </a:r>
            <a:r>
              <a:rPr lang="en-GB" baseline="0" dirty="0" smtClean="0"/>
              <a:t>, no se </a:t>
            </a:r>
            <a:r>
              <a:rPr lang="en-GB" baseline="0" dirty="0" err="1" smtClean="0"/>
              <a:t>evaporan</a:t>
            </a:r>
            <a:r>
              <a:rPr lang="en-GB" baseline="0" dirty="0" smtClean="0"/>
              <a:t> y </a:t>
            </a:r>
            <a:r>
              <a:rPr lang="en-GB" baseline="0" dirty="0" err="1" smtClean="0"/>
              <a:t>quedan</a:t>
            </a:r>
            <a:r>
              <a:rPr lang="en-GB" baseline="0" dirty="0" smtClean="0"/>
              <a:t> </a:t>
            </a:r>
            <a:r>
              <a:rPr lang="en-GB" baseline="0" dirty="0" err="1" smtClean="0"/>
              <a:t>detrás</a:t>
            </a:r>
            <a:r>
              <a:rPr lang="en-GB" baseline="0" dirty="0" smtClean="0"/>
              <a:t>. </a:t>
            </a:r>
            <a:r>
              <a:rPr lang="en-GB" baseline="0" dirty="0" err="1" smtClean="0"/>
              <a:t>Cuando</a:t>
            </a:r>
            <a:r>
              <a:rPr lang="en-GB" baseline="0" dirty="0" smtClean="0"/>
              <a:t> </a:t>
            </a:r>
            <a:r>
              <a:rPr lang="en-GB" baseline="0" dirty="0" err="1" smtClean="0"/>
              <a:t>las</a:t>
            </a:r>
            <a:r>
              <a:rPr lang="en-GB" baseline="0" dirty="0" smtClean="0"/>
              <a:t> </a:t>
            </a:r>
            <a:r>
              <a:rPr lang="en-GB" baseline="0" dirty="0" err="1" smtClean="0"/>
              <a:t>moléculas</a:t>
            </a:r>
            <a:r>
              <a:rPr lang="en-GB" baseline="0" dirty="0" smtClean="0"/>
              <a:t> de H2O </a:t>
            </a:r>
            <a:r>
              <a:rPr lang="en-GB" baseline="0" dirty="0" err="1" smtClean="0"/>
              <a:t>condensan</a:t>
            </a:r>
            <a:r>
              <a:rPr lang="en-GB" baseline="0" dirty="0" smtClean="0"/>
              <a:t> y son </a:t>
            </a:r>
            <a:r>
              <a:rPr lang="en-GB" baseline="0" dirty="0" err="1" smtClean="0"/>
              <a:t>recolectadas</a:t>
            </a:r>
            <a:r>
              <a:rPr lang="en-GB" baseline="0" dirty="0" smtClean="0"/>
              <a:t>, </a:t>
            </a:r>
            <a:r>
              <a:rPr lang="en-GB" baseline="0" dirty="0" err="1" smtClean="0"/>
              <a:t>es</a:t>
            </a:r>
            <a:r>
              <a:rPr lang="en-GB" baseline="0" dirty="0" smtClean="0"/>
              <a:t> </a:t>
            </a:r>
            <a:r>
              <a:rPr lang="en-GB" baseline="0" dirty="0" err="1" smtClean="0"/>
              <a:t>agua</a:t>
            </a:r>
            <a:r>
              <a:rPr lang="en-GB" baseline="0" dirty="0" smtClean="0"/>
              <a:t> </a:t>
            </a:r>
            <a:r>
              <a:rPr lang="en-GB" baseline="0" dirty="0" err="1" smtClean="0"/>
              <a:t>pura</a:t>
            </a:r>
            <a:r>
              <a:rPr lang="en-GB" baseline="0" dirty="0" smtClean="0"/>
              <a:t> </a:t>
            </a:r>
            <a:r>
              <a:rPr lang="en-GB" baseline="0" dirty="0" err="1" smtClean="0"/>
              <a:t>destilada</a:t>
            </a:r>
            <a:r>
              <a:rPr lang="en-GB" baseline="0" dirty="0" smtClean="0"/>
              <a:t>. Los </a:t>
            </a:r>
            <a:r>
              <a:rPr lang="en-GB" baseline="0" dirty="0" err="1" smtClean="0"/>
              <a:t>contaminantes</a:t>
            </a:r>
            <a:r>
              <a:rPr lang="en-GB" baseline="0" dirty="0" smtClean="0"/>
              <a:t> se </a:t>
            </a:r>
            <a:r>
              <a:rPr lang="en-GB" baseline="0" dirty="0" err="1" smtClean="0"/>
              <a:t>recolectan</a:t>
            </a:r>
            <a:r>
              <a:rPr lang="en-GB" baseline="0" dirty="0" smtClean="0"/>
              <a:t> en el </a:t>
            </a:r>
            <a:r>
              <a:rPr lang="en-GB" baseline="0" dirty="0" err="1" smtClean="0"/>
              <a:t>fondo</a:t>
            </a:r>
            <a:r>
              <a:rPr lang="en-GB" baseline="0" dirty="0" smtClean="0"/>
              <a:t> del </a:t>
            </a:r>
            <a:r>
              <a:rPr lang="en-GB" baseline="0" dirty="0" err="1" smtClean="0"/>
              <a:t>alambique</a:t>
            </a:r>
            <a:r>
              <a:rPr lang="en-GB" baseline="0" dirty="0" smtClean="0"/>
              <a:t> y son </a:t>
            </a:r>
            <a:r>
              <a:rPr lang="en-GB" baseline="0" dirty="0" err="1" smtClean="0"/>
              <a:t>eliminados</a:t>
            </a:r>
            <a:r>
              <a:rPr lang="en-GB" baseline="0" dirty="0" smtClean="0"/>
              <a:t>. </a:t>
            </a:r>
            <a:endParaRPr lang="en-GB" dirty="0" smtClean="0"/>
          </a:p>
          <a:p>
            <a:pPr eaLnBrk="1" hangingPunct="1">
              <a:spcBef>
                <a:spcPct val="0"/>
              </a:spcBef>
              <a:buFontTx/>
              <a:buChar char="•"/>
            </a:pPr>
            <a:r>
              <a:rPr lang="en-GB" baseline="0" dirty="0" smtClean="0"/>
              <a:t> Hay </a:t>
            </a:r>
            <a:r>
              <a:rPr lang="en-GB" baseline="0" dirty="0" err="1" smtClean="0"/>
              <a:t>muchos</a:t>
            </a:r>
            <a:r>
              <a:rPr lang="en-GB" baseline="0" dirty="0" smtClean="0"/>
              <a:t> </a:t>
            </a:r>
            <a:r>
              <a:rPr lang="en-GB" baseline="0" dirty="0" err="1" smtClean="0"/>
              <a:t>diseños</a:t>
            </a:r>
            <a:r>
              <a:rPr lang="en-GB" baseline="0" dirty="0" smtClean="0"/>
              <a:t> </a:t>
            </a:r>
            <a:r>
              <a:rPr lang="en-GB" baseline="0" dirty="0" err="1" smtClean="0"/>
              <a:t>diferentes</a:t>
            </a:r>
            <a:r>
              <a:rPr lang="en-GB" baseline="0" dirty="0" smtClean="0"/>
              <a:t> de </a:t>
            </a:r>
            <a:r>
              <a:rPr lang="en-GB" baseline="0" dirty="0" err="1" smtClean="0"/>
              <a:t>unidades</a:t>
            </a:r>
            <a:r>
              <a:rPr lang="en-GB" baseline="0" dirty="0" smtClean="0"/>
              <a:t> de </a:t>
            </a:r>
            <a:r>
              <a:rPr lang="en-GB" baseline="0" dirty="0" err="1" smtClean="0"/>
              <a:t>destilación</a:t>
            </a:r>
            <a:r>
              <a:rPr lang="en-GB" baseline="0" dirty="0" smtClean="0"/>
              <a:t> solar (</a:t>
            </a:r>
            <a:r>
              <a:rPr lang="en-GB" baseline="0" dirty="0" err="1" smtClean="0"/>
              <a:t>también</a:t>
            </a:r>
            <a:r>
              <a:rPr lang="en-GB" baseline="0" dirty="0" smtClean="0"/>
              <a:t> </a:t>
            </a:r>
            <a:r>
              <a:rPr lang="en-GB" baseline="0" dirty="0" err="1" smtClean="0"/>
              <a:t>conocidos</a:t>
            </a:r>
            <a:r>
              <a:rPr lang="en-GB" baseline="0" dirty="0" smtClean="0"/>
              <a:t> </a:t>
            </a:r>
            <a:r>
              <a:rPr lang="en-GB" baseline="0" dirty="0" err="1" smtClean="0"/>
              <a:t>como</a:t>
            </a:r>
            <a:r>
              <a:rPr lang="en-GB" baseline="0" dirty="0" smtClean="0"/>
              <a:t> </a:t>
            </a:r>
            <a:r>
              <a:rPr lang="en-GB" baseline="0" dirty="0" err="1" smtClean="0"/>
              <a:t>alambiques</a:t>
            </a:r>
            <a:r>
              <a:rPr lang="en-GB" baseline="0" dirty="0" smtClean="0"/>
              <a:t>). Lo </a:t>
            </a:r>
            <a:r>
              <a:rPr lang="en-GB" baseline="0" dirty="0" err="1" smtClean="0"/>
              <a:t>más</a:t>
            </a:r>
            <a:r>
              <a:rPr lang="en-GB" baseline="0" dirty="0" smtClean="0"/>
              <a:t> simple </a:t>
            </a:r>
            <a:r>
              <a:rPr lang="en-GB" baseline="0" dirty="0" err="1" smtClean="0"/>
              <a:t>es</a:t>
            </a:r>
            <a:r>
              <a:rPr lang="en-GB" baseline="0" dirty="0" smtClean="0"/>
              <a:t> </a:t>
            </a:r>
            <a:r>
              <a:rPr lang="en-GB" baseline="0" dirty="0" err="1" smtClean="0"/>
              <a:t>una</a:t>
            </a:r>
            <a:r>
              <a:rPr lang="en-GB" baseline="0" dirty="0" smtClean="0"/>
              <a:t> </a:t>
            </a:r>
            <a:r>
              <a:rPr lang="en-GB" baseline="0" dirty="0" err="1" smtClean="0"/>
              <a:t>pieza</a:t>
            </a:r>
            <a:r>
              <a:rPr lang="en-GB" baseline="0" dirty="0" smtClean="0"/>
              <a:t> de </a:t>
            </a:r>
            <a:r>
              <a:rPr lang="en-GB" baseline="0" dirty="0" err="1" smtClean="0"/>
              <a:t>plástico</a:t>
            </a:r>
            <a:r>
              <a:rPr lang="en-GB" baseline="0" dirty="0" smtClean="0"/>
              <a:t> </a:t>
            </a:r>
            <a:r>
              <a:rPr lang="en-GB" baseline="0" dirty="0" err="1" smtClean="0"/>
              <a:t>sujetada</a:t>
            </a:r>
            <a:r>
              <a:rPr lang="en-GB" baseline="0" dirty="0" smtClean="0"/>
              <a:t> a un </a:t>
            </a:r>
            <a:r>
              <a:rPr lang="en-GB" baseline="0" dirty="0" err="1" smtClean="0"/>
              <a:t>contenedor</a:t>
            </a:r>
            <a:r>
              <a:rPr lang="en-GB" baseline="0" dirty="0" smtClean="0"/>
              <a:t> con la </a:t>
            </a:r>
            <a:r>
              <a:rPr lang="en-GB" baseline="0" dirty="0" err="1" smtClean="0"/>
              <a:t>fuente</a:t>
            </a:r>
            <a:r>
              <a:rPr lang="en-GB" baseline="0" dirty="0" smtClean="0"/>
              <a:t> de </a:t>
            </a:r>
            <a:r>
              <a:rPr lang="en-GB" baseline="0" dirty="0" err="1" smtClean="0"/>
              <a:t>agua</a:t>
            </a:r>
            <a:r>
              <a:rPr lang="en-GB" baseline="0" dirty="0" smtClean="0"/>
              <a:t> en el </a:t>
            </a:r>
            <a:r>
              <a:rPr lang="en-GB" baseline="0" dirty="0" err="1" smtClean="0"/>
              <a:t>fondo</a:t>
            </a:r>
            <a:r>
              <a:rPr lang="en-GB" baseline="0" dirty="0" smtClean="0"/>
              <a:t>. El </a:t>
            </a:r>
            <a:r>
              <a:rPr lang="en-GB" baseline="0" dirty="0" err="1" smtClean="0"/>
              <a:t>plástico</a:t>
            </a:r>
            <a:r>
              <a:rPr lang="en-GB" baseline="0" dirty="0" smtClean="0"/>
              <a:t> </a:t>
            </a:r>
            <a:r>
              <a:rPr lang="en-GB" baseline="0" dirty="0" err="1" smtClean="0"/>
              <a:t>es</a:t>
            </a:r>
            <a:r>
              <a:rPr lang="en-GB" baseline="0" dirty="0" smtClean="0"/>
              <a:t> </a:t>
            </a:r>
            <a:r>
              <a:rPr lang="en-GB" baseline="0" dirty="0" err="1" smtClean="0"/>
              <a:t>sujetado</a:t>
            </a:r>
            <a:r>
              <a:rPr lang="en-GB" baseline="0" dirty="0" smtClean="0"/>
              <a:t> con </a:t>
            </a:r>
            <a:r>
              <a:rPr lang="en-GB" baseline="0" dirty="0" err="1" smtClean="0"/>
              <a:t>algo</a:t>
            </a:r>
            <a:r>
              <a:rPr lang="en-GB" baseline="0" dirty="0" smtClean="0"/>
              <a:t> </a:t>
            </a:r>
            <a:r>
              <a:rPr lang="en-GB" baseline="0" dirty="0" err="1" smtClean="0"/>
              <a:t>pesado</a:t>
            </a:r>
            <a:r>
              <a:rPr lang="en-GB" baseline="0" dirty="0" smtClean="0"/>
              <a:t> en el </a:t>
            </a:r>
            <a:r>
              <a:rPr lang="en-GB" baseline="0" dirty="0" err="1" smtClean="0"/>
              <a:t>medio</a:t>
            </a:r>
            <a:r>
              <a:rPr lang="en-GB" baseline="0" dirty="0" smtClean="0"/>
              <a:t> </a:t>
            </a:r>
            <a:r>
              <a:rPr lang="en-GB" baseline="0" dirty="0" err="1" smtClean="0"/>
              <a:t>por</a:t>
            </a:r>
            <a:r>
              <a:rPr lang="en-GB" baseline="0" dirty="0" smtClean="0"/>
              <a:t> lo </a:t>
            </a:r>
            <a:r>
              <a:rPr lang="en-GB" baseline="0" dirty="0" err="1" smtClean="0"/>
              <a:t>que</a:t>
            </a:r>
            <a:r>
              <a:rPr lang="en-GB" baseline="0" dirty="0" smtClean="0"/>
              <a:t> el </a:t>
            </a:r>
            <a:r>
              <a:rPr lang="en-GB" baseline="0" dirty="0" err="1" smtClean="0"/>
              <a:t>condensado</a:t>
            </a:r>
            <a:r>
              <a:rPr lang="en-GB" baseline="0" dirty="0" smtClean="0"/>
              <a:t> </a:t>
            </a:r>
            <a:r>
              <a:rPr lang="en-GB" baseline="0" dirty="0" err="1" smtClean="0"/>
              <a:t>puede</a:t>
            </a:r>
            <a:r>
              <a:rPr lang="en-GB" baseline="0" dirty="0" smtClean="0"/>
              <a:t> </a:t>
            </a:r>
            <a:r>
              <a:rPr lang="en-GB" baseline="0" dirty="0" err="1" smtClean="0"/>
              <a:t>gotear</a:t>
            </a:r>
            <a:r>
              <a:rPr lang="en-GB" baseline="0" dirty="0" smtClean="0"/>
              <a:t> a un </a:t>
            </a:r>
            <a:r>
              <a:rPr lang="en-GB" baseline="0" dirty="0" err="1" smtClean="0"/>
              <a:t>contenedor</a:t>
            </a:r>
            <a:r>
              <a:rPr lang="en-GB" baseline="0" dirty="0" smtClean="0"/>
              <a:t> de </a:t>
            </a:r>
            <a:r>
              <a:rPr lang="en-GB" baseline="0" dirty="0" err="1" smtClean="0"/>
              <a:t>recolección</a:t>
            </a:r>
            <a:r>
              <a:rPr lang="en-GB" baseline="0" dirty="0" smtClean="0"/>
              <a:t> </a:t>
            </a:r>
            <a:r>
              <a:rPr lang="en-GB" baseline="0" dirty="0" err="1" smtClean="0"/>
              <a:t>más</a:t>
            </a:r>
            <a:r>
              <a:rPr lang="en-GB" baseline="0" dirty="0" smtClean="0"/>
              <a:t> </a:t>
            </a:r>
            <a:r>
              <a:rPr lang="en-GB" baseline="0" dirty="0" err="1" smtClean="0"/>
              <a:t>pequeño</a:t>
            </a:r>
            <a:r>
              <a:rPr lang="en-GB" baseline="0" dirty="0" smtClean="0"/>
              <a:t> </a:t>
            </a:r>
            <a:r>
              <a:rPr lang="en-GB" baseline="0" dirty="0" err="1" smtClean="0"/>
              <a:t>dentro</a:t>
            </a:r>
            <a:r>
              <a:rPr lang="en-GB" baseline="0" dirty="0" smtClean="0"/>
              <a:t> del </a:t>
            </a:r>
            <a:r>
              <a:rPr lang="en-GB" baseline="0" dirty="0" err="1" smtClean="0"/>
              <a:t>balde</a:t>
            </a:r>
            <a:r>
              <a:rPr lang="en-GB" baseline="0" dirty="0" smtClean="0"/>
              <a:t>. </a:t>
            </a:r>
            <a:endParaRPr lang="en-GB" dirty="0" smtClean="0"/>
          </a:p>
          <a:p>
            <a:pPr eaLnBrk="1" hangingPunct="1">
              <a:spcBef>
                <a:spcPct val="0"/>
              </a:spcBef>
              <a:buFontTx/>
              <a:buChar char="•"/>
            </a:pPr>
            <a:endParaRPr lang="en-GB" dirty="0" smtClean="0"/>
          </a:p>
          <a:p>
            <a:pPr eaLnBrk="1" hangingPunct="1">
              <a:lnSpc>
                <a:spcPct val="80000"/>
              </a:lnSpc>
              <a:spcBef>
                <a:spcPct val="0"/>
              </a:spcBef>
            </a:pPr>
            <a:r>
              <a:rPr lang="en-GB" b="1" dirty="0" err="1" smtClean="0"/>
              <a:t>Efectividad</a:t>
            </a:r>
            <a:endParaRPr lang="en-GB" u="sng" dirty="0" smtClean="0"/>
          </a:p>
          <a:p>
            <a:pPr eaLnBrk="1" hangingPunct="1">
              <a:lnSpc>
                <a:spcPct val="80000"/>
              </a:lnSpc>
              <a:spcBef>
                <a:spcPct val="0"/>
              </a:spcBef>
            </a:pPr>
            <a:r>
              <a:rPr lang="en-GB" u="sng" dirty="0" err="1" smtClean="0"/>
              <a:t>Calidad</a:t>
            </a:r>
            <a:r>
              <a:rPr lang="en-GB" dirty="0" smtClean="0"/>
              <a:t>: </a:t>
            </a:r>
            <a:r>
              <a:rPr lang="en-GB" dirty="0" err="1" smtClean="0"/>
              <a:t>muy</a:t>
            </a:r>
            <a:r>
              <a:rPr lang="en-GB" baseline="0" dirty="0" smtClean="0"/>
              <a:t> </a:t>
            </a:r>
            <a:r>
              <a:rPr lang="en-GB" baseline="0" dirty="0" err="1" smtClean="0"/>
              <a:t>efectivo</a:t>
            </a:r>
            <a:r>
              <a:rPr lang="en-GB" baseline="0" dirty="0" smtClean="0"/>
              <a:t> </a:t>
            </a:r>
            <a:r>
              <a:rPr lang="en-GB" baseline="0" dirty="0" err="1" smtClean="0"/>
              <a:t>removiendo</a:t>
            </a:r>
            <a:r>
              <a:rPr lang="en-GB" baseline="0" dirty="0" smtClean="0"/>
              <a:t> </a:t>
            </a:r>
            <a:r>
              <a:rPr lang="en-GB" baseline="0" dirty="0" err="1" smtClean="0"/>
              <a:t>patógenos</a:t>
            </a:r>
            <a:endParaRPr lang="en-GB" u="sng" dirty="0" smtClean="0"/>
          </a:p>
          <a:p>
            <a:pPr eaLnBrk="1" hangingPunct="1">
              <a:lnSpc>
                <a:spcPct val="80000"/>
              </a:lnSpc>
              <a:spcBef>
                <a:spcPct val="0"/>
              </a:spcBef>
            </a:pPr>
            <a:r>
              <a:rPr lang="en-GB" u="sng" dirty="0" err="1" smtClean="0"/>
              <a:t>cantidad</a:t>
            </a:r>
            <a:r>
              <a:rPr lang="en-GB" dirty="0" smtClean="0"/>
              <a:t>: </a:t>
            </a:r>
            <a:r>
              <a:rPr lang="en-GB" dirty="0" err="1" smtClean="0"/>
              <a:t>depende</a:t>
            </a:r>
            <a:r>
              <a:rPr lang="en-GB" dirty="0" smtClean="0"/>
              <a:t> del </a:t>
            </a:r>
            <a:r>
              <a:rPr lang="en-GB" dirty="0" err="1" smtClean="0"/>
              <a:t>tamaño</a:t>
            </a:r>
            <a:r>
              <a:rPr lang="en-GB" dirty="0" smtClean="0"/>
              <a:t> del </a:t>
            </a:r>
            <a:r>
              <a:rPr lang="en-GB" dirty="0" err="1" smtClean="0"/>
              <a:t>alambique</a:t>
            </a:r>
            <a:endParaRPr lang="en-GB" u="sng" dirty="0" smtClean="0"/>
          </a:p>
          <a:p>
            <a:pPr eaLnBrk="1" hangingPunct="1">
              <a:lnSpc>
                <a:spcPct val="80000"/>
              </a:lnSpc>
              <a:spcBef>
                <a:spcPct val="0"/>
              </a:spcBef>
            </a:pPr>
            <a:r>
              <a:rPr lang="en-GB" u="sng" dirty="0" smtClean="0"/>
              <a:t>Agua local</a:t>
            </a:r>
            <a:r>
              <a:rPr lang="en-GB" dirty="0" smtClean="0"/>
              <a:t>: </a:t>
            </a:r>
            <a:r>
              <a:rPr lang="en-GB" dirty="0" err="1" smtClean="0"/>
              <a:t>puede</a:t>
            </a:r>
            <a:r>
              <a:rPr lang="en-GB" dirty="0" smtClean="0"/>
              <a:t> </a:t>
            </a:r>
            <a:r>
              <a:rPr lang="en-GB" dirty="0" err="1" smtClean="0"/>
              <a:t>usarse</a:t>
            </a:r>
            <a:r>
              <a:rPr lang="en-GB" baseline="0" dirty="0" smtClean="0"/>
              <a:t> con </a:t>
            </a:r>
            <a:r>
              <a:rPr lang="en-GB" baseline="0" dirty="0" err="1" smtClean="0"/>
              <a:t>cualquier</a:t>
            </a:r>
            <a:r>
              <a:rPr lang="en-GB" baseline="0" dirty="0" smtClean="0"/>
              <a:t> </a:t>
            </a:r>
            <a:r>
              <a:rPr lang="en-GB" baseline="0" dirty="0" err="1" smtClean="0"/>
              <a:t>fuente</a:t>
            </a:r>
            <a:r>
              <a:rPr lang="en-GB" baseline="0" dirty="0" smtClean="0"/>
              <a:t> de </a:t>
            </a:r>
            <a:r>
              <a:rPr lang="en-GB" baseline="0" dirty="0" err="1" smtClean="0"/>
              <a:t>agua</a:t>
            </a:r>
            <a:endParaRPr lang="en-GB" baseline="0"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Conveniencia</a:t>
            </a:r>
            <a:endParaRPr lang="en-GB" b="1" dirty="0" smtClean="0"/>
          </a:p>
          <a:p>
            <a:pPr eaLnBrk="1" hangingPunct="1">
              <a:lnSpc>
                <a:spcPct val="80000"/>
              </a:lnSpc>
              <a:spcBef>
                <a:spcPct val="0"/>
              </a:spcBef>
            </a:pPr>
            <a:r>
              <a:rPr lang="en-GB" u="sng" dirty="0" err="1" smtClean="0"/>
              <a:t>Disponibilidad</a:t>
            </a:r>
            <a:r>
              <a:rPr lang="en-GB" u="sng" dirty="0" smtClean="0"/>
              <a:t> local</a:t>
            </a:r>
            <a:r>
              <a:rPr lang="en-GB" dirty="0" smtClean="0"/>
              <a:t>: </a:t>
            </a:r>
            <a:r>
              <a:rPr lang="en-GB" dirty="0" err="1" smtClean="0"/>
              <a:t>puede</a:t>
            </a:r>
            <a:r>
              <a:rPr lang="en-GB" dirty="0" smtClean="0"/>
              <a:t> </a:t>
            </a:r>
            <a:r>
              <a:rPr lang="en-GB" dirty="0" err="1" smtClean="0"/>
              <a:t>comprarse</a:t>
            </a:r>
            <a:r>
              <a:rPr lang="en-GB" baseline="0" dirty="0" smtClean="0"/>
              <a:t> de un </a:t>
            </a:r>
            <a:r>
              <a:rPr lang="en-GB" baseline="0" dirty="0" err="1" smtClean="0"/>
              <a:t>fabricante</a:t>
            </a:r>
            <a:r>
              <a:rPr lang="en-GB" baseline="0" dirty="0" smtClean="0"/>
              <a:t> o </a:t>
            </a:r>
            <a:r>
              <a:rPr lang="en-GB" baseline="0" dirty="0" err="1" smtClean="0"/>
              <a:t>construirse</a:t>
            </a:r>
            <a:r>
              <a:rPr lang="en-GB" baseline="0" dirty="0" smtClean="0"/>
              <a:t> con </a:t>
            </a:r>
            <a:r>
              <a:rPr lang="en-GB" baseline="0" dirty="0" err="1" smtClean="0"/>
              <a:t>materiales</a:t>
            </a:r>
            <a:r>
              <a:rPr lang="en-GB" baseline="0" dirty="0" smtClean="0"/>
              <a:t> locales</a:t>
            </a:r>
            <a:endParaRPr lang="en-GB" u="sng" dirty="0" smtClean="0"/>
          </a:p>
          <a:p>
            <a:pPr eaLnBrk="1" hangingPunct="1">
              <a:lnSpc>
                <a:spcPct val="80000"/>
              </a:lnSpc>
              <a:spcBef>
                <a:spcPct val="0"/>
              </a:spcBef>
            </a:pPr>
            <a:r>
              <a:rPr lang="en-GB" u="sng" dirty="0" err="1" smtClean="0"/>
              <a:t>Tiempo</a:t>
            </a:r>
            <a:r>
              <a:rPr lang="en-GB" dirty="0" smtClean="0"/>
              <a:t>: 6 hours en un </a:t>
            </a:r>
            <a:r>
              <a:rPr lang="en-GB" dirty="0" err="1" smtClean="0"/>
              <a:t>día</a:t>
            </a:r>
            <a:r>
              <a:rPr lang="en-GB" dirty="0" smtClean="0"/>
              <a:t> </a:t>
            </a:r>
            <a:r>
              <a:rPr lang="en-GB" dirty="0" err="1" smtClean="0"/>
              <a:t>soleado</a:t>
            </a:r>
            <a:r>
              <a:rPr lang="en-GB" dirty="0" smtClean="0"/>
              <a:t>; no se </a:t>
            </a:r>
            <a:r>
              <a:rPr lang="en-GB" dirty="0" err="1" smtClean="0"/>
              <a:t>puede</a:t>
            </a:r>
            <a:r>
              <a:rPr lang="en-GB" dirty="0" smtClean="0"/>
              <a:t> </a:t>
            </a:r>
            <a:r>
              <a:rPr lang="en-GB" dirty="0" err="1" smtClean="0"/>
              <a:t>usar</a:t>
            </a:r>
            <a:r>
              <a:rPr lang="en-GB" dirty="0" smtClean="0"/>
              <a:t> </a:t>
            </a:r>
            <a:r>
              <a:rPr lang="en-GB" dirty="0" err="1" smtClean="0"/>
              <a:t>cuando</a:t>
            </a:r>
            <a:r>
              <a:rPr lang="en-GB" dirty="0" smtClean="0"/>
              <a:t> </a:t>
            </a:r>
            <a:r>
              <a:rPr lang="en-GB" dirty="0" err="1" smtClean="0"/>
              <a:t>lllueve</a:t>
            </a:r>
            <a:endParaRPr lang="en-GB" u="sng" dirty="0" smtClean="0"/>
          </a:p>
          <a:p>
            <a:pPr eaLnBrk="1" hangingPunct="1">
              <a:lnSpc>
                <a:spcPct val="80000"/>
              </a:lnSpc>
              <a:spcBef>
                <a:spcPct val="0"/>
              </a:spcBef>
            </a:pPr>
            <a:r>
              <a:rPr lang="en-GB" u="sng" dirty="0" err="1" smtClean="0"/>
              <a:t>Operación</a:t>
            </a:r>
            <a:r>
              <a:rPr lang="en-GB" u="sng" baseline="0" dirty="0" smtClean="0"/>
              <a:t> y </a:t>
            </a:r>
            <a:r>
              <a:rPr lang="en-GB" u="sng" baseline="0" dirty="0" err="1" smtClean="0"/>
              <a:t>mantenimiento</a:t>
            </a:r>
            <a:r>
              <a:rPr lang="en-GB" dirty="0" smtClean="0"/>
              <a:t>: Simple; some stills are self-cleaning</a:t>
            </a:r>
            <a:endParaRPr lang="en-GB" u="sng" dirty="0" smtClean="0"/>
          </a:p>
          <a:p>
            <a:pPr eaLnBrk="1" hangingPunct="1">
              <a:lnSpc>
                <a:spcPct val="80000"/>
              </a:lnSpc>
              <a:spcBef>
                <a:spcPct val="0"/>
              </a:spcBef>
            </a:pPr>
            <a:r>
              <a:rPr lang="en-GB" u="sng" dirty="0" err="1" smtClean="0"/>
              <a:t>duración</a:t>
            </a:r>
            <a:r>
              <a:rPr lang="en-GB" dirty="0" smtClean="0"/>
              <a:t>: 5-10 </a:t>
            </a:r>
            <a:r>
              <a:rPr lang="en-GB" dirty="0" err="1" smtClean="0"/>
              <a:t>años</a:t>
            </a:r>
            <a:r>
              <a:rPr lang="en-GB" dirty="0" smtClean="0"/>
              <a:t> </a:t>
            </a:r>
            <a:r>
              <a:rPr lang="en-GB" dirty="0" err="1" smtClean="0"/>
              <a:t>dependiendo</a:t>
            </a:r>
            <a:r>
              <a:rPr lang="en-GB" dirty="0" smtClean="0"/>
              <a:t> del</a:t>
            </a:r>
            <a:r>
              <a:rPr lang="en-GB" baseline="0" dirty="0" smtClean="0"/>
              <a:t> </a:t>
            </a:r>
            <a:r>
              <a:rPr lang="en-GB" baseline="0" dirty="0" err="1" smtClean="0"/>
              <a:t>alambique</a:t>
            </a:r>
            <a:r>
              <a:rPr lang="en-GB" baseline="0" dirty="0" smtClean="0"/>
              <a:t> y la </a:t>
            </a:r>
            <a:r>
              <a:rPr lang="en-GB" baseline="0" dirty="0" err="1" smtClean="0"/>
              <a:t>calidad</a:t>
            </a:r>
            <a:r>
              <a:rPr lang="en-GB" baseline="0" dirty="0" smtClean="0"/>
              <a:t> de la </a:t>
            </a:r>
            <a:r>
              <a:rPr lang="en-GB" baseline="0" dirty="0" err="1" smtClean="0"/>
              <a:t>construcción</a:t>
            </a:r>
            <a:endParaRPr lang="en-GB" b="1"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Aceptación</a:t>
            </a:r>
            <a:endParaRPr lang="en-GB" u="sng" dirty="0" smtClean="0"/>
          </a:p>
          <a:p>
            <a:pPr eaLnBrk="1" hangingPunct="1">
              <a:lnSpc>
                <a:spcPct val="80000"/>
              </a:lnSpc>
              <a:spcBef>
                <a:spcPct val="0"/>
              </a:spcBef>
            </a:pPr>
            <a:r>
              <a:rPr lang="en-GB" u="sng" dirty="0" err="1" smtClean="0"/>
              <a:t>Sabor</a:t>
            </a:r>
            <a:r>
              <a:rPr lang="en-GB" u="sng" dirty="0" smtClean="0"/>
              <a:t>, </a:t>
            </a:r>
            <a:r>
              <a:rPr lang="en-GB" u="sng" dirty="0" err="1" smtClean="0"/>
              <a:t>olor</a:t>
            </a:r>
            <a:r>
              <a:rPr lang="en-GB" u="sng" dirty="0" smtClean="0"/>
              <a:t>, </a:t>
            </a:r>
            <a:r>
              <a:rPr lang="en-GB" u="sng" dirty="0" err="1" smtClean="0"/>
              <a:t>color</a:t>
            </a:r>
            <a:r>
              <a:rPr lang="en-GB" dirty="0" smtClean="0"/>
              <a:t>: </a:t>
            </a:r>
            <a:r>
              <a:rPr lang="en-GB" dirty="0" err="1" smtClean="0"/>
              <a:t>algunas</a:t>
            </a:r>
            <a:r>
              <a:rPr lang="en-GB" dirty="0" smtClean="0"/>
              <a:t> personas</a:t>
            </a:r>
            <a:r>
              <a:rPr lang="en-GB" baseline="0" dirty="0" smtClean="0"/>
              <a:t> </a:t>
            </a:r>
            <a:r>
              <a:rPr lang="en-GB" baseline="0" dirty="0" err="1" smtClean="0"/>
              <a:t>creen</a:t>
            </a:r>
            <a:r>
              <a:rPr lang="en-GB" baseline="0" dirty="0" smtClean="0"/>
              <a:t> </a:t>
            </a:r>
            <a:r>
              <a:rPr lang="en-GB" baseline="0" dirty="0" err="1" smtClean="0"/>
              <a:t>que</a:t>
            </a:r>
            <a:r>
              <a:rPr lang="en-GB" baseline="0" dirty="0" smtClean="0"/>
              <a:t> el </a:t>
            </a:r>
            <a:r>
              <a:rPr lang="en-GB" baseline="0" dirty="0" err="1" smtClean="0"/>
              <a:t>agua</a:t>
            </a:r>
            <a:r>
              <a:rPr lang="en-GB" baseline="0" dirty="0" smtClean="0"/>
              <a:t> </a:t>
            </a:r>
            <a:r>
              <a:rPr lang="en-GB" baseline="0" dirty="0" err="1" smtClean="0"/>
              <a:t>destilada</a:t>
            </a:r>
            <a:r>
              <a:rPr lang="en-GB" baseline="0" dirty="0" smtClean="0"/>
              <a:t> </a:t>
            </a:r>
            <a:r>
              <a:rPr lang="en-GB" baseline="0" dirty="0" err="1" smtClean="0"/>
              <a:t>sabe</a:t>
            </a:r>
            <a:r>
              <a:rPr lang="en-GB" baseline="0" dirty="0" smtClean="0"/>
              <a:t> </a:t>
            </a:r>
            <a:r>
              <a:rPr lang="en-GB" baseline="0" dirty="0" err="1" smtClean="0"/>
              <a:t>insípida</a:t>
            </a:r>
            <a:r>
              <a:rPr lang="en-GB" baseline="0" dirty="0" smtClean="0"/>
              <a:t> (sin </a:t>
            </a:r>
            <a:r>
              <a:rPr lang="en-GB" baseline="0" dirty="0" err="1" smtClean="0"/>
              <a:t>sabor</a:t>
            </a:r>
            <a:r>
              <a:rPr lang="en-GB" baseline="0" dirty="0" smtClean="0"/>
              <a:t>)</a:t>
            </a:r>
            <a:endParaRPr lang="en-GB" u="sng" dirty="0" smtClean="0"/>
          </a:p>
          <a:p>
            <a:pPr eaLnBrk="1" hangingPunct="1">
              <a:lnSpc>
                <a:spcPct val="80000"/>
              </a:lnSpc>
              <a:spcBef>
                <a:spcPct val="0"/>
              </a:spcBef>
            </a:pPr>
            <a:r>
              <a:rPr lang="en-GB" u="sng" dirty="0" err="1" smtClean="0"/>
              <a:t>Facilidad</a:t>
            </a:r>
            <a:r>
              <a:rPr lang="en-GB" u="sng" baseline="0" dirty="0" smtClean="0"/>
              <a:t> de </a:t>
            </a:r>
            <a:r>
              <a:rPr lang="en-GB" u="sng" baseline="0" dirty="0" err="1" smtClean="0"/>
              <a:t>uso</a:t>
            </a:r>
            <a:r>
              <a:rPr lang="en-GB" dirty="0" smtClean="0"/>
              <a:t>: </a:t>
            </a:r>
            <a:r>
              <a:rPr lang="en-GB" dirty="0" err="1" smtClean="0"/>
              <a:t>Fácil</a:t>
            </a:r>
            <a:endParaRPr lang="en-GB" b="1" dirty="0" smtClean="0"/>
          </a:p>
          <a:p>
            <a:pPr eaLnBrk="1" hangingPunct="1">
              <a:lnSpc>
                <a:spcPct val="80000"/>
              </a:lnSpc>
              <a:spcBef>
                <a:spcPct val="0"/>
              </a:spcBef>
            </a:pPr>
            <a:endParaRPr lang="en-GB" b="1" dirty="0" smtClean="0"/>
          </a:p>
          <a:p>
            <a:pPr eaLnBrk="1" hangingPunct="1">
              <a:lnSpc>
                <a:spcPct val="80000"/>
              </a:lnSpc>
              <a:spcBef>
                <a:spcPct val="0"/>
              </a:spcBef>
            </a:pPr>
            <a:r>
              <a:rPr lang="en-GB" b="1" dirty="0" err="1" smtClean="0"/>
              <a:t>Costo</a:t>
            </a:r>
            <a:endParaRPr lang="en-GB" u="sng" dirty="0" smtClean="0"/>
          </a:p>
          <a:p>
            <a:pPr eaLnBrk="1" hangingPunct="1">
              <a:lnSpc>
                <a:spcPct val="80000"/>
              </a:lnSpc>
              <a:spcBef>
                <a:spcPct val="0"/>
              </a:spcBef>
            </a:pPr>
            <a:r>
              <a:rPr lang="en-GB" u="sng" dirty="0" err="1" smtClean="0"/>
              <a:t>Costo</a:t>
            </a:r>
            <a:r>
              <a:rPr lang="en-GB" u="sng" baseline="0" dirty="0" smtClean="0"/>
              <a:t> </a:t>
            </a:r>
            <a:r>
              <a:rPr lang="en-GB" u="sng" baseline="0" dirty="0" err="1" smtClean="0"/>
              <a:t>inicial</a:t>
            </a:r>
            <a:r>
              <a:rPr lang="en-GB" u="sng" baseline="0" dirty="0" smtClean="0"/>
              <a:t> de </a:t>
            </a:r>
            <a:r>
              <a:rPr lang="en-GB" u="sng" baseline="0" dirty="0" err="1" smtClean="0"/>
              <a:t>compra</a:t>
            </a:r>
            <a:r>
              <a:rPr lang="en-GB" dirty="0" smtClean="0"/>
              <a:t>: US$10-400/m2 (</a:t>
            </a:r>
            <a:r>
              <a:rPr lang="en-GB" dirty="0" err="1" smtClean="0"/>
              <a:t>alambique</a:t>
            </a:r>
            <a:r>
              <a:rPr lang="en-GB" baseline="0" dirty="0" smtClean="0"/>
              <a:t> de </a:t>
            </a:r>
            <a:r>
              <a:rPr lang="en-GB" baseline="0" dirty="0" err="1" smtClean="0"/>
              <a:t>caja</a:t>
            </a:r>
            <a:r>
              <a:rPr lang="en-GB" dirty="0" smtClean="0"/>
              <a:t>), US$32 (</a:t>
            </a:r>
            <a:r>
              <a:rPr lang="en-GB" dirty="0" err="1" smtClean="0"/>
              <a:t>alambique</a:t>
            </a:r>
            <a:r>
              <a:rPr lang="en-GB" dirty="0" smtClean="0"/>
              <a:t> de </a:t>
            </a:r>
            <a:r>
              <a:rPr lang="en-GB" dirty="0" err="1" smtClean="0"/>
              <a:t>cono</a:t>
            </a:r>
            <a:r>
              <a:rPr lang="en-GB" dirty="0" smtClean="0"/>
              <a:t>)</a:t>
            </a:r>
            <a:endParaRPr lang="en-GB" u="sng" dirty="0" smtClean="0"/>
          </a:p>
          <a:p>
            <a:pPr eaLnBrk="1" hangingPunct="1">
              <a:lnSpc>
                <a:spcPct val="80000"/>
              </a:lnSpc>
              <a:spcBef>
                <a:spcPct val="0"/>
              </a:spcBef>
            </a:pPr>
            <a:r>
              <a:rPr lang="en-GB" u="sng" dirty="0" err="1" smtClean="0"/>
              <a:t>Costo</a:t>
            </a:r>
            <a:r>
              <a:rPr lang="en-GB" u="sng" dirty="0" smtClean="0"/>
              <a:t> </a:t>
            </a:r>
            <a:r>
              <a:rPr lang="en-GB" u="sng" dirty="0" err="1" smtClean="0"/>
              <a:t>operacional</a:t>
            </a:r>
            <a:r>
              <a:rPr lang="en-GB" dirty="0" smtClean="0"/>
              <a:t>: </a:t>
            </a:r>
            <a:r>
              <a:rPr lang="en-GB" dirty="0" err="1" smtClean="0"/>
              <a:t>Ninguno</a:t>
            </a:r>
            <a:endParaRPr lang="en-CA" dirty="0" smtClean="0"/>
          </a:p>
          <a:p>
            <a:pPr eaLnBrk="1" hangingPunct="1">
              <a:spcBef>
                <a:spcPct val="0"/>
              </a:spcBef>
              <a:buFontTx/>
              <a:buChar char="•"/>
            </a:pPr>
            <a:endParaRPr lang="en-CA"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endParaRPr lang="en-CA" smtClean="0"/>
          </a:p>
        </p:txBody>
      </p:sp>
      <p:sp>
        <p:nvSpPr>
          <p:cNvPr id="84996" name="Slide Number Placeholder 3"/>
          <p:cNvSpPr>
            <a:spLocks noGrp="1"/>
          </p:cNvSpPr>
          <p:nvPr>
            <p:ph type="sldNum" sz="quarter" idx="5"/>
          </p:nvPr>
        </p:nvSpPr>
        <p:spPr bwMode="auto">
          <a:noFill/>
          <a:ln>
            <a:miter lim="800000"/>
            <a:headEnd/>
            <a:tailEnd/>
          </a:ln>
        </p:spPr>
        <p:txBody>
          <a:bodyPr/>
          <a:lstStyle/>
          <a:p>
            <a:fld id="{9660E31B-382D-4C32-9112-7A4E2FE94B5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eaLnBrk="1" hangingPunct="1"/>
            <a:endParaRPr lang="en-CA" smtClean="0"/>
          </a:p>
        </p:txBody>
      </p:sp>
      <p:sp>
        <p:nvSpPr>
          <p:cNvPr id="86020" name="Slide Number Placeholder 3"/>
          <p:cNvSpPr>
            <a:spLocks noGrp="1"/>
          </p:cNvSpPr>
          <p:nvPr>
            <p:ph type="sldNum" sz="quarter" idx="5"/>
          </p:nvPr>
        </p:nvSpPr>
        <p:spPr bwMode="auto">
          <a:noFill/>
          <a:ln>
            <a:miter lim="800000"/>
            <a:headEnd/>
            <a:tailEnd/>
          </a:ln>
        </p:spPr>
        <p:txBody>
          <a:bodyPr/>
          <a:lstStyle/>
          <a:p>
            <a:fld id="{5B6AF9F7-E7B9-4980-BF71-B67D22889281}"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endParaRPr lang="en-CA" smtClean="0"/>
          </a:p>
        </p:txBody>
      </p:sp>
      <p:sp>
        <p:nvSpPr>
          <p:cNvPr id="87044" name="Slide Number Placeholder 3"/>
          <p:cNvSpPr>
            <a:spLocks noGrp="1"/>
          </p:cNvSpPr>
          <p:nvPr>
            <p:ph type="sldNum" sz="quarter" idx="5"/>
          </p:nvPr>
        </p:nvSpPr>
        <p:spPr bwMode="auto">
          <a:noFill/>
          <a:ln>
            <a:miter lim="800000"/>
            <a:headEnd/>
            <a:tailEnd/>
          </a:ln>
        </p:spPr>
        <p:txBody>
          <a:bodyPr/>
          <a:lstStyle/>
          <a:p>
            <a:fld id="{9EE356B9-3537-4A5D-A6DE-3B6D4484AABF}"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endParaRPr lang="en-CA" smtClean="0"/>
          </a:p>
        </p:txBody>
      </p:sp>
      <p:sp>
        <p:nvSpPr>
          <p:cNvPr id="88068" name="Slide Number Placeholder 3"/>
          <p:cNvSpPr>
            <a:spLocks noGrp="1"/>
          </p:cNvSpPr>
          <p:nvPr>
            <p:ph type="sldNum" sz="quarter" idx="5"/>
          </p:nvPr>
        </p:nvSpPr>
        <p:spPr bwMode="auto">
          <a:noFill/>
          <a:ln>
            <a:miter lim="800000"/>
            <a:headEnd/>
            <a:tailEnd/>
          </a:ln>
        </p:spPr>
        <p:txBody>
          <a:bodyPr/>
          <a:lstStyle/>
          <a:p>
            <a:fld id="{C583EEE7-F4AA-4951-BFDC-79FECE7E6269}"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endParaRPr lang="en-CA" smtClean="0"/>
          </a:p>
        </p:txBody>
      </p:sp>
      <p:sp>
        <p:nvSpPr>
          <p:cNvPr id="89092" name="Slide Number Placeholder 3"/>
          <p:cNvSpPr>
            <a:spLocks noGrp="1"/>
          </p:cNvSpPr>
          <p:nvPr>
            <p:ph type="sldNum" sz="quarter" idx="5"/>
          </p:nvPr>
        </p:nvSpPr>
        <p:spPr bwMode="auto">
          <a:noFill/>
          <a:ln>
            <a:miter lim="800000"/>
            <a:headEnd/>
            <a:tailEnd/>
          </a:ln>
        </p:spPr>
        <p:txBody>
          <a:bodyPr/>
          <a:lstStyle/>
          <a:p>
            <a:fld id="{5222B915-2892-473F-AE16-31F0483C9EF0}"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endParaRPr lang="en-CA" smtClean="0"/>
          </a:p>
        </p:txBody>
      </p:sp>
      <p:sp>
        <p:nvSpPr>
          <p:cNvPr id="53252" name="Slide Number Placeholder 3"/>
          <p:cNvSpPr>
            <a:spLocks noGrp="1"/>
          </p:cNvSpPr>
          <p:nvPr>
            <p:ph type="sldNum" sz="quarter" idx="5"/>
          </p:nvPr>
        </p:nvSpPr>
        <p:spPr bwMode="auto">
          <a:noFill/>
          <a:ln>
            <a:miter lim="800000"/>
            <a:headEnd/>
            <a:tailEnd/>
          </a:ln>
        </p:spPr>
        <p:txBody>
          <a:bodyPr/>
          <a:lstStyle/>
          <a:p>
            <a:fld id="{43A59C0A-C384-4E3C-B4E7-1B8B2B9F8EF7}"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endParaRPr lang="en-CA" smtClean="0"/>
          </a:p>
        </p:txBody>
      </p:sp>
      <p:sp>
        <p:nvSpPr>
          <p:cNvPr id="90116" name="Slide Number Placeholder 3"/>
          <p:cNvSpPr>
            <a:spLocks noGrp="1"/>
          </p:cNvSpPr>
          <p:nvPr>
            <p:ph type="sldNum" sz="quarter" idx="5"/>
          </p:nvPr>
        </p:nvSpPr>
        <p:spPr bwMode="auto">
          <a:noFill/>
          <a:ln>
            <a:miter lim="800000"/>
            <a:headEnd/>
            <a:tailEnd/>
          </a:ln>
        </p:spPr>
        <p:txBody>
          <a:bodyPr/>
          <a:lstStyle/>
          <a:p>
            <a:fld id="{A84B5BEF-AC15-4E18-B17B-0584D66D5AB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endParaRPr lang="en-CA" smtClean="0"/>
          </a:p>
        </p:txBody>
      </p:sp>
      <p:sp>
        <p:nvSpPr>
          <p:cNvPr id="91140" name="Slide Number Placeholder 3"/>
          <p:cNvSpPr>
            <a:spLocks noGrp="1"/>
          </p:cNvSpPr>
          <p:nvPr>
            <p:ph type="sldNum" sz="quarter" idx="5"/>
          </p:nvPr>
        </p:nvSpPr>
        <p:spPr bwMode="auto">
          <a:noFill/>
          <a:ln>
            <a:miter lim="800000"/>
            <a:headEnd/>
            <a:tailEnd/>
          </a:ln>
        </p:spPr>
        <p:txBody>
          <a:bodyPr/>
          <a:lstStyle/>
          <a:p>
            <a:fld id="{EDB7D8BB-361A-4937-935F-AB1985C19992}"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endParaRPr lang="en-CA" smtClean="0"/>
          </a:p>
        </p:txBody>
      </p:sp>
      <p:sp>
        <p:nvSpPr>
          <p:cNvPr id="92164" name="Slide Number Placeholder 3"/>
          <p:cNvSpPr>
            <a:spLocks noGrp="1"/>
          </p:cNvSpPr>
          <p:nvPr>
            <p:ph type="sldNum" sz="quarter" idx="5"/>
          </p:nvPr>
        </p:nvSpPr>
        <p:spPr bwMode="auto">
          <a:noFill/>
          <a:ln>
            <a:miter lim="800000"/>
            <a:headEnd/>
            <a:tailEnd/>
          </a:ln>
        </p:spPr>
        <p:txBody>
          <a:bodyPr/>
          <a:lstStyle/>
          <a:p>
            <a:fld id="{6DDC161C-0AF7-400E-BC9E-EA9DB71D5A86}"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endParaRPr lang="en-CA" smtClean="0"/>
          </a:p>
        </p:txBody>
      </p:sp>
      <p:sp>
        <p:nvSpPr>
          <p:cNvPr id="93188" name="Slide Number Placeholder 3"/>
          <p:cNvSpPr>
            <a:spLocks noGrp="1"/>
          </p:cNvSpPr>
          <p:nvPr>
            <p:ph type="sldNum" sz="quarter" idx="5"/>
          </p:nvPr>
        </p:nvSpPr>
        <p:spPr bwMode="auto">
          <a:noFill/>
          <a:ln>
            <a:miter lim="800000"/>
            <a:headEnd/>
            <a:tailEnd/>
          </a:ln>
        </p:spPr>
        <p:txBody>
          <a:bodyPr/>
          <a:lstStyle/>
          <a:p>
            <a:fld id="{F44A79DE-83C6-4C2C-8583-40675DAD24AE}"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A62813BD-FF6C-40C1-A688-59BC3536C03B}" type="slidenum">
              <a:rPr lang="en-CA" smtClean="0"/>
              <a:pPr/>
              <a:t>44</a:t>
            </a:fld>
            <a:endParaRPr lang="en-CA"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a:lstStyle/>
          <a:p>
            <a:pPr eaLnBrk="1" hangingPunct="1">
              <a:spcBef>
                <a:spcPct val="0"/>
              </a:spcBef>
              <a:buFontTx/>
              <a:buChar char="•"/>
            </a:pPr>
            <a:r>
              <a:rPr lang="en-GB" dirty="0" smtClean="0"/>
              <a:t>El </a:t>
            </a:r>
            <a:r>
              <a:rPr lang="en-GB" dirty="0" err="1" smtClean="0"/>
              <a:t>uso</a:t>
            </a:r>
            <a:r>
              <a:rPr lang="en-GB" dirty="0" smtClean="0"/>
              <a:t> del </a:t>
            </a:r>
            <a:r>
              <a:rPr lang="en-GB" dirty="0" err="1" smtClean="0"/>
              <a:t>método</a:t>
            </a:r>
            <a:r>
              <a:rPr lang="en-GB" dirty="0" smtClean="0"/>
              <a:t> de </a:t>
            </a:r>
            <a:r>
              <a:rPr lang="en-GB" dirty="0" err="1" smtClean="0"/>
              <a:t>las</a:t>
            </a:r>
            <a:r>
              <a:rPr lang="en-GB" dirty="0" smtClean="0"/>
              <a:t> </a:t>
            </a:r>
            <a:r>
              <a:rPr lang="en-GB" dirty="0" err="1" smtClean="0"/>
              <a:t>barreras</a:t>
            </a:r>
            <a:r>
              <a:rPr lang="en-GB" baseline="0" dirty="0" smtClean="0"/>
              <a:t> </a:t>
            </a:r>
            <a:r>
              <a:rPr lang="en-GB" baseline="0" dirty="0" err="1" smtClean="0"/>
              <a:t>múltiples</a:t>
            </a:r>
            <a:r>
              <a:rPr lang="en-GB" baseline="0" dirty="0" smtClean="0"/>
              <a:t> </a:t>
            </a:r>
            <a:r>
              <a:rPr lang="en-GB" baseline="0" dirty="0" err="1" smtClean="0"/>
              <a:t>es</a:t>
            </a:r>
            <a:r>
              <a:rPr lang="en-GB" baseline="0" dirty="0" smtClean="0"/>
              <a:t> la </a:t>
            </a:r>
            <a:r>
              <a:rPr lang="en-GB" baseline="0" dirty="0" err="1" smtClean="0"/>
              <a:t>mejor</a:t>
            </a:r>
            <a:r>
              <a:rPr lang="en-GB" baseline="0" dirty="0" smtClean="0"/>
              <a:t> forma de </a:t>
            </a:r>
            <a:r>
              <a:rPr lang="en-GB" baseline="0" dirty="0" err="1" smtClean="0"/>
              <a:t>reducir</a:t>
            </a:r>
            <a:r>
              <a:rPr lang="en-GB" baseline="0" dirty="0" smtClean="0"/>
              <a:t> el </a:t>
            </a:r>
            <a:r>
              <a:rPr lang="en-GB" baseline="0" dirty="0" err="1" smtClean="0"/>
              <a:t>riesgo</a:t>
            </a:r>
            <a:r>
              <a:rPr lang="en-GB" baseline="0" dirty="0" smtClean="0"/>
              <a:t> de </a:t>
            </a:r>
            <a:r>
              <a:rPr lang="en-GB" baseline="0" dirty="0" err="1" smtClean="0"/>
              <a:t>beber</a:t>
            </a:r>
            <a:r>
              <a:rPr lang="en-GB" baseline="0" dirty="0" smtClean="0"/>
              <a:t> </a:t>
            </a:r>
            <a:r>
              <a:rPr lang="en-GB" baseline="0" dirty="0" err="1" smtClean="0"/>
              <a:t>agua</a:t>
            </a:r>
            <a:r>
              <a:rPr lang="en-GB" baseline="0" dirty="0" smtClean="0"/>
              <a:t> no </a:t>
            </a:r>
            <a:r>
              <a:rPr lang="en-GB" baseline="0" dirty="0" err="1" smtClean="0"/>
              <a:t>segura</a:t>
            </a:r>
            <a:endParaRPr lang="en-GB" dirty="0" smtClean="0"/>
          </a:p>
          <a:p>
            <a:pPr eaLnBrk="1" hangingPunct="1">
              <a:spcBef>
                <a:spcPct val="0"/>
              </a:spcBef>
              <a:buFontTx/>
              <a:buChar char="•"/>
            </a:pPr>
            <a:r>
              <a:rPr lang="en-GB" dirty="0" err="1" smtClean="0"/>
              <a:t>Cada</a:t>
            </a:r>
            <a:r>
              <a:rPr lang="en-GB" dirty="0" smtClean="0"/>
              <a:t> </a:t>
            </a:r>
            <a:r>
              <a:rPr lang="en-GB" dirty="0" err="1" smtClean="0"/>
              <a:t>paso</a:t>
            </a:r>
            <a:r>
              <a:rPr lang="en-GB" dirty="0" smtClean="0"/>
              <a:t> del </a:t>
            </a:r>
            <a:r>
              <a:rPr lang="en-GB" dirty="0" err="1" smtClean="0"/>
              <a:t>proceso</a:t>
            </a:r>
            <a:r>
              <a:rPr lang="en-GB" dirty="0" smtClean="0"/>
              <a:t>, </a:t>
            </a:r>
            <a:r>
              <a:rPr lang="en-GB" dirty="0" err="1" smtClean="0"/>
              <a:t>desde</a:t>
            </a:r>
            <a:r>
              <a:rPr lang="en-GB" dirty="0" smtClean="0"/>
              <a:t> la </a:t>
            </a:r>
            <a:r>
              <a:rPr lang="en-GB" dirty="0" err="1" smtClean="0"/>
              <a:t>protección</a:t>
            </a:r>
            <a:r>
              <a:rPr lang="en-GB" baseline="0" dirty="0" smtClean="0"/>
              <a:t> de la </a:t>
            </a:r>
            <a:r>
              <a:rPr lang="en-GB" baseline="0" dirty="0" err="1" smtClean="0"/>
              <a:t>fuente</a:t>
            </a:r>
            <a:r>
              <a:rPr lang="en-GB" baseline="0" dirty="0" smtClean="0"/>
              <a:t> al </a:t>
            </a:r>
            <a:r>
              <a:rPr lang="en-GB" baseline="0" dirty="0" err="1" smtClean="0"/>
              <a:t>tratamiento</a:t>
            </a:r>
            <a:r>
              <a:rPr lang="en-GB" baseline="0" dirty="0" smtClean="0"/>
              <a:t> del </a:t>
            </a:r>
            <a:r>
              <a:rPr lang="en-GB" baseline="0" dirty="0" err="1" smtClean="0"/>
              <a:t>agua</a:t>
            </a:r>
            <a:r>
              <a:rPr lang="en-GB" baseline="0" dirty="0" smtClean="0"/>
              <a:t> </a:t>
            </a:r>
            <a:r>
              <a:rPr lang="en-GB" baseline="0" dirty="0" err="1" smtClean="0"/>
              <a:t>hasta</a:t>
            </a:r>
            <a:r>
              <a:rPr lang="en-GB" baseline="0" dirty="0" smtClean="0"/>
              <a:t> al </a:t>
            </a:r>
            <a:r>
              <a:rPr lang="en-GB" baseline="0" dirty="0" err="1" smtClean="0"/>
              <a:t>almacenamiento</a:t>
            </a:r>
            <a:r>
              <a:rPr lang="en-GB" baseline="0" dirty="0" smtClean="0"/>
              <a:t> </a:t>
            </a:r>
            <a:r>
              <a:rPr lang="en-GB" baseline="0" dirty="0" err="1" smtClean="0"/>
              <a:t>seguro</a:t>
            </a:r>
            <a:r>
              <a:rPr lang="en-GB" baseline="0" dirty="0" smtClean="0"/>
              <a:t>, </a:t>
            </a:r>
            <a:r>
              <a:rPr lang="en-GB" baseline="0" dirty="0" err="1" smtClean="0"/>
              <a:t>proporciiona</a:t>
            </a:r>
            <a:r>
              <a:rPr lang="en-GB" baseline="0" dirty="0" smtClean="0"/>
              <a:t> un </a:t>
            </a:r>
            <a:r>
              <a:rPr lang="en-GB" baseline="0" dirty="0" err="1" smtClean="0"/>
              <a:t>incremento</a:t>
            </a:r>
            <a:r>
              <a:rPr lang="en-GB" baseline="0" dirty="0" smtClean="0"/>
              <a:t> en la </a:t>
            </a:r>
            <a:r>
              <a:rPr lang="en-GB" baseline="0" dirty="0" err="1" smtClean="0"/>
              <a:t>reducción</a:t>
            </a:r>
            <a:r>
              <a:rPr lang="en-GB" baseline="0" dirty="0" smtClean="0"/>
              <a:t> del </a:t>
            </a:r>
            <a:r>
              <a:rPr lang="en-GB" baseline="0" dirty="0" err="1" smtClean="0"/>
              <a:t>riesgo</a:t>
            </a:r>
            <a:r>
              <a:rPr lang="en-GB" baseline="0" dirty="0" smtClean="0"/>
              <a:t> </a:t>
            </a:r>
            <a:r>
              <a:rPr lang="en-GB" baseline="0" dirty="0" err="1" smtClean="0"/>
              <a:t>para</a:t>
            </a:r>
            <a:r>
              <a:rPr lang="en-GB" baseline="0" dirty="0" smtClean="0"/>
              <a:t> la </a:t>
            </a:r>
            <a:r>
              <a:rPr lang="en-GB" baseline="0" dirty="0" err="1" smtClean="0"/>
              <a:t>salud</a:t>
            </a:r>
            <a:r>
              <a:rPr lang="en-GB" baseline="0" dirty="0" smtClean="0"/>
              <a:t>. </a:t>
            </a:r>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endParaRPr lang="en-CA" smtClean="0"/>
          </a:p>
        </p:txBody>
      </p:sp>
      <p:sp>
        <p:nvSpPr>
          <p:cNvPr id="95236" name="Slide Number Placeholder 3"/>
          <p:cNvSpPr>
            <a:spLocks noGrp="1"/>
          </p:cNvSpPr>
          <p:nvPr>
            <p:ph type="sldNum" sz="quarter" idx="5"/>
          </p:nvPr>
        </p:nvSpPr>
        <p:spPr bwMode="auto">
          <a:noFill/>
          <a:ln>
            <a:miter lim="800000"/>
            <a:headEnd/>
            <a:tailEnd/>
          </a:ln>
        </p:spPr>
        <p:txBody>
          <a:bodyPr/>
          <a:lstStyle/>
          <a:p>
            <a:fld id="{0FA529AD-A08F-4CB3-B40C-416E803BC813}"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endParaRPr lang="en-CA" smtClean="0"/>
          </a:p>
        </p:txBody>
      </p:sp>
      <p:sp>
        <p:nvSpPr>
          <p:cNvPr id="96260" name="Slide Number Placeholder 3"/>
          <p:cNvSpPr>
            <a:spLocks noGrp="1"/>
          </p:cNvSpPr>
          <p:nvPr>
            <p:ph type="sldNum" sz="quarter" idx="5"/>
          </p:nvPr>
        </p:nvSpPr>
        <p:spPr bwMode="auto">
          <a:noFill/>
          <a:ln>
            <a:miter lim="800000"/>
            <a:headEnd/>
            <a:tailEnd/>
          </a:ln>
        </p:spPr>
        <p:txBody>
          <a:bodyPr/>
          <a:lstStyle/>
          <a:p>
            <a:fld id="{FB98F4F7-1C4F-46B4-AC6B-581F2A933253}" type="slidenum">
              <a:rPr lang="en-US" smtClean="0"/>
              <a:pPr/>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endParaRPr lang="en-CA" smtClean="0"/>
          </a:p>
        </p:txBody>
      </p:sp>
      <p:sp>
        <p:nvSpPr>
          <p:cNvPr id="54276" name="Slide Number Placeholder 3"/>
          <p:cNvSpPr>
            <a:spLocks noGrp="1"/>
          </p:cNvSpPr>
          <p:nvPr>
            <p:ph type="sldNum" sz="quarter" idx="5"/>
          </p:nvPr>
        </p:nvSpPr>
        <p:spPr bwMode="auto">
          <a:noFill/>
          <a:ln>
            <a:miter lim="800000"/>
            <a:headEnd/>
            <a:tailEnd/>
          </a:ln>
        </p:spPr>
        <p:txBody>
          <a:bodyPr/>
          <a:lstStyle/>
          <a:p>
            <a:fld id="{0BFF3F5A-80EF-4DBA-AB0B-205EC2547E2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endParaRPr lang="en-CA" smtClean="0"/>
          </a:p>
        </p:txBody>
      </p:sp>
      <p:sp>
        <p:nvSpPr>
          <p:cNvPr id="55300" name="Slide Number Placeholder 3"/>
          <p:cNvSpPr>
            <a:spLocks noGrp="1"/>
          </p:cNvSpPr>
          <p:nvPr>
            <p:ph type="sldNum" sz="quarter" idx="5"/>
          </p:nvPr>
        </p:nvSpPr>
        <p:spPr bwMode="auto">
          <a:noFill/>
          <a:ln>
            <a:miter lim="800000"/>
            <a:headEnd/>
            <a:tailEnd/>
          </a:ln>
        </p:spPr>
        <p:txBody>
          <a:bodyPr/>
          <a:lstStyle/>
          <a:p>
            <a:fld id="{15E59F8D-3F05-495C-A065-41ADE151211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B4462808-9649-44F5-8243-74940150F48D}" type="slidenum">
              <a:rPr lang="en-CA" smtClean="0"/>
              <a:pPr/>
              <a:t>7</a:t>
            </a:fld>
            <a:endParaRPr lang="en-CA"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pPr marL="228600" indent="-228600" eaLnBrk="1" hangingPunct="1">
              <a:spcBef>
                <a:spcPct val="0"/>
              </a:spcBef>
              <a:buFontTx/>
              <a:buChar char="•"/>
            </a:pPr>
            <a:r>
              <a:rPr lang="en-CA" dirty="0" err="1" smtClean="0"/>
              <a:t>Lidere</a:t>
            </a:r>
            <a:r>
              <a:rPr lang="en-CA" dirty="0" smtClean="0"/>
              <a:t> </a:t>
            </a:r>
            <a:r>
              <a:rPr lang="en-CA" dirty="0" err="1" smtClean="0"/>
              <a:t>una</a:t>
            </a:r>
            <a:r>
              <a:rPr lang="en-CA" dirty="0" smtClean="0"/>
              <a:t> </a:t>
            </a:r>
            <a:r>
              <a:rPr lang="en-CA" dirty="0" err="1" smtClean="0"/>
              <a:t>pequeña</a:t>
            </a:r>
            <a:r>
              <a:rPr lang="en-CA" dirty="0" smtClean="0"/>
              <a:t> </a:t>
            </a:r>
            <a:r>
              <a:rPr lang="en-CA" dirty="0" err="1" smtClean="0"/>
              <a:t>actividad</a:t>
            </a:r>
            <a:r>
              <a:rPr lang="en-CA" dirty="0" smtClean="0"/>
              <a:t> de </a:t>
            </a:r>
            <a:r>
              <a:rPr lang="en-CA" dirty="0" err="1" smtClean="0"/>
              <a:t>discusión</a:t>
            </a:r>
            <a:r>
              <a:rPr lang="en-CA" dirty="0" smtClean="0"/>
              <a:t> </a:t>
            </a:r>
            <a:r>
              <a:rPr lang="en-CA" dirty="0" err="1" smtClean="0"/>
              <a:t>grupal</a:t>
            </a:r>
            <a:r>
              <a:rPr lang="en-CA" dirty="0" smtClean="0"/>
              <a:t> </a:t>
            </a:r>
            <a:r>
              <a:rPr lang="en-CA" dirty="0" err="1" smtClean="0"/>
              <a:t>para</a:t>
            </a:r>
            <a:r>
              <a:rPr lang="en-CA" dirty="0" smtClean="0"/>
              <a:t> </a:t>
            </a:r>
            <a:r>
              <a:rPr lang="en-CA" dirty="0" err="1" smtClean="0"/>
              <a:t>hacer</a:t>
            </a:r>
            <a:r>
              <a:rPr lang="en-CA" dirty="0" smtClean="0"/>
              <a:t> </a:t>
            </a:r>
            <a:r>
              <a:rPr lang="en-CA" dirty="0" err="1" smtClean="0"/>
              <a:t>que</a:t>
            </a:r>
            <a:r>
              <a:rPr lang="en-CA" dirty="0" smtClean="0"/>
              <a:t> los </a:t>
            </a:r>
            <a:r>
              <a:rPr lang="en-CA" dirty="0" err="1" smtClean="0"/>
              <a:t>participantes</a:t>
            </a:r>
            <a:r>
              <a:rPr lang="en-CA" dirty="0" smtClean="0"/>
              <a:t> </a:t>
            </a:r>
            <a:r>
              <a:rPr lang="en-CA" dirty="0" err="1" smtClean="0"/>
              <a:t>identifiquen</a:t>
            </a:r>
            <a:r>
              <a:rPr lang="en-CA" dirty="0" smtClean="0"/>
              <a:t> </a:t>
            </a:r>
            <a:r>
              <a:rPr lang="en-CA" dirty="0" err="1" smtClean="0"/>
              <a:t>diferentes</a:t>
            </a:r>
            <a:r>
              <a:rPr lang="en-CA" baseline="0" dirty="0" smtClean="0"/>
              <a:t> </a:t>
            </a:r>
            <a:r>
              <a:rPr lang="en-CA" baseline="0" dirty="0" err="1" smtClean="0"/>
              <a:t>opciones</a:t>
            </a:r>
            <a:r>
              <a:rPr lang="en-CA" baseline="0" dirty="0" smtClean="0"/>
              <a:t> de </a:t>
            </a:r>
            <a:r>
              <a:rPr lang="en-CA" baseline="0" dirty="0" err="1" smtClean="0"/>
              <a:t>TANDAS</a:t>
            </a:r>
            <a:r>
              <a:rPr lang="en-CA" baseline="0" dirty="0" smtClean="0"/>
              <a:t> </a:t>
            </a:r>
            <a:r>
              <a:rPr lang="en-CA" baseline="0" dirty="0" err="1" smtClean="0"/>
              <a:t>que</a:t>
            </a:r>
            <a:r>
              <a:rPr lang="en-CA" baseline="0" dirty="0" smtClean="0"/>
              <a:t> se </a:t>
            </a:r>
            <a:r>
              <a:rPr lang="en-CA" baseline="0" dirty="0" err="1" smtClean="0"/>
              <a:t>están</a:t>
            </a:r>
            <a:r>
              <a:rPr lang="en-CA" baseline="0" dirty="0" smtClean="0"/>
              <a:t> </a:t>
            </a:r>
            <a:r>
              <a:rPr lang="en-CA" baseline="0" dirty="0" err="1" smtClean="0"/>
              <a:t>usando</a:t>
            </a:r>
            <a:r>
              <a:rPr lang="en-CA" baseline="0" dirty="0" smtClean="0"/>
              <a:t> </a:t>
            </a:r>
            <a:r>
              <a:rPr lang="en-CA" baseline="0" dirty="0" err="1" smtClean="0"/>
              <a:t>actualmente</a:t>
            </a:r>
            <a:r>
              <a:rPr lang="en-CA" baseline="0" dirty="0" smtClean="0"/>
              <a:t> en </a:t>
            </a:r>
            <a:r>
              <a:rPr lang="en-CA" baseline="0" dirty="0" err="1" smtClean="0"/>
              <a:t>sus</a:t>
            </a:r>
            <a:r>
              <a:rPr lang="en-CA" baseline="0" dirty="0" smtClean="0"/>
              <a:t> </a:t>
            </a:r>
            <a:r>
              <a:rPr lang="en-CA" baseline="0" dirty="0" err="1" smtClean="0"/>
              <a:t>países</a:t>
            </a:r>
            <a:r>
              <a:rPr lang="en-CA" baseline="0" dirty="0" smtClean="0"/>
              <a:t>. </a:t>
            </a:r>
            <a:endParaRPr lang="en-CA" dirty="0" smtClean="0"/>
          </a:p>
          <a:p>
            <a:pPr marL="228600" indent="-228600" eaLnBrk="1" hangingPunct="1">
              <a:spcBef>
                <a:spcPct val="0"/>
              </a:spcBef>
              <a:buFontTx/>
              <a:buChar char="•"/>
            </a:pPr>
            <a:r>
              <a:rPr lang="en-CA" dirty="0" err="1" smtClean="0"/>
              <a:t>Divida</a:t>
            </a:r>
            <a:r>
              <a:rPr lang="en-CA" dirty="0" smtClean="0"/>
              <a:t> a los </a:t>
            </a:r>
            <a:r>
              <a:rPr lang="en-CA" dirty="0" err="1" smtClean="0"/>
              <a:t>participantes</a:t>
            </a:r>
            <a:r>
              <a:rPr lang="en-CA" dirty="0" smtClean="0"/>
              <a:t> en </a:t>
            </a:r>
            <a:r>
              <a:rPr lang="en-CA" dirty="0" err="1" smtClean="0"/>
              <a:t>pequeños</a:t>
            </a:r>
            <a:r>
              <a:rPr lang="en-CA" baseline="0" dirty="0" smtClean="0"/>
              <a:t> </a:t>
            </a:r>
            <a:r>
              <a:rPr lang="en-CA" baseline="0" dirty="0" err="1" smtClean="0"/>
              <a:t>grupos</a:t>
            </a:r>
            <a:r>
              <a:rPr lang="en-CA" baseline="0" dirty="0" smtClean="0"/>
              <a:t> de 4 o 5 personas. </a:t>
            </a:r>
            <a:r>
              <a:rPr lang="en-CA" baseline="0" dirty="0" err="1" smtClean="0"/>
              <a:t>Intente</a:t>
            </a:r>
            <a:r>
              <a:rPr lang="en-CA" baseline="0" dirty="0" smtClean="0"/>
              <a:t> </a:t>
            </a:r>
            <a:r>
              <a:rPr lang="en-CA" baseline="0" dirty="0" err="1" smtClean="0"/>
              <a:t>tener</a:t>
            </a:r>
            <a:r>
              <a:rPr lang="en-CA" baseline="0" dirty="0" smtClean="0"/>
              <a:t> a </a:t>
            </a:r>
            <a:r>
              <a:rPr lang="en-CA" baseline="0" dirty="0" err="1" smtClean="0"/>
              <a:t>las</a:t>
            </a:r>
            <a:r>
              <a:rPr lang="en-CA" baseline="0" dirty="0" smtClean="0"/>
              <a:t> </a:t>
            </a:r>
            <a:r>
              <a:rPr lang="en-CA" baseline="0" dirty="0" err="1" smtClean="0"/>
              <a:t>diferentes</a:t>
            </a:r>
            <a:r>
              <a:rPr lang="en-CA" baseline="0" dirty="0" smtClean="0"/>
              <a:t> </a:t>
            </a:r>
            <a:r>
              <a:rPr lang="en-CA" baseline="0" dirty="0" err="1" smtClean="0"/>
              <a:t>autoridades</a:t>
            </a:r>
            <a:r>
              <a:rPr lang="en-CA" baseline="0" dirty="0" smtClean="0"/>
              <a:t> </a:t>
            </a:r>
            <a:r>
              <a:rPr lang="en-CA" baseline="0" dirty="0" err="1" smtClean="0"/>
              <a:t>gubernamentales</a:t>
            </a:r>
            <a:r>
              <a:rPr lang="en-CA" baseline="0" dirty="0" smtClean="0"/>
              <a:t> </a:t>
            </a:r>
            <a:r>
              <a:rPr lang="en-CA" baseline="0" dirty="0" err="1" smtClean="0"/>
              <a:t>represntadas</a:t>
            </a:r>
            <a:r>
              <a:rPr lang="en-CA" baseline="0" dirty="0" smtClean="0"/>
              <a:t> en </a:t>
            </a:r>
            <a:r>
              <a:rPr lang="en-CA" baseline="0" dirty="0" err="1" smtClean="0"/>
              <a:t>cada</a:t>
            </a:r>
            <a:r>
              <a:rPr lang="en-CA" baseline="0" dirty="0" smtClean="0"/>
              <a:t> </a:t>
            </a:r>
            <a:r>
              <a:rPr lang="en-CA" baseline="0" dirty="0" err="1" smtClean="0"/>
              <a:t>grupo</a:t>
            </a:r>
            <a:r>
              <a:rPr lang="en-CA" baseline="0" dirty="0" smtClean="0"/>
              <a:t>. </a:t>
            </a:r>
            <a:endParaRPr lang="en-US" dirty="0" smtClean="0"/>
          </a:p>
          <a:p>
            <a:pPr marL="228600" indent="-228600" eaLnBrk="1" hangingPunct="1">
              <a:spcBef>
                <a:spcPct val="0"/>
              </a:spcBef>
              <a:buFontTx/>
              <a:buChar char="•"/>
            </a:pPr>
            <a:r>
              <a:rPr lang="en-CA" dirty="0" err="1" smtClean="0"/>
              <a:t>Pida</a:t>
            </a:r>
            <a:r>
              <a:rPr lang="en-CA" dirty="0" smtClean="0"/>
              <a:t> a los </a:t>
            </a:r>
            <a:r>
              <a:rPr lang="en-CA" dirty="0" err="1" smtClean="0"/>
              <a:t>participantes</a:t>
            </a:r>
            <a:r>
              <a:rPr lang="en-CA" dirty="0" smtClean="0"/>
              <a:t> </a:t>
            </a:r>
            <a:r>
              <a:rPr lang="en-CA" dirty="0" err="1" smtClean="0"/>
              <a:t>que</a:t>
            </a:r>
            <a:r>
              <a:rPr lang="en-CA" dirty="0" smtClean="0"/>
              <a:t> </a:t>
            </a:r>
            <a:r>
              <a:rPr lang="en-CA" dirty="0" err="1" smtClean="0"/>
              <a:t>discutan</a:t>
            </a:r>
            <a:r>
              <a:rPr lang="en-CA" dirty="0" smtClean="0"/>
              <a:t> </a:t>
            </a:r>
            <a:r>
              <a:rPr lang="en-CA" dirty="0" err="1" smtClean="0"/>
              <a:t>sobre</a:t>
            </a:r>
            <a:r>
              <a:rPr lang="en-CA" dirty="0" smtClean="0"/>
              <a:t> </a:t>
            </a:r>
            <a:r>
              <a:rPr lang="en-CA" dirty="0" err="1" smtClean="0"/>
              <a:t>las</a:t>
            </a:r>
            <a:r>
              <a:rPr lang="en-CA" dirty="0" smtClean="0"/>
              <a:t> </a:t>
            </a:r>
            <a:r>
              <a:rPr lang="en-CA" dirty="0" err="1" smtClean="0"/>
              <a:t>diferentes</a:t>
            </a:r>
            <a:r>
              <a:rPr lang="en-CA" dirty="0" smtClean="0"/>
              <a:t> </a:t>
            </a:r>
            <a:r>
              <a:rPr lang="en-CA" dirty="0" err="1" smtClean="0"/>
              <a:t>opciones</a:t>
            </a:r>
            <a:r>
              <a:rPr lang="en-CA" dirty="0" smtClean="0"/>
              <a:t> de </a:t>
            </a:r>
            <a:r>
              <a:rPr lang="en-CA" dirty="0" err="1" smtClean="0"/>
              <a:t>TANDAS</a:t>
            </a:r>
            <a:r>
              <a:rPr lang="en-CA" dirty="0" smtClean="0"/>
              <a:t> </a:t>
            </a:r>
            <a:r>
              <a:rPr lang="en-CA" dirty="0" err="1" smtClean="0"/>
              <a:t>que</a:t>
            </a:r>
            <a:r>
              <a:rPr lang="en-CA" dirty="0" smtClean="0"/>
              <a:t> se </a:t>
            </a:r>
            <a:r>
              <a:rPr lang="en-CA" dirty="0" err="1" smtClean="0"/>
              <a:t>estén</a:t>
            </a:r>
            <a:r>
              <a:rPr lang="en-CA" dirty="0" smtClean="0"/>
              <a:t> </a:t>
            </a:r>
            <a:r>
              <a:rPr lang="en-CA" dirty="0" err="1" smtClean="0"/>
              <a:t>usando</a:t>
            </a:r>
            <a:r>
              <a:rPr lang="en-CA" dirty="0" smtClean="0"/>
              <a:t> en</a:t>
            </a:r>
            <a:r>
              <a:rPr lang="en-CA" baseline="0" dirty="0" smtClean="0"/>
              <a:t> la </a:t>
            </a:r>
            <a:r>
              <a:rPr lang="en-CA" baseline="0" dirty="0" err="1" smtClean="0"/>
              <a:t>actualidad</a:t>
            </a:r>
            <a:r>
              <a:rPr lang="en-CA" baseline="0" dirty="0" smtClean="0"/>
              <a:t> en </a:t>
            </a:r>
            <a:r>
              <a:rPr lang="en-CA" baseline="0" dirty="0" err="1" smtClean="0"/>
              <a:t>su</a:t>
            </a:r>
            <a:r>
              <a:rPr lang="en-CA" baseline="0" dirty="0" smtClean="0"/>
              <a:t> </a:t>
            </a:r>
            <a:r>
              <a:rPr lang="en-CA" baseline="0" dirty="0" err="1" smtClean="0"/>
              <a:t>país</a:t>
            </a:r>
            <a:r>
              <a:rPr lang="en-CA" baseline="0" dirty="0" smtClean="0"/>
              <a:t>. </a:t>
            </a:r>
            <a:endParaRPr lang="en-CA" dirty="0" smtClean="0"/>
          </a:p>
          <a:p>
            <a:pPr marL="228600" indent="-228600" eaLnBrk="1" hangingPunct="1">
              <a:spcBef>
                <a:spcPct val="0"/>
              </a:spcBef>
              <a:buFontTx/>
              <a:buChar char="•"/>
            </a:pPr>
            <a:r>
              <a:rPr lang="en-CA" dirty="0" err="1" smtClean="0"/>
              <a:t>Después</a:t>
            </a:r>
            <a:r>
              <a:rPr lang="en-CA" dirty="0" smtClean="0"/>
              <a:t> de 10 </a:t>
            </a:r>
            <a:r>
              <a:rPr lang="en-CA" dirty="0" err="1" smtClean="0"/>
              <a:t>minutos</a:t>
            </a:r>
            <a:r>
              <a:rPr lang="en-CA" dirty="0" smtClean="0"/>
              <a:t>, </a:t>
            </a:r>
            <a:r>
              <a:rPr lang="en-CA" dirty="0" err="1" smtClean="0"/>
              <a:t>junte</a:t>
            </a:r>
            <a:r>
              <a:rPr lang="en-CA" dirty="0" smtClean="0"/>
              <a:t> los </a:t>
            </a:r>
            <a:r>
              <a:rPr lang="en-CA" dirty="0" err="1" smtClean="0"/>
              <a:t>grupos</a:t>
            </a:r>
            <a:r>
              <a:rPr lang="en-CA" dirty="0" smtClean="0"/>
              <a:t> </a:t>
            </a:r>
            <a:r>
              <a:rPr lang="en-CA" dirty="0" err="1" smtClean="0"/>
              <a:t>pequeños</a:t>
            </a:r>
            <a:r>
              <a:rPr lang="en-CA" baseline="0" dirty="0" smtClean="0"/>
              <a:t> en el </a:t>
            </a:r>
            <a:r>
              <a:rPr lang="en-CA" baseline="0" dirty="0" err="1" smtClean="0"/>
              <a:t>grupo</a:t>
            </a:r>
            <a:r>
              <a:rPr lang="en-CA" baseline="0" dirty="0" smtClean="0"/>
              <a:t> </a:t>
            </a:r>
            <a:r>
              <a:rPr lang="en-CA" baseline="0" dirty="0" err="1" smtClean="0"/>
              <a:t>grande</a:t>
            </a:r>
            <a:r>
              <a:rPr lang="en-CA" baseline="0" dirty="0" smtClean="0"/>
              <a:t>. </a:t>
            </a:r>
            <a:r>
              <a:rPr lang="en-CA" baseline="0" dirty="0" err="1" smtClean="0"/>
              <a:t>Pregunte</a:t>
            </a:r>
            <a:r>
              <a:rPr lang="en-CA" baseline="0" dirty="0" smtClean="0"/>
              <a:t> a </a:t>
            </a:r>
            <a:r>
              <a:rPr lang="en-CA" baseline="0" dirty="0" err="1" smtClean="0"/>
              <a:t>una</a:t>
            </a:r>
            <a:r>
              <a:rPr lang="en-CA" baseline="0" dirty="0" smtClean="0"/>
              <a:t> persona de </a:t>
            </a:r>
            <a:r>
              <a:rPr lang="en-CA" baseline="0" dirty="0" err="1" smtClean="0"/>
              <a:t>cada</a:t>
            </a:r>
            <a:r>
              <a:rPr lang="en-CA" baseline="0" dirty="0" smtClean="0"/>
              <a:t> </a:t>
            </a:r>
            <a:r>
              <a:rPr lang="en-CA" baseline="0" dirty="0" err="1" smtClean="0"/>
              <a:t>grupo</a:t>
            </a:r>
            <a:r>
              <a:rPr lang="en-CA" baseline="0" dirty="0" smtClean="0"/>
              <a:t> </a:t>
            </a:r>
            <a:r>
              <a:rPr lang="en-CA" baseline="0" dirty="0" err="1" smtClean="0"/>
              <a:t>pequeño</a:t>
            </a:r>
            <a:r>
              <a:rPr lang="en-CA" baseline="0" dirty="0" smtClean="0"/>
              <a:t> </a:t>
            </a:r>
            <a:r>
              <a:rPr lang="en-CA" baseline="0" dirty="0" err="1" smtClean="0"/>
              <a:t>que</a:t>
            </a:r>
            <a:r>
              <a:rPr lang="en-CA" baseline="0" dirty="0" smtClean="0"/>
              <a:t> </a:t>
            </a:r>
            <a:r>
              <a:rPr lang="en-CA" baseline="0" dirty="0" err="1" smtClean="0"/>
              <a:t>resuma</a:t>
            </a:r>
            <a:r>
              <a:rPr lang="en-CA" baseline="0" dirty="0" smtClean="0"/>
              <a:t> la </a:t>
            </a:r>
            <a:r>
              <a:rPr lang="en-CA" baseline="0" dirty="0" err="1" smtClean="0"/>
              <a:t>discusión</a:t>
            </a:r>
            <a:r>
              <a:rPr lang="en-CA" baseline="0" dirty="0" smtClean="0"/>
              <a:t> </a:t>
            </a:r>
            <a:r>
              <a:rPr lang="en-CA" baseline="0" dirty="0" err="1" smtClean="0"/>
              <a:t>mantenida</a:t>
            </a:r>
            <a:r>
              <a:rPr lang="en-CA" baseline="0" dirty="0" smtClean="0"/>
              <a:t> en </a:t>
            </a:r>
            <a:r>
              <a:rPr lang="en-CA" baseline="0" dirty="0" err="1" smtClean="0"/>
              <a:t>frente</a:t>
            </a:r>
            <a:r>
              <a:rPr lang="en-CA" baseline="0" dirty="0" smtClean="0"/>
              <a:t> del </a:t>
            </a:r>
            <a:r>
              <a:rPr lang="en-CA" baseline="0" dirty="0" err="1" smtClean="0"/>
              <a:t>grupo</a:t>
            </a:r>
            <a:r>
              <a:rPr lang="en-CA" baseline="0" dirty="0" smtClean="0"/>
              <a:t> </a:t>
            </a:r>
            <a:r>
              <a:rPr lang="en-CA" baseline="0" dirty="0" err="1" smtClean="0"/>
              <a:t>grande</a:t>
            </a:r>
            <a:r>
              <a:rPr lang="en-CA" baseline="0" dirty="0" smtClean="0"/>
              <a:t>. </a:t>
            </a:r>
            <a:endParaRPr lang="en-US" dirty="0" smtClean="0"/>
          </a:p>
          <a:p>
            <a:pPr marL="228600" indent="-228600" eaLnBrk="1" hangingPunct="1">
              <a:spcBef>
                <a:spcPct val="0"/>
              </a:spcBef>
              <a:buFontTx/>
              <a:buChar char="•"/>
            </a:pPr>
            <a:r>
              <a:rPr lang="en-CA" dirty="0" err="1" smtClean="0"/>
              <a:t>Haga</a:t>
            </a:r>
            <a:r>
              <a:rPr lang="en-CA" dirty="0" smtClean="0"/>
              <a:t> </a:t>
            </a:r>
            <a:r>
              <a:rPr lang="en-CA" dirty="0" err="1" smtClean="0"/>
              <a:t>una</a:t>
            </a:r>
            <a:r>
              <a:rPr lang="en-CA" dirty="0" smtClean="0"/>
              <a:t> </a:t>
            </a:r>
            <a:r>
              <a:rPr lang="en-CA" dirty="0" err="1" smtClean="0"/>
              <a:t>lista</a:t>
            </a:r>
            <a:r>
              <a:rPr lang="en-CA" dirty="0" smtClean="0"/>
              <a:t> de </a:t>
            </a:r>
            <a:r>
              <a:rPr lang="en-CA" dirty="0" err="1" smtClean="0"/>
              <a:t>las</a:t>
            </a:r>
            <a:r>
              <a:rPr lang="en-CA" dirty="0" smtClean="0"/>
              <a:t> </a:t>
            </a:r>
            <a:r>
              <a:rPr lang="en-CA" dirty="0" err="1" smtClean="0"/>
              <a:t>opciones</a:t>
            </a:r>
            <a:r>
              <a:rPr lang="en-CA" baseline="0" dirty="0" smtClean="0"/>
              <a:t> en un </a:t>
            </a:r>
            <a:r>
              <a:rPr lang="en-CA" baseline="0" dirty="0" err="1" smtClean="0"/>
              <a:t>rotafolio</a:t>
            </a:r>
            <a:r>
              <a:rPr lang="en-CA" baseline="0" dirty="0" smtClean="0"/>
              <a:t> </a:t>
            </a:r>
            <a:r>
              <a:rPr lang="en-CA" baseline="0" dirty="0" err="1" smtClean="0"/>
              <a:t>llamada</a:t>
            </a:r>
            <a:r>
              <a:rPr lang="en-CA" baseline="0" dirty="0" smtClean="0"/>
              <a:t>: </a:t>
            </a:r>
            <a:r>
              <a:rPr lang="en-CA" i="1" baseline="0" dirty="0" err="1" smtClean="0"/>
              <a:t>Tratamientos</a:t>
            </a:r>
            <a:r>
              <a:rPr lang="en-CA" i="1" baseline="0" dirty="0" smtClean="0"/>
              <a:t> de </a:t>
            </a:r>
            <a:r>
              <a:rPr lang="en-CA" i="1" baseline="0" dirty="0" err="1" smtClean="0"/>
              <a:t>agua</a:t>
            </a:r>
            <a:r>
              <a:rPr lang="en-CA" i="1" baseline="0" dirty="0" smtClean="0"/>
              <a:t> a </a:t>
            </a:r>
            <a:r>
              <a:rPr lang="en-CA" i="1" baseline="0" dirty="0" err="1" smtClean="0"/>
              <a:t>nivel</a:t>
            </a:r>
            <a:r>
              <a:rPr lang="en-CA" i="1" baseline="0" dirty="0" smtClean="0"/>
              <a:t> </a:t>
            </a:r>
            <a:r>
              <a:rPr lang="en-CA" i="1" baseline="0" dirty="0" err="1" smtClean="0"/>
              <a:t>domiciliar</a:t>
            </a:r>
            <a:r>
              <a:rPr lang="en-CA" i="1" baseline="0" dirty="0" smtClean="0"/>
              <a:t> </a:t>
            </a:r>
            <a:r>
              <a:rPr lang="en-CA" i="1" baseline="0" dirty="0" err="1" smtClean="0"/>
              <a:t>actuales</a:t>
            </a:r>
            <a:endParaRPr lang="en-CA" i="1" dirty="0" smtClean="0"/>
          </a:p>
          <a:p>
            <a:pPr marL="228600" indent="-228600" eaLnBrk="1" hangingPunct="1">
              <a:spcBef>
                <a:spcPct val="0"/>
              </a:spcBef>
            </a:pPr>
            <a:endParaRPr lang="en-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FA0573F4-105B-4B9F-8222-8FC05BC5F93D}" type="slidenum">
              <a:rPr lang="en-CA" smtClean="0"/>
              <a:pPr/>
              <a:t>8</a:t>
            </a:fld>
            <a:endParaRPr lang="en-CA"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eaLnBrk="1" hangingPunct="1">
              <a:spcBef>
                <a:spcPct val="0"/>
              </a:spcBef>
              <a:buFontTx/>
              <a:buChar char="•"/>
            </a:pPr>
            <a:r>
              <a:rPr lang="en-GB" b="1" dirty="0" err="1" smtClean="0"/>
              <a:t>Sedimentación</a:t>
            </a:r>
            <a:r>
              <a:rPr lang="en-GB" b="1" dirty="0" smtClean="0"/>
              <a:t>  </a:t>
            </a:r>
            <a:r>
              <a:rPr lang="en-GB" b="0" dirty="0" err="1" smtClean="0"/>
              <a:t>es</a:t>
            </a:r>
            <a:r>
              <a:rPr lang="en-GB" b="0" baseline="0" dirty="0" smtClean="0"/>
              <a:t> un </a:t>
            </a:r>
            <a:r>
              <a:rPr lang="en-GB" b="0" baseline="0" dirty="0" err="1" smtClean="0"/>
              <a:t>proceso</a:t>
            </a:r>
            <a:r>
              <a:rPr lang="en-GB" b="0" baseline="0" dirty="0" smtClean="0"/>
              <a:t> de </a:t>
            </a:r>
            <a:r>
              <a:rPr lang="en-GB" b="0" baseline="0" dirty="0" err="1" smtClean="0"/>
              <a:t>tratamiento</a:t>
            </a:r>
            <a:r>
              <a:rPr lang="en-GB" b="0" baseline="0" dirty="0" smtClean="0"/>
              <a:t> </a:t>
            </a:r>
            <a:r>
              <a:rPr lang="en-GB" b="0" baseline="0" dirty="0" err="1" smtClean="0"/>
              <a:t>físico</a:t>
            </a:r>
            <a:r>
              <a:rPr lang="en-GB" b="0" baseline="0" dirty="0" smtClean="0"/>
              <a:t> </a:t>
            </a:r>
            <a:r>
              <a:rPr lang="en-GB" b="0" baseline="0" dirty="0" err="1" smtClean="0"/>
              <a:t>usado</a:t>
            </a:r>
            <a:r>
              <a:rPr lang="en-GB" b="0" baseline="0" dirty="0" smtClean="0"/>
              <a:t> </a:t>
            </a:r>
            <a:r>
              <a:rPr lang="en-GB" b="0" baseline="0" dirty="0" err="1" smtClean="0"/>
              <a:t>para</a:t>
            </a:r>
            <a:r>
              <a:rPr lang="en-GB" b="0" baseline="0" dirty="0" smtClean="0"/>
              <a:t> </a:t>
            </a:r>
            <a:r>
              <a:rPr lang="en-GB" b="0" baseline="0" dirty="0" err="1" smtClean="0"/>
              <a:t>reducir</a:t>
            </a:r>
            <a:r>
              <a:rPr lang="en-GB" b="0" baseline="0" dirty="0" smtClean="0"/>
              <a:t> la </a:t>
            </a:r>
            <a:r>
              <a:rPr lang="en-GB" b="0" baseline="0" dirty="0" err="1" smtClean="0"/>
              <a:t>turbidez</a:t>
            </a:r>
            <a:r>
              <a:rPr lang="en-GB" b="0" baseline="0" dirty="0" smtClean="0"/>
              <a:t> del </a:t>
            </a:r>
            <a:r>
              <a:rPr lang="en-GB" b="0" baseline="0" dirty="0" err="1" smtClean="0"/>
              <a:t>agua</a:t>
            </a:r>
            <a:r>
              <a:rPr lang="en-GB" b="0" baseline="0" dirty="0" smtClean="0"/>
              <a:t>.</a:t>
            </a:r>
            <a:endParaRPr lang="en-GB" dirty="0" smtClean="0"/>
          </a:p>
          <a:p>
            <a:pPr eaLnBrk="1" hangingPunct="1">
              <a:spcBef>
                <a:spcPct val="0"/>
              </a:spcBef>
              <a:buFontTx/>
              <a:buChar char="•"/>
            </a:pPr>
            <a:r>
              <a:rPr lang="en-GB" dirty="0" smtClean="0"/>
              <a:t>Los virus, </a:t>
            </a:r>
            <a:r>
              <a:rPr lang="en-GB" dirty="0" err="1" smtClean="0"/>
              <a:t>bacterias</a:t>
            </a:r>
            <a:r>
              <a:rPr lang="en-GB" dirty="0" smtClean="0"/>
              <a:t> y los </a:t>
            </a:r>
            <a:r>
              <a:rPr lang="en-GB" dirty="0" err="1" smtClean="0"/>
              <a:t>protozoos</a:t>
            </a:r>
            <a:r>
              <a:rPr lang="en-GB" baseline="0" dirty="0" smtClean="0"/>
              <a:t> </a:t>
            </a:r>
            <a:r>
              <a:rPr lang="en-GB" baseline="0" dirty="0" err="1" smtClean="0"/>
              <a:t>más</a:t>
            </a:r>
            <a:r>
              <a:rPr lang="en-GB" baseline="0" dirty="0" smtClean="0"/>
              <a:t> </a:t>
            </a:r>
            <a:r>
              <a:rPr lang="en-GB" baseline="0" dirty="0" err="1" smtClean="0"/>
              <a:t>pequeños</a:t>
            </a:r>
            <a:r>
              <a:rPr lang="en-GB" baseline="0" dirty="0" smtClean="0"/>
              <a:t> son </a:t>
            </a:r>
            <a:r>
              <a:rPr lang="en-GB" baseline="0" dirty="0" err="1" smtClean="0"/>
              <a:t>demasiado</a:t>
            </a:r>
            <a:r>
              <a:rPr lang="en-GB" baseline="0" dirty="0" smtClean="0"/>
              <a:t> </a:t>
            </a:r>
            <a:r>
              <a:rPr lang="en-GB" baseline="0" dirty="0" err="1" smtClean="0"/>
              <a:t>pequeños</a:t>
            </a:r>
            <a:r>
              <a:rPr lang="en-GB" baseline="0" dirty="0" smtClean="0"/>
              <a:t> </a:t>
            </a:r>
            <a:r>
              <a:rPr lang="en-GB" baseline="0" dirty="0" err="1" smtClean="0"/>
              <a:t>para</a:t>
            </a:r>
            <a:r>
              <a:rPr lang="en-GB" baseline="0" dirty="0" smtClean="0"/>
              <a:t> </a:t>
            </a:r>
            <a:r>
              <a:rPr lang="en-GB" baseline="0" dirty="0" err="1" smtClean="0"/>
              <a:t>depositarse</a:t>
            </a:r>
            <a:r>
              <a:rPr lang="en-GB" baseline="0" dirty="0" smtClean="0"/>
              <a:t> </a:t>
            </a:r>
            <a:r>
              <a:rPr lang="en-GB" baseline="0" dirty="0" err="1" smtClean="0"/>
              <a:t>por</a:t>
            </a:r>
            <a:r>
              <a:rPr lang="en-GB" baseline="0" dirty="0" smtClean="0"/>
              <a:t> </a:t>
            </a:r>
            <a:r>
              <a:rPr lang="en-GB" baseline="0" dirty="0" err="1" smtClean="0"/>
              <a:t>gravedad</a:t>
            </a:r>
            <a:r>
              <a:rPr lang="en-GB" baseline="0" dirty="0" smtClean="0"/>
              <a:t>, </a:t>
            </a:r>
            <a:r>
              <a:rPr lang="en-GB" baseline="0" dirty="0" err="1" smtClean="0"/>
              <a:t>pero</a:t>
            </a:r>
            <a:r>
              <a:rPr lang="en-GB" baseline="0" dirty="0" smtClean="0"/>
              <a:t> </a:t>
            </a:r>
            <a:r>
              <a:rPr lang="en-GB" baseline="0" dirty="0" err="1" smtClean="0"/>
              <a:t>estos</a:t>
            </a:r>
            <a:r>
              <a:rPr lang="en-GB" baseline="0" dirty="0" smtClean="0"/>
              <a:t> </a:t>
            </a:r>
            <a:r>
              <a:rPr lang="en-GB" baseline="0" dirty="0" err="1" smtClean="0"/>
              <a:t>patógenos</a:t>
            </a:r>
            <a:r>
              <a:rPr lang="en-GB" baseline="0" dirty="0" smtClean="0"/>
              <a:t> se </a:t>
            </a:r>
            <a:r>
              <a:rPr lang="en-GB" baseline="0" dirty="0" err="1" smtClean="0"/>
              <a:t>pueden</a:t>
            </a:r>
            <a:r>
              <a:rPr lang="en-GB" baseline="0" dirty="0" smtClean="0"/>
              <a:t> </a:t>
            </a:r>
            <a:r>
              <a:rPr lang="en-GB" baseline="0" dirty="0" err="1" smtClean="0"/>
              <a:t>pegar</a:t>
            </a:r>
            <a:r>
              <a:rPr lang="en-GB" baseline="0" dirty="0" smtClean="0"/>
              <a:t> a </a:t>
            </a:r>
            <a:r>
              <a:rPr lang="en-GB" baseline="0" dirty="0" err="1" smtClean="0"/>
              <a:t>partículas</a:t>
            </a:r>
            <a:r>
              <a:rPr lang="en-GB" baseline="0" dirty="0" smtClean="0"/>
              <a:t> </a:t>
            </a:r>
            <a:r>
              <a:rPr lang="en-GB" baseline="0" dirty="0" err="1" smtClean="0"/>
              <a:t>más</a:t>
            </a:r>
            <a:r>
              <a:rPr lang="en-GB" baseline="0" dirty="0" smtClean="0"/>
              <a:t> </a:t>
            </a:r>
            <a:r>
              <a:rPr lang="en-GB" baseline="0" dirty="0" err="1" smtClean="0"/>
              <a:t>grandes</a:t>
            </a:r>
            <a:r>
              <a:rPr lang="en-GB" baseline="0" dirty="0" smtClean="0"/>
              <a:t> en </a:t>
            </a:r>
            <a:r>
              <a:rPr lang="en-GB" baseline="0" dirty="0" err="1" smtClean="0"/>
              <a:t>suspensión</a:t>
            </a:r>
            <a:r>
              <a:rPr lang="en-GB" baseline="0" dirty="0" smtClean="0"/>
              <a:t> </a:t>
            </a:r>
            <a:r>
              <a:rPr lang="en-GB" baseline="0" dirty="0" err="1" smtClean="0"/>
              <a:t>que</a:t>
            </a:r>
            <a:r>
              <a:rPr lang="en-GB" baseline="0" dirty="0" smtClean="0"/>
              <a:t> </a:t>
            </a:r>
            <a:r>
              <a:rPr lang="en-GB" baseline="0" dirty="0" err="1" smtClean="0"/>
              <a:t>si</a:t>
            </a:r>
            <a:r>
              <a:rPr lang="en-GB" baseline="0" dirty="0" smtClean="0"/>
              <a:t> </a:t>
            </a:r>
            <a:r>
              <a:rPr lang="en-GB" baseline="0" dirty="0" err="1" smtClean="0"/>
              <a:t>sedimentan</a:t>
            </a:r>
            <a:r>
              <a:rPr lang="en-GB" baseline="0" dirty="0" smtClean="0"/>
              <a:t>. </a:t>
            </a:r>
            <a:endParaRPr lang="en-CA" dirty="0" smtClean="0"/>
          </a:p>
          <a:p>
            <a:pPr eaLnBrk="1" hangingPunct="1">
              <a:spcBef>
                <a:spcPct val="0"/>
              </a:spcBef>
              <a:buFontTx/>
              <a:buChar char="•"/>
            </a:pPr>
            <a:r>
              <a:rPr lang="en-GB" dirty="0" smtClean="0"/>
              <a:t>El </a:t>
            </a:r>
            <a:r>
              <a:rPr lang="en-GB" dirty="0" err="1" smtClean="0"/>
              <a:t>proceso</a:t>
            </a:r>
            <a:r>
              <a:rPr lang="en-GB" dirty="0" smtClean="0"/>
              <a:t> de </a:t>
            </a:r>
            <a:r>
              <a:rPr lang="en-GB" dirty="0" err="1" smtClean="0"/>
              <a:t>sedimentación</a:t>
            </a:r>
            <a:r>
              <a:rPr lang="en-GB" baseline="0" dirty="0" smtClean="0"/>
              <a:t> </a:t>
            </a:r>
            <a:r>
              <a:rPr lang="en-GB" baseline="0" dirty="0" err="1" smtClean="0"/>
              <a:t>puede</a:t>
            </a:r>
            <a:r>
              <a:rPr lang="en-GB" baseline="0" dirty="0" smtClean="0"/>
              <a:t> ser </a:t>
            </a:r>
            <a:r>
              <a:rPr lang="en-GB" baseline="0" dirty="0" err="1" smtClean="0"/>
              <a:t>acelarado</a:t>
            </a:r>
            <a:r>
              <a:rPr lang="en-GB" baseline="0" dirty="0" smtClean="0"/>
              <a:t> </a:t>
            </a:r>
            <a:r>
              <a:rPr lang="en-GB" baseline="0" dirty="0" err="1" smtClean="0"/>
              <a:t>añadiendo</a:t>
            </a:r>
            <a:r>
              <a:rPr lang="en-GB" baseline="0" dirty="0" smtClean="0"/>
              <a:t> </a:t>
            </a:r>
            <a:r>
              <a:rPr lang="en-GB" baseline="0" dirty="0" err="1" smtClean="0"/>
              <a:t>químicos</a:t>
            </a:r>
            <a:r>
              <a:rPr lang="en-GB" baseline="0" dirty="0" smtClean="0"/>
              <a:t> </a:t>
            </a:r>
            <a:r>
              <a:rPr lang="en-GB" baseline="0" dirty="0" err="1" smtClean="0"/>
              <a:t>especiales</a:t>
            </a:r>
            <a:r>
              <a:rPr lang="en-GB" baseline="0" dirty="0" smtClean="0"/>
              <a:t> o </a:t>
            </a:r>
            <a:r>
              <a:rPr lang="en-GB" baseline="0" dirty="0" err="1" smtClean="0"/>
              <a:t>plantas</a:t>
            </a:r>
            <a:r>
              <a:rPr lang="en-GB" baseline="0" dirty="0" smtClean="0"/>
              <a:t> </a:t>
            </a:r>
            <a:r>
              <a:rPr lang="en-GB" baseline="0" dirty="0" err="1" smtClean="0"/>
              <a:t>nativas</a:t>
            </a:r>
            <a:r>
              <a:rPr lang="en-GB" baseline="0" dirty="0" smtClean="0"/>
              <a:t> al </a:t>
            </a:r>
            <a:r>
              <a:rPr lang="en-GB" baseline="0" dirty="0" err="1" smtClean="0"/>
              <a:t>agua</a:t>
            </a:r>
            <a:r>
              <a:rPr lang="en-GB" baseline="0" dirty="0" smtClean="0"/>
              <a:t>, </a:t>
            </a:r>
            <a:r>
              <a:rPr lang="en-GB" baseline="0" dirty="0" err="1" smtClean="0"/>
              <a:t>conocidos</a:t>
            </a:r>
            <a:r>
              <a:rPr lang="en-GB" baseline="0" dirty="0" smtClean="0"/>
              <a:t> </a:t>
            </a:r>
            <a:r>
              <a:rPr lang="en-GB" baseline="0" dirty="0" err="1" smtClean="0"/>
              <a:t>como</a:t>
            </a:r>
            <a:r>
              <a:rPr lang="en-GB" baseline="0" dirty="0" smtClean="0"/>
              <a:t> </a:t>
            </a:r>
            <a:r>
              <a:rPr lang="en-GB" b="1" baseline="0" dirty="0" err="1" smtClean="0"/>
              <a:t>coagulantes</a:t>
            </a:r>
            <a:r>
              <a:rPr lang="en-GB" baseline="0" dirty="0" smtClean="0"/>
              <a:t>. </a:t>
            </a:r>
            <a:endParaRPr lang="en-GB" dirty="0" smtClean="0"/>
          </a:p>
          <a:p>
            <a:pPr eaLnBrk="1" hangingPunct="1">
              <a:spcBef>
                <a:spcPct val="0"/>
              </a:spcBef>
              <a:buFontTx/>
              <a:buChar char="•"/>
            </a:pPr>
            <a:r>
              <a:rPr lang="en-GB" dirty="0" smtClean="0"/>
              <a:t>Los </a:t>
            </a:r>
            <a:r>
              <a:rPr lang="en-GB" dirty="0" err="1" smtClean="0"/>
              <a:t>coagulantes</a:t>
            </a:r>
            <a:r>
              <a:rPr lang="en-GB" dirty="0" smtClean="0"/>
              <a:t> </a:t>
            </a:r>
            <a:r>
              <a:rPr lang="en-GB" dirty="0" err="1" smtClean="0"/>
              <a:t>ayudan</a:t>
            </a:r>
            <a:r>
              <a:rPr lang="en-GB" dirty="0" smtClean="0"/>
              <a:t> a la arena, el limo y la </a:t>
            </a:r>
            <a:r>
              <a:rPr lang="en-GB" dirty="0" err="1" smtClean="0"/>
              <a:t>arcilla</a:t>
            </a:r>
            <a:r>
              <a:rPr lang="en-GB" baseline="0" dirty="0" smtClean="0"/>
              <a:t> a </a:t>
            </a:r>
            <a:r>
              <a:rPr lang="en-GB" baseline="0" dirty="0" err="1" smtClean="0"/>
              <a:t>unirse</a:t>
            </a:r>
            <a:r>
              <a:rPr lang="en-GB" baseline="0" dirty="0" smtClean="0"/>
              <a:t> y </a:t>
            </a:r>
            <a:r>
              <a:rPr lang="en-GB" baseline="0" dirty="0" err="1" smtClean="0"/>
              <a:t>formar</a:t>
            </a:r>
            <a:r>
              <a:rPr lang="en-GB" baseline="0" dirty="0" smtClean="0"/>
              <a:t> </a:t>
            </a:r>
            <a:r>
              <a:rPr lang="en-GB" baseline="0" dirty="0" err="1" smtClean="0"/>
              <a:t>coágulos</a:t>
            </a:r>
            <a:r>
              <a:rPr lang="en-GB" baseline="0" dirty="0" smtClean="0"/>
              <a:t> de mayor </a:t>
            </a:r>
            <a:r>
              <a:rPr lang="en-GB" baseline="0" dirty="0" err="1" smtClean="0"/>
              <a:t>tamaño</a:t>
            </a:r>
            <a:r>
              <a:rPr lang="en-GB" baseline="0" dirty="0" smtClean="0"/>
              <a:t>, </a:t>
            </a:r>
            <a:r>
              <a:rPr lang="en-GB" baseline="0" dirty="0" err="1" smtClean="0"/>
              <a:t>haciendo</a:t>
            </a:r>
            <a:r>
              <a:rPr lang="en-GB" baseline="0" dirty="0" smtClean="0"/>
              <a:t> </a:t>
            </a:r>
            <a:r>
              <a:rPr lang="en-GB" baseline="0" dirty="0" err="1" smtClean="0"/>
              <a:t>más</a:t>
            </a:r>
            <a:r>
              <a:rPr lang="en-GB" baseline="0" dirty="0" smtClean="0"/>
              <a:t> </a:t>
            </a:r>
            <a:r>
              <a:rPr lang="en-GB" baseline="0" dirty="0" err="1" smtClean="0"/>
              <a:t>fácil</a:t>
            </a:r>
            <a:r>
              <a:rPr lang="en-GB" baseline="0" dirty="0" smtClean="0"/>
              <a:t> </a:t>
            </a:r>
            <a:r>
              <a:rPr lang="en-GB" baseline="0" dirty="0" err="1" smtClean="0"/>
              <a:t>que</a:t>
            </a:r>
            <a:r>
              <a:rPr lang="en-GB" baseline="0" dirty="0" smtClean="0"/>
              <a:t> </a:t>
            </a:r>
            <a:r>
              <a:rPr lang="en-GB" baseline="0" dirty="0" err="1" smtClean="0"/>
              <a:t>sedimenten</a:t>
            </a:r>
            <a:r>
              <a:rPr lang="en-GB" baseline="0" dirty="0" smtClean="0"/>
              <a:t> en el </a:t>
            </a:r>
            <a:r>
              <a:rPr lang="en-GB" baseline="0" dirty="0" err="1" smtClean="0"/>
              <a:t>fondo</a:t>
            </a:r>
            <a:r>
              <a:rPr lang="en-GB" baseline="0" dirty="0" smtClean="0"/>
              <a:t> del </a:t>
            </a:r>
            <a:r>
              <a:rPr lang="en-GB" baseline="0" dirty="0" err="1" smtClean="0"/>
              <a:t>contenedor</a:t>
            </a:r>
            <a:r>
              <a:rPr lang="en-GB" baseline="0" dirty="0" smtClean="0"/>
              <a:t>. </a:t>
            </a:r>
            <a:endParaRPr lang="en-CA" dirty="0" smtClean="0"/>
          </a:p>
          <a:p>
            <a:pPr eaLnBrk="1" hangingPunct="1">
              <a:spcBef>
                <a:spcPct val="0"/>
              </a:spcBef>
            </a:pPr>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endParaRPr lang="en-CA" smtClean="0"/>
          </a:p>
        </p:txBody>
      </p:sp>
      <p:sp>
        <p:nvSpPr>
          <p:cNvPr id="58372" name="Slide Number Placeholder 3"/>
          <p:cNvSpPr>
            <a:spLocks noGrp="1"/>
          </p:cNvSpPr>
          <p:nvPr>
            <p:ph type="sldNum" sz="quarter" idx="5"/>
          </p:nvPr>
        </p:nvSpPr>
        <p:spPr bwMode="auto">
          <a:noFill/>
          <a:ln>
            <a:miter lim="800000"/>
            <a:headEnd/>
            <a:tailEnd/>
          </a:ln>
        </p:spPr>
        <p:txBody>
          <a:bodyPr/>
          <a:lstStyle/>
          <a:p>
            <a:fld id="{BA48E413-0380-4435-B249-9B865D558A5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3644F-8E9D-4685-860E-72572AEC9E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ABF54-CA18-42C7-B5EA-84E74EB485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F0428-96F9-4A66-8A33-43C4304161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04BE2-5C54-491A-A63A-E16B29845D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DE5821-183C-49C1-9DB0-A46C75949E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73F96-CDAE-459D-8B9D-36FABA6AFC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106CC4-EF8A-4112-823D-CCEBC1A9FC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CE9C3-82C9-4EF5-8739-60A9057373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52A6C3-6031-460A-9D28-3C034968DA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32E27-8E1E-493B-9C41-AABEE2FAF8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66A1D-8544-4DF5-8086-3BDB4D670F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F180F4-6665-4F90-BDEE-16E96C869E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hyperlink" Target="http://freelargephotos.com/?fetch=000025_l.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533400" y="990600"/>
            <a:ext cx="8077200" cy="6194003"/>
          </a:xfrm>
          <a:prstGeom prst="rect">
            <a:avLst/>
          </a:prstGeom>
          <a:noFill/>
          <a:ln w="9525">
            <a:noFill/>
            <a:miter lim="800000"/>
            <a:headEnd/>
            <a:tailEnd/>
          </a:ln>
        </p:spPr>
        <p:txBody>
          <a:bodyPr>
            <a:spAutoFit/>
          </a:bodyPr>
          <a:lstStyle/>
          <a:p>
            <a:endParaRPr lang="en-US" sz="1100" dirty="0"/>
          </a:p>
          <a:p>
            <a:pPr algn="ctr"/>
            <a:r>
              <a:rPr lang="es-CO" sz="1050" dirty="0" smtClean="0"/>
              <a:t>Calgary, Alberta, T2A 6K4, Canadá</a:t>
            </a:r>
          </a:p>
          <a:p>
            <a:pPr algn="ctr"/>
            <a:r>
              <a:rPr lang="es-CO" sz="1050" dirty="0" smtClean="0"/>
              <a:t>Teléfono: + 1 (403) 243-3285, Fax: + 1 (403) 243-6199</a:t>
            </a:r>
          </a:p>
          <a:p>
            <a:pPr algn="ctr"/>
            <a:r>
              <a:rPr lang="es-CO" sz="1050" dirty="0" smtClean="0"/>
              <a:t>E-mail: cawst@cawst.org, Sitio: www.cawst.org</a:t>
            </a:r>
          </a:p>
          <a:p>
            <a:r>
              <a:rPr lang="es-CO" sz="1050" dirty="0" smtClean="0"/>
              <a:t> </a:t>
            </a:r>
          </a:p>
          <a:p>
            <a:r>
              <a:rPr lang="es-CO" sz="1050" dirty="0" smtClean="0"/>
              <a:t>CAWST es una organización Canadiense sin animo de lucro que se centra en el principio de que el agua limpia cambia vidas. Agua potable y saneamiento básico son fundamentos necesarios para impulsar a las personas mas pobres del mundo y romper el ciclo de pobreza. CAWST cree que para comenzar hay que primero enseñarle a la gente las habilidades que necesitan para tener agua limpia en sus hogares. </a:t>
            </a:r>
            <a:endParaRPr lang="en-US" sz="1050" dirty="0" smtClean="0"/>
          </a:p>
          <a:p>
            <a:r>
              <a:rPr lang="en-GB" sz="1050" dirty="0" smtClean="0"/>
              <a:t> </a:t>
            </a:r>
            <a:endParaRPr lang="en-US" sz="1050" dirty="0" smtClean="0"/>
          </a:p>
          <a:p>
            <a:r>
              <a:rPr lang="es-CO" sz="1050" dirty="0" smtClean="0"/>
              <a:t>CAWST transmite conocimiento y habilidades a organizaciones e individuos en países en desarrollo a través de educación, entrenamiento y servicios de consultoría. Esta red en constante expansión puede motivar unidades residenciales a tomar acción en satisfacer sus propias necesidades de agua potable y saneamiento básico.</a:t>
            </a:r>
          </a:p>
          <a:p>
            <a:r>
              <a:rPr lang="es-CO" sz="1050" dirty="0" smtClean="0"/>
              <a:t> </a:t>
            </a:r>
          </a:p>
          <a:p>
            <a:r>
              <a:rPr lang="es-CO" sz="1050" dirty="0" smtClean="0"/>
              <a:t>Una de las estrategias principales de CAWST es hacer que el conocimiento acerca del agua sea conocimiento publico. Esto se logra en parte, a través de desarrollar y distribuir libremente materiales educativos con la intención de incrementar su disponibilidad a aquellos que mas lo necesitan. Puede sentirse libre de copiar y distribuir este documento en cualquier forma impresa o electrónica. Si desea usar cualquier parte de este documento en la creación de su propio material, por favor asegúrese de que CAWST sea reconocido como referencia. Por favor incluya nuestra página de internet: www.cawst.org. </a:t>
            </a:r>
            <a:r>
              <a:rPr lang="en-US" sz="1050" dirty="0" smtClean="0"/>
              <a:t> </a:t>
            </a:r>
          </a:p>
          <a:p>
            <a:r>
              <a:rPr lang="en-US" sz="1050" dirty="0" smtClean="0"/>
              <a:t> </a:t>
            </a:r>
          </a:p>
          <a:p>
            <a:r>
              <a:rPr lang="es-CO" sz="1050" dirty="0" smtClean="0"/>
              <a:t>No dude en incluir un vinculo de su página de internet en la página de CAWST. Por favor no invite a bajar este documento desde su página de internet pues es actualizado de vez en cuando. Por favor envíenos un e-mail si tiene alguna pregunta o si desea algún consejo.</a:t>
            </a:r>
          </a:p>
          <a:p>
            <a:r>
              <a:rPr lang="es-CO" sz="1050" dirty="0" smtClean="0"/>
              <a:t> </a:t>
            </a:r>
          </a:p>
          <a:p>
            <a:r>
              <a:rPr lang="es-CO" sz="1050" dirty="0" smtClean="0"/>
              <a:t>Este documento es de contenido abierto y licenciado bajo “</a:t>
            </a:r>
            <a:r>
              <a:rPr lang="es-CO" sz="1050" dirty="0" err="1" smtClean="0"/>
              <a:t>Creative</a:t>
            </a:r>
            <a:r>
              <a:rPr lang="es-CO" sz="1050" dirty="0" smtClean="0"/>
              <a:t> </a:t>
            </a:r>
            <a:r>
              <a:rPr lang="es-CO" sz="1050" dirty="0" err="1" smtClean="0"/>
              <a:t>Commons</a:t>
            </a:r>
            <a:r>
              <a:rPr lang="es-CO" sz="1050" dirty="0" smtClean="0"/>
              <a:t> </a:t>
            </a:r>
            <a:r>
              <a:rPr lang="es-CO" sz="1050" dirty="0" err="1" smtClean="0"/>
              <a:t>Attribution</a:t>
            </a:r>
            <a:r>
              <a:rPr lang="es-CO" sz="1050" dirty="0" smtClean="0"/>
              <a:t> Works 3.0 </a:t>
            </a:r>
            <a:r>
              <a:rPr lang="es-CO" sz="1050" dirty="0" err="1" smtClean="0"/>
              <a:t>Unported</a:t>
            </a:r>
            <a:r>
              <a:rPr lang="es-CO" sz="1050" dirty="0" smtClean="0"/>
              <a:t> </a:t>
            </a:r>
            <a:r>
              <a:rPr lang="es-CO" sz="1050" dirty="0" err="1" smtClean="0"/>
              <a:t>License</a:t>
            </a:r>
            <a:r>
              <a:rPr lang="es-CO" sz="1050" dirty="0" smtClean="0"/>
              <a:t>”. Para ver una copia de esta licencia, visite: http://creativecommons.org/licenses/by/3.0</a:t>
            </a:r>
          </a:p>
          <a:p>
            <a:r>
              <a:rPr lang="es-CO" sz="1050" dirty="0" smtClean="0"/>
              <a:t> </a:t>
            </a:r>
          </a:p>
          <a:p>
            <a:r>
              <a:rPr lang="es-CO" sz="1050" dirty="0" smtClean="0"/>
              <a:t>Usted está en libertad de:</a:t>
            </a:r>
          </a:p>
          <a:p>
            <a:r>
              <a:rPr lang="es-CO" sz="1050" dirty="0" smtClean="0"/>
              <a:t>Compartir – copiar, distribuir y transmitir este documento</a:t>
            </a:r>
          </a:p>
          <a:p>
            <a:r>
              <a:rPr lang="es-CO" sz="1050" dirty="0" smtClean="0"/>
              <a:t>Editar – adaptar el documento </a:t>
            </a:r>
          </a:p>
          <a:p>
            <a:r>
              <a:rPr lang="en-US" sz="1050" dirty="0" smtClean="0"/>
              <a:t> </a:t>
            </a:r>
          </a:p>
          <a:p>
            <a:r>
              <a:rPr lang="es-CO" sz="1050" dirty="0" smtClean="0"/>
              <a:t>Bajo las siguientes condiciones:</a:t>
            </a:r>
          </a:p>
          <a:p>
            <a:r>
              <a:rPr lang="es-CO" sz="1050" dirty="0" smtClean="0"/>
              <a:t>Atribución. Debe darle crédito a CAWST como la fuente original del documento.</a:t>
            </a:r>
          </a:p>
          <a:p>
            <a:r>
              <a:rPr lang="es-CO" sz="1050" dirty="0" smtClean="0"/>
              <a:t> </a:t>
            </a:r>
          </a:p>
          <a:p>
            <a:r>
              <a:rPr lang="es-CO" sz="1050" dirty="0" smtClean="0"/>
              <a:t>CAWST y sus directores, empleados, contratistas y voluntarios no asumen ninguna responsabilidad y no garantizan nada respecto a los resultados que pueden ser obtenidos con el uso de la información provista.</a:t>
            </a:r>
            <a:endParaRPr lang="en-US" sz="1050" dirty="0" smtClean="0"/>
          </a:p>
          <a:p>
            <a:endParaRPr lang="en-US" dirty="0"/>
          </a:p>
        </p:txBody>
      </p:sp>
      <p:pic>
        <p:nvPicPr>
          <p:cNvPr id="2051" name="Picture 2" descr="CAWST_2C"/>
          <p:cNvPicPr>
            <a:picLocks noChangeAspect="1" noChangeArrowheads="1"/>
          </p:cNvPicPr>
          <p:nvPr/>
        </p:nvPicPr>
        <p:blipFill>
          <a:blip r:embed="rId3"/>
          <a:srcRect/>
          <a:stretch>
            <a:fillRect/>
          </a:stretch>
        </p:blipFill>
        <p:spPr bwMode="auto">
          <a:xfrm>
            <a:off x="2647950" y="11113"/>
            <a:ext cx="3848100" cy="1109662"/>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6156176" y="5445224"/>
            <a:ext cx="17018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type="body" idx="1"/>
          </p:nvPr>
        </p:nvPicPr>
        <p:blipFill>
          <a:blip r:embed="rId3"/>
          <a:srcRect l="2222" t="5215"/>
          <a:stretch>
            <a:fillRect/>
          </a:stretch>
        </p:blipFill>
        <p:spPr>
          <a:xfrm>
            <a:off x="754063" y="1268413"/>
            <a:ext cx="8388350" cy="5322887"/>
          </a:xfrm>
          <a:noFill/>
        </p:spPr>
      </p:pic>
      <p:sp>
        <p:nvSpPr>
          <p:cNvPr id="11267" name="Rectangle 2"/>
          <p:cNvSpPr txBox="1">
            <a:spLocks noChangeArrowheads="1"/>
          </p:cNvSpPr>
          <p:nvPr/>
        </p:nvSpPr>
        <p:spPr bwMode="auto">
          <a:xfrm>
            <a:off x="533400" y="304800"/>
            <a:ext cx="8229600" cy="1143000"/>
          </a:xfrm>
          <a:prstGeom prst="rect">
            <a:avLst/>
          </a:prstGeom>
          <a:noFill/>
          <a:ln w="9525">
            <a:noFill/>
            <a:miter lim="800000"/>
            <a:headEnd/>
            <a:tailEnd/>
          </a:ln>
        </p:spPr>
        <p:txBody>
          <a:bodyPr anchor="ctr"/>
          <a:lstStyle/>
          <a:p>
            <a:pPr algn="ctr"/>
            <a:r>
              <a:rPr lang="es-CO" sz="4400" b="1" dirty="0" smtClean="0">
                <a:solidFill>
                  <a:schemeClr val="accent2"/>
                </a:solidFill>
              </a:rPr>
              <a:t>Sedimentación: Asentamiento</a:t>
            </a:r>
            <a:endParaRPr lang="es-CO" sz="4400" b="1" dirty="0">
              <a:solidFill>
                <a:schemeClr val="accent2"/>
              </a:solidFill>
            </a:endParaRPr>
          </a:p>
        </p:txBody>
      </p:sp>
      <p:pic>
        <p:nvPicPr>
          <p:cNvPr id="11268"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1984E909-9057-4EA0-B9C8-57B8101B731D}" type="slidenum">
              <a:rPr lang="en-CA" smtClean="0"/>
              <a:pPr/>
              <a:t>11</a:t>
            </a:fld>
            <a:endParaRPr lang="en-CA" smtClean="0"/>
          </a:p>
        </p:txBody>
      </p:sp>
      <p:pic>
        <p:nvPicPr>
          <p:cNvPr id="12291" name="Picture 4" descr="http://www.farmwealthgroup.com/images/s17.gif"/>
          <p:cNvPicPr>
            <a:picLocks noChangeAspect="1" noChangeArrowheads="1"/>
          </p:cNvPicPr>
          <p:nvPr/>
        </p:nvPicPr>
        <p:blipFill>
          <a:blip r:embed="rId3"/>
          <a:srcRect/>
          <a:stretch>
            <a:fillRect/>
          </a:stretch>
        </p:blipFill>
        <p:spPr bwMode="auto">
          <a:xfrm>
            <a:off x="323850" y="1773238"/>
            <a:ext cx="3457575" cy="3073400"/>
          </a:xfrm>
          <a:prstGeom prst="rect">
            <a:avLst/>
          </a:prstGeom>
          <a:noFill/>
          <a:ln w="28575">
            <a:solidFill>
              <a:srgbClr val="000000"/>
            </a:solidFill>
            <a:miter lim="800000"/>
            <a:headEnd/>
            <a:tailEnd/>
          </a:ln>
        </p:spPr>
      </p:pic>
      <p:sp>
        <p:nvSpPr>
          <p:cNvPr id="12292" name="Text Box 5"/>
          <p:cNvSpPr txBox="1">
            <a:spLocks noChangeArrowheads="1"/>
          </p:cNvSpPr>
          <p:nvPr/>
        </p:nvSpPr>
        <p:spPr bwMode="auto">
          <a:xfrm>
            <a:off x="3924300" y="1773238"/>
            <a:ext cx="4897438" cy="433387"/>
          </a:xfrm>
          <a:prstGeom prst="rect">
            <a:avLst/>
          </a:prstGeom>
          <a:noFill/>
          <a:ln w="9525">
            <a:noFill/>
            <a:miter lim="800000"/>
            <a:headEnd/>
            <a:tailEnd/>
          </a:ln>
        </p:spPr>
        <p:txBody>
          <a:bodyPr lIns="0" tIns="0" rIns="0" bIns="0"/>
          <a:lstStyle/>
          <a:p>
            <a:r>
              <a:rPr lang="es-CO" b="1" dirty="0" smtClean="0"/>
              <a:t>Nueces secas</a:t>
            </a:r>
          </a:p>
          <a:p>
            <a:r>
              <a:rPr lang="es-CO" b="1" dirty="0" smtClean="0"/>
              <a:t>(Crédito: www.farmwealthgroup.com</a:t>
            </a:r>
            <a:r>
              <a:rPr lang="es-CO" b="1" i="1" dirty="0" smtClean="0"/>
              <a:t>)</a:t>
            </a:r>
            <a:endParaRPr lang="es-CO" dirty="0"/>
          </a:p>
        </p:txBody>
      </p:sp>
      <p:pic>
        <p:nvPicPr>
          <p:cNvPr id="12293" name="Picture 6" descr="http://freelargephotos.com/000025_s.jpg">
            <a:hlinkClick r:id="rId4"/>
          </p:cNvPr>
          <p:cNvPicPr>
            <a:picLocks noChangeAspect="1" noChangeArrowheads="1"/>
          </p:cNvPicPr>
          <p:nvPr/>
        </p:nvPicPr>
        <p:blipFill>
          <a:blip r:embed="rId5"/>
          <a:srcRect/>
          <a:stretch>
            <a:fillRect/>
          </a:stretch>
        </p:blipFill>
        <p:spPr bwMode="auto">
          <a:xfrm>
            <a:off x="3995738" y="3284538"/>
            <a:ext cx="4891087" cy="3249612"/>
          </a:xfrm>
          <a:prstGeom prst="rect">
            <a:avLst/>
          </a:prstGeom>
          <a:noFill/>
          <a:ln w="28575">
            <a:solidFill>
              <a:srgbClr val="000000"/>
            </a:solidFill>
            <a:miter lim="800000"/>
            <a:headEnd/>
            <a:tailEnd/>
          </a:ln>
        </p:spPr>
      </p:pic>
      <p:sp>
        <p:nvSpPr>
          <p:cNvPr id="12294" name="Text Box 7"/>
          <p:cNvSpPr txBox="1">
            <a:spLocks noChangeArrowheads="1"/>
          </p:cNvSpPr>
          <p:nvPr/>
        </p:nvSpPr>
        <p:spPr bwMode="auto">
          <a:xfrm>
            <a:off x="1619250" y="6021388"/>
            <a:ext cx="4067175" cy="503237"/>
          </a:xfrm>
          <a:prstGeom prst="rect">
            <a:avLst/>
          </a:prstGeom>
          <a:noFill/>
          <a:ln w="9525">
            <a:noFill/>
            <a:miter lim="800000"/>
            <a:headEnd/>
            <a:tailEnd/>
          </a:ln>
        </p:spPr>
        <p:txBody>
          <a:bodyPr lIns="0" tIns="0" rIns="0" bIns="0"/>
          <a:lstStyle/>
          <a:p>
            <a:r>
              <a:rPr lang="es-CO" b="1" dirty="0" smtClean="0"/>
              <a:t>Opuntia</a:t>
            </a:r>
          </a:p>
          <a:p>
            <a:r>
              <a:rPr lang="es-CO" b="1" dirty="0" smtClean="0"/>
              <a:t>(Crédito: </a:t>
            </a:r>
            <a:r>
              <a:rPr lang="es-CO" b="1" dirty="0" err="1" smtClean="0"/>
              <a:t>Tennant</a:t>
            </a:r>
            <a:r>
              <a:rPr lang="es-CO" b="1" dirty="0" smtClean="0"/>
              <a:t>)</a:t>
            </a:r>
            <a:endParaRPr lang="es-CO" dirty="0"/>
          </a:p>
        </p:txBody>
      </p:sp>
      <p:sp>
        <p:nvSpPr>
          <p:cNvPr id="12295" name="Rectangle 2"/>
          <p:cNvSpPr txBox="1">
            <a:spLocks noChangeArrowheads="1"/>
          </p:cNvSpPr>
          <p:nvPr/>
        </p:nvSpPr>
        <p:spPr bwMode="auto">
          <a:xfrm>
            <a:off x="533400" y="304800"/>
            <a:ext cx="8229600" cy="1143000"/>
          </a:xfrm>
          <a:prstGeom prst="rect">
            <a:avLst/>
          </a:prstGeom>
          <a:noFill/>
          <a:ln w="9525">
            <a:noFill/>
            <a:miter lim="800000"/>
            <a:headEnd/>
            <a:tailEnd/>
          </a:ln>
        </p:spPr>
        <p:txBody>
          <a:bodyPr anchor="ctr"/>
          <a:lstStyle/>
          <a:p>
            <a:pPr algn="ctr"/>
            <a:r>
              <a:rPr lang="es-CO" sz="4400" b="1" dirty="0" smtClean="0">
                <a:solidFill>
                  <a:schemeClr val="accent2"/>
                </a:solidFill>
              </a:rPr>
              <a:t>Sedimentación: </a:t>
            </a:r>
          </a:p>
          <a:p>
            <a:pPr algn="ctr"/>
            <a:r>
              <a:rPr lang="es-CO" sz="4400" b="1" dirty="0" smtClean="0">
                <a:solidFill>
                  <a:schemeClr val="accent2"/>
                </a:solidFill>
              </a:rPr>
              <a:t>Coagulantes naturales</a:t>
            </a:r>
            <a:endParaRPr lang="es-CO" sz="4400" b="1" dirty="0">
              <a:solidFill>
                <a:schemeClr val="accent2"/>
              </a:solidFill>
            </a:endParaRPr>
          </a:p>
        </p:txBody>
      </p:sp>
      <p:pic>
        <p:nvPicPr>
          <p:cNvPr id="12296" name="Picture 4" descr="CAWST Colour - no text "/>
          <p:cNvPicPr>
            <a:picLocks noChangeAspect="1" noChangeArrowheads="1"/>
          </p:cNvPicPr>
          <p:nvPr/>
        </p:nvPicPr>
        <p:blipFill>
          <a:blip r:embed="rId6"/>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667C351-5288-4847-931A-A5D61156BAA6}" type="slidenum">
              <a:rPr lang="en-CA" smtClean="0"/>
              <a:pPr/>
              <a:t>12</a:t>
            </a:fld>
            <a:endParaRPr lang="en-CA" smtClean="0"/>
          </a:p>
        </p:txBody>
      </p:sp>
      <p:pic>
        <p:nvPicPr>
          <p:cNvPr id="13315" name="Picture 4" descr="Moringa News"/>
          <p:cNvPicPr>
            <a:picLocks noGrp="1" noChangeAspect="1" noChangeArrowheads="1"/>
          </p:cNvPicPr>
          <p:nvPr>
            <p:ph type="body" idx="1"/>
          </p:nvPr>
        </p:nvPicPr>
        <p:blipFill>
          <a:blip r:embed="rId3"/>
          <a:srcRect/>
          <a:stretch>
            <a:fillRect/>
          </a:stretch>
        </p:blipFill>
        <p:spPr>
          <a:xfrm>
            <a:off x="323850" y="144463"/>
            <a:ext cx="4740275" cy="6453187"/>
          </a:xfrm>
          <a:noFill/>
        </p:spPr>
      </p:pic>
      <p:pic>
        <p:nvPicPr>
          <p:cNvPr id="13316" name="Picture 5" descr="starr_070207_4294_moringa_oleifera"/>
          <p:cNvPicPr>
            <a:picLocks noChangeAspect="1" noChangeArrowheads="1"/>
          </p:cNvPicPr>
          <p:nvPr/>
        </p:nvPicPr>
        <p:blipFill>
          <a:blip r:embed="rId4"/>
          <a:srcRect/>
          <a:stretch>
            <a:fillRect/>
          </a:stretch>
        </p:blipFill>
        <p:spPr bwMode="auto">
          <a:xfrm>
            <a:off x="4643438" y="1125538"/>
            <a:ext cx="4500562" cy="3387725"/>
          </a:xfrm>
          <a:prstGeom prst="rect">
            <a:avLst/>
          </a:prstGeom>
          <a:noFill/>
          <a:ln w="28575">
            <a:solidFill>
              <a:schemeClr val="tx1"/>
            </a:solidFill>
            <a:miter lim="800000"/>
            <a:headEnd/>
            <a:tailEnd/>
          </a:ln>
        </p:spPr>
      </p:pic>
      <p:sp>
        <p:nvSpPr>
          <p:cNvPr id="13317" name="Rectangle 6"/>
          <p:cNvSpPr>
            <a:spLocks noChangeArrowheads="1"/>
          </p:cNvSpPr>
          <p:nvPr/>
        </p:nvSpPr>
        <p:spPr bwMode="auto">
          <a:xfrm>
            <a:off x="5076825" y="4650473"/>
            <a:ext cx="3942105" cy="646331"/>
          </a:xfrm>
          <a:prstGeom prst="rect">
            <a:avLst/>
          </a:prstGeom>
          <a:noFill/>
          <a:ln w="9525">
            <a:noFill/>
            <a:miter lim="800000"/>
            <a:headEnd/>
            <a:tailEnd/>
          </a:ln>
        </p:spPr>
        <p:txBody>
          <a:bodyPr wrap="none" anchor="ctr">
            <a:spAutoFit/>
          </a:bodyPr>
          <a:lstStyle/>
          <a:p>
            <a:r>
              <a:rPr lang="es-CO" b="1" dirty="0" smtClean="0"/>
              <a:t>Semillas de Moringa en una vaina </a:t>
            </a:r>
          </a:p>
          <a:p>
            <a:r>
              <a:rPr lang="es-CO" b="1" dirty="0" smtClean="0"/>
              <a:t>(Crédito: www.hear.org)</a:t>
            </a:r>
            <a:endParaRPr lang="es-CO" b="1" dirty="0"/>
          </a:p>
        </p:txBody>
      </p:sp>
      <p:sp>
        <p:nvSpPr>
          <p:cNvPr id="13318" name="Text Box 7"/>
          <p:cNvSpPr txBox="1">
            <a:spLocks noChangeArrowheads="1"/>
          </p:cNvSpPr>
          <p:nvPr/>
        </p:nvSpPr>
        <p:spPr bwMode="auto">
          <a:xfrm>
            <a:off x="5219700" y="6021388"/>
            <a:ext cx="5256213" cy="503237"/>
          </a:xfrm>
          <a:prstGeom prst="rect">
            <a:avLst/>
          </a:prstGeom>
          <a:noFill/>
          <a:ln w="9525">
            <a:noFill/>
            <a:miter lim="800000"/>
            <a:headEnd/>
            <a:tailEnd/>
          </a:ln>
        </p:spPr>
        <p:txBody>
          <a:bodyPr lIns="0" tIns="0" rIns="0" bIns="0"/>
          <a:lstStyle/>
          <a:p>
            <a:r>
              <a:rPr lang="es-CO" b="1" dirty="0" smtClean="0"/>
              <a:t>Vainas de semilla de Moringa</a:t>
            </a:r>
          </a:p>
          <a:p>
            <a:r>
              <a:rPr lang="es-CO" b="1" dirty="0" smtClean="0"/>
              <a:t>(Crédito: www.moringanews.org</a:t>
            </a:r>
            <a:r>
              <a:rPr lang="es-CO" b="1" i="1" dirty="0" smtClean="0"/>
              <a:t>)</a:t>
            </a:r>
            <a:endParaRPr lang="es-CO" dirty="0"/>
          </a:p>
        </p:txBody>
      </p:sp>
      <p:pic>
        <p:nvPicPr>
          <p:cNvPr id="13319" name="Picture 4" descr="CAWST Colour - no text "/>
          <p:cNvPicPr>
            <a:picLocks noChangeAspect="1" noChangeArrowheads="1"/>
          </p:cNvPicPr>
          <p:nvPr/>
        </p:nvPicPr>
        <p:blipFill>
          <a:blip r:embed="rId5"/>
          <a:srcRect/>
          <a:stretch>
            <a:fillRect/>
          </a:stretch>
        </p:blipFill>
        <p:spPr bwMode="auto">
          <a:xfrm>
            <a:off x="0" y="6116638"/>
            <a:ext cx="1187450" cy="74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srcRect/>
          <a:stretch>
            <a:fillRect/>
          </a:stretch>
        </p:blipFill>
        <p:spPr bwMode="auto">
          <a:xfrm>
            <a:off x="611188" y="1628775"/>
            <a:ext cx="4032250" cy="3305175"/>
          </a:xfrm>
          <a:prstGeom prst="rect">
            <a:avLst/>
          </a:prstGeom>
          <a:noFill/>
          <a:ln w="9525">
            <a:solidFill>
              <a:srgbClr val="000000"/>
            </a:solidFill>
            <a:miter lim="800000"/>
            <a:headEnd/>
            <a:tailEnd/>
          </a:ln>
        </p:spPr>
      </p:pic>
      <p:sp>
        <p:nvSpPr>
          <p:cNvPr id="14339" name="Text Box 5"/>
          <p:cNvSpPr txBox="1">
            <a:spLocks noChangeArrowheads="1"/>
          </p:cNvSpPr>
          <p:nvPr/>
        </p:nvSpPr>
        <p:spPr bwMode="auto">
          <a:xfrm>
            <a:off x="5076825" y="5013325"/>
            <a:ext cx="4391025" cy="360363"/>
          </a:xfrm>
          <a:prstGeom prst="rect">
            <a:avLst/>
          </a:prstGeom>
          <a:noFill/>
          <a:ln w="9525">
            <a:noFill/>
            <a:miter lim="800000"/>
            <a:headEnd/>
            <a:tailEnd/>
          </a:ln>
        </p:spPr>
        <p:txBody>
          <a:bodyPr lIns="0" tIns="0" rIns="0" bIns="0"/>
          <a:lstStyle/>
          <a:p>
            <a:r>
              <a:rPr lang="es-CO" b="1" dirty="0" smtClean="0"/>
              <a:t>Alumbre de potasio</a:t>
            </a:r>
          </a:p>
          <a:p>
            <a:r>
              <a:rPr lang="es-CO" b="1" dirty="0" smtClean="0"/>
              <a:t>(Crédito: www.germes-online.com)</a:t>
            </a:r>
            <a:endParaRPr lang="es-CO" dirty="0"/>
          </a:p>
        </p:txBody>
      </p:sp>
      <p:pic>
        <p:nvPicPr>
          <p:cNvPr id="14340" name="Picture 7" descr="Potassium_Aluminum_Sulfate_Potash_Alum"/>
          <p:cNvPicPr>
            <a:picLocks noChangeAspect="1" noChangeArrowheads="1"/>
          </p:cNvPicPr>
          <p:nvPr/>
        </p:nvPicPr>
        <p:blipFill>
          <a:blip r:embed="rId4"/>
          <a:srcRect/>
          <a:stretch>
            <a:fillRect/>
          </a:stretch>
        </p:blipFill>
        <p:spPr bwMode="auto">
          <a:xfrm>
            <a:off x="5076825" y="1628775"/>
            <a:ext cx="3284538" cy="3284538"/>
          </a:xfrm>
          <a:prstGeom prst="rect">
            <a:avLst/>
          </a:prstGeom>
          <a:noFill/>
          <a:ln w="9525">
            <a:solidFill>
              <a:schemeClr val="tx1"/>
            </a:solidFill>
            <a:miter lim="800000"/>
            <a:headEnd/>
            <a:tailEnd/>
          </a:ln>
        </p:spPr>
      </p:pic>
      <p:sp>
        <p:nvSpPr>
          <p:cNvPr id="14341" name="Text Box 8"/>
          <p:cNvSpPr txBox="1">
            <a:spLocks noChangeArrowheads="1"/>
          </p:cNvSpPr>
          <p:nvPr/>
        </p:nvSpPr>
        <p:spPr bwMode="auto">
          <a:xfrm>
            <a:off x="611560" y="5013325"/>
            <a:ext cx="4320480" cy="576263"/>
          </a:xfrm>
          <a:prstGeom prst="rect">
            <a:avLst/>
          </a:prstGeom>
          <a:noFill/>
          <a:ln w="9525">
            <a:noFill/>
            <a:miter lim="800000"/>
            <a:headEnd/>
            <a:tailEnd/>
          </a:ln>
        </p:spPr>
        <p:txBody>
          <a:bodyPr lIns="0" tIns="0" rIns="0" bIns="0"/>
          <a:lstStyle/>
          <a:p>
            <a:r>
              <a:rPr lang="es-CO" b="1" dirty="0" smtClean="0"/>
              <a:t>Bloque de alumbre (Crédito: www.cdc.org)</a:t>
            </a:r>
            <a:endParaRPr lang="es-CO" dirty="0"/>
          </a:p>
        </p:txBody>
      </p:sp>
      <p:sp>
        <p:nvSpPr>
          <p:cNvPr id="14342" name="Rectangle 2"/>
          <p:cNvSpPr txBox="1">
            <a:spLocks noChangeArrowheads="1"/>
          </p:cNvSpPr>
          <p:nvPr/>
        </p:nvSpPr>
        <p:spPr bwMode="auto">
          <a:xfrm>
            <a:off x="533400" y="304800"/>
            <a:ext cx="8229600" cy="1143000"/>
          </a:xfrm>
          <a:prstGeom prst="rect">
            <a:avLst/>
          </a:prstGeom>
          <a:noFill/>
          <a:ln w="9525">
            <a:noFill/>
            <a:miter lim="800000"/>
            <a:headEnd/>
            <a:tailEnd/>
          </a:ln>
        </p:spPr>
        <p:txBody>
          <a:bodyPr anchor="ctr"/>
          <a:lstStyle/>
          <a:p>
            <a:pPr algn="ctr"/>
            <a:r>
              <a:rPr lang="es-CO" sz="4400" b="1" dirty="0" smtClean="0">
                <a:solidFill>
                  <a:schemeClr val="accent2"/>
                </a:solidFill>
              </a:rPr>
              <a:t>Sedimentación: </a:t>
            </a:r>
          </a:p>
          <a:p>
            <a:pPr algn="ctr"/>
            <a:r>
              <a:rPr lang="es-CO" sz="4400" b="1" dirty="0" smtClean="0">
                <a:solidFill>
                  <a:schemeClr val="accent2"/>
                </a:solidFill>
              </a:rPr>
              <a:t>Coagulantes naturales</a:t>
            </a:r>
            <a:endParaRPr lang="es-CO" sz="4400" b="1" dirty="0">
              <a:solidFill>
                <a:schemeClr val="accent2"/>
              </a:solidFill>
            </a:endParaRPr>
          </a:p>
        </p:txBody>
      </p:sp>
      <p:pic>
        <p:nvPicPr>
          <p:cNvPr id="14343" name="Picture 4" descr="CAWST Colour - no text "/>
          <p:cNvPicPr>
            <a:picLocks noChangeAspect="1" noChangeArrowheads="1"/>
          </p:cNvPicPr>
          <p:nvPr/>
        </p:nvPicPr>
        <p:blipFill>
          <a:blip r:embed="rId5"/>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CO" b="1" dirty="0" smtClean="0">
                <a:solidFill>
                  <a:schemeClr val="accent2"/>
                </a:solidFill>
              </a:rPr>
              <a:t>Revisión</a:t>
            </a:r>
          </a:p>
        </p:txBody>
      </p:sp>
      <p:sp>
        <p:nvSpPr>
          <p:cNvPr id="19459" name="Rectangle 3"/>
          <p:cNvSpPr>
            <a:spLocks noGrp="1" noChangeArrowheads="1"/>
          </p:cNvSpPr>
          <p:nvPr>
            <p:ph type="body" idx="1"/>
          </p:nvPr>
        </p:nvSpPr>
        <p:spPr/>
        <p:txBody>
          <a:bodyPr/>
          <a:lstStyle/>
          <a:p>
            <a:pPr eaLnBrk="1" hangingPunct="1">
              <a:defRPr/>
            </a:pPr>
            <a:r>
              <a:rPr lang="es-CO" dirty="0" smtClean="0"/>
              <a:t>Describa el proceso de sedimentación y dé dos ejemplos.</a:t>
            </a:r>
          </a:p>
          <a:p>
            <a:pPr marL="514350" indent="-514350" algn="ctr" eaLnBrk="1" hangingPunct="1">
              <a:buFontTx/>
              <a:buNone/>
              <a:defRPr/>
            </a:pPr>
            <a:endParaRPr lang="es-CO" i="1" dirty="0" smtClean="0"/>
          </a:p>
          <a:p>
            <a:pPr eaLnBrk="1" hangingPunct="1">
              <a:defRPr/>
            </a:pPr>
            <a:r>
              <a:rPr lang="es-CO" i="1" dirty="0" smtClean="0"/>
              <a:t>Reduce la turbidez del agua</a:t>
            </a:r>
          </a:p>
          <a:p>
            <a:pPr eaLnBrk="1" hangingPunct="1">
              <a:defRPr/>
            </a:pPr>
            <a:r>
              <a:rPr lang="es-CO" i="1" dirty="0" smtClean="0"/>
              <a:t>Reduce el contenido de patógenos </a:t>
            </a:r>
          </a:p>
          <a:p>
            <a:pPr eaLnBrk="1" hangingPunct="1">
              <a:defRPr/>
            </a:pPr>
            <a:r>
              <a:rPr lang="es-CO" i="1" dirty="0" smtClean="0"/>
              <a:t>Asentamiento y coagulantes naturales y químicos</a:t>
            </a:r>
          </a:p>
        </p:txBody>
      </p:sp>
      <p:pic>
        <p:nvPicPr>
          <p:cNvPr id="15364"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CO" b="1" dirty="0" err="1" smtClean="0">
                <a:solidFill>
                  <a:schemeClr val="accent2"/>
                </a:solidFill>
              </a:rPr>
              <a:t>TAND</a:t>
            </a:r>
            <a:r>
              <a:rPr lang="es-CO" b="1" dirty="0" smtClean="0">
                <a:solidFill>
                  <a:schemeClr val="accent2"/>
                </a:solidFill>
              </a:rPr>
              <a:t>: Filtración</a:t>
            </a:r>
          </a:p>
        </p:txBody>
      </p:sp>
      <p:sp>
        <p:nvSpPr>
          <p:cNvPr id="18435" name="Rectangle 3"/>
          <p:cNvSpPr>
            <a:spLocks noGrp="1" noChangeArrowheads="1"/>
          </p:cNvSpPr>
          <p:nvPr>
            <p:ph type="body" idx="1"/>
          </p:nvPr>
        </p:nvSpPr>
        <p:spPr/>
        <p:txBody>
          <a:bodyPr/>
          <a:lstStyle/>
          <a:p>
            <a:pPr>
              <a:lnSpc>
                <a:spcPct val="90000"/>
              </a:lnSpc>
            </a:pPr>
            <a:r>
              <a:rPr lang="es-CO" dirty="0" smtClean="0"/>
              <a:t>Usada después  de la sedimentación para reducir aún más la turbidez y remover patógenos</a:t>
            </a:r>
          </a:p>
          <a:p>
            <a:pPr>
              <a:lnSpc>
                <a:spcPct val="90000"/>
              </a:lnSpc>
              <a:buFontTx/>
              <a:buNone/>
            </a:pPr>
            <a:endParaRPr lang="es-CO" dirty="0" smtClean="0"/>
          </a:p>
          <a:p>
            <a:pPr>
              <a:lnSpc>
                <a:spcPct val="90000"/>
              </a:lnSpc>
            </a:pPr>
            <a:r>
              <a:rPr lang="es-CO" dirty="0" smtClean="0"/>
              <a:t>Proceso físico que pasa agua a través de un medio filtrante</a:t>
            </a:r>
          </a:p>
          <a:p>
            <a:pPr>
              <a:lnSpc>
                <a:spcPct val="90000"/>
              </a:lnSpc>
            </a:pPr>
            <a:endParaRPr lang="es-CO" dirty="0" smtClean="0"/>
          </a:p>
        </p:txBody>
      </p:sp>
      <p:pic>
        <p:nvPicPr>
          <p:cNvPr id="16388"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CO" b="1" dirty="0" err="1" smtClean="0">
                <a:solidFill>
                  <a:schemeClr val="accent2"/>
                </a:solidFill>
              </a:rPr>
              <a:t>TAND</a:t>
            </a:r>
            <a:r>
              <a:rPr lang="es-CO" b="1" dirty="0" smtClean="0">
                <a:solidFill>
                  <a:schemeClr val="accent2"/>
                </a:solidFill>
              </a:rPr>
              <a:t>: Filtración</a:t>
            </a:r>
            <a:endParaRPr lang="en-US" b="1" dirty="0" smtClean="0">
              <a:solidFill>
                <a:schemeClr val="accent2"/>
              </a:solidFill>
            </a:endParaRPr>
          </a:p>
        </p:txBody>
      </p:sp>
      <p:sp>
        <p:nvSpPr>
          <p:cNvPr id="18435" name="Rectangle 3"/>
          <p:cNvSpPr>
            <a:spLocks noGrp="1" noChangeArrowheads="1"/>
          </p:cNvSpPr>
          <p:nvPr>
            <p:ph type="body" idx="1"/>
          </p:nvPr>
        </p:nvSpPr>
        <p:spPr/>
        <p:txBody>
          <a:bodyPr/>
          <a:lstStyle/>
          <a:p>
            <a:pPr eaLnBrk="1" hangingPunct="1">
              <a:buFontTx/>
              <a:buNone/>
              <a:defRPr/>
            </a:pPr>
            <a:r>
              <a:rPr lang="es-CO" dirty="0" smtClean="0"/>
              <a:t>Opciones:</a:t>
            </a:r>
          </a:p>
          <a:p>
            <a:pPr marL="514350" indent="-514350" eaLnBrk="1" hangingPunct="1">
              <a:buFontTx/>
              <a:buAutoNum type="arabicPeriod"/>
              <a:defRPr/>
            </a:pPr>
            <a:r>
              <a:rPr lang="es-CO" dirty="0" smtClean="0"/>
              <a:t>Filtración con tela</a:t>
            </a:r>
          </a:p>
          <a:p>
            <a:pPr marL="514350" indent="-514350" eaLnBrk="1" hangingPunct="1">
              <a:buFontTx/>
              <a:buAutoNum type="arabicPeriod"/>
              <a:defRPr/>
            </a:pPr>
            <a:r>
              <a:rPr lang="es-CO" dirty="0" smtClean="0"/>
              <a:t>Filtro de bioarena</a:t>
            </a:r>
          </a:p>
          <a:p>
            <a:pPr marL="514350" indent="-514350" eaLnBrk="1" hangingPunct="1">
              <a:buFontTx/>
              <a:buAutoNum type="arabicPeriod"/>
              <a:defRPr/>
            </a:pPr>
            <a:r>
              <a:rPr lang="es-CO" dirty="0" smtClean="0"/>
              <a:t>Filtro en olla cerámico</a:t>
            </a:r>
          </a:p>
          <a:p>
            <a:pPr marL="514350" indent="-514350" eaLnBrk="1" hangingPunct="1">
              <a:buFontTx/>
              <a:buAutoNum type="arabicPeriod"/>
              <a:defRPr/>
            </a:pPr>
            <a:r>
              <a:rPr lang="es-CO" dirty="0" smtClean="0"/>
              <a:t>Filtro de vela cerámico</a:t>
            </a:r>
            <a:endParaRPr lang="es-CO" dirty="0"/>
          </a:p>
        </p:txBody>
      </p:sp>
      <p:pic>
        <p:nvPicPr>
          <p:cNvPr id="1741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F07F0A04-96F5-440B-8267-5FB9670295A9}" type="slidenum">
              <a:rPr lang="en-CA" smtClean="0"/>
              <a:pPr/>
              <a:t>17</a:t>
            </a:fld>
            <a:endParaRPr lang="en-CA" smtClean="0"/>
          </a:p>
        </p:txBody>
      </p:sp>
      <p:pic>
        <p:nvPicPr>
          <p:cNvPr id="18435" name="Picture 5" descr=" The name of referred object is pq0237386001.jpg"/>
          <p:cNvPicPr>
            <a:picLocks noChangeAspect="1" noChangeArrowheads="1"/>
          </p:cNvPicPr>
          <p:nvPr/>
        </p:nvPicPr>
        <p:blipFill>
          <a:blip r:embed="rId3"/>
          <a:srcRect/>
          <a:stretch>
            <a:fillRect/>
          </a:stretch>
        </p:blipFill>
        <p:spPr bwMode="auto">
          <a:xfrm>
            <a:off x="323850" y="2636838"/>
            <a:ext cx="4824413" cy="2339975"/>
          </a:xfrm>
          <a:prstGeom prst="rect">
            <a:avLst/>
          </a:prstGeom>
          <a:noFill/>
          <a:ln w="9525">
            <a:solidFill>
              <a:srgbClr val="000000"/>
            </a:solidFill>
            <a:miter lim="800000"/>
            <a:headEnd/>
            <a:tailEnd/>
          </a:ln>
        </p:spPr>
      </p:pic>
      <p:pic>
        <p:nvPicPr>
          <p:cNvPr id="18436" name="Picture 6"/>
          <p:cNvPicPr>
            <a:picLocks noChangeAspect="1" noChangeArrowheads="1"/>
          </p:cNvPicPr>
          <p:nvPr/>
        </p:nvPicPr>
        <p:blipFill>
          <a:blip r:embed="rId4"/>
          <a:srcRect/>
          <a:stretch>
            <a:fillRect/>
          </a:stretch>
        </p:blipFill>
        <p:spPr bwMode="auto">
          <a:xfrm>
            <a:off x="5435600" y="1700213"/>
            <a:ext cx="3265488" cy="3294062"/>
          </a:xfrm>
          <a:prstGeom prst="rect">
            <a:avLst/>
          </a:prstGeom>
          <a:noFill/>
          <a:ln w="6350">
            <a:solidFill>
              <a:srgbClr val="000000"/>
            </a:solidFill>
            <a:miter lim="800000"/>
            <a:headEnd/>
            <a:tailEnd/>
          </a:ln>
        </p:spPr>
      </p:pic>
      <p:sp>
        <p:nvSpPr>
          <p:cNvPr id="18437" name="Text Box 8"/>
          <p:cNvSpPr txBox="1">
            <a:spLocks noChangeArrowheads="1"/>
          </p:cNvSpPr>
          <p:nvPr/>
        </p:nvSpPr>
        <p:spPr bwMode="auto">
          <a:xfrm>
            <a:off x="323850" y="5084763"/>
            <a:ext cx="4897438" cy="576262"/>
          </a:xfrm>
          <a:prstGeom prst="rect">
            <a:avLst/>
          </a:prstGeom>
          <a:noFill/>
          <a:ln w="9525">
            <a:noFill/>
            <a:miter lim="800000"/>
            <a:headEnd/>
            <a:tailEnd/>
          </a:ln>
        </p:spPr>
        <p:txBody>
          <a:bodyPr lIns="0" tIns="0" rIns="0" bIns="0"/>
          <a:lstStyle/>
          <a:p>
            <a:r>
              <a:rPr lang="es-CO" b="1" dirty="0" smtClean="0"/>
              <a:t>Foto microscópica de una capa de tela sari (Crédito: </a:t>
            </a:r>
            <a:r>
              <a:rPr lang="es-CO" b="1" dirty="0" err="1" smtClean="0"/>
              <a:t>Colwell</a:t>
            </a:r>
            <a:r>
              <a:rPr lang="es-CO" b="1" dirty="0" smtClean="0"/>
              <a:t> et al., 2002)</a:t>
            </a:r>
            <a:endParaRPr lang="es-CO" b="1" dirty="0"/>
          </a:p>
        </p:txBody>
      </p:sp>
      <p:sp>
        <p:nvSpPr>
          <p:cNvPr id="18438" name="Text Box 9"/>
          <p:cNvSpPr txBox="1">
            <a:spLocks noChangeArrowheads="1"/>
          </p:cNvSpPr>
          <p:nvPr/>
        </p:nvSpPr>
        <p:spPr bwMode="auto">
          <a:xfrm>
            <a:off x="5292725" y="5157788"/>
            <a:ext cx="4391025" cy="576262"/>
          </a:xfrm>
          <a:prstGeom prst="rect">
            <a:avLst/>
          </a:prstGeom>
          <a:noFill/>
          <a:ln w="9525">
            <a:noFill/>
            <a:miter lim="800000"/>
            <a:headEnd/>
            <a:tailEnd/>
          </a:ln>
        </p:spPr>
        <p:txBody>
          <a:bodyPr lIns="0" tIns="0" rIns="0" bIns="0"/>
          <a:lstStyle/>
          <a:p>
            <a:r>
              <a:rPr lang="es-CO" b="1" dirty="0" smtClean="0"/>
              <a:t> Uso de tela sari para filtrar agua</a:t>
            </a:r>
          </a:p>
          <a:p>
            <a:r>
              <a:rPr lang="en-GB" b="1" dirty="0"/>
              <a:t/>
            </a:r>
            <a:br>
              <a:rPr lang="en-GB" b="1" dirty="0"/>
            </a:br>
            <a:endParaRPr lang="en-CA" b="1" dirty="0"/>
          </a:p>
        </p:txBody>
      </p:sp>
      <p:sp>
        <p:nvSpPr>
          <p:cNvPr id="18439" name="Rectangle 2"/>
          <p:cNvSpPr>
            <a:spLocks noGrp="1" noChangeArrowheads="1"/>
          </p:cNvSpPr>
          <p:nvPr>
            <p:ph type="title"/>
          </p:nvPr>
        </p:nvSpPr>
        <p:spPr/>
        <p:txBody>
          <a:bodyPr/>
          <a:lstStyle/>
          <a:p>
            <a:pPr eaLnBrk="1" hangingPunct="1"/>
            <a:r>
              <a:rPr lang="es-CO" b="1" dirty="0" smtClean="0">
                <a:solidFill>
                  <a:schemeClr val="accent2"/>
                </a:solidFill>
              </a:rPr>
              <a:t>Filtración: Fina (con tela)</a:t>
            </a:r>
          </a:p>
        </p:txBody>
      </p:sp>
      <p:pic>
        <p:nvPicPr>
          <p:cNvPr id="18440" name="Picture 4" descr="CAWST Colour - no text "/>
          <p:cNvPicPr>
            <a:picLocks noChangeAspect="1" noChangeArrowheads="1"/>
          </p:cNvPicPr>
          <p:nvPr/>
        </p:nvPicPr>
        <p:blipFill>
          <a:blip r:embed="rId5"/>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7F58932C-D2F9-4AEF-AF25-7BC5377EF77E}" type="slidenum">
              <a:rPr lang="en-CA" smtClean="0"/>
              <a:pPr/>
              <a:t>18</a:t>
            </a:fld>
            <a:endParaRPr lang="en-CA" smtClean="0"/>
          </a:p>
        </p:txBody>
      </p:sp>
      <p:pic>
        <p:nvPicPr>
          <p:cNvPr id="19459" name="Picture 5" descr="BSF Design"/>
          <p:cNvPicPr>
            <a:picLocks noChangeAspect="1" noChangeArrowheads="1"/>
          </p:cNvPicPr>
          <p:nvPr/>
        </p:nvPicPr>
        <p:blipFill>
          <a:blip r:embed="rId3"/>
          <a:srcRect/>
          <a:stretch>
            <a:fillRect/>
          </a:stretch>
        </p:blipFill>
        <p:spPr bwMode="auto">
          <a:xfrm>
            <a:off x="1619250" y="2132013"/>
            <a:ext cx="1746250" cy="2952750"/>
          </a:xfrm>
          <a:prstGeom prst="rect">
            <a:avLst/>
          </a:prstGeom>
          <a:noFill/>
          <a:ln w="9525">
            <a:noFill/>
            <a:miter lim="800000"/>
            <a:headEnd/>
            <a:tailEnd/>
          </a:ln>
        </p:spPr>
      </p:pic>
      <p:pic>
        <p:nvPicPr>
          <p:cNvPr id="19460" name="Picture 7" descr="Biosand Filter_Indonesia"/>
          <p:cNvPicPr>
            <a:picLocks noGrp="1" noChangeAspect="1" noChangeArrowheads="1"/>
          </p:cNvPicPr>
          <p:nvPr>
            <p:ph idx="1"/>
          </p:nvPr>
        </p:nvPicPr>
        <p:blipFill>
          <a:blip r:embed="rId4"/>
          <a:srcRect/>
          <a:stretch>
            <a:fillRect/>
          </a:stretch>
        </p:blipFill>
        <p:spPr>
          <a:xfrm>
            <a:off x="4267200" y="1581150"/>
            <a:ext cx="3055938" cy="4895850"/>
          </a:xfrm>
          <a:noFill/>
          <a:ln>
            <a:solidFill>
              <a:schemeClr val="tx1"/>
            </a:solidFill>
          </a:ln>
        </p:spPr>
      </p:pic>
      <p:sp>
        <p:nvSpPr>
          <p:cNvPr id="19461" name="Rectangle 2"/>
          <p:cNvSpPr>
            <a:spLocks noGrp="1" noChangeArrowheads="1"/>
          </p:cNvSpPr>
          <p:nvPr>
            <p:ph type="title"/>
          </p:nvPr>
        </p:nvSpPr>
        <p:spPr/>
        <p:txBody>
          <a:bodyPr/>
          <a:lstStyle/>
          <a:p>
            <a:pPr eaLnBrk="1" hangingPunct="1"/>
            <a:r>
              <a:rPr lang="es-CO" b="1" dirty="0" smtClean="0">
                <a:solidFill>
                  <a:schemeClr val="accent2"/>
                </a:solidFill>
              </a:rPr>
              <a:t>Filtración: filtro de bioarena</a:t>
            </a:r>
            <a:endParaRPr lang="en-US" b="1" dirty="0" smtClean="0">
              <a:solidFill>
                <a:schemeClr val="accent2"/>
              </a:solidFill>
            </a:endParaRPr>
          </a:p>
        </p:txBody>
      </p:sp>
      <p:pic>
        <p:nvPicPr>
          <p:cNvPr id="7" name="Picture 6" descr="Version 10 "/>
          <p:cNvPicPr>
            <a:picLocks noChangeAspect="1" noChangeArrowheads="1"/>
          </p:cNvPicPr>
          <p:nvPr/>
        </p:nvPicPr>
        <p:blipFill>
          <a:blip r:embed="rId5"/>
          <a:srcRect/>
          <a:stretch>
            <a:fillRect/>
          </a:stretch>
        </p:blipFill>
        <p:spPr bwMode="auto">
          <a:xfrm>
            <a:off x="1619250" y="1182688"/>
            <a:ext cx="2232025" cy="5210175"/>
          </a:xfrm>
          <a:prstGeom prst="rect">
            <a:avLst/>
          </a:prstGeom>
          <a:noFill/>
          <a:ln w="9525">
            <a:noFill/>
            <a:miter lim="800000"/>
            <a:headEnd/>
            <a:tailEnd/>
          </a:ln>
        </p:spPr>
      </p:pic>
      <p:pic>
        <p:nvPicPr>
          <p:cNvPr id="19463" name="Picture 4" descr="CAWST Colour - no text "/>
          <p:cNvPicPr>
            <a:picLocks noChangeAspect="1" noChangeArrowheads="1"/>
          </p:cNvPicPr>
          <p:nvPr/>
        </p:nvPicPr>
        <p:blipFill>
          <a:blip r:embed="rId6"/>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pottersforpeace.org/wp-content/uploads/copy-of-filters-studio-002.jpg"/>
          <p:cNvPicPr>
            <a:picLocks noChangeAspect="1" noChangeArrowheads="1"/>
          </p:cNvPicPr>
          <p:nvPr/>
        </p:nvPicPr>
        <p:blipFill>
          <a:blip r:embed="rId3"/>
          <a:srcRect/>
          <a:stretch>
            <a:fillRect/>
          </a:stretch>
        </p:blipFill>
        <p:spPr bwMode="auto">
          <a:xfrm>
            <a:off x="1055688" y="1430338"/>
            <a:ext cx="3360737" cy="3960812"/>
          </a:xfrm>
          <a:prstGeom prst="rect">
            <a:avLst/>
          </a:prstGeom>
          <a:noFill/>
          <a:ln w="9525">
            <a:solidFill>
              <a:srgbClr val="000000"/>
            </a:solidFill>
            <a:miter lim="800000"/>
            <a:headEnd/>
            <a:tailEnd/>
          </a:ln>
        </p:spPr>
      </p:pic>
      <p:pic>
        <p:nvPicPr>
          <p:cNvPr id="20483" name="Picture 5" descr="http://www.aguapure.com.do/menbrana.jpg"/>
          <p:cNvPicPr>
            <a:picLocks noChangeAspect="1" noChangeArrowheads="1"/>
          </p:cNvPicPr>
          <p:nvPr/>
        </p:nvPicPr>
        <p:blipFill>
          <a:blip r:embed="rId4"/>
          <a:srcRect/>
          <a:stretch>
            <a:fillRect/>
          </a:stretch>
        </p:blipFill>
        <p:spPr bwMode="auto">
          <a:xfrm>
            <a:off x="4787900" y="1905000"/>
            <a:ext cx="3600450" cy="3011488"/>
          </a:xfrm>
          <a:prstGeom prst="rect">
            <a:avLst/>
          </a:prstGeom>
          <a:noFill/>
          <a:ln w="9525">
            <a:solidFill>
              <a:srgbClr val="000000"/>
            </a:solidFill>
            <a:miter lim="800000"/>
            <a:headEnd/>
            <a:tailEnd/>
          </a:ln>
        </p:spPr>
      </p:pic>
      <p:sp>
        <p:nvSpPr>
          <p:cNvPr id="20484" name="Text Box 6"/>
          <p:cNvSpPr txBox="1">
            <a:spLocks noChangeArrowheads="1"/>
          </p:cNvSpPr>
          <p:nvPr/>
        </p:nvSpPr>
        <p:spPr bwMode="auto">
          <a:xfrm>
            <a:off x="4644008" y="5013176"/>
            <a:ext cx="4499992" cy="737517"/>
          </a:xfrm>
          <a:prstGeom prst="rect">
            <a:avLst/>
          </a:prstGeom>
          <a:noFill/>
          <a:ln w="9525">
            <a:noFill/>
            <a:miter lim="800000"/>
            <a:headEnd/>
            <a:tailEnd/>
          </a:ln>
        </p:spPr>
        <p:txBody>
          <a:bodyPr lIns="0" tIns="0" rIns="0" bIns="0"/>
          <a:lstStyle/>
          <a:p>
            <a:r>
              <a:rPr lang="es-CO" sz="1600" b="1" dirty="0" smtClean="0"/>
              <a:t>Filtro de olla cerámica de fondo redondeado</a:t>
            </a:r>
          </a:p>
          <a:p>
            <a:r>
              <a:rPr lang="es-CO" sz="1600" b="1" dirty="0" smtClean="0"/>
              <a:t>(Crédito: </a:t>
            </a:r>
            <a:r>
              <a:rPr lang="es-CO" sz="1600" b="1" dirty="0" err="1" smtClean="0"/>
              <a:t>Filter</a:t>
            </a:r>
            <a:r>
              <a:rPr lang="es-CO" sz="1600" b="1" dirty="0" smtClean="0"/>
              <a:t> </a:t>
            </a:r>
            <a:r>
              <a:rPr lang="es-CO" sz="1600" b="1" dirty="0" err="1" smtClean="0"/>
              <a:t>Pure</a:t>
            </a:r>
            <a:r>
              <a:rPr lang="es-CO" sz="1600" b="1" dirty="0" smtClean="0"/>
              <a:t> </a:t>
            </a:r>
            <a:r>
              <a:rPr lang="es-CO" sz="1600" b="1" dirty="0" err="1" smtClean="0"/>
              <a:t>Inc</a:t>
            </a:r>
            <a:r>
              <a:rPr lang="es-CO" sz="1600" b="1" dirty="0" smtClean="0"/>
              <a:t>)</a:t>
            </a:r>
            <a:endParaRPr lang="es-CO" sz="1600" dirty="0"/>
          </a:p>
        </p:txBody>
      </p:sp>
      <p:sp>
        <p:nvSpPr>
          <p:cNvPr id="20485" name="Rectangle 7"/>
          <p:cNvSpPr>
            <a:spLocks noChangeArrowheads="1"/>
          </p:cNvSpPr>
          <p:nvPr/>
        </p:nvSpPr>
        <p:spPr bwMode="auto">
          <a:xfrm>
            <a:off x="827584" y="5511513"/>
            <a:ext cx="4032448" cy="584775"/>
          </a:xfrm>
          <a:prstGeom prst="rect">
            <a:avLst/>
          </a:prstGeom>
          <a:noFill/>
          <a:ln w="9525">
            <a:noFill/>
            <a:miter lim="800000"/>
            <a:headEnd/>
            <a:tailEnd/>
          </a:ln>
        </p:spPr>
        <p:txBody>
          <a:bodyPr wrap="square" anchor="ctr">
            <a:spAutoFit/>
          </a:bodyPr>
          <a:lstStyle/>
          <a:p>
            <a:r>
              <a:rPr lang="es-CO" sz="1600" b="1" dirty="0" smtClean="0"/>
              <a:t>Filtro de olla cerámica de fondo plano</a:t>
            </a:r>
            <a:endParaRPr lang="es-CO" sz="1600" dirty="0" smtClean="0"/>
          </a:p>
          <a:p>
            <a:r>
              <a:rPr lang="es-CO" sz="1600" b="1" dirty="0" smtClean="0"/>
              <a:t>(Crédito: </a:t>
            </a:r>
            <a:r>
              <a:rPr lang="es-CO" sz="1600" b="1" dirty="0" err="1" smtClean="0"/>
              <a:t>Potters</a:t>
            </a:r>
            <a:r>
              <a:rPr lang="es-CO" sz="1600" b="1" dirty="0" smtClean="0"/>
              <a:t> </a:t>
            </a:r>
            <a:r>
              <a:rPr lang="es-CO" sz="1600" b="1" dirty="0" err="1" smtClean="0"/>
              <a:t>for</a:t>
            </a:r>
            <a:r>
              <a:rPr lang="es-CO" sz="1600" b="1" dirty="0" smtClean="0"/>
              <a:t> </a:t>
            </a:r>
            <a:r>
              <a:rPr lang="es-CO" sz="1600" b="1" dirty="0" err="1" smtClean="0"/>
              <a:t>Peace</a:t>
            </a:r>
            <a:r>
              <a:rPr lang="es-CO" sz="1600" b="1" dirty="0" smtClean="0"/>
              <a:t>)</a:t>
            </a:r>
            <a:endParaRPr lang="es-CO" sz="1600" b="1" dirty="0"/>
          </a:p>
        </p:txBody>
      </p:sp>
      <p:sp>
        <p:nvSpPr>
          <p:cNvPr id="20486" name="Rectangle 2"/>
          <p:cNvSpPr>
            <a:spLocks noGrp="1" noChangeArrowheads="1"/>
          </p:cNvSpPr>
          <p:nvPr>
            <p:ph type="title"/>
          </p:nvPr>
        </p:nvSpPr>
        <p:spPr/>
        <p:txBody>
          <a:bodyPr/>
          <a:lstStyle/>
          <a:p>
            <a:pPr eaLnBrk="1" hangingPunct="1"/>
            <a:r>
              <a:rPr lang="es-CO" b="1" dirty="0" smtClean="0">
                <a:solidFill>
                  <a:schemeClr val="accent2"/>
                </a:solidFill>
              </a:rPr>
              <a:t>Filtración: filtro de olla cerámica</a:t>
            </a:r>
            <a:endParaRPr lang="en-US" b="1" dirty="0" smtClean="0">
              <a:solidFill>
                <a:schemeClr val="accent2"/>
              </a:solidFill>
            </a:endParaRPr>
          </a:p>
        </p:txBody>
      </p:sp>
      <p:pic>
        <p:nvPicPr>
          <p:cNvPr id="20487" name="Picture 4" descr="CAWST Colour - no text "/>
          <p:cNvPicPr>
            <a:picLocks noChangeAspect="1" noChangeArrowheads="1"/>
          </p:cNvPicPr>
          <p:nvPr/>
        </p:nvPicPr>
        <p:blipFill>
          <a:blip r:embed="rId5"/>
          <a:srcRect/>
          <a:stretch>
            <a:fillRect/>
          </a:stretch>
        </p:blipFill>
        <p:spPr bwMode="auto">
          <a:xfrm>
            <a:off x="0" y="6053138"/>
            <a:ext cx="1258888" cy="78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544" y="1268760"/>
            <a:ext cx="7921252" cy="1470025"/>
          </a:xfrm>
        </p:spPr>
        <p:txBody>
          <a:bodyPr/>
          <a:lstStyle/>
          <a:p>
            <a:pPr eaLnBrk="1" hangingPunct="1"/>
            <a:r>
              <a:rPr lang="es-CO" b="1" dirty="0" smtClean="0">
                <a:solidFill>
                  <a:schemeClr val="accent2"/>
                </a:solidFill>
              </a:rPr>
              <a:t>Tratamiento de agua a nivel domiciliar- Opciones y evaluación</a:t>
            </a:r>
          </a:p>
        </p:txBody>
      </p:sp>
      <p:pic>
        <p:nvPicPr>
          <p:cNvPr id="3075" name="Picture 4" descr="CAWST Colour"/>
          <p:cNvPicPr>
            <a:picLocks noChangeAspect="1" noChangeArrowheads="1"/>
          </p:cNvPicPr>
          <p:nvPr/>
        </p:nvPicPr>
        <p:blipFill>
          <a:blip r:embed="rId3"/>
          <a:srcRect/>
          <a:stretch>
            <a:fillRect/>
          </a:stretch>
        </p:blipFill>
        <p:spPr bwMode="auto">
          <a:xfrm>
            <a:off x="900113" y="4724400"/>
            <a:ext cx="739140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B58CBC98-7577-4682-AEE1-BD53BD7F417A}" type="slidenum">
              <a:rPr lang="en-CA" smtClean="0"/>
              <a:pPr/>
              <a:t>20</a:t>
            </a:fld>
            <a:endParaRPr lang="en-CA" dirty="0" smtClean="0"/>
          </a:p>
        </p:txBody>
      </p:sp>
      <p:pic>
        <p:nvPicPr>
          <p:cNvPr id="21507" name="Picture 4" descr="IMG_0016"/>
          <p:cNvPicPr>
            <a:picLocks noChangeAspect="1" noChangeArrowheads="1"/>
          </p:cNvPicPr>
          <p:nvPr/>
        </p:nvPicPr>
        <p:blipFill>
          <a:blip r:embed="rId3"/>
          <a:srcRect/>
          <a:stretch>
            <a:fillRect/>
          </a:stretch>
        </p:blipFill>
        <p:spPr bwMode="auto">
          <a:xfrm>
            <a:off x="250825" y="1484313"/>
            <a:ext cx="3203575" cy="2405062"/>
          </a:xfrm>
          <a:prstGeom prst="rect">
            <a:avLst/>
          </a:prstGeom>
          <a:noFill/>
          <a:ln w="9525">
            <a:solidFill>
              <a:srgbClr val="000000"/>
            </a:solidFill>
            <a:miter lim="800000"/>
            <a:headEnd/>
            <a:tailEnd/>
          </a:ln>
        </p:spPr>
      </p:pic>
      <p:pic>
        <p:nvPicPr>
          <p:cNvPr id="21508" name="Picture 6" descr="Small_Small_ceramic_filter__1"/>
          <p:cNvPicPr>
            <a:picLocks noChangeAspect="1" noChangeArrowheads="1"/>
          </p:cNvPicPr>
          <p:nvPr/>
        </p:nvPicPr>
        <p:blipFill>
          <a:blip r:embed="rId4"/>
          <a:srcRect/>
          <a:stretch>
            <a:fillRect/>
          </a:stretch>
        </p:blipFill>
        <p:spPr bwMode="auto">
          <a:xfrm>
            <a:off x="6011863" y="1484313"/>
            <a:ext cx="2736850" cy="2736850"/>
          </a:xfrm>
          <a:prstGeom prst="rect">
            <a:avLst/>
          </a:prstGeom>
          <a:noFill/>
          <a:ln w="9525">
            <a:solidFill>
              <a:schemeClr val="tx1"/>
            </a:solidFill>
            <a:miter lim="800000"/>
            <a:headEnd/>
            <a:tailEnd/>
          </a:ln>
        </p:spPr>
      </p:pic>
      <p:pic>
        <p:nvPicPr>
          <p:cNvPr id="21509" name="Picture 7" descr="IMG_0026"/>
          <p:cNvPicPr>
            <a:picLocks noChangeAspect="1" noChangeArrowheads="1"/>
          </p:cNvPicPr>
          <p:nvPr/>
        </p:nvPicPr>
        <p:blipFill>
          <a:blip r:embed="rId5"/>
          <a:srcRect/>
          <a:stretch>
            <a:fillRect/>
          </a:stretch>
        </p:blipFill>
        <p:spPr bwMode="auto">
          <a:xfrm>
            <a:off x="3563938" y="3429000"/>
            <a:ext cx="2355850" cy="3141663"/>
          </a:xfrm>
          <a:prstGeom prst="rect">
            <a:avLst/>
          </a:prstGeom>
          <a:noFill/>
          <a:ln w="9525">
            <a:solidFill>
              <a:schemeClr val="tx1"/>
            </a:solidFill>
            <a:miter lim="800000"/>
            <a:headEnd/>
            <a:tailEnd/>
          </a:ln>
        </p:spPr>
      </p:pic>
      <p:sp>
        <p:nvSpPr>
          <p:cNvPr id="21510" name="Rectangle 8"/>
          <p:cNvSpPr>
            <a:spLocks noChangeArrowheads="1"/>
          </p:cNvSpPr>
          <p:nvPr/>
        </p:nvSpPr>
        <p:spPr bwMode="auto">
          <a:xfrm>
            <a:off x="250825" y="3932516"/>
            <a:ext cx="3249608" cy="369332"/>
          </a:xfrm>
          <a:prstGeom prst="rect">
            <a:avLst/>
          </a:prstGeom>
          <a:noFill/>
          <a:ln w="9525">
            <a:noFill/>
            <a:miter lim="800000"/>
            <a:headEnd/>
            <a:tailEnd/>
          </a:ln>
        </p:spPr>
        <p:txBody>
          <a:bodyPr wrap="none" anchor="ctr">
            <a:spAutoFit/>
          </a:bodyPr>
          <a:lstStyle/>
          <a:p>
            <a:r>
              <a:rPr lang="es-CO" b="1" dirty="0" smtClean="0"/>
              <a:t>Diferentes velas  cerámicas</a:t>
            </a:r>
            <a:endParaRPr lang="es-CO" b="1" dirty="0"/>
          </a:p>
        </p:txBody>
      </p:sp>
      <p:sp>
        <p:nvSpPr>
          <p:cNvPr id="21511" name="Rectangle 9"/>
          <p:cNvSpPr>
            <a:spLocks noChangeArrowheads="1"/>
          </p:cNvSpPr>
          <p:nvPr/>
        </p:nvSpPr>
        <p:spPr bwMode="auto">
          <a:xfrm>
            <a:off x="6084888" y="4218673"/>
            <a:ext cx="2467342" cy="646331"/>
          </a:xfrm>
          <a:prstGeom prst="rect">
            <a:avLst/>
          </a:prstGeom>
          <a:noFill/>
          <a:ln w="9525">
            <a:noFill/>
            <a:miter lim="800000"/>
            <a:headEnd/>
            <a:tailEnd/>
          </a:ln>
        </p:spPr>
        <p:txBody>
          <a:bodyPr wrap="none" anchor="ctr">
            <a:spAutoFit/>
          </a:bodyPr>
          <a:lstStyle/>
          <a:p>
            <a:r>
              <a:rPr lang="es-CO" b="1" dirty="0" smtClean="0"/>
              <a:t>Filtro vela cerámico</a:t>
            </a:r>
          </a:p>
          <a:p>
            <a:r>
              <a:rPr lang="es-CO" b="1" dirty="0" smtClean="0"/>
              <a:t>(Crédito: </a:t>
            </a:r>
            <a:r>
              <a:rPr lang="es-CO" b="1" dirty="0" err="1" smtClean="0"/>
              <a:t>BushProof</a:t>
            </a:r>
            <a:r>
              <a:rPr lang="es-CO" b="1" dirty="0" smtClean="0"/>
              <a:t>)</a:t>
            </a:r>
            <a:endParaRPr lang="es-CO" b="1" dirty="0"/>
          </a:p>
        </p:txBody>
      </p:sp>
      <p:sp>
        <p:nvSpPr>
          <p:cNvPr id="21512" name="Rectangle 10"/>
          <p:cNvSpPr>
            <a:spLocks noChangeArrowheads="1"/>
          </p:cNvSpPr>
          <p:nvPr/>
        </p:nvSpPr>
        <p:spPr bwMode="auto">
          <a:xfrm>
            <a:off x="914400" y="5256491"/>
            <a:ext cx="2351926" cy="369332"/>
          </a:xfrm>
          <a:prstGeom prst="rect">
            <a:avLst/>
          </a:prstGeom>
          <a:noFill/>
          <a:ln w="9525">
            <a:noFill/>
            <a:miter lim="800000"/>
            <a:headEnd/>
            <a:tailEnd/>
          </a:ln>
        </p:spPr>
        <p:txBody>
          <a:bodyPr wrap="none" anchor="ctr">
            <a:spAutoFit/>
          </a:bodyPr>
          <a:lstStyle/>
          <a:p>
            <a:r>
              <a:rPr lang="es-CO" b="1" dirty="0" smtClean="0"/>
              <a:t>Filtro vela cerámico</a:t>
            </a:r>
          </a:p>
        </p:txBody>
      </p:sp>
      <p:sp>
        <p:nvSpPr>
          <p:cNvPr id="21513" name="Rectangle 2"/>
          <p:cNvSpPr>
            <a:spLocks noGrp="1" noChangeArrowheads="1"/>
          </p:cNvSpPr>
          <p:nvPr>
            <p:ph type="title"/>
          </p:nvPr>
        </p:nvSpPr>
        <p:spPr>
          <a:xfrm>
            <a:off x="457200" y="274638"/>
            <a:ext cx="8229600" cy="944562"/>
          </a:xfrm>
        </p:spPr>
        <p:txBody>
          <a:bodyPr/>
          <a:lstStyle/>
          <a:p>
            <a:pPr eaLnBrk="1" hangingPunct="1"/>
            <a:r>
              <a:rPr lang="es-CO" sz="4200" b="1" dirty="0" smtClean="0">
                <a:solidFill>
                  <a:schemeClr val="accent2"/>
                </a:solidFill>
              </a:rPr>
              <a:t>Filtración: Filtros vela cerámicos</a:t>
            </a:r>
            <a:endParaRPr lang="en-US" sz="4200" b="1" dirty="0" smtClean="0">
              <a:solidFill>
                <a:schemeClr val="accent2"/>
              </a:solidFill>
            </a:endParaRPr>
          </a:p>
        </p:txBody>
      </p:sp>
      <p:pic>
        <p:nvPicPr>
          <p:cNvPr id="21514" name="Picture 4" descr="CAWST Colour - no text "/>
          <p:cNvPicPr>
            <a:picLocks noChangeAspect="1" noChangeArrowheads="1"/>
          </p:cNvPicPr>
          <p:nvPr/>
        </p:nvPicPr>
        <p:blipFill>
          <a:blip r:embed="rId6"/>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CO" b="1" dirty="0" smtClean="0">
                <a:solidFill>
                  <a:schemeClr val="accent2"/>
                </a:solidFill>
              </a:rPr>
              <a:t>Revisión</a:t>
            </a:r>
            <a:endParaRPr lang="en-US" b="1" dirty="0" smtClean="0">
              <a:solidFill>
                <a:schemeClr val="accent2"/>
              </a:solidFill>
            </a:endParaRPr>
          </a:p>
        </p:txBody>
      </p:sp>
      <p:sp>
        <p:nvSpPr>
          <p:cNvPr id="19459" name="Rectangle 3"/>
          <p:cNvSpPr>
            <a:spLocks noGrp="1" noChangeArrowheads="1"/>
          </p:cNvSpPr>
          <p:nvPr>
            <p:ph type="body" idx="1"/>
          </p:nvPr>
        </p:nvSpPr>
        <p:spPr/>
        <p:txBody>
          <a:bodyPr/>
          <a:lstStyle/>
          <a:p>
            <a:pPr eaLnBrk="1" hangingPunct="1">
              <a:defRPr/>
            </a:pPr>
            <a:r>
              <a:rPr lang="es-CO" dirty="0" smtClean="0"/>
              <a:t>Describa la filtración y de dos ejemplos de opciones. </a:t>
            </a:r>
          </a:p>
          <a:p>
            <a:pPr marL="514350" indent="-514350" algn="ctr" eaLnBrk="1" hangingPunct="1">
              <a:buFontTx/>
              <a:buNone/>
              <a:defRPr/>
            </a:pPr>
            <a:endParaRPr lang="es-CO" i="1" dirty="0" smtClean="0"/>
          </a:p>
          <a:p>
            <a:pPr eaLnBrk="1" hangingPunct="1">
              <a:defRPr/>
            </a:pPr>
            <a:r>
              <a:rPr lang="es-CO" i="1" dirty="0" smtClean="0"/>
              <a:t>Remoción efectiva de patógenos</a:t>
            </a:r>
          </a:p>
          <a:p>
            <a:pPr eaLnBrk="1" hangingPunct="1">
              <a:defRPr/>
            </a:pPr>
            <a:r>
              <a:rPr lang="es-CO" i="1" dirty="0" smtClean="0"/>
              <a:t>Filtro de bioarena</a:t>
            </a:r>
          </a:p>
          <a:p>
            <a:pPr eaLnBrk="1" hangingPunct="1">
              <a:defRPr/>
            </a:pPr>
            <a:r>
              <a:rPr lang="es-CO" i="1" dirty="0" smtClean="0"/>
              <a:t>Filtro de olla cerámico</a:t>
            </a:r>
          </a:p>
          <a:p>
            <a:pPr eaLnBrk="1" hangingPunct="1">
              <a:defRPr/>
            </a:pPr>
            <a:r>
              <a:rPr lang="es-CO" i="1" dirty="0" smtClean="0"/>
              <a:t>Filtro vela cerámico</a:t>
            </a:r>
          </a:p>
          <a:p>
            <a:pPr marL="514350" indent="-514350" algn="ctr" eaLnBrk="1" hangingPunct="1">
              <a:buFontTx/>
              <a:buNone/>
              <a:defRPr/>
            </a:pPr>
            <a:endParaRPr lang="en-US" i="1" dirty="0" smtClean="0"/>
          </a:p>
        </p:txBody>
      </p:sp>
      <p:pic>
        <p:nvPicPr>
          <p:cNvPr id="2253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CO" b="1" dirty="0" err="1" smtClean="0">
                <a:solidFill>
                  <a:schemeClr val="accent2"/>
                </a:solidFill>
              </a:rPr>
              <a:t>TAND</a:t>
            </a:r>
            <a:r>
              <a:rPr lang="es-CO" b="1" dirty="0" smtClean="0">
                <a:solidFill>
                  <a:schemeClr val="accent2"/>
                </a:solidFill>
              </a:rPr>
              <a:t>: Desinfección</a:t>
            </a:r>
            <a:endParaRPr lang="en-US" b="1" dirty="0" smtClean="0">
              <a:solidFill>
                <a:schemeClr val="accent2"/>
              </a:solidFill>
            </a:endParaRPr>
          </a:p>
        </p:txBody>
      </p:sp>
      <p:sp>
        <p:nvSpPr>
          <p:cNvPr id="19459" name="Rectangle 3"/>
          <p:cNvSpPr>
            <a:spLocks noGrp="1" noChangeArrowheads="1"/>
          </p:cNvSpPr>
          <p:nvPr>
            <p:ph type="body" idx="1"/>
          </p:nvPr>
        </p:nvSpPr>
        <p:spPr/>
        <p:txBody>
          <a:bodyPr/>
          <a:lstStyle/>
          <a:p>
            <a:pPr>
              <a:lnSpc>
                <a:spcPct val="90000"/>
              </a:lnSpc>
            </a:pPr>
            <a:endParaRPr lang="en-GB" dirty="0" smtClean="0"/>
          </a:p>
          <a:p>
            <a:pPr>
              <a:lnSpc>
                <a:spcPct val="90000"/>
              </a:lnSpc>
            </a:pPr>
            <a:r>
              <a:rPr lang="es-CO" dirty="0" smtClean="0"/>
              <a:t>Último paso en el proceso de tratamiento de agua  a nivel domiciliar  para remover o matar cualquier patógeno remanente</a:t>
            </a:r>
          </a:p>
          <a:p>
            <a:pPr>
              <a:lnSpc>
                <a:spcPct val="90000"/>
              </a:lnSpc>
            </a:pPr>
            <a:endParaRPr lang="es-CO" dirty="0" smtClean="0"/>
          </a:p>
          <a:p>
            <a:pPr>
              <a:lnSpc>
                <a:spcPct val="90000"/>
              </a:lnSpc>
            </a:pPr>
            <a:r>
              <a:rPr lang="es-CO" dirty="0" smtClean="0"/>
              <a:t>No reduce turbidez</a:t>
            </a:r>
          </a:p>
          <a:p>
            <a:pPr eaLnBrk="1" hangingPunct="1"/>
            <a:endParaRPr lang="en-US" dirty="0" smtClean="0"/>
          </a:p>
        </p:txBody>
      </p:sp>
      <p:pic>
        <p:nvPicPr>
          <p:cNvPr id="23556"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CO" b="1" dirty="0" err="1" smtClean="0">
                <a:solidFill>
                  <a:schemeClr val="accent2"/>
                </a:solidFill>
              </a:rPr>
              <a:t>TAND</a:t>
            </a:r>
            <a:r>
              <a:rPr lang="es-CO" b="1" dirty="0" smtClean="0">
                <a:solidFill>
                  <a:schemeClr val="accent2"/>
                </a:solidFill>
              </a:rPr>
              <a:t>: Desinfección</a:t>
            </a:r>
            <a:endParaRPr lang="en-US" b="1" dirty="0" smtClean="0">
              <a:solidFill>
                <a:schemeClr val="accent2"/>
              </a:solidFill>
            </a:endParaRPr>
          </a:p>
        </p:txBody>
      </p:sp>
      <p:sp>
        <p:nvSpPr>
          <p:cNvPr id="19459" name="Rectangle 3"/>
          <p:cNvSpPr>
            <a:spLocks noGrp="1" noChangeArrowheads="1"/>
          </p:cNvSpPr>
          <p:nvPr>
            <p:ph type="body" idx="1"/>
          </p:nvPr>
        </p:nvSpPr>
        <p:spPr/>
        <p:txBody>
          <a:bodyPr/>
          <a:lstStyle/>
          <a:p>
            <a:pPr>
              <a:lnSpc>
                <a:spcPct val="90000"/>
              </a:lnSpc>
              <a:buFontTx/>
              <a:buNone/>
            </a:pPr>
            <a:r>
              <a:rPr lang="es-CO" dirty="0" smtClean="0"/>
              <a:t>Opciones:</a:t>
            </a:r>
          </a:p>
          <a:p>
            <a:pPr>
              <a:lnSpc>
                <a:spcPct val="90000"/>
              </a:lnSpc>
              <a:buFontTx/>
              <a:buNone/>
            </a:pPr>
            <a:endParaRPr lang="es-CO" dirty="0" smtClean="0"/>
          </a:p>
          <a:p>
            <a:pPr>
              <a:lnSpc>
                <a:spcPct val="90000"/>
              </a:lnSpc>
              <a:buFontTx/>
              <a:buAutoNum type="arabicPeriod"/>
            </a:pPr>
            <a:r>
              <a:rPr lang="es-CO" dirty="0" smtClean="0"/>
              <a:t>Hervido</a:t>
            </a:r>
          </a:p>
          <a:p>
            <a:pPr>
              <a:lnSpc>
                <a:spcPct val="90000"/>
              </a:lnSpc>
              <a:buFontTx/>
              <a:buAutoNum type="arabicPeriod"/>
            </a:pPr>
            <a:r>
              <a:rPr lang="es-CO" dirty="0" smtClean="0"/>
              <a:t>Cloración</a:t>
            </a:r>
          </a:p>
          <a:p>
            <a:pPr>
              <a:lnSpc>
                <a:spcPct val="90000"/>
              </a:lnSpc>
              <a:buFontTx/>
              <a:buAutoNum type="arabicPeriod"/>
            </a:pPr>
            <a:r>
              <a:rPr lang="es-CO" dirty="0" smtClean="0"/>
              <a:t>Desinfección solar (</a:t>
            </a:r>
            <a:r>
              <a:rPr lang="es-CO" dirty="0" err="1" smtClean="0"/>
              <a:t>SODIS</a:t>
            </a:r>
            <a:r>
              <a:rPr lang="es-CO" dirty="0" smtClean="0"/>
              <a:t>)</a:t>
            </a:r>
          </a:p>
          <a:p>
            <a:pPr>
              <a:lnSpc>
                <a:spcPct val="90000"/>
              </a:lnSpc>
              <a:buFontTx/>
              <a:buAutoNum type="arabicPeriod"/>
            </a:pPr>
            <a:r>
              <a:rPr lang="es-CO" dirty="0" smtClean="0"/>
              <a:t>Destilación solar</a:t>
            </a:r>
          </a:p>
          <a:p>
            <a:pPr>
              <a:lnSpc>
                <a:spcPct val="90000"/>
              </a:lnSpc>
              <a:buFontTx/>
              <a:buAutoNum type="arabicPeriod"/>
            </a:pPr>
            <a:endParaRPr lang="en-GB" dirty="0" smtClean="0"/>
          </a:p>
          <a:p>
            <a:pPr eaLnBrk="1" hangingPunct="1"/>
            <a:endParaRPr lang="en-US" dirty="0" smtClean="0"/>
          </a:p>
        </p:txBody>
      </p:sp>
      <p:pic>
        <p:nvPicPr>
          <p:cNvPr id="24580"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34D60A62-71F7-4D79-90E9-A8281938FE5F}" type="slidenum">
              <a:rPr lang="en-CA" smtClean="0"/>
              <a:pPr/>
              <a:t>24</a:t>
            </a:fld>
            <a:endParaRPr lang="en-CA" smtClean="0"/>
          </a:p>
        </p:txBody>
      </p:sp>
      <p:sp>
        <p:nvSpPr>
          <p:cNvPr id="136195" name="Rectangle 3"/>
          <p:cNvSpPr>
            <a:spLocks noGrp="1" noChangeArrowheads="1"/>
          </p:cNvSpPr>
          <p:nvPr>
            <p:ph type="body" idx="1"/>
          </p:nvPr>
        </p:nvSpPr>
        <p:spPr>
          <a:xfrm>
            <a:off x="457200" y="1600200"/>
            <a:ext cx="4691063" cy="4525963"/>
          </a:xfrm>
        </p:spPr>
        <p:txBody>
          <a:bodyPr/>
          <a:lstStyle/>
          <a:p>
            <a:pPr>
              <a:buFontTx/>
              <a:buNone/>
            </a:pPr>
            <a:endParaRPr lang="en-CA" sz="2800" dirty="0" smtClean="0"/>
          </a:p>
          <a:p>
            <a:r>
              <a:rPr lang="es-CO" sz="2800" dirty="0" smtClean="0"/>
              <a:t>Los patógenos son matados a 100 grados centígrados</a:t>
            </a:r>
          </a:p>
          <a:p>
            <a:endParaRPr lang="es-CO" sz="2800" dirty="0" smtClean="0"/>
          </a:p>
          <a:p>
            <a:r>
              <a:rPr lang="es-CO" sz="2800" dirty="0" smtClean="0"/>
              <a:t>Hervir agua por 1 minuto desactiva todos los patógenos</a:t>
            </a:r>
          </a:p>
        </p:txBody>
      </p:sp>
      <p:pic>
        <p:nvPicPr>
          <p:cNvPr id="25604" name="Picture 4" descr="boiling water"/>
          <p:cNvPicPr>
            <a:picLocks noChangeAspect="1" noChangeArrowheads="1"/>
          </p:cNvPicPr>
          <p:nvPr/>
        </p:nvPicPr>
        <p:blipFill>
          <a:blip r:embed="rId3"/>
          <a:srcRect/>
          <a:stretch>
            <a:fillRect/>
          </a:stretch>
        </p:blipFill>
        <p:spPr bwMode="auto">
          <a:xfrm>
            <a:off x="5364163" y="2565400"/>
            <a:ext cx="3348037" cy="2232025"/>
          </a:xfrm>
          <a:prstGeom prst="rect">
            <a:avLst/>
          </a:prstGeom>
          <a:noFill/>
          <a:ln w="9525">
            <a:noFill/>
            <a:miter lim="800000"/>
            <a:headEnd/>
            <a:tailEnd/>
          </a:ln>
        </p:spPr>
      </p:pic>
      <p:sp>
        <p:nvSpPr>
          <p:cNvPr id="25605" name="Rectangle 5"/>
          <p:cNvSpPr>
            <a:spLocks noChangeArrowheads="1"/>
          </p:cNvSpPr>
          <p:nvPr/>
        </p:nvSpPr>
        <p:spPr bwMode="auto">
          <a:xfrm>
            <a:off x="5148064" y="4882942"/>
            <a:ext cx="3711272" cy="338554"/>
          </a:xfrm>
          <a:prstGeom prst="rect">
            <a:avLst/>
          </a:prstGeom>
          <a:noFill/>
          <a:ln w="9525">
            <a:noFill/>
            <a:miter lim="800000"/>
            <a:headEnd/>
            <a:tailEnd/>
          </a:ln>
        </p:spPr>
        <p:txBody>
          <a:bodyPr wrap="none" anchor="ctr">
            <a:spAutoFit/>
          </a:bodyPr>
          <a:lstStyle/>
          <a:p>
            <a:r>
              <a:rPr lang="es-CO" sz="1600" b="1" dirty="0" smtClean="0"/>
              <a:t>Calderas hirviendo (Crédito: </a:t>
            </a:r>
            <a:r>
              <a:rPr lang="es-CO" sz="1600" b="1" dirty="0" err="1" smtClean="0"/>
              <a:t>Philtar</a:t>
            </a:r>
            <a:r>
              <a:rPr lang="es-CO" sz="1600" b="1" dirty="0" smtClean="0"/>
              <a:t>)</a:t>
            </a:r>
            <a:endParaRPr lang="es-CO" sz="1600" b="1" dirty="0"/>
          </a:p>
        </p:txBody>
      </p:sp>
      <p:sp>
        <p:nvSpPr>
          <p:cNvPr id="25606" name="Rectangle 2"/>
          <p:cNvSpPr>
            <a:spLocks noGrp="1" noChangeArrowheads="1"/>
          </p:cNvSpPr>
          <p:nvPr>
            <p:ph type="title"/>
          </p:nvPr>
        </p:nvSpPr>
        <p:spPr>
          <a:xfrm>
            <a:off x="457200" y="304800"/>
            <a:ext cx="8229600" cy="1143000"/>
          </a:xfrm>
        </p:spPr>
        <p:txBody>
          <a:bodyPr/>
          <a:lstStyle/>
          <a:p>
            <a:pPr eaLnBrk="1" hangingPunct="1"/>
            <a:r>
              <a:rPr lang="es-CO" b="1" dirty="0" smtClean="0">
                <a:solidFill>
                  <a:schemeClr val="accent2"/>
                </a:solidFill>
              </a:rPr>
              <a:t>Desinfección: Hervido</a:t>
            </a:r>
            <a:endParaRPr lang="en-US" b="1" dirty="0" smtClean="0">
              <a:solidFill>
                <a:schemeClr val="accent2"/>
              </a:solidFill>
            </a:endParaRPr>
          </a:p>
        </p:txBody>
      </p:sp>
      <p:pic>
        <p:nvPicPr>
          <p:cNvPr id="25607"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54DD18BC-9E7C-4BDE-B231-A9FC61CDF46F}" type="slidenum">
              <a:rPr lang="en-CA" smtClean="0"/>
              <a:pPr/>
              <a:t>25</a:t>
            </a:fld>
            <a:endParaRPr lang="en-CA" smtClean="0"/>
          </a:p>
        </p:txBody>
      </p:sp>
      <p:sp>
        <p:nvSpPr>
          <p:cNvPr id="135171" name="Rectangle 3"/>
          <p:cNvSpPr>
            <a:spLocks noGrp="1" noChangeArrowheads="1"/>
          </p:cNvSpPr>
          <p:nvPr>
            <p:ph type="body" idx="1"/>
          </p:nvPr>
        </p:nvSpPr>
        <p:spPr>
          <a:xfrm>
            <a:off x="468313" y="1268413"/>
            <a:ext cx="8229600" cy="4525962"/>
          </a:xfrm>
        </p:spPr>
        <p:txBody>
          <a:bodyPr/>
          <a:lstStyle/>
          <a:p>
            <a:pPr>
              <a:lnSpc>
                <a:spcPct val="90000"/>
              </a:lnSpc>
            </a:pPr>
            <a:r>
              <a:rPr lang="es-CO" dirty="0" smtClean="0"/>
              <a:t>Protección contra </a:t>
            </a:r>
            <a:r>
              <a:rPr lang="es-CO" dirty="0" err="1" smtClean="0"/>
              <a:t>recontaminación</a:t>
            </a:r>
            <a:endParaRPr lang="es-CO" dirty="0" smtClean="0"/>
          </a:p>
          <a:p>
            <a:pPr>
              <a:lnSpc>
                <a:spcPct val="90000"/>
              </a:lnSpc>
            </a:pPr>
            <a:r>
              <a:rPr lang="es-CO" dirty="0" smtClean="0"/>
              <a:t>Afectado por turbidez, materia orgánica, amoniaco , temperatura y pH </a:t>
            </a:r>
          </a:p>
          <a:p>
            <a:pPr>
              <a:lnSpc>
                <a:spcPct val="90000"/>
              </a:lnSpc>
            </a:pPr>
            <a:r>
              <a:rPr lang="es-CO" dirty="0" smtClean="0"/>
              <a:t>Alta turbidez = primero sedimentación y filtración</a:t>
            </a:r>
          </a:p>
          <a:p>
            <a:pPr>
              <a:lnSpc>
                <a:spcPct val="90000"/>
              </a:lnSpc>
            </a:pPr>
            <a:r>
              <a:rPr lang="es-CO" dirty="0" smtClean="0"/>
              <a:t>Algunos protozoos y helmintos</a:t>
            </a:r>
            <a:r>
              <a:rPr lang="es-CO" i="1" dirty="0" smtClean="0"/>
              <a:t> </a:t>
            </a:r>
            <a:r>
              <a:rPr lang="es-CO" dirty="0" smtClean="0"/>
              <a:t>son resistentes al cloro</a:t>
            </a:r>
          </a:p>
          <a:p>
            <a:pPr lvl="1">
              <a:lnSpc>
                <a:spcPct val="90000"/>
              </a:lnSpc>
            </a:pPr>
            <a:r>
              <a:rPr lang="es-CO" sz="2400" i="1" dirty="0" smtClean="0"/>
              <a:t>Toxoplasma</a:t>
            </a:r>
            <a:r>
              <a:rPr lang="es-CO" sz="2400" dirty="0" smtClean="0"/>
              <a:t>, </a:t>
            </a:r>
            <a:r>
              <a:rPr lang="es-CO" sz="2400" dirty="0" err="1" smtClean="0"/>
              <a:t>C</a:t>
            </a:r>
            <a:r>
              <a:rPr lang="es-CO" sz="2400" i="1" dirty="0" err="1" smtClean="0"/>
              <a:t>ryptosporidium</a:t>
            </a:r>
            <a:r>
              <a:rPr lang="es-CO" sz="2400" dirty="0" smtClean="0"/>
              <a:t> </a:t>
            </a:r>
            <a:r>
              <a:rPr lang="es-CO" sz="2400" i="1" dirty="0" err="1" smtClean="0"/>
              <a:t>parvum</a:t>
            </a:r>
            <a:r>
              <a:rPr lang="es-CO" sz="2400" i="1" dirty="0" smtClean="0"/>
              <a:t>, </a:t>
            </a:r>
          </a:p>
          <a:p>
            <a:pPr lvl="1">
              <a:lnSpc>
                <a:spcPct val="90000"/>
              </a:lnSpc>
            </a:pPr>
            <a:r>
              <a:rPr lang="es-CO" sz="2400" i="1" dirty="0" err="1" smtClean="0"/>
              <a:t>Ascaris</a:t>
            </a:r>
            <a:r>
              <a:rPr lang="es-CO" sz="2400" i="1" dirty="0" smtClean="0"/>
              <a:t> </a:t>
            </a:r>
            <a:r>
              <a:rPr lang="es-CO" sz="2400" i="1" dirty="0" err="1" smtClean="0"/>
              <a:t>lumbricoides</a:t>
            </a:r>
            <a:r>
              <a:rPr lang="es-CO" sz="2400" i="1" dirty="0" smtClean="0"/>
              <a:t>, </a:t>
            </a:r>
            <a:r>
              <a:rPr lang="es-CO" sz="2400" i="1" dirty="0" err="1" smtClean="0"/>
              <a:t>esquistosoma</a:t>
            </a:r>
            <a:r>
              <a:rPr lang="es-CO" sz="2400" dirty="0" smtClean="0"/>
              <a:t> </a:t>
            </a:r>
          </a:p>
        </p:txBody>
      </p:sp>
      <p:sp>
        <p:nvSpPr>
          <p:cNvPr id="26628" name="Rectangle 2"/>
          <p:cNvSpPr>
            <a:spLocks noGrp="1" noChangeArrowheads="1"/>
          </p:cNvSpPr>
          <p:nvPr>
            <p:ph type="title"/>
          </p:nvPr>
        </p:nvSpPr>
        <p:spPr>
          <a:xfrm>
            <a:off x="457200" y="304800"/>
            <a:ext cx="8229600" cy="1143000"/>
          </a:xfrm>
        </p:spPr>
        <p:txBody>
          <a:bodyPr/>
          <a:lstStyle/>
          <a:p>
            <a:pPr eaLnBrk="1" hangingPunct="1"/>
            <a:r>
              <a:rPr lang="es-CO" b="1" dirty="0" smtClean="0">
                <a:solidFill>
                  <a:schemeClr val="accent2"/>
                </a:solidFill>
              </a:rPr>
              <a:t>Desinfección: Cloración</a:t>
            </a:r>
            <a:endParaRPr lang="en-US" b="1" dirty="0" smtClean="0">
              <a:solidFill>
                <a:schemeClr val="accent2"/>
              </a:solidFill>
            </a:endParaRPr>
          </a:p>
        </p:txBody>
      </p:sp>
      <p:pic>
        <p:nvPicPr>
          <p:cNvPr id="26629"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Bottom)">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Bottom)">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Bottom)">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slide(fromBottom)">
                                      <p:cBhvr>
                                        <p:cTn id="22" dur="500"/>
                                        <p:tgtEl>
                                          <p:spTgt spid="135171">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Effect transition="in" filter="slide(fromBottom)">
                                      <p:cBhvr>
                                        <p:cTn id="25" dur="500"/>
                                        <p:tgtEl>
                                          <p:spTgt spid="135171">
                                            <p:txEl>
                                              <p:pRg st="4" end="4"/>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35171">
                                            <p:txEl>
                                              <p:pRg st="5" end="5"/>
                                            </p:txEl>
                                          </p:spTgt>
                                        </p:tgtEl>
                                        <p:attrNameLst>
                                          <p:attrName>style.visibility</p:attrName>
                                        </p:attrNameLst>
                                      </p:cBhvr>
                                      <p:to>
                                        <p:strVal val="visible"/>
                                      </p:to>
                                    </p:set>
                                    <p:animEffect transition="in" filter="slide(fromBottom)">
                                      <p:cBhvr>
                                        <p:cTn id="28"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9DD693AC-57DF-43CC-9415-A9EEF7853FE9}" type="slidenum">
              <a:rPr lang="en-CA" smtClean="0"/>
              <a:pPr/>
              <a:t>26</a:t>
            </a:fld>
            <a:endParaRPr lang="en-CA" smtClean="0"/>
          </a:p>
        </p:txBody>
      </p:sp>
      <p:sp>
        <p:nvSpPr>
          <p:cNvPr id="138243" name="Rectangle 3"/>
          <p:cNvSpPr>
            <a:spLocks noGrp="1" noChangeArrowheads="1"/>
          </p:cNvSpPr>
          <p:nvPr>
            <p:ph type="body" idx="1"/>
          </p:nvPr>
        </p:nvSpPr>
        <p:spPr>
          <a:xfrm>
            <a:off x="323528" y="1600200"/>
            <a:ext cx="5122863" cy="4525963"/>
          </a:xfrm>
        </p:spPr>
        <p:txBody>
          <a:bodyPr/>
          <a:lstStyle/>
          <a:p>
            <a:r>
              <a:rPr lang="es-CO" sz="3000" dirty="0" smtClean="0"/>
              <a:t>Gama de concentraciones de cloro es de 0.5 a 10%</a:t>
            </a:r>
          </a:p>
          <a:p>
            <a:pPr>
              <a:buFontTx/>
              <a:buNone/>
            </a:pPr>
            <a:endParaRPr lang="es-CO" sz="3000" dirty="0" smtClean="0"/>
          </a:p>
          <a:p>
            <a:r>
              <a:rPr lang="es-CO" sz="3000" dirty="0" smtClean="0"/>
              <a:t>Varios productos disponibles, incluyendo el límpido casero</a:t>
            </a:r>
          </a:p>
          <a:p>
            <a:pPr>
              <a:buFontTx/>
              <a:buNone/>
            </a:pPr>
            <a:endParaRPr lang="en-CA" dirty="0" smtClean="0"/>
          </a:p>
        </p:txBody>
      </p:sp>
      <p:pic>
        <p:nvPicPr>
          <p:cNvPr id="27652" name="Picture 4"/>
          <p:cNvPicPr>
            <a:picLocks noChangeAspect="1" noChangeArrowheads="1"/>
          </p:cNvPicPr>
          <p:nvPr/>
        </p:nvPicPr>
        <p:blipFill>
          <a:blip r:embed="rId3"/>
          <a:srcRect/>
          <a:stretch>
            <a:fillRect/>
          </a:stretch>
        </p:blipFill>
        <p:spPr bwMode="auto">
          <a:xfrm>
            <a:off x="5334000" y="1371600"/>
            <a:ext cx="2233613" cy="3600450"/>
          </a:xfrm>
          <a:prstGeom prst="rect">
            <a:avLst/>
          </a:prstGeom>
          <a:noFill/>
          <a:ln w="9525">
            <a:solidFill>
              <a:srgbClr val="000000"/>
            </a:solidFill>
            <a:miter lim="800000"/>
            <a:headEnd/>
            <a:tailEnd/>
          </a:ln>
        </p:spPr>
      </p:pic>
      <p:sp>
        <p:nvSpPr>
          <p:cNvPr id="27653" name="Text Box 5"/>
          <p:cNvSpPr txBox="1">
            <a:spLocks noChangeArrowheads="1"/>
          </p:cNvSpPr>
          <p:nvPr/>
        </p:nvSpPr>
        <p:spPr bwMode="auto">
          <a:xfrm>
            <a:off x="5105400" y="5029200"/>
            <a:ext cx="2808288" cy="720725"/>
          </a:xfrm>
          <a:prstGeom prst="rect">
            <a:avLst/>
          </a:prstGeom>
          <a:noFill/>
          <a:ln w="9525">
            <a:noFill/>
            <a:miter lim="800000"/>
            <a:headEnd/>
            <a:tailEnd/>
          </a:ln>
        </p:spPr>
        <p:txBody>
          <a:bodyPr lIns="0" tIns="0" rIns="0" bIns="0"/>
          <a:lstStyle/>
          <a:p>
            <a:r>
              <a:rPr lang="en-CA" b="1" dirty="0"/>
              <a:t>Air </a:t>
            </a:r>
            <a:r>
              <a:rPr lang="en-CA" b="1" dirty="0" err="1"/>
              <a:t>Rahmat</a:t>
            </a:r>
            <a:r>
              <a:rPr lang="en-CA" b="1" dirty="0"/>
              <a:t>, Indonesia </a:t>
            </a:r>
          </a:p>
          <a:p>
            <a:r>
              <a:rPr lang="en-CA" b="1" dirty="0" smtClean="0"/>
              <a:t>(</a:t>
            </a:r>
            <a:r>
              <a:rPr lang="es-CO" b="1" dirty="0" smtClean="0"/>
              <a:t>Crédito: </a:t>
            </a:r>
            <a:r>
              <a:rPr lang="es-CO" b="1" dirty="0" err="1" smtClean="0"/>
              <a:t>Tirta</a:t>
            </a:r>
            <a:r>
              <a:rPr lang="es-CO" b="1" dirty="0" smtClean="0"/>
              <a:t>/JHUCCP</a:t>
            </a:r>
            <a:r>
              <a:rPr lang="en-CA" b="1" dirty="0" smtClean="0"/>
              <a:t>)</a:t>
            </a:r>
            <a:endParaRPr lang="en-CA" dirty="0"/>
          </a:p>
        </p:txBody>
      </p:sp>
      <p:sp>
        <p:nvSpPr>
          <p:cNvPr id="27654" name="Rectangle 2"/>
          <p:cNvSpPr>
            <a:spLocks noGrp="1" noChangeArrowheads="1"/>
          </p:cNvSpPr>
          <p:nvPr>
            <p:ph type="title"/>
          </p:nvPr>
        </p:nvSpPr>
        <p:spPr>
          <a:xfrm>
            <a:off x="457200" y="304800"/>
            <a:ext cx="8507413" cy="1143000"/>
          </a:xfrm>
        </p:spPr>
        <p:txBody>
          <a:bodyPr/>
          <a:lstStyle/>
          <a:p>
            <a:pPr eaLnBrk="1" hangingPunct="1"/>
            <a:r>
              <a:rPr lang="es-CO" b="1" dirty="0" smtClean="0">
                <a:solidFill>
                  <a:schemeClr val="accent2"/>
                </a:solidFill>
              </a:rPr>
              <a:t>Cloro: Hipoclorito de Sodio</a:t>
            </a:r>
          </a:p>
        </p:txBody>
      </p:sp>
      <p:pic>
        <p:nvPicPr>
          <p:cNvPr id="27655"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lide(fromBottom)">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8243">
                                            <p:txEl>
                                              <p:pRg st="2" end="2"/>
                                            </p:txEl>
                                          </p:spTgt>
                                        </p:tgtEl>
                                        <p:attrNameLst>
                                          <p:attrName>style.visibility</p:attrName>
                                        </p:attrNameLst>
                                      </p:cBhvr>
                                      <p:to>
                                        <p:strVal val="visible"/>
                                      </p:to>
                                    </p:set>
                                    <p:animEffect transition="in" filter="slide(fromBottom)">
                                      <p:cBhvr>
                                        <p:cTn id="12"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D23A3150-05B1-4DEF-889D-E7B2B0A6F248}" type="slidenum">
              <a:rPr lang="en-CA" smtClean="0"/>
              <a:pPr/>
              <a:t>27</a:t>
            </a:fld>
            <a:endParaRPr lang="en-CA" dirty="0" smtClean="0"/>
          </a:p>
        </p:txBody>
      </p:sp>
      <p:sp>
        <p:nvSpPr>
          <p:cNvPr id="140291" name="Rectangle 3"/>
          <p:cNvSpPr>
            <a:spLocks noGrp="1" noChangeArrowheads="1"/>
          </p:cNvSpPr>
          <p:nvPr>
            <p:ph type="body" idx="1"/>
          </p:nvPr>
        </p:nvSpPr>
        <p:spPr/>
        <p:txBody>
          <a:bodyPr/>
          <a:lstStyle/>
          <a:p>
            <a:r>
              <a:rPr lang="es-CO" sz="3000" dirty="0" smtClean="0"/>
              <a:t>Con frecuencia , se usan en emergencias</a:t>
            </a:r>
          </a:p>
          <a:p>
            <a:r>
              <a:rPr lang="es-CO" sz="3000" dirty="0" smtClean="0"/>
              <a:t>Diferente concentración de </a:t>
            </a:r>
            <a:r>
              <a:rPr lang="es-CO" sz="3000" dirty="0" err="1" smtClean="0"/>
              <a:t>NaDCC</a:t>
            </a:r>
            <a:r>
              <a:rPr lang="es-CO" sz="3000" dirty="0" smtClean="0"/>
              <a:t> (por ejemplo, de 3.5 mg a 8.68 g) para tratar diferentes volúmenes de agua (por ejemplo, de 1 a 2,500 litros)</a:t>
            </a:r>
          </a:p>
          <a:p>
            <a:pPr>
              <a:buFontTx/>
              <a:buNone/>
            </a:pPr>
            <a:endParaRPr lang="en-CA" dirty="0" smtClean="0"/>
          </a:p>
        </p:txBody>
      </p:sp>
      <p:pic>
        <p:nvPicPr>
          <p:cNvPr id="28676" name="Picture 4"/>
          <p:cNvPicPr>
            <a:picLocks noChangeAspect="1" noChangeArrowheads="1"/>
          </p:cNvPicPr>
          <p:nvPr/>
        </p:nvPicPr>
        <p:blipFill>
          <a:blip r:embed="rId3"/>
          <a:srcRect/>
          <a:stretch>
            <a:fillRect/>
          </a:stretch>
        </p:blipFill>
        <p:spPr bwMode="auto">
          <a:xfrm>
            <a:off x="1908175" y="4038600"/>
            <a:ext cx="5375275" cy="1935163"/>
          </a:xfrm>
          <a:prstGeom prst="rect">
            <a:avLst/>
          </a:prstGeom>
          <a:noFill/>
          <a:ln w="9525">
            <a:solidFill>
              <a:srgbClr val="000000"/>
            </a:solidFill>
            <a:miter lim="800000"/>
            <a:headEnd/>
            <a:tailEnd/>
          </a:ln>
        </p:spPr>
      </p:pic>
      <p:sp>
        <p:nvSpPr>
          <p:cNvPr id="28677" name="Rectangle 2"/>
          <p:cNvSpPr>
            <a:spLocks noGrp="1" noChangeArrowheads="1"/>
          </p:cNvSpPr>
          <p:nvPr>
            <p:ph type="title"/>
          </p:nvPr>
        </p:nvSpPr>
        <p:spPr>
          <a:xfrm>
            <a:off x="457200" y="304800"/>
            <a:ext cx="8229600" cy="1143000"/>
          </a:xfrm>
        </p:spPr>
        <p:txBody>
          <a:bodyPr/>
          <a:lstStyle/>
          <a:p>
            <a:pPr eaLnBrk="1" hangingPunct="1"/>
            <a:r>
              <a:rPr lang="es-CO" b="1" dirty="0" smtClean="0">
                <a:solidFill>
                  <a:schemeClr val="accent2"/>
                </a:solidFill>
              </a:rPr>
              <a:t>Cloro: Tabletas </a:t>
            </a:r>
            <a:r>
              <a:rPr lang="es-CO" b="1" dirty="0" err="1" smtClean="0">
                <a:solidFill>
                  <a:schemeClr val="accent2"/>
                </a:solidFill>
              </a:rPr>
              <a:t>NaDCC</a:t>
            </a:r>
            <a:endParaRPr lang="es-CO" b="1" dirty="0" smtClean="0">
              <a:solidFill>
                <a:schemeClr val="accent2"/>
              </a:solidFill>
            </a:endParaRPr>
          </a:p>
        </p:txBody>
      </p:sp>
      <p:pic>
        <p:nvPicPr>
          <p:cNvPr id="28678"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slide(fromBottom)">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slide(fromBottom)">
                                      <p:cBhvr>
                                        <p:cTn id="12" dur="500"/>
                                        <p:tgtEl>
                                          <p:spTgt spid="140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0AD9912-2D08-4939-B2CD-8CFF796F0E5F}" type="slidenum">
              <a:rPr lang="en-CA" smtClean="0"/>
              <a:pPr/>
              <a:t>28</a:t>
            </a:fld>
            <a:endParaRPr lang="en-CA" smtClean="0"/>
          </a:p>
        </p:txBody>
      </p:sp>
      <p:sp>
        <p:nvSpPr>
          <p:cNvPr id="144387" name="Rectangle 3"/>
          <p:cNvSpPr>
            <a:spLocks noGrp="1" noChangeArrowheads="1"/>
          </p:cNvSpPr>
          <p:nvPr>
            <p:ph type="body" idx="1"/>
          </p:nvPr>
        </p:nvSpPr>
        <p:spPr>
          <a:xfrm>
            <a:off x="457201" y="1600200"/>
            <a:ext cx="4690864" cy="4525963"/>
          </a:xfrm>
        </p:spPr>
        <p:txBody>
          <a:bodyPr/>
          <a:lstStyle/>
          <a:p>
            <a:endParaRPr lang="en-GB" sz="2800" dirty="0" smtClean="0"/>
          </a:p>
          <a:p>
            <a:endParaRPr lang="en-GB" sz="2800" dirty="0" smtClean="0"/>
          </a:p>
          <a:p>
            <a:r>
              <a:rPr lang="es-CO" sz="2800" dirty="0" smtClean="0"/>
              <a:t>Coagulante + cloro</a:t>
            </a:r>
          </a:p>
          <a:p>
            <a:endParaRPr lang="es-CO" sz="2800" dirty="0" smtClean="0"/>
          </a:p>
          <a:p>
            <a:r>
              <a:rPr lang="es-CO" sz="2800" dirty="0" smtClean="0"/>
              <a:t>Reduce turbidez y desinfecta</a:t>
            </a:r>
          </a:p>
        </p:txBody>
      </p:sp>
      <p:pic>
        <p:nvPicPr>
          <p:cNvPr id="29700" name="Picture 4"/>
          <p:cNvPicPr>
            <a:picLocks noChangeAspect="1" noChangeArrowheads="1"/>
          </p:cNvPicPr>
          <p:nvPr/>
        </p:nvPicPr>
        <p:blipFill>
          <a:blip r:embed="rId3"/>
          <a:srcRect/>
          <a:stretch>
            <a:fillRect/>
          </a:stretch>
        </p:blipFill>
        <p:spPr bwMode="auto">
          <a:xfrm>
            <a:off x="4919811" y="1600200"/>
            <a:ext cx="2676525" cy="4176713"/>
          </a:xfrm>
          <a:prstGeom prst="rect">
            <a:avLst/>
          </a:prstGeom>
          <a:noFill/>
          <a:ln w="9525">
            <a:solidFill>
              <a:schemeClr val="tx1"/>
            </a:solidFill>
            <a:miter lim="800000"/>
            <a:headEnd/>
            <a:tailEnd/>
          </a:ln>
        </p:spPr>
      </p:pic>
      <p:sp>
        <p:nvSpPr>
          <p:cNvPr id="29701" name="Rectangle 2"/>
          <p:cNvSpPr>
            <a:spLocks noGrp="1" noChangeArrowheads="1"/>
          </p:cNvSpPr>
          <p:nvPr>
            <p:ph type="title"/>
          </p:nvPr>
        </p:nvSpPr>
        <p:spPr>
          <a:xfrm>
            <a:off x="457200" y="304800"/>
            <a:ext cx="8229600" cy="1143000"/>
          </a:xfrm>
        </p:spPr>
        <p:txBody>
          <a:bodyPr/>
          <a:lstStyle/>
          <a:p>
            <a:pPr eaLnBrk="1" hangingPunct="1"/>
            <a:r>
              <a:rPr lang="es-CO" b="1" dirty="0" smtClean="0">
                <a:solidFill>
                  <a:schemeClr val="accent2"/>
                </a:solidFill>
              </a:rPr>
              <a:t>Cloro: </a:t>
            </a:r>
            <a:r>
              <a:rPr lang="es-CO" b="1" dirty="0" err="1" smtClean="0">
                <a:solidFill>
                  <a:schemeClr val="accent2"/>
                </a:solidFill>
              </a:rPr>
              <a:t>PuR</a:t>
            </a:r>
            <a:endParaRPr lang="es-CO" b="1" dirty="0" smtClean="0">
              <a:solidFill>
                <a:schemeClr val="accent2"/>
              </a:solidFill>
            </a:endParaRPr>
          </a:p>
        </p:txBody>
      </p:sp>
      <p:pic>
        <p:nvPicPr>
          <p:cNvPr id="29702"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srcRect/>
          <a:stretch>
            <a:fillRect/>
          </a:stretch>
        </p:blipFill>
        <p:spPr bwMode="auto">
          <a:xfrm>
            <a:off x="611188" y="1341438"/>
            <a:ext cx="4595812" cy="4968875"/>
          </a:xfrm>
          <a:prstGeom prst="rect">
            <a:avLst/>
          </a:prstGeom>
          <a:noFill/>
          <a:ln w="9525">
            <a:solidFill>
              <a:srgbClr val="000000"/>
            </a:solidFill>
            <a:miter lim="800000"/>
            <a:headEnd/>
            <a:tailEnd/>
          </a:ln>
        </p:spPr>
      </p:pic>
      <p:sp>
        <p:nvSpPr>
          <p:cNvPr id="30723" name="Text Box 5"/>
          <p:cNvSpPr txBox="1">
            <a:spLocks noChangeArrowheads="1"/>
          </p:cNvSpPr>
          <p:nvPr/>
        </p:nvSpPr>
        <p:spPr bwMode="auto">
          <a:xfrm>
            <a:off x="2878138" y="6383338"/>
            <a:ext cx="3743325" cy="474662"/>
          </a:xfrm>
          <a:prstGeom prst="rect">
            <a:avLst/>
          </a:prstGeom>
          <a:noFill/>
          <a:ln w="9525">
            <a:noFill/>
            <a:miter lim="800000"/>
            <a:headEnd/>
            <a:tailEnd/>
          </a:ln>
        </p:spPr>
        <p:txBody>
          <a:bodyPr lIns="0" tIns="0" rIns="0" bIns="0"/>
          <a:lstStyle/>
          <a:p>
            <a:r>
              <a:rPr lang="en-CA" b="1" dirty="0" smtClean="0"/>
              <a:t>(</a:t>
            </a:r>
            <a:r>
              <a:rPr lang="es-CO" b="1" dirty="0" smtClean="0"/>
              <a:t>Crédito: EAWAG/SANDEC)</a:t>
            </a:r>
            <a:endParaRPr lang="es-CO" dirty="0"/>
          </a:p>
        </p:txBody>
      </p:sp>
      <p:pic>
        <p:nvPicPr>
          <p:cNvPr id="30724" name="Picture 7" descr="Sodis-in-Bolivia"/>
          <p:cNvPicPr>
            <a:picLocks noChangeAspect="1" noChangeArrowheads="1"/>
          </p:cNvPicPr>
          <p:nvPr/>
        </p:nvPicPr>
        <p:blipFill>
          <a:blip r:embed="rId4"/>
          <a:srcRect/>
          <a:stretch>
            <a:fillRect/>
          </a:stretch>
        </p:blipFill>
        <p:spPr bwMode="auto">
          <a:xfrm>
            <a:off x="5364163" y="1341438"/>
            <a:ext cx="2868612" cy="4968875"/>
          </a:xfrm>
          <a:prstGeom prst="rect">
            <a:avLst/>
          </a:prstGeom>
          <a:noFill/>
          <a:ln w="9525">
            <a:solidFill>
              <a:schemeClr val="tx1"/>
            </a:solidFill>
            <a:miter lim="800000"/>
            <a:headEnd/>
            <a:tailEnd/>
          </a:ln>
        </p:spPr>
      </p:pic>
      <p:sp>
        <p:nvSpPr>
          <p:cNvPr id="30725" name="Rectangle 2"/>
          <p:cNvSpPr>
            <a:spLocks noGrp="1" noChangeArrowheads="1"/>
          </p:cNvSpPr>
          <p:nvPr>
            <p:ph type="title"/>
          </p:nvPr>
        </p:nvSpPr>
        <p:spPr>
          <a:xfrm>
            <a:off x="457200" y="152400"/>
            <a:ext cx="8229600" cy="99060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Desinfección solar (</a:t>
            </a:r>
            <a:r>
              <a:rPr lang="es-CO" b="1" dirty="0" err="1" smtClean="0">
                <a:solidFill>
                  <a:schemeClr val="accent2"/>
                </a:solidFill>
              </a:rPr>
              <a:t>SODIS</a:t>
            </a:r>
            <a:r>
              <a:rPr lang="es-CO" b="1" dirty="0" smtClean="0">
                <a:solidFill>
                  <a:schemeClr val="accent2"/>
                </a:solidFill>
              </a:rPr>
              <a:t>)</a:t>
            </a:r>
          </a:p>
        </p:txBody>
      </p:sp>
      <p:pic>
        <p:nvPicPr>
          <p:cNvPr id="30726" name="Picture 4" descr="CAWST Colour - no text "/>
          <p:cNvPicPr>
            <a:picLocks noChangeAspect="1" noChangeArrowheads="1"/>
          </p:cNvPicPr>
          <p:nvPr/>
        </p:nvPicPr>
        <p:blipFill>
          <a:blip r:embed="rId5"/>
          <a:srcRect/>
          <a:stretch>
            <a:fillRect/>
          </a:stretch>
        </p:blipFill>
        <p:spPr bwMode="auto">
          <a:xfrm>
            <a:off x="0" y="6072188"/>
            <a:ext cx="1258888" cy="785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CO" b="1" dirty="0" smtClean="0">
                <a:solidFill>
                  <a:schemeClr val="accent2"/>
                </a:solidFill>
              </a:rPr>
              <a:t>Expectativas de aprendizaje</a:t>
            </a:r>
          </a:p>
        </p:txBody>
      </p:sp>
      <p:sp>
        <p:nvSpPr>
          <p:cNvPr id="14339" name="Rectangle 3"/>
          <p:cNvSpPr>
            <a:spLocks noGrp="1" noChangeArrowheads="1"/>
          </p:cNvSpPr>
          <p:nvPr>
            <p:ph type="body" idx="1"/>
          </p:nvPr>
        </p:nvSpPr>
        <p:spPr/>
        <p:txBody>
          <a:bodyPr/>
          <a:lstStyle/>
          <a:p>
            <a:pPr marL="514350" indent="-514350" eaLnBrk="1" hangingPunct="1">
              <a:buFontTx/>
              <a:buAutoNum type="arabicPeriod"/>
            </a:pPr>
            <a:r>
              <a:rPr lang="es-CO" dirty="0" smtClean="0"/>
              <a:t>Discutir varias opciones de tratamiento de agua a nivel domiciliar.</a:t>
            </a:r>
          </a:p>
          <a:p>
            <a:pPr marL="514350" indent="-514350" eaLnBrk="1" hangingPunct="1">
              <a:buFontTx/>
              <a:buNone/>
            </a:pPr>
            <a:endParaRPr lang="es-CO" dirty="0" smtClean="0"/>
          </a:p>
          <a:p>
            <a:pPr marL="514350" indent="-514350">
              <a:buFontTx/>
              <a:buNone/>
            </a:pPr>
            <a:r>
              <a:rPr lang="es-CO" dirty="0" smtClean="0"/>
              <a:t>2. Hacer una lista y describir los cuatro criterios  principales para evaluar opciones de tratamiento a nivel domiciliar: </a:t>
            </a:r>
            <a:r>
              <a:rPr lang="es-CO" i="1" dirty="0" smtClean="0"/>
              <a:t>Efectividad, </a:t>
            </a:r>
            <a:r>
              <a:rPr lang="es-CO" i="1" dirty="0" smtClean="0"/>
              <a:t>Conveniencia, </a:t>
            </a:r>
            <a:r>
              <a:rPr lang="es-CO" i="1" dirty="0" err="1" smtClean="0"/>
              <a:t>Aceptaci</a:t>
            </a:r>
            <a:r>
              <a:rPr lang="es-ES" i="1" dirty="0" err="1" smtClean="0"/>
              <a:t>ón</a:t>
            </a:r>
            <a:r>
              <a:rPr lang="es-ES" i="1" dirty="0" smtClean="0"/>
              <a:t>, </a:t>
            </a:r>
            <a:r>
              <a:rPr lang="es-CO" i="1" dirty="0" smtClean="0"/>
              <a:t>Costo</a:t>
            </a:r>
            <a:r>
              <a:rPr lang="es-CO" i="1" dirty="0" smtClean="0"/>
              <a:t>.  </a:t>
            </a:r>
          </a:p>
          <a:p>
            <a:pPr marL="514350" indent="-514350" eaLnBrk="1" hangingPunct="1">
              <a:buFontTx/>
              <a:buNone/>
            </a:pPr>
            <a:endParaRPr lang="es-CO" dirty="0" smtClean="0"/>
          </a:p>
        </p:txBody>
      </p:sp>
      <p:pic>
        <p:nvPicPr>
          <p:cNvPr id="4100"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3AA5723A-9C55-4609-B83A-61EF829B8D6B}" type="slidenum">
              <a:rPr lang="en-CA" smtClean="0"/>
              <a:pPr/>
              <a:t>30</a:t>
            </a:fld>
            <a:endParaRPr lang="en-CA" smtClean="0"/>
          </a:p>
        </p:txBody>
      </p:sp>
      <p:sp>
        <p:nvSpPr>
          <p:cNvPr id="142339" name="Rectangle 3"/>
          <p:cNvSpPr>
            <a:spLocks noGrp="1" noChangeArrowheads="1"/>
          </p:cNvSpPr>
          <p:nvPr>
            <p:ph type="body" idx="1"/>
          </p:nvPr>
        </p:nvSpPr>
        <p:spPr>
          <a:xfrm>
            <a:off x="457200" y="1484784"/>
            <a:ext cx="8229600" cy="4925144"/>
          </a:xfrm>
        </p:spPr>
        <p:txBody>
          <a:bodyPr/>
          <a:lstStyle/>
          <a:p>
            <a:r>
              <a:rPr lang="es-CO" sz="3000" dirty="0" smtClean="0"/>
              <a:t>Usa radiación solar y temperatura para matar patógenos</a:t>
            </a:r>
          </a:p>
          <a:p>
            <a:r>
              <a:rPr lang="es-CO" sz="3000" dirty="0" smtClean="0"/>
              <a:t>Desinfecta pequeñas cantidades de agua con baja turbidez</a:t>
            </a:r>
          </a:p>
          <a:p>
            <a:r>
              <a:rPr lang="es-CO" sz="3000" dirty="0" smtClean="0"/>
              <a:t>Botellas transparentes, no coloreadas de plástico de 1-2 litros </a:t>
            </a:r>
          </a:p>
          <a:p>
            <a:pPr lvl="1"/>
            <a:r>
              <a:rPr lang="es-CO" dirty="0" smtClean="0"/>
              <a:t>Hechas de </a:t>
            </a:r>
            <a:r>
              <a:rPr lang="es-CO" dirty="0" err="1" smtClean="0"/>
              <a:t>tereftalato</a:t>
            </a:r>
            <a:r>
              <a:rPr lang="es-CO" dirty="0" smtClean="0"/>
              <a:t> de polietileno (PET) </a:t>
            </a:r>
          </a:p>
          <a:p>
            <a:r>
              <a:rPr lang="es-CO" sz="3000" dirty="0" smtClean="0"/>
              <a:t>Expuestas a la luz solar por un mínimo de 6 horas</a:t>
            </a:r>
          </a:p>
        </p:txBody>
      </p:sp>
      <p:sp>
        <p:nvSpPr>
          <p:cNvPr id="31748" name="Rectangle 2"/>
          <p:cNvSpPr>
            <a:spLocks noGrp="1" noChangeArrowheads="1"/>
          </p:cNvSpPr>
          <p:nvPr>
            <p:ph type="title"/>
          </p:nvPr>
        </p:nvSpPr>
        <p:spPr>
          <a:xfrm>
            <a:off x="457200" y="152400"/>
            <a:ext cx="8229600" cy="99060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Desinfección solar (</a:t>
            </a:r>
            <a:r>
              <a:rPr lang="es-CO" b="1" dirty="0" err="1" smtClean="0">
                <a:solidFill>
                  <a:schemeClr val="accent2"/>
                </a:solidFill>
              </a:rPr>
              <a:t>SODIS</a:t>
            </a:r>
            <a:r>
              <a:rPr lang="es-CO" b="1" dirty="0" smtClean="0">
                <a:solidFill>
                  <a:schemeClr val="accent2"/>
                </a:solidFill>
              </a:rPr>
              <a:t>)</a:t>
            </a:r>
            <a:endParaRPr lang="en-US" b="1" dirty="0" smtClean="0">
              <a:solidFill>
                <a:schemeClr val="accent2"/>
              </a:solidFill>
            </a:endParaRPr>
          </a:p>
        </p:txBody>
      </p:sp>
      <p:pic>
        <p:nvPicPr>
          <p:cNvPr id="31749"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slide(fromBottom)">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slide(fromBottom)">
                                      <p:cBhvr>
                                        <p:cTn id="12" dur="500"/>
                                        <p:tgtEl>
                                          <p:spTgt spid="142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slide(fromBottom)">
                                      <p:cBhvr>
                                        <p:cTn id="17" dur="500"/>
                                        <p:tgtEl>
                                          <p:spTgt spid="142339">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animEffect transition="in" filter="slide(fromBottom)">
                                      <p:cBhvr>
                                        <p:cTn id="20" dur="500"/>
                                        <p:tgtEl>
                                          <p:spTgt spid="142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Effect transition="in" filter="slide(fromBottom)">
                                      <p:cBhvr>
                                        <p:cTn id="25"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7BA24AE2-586D-47DE-910C-93A805849581}" type="slidenum">
              <a:rPr lang="en-CA" smtClean="0"/>
              <a:pPr/>
              <a:t>31</a:t>
            </a:fld>
            <a:endParaRPr lang="en-CA" smtClean="0"/>
          </a:p>
        </p:txBody>
      </p:sp>
      <p:pic>
        <p:nvPicPr>
          <p:cNvPr id="32771" name="Picture 5"/>
          <p:cNvPicPr>
            <a:picLocks noChangeAspect="1" noChangeArrowheads="1"/>
          </p:cNvPicPr>
          <p:nvPr/>
        </p:nvPicPr>
        <p:blipFill>
          <a:blip r:embed="rId3"/>
          <a:srcRect/>
          <a:stretch>
            <a:fillRect/>
          </a:stretch>
        </p:blipFill>
        <p:spPr bwMode="auto">
          <a:xfrm>
            <a:off x="4932363" y="1484784"/>
            <a:ext cx="3482975" cy="4085754"/>
          </a:xfrm>
          <a:prstGeom prst="rect">
            <a:avLst/>
          </a:prstGeom>
          <a:noFill/>
          <a:ln w="9525">
            <a:solidFill>
              <a:srgbClr val="000000"/>
            </a:solidFill>
            <a:miter lim="800000"/>
            <a:headEnd/>
            <a:tailEnd/>
          </a:ln>
        </p:spPr>
      </p:pic>
      <p:pic>
        <p:nvPicPr>
          <p:cNvPr id="32772" name="Picture 6" descr="Using a solar panel to boil water."/>
          <p:cNvPicPr>
            <a:picLocks noChangeAspect="1" noChangeArrowheads="1"/>
          </p:cNvPicPr>
          <p:nvPr/>
        </p:nvPicPr>
        <p:blipFill>
          <a:blip r:embed="rId4"/>
          <a:srcRect/>
          <a:stretch>
            <a:fillRect/>
          </a:stretch>
        </p:blipFill>
        <p:spPr bwMode="auto">
          <a:xfrm>
            <a:off x="611188" y="1484784"/>
            <a:ext cx="4105275" cy="4061941"/>
          </a:xfrm>
          <a:prstGeom prst="rect">
            <a:avLst/>
          </a:prstGeom>
          <a:noFill/>
          <a:ln w="6350">
            <a:solidFill>
              <a:srgbClr val="000000"/>
            </a:solidFill>
            <a:miter lim="800000"/>
            <a:headEnd/>
            <a:tailEnd/>
          </a:ln>
        </p:spPr>
      </p:pic>
      <p:sp>
        <p:nvSpPr>
          <p:cNvPr id="32773" name="Text Box 7"/>
          <p:cNvSpPr txBox="1">
            <a:spLocks noChangeArrowheads="1"/>
          </p:cNvSpPr>
          <p:nvPr/>
        </p:nvSpPr>
        <p:spPr bwMode="auto">
          <a:xfrm>
            <a:off x="395536" y="5661248"/>
            <a:ext cx="4751759" cy="863302"/>
          </a:xfrm>
          <a:prstGeom prst="rect">
            <a:avLst/>
          </a:prstGeom>
          <a:noFill/>
          <a:ln w="9525">
            <a:noFill/>
            <a:miter lim="800000"/>
            <a:headEnd/>
            <a:tailEnd/>
          </a:ln>
        </p:spPr>
        <p:txBody>
          <a:bodyPr lIns="0" tIns="0" rIns="0" bIns="0"/>
          <a:lstStyle/>
          <a:p>
            <a:r>
              <a:rPr lang="es-CO" sz="1600" b="1" dirty="0" smtClean="0"/>
              <a:t>Usando un panel solar para pasteurizar agua (Crédito: www.smc.edu)</a:t>
            </a:r>
          </a:p>
          <a:p>
            <a:endParaRPr lang="en-CA" dirty="0"/>
          </a:p>
        </p:txBody>
      </p:sp>
      <p:sp>
        <p:nvSpPr>
          <p:cNvPr id="32774" name="Text Box 8"/>
          <p:cNvSpPr txBox="1">
            <a:spLocks noChangeArrowheads="1"/>
          </p:cNvSpPr>
          <p:nvPr/>
        </p:nvSpPr>
        <p:spPr bwMode="auto">
          <a:xfrm>
            <a:off x="4859338" y="5661248"/>
            <a:ext cx="4284662" cy="935310"/>
          </a:xfrm>
          <a:prstGeom prst="rect">
            <a:avLst/>
          </a:prstGeom>
          <a:noFill/>
          <a:ln w="9525">
            <a:noFill/>
            <a:miter lim="800000"/>
            <a:headEnd/>
            <a:tailEnd/>
          </a:ln>
        </p:spPr>
        <p:txBody>
          <a:bodyPr lIns="0" tIns="0" rIns="0" bIns="0"/>
          <a:lstStyle/>
          <a:p>
            <a:r>
              <a:rPr lang="es-CO" sz="1600" b="1" dirty="0" smtClean="0"/>
              <a:t>Indicador de pasteurizador de agua  (IPA)</a:t>
            </a:r>
          </a:p>
          <a:p>
            <a:r>
              <a:rPr lang="es-CO" sz="1600" b="1" dirty="0" smtClean="0"/>
              <a:t>(Crédito: Solar </a:t>
            </a:r>
            <a:r>
              <a:rPr lang="es-CO" sz="1600" b="1" dirty="0" err="1" smtClean="0"/>
              <a:t>Cooker</a:t>
            </a:r>
            <a:r>
              <a:rPr lang="es-CO" sz="1600" b="1" dirty="0" smtClean="0"/>
              <a:t> International)</a:t>
            </a:r>
            <a:endParaRPr lang="es-CO" sz="1600" dirty="0"/>
          </a:p>
        </p:txBody>
      </p:sp>
      <p:sp>
        <p:nvSpPr>
          <p:cNvPr id="32775" name="Rectangle 2"/>
          <p:cNvSpPr>
            <a:spLocks noGrp="1" noChangeArrowheads="1"/>
          </p:cNvSpPr>
          <p:nvPr>
            <p:ph type="title"/>
          </p:nvPr>
        </p:nvSpPr>
        <p:spPr>
          <a:xfrm>
            <a:off x="457200" y="152400"/>
            <a:ext cx="8229600" cy="99060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Pasteurización solar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406EB0DE-31DC-480B-A4DE-21BEA0800141}" type="slidenum">
              <a:rPr lang="en-CA" smtClean="0"/>
              <a:pPr/>
              <a:t>32</a:t>
            </a:fld>
            <a:endParaRPr lang="en-CA" smtClean="0"/>
          </a:p>
        </p:txBody>
      </p:sp>
      <p:sp>
        <p:nvSpPr>
          <p:cNvPr id="149507" name="Rectangle 3"/>
          <p:cNvSpPr>
            <a:spLocks noGrp="1" noChangeArrowheads="1"/>
          </p:cNvSpPr>
          <p:nvPr>
            <p:ph type="body" idx="1"/>
          </p:nvPr>
        </p:nvSpPr>
        <p:spPr/>
        <p:txBody>
          <a:bodyPr/>
          <a:lstStyle/>
          <a:p>
            <a:pPr>
              <a:lnSpc>
                <a:spcPct val="90000"/>
              </a:lnSpc>
            </a:pPr>
            <a:r>
              <a:rPr lang="es-CO" dirty="0" smtClean="0"/>
              <a:t>Proceso de desinfección de agua por calentamiento o radiación</a:t>
            </a:r>
          </a:p>
          <a:p>
            <a:pPr>
              <a:lnSpc>
                <a:spcPct val="90000"/>
              </a:lnSpc>
            </a:pPr>
            <a:r>
              <a:rPr lang="es-CO" dirty="0" smtClean="0"/>
              <a:t>Mismo efecto que hervir, pero a menores temperaturas (usualmente 65-75°C), bajo un periodo de tiempo más largo</a:t>
            </a:r>
          </a:p>
          <a:p>
            <a:pPr>
              <a:lnSpc>
                <a:spcPct val="90000"/>
              </a:lnSpc>
            </a:pPr>
            <a:r>
              <a:rPr lang="es-CO" dirty="0" smtClean="0"/>
              <a:t>Un método simple de pasteurizar agua es poner contenedores oscurecidos de agua en un horno solar </a:t>
            </a:r>
          </a:p>
          <a:p>
            <a:pPr>
              <a:lnSpc>
                <a:spcPct val="90000"/>
              </a:lnSpc>
            </a:pPr>
            <a:r>
              <a:rPr lang="es-CO" dirty="0" smtClean="0"/>
              <a:t>Se necesita un termómetro o indicador</a:t>
            </a:r>
          </a:p>
        </p:txBody>
      </p:sp>
      <p:sp>
        <p:nvSpPr>
          <p:cNvPr id="33796" name="Rectangle 2"/>
          <p:cNvSpPr>
            <a:spLocks noGrp="1" noChangeArrowheads="1"/>
          </p:cNvSpPr>
          <p:nvPr>
            <p:ph type="title"/>
          </p:nvPr>
        </p:nvSpPr>
        <p:spPr>
          <a:xfrm>
            <a:off x="457200" y="152400"/>
            <a:ext cx="8229600" cy="99060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Pasteurización solar</a:t>
            </a:r>
            <a:endParaRPr lang="en-US" b="1" dirty="0" smtClean="0">
              <a:solidFill>
                <a:schemeClr val="accent2"/>
              </a:solidFill>
            </a:endParaRPr>
          </a:p>
        </p:txBody>
      </p:sp>
      <p:pic>
        <p:nvPicPr>
          <p:cNvPr id="33797"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slide(fromBottom)">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slide(fromBottom)">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slide(fromBottom)">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slide(fromBottom)">
                                      <p:cBhvr>
                                        <p:cTn id="22"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4886325" y="6284913"/>
            <a:ext cx="4078288" cy="457200"/>
          </a:xfrm>
          <a:prstGeom prst="rect">
            <a:avLst/>
          </a:prstGeom>
          <a:solidFill>
            <a:schemeClr val="bg1">
              <a:alpha val="54901"/>
            </a:schemeClr>
          </a:solidFill>
          <a:ln w="9525">
            <a:noFill/>
            <a:miter lim="800000"/>
            <a:headEnd/>
            <a:tailEnd/>
          </a:ln>
        </p:spPr>
        <p:txBody>
          <a:bodyPr/>
          <a:lstStyle/>
          <a:p>
            <a:pPr>
              <a:lnSpc>
                <a:spcPct val="90000"/>
              </a:lnSpc>
              <a:spcBef>
                <a:spcPct val="20000"/>
              </a:spcBef>
            </a:pPr>
            <a:r>
              <a:rPr lang="en-US" b="1" dirty="0"/>
              <a:t>(</a:t>
            </a:r>
            <a:r>
              <a:rPr lang="en-US" b="1" dirty="0" err="1" smtClean="0"/>
              <a:t>Crédito</a:t>
            </a:r>
            <a:r>
              <a:rPr lang="en-US" b="1" dirty="0" smtClean="0"/>
              <a:t>: </a:t>
            </a:r>
            <a:r>
              <a:rPr lang="en-US" b="1" dirty="0"/>
              <a:t>www.watercone.com)</a:t>
            </a:r>
          </a:p>
        </p:txBody>
      </p:sp>
      <p:pic>
        <p:nvPicPr>
          <p:cNvPr id="34820" name="Picture 6"/>
          <p:cNvPicPr>
            <a:picLocks noChangeAspect="1" noChangeArrowheads="1"/>
          </p:cNvPicPr>
          <p:nvPr/>
        </p:nvPicPr>
        <p:blipFill>
          <a:blip r:embed="rId3"/>
          <a:srcRect/>
          <a:stretch>
            <a:fillRect/>
          </a:stretch>
        </p:blipFill>
        <p:spPr bwMode="auto">
          <a:xfrm>
            <a:off x="2411413" y="1341438"/>
            <a:ext cx="4105275" cy="2800350"/>
          </a:xfrm>
          <a:prstGeom prst="rect">
            <a:avLst/>
          </a:prstGeom>
          <a:noFill/>
          <a:ln w="9525">
            <a:noFill/>
            <a:miter lim="800000"/>
            <a:headEnd/>
            <a:tailEnd/>
          </a:ln>
        </p:spPr>
      </p:pic>
      <p:sp>
        <p:nvSpPr>
          <p:cNvPr id="2" name="Rectangle 7"/>
          <p:cNvSpPr>
            <a:spLocks noChangeArrowheads="1"/>
          </p:cNvSpPr>
          <p:nvPr/>
        </p:nvSpPr>
        <p:spPr bwMode="auto">
          <a:xfrm>
            <a:off x="6754813" y="2814638"/>
            <a:ext cx="2281237" cy="457200"/>
          </a:xfrm>
          <a:prstGeom prst="rect">
            <a:avLst/>
          </a:prstGeom>
          <a:solidFill>
            <a:schemeClr val="bg1">
              <a:alpha val="54901"/>
            </a:schemeClr>
          </a:solidFill>
          <a:ln w="9525">
            <a:noFill/>
            <a:miter lim="800000"/>
            <a:headEnd/>
            <a:tailEnd/>
          </a:ln>
        </p:spPr>
        <p:txBody>
          <a:bodyPr/>
          <a:lstStyle/>
          <a:p>
            <a:pPr algn="ctr">
              <a:lnSpc>
                <a:spcPct val="90000"/>
              </a:lnSpc>
              <a:spcBef>
                <a:spcPct val="20000"/>
              </a:spcBef>
            </a:pPr>
            <a:r>
              <a:rPr lang="es-CO" sz="1600" b="1" dirty="0" smtClean="0"/>
              <a:t>Caja quieta (Crédito: Smith, 2005)</a:t>
            </a:r>
            <a:endParaRPr lang="es-CO" sz="1600" b="1" dirty="0"/>
          </a:p>
        </p:txBody>
      </p:sp>
      <p:pic>
        <p:nvPicPr>
          <p:cNvPr id="34822" name="Picture 8"/>
          <p:cNvPicPr>
            <a:picLocks noChangeAspect="1" noChangeArrowheads="1"/>
          </p:cNvPicPr>
          <p:nvPr/>
        </p:nvPicPr>
        <p:blipFill>
          <a:blip r:embed="rId4"/>
          <a:srcRect/>
          <a:stretch>
            <a:fillRect/>
          </a:stretch>
        </p:blipFill>
        <p:spPr bwMode="auto">
          <a:xfrm>
            <a:off x="344488" y="4149725"/>
            <a:ext cx="8467725" cy="1952625"/>
          </a:xfrm>
          <a:prstGeom prst="rect">
            <a:avLst/>
          </a:prstGeom>
          <a:noFill/>
          <a:ln w="9525">
            <a:noFill/>
            <a:miter lim="800000"/>
            <a:headEnd/>
            <a:tailEnd/>
          </a:ln>
        </p:spPr>
      </p:pic>
      <p:sp>
        <p:nvSpPr>
          <p:cNvPr id="3" name="Rectangle 2"/>
          <p:cNvSpPr>
            <a:spLocks noGrp="1" noChangeArrowheads="1"/>
          </p:cNvSpPr>
          <p:nvPr>
            <p:ph type="title"/>
          </p:nvPr>
        </p:nvSpPr>
        <p:spPr>
          <a:xfrm>
            <a:off x="457200" y="152400"/>
            <a:ext cx="8229600" cy="111636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Destilación solar </a:t>
            </a:r>
          </a:p>
        </p:txBody>
      </p:sp>
      <p:pic>
        <p:nvPicPr>
          <p:cNvPr id="34823" name="Picture 4" descr="CAWST Colour - no text "/>
          <p:cNvPicPr>
            <a:picLocks noChangeAspect="1" noChangeArrowheads="1"/>
          </p:cNvPicPr>
          <p:nvPr/>
        </p:nvPicPr>
        <p:blipFill>
          <a:blip r:embed="rId5"/>
          <a:srcRect/>
          <a:stretch>
            <a:fillRect/>
          </a:stretch>
        </p:blipFill>
        <p:spPr bwMode="auto">
          <a:xfrm>
            <a:off x="0" y="6072188"/>
            <a:ext cx="1258888" cy="785812"/>
          </a:xfrm>
          <a:prstGeom prst="rect">
            <a:avLst/>
          </a:prstGeom>
          <a:noFill/>
          <a:ln w="9525">
            <a:noFill/>
            <a:miter lim="800000"/>
            <a:headEnd/>
            <a:tailEnd/>
          </a:ln>
        </p:spPr>
      </p:pic>
      <p:sp>
        <p:nvSpPr>
          <p:cNvPr id="11" name="Notched Right Arrow 10"/>
          <p:cNvSpPr/>
          <p:nvPr/>
        </p:nvSpPr>
        <p:spPr>
          <a:xfrm>
            <a:off x="2794000" y="489426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2" name="Notched Right Arrow 11"/>
          <p:cNvSpPr/>
          <p:nvPr/>
        </p:nvSpPr>
        <p:spPr>
          <a:xfrm>
            <a:off x="5940425" y="49418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p:txBody>
          <a:bodyPr/>
          <a:lstStyle/>
          <a:p>
            <a:pPr>
              <a:lnSpc>
                <a:spcPct val="90000"/>
              </a:lnSpc>
              <a:buFontTx/>
              <a:buNone/>
            </a:pPr>
            <a:endParaRPr lang="en-GB" dirty="0" smtClean="0"/>
          </a:p>
          <a:p>
            <a:pPr>
              <a:lnSpc>
                <a:spcPct val="90000"/>
              </a:lnSpc>
            </a:pPr>
            <a:r>
              <a:rPr lang="es-CO" dirty="0" smtClean="0"/>
              <a:t>Evaporación </a:t>
            </a:r>
            <a:r>
              <a:rPr lang="es-CO" dirty="0" smtClean="0">
                <a:sym typeface="Wingdings" charset="2"/>
              </a:rPr>
              <a:t> </a:t>
            </a:r>
            <a:r>
              <a:rPr lang="es-CO" dirty="0" smtClean="0"/>
              <a:t>vapor </a:t>
            </a:r>
            <a:r>
              <a:rPr lang="es-CO" dirty="0" smtClean="0">
                <a:sym typeface="Wingdings" charset="2"/>
              </a:rPr>
              <a:t> </a:t>
            </a:r>
            <a:r>
              <a:rPr lang="es-CO" dirty="0" smtClean="0"/>
              <a:t>condensación</a:t>
            </a:r>
          </a:p>
          <a:p>
            <a:pPr>
              <a:lnSpc>
                <a:spcPct val="90000"/>
              </a:lnSpc>
            </a:pPr>
            <a:endParaRPr lang="es-CO" dirty="0" smtClean="0"/>
          </a:p>
          <a:p>
            <a:pPr>
              <a:lnSpc>
                <a:spcPct val="90000"/>
              </a:lnSpc>
            </a:pPr>
            <a:r>
              <a:rPr lang="es-CO" dirty="0" smtClean="0"/>
              <a:t>Cualquier contaminante se deja atrás</a:t>
            </a:r>
          </a:p>
          <a:p>
            <a:pPr>
              <a:lnSpc>
                <a:spcPct val="90000"/>
              </a:lnSpc>
              <a:buFontTx/>
              <a:buNone/>
            </a:pPr>
            <a:r>
              <a:rPr lang="es-CO" dirty="0" smtClean="0"/>
              <a:t> </a:t>
            </a:r>
          </a:p>
          <a:p>
            <a:pPr>
              <a:lnSpc>
                <a:spcPct val="90000"/>
              </a:lnSpc>
            </a:pPr>
            <a:r>
              <a:rPr lang="es-CO" dirty="0" smtClean="0"/>
              <a:t>Una de las pocas opciones para tratar agua salobre</a:t>
            </a:r>
          </a:p>
          <a:p>
            <a:pPr>
              <a:lnSpc>
                <a:spcPct val="90000"/>
              </a:lnSpc>
            </a:pPr>
            <a:endParaRPr lang="en-CA" dirty="0" smtClean="0"/>
          </a:p>
        </p:txBody>
      </p:sp>
      <p:sp>
        <p:nvSpPr>
          <p:cNvPr id="35843" name="Rectangle 2"/>
          <p:cNvSpPr>
            <a:spLocks noGrp="1" noChangeArrowheads="1"/>
          </p:cNvSpPr>
          <p:nvPr>
            <p:ph type="title"/>
          </p:nvPr>
        </p:nvSpPr>
        <p:spPr>
          <a:xfrm>
            <a:off x="457200" y="152400"/>
            <a:ext cx="8229600" cy="990600"/>
          </a:xfrm>
        </p:spPr>
        <p:txBody>
          <a:bodyPr/>
          <a:lstStyle/>
          <a:p>
            <a:pPr eaLnBrk="1" hangingPunct="1"/>
            <a:r>
              <a:rPr lang="es-CO" b="1" dirty="0" smtClean="0">
                <a:solidFill>
                  <a:schemeClr val="accent2"/>
                </a:solidFill>
              </a:rPr>
              <a:t>Desinfección: </a:t>
            </a:r>
            <a:br>
              <a:rPr lang="es-CO" b="1" dirty="0" smtClean="0">
                <a:solidFill>
                  <a:schemeClr val="accent2"/>
                </a:solidFill>
              </a:rPr>
            </a:br>
            <a:r>
              <a:rPr lang="es-CO" b="1" dirty="0" smtClean="0">
                <a:solidFill>
                  <a:schemeClr val="accent2"/>
                </a:solidFill>
              </a:rPr>
              <a:t>Destilación solar </a:t>
            </a:r>
            <a:endParaRPr lang="en-US" b="1" dirty="0" smtClean="0">
              <a:solidFill>
                <a:schemeClr val="accent2"/>
              </a:solidFill>
            </a:endParaRPr>
          </a:p>
        </p:txBody>
      </p:sp>
      <p:pic>
        <p:nvPicPr>
          <p:cNvPr id="35844"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animEffect transition="in" filter="slide(fromBottom)">
                                      <p:cBhvr>
                                        <p:cTn id="7" dur="500"/>
                                        <p:tgtEl>
                                          <p:spTgt spid="164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4867">
                                            <p:txEl>
                                              <p:pRg st="3" end="3"/>
                                            </p:txEl>
                                          </p:spTgt>
                                        </p:tgtEl>
                                        <p:attrNameLst>
                                          <p:attrName>style.visibility</p:attrName>
                                        </p:attrNameLst>
                                      </p:cBhvr>
                                      <p:to>
                                        <p:strVal val="visible"/>
                                      </p:to>
                                    </p:set>
                                    <p:animEffect transition="in" filter="slide(fromBottom)">
                                      <p:cBhvr>
                                        <p:cTn id="12" dur="500"/>
                                        <p:tgtEl>
                                          <p:spTgt spid="1648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animEffect transition="in" filter="slide(fromBottom)">
                                      <p:cBhvr>
                                        <p:cTn id="17" dur="500"/>
                                        <p:tgtEl>
                                          <p:spTgt spid="1648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4867">
                                            <p:txEl>
                                              <p:pRg st="5" end="5"/>
                                            </p:txEl>
                                          </p:spTgt>
                                        </p:tgtEl>
                                        <p:attrNameLst>
                                          <p:attrName>style.visibility</p:attrName>
                                        </p:attrNameLst>
                                      </p:cBhvr>
                                      <p:to>
                                        <p:strVal val="visible"/>
                                      </p:to>
                                    </p:set>
                                    <p:animEffect transition="in" filter="slide(fromBottom)">
                                      <p:cBhvr>
                                        <p:cTn id="2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CO" b="1" dirty="0" smtClean="0">
                <a:solidFill>
                  <a:schemeClr val="accent2"/>
                </a:solidFill>
              </a:rPr>
              <a:t>Revisión</a:t>
            </a:r>
            <a:endParaRPr lang="en-US" b="1" dirty="0" smtClean="0">
              <a:solidFill>
                <a:schemeClr val="accent2"/>
              </a:solidFill>
            </a:endParaRPr>
          </a:p>
        </p:txBody>
      </p:sp>
      <p:sp>
        <p:nvSpPr>
          <p:cNvPr id="19459" name="Rectangle 3"/>
          <p:cNvSpPr>
            <a:spLocks noGrp="1" noChangeArrowheads="1"/>
          </p:cNvSpPr>
          <p:nvPr>
            <p:ph type="body" idx="1"/>
          </p:nvPr>
        </p:nvSpPr>
        <p:spPr/>
        <p:txBody>
          <a:bodyPr/>
          <a:lstStyle/>
          <a:p>
            <a:pPr eaLnBrk="1" hangingPunct="1"/>
            <a:r>
              <a:rPr lang="es-CO" dirty="0" smtClean="0"/>
              <a:t>¿Por qué la desinfección es importante después de la sedimentación y filtración?</a:t>
            </a:r>
          </a:p>
          <a:p>
            <a:pPr eaLnBrk="1" hangingPunct="1"/>
            <a:endParaRPr lang="es-CO" i="1" dirty="0" smtClean="0"/>
          </a:p>
          <a:p>
            <a:pPr eaLnBrk="1" hangingPunct="1"/>
            <a:r>
              <a:rPr lang="es-CO" i="1" dirty="0" smtClean="0"/>
              <a:t>Previene </a:t>
            </a:r>
            <a:r>
              <a:rPr lang="es-CO" i="1" dirty="0" err="1" smtClean="0"/>
              <a:t>recontaminación</a:t>
            </a:r>
            <a:endParaRPr lang="es-CO" i="1" dirty="0" smtClean="0"/>
          </a:p>
        </p:txBody>
      </p:sp>
      <p:pic>
        <p:nvPicPr>
          <p:cNvPr id="36868"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CO" b="1" dirty="0" smtClean="0">
                <a:solidFill>
                  <a:schemeClr val="accent2"/>
                </a:solidFill>
              </a:rPr>
              <a:t>Revisión</a:t>
            </a:r>
            <a:endParaRPr lang="en-US" b="1" dirty="0" smtClean="0">
              <a:solidFill>
                <a:schemeClr val="accent2"/>
              </a:solidFill>
            </a:endParaRPr>
          </a:p>
        </p:txBody>
      </p:sp>
      <p:sp>
        <p:nvSpPr>
          <p:cNvPr id="19459" name="Rectangle 3"/>
          <p:cNvSpPr>
            <a:spLocks noGrp="1" noChangeArrowheads="1"/>
          </p:cNvSpPr>
          <p:nvPr>
            <p:ph type="body" idx="1"/>
          </p:nvPr>
        </p:nvSpPr>
        <p:spPr/>
        <p:txBody>
          <a:bodyPr/>
          <a:lstStyle/>
          <a:p>
            <a:pPr marL="514350" indent="-514350" eaLnBrk="1" hangingPunct="1">
              <a:buFontTx/>
              <a:buNone/>
              <a:defRPr/>
            </a:pPr>
            <a:r>
              <a:rPr lang="en-US" dirty="0" smtClean="0"/>
              <a:t>5. </a:t>
            </a:r>
            <a:r>
              <a:rPr lang="es-CO" dirty="0" smtClean="0"/>
              <a:t>De tres opciones que usted pudiera recomendar para la desinfección</a:t>
            </a:r>
          </a:p>
          <a:p>
            <a:pPr eaLnBrk="1" hangingPunct="1">
              <a:defRPr/>
            </a:pPr>
            <a:r>
              <a:rPr lang="es-CO" i="1" dirty="0" smtClean="0"/>
              <a:t>Hervido</a:t>
            </a:r>
          </a:p>
          <a:p>
            <a:pPr eaLnBrk="1" hangingPunct="1">
              <a:defRPr/>
            </a:pPr>
            <a:r>
              <a:rPr lang="es-CO" i="1" dirty="0" smtClean="0"/>
              <a:t>Cloración</a:t>
            </a:r>
          </a:p>
          <a:p>
            <a:pPr eaLnBrk="1" hangingPunct="1">
              <a:defRPr/>
            </a:pPr>
            <a:r>
              <a:rPr lang="es-CO" i="1" dirty="0" smtClean="0"/>
              <a:t>Desinfección Solar </a:t>
            </a:r>
          </a:p>
          <a:p>
            <a:pPr eaLnBrk="1" hangingPunct="1">
              <a:defRPr/>
            </a:pPr>
            <a:r>
              <a:rPr lang="es-CO" i="1" dirty="0" smtClean="0"/>
              <a:t>Pasteurización Solar </a:t>
            </a:r>
          </a:p>
          <a:p>
            <a:pPr eaLnBrk="1" hangingPunct="1">
              <a:defRPr/>
            </a:pPr>
            <a:r>
              <a:rPr lang="es-CO" i="1" dirty="0" smtClean="0"/>
              <a:t>Destilación Solar </a:t>
            </a:r>
          </a:p>
        </p:txBody>
      </p:sp>
      <p:pic>
        <p:nvPicPr>
          <p:cNvPr id="3789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1000"/>
                                        <p:tgtEl>
                                          <p:spTgt spid="19459">
                                            <p:txEl>
                                              <p:pRg st="1" end="1"/>
                                            </p:txEl>
                                          </p:spTgt>
                                        </p:tgtEl>
                                      </p:cBhvr>
                                    </p:animEffect>
                                    <p:anim calcmode="lin" valueType="num">
                                      <p:cBhvr>
                                        <p:cTn id="16"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Effect transition="in" filter="fade">
                                      <p:cBhvr>
                                        <p:cTn id="23" dur="1000"/>
                                        <p:tgtEl>
                                          <p:spTgt spid="19459">
                                            <p:txEl>
                                              <p:pRg st="2" end="2"/>
                                            </p:txEl>
                                          </p:spTgt>
                                        </p:tgtEl>
                                      </p:cBhvr>
                                    </p:animEffect>
                                    <p:anim calcmode="lin" valueType="num">
                                      <p:cBhvr>
                                        <p:cTn id="24"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Effect transition="in" filter="fade">
                                      <p:cBhvr>
                                        <p:cTn id="31" dur="1000"/>
                                        <p:tgtEl>
                                          <p:spTgt spid="19459">
                                            <p:txEl>
                                              <p:pRg st="3" end="3"/>
                                            </p:txEl>
                                          </p:spTgt>
                                        </p:tgtEl>
                                      </p:cBhvr>
                                    </p:animEffect>
                                    <p:anim calcmode="lin" valueType="num">
                                      <p:cBhvr>
                                        <p:cTn id="32"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Effect transition="in" filter="fade">
                                      <p:cBhvr>
                                        <p:cTn id="39" dur="1000"/>
                                        <p:tgtEl>
                                          <p:spTgt spid="19459">
                                            <p:txEl>
                                              <p:pRg st="4" end="4"/>
                                            </p:txEl>
                                          </p:spTgt>
                                        </p:tgtEl>
                                      </p:cBhvr>
                                    </p:animEffect>
                                    <p:anim calcmode="lin" valueType="num">
                                      <p:cBhvr>
                                        <p:cTn id="40"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9459">
                                            <p:txEl>
                                              <p:pRg st="5" end="5"/>
                                            </p:txEl>
                                          </p:spTgt>
                                        </p:tgtEl>
                                        <p:attrNameLst>
                                          <p:attrName>style.visibility</p:attrName>
                                        </p:attrNameLst>
                                      </p:cBhvr>
                                      <p:to>
                                        <p:strVal val="visible"/>
                                      </p:to>
                                    </p:set>
                                    <p:animEffect transition="in" filter="fade">
                                      <p:cBhvr>
                                        <p:cTn id="47" dur="1000"/>
                                        <p:tgtEl>
                                          <p:spTgt spid="19459">
                                            <p:txEl>
                                              <p:pRg st="5" end="5"/>
                                            </p:txEl>
                                          </p:spTgt>
                                        </p:tgtEl>
                                      </p:cBhvr>
                                    </p:animEffect>
                                    <p:anim calcmode="lin" valueType="num">
                                      <p:cBhvr>
                                        <p:cTn id="48"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CO" b="1" dirty="0" smtClean="0">
                <a:solidFill>
                  <a:schemeClr val="accent2"/>
                </a:solidFill>
              </a:rPr>
              <a:t>Criterios para evaluar opciones de </a:t>
            </a:r>
            <a:r>
              <a:rPr lang="es-CO" b="1" dirty="0" err="1" smtClean="0">
                <a:solidFill>
                  <a:schemeClr val="accent2"/>
                </a:solidFill>
              </a:rPr>
              <a:t>TAND</a:t>
            </a:r>
            <a:endParaRPr lang="es-CO" b="1" dirty="0" smtClean="0">
              <a:solidFill>
                <a:schemeClr val="accent2"/>
              </a:solidFill>
            </a:endParaRPr>
          </a:p>
        </p:txBody>
      </p:sp>
      <p:sp>
        <p:nvSpPr>
          <p:cNvPr id="19459" name="Rectangle 3"/>
          <p:cNvSpPr>
            <a:spLocks noGrp="1" noChangeArrowheads="1"/>
          </p:cNvSpPr>
          <p:nvPr>
            <p:ph type="body" idx="1"/>
          </p:nvPr>
        </p:nvSpPr>
        <p:spPr/>
        <p:txBody>
          <a:bodyPr/>
          <a:lstStyle/>
          <a:p>
            <a:pPr eaLnBrk="1" hangingPunct="1"/>
            <a:r>
              <a:rPr lang="es-CO" dirty="0" smtClean="0"/>
              <a:t>Evaluación de cada opción para escoger la que mejor satisface las necesidades del  hogar o la comunidad de acuerdo a:</a:t>
            </a:r>
          </a:p>
          <a:p>
            <a:pPr lvl="1" eaLnBrk="1" hangingPunct="1"/>
            <a:r>
              <a:rPr lang="es-CO" i="1" dirty="0" smtClean="0"/>
              <a:t>Efectividad</a:t>
            </a:r>
          </a:p>
          <a:p>
            <a:pPr lvl="1" eaLnBrk="1" hangingPunct="1"/>
            <a:r>
              <a:rPr lang="es-CO" i="1" dirty="0" smtClean="0"/>
              <a:t>Conveniencia</a:t>
            </a:r>
          </a:p>
          <a:p>
            <a:pPr lvl="1" eaLnBrk="1" hangingPunct="1"/>
            <a:r>
              <a:rPr lang="es-CO" i="1" dirty="0" smtClean="0"/>
              <a:t>Aceptación</a:t>
            </a:r>
            <a:endParaRPr lang="es-CO" i="1" dirty="0" smtClean="0"/>
          </a:p>
          <a:p>
            <a:pPr lvl="1" eaLnBrk="1" hangingPunct="1"/>
            <a:r>
              <a:rPr lang="es-CO" i="1" dirty="0" smtClean="0"/>
              <a:t>Costo</a:t>
            </a:r>
          </a:p>
          <a:p>
            <a:pPr algn="ctr" eaLnBrk="1" hangingPunct="1">
              <a:buFontTx/>
              <a:buNone/>
            </a:pPr>
            <a:r>
              <a:rPr lang="es-CO" sz="2400" i="1" dirty="0" smtClean="0"/>
              <a:t>**Use los folletos del Manual del participante</a:t>
            </a:r>
            <a:endParaRPr lang="es-CO" sz="2400" dirty="0" smtClean="0"/>
          </a:p>
          <a:p>
            <a:pPr algn="ctr" eaLnBrk="1" hangingPunct="1">
              <a:buFontTx/>
              <a:buNone/>
            </a:pPr>
            <a:endParaRPr lang="en-US" i="1" dirty="0" smtClean="0"/>
          </a:p>
        </p:txBody>
      </p:sp>
      <p:pic>
        <p:nvPicPr>
          <p:cNvPr id="38916"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fade">
                                      <p:cBhvr>
                                        <p:cTn id="13" dur="1000"/>
                                        <p:tgtEl>
                                          <p:spTgt spid="19459">
                                            <p:txEl>
                                              <p:pRg st="1" end="1"/>
                                            </p:txEl>
                                          </p:spTgt>
                                        </p:tgtEl>
                                      </p:cBhvr>
                                    </p:animEffect>
                                    <p:anim calcmode="lin" valueType="num">
                                      <p:cBhvr>
                                        <p:cTn id="14"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fade">
                                      <p:cBhvr>
                                        <p:cTn id="19" dur="1000"/>
                                        <p:tgtEl>
                                          <p:spTgt spid="19459">
                                            <p:txEl>
                                              <p:pRg st="2" end="2"/>
                                            </p:txEl>
                                          </p:spTgt>
                                        </p:tgtEl>
                                      </p:cBhvr>
                                    </p:animEffect>
                                    <p:anim calcmode="lin" valueType="num">
                                      <p:cBhvr>
                                        <p:cTn id="20"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Effect transition="in" filter="fade">
                                      <p:cBhvr>
                                        <p:cTn id="25" dur="1000"/>
                                        <p:tgtEl>
                                          <p:spTgt spid="19459">
                                            <p:txEl>
                                              <p:pRg st="3" end="3"/>
                                            </p:txEl>
                                          </p:spTgt>
                                        </p:tgtEl>
                                      </p:cBhvr>
                                    </p:animEffect>
                                    <p:anim calcmode="lin" valueType="num">
                                      <p:cBhvr>
                                        <p:cTn id="26"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Effect transition="in" filter="fade">
                                      <p:cBhvr>
                                        <p:cTn id="39" dur="1000"/>
                                        <p:tgtEl>
                                          <p:spTgt spid="19459">
                                            <p:txEl>
                                              <p:pRg st="5" end="5"/>
                                            </p:txEl>
                                          </p:spTgt>
                                        </p:tgtEl>
                                      </p:cBhvr>
                                    </p:animEffect>
                                    <p:anim calcmode="lin" valueType="num">
                                      <p:cBhvr>
                                        <p:cTn id="40"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CO" b="1" dirty="0" smtClean="0">
                <a:solidFill>
                  <a:schemeClr val="accent2"/>
                </a:solidFill>
              </a:rPr>
              <a:t>Efectividad </a:t>
            </a:r>
          </a:p>
        </p:txBody>
      </p:sp>
      <p:sp>
        <p:nvSpPr>
          <p:cNvPr id="14339" name="Rectangle 3"/>
          <p:cNvSpPr>
            <a:spLocks noGrp="1" noChangeArrowheads="1"/>
          </p:cNvSpPr>
          <p:nvPr>
            <p:ph type="body" idx="1"/>
          </p:nvPr>
        </p:nvSpPr>
        <p:spPr/>
        <p:txBody>
          <a:bodyPr/>
          <a:lstStyle/>
          <a:p>
            <a:pPr>
              <a:lnSpc>
                <a:spcPct val="80000"/>
              </a:lnSpc>
            </a:pPr>
            <a:r>
              <a:rPr lang="es-CO" dirty="0" smtClean="0"/>
              <a:t>Evalúa la calidad y cantidad del agua que puede ser tratada</a:t>
            </a:r>
          </a:p>
          <a:p>
            <a:pPr>
              <a:lnSpc>
                <a:spcPct val="80000"/>
              </a:lnSpc>
              <a:buFontTx/>
              <a:buNone/>
            </a:pPr>
            <a:endParaRPr lang="es-CO" sz="2400" b="1" dirty="0" smtClean="0"/>
          </a:p>
          <a:p>
            <a:pPr>
              <a:lnSpc>
                <a:spcPct val="80000"/>
              </a:lnSpc>
              <a:buFontTx/>
              <a:buNone/>
            </a:pPr>
            <a:r>
              <a:rPr lang="es-CO" sz="2400" b="1" dirty="0" smtClean="0"/>
              <a:t>Ejemplo: filtro de bioarena</a:t>
            </a:r>
          </a:p>
          <a:p>
            <a:pPr>
              <a:lnSpc>
                <a:spcPct val="80000"/>
              </a:lnSpc>
            </a:pPr>
            <a:endParaRPr lang="es-CO" sz="2400" u="sng" dirty="0" smtClean="0"/>
          </a:p>
          <a:p>
            <a:pPr>
              <a:lnSpc>
                <a:spcPct val="80000"/>
              </a:lnSpc>
            </a:pPr>
            <a:r>
              <a:rPr lang="es-CO" sz="2400" u="sng" dirty="0" smtClean="0"/>
              <a:t>Calidad</a:t>
            </a:r>
            <a:r>
              <a:rPr lang="es-CO" sz="2400" dirty="0" smtClean="0"/>
              <a:t>: Muy efectivo en remover turbidez y patógenos</a:t>
            </a:r>
          </a:p>
          <a:p>
            <a:pPr>
              <a:lnSpc>
                <a:spcPct val="80000"/>
              </a:lnSpc>
            </a:pPr>
            <a:r>
              <a:rPr lang="es-CO" sz="2400" u="sng" dirty="0" smtClean="0"/>
              <a:t>Cantidad</a:t>
            </a:r>
            <a:r>
              <a:rPr lang="es-CO" sz="2400" dirty="0" smtClean="0"/>
              <a:t>: Puede filtrar de 12-18 litros cada vez; se recomienda usar de 1-4 veces cada día para asegurar la efectividad en la remoción de patógenos </a:t>
            </a:r>
          </a:p>
          <a:p>
            <a:pPr>
              <a:lnSpc>
                <a:spcPct val="80000"/>
              </a:lnSpc>
            </a:pPr>
            <a:r>
              <a:rPr lang="es-CO" sz="2400" u="sng" dirty="0" smtClean="0"/>
              <a:t>Agua local</a:t>
            </a:r>
            <a:r>
              <a:rPr lang="es-CO" sz="2400" dirty="0" smtClean="0"/>
              <a:t>: Puede ser usada con cualquier fuente de agua; puede necesitar sedimentar al agua antes de filtrarla</a:t>
            </a:r>
          </a:p>
          <a:p>
            <a:pPr>
              <a:lnSpc>
                <a:spcPct val="80000"/>
              </a:lnSpc>
              <a:buFontTx/>
              <a:buNone/>
            </a:pPr>
            <a:endParaRPr lang="en-GB" dirty="0" smtClean="0"/>
          </a:p>
          <a:p>
            <a:endParaRPr lang="en-US" dirty="0" smtClean="0"/>
          </a:p>
          <a:p>
            <a:pPr eaLnBrk="1" hangingPunct="1">
              <a:buFontTx/>
              <a:buNone/>
            </a:pPr>
            <a:endParaRPr lang="en-US" dirty="0" smtClean="0"/>
          </a:p>
        </p:txBody>
      </p:sp>
      <p:pic>
        <p:nvPicPr>
          <p:cNvPr id="39940"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CO" b="1" dirty="0" smtClean="0">
                <a:solidFill>
                  <a:schemeClr val="accent2"/>
                </a:solidFill>
              </a:rPr>
              <a:t>Conveniencia</a:t>
            </a:r>
          </a:p>
        </p:txBody>
      </p:sp>
      <p:sp>
        <p:nvSpPr>
          <p:cNvPr id="14339" name="Rectangle 3"/>
          <p:cNvSpPr>
            <a:spLocks noGrp="1" noChangeArrowheads="1"/>
          </p:cNvSpPr>
          <p:nvPr>
            <p:ph type="body" idx="1"/>
          </p:nvPr>
        </p:nvSpPr>
        <p:spPr>
          <a:xfrm>
            <a:off x="467544" y="1340768"/>
            <a:ext cx="8229600" cy="4525963"/>
          </a:xfrm>
        </p:spPr>
        <p:txBody>
          <a:bodyPr/>
          <a:lstStyle/>
          <a:p>
            <a:pPr>
              <a:lnSpc>
                <a:spcPct val="80000"/>
              </a:lnSpc>
            </a:pPr>
            <a:r>
              <a:rPr lang="es-CO" dirty="0" smtClean="0"/>
              <a:t>Evalúa disponibilidad, tiempo de tratamiento, trabajo que implica y duración de la tecnología</a:t>
            </a:r>
            <a:endParaRPr lang="es-CO" sz="2400" b="1" dirty="0" smtClean="0"/>
          </a:p>
          <a:p>
            <a:pPr>
              <a:lnSpc>
                <a:spcPct val="80000"/>
              </a:lnSpc>
              <a:buFontTx/>
              <a:buNone/>
            </a:pPr>
            <a:endParaRPr lang="es-CO" sz="2200" b="1" dirty="0" smtClean="0"/>
          </a:p>
          <a:p>
            <a:pPr>
              <a:lnSpc>
                <a:spcPct val="80000"/>
              </a:lnSpc>
              <a:buFontTx/>
              <a:buNone/>
            </a:pPr>
            <a:r>
              <a:rPr lang="es-CO" sz="2200" b="1" dirty="0" smtClean="0"/>
              <a:t>Por ejemplo: filtro de bioarena</a:t>
            </a:r>
          </a:p>
          <a:p>
            <a:pPr>
              <a:lnSpc>
                <a:spcPct val="80000"/>
              </a:lnSpc>
            </a:pPr>
            <a:endParaRPr lang="es-CO" sz="2200" u="sng" dirty="0" smtClean="0"/>
          </a:p>
          <a:p>
            <a:pPr>
              <a:lnSpc>
                <a:spcPct val="80000"/>
              </a:lnSpc>
            </a:pPr>
            <a:r>
              <a:rPr lang="es-CO" sz="2200" u="sng" dirty="0" smtClean="0"/>
              <a:t>Disponibilidad local </a:t>
            </a:r>
            <a:r>
              <a:rPr lang="es-CO" sz="2200" dirty="0" smtClean="0"/>
              <a:t>: filtros de concreto pueden ser construidos en cualquier parte del mundo</a:t>
            </a:r>
          </a:p>
          <a:p>
            <a:pPr>
              <a:lnSpc>
                <a:spcPct val="80000"/>
              </a:lnSpc>
            </a:pPr>
            <a:r>
              <a:rPr lang="es-CO" sz="2200" u="sng" dirty="0" smtClean="0"/>
              <a:t>Tiempo</a:t>
            </a:r>
            <a:r>
              <a:rPr lang="es-CO" sz="2200" dirty="0" smtClean="0"/>
              <a:t>: la velocidad de flujo del filtro de concreto es 0.4 litros/minuto</a:t>
            </a:r>
          </a:p>
          <a:p>
            <a:pPr>
              <a:lnSpc>
                <a:spcPct val="80000"/>
              </a:lnSpc>
            </a:pPr>
            <a:r>
              <a:rPr lang="es-CO" sz="2200" u="sng" dirty="0" smtClean="0"/>
              <a:t>Operación y mantenimiento</a:t>
            </a:r>
            <a:r>
              <a:rPr lang="es-CO" sz="2200" dirty="0" smtClean="0"/>
              <a:t>: mantenimiento simple cuando la velocidad de flujo es lenta</a:t>
            </a:r>
          </a:p>
          <a:p>
            <a:pPr>
              <a:lnSpc>
                <a:spcPct val="80000"/>
              </a:lnSpc>
            </a:pPr>
            <a:r>
              <a:rPr lang="es-CO" sz="2200" u="sng" dirty="0" smtClean="0"/>
              <a:t>Duración</a:t>
            </a:r>
            <a:r>
              <a:rPr lang="es-CO" sz="2200" dirty="0" smtClean="0"/>
              <a:t>: filtros de concreto duran 30+ años; tapas y difusores pueden necesitar ser remplazados</a:t>
            </a:r>
          </a:p>
          <a:p>
            <a:pPr>
              <a:lnSpc>
                <a:spcPct val="80000"/>
              </a:lnSpc>
            </a:pPr>
            <a:endParaRPr lang="en-GB" sz="2400" dirty="0" smtClean="0"/>
          </a:p>
          <a:p>
            <a:pPr eaLnBrk="1" hangingPunct="1"/>
            <a:endParaRPr lang="en-US" sz="2400" dirty="0" smtClean="0"/>
          </a:p>
        </p:txBody>
      </p:sp>
      <p:pic>
        <p:nvPicPr>
          <p:cNvPr id="40964"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SV" b="1" dirty="0" smtClean="0">
                <a:solidFill>
                  <a:schemeClr val="accent2"/>
                </a:solidFill>
              </a:rPr>
              <a:t>¿</a:t>
            </a:r>
            <a:r>
              <a:rPr lang="es-CO" b="1" dirty="0" smtClean="0">
                <a:solidFill>
                  <a:schemeClr val="accent2"/>
                </a:solidFill>
              </a:rPr>
              <a:t>Qué es tratamiento de agua a nivel domiciliar?</a:t>
            </a:r>
          </a:p>
        </p:txBody>
      </p:sp>
      <p:sp>
        <p:nvSpPr>
          <p:cNvPr id="15363" name="Rectangle 3"/>
          <p:cNvSpPr>
            <a:spLocks noGrp="1" noChangeArrowheads="1"/>
          </p:cNvSpPr>
          <p:nvPr>
            <p:ph type="body" idx="1"/>
          </p:nvPr>
        </p:nvSpPr>
        <p:spPr/>
        <p:txBody>
          <a:bodyPr/>
          <a:lstStyle/>
          <a:p>
            <a:pPr marL="514350" indent="-514350" algn="ctr" eaLnBrk="1" hangingPunct="1">
              <a:buFontTx/>
              <a:buNone/>
              <a:defRPr/>
            </a:pPr>
            <a:endParaRPr lang="en-US" dirty="0" smtClean="0"/>
          </a:p>
          <a:p>
            <a:pPr eaLnBrk="1" hangingPunct="1">
              <a:defRPr/>
            </a:pPr>
            <a:r>
              <a:rPr lang="es-CO" dirty="0" smtClean="0"/>
              <a:t>Proceso de tratamiento del agua contaminada desde el hogar o desde el mismo sitio donde se va a usar</a:t>
            </a:r>
          </a:p>
          <a:p>
            <a:pPr marL="514350" indent="-514350" algn="ctr" eaLnBrk="1" hangingPunct="1">
              <a:buFontTx/>
              <a:buNone/>
              <a:defRPr/>
            </a:pPr>
            <a:endParaRPr lang="es-CO" dirty="0" smtClean="0"/>
          </a:p>
          <a:p>
            <a:pPr marL="514350" indent="-514350" eaLnBrk="1" hangingPunct="1">
              <a:buFontTx/>
              <a:buNone/>
              <a:defRPr/>
            </a:pPr>
            <a:endParaRPr lang="en-US" dirty="0" smtClean="0"/>
          </a:p>
          <a:p>
            <a:pPr marL="514350" indent="-514350" eaLnBrk="1" hangingPunct="1">
              <a:buFontTx/>
              <a:buAutoNum type="arabicPeriod"/>
              <a:defRPr/>
            </a:pPr>
            <a:endParaRPr lang="en-US" dirty="0" smtClean="0"/>
          </a:p>
        </p:txBody>
      </p:sp>
      <p:pic>
        <p:nvPicPr>
          <p:cNvPr id="5124"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CO" b="1" dirty="0" smtClean="0">
                <a:solidFill>
                  <a:schemeClr val="accent2"/>
                </a:solidFill>
              </a:rPr>
              <a:t>Aceptación</a:t>
            </a:r>
            <a:endParaRPr lang="es-CO" b="1" dirty="0" smtClean="0">
              <a:solidFill>
                <a:schemeClr val="accent2"/>
              </a:solidFill>
            </a:endParaRPr>
          </a:p>
        </p:txBody>
      </p:sp>
      <p:sp>
        <p:nvSpPr>
          <p:cNvPr id="14339" name="Rectangle 3"/>
          <p:cNvSpPr>
            <a:spLocks noGrp="1" noChangeArrowheads="1"/>
          </p:cNvSpPr>
          <p:nvPr>
            <p:ph type="body" idx="1"/>
          </p:nvPr>
        </p:nvSpPr>
        <p:spPr/>
        <p:txBody>
          <a:bodyPr/>
          <a:lstStyle/>
          <a:p>
            <a:pPr>
              <a:lnSpc>
                <a:spcPct val="80000"/>
              </a:lnSpc>
            </a:pPr>
            <a:r>
              <a:rPr lang="es-CO" dirty="0" smtClean="0"/>
              <a:t>Evalúa la aceptabilidad de los usuarios o la percepción del usuario y su convencimiento</a:t>
            </a:r>
          </a:p>
          <a:p>
            <a:pPr>
              <a:lnSpc>
                <a:spcPct val="80000"/>
              </a:lnSpc>
              <a:buFontTx/>
              <a:buNone/>
            </a:pPr>
            <a:endParaRPr lang="es-CO" sz="2400" b="1" dirty="0" smtClean="0"/>
          </a:p>
          <a:p>
            <a:pPr>
              <a:lnSpc>
                <a:spcPct val="80000"/>
              </a:lnSpc>
              <a:buFontTx/>
              <a:buNone/>
            </a:pPr>
            <a:endParaRPr lang="es-CO" sz="2400" b="1" dirty="0" smtClean="0"/>
          </a:p>
          <a:p>
            <a:pPr>
              <a:lnSpc>
                <a:spcPct val="80000"/>
              </a:lnSpc>
              <a:buFontTx/>
              <a:buNone/>
            </a:pPr>
            <a:r>
              <a:rPr lang="es-CO" sz="2400" b="1" dirty="0" smtClean="0"/>
              <a:t>Por ejemplo: filtro de bioarena</a:t>
            </a:r>
          </a:p>
          <a:p>
            <a:pPr>
              <a:lnSpc>
                <a:spcPct val="80000"/>
              </a:lnSpc>
            </a:pPr>
            <a:endParaRPr lang="es-CO" sz="2400" u="sng" dirty="0" smtClean="0"/>
          </a:p>
          <a:p>
            <a:pPr>
              <a:lnSpc>
                <a:spcPct val="80000"/>
              </a:lnSpc>
            </a:pPr>
            <a:r>
              <a:rPr lang="es-CO" sz="2400" u="sng" dirty="0" smtClean="0"/>
              <a:t>Sabor, olor, color</a:t>
            </a:r>
            <a:r>
              <a:rPr lang="es-CO" sz="2400" dirty="0" smtClean="0"/>
              <a:t>: Usualmente mejorado</a:t>
            </a:r>
          </a:p>
          <a:p>
            <a:pPr>
              <a:lnSpc>
                <a:spcPct val="80000"/>
              </a:lnSpc>
              <a:buFontTx/>
              <a:buNone/>
            </a:pPr>
            <a:endParaRPr lang="es-CO" sz="2400" dirty="0" smtClean="0"/>
          </a:p>
          <a:p>
            <a:pPr>
              <a:lnSpc>
                <a:spcPct val="80000"/>
              </a:lnSpc>
            </a:pPr>
            <a:r>
              <a:rPr lang="es-CO" sz="2400" u="sng" dirty="0" smtClean="0"/>
              <a:t>Facilidad de uso</a:t>
            </a:r>
            <a:r>
              <a:rPr lang="es-CO" sz="2400" dirty="0" smtClean="0"/>
              <a:t>: Fácil para adultos; puede ser difícil para niños pequeños el verter agua en el filtro</a:t>
            </a:r>
          </a:p>
          <a:p>
            <a:pPr>
              <a:lnSpc>
                <a:spcPct val="80000"/>
              </a:lnSpc>
            </a:pPr>
            <a:endParaRPr lang="en-GB" dirty="0" smtClean="0"/>
          </a:p>
        </p:txBody>
      </p:sp>
      <p:pic>
        <p:nvPicPr>
          <p:cNvPr id="41988"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dirty="0" err="1" smtClean="0">
                <a:solidFill>
                  <a:schemeClr val="accent2"/>
                </a:solidFill>
              </a:rPr>
              <a:t>Costo</a:t>
            </a:r>
            <a:endParaRPr lang="en-US" b="1" dirty="0" smtClean="0">
              <a:solidFill>
                <a:schemeClr val="accent2"/>
              </a:solidFill>
            </a:endParaRPr>
          </a:p>
        </p:txBody>
      </p:sp>
      <p:sp>
        <p:nvSpPr>
          <p:cNvPr id="14339" name="Rectangle 3"/>
          <p:cNvSpPr>
            <a:spLocks noGrp="1" noChangeArrowheads="1"/>
          </p:cNvSpPr>
          <p:nvPr>
            <p:ph type="body" idx="1"/>
          </p:nvPr>
        </p:nvSpPr>
        <p:spPr/>
        <p:txBody>
          <a:bodyPr/>
          <a:lstStyle/>
          <a:p>
            <a:pPr>
              <a:lnSpc>
                <a:spcPct val="80000"/>
              </a:lnSpc>
            </a:pPr>
            <a:r>
              <a:rPr lang="es-CO" dirty="0" smtClean="0"/>
              <a:t>Evalúa el costo inicial y continuo</a:t>
            </a:r>
          </a:p>
          <a:p>
            <a:pPr>
              <a:lnSpc>
                <a:spcPct val="80000"/>
              </a:lnSpc>
              <a:buFontTx/>
              <a:buNone/>
            </a:pPr>
            <a:endParaRPr lang="es-CO" sz="2400" b="1" dirty="0" smtClean="0"/>
          </a:p>
          <a:p>
            <a:pPr>
              <a:lnSpc>
                <a:spcPct val="80000"/>
              </a:lnSpc>
              <a:buFontTx/>
              <a:buNone/>
            </a:pPr>
            <a:endParaRPr lang="es-CO" sz="2400" b="1" dirty="0" smtClean="0"/>
          </a:p>
          <a:p>
            <a:pPr>
              <a:lnSpc>
                <a:spcPct val="80000"/>
              </a:lnSpc>
              <a:buFontTx/>
              <a:buNone/>
            </a:pPr>
            <a:r>
              <a:rPr lang="es-CO" sz="2400" b="1" dirty="0" smtClean="0"/>
              <a:t>Por ejemplo: filtro de bioarena</a:t>
            </a:r>
          </a:p>
          <a:p>
            <a:pPr>
              <a:lnSpc>
                <a:spcPct val="80000"/>
              </a:lnSpc>
            </a:pPr>
            <a:endParaRPr lang="es-CO" sz="2400" u="sng" dirty="0" smtClean="0"/>
          </a:p>
          <a:p>
            <a:pPr>
              <a:lnSpc>
                <a:spcPct val="80000"/>
              </a:lnSpc>
            </a:pPr>
            <a:r>
              <a:rPr lang="es-CO" sz="2400" u="sng" dirty="0" smtClean="0"/>
              <a:t>Costo inicial de compra</a:t>
            </a:r>
            <a:r>
              <a:rPr lang="es-CO" sz="2400" dirty="0" smtClean="0"/>
              <a:t>: US$12-40 para filtros de concreto; US$75 para filtros plásticos </a:t>
            </a:r>
          </a:p>
          <a:p>
            <a:pPr>
              <a:lnSpc>
                <a:spcPct val="80000"/>
              </a:lnSpc>
              <a:buFontTx/>
              <a:buNone/>
            </a:pPr>
            <a:endParaRPr lang="es-CO" sz="2400" dirty="0" smtClean="0"/>
          </a:p>
          <a:p>
            <a:pPr>
              <a:lnSpc>
                <a:spcPct val="80000"/>
              </a:lnSpc>
            </a:pPr>
            <a:r>
              <a:rPr lang="es-CO" sz="2400" u="sng" dirty="0" smtClean="0"/>
              <a:t>Costo operativo</a:t>
            </a:r>
            <a:r>
              <a:rPr lang="es-CO" sz="2400" dirty="0" smtClean="0"/>
              <a:t>: Ninguno</a:t>
            </a:r>
          </a:p>
          <a:p>
            <a:pPr eaLnBrk="1" hangingPunct="1"/>
            <a:endParaRPr lang="en-US" dirty="0" smtClean="0"/>
          </a:p>
          <a:p>
            <a:pPr eaLnBrk="1" hangingPunct="1"/>
            <a:endParaRPr lang="en-US" dirty="0" smtClean="0"/>
          </a:p>
        </p:txBody>
      </p:sp>
      <p:pic>
        <p:nvPicPr>
          <p:cNvPr id="4301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CO" b="1" dirty="0" smtClean="0">
                <a:solidFill>
                  <a:schemeClr val="accent2"/>
                </a:solidFill>
              </a:rPr>
              <a:t>Revisión</a:t>
            </a:r>
            <a:endParaRPr lang="en-US" b="1" dirty="0" smtClean="0">
              <a:solidFill>
                <a:schemeClr val="accent2"/>
              </a:solidFill>
            </a:endParaRPr>
          </a:p>
        </p:txBody>
      </p:sp>
      <p:sp>
        <p:nvSpPr>
          <p:cNvPr id="44035" name="Rectangle 3"/>
          <p:cNvSpPr>
            <a:spLocks noGrp="1" noChangeArrowheads="1"/>
          </p:cNvSpPr>
          <p:nvPr>
            <p:ph type="body" idx="1"/>
          </p:nvPr>
        </p:nvSpPr>
        <p:spPr/>
        <p:txBody>
          <a:bodyPr/>
          <a:lstStyle/>
          <a:p>
            <a:pPr>
              <a:lnSpc>
                <a:spcPct val="80000"/>
              </a:lnSpc>
            </a:pPr>
            <a:r>
              <a:rPr lang="es-CO" dirty="0" smtClean="0"/>
              <a:t>Use los folletos en el Manual del Participante para evaluar cuál opción de sedimentación </a:t>
            </a:r>
            <a:r>
              <a:rPr lang="es-CO" dirty="0" err="1" smtClean="0"/>
              <a:t>TAND</a:t>
            </a:r>
            <a:r>
              <a:rPr lang="es-CO" dirty="0" smtClean="0"/>
              <a:t> podría ser la mejor para usted.</a:t>
            </a:r>
          </a:p>
          <a:p>
            <a:pPr>
              <a:lnSpc>
                <a:spcPct val="80000"/>
              </a:lnSpc>
            </a:pPr>
            <a:r>
              <a:rPr lang="es-CO" dirty="0" smtClean="0"/>
              <a:t>Discuta por qué usted escogería esa. </a:t>
            </a:r>
            <a:endParaRPr lang="es-CO" sz="2400" dirty="0" smtClean="0"/>
          </a:p>
          <a:p>
            <a:pPr eaLnBrk="1" hangingPunct="1"/>
            <a:endParaRPr lang="es-CO" dirty="0" smtClean="0"/>
          </a:p>
          <a:p>
            <a:pPr eaLnBrk="1" hangingPunct="1"/>
            <a:endParaRPr lang="es-CO" dirty="0" smtClean="0"/>
          </a:p>
        </p:txBody>
      </p:sp>
      <p:pic>
        <p:nvPicPr>
          <p:cNvPr id="44036"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CO" b="1" dirty="0" smtClean="0">
                <a:solidFill>
                  <a:schemeClr val="accent2"/>
                </a:solidFill>
              </a:rPr>
              <a:t>Método de las barreras múltiples para purificar agua</a:t>
            </a:r>
          </a:p>
        </p:txBody>
      </p:sp>
      <p:sp>
        <p:nvSpPr>
          <p:cNvPr id="45059" name="Rectangle 3"/>
          <p:cNvSpPr>
            <a:spLocks noGrp="1" noChangeArrowheads="1"/>
          </p:cNvSpPr>
          <p:nvPr>
            <p:ph type="body" idx="1"/>
          </p:nvPr>
        </p:nvSpPr>
        <p:spPr/>
        <p:txBody>
          <a:bodyPr/>
          <a:lstStyle/>
          <a:p>
            <a:pPr eaLnBrk="1" hangingPunct="1"/>
            <a:r>
              <a:rPr lang="es-CO" dirty="0" smtClean="0"/>
              <a:t>¿Qué se puede hacer al agua antes y después de los pasos de tratamiento de agua a nivel domiciliar que podrían ayudar a reducir el riesgo de enfermedades?</a:t>
            </a:r>
            <a:endParaRPr lang="es-CO" sz="2000" dirty="0" smtClean="0"/>
          </a:p>
          <a:p>
            <a:pPr eaLnBrk="1" hangingPunct="1">
              <a:buNone/>
            </a:pPr>
            <a:endParaRPr lang="es-CO" dirty="0" smtClean="0"/>
          </a:p>
        </p:txBody>
      </p:sp>
      <p:pic>
        <p:nvPicPr>
          <p:cNvPr id="45060"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0528" y="0"/>
            <a:ext cx="9540552" cy="1143000"/>
          </a:xfrm>
        </p:spPr>
        <p:txBody>
          <a:bodyPr/>
          <a:lstStyle/>
          <a:p>
            <a:r>
              <a:rPr lang="es-CO" sz="3800" b="1" dirty="0" smtClean="0"/>
              <a:t>Método de las barreras múltiples para purificar agua</a:t>
            </a:r>
            <a:endParaRPr lang="en-CA" sz="3800" b="1" dirty="0" smtClean="0"/>
          </a:p>
        </p:txBody>
      </p:sp>
      <p:grpSp>
        <p:nvGrpSpPr>
          <p:cNvPr id="2" name="Group 4"/>
          <p:cNvGrpSpPr>
            <a:grpSpLocks/>
          </p:cNvGrpSpPr>
          <p:nvPr/>
        </p:nvGrpSpPr>
        <p:grpSpPr bwMode="auto">
          <a:xfrm>
            <a:off x="228600" y="1468660"/>
            <a:ext cx="8663971" cy="1600200"/>
            <a:chOff x="1800" y="3423"/>
            <a:chExt cx="8279" cy="793"/>
          </a:xfrm>
        </p:grpSpPr>
        <p:grpSp>
          <p:nvGrpSpPr>
            <p:cNvPr id="46092" name="Group 5"/>
            <p:cNvGrpSpPr>
              <a:grpSpLocks/>
            </p:cNvGrpSpPr>
            <p:nvPr/>
          </p:nvGrpSpPr>
          <p:grpSpPr bwMode="auto">
            <a:xfrm>
              <a:off x="1800" y="3686"/>
              <a:ext cx="8279" cy="530"/>
              <a:chOff x="1800" y="3686"/>
              <a:chExt cx="8279" cy="530"/>
            </a:xfrm>
          </p:grpSpPr>
          <p:sp>
            <p:nvSpPr>
              <p:cNvPr id="46096" name="Line 6"/>
              <p:cNvSpPr>
                <a:spLocks noChangeShapeType="1"/>
              </p:cNvSpPr>
              <p:nvPr/>
            </p:nvSpPr>
            <p:spPr bwMode="auto">
              <a:xfrm>
                <a:off x="4979" y="3873"/>
                <a:ext cx="166" cy="1"/>
              </a:xfrm>
              <a:prstGeom prst="line">
                <a:avLst/>
              </a:prstGeom>
              <a:noFill/>
              <a:ln w="9525">
                <a:solidFill>
                  <a:srgbClr val="000000"/>
                </a:solidFill>
                <a:round/>
                <a:headEnd/>
                <a:tailEnd/>
              </a:ln>
            </p:spPr>
            <p:txBody>
              <a:bodyPr/>
              <a:lstStyle/>
              <a:p>
                <a:endParaRPr lang="es-CO"/>
              </a:p>
            </p:txBody>
          </p:sp>
          <p:sp>
            <p:nvSpPr>
              <p:cNvPr id="46097" name="Line 7"/>
              <p:cNvSpPr>
                <a:spLocks noChangeShapeType="1"/>
              </p:cNvSpPr>
              <p:nvPr/>
            </p:nvSpPr>
            <p:spPr bwMode="auto">
              <a:xfrm>
                <a:off x="6662" y="3873"/>
                <a:ext cx="166" cy="1"/>
              </a:xfrm>
              <a:prstGeom prst="line">
                <a:avLst/>
              </a:prstGeom>
              <a:noFill/>
              <a:ln w="9525">
                <a:solidFill>
                  <a:srgbClr val="000000"/>
                </a:solidFill>
                <a:round/>
                <a:headEnd/>
                <a:tailEnd/>
              </a:ln>
            </p:spPr>
            <p:txBody>
              <a:bodyPr/>
              <a:lstStyle/>
              <a:p>
                <a:endParaRPr lang="es-CO"/>
              </a:p>
            </p:txBody>
          </p:sp>
          <p:sp>
            <p:nvSpPr>
              <p:cNvPr id="46098" name="Line 8"/>
              <p:cNvSpPr>
                <a:spLocks noChangeShapeType="1"/>
              </p:cNvSpPr>
              <p:nvPr/>
            </p:nvSpPr>
            <p:spPr bwMode="auto">
              <a:xfrm>
                <a:off x="3296" y="3873"/>
                <a:ext cx="166" cy="1"/>
              </a:xfrm>
              <a:prstGeom prst="line">
                <a:avLst/>
              </a:prstGeom>
              <a:noFill/>
              <a:ln w="9525">
                <a:solidFill>
                  <a:srgbClr val="000000"/>
                </a:solidFill>
                <a:round/>
                <a:headEnd/>
                <a:tailEnd/>
              </a:ln>
            </p:spPr>
            <p:txBody>
              <a:bodyPr/>
              <a:lstStyle/>
              <a:p>
                <a:endParaRPr lang="es-CO"/>
              </a:p>
            </p:txBody>
          </p:sp>
          <p:sp>
            <p:nvSpPr>
              <p:cNvPr id="46099" name="Line 9"/>
              <p:cNvSpPr>
                <a:spLocks noChangeShapeType="1"/>
              </p:cNvSpPr>
              <p:nvPr/>
            </p:nvSpPr>
            <p:spPr bwMode="auto">
              <a:xfrm>
                <a:off x="8345" y="3873"/>
                <a:ext cx="166" cy="1"/>
              </a:xfrm>
              <a:prstGeom prst="line">
                <a:avLst/>
              </a:prstGeom>
              <a:noFill/>
              <a:ln w="9525">
                <a:solidFill>
                  <a:srgbClr val="000000"/>
                </a:solidFill>
                <a:round/>
                <a:headEnd/>
                <a:tailEnd/>
              </a:ln>
            </p:spPr>
            <p:txBody>
              <a:bodyPr/>
              <a:lstStyle/>
              <a:p>
                <a:endParaRPr lang="es-CO"/>
              </a:p>
            </p:txBody>
          </p:sp>
          <p:grpSp>
            <p:nvGrpSpPr>
              <p:cNvPr id="46100" name="Group 10"/>
              <p:cNvGrpSpPr>
                <a:grpSpLocks/>
              </p:cNvGrpSpPr>
              <p:nvPr/>
            </p:nvGrpSpPr>
            <p:grpSpPr bwMode="auto">
              <a:xfrm>
                <a:off x="1800" y="3686"/>
                <a:ext cx="8279" cy="530"/>
                <a:chOff x="1800" y="3686"/>
                <a:chExt cx="8279" cy="530"/>
              </a:xfrm>
            </p:grpSpPr>
            <p:sp>
              <p:nvSpPr>
                <p:cNvPr id="46101" name="Text Box 11"/>
                <p:cNvSpPr txBox="1">
                  <a:spLocks noChangeArrowheads="1"/>
                </p:cNvSpPr>
                <p:nvPr/>
              </p:nvSpPr>
              <p:spPr bwMode="auto">
                <a:xfrm>
                  <a:off x="3483" y="3686"/>
                  <a:ext cx="1496" cy="530"/>
                </a:xfrm>
                <a:prstGeom prst="rect">
                  <a:avLst/>
                </a:prstGeom>
                <a:noFill/>
                <a:ln w="9525">
                  <a:solidFill>
                    <a:srgbClr val="000000"/>
                  </a:solidFill>
                  <a:miter lim="800000"/>
                  <a:headEnd/>
                  <a:tailEnd/>
                </a:ln>
              </p:spPr>
              <p:txBody>
                <a:bodyPr tIns="46800" bIns="18000"/>
                <a:lstStyle/>
                <a:p>
                  <a:pPr algn="ctr"/>
                  <a:endParaRPr lang="en-CA" sz="200" b="1" dirty="0"/>
                </a:p>
                <a:p>
                  <a:pPr algn="ctr"/>
                  <a:r>
                    <a:rPr lang="es-CO" sz="1400" b="1" dirty="0" smtClean="0"/>
                    <a:t>Sedimentación</a:t>
                  </a:r>
                  <a:endParaRPr lang="es-CO" sz="1400" b="1" dirty="0"/>
                </a:p>
              </p:txBody>
            </p:sp>
            <p:sp>
              <p:nvSpPr>
                <p:cNvPr id="46102" name="Text Box 12"/>
                <p:cNvSpPr txBox="1">
                  <a:spLocks noChangeArrowheads="1"/>
                </p:cNvSpPr>
                <p:nvPr/>
              </p:nvSpPr>
              <p:spPr bwMode="auto">
                <a:xfrm>
                  <a:off x="5166" y="3686"/>
                  <a:ext cx="1496" cy="530"/>
                </a:xfrm>
                <a:prstGeom prst="rect">
                  <a:avLst/>
                </a:prstGeom>
                <a:noFill/>
                <a:ln w="9525">
                  <a:solidFill>
                    <a:srgbClr val="000000"/>
                  </a:solidFill>
                  <a:miter lim="800000"/>
                  <a:headEnd/>
                  <a:tailEnd/>
                </a:ln>
              </p:spPr>
              <p:txBody>
                <a:bodyPr/>
                <a:lstStyle/>
                <a:p>
                  <a:pPr algn="ctr"/>
                  <a:endParaRPr lang="en-CA" sz="200" b="1" dirty="0"/>
                </a:p>
                <a:p>
                  <a:pPr algn="ctr"/>
                  <a:r>
                    <a:rPr lang="es-CO" sz="1400" b="1" dirty="0" smtClean="0"/>
                    <a:t>Filtración</a:t>
                  </a:r>
                  <a:endParaRPr lang="es-CO" sz="1400" b="1" dirty="0"/>
                </a:p>
              </p:txBody>
            </p:sp>
            <p:sp>
              <p:nvSpPr>
                <p:cNvPr id="46103" name="Text Box 13"/>
                <p:cNvSpPr txBox="1">
                  <a:spLocks noChangeArrowheads="1"/>
                </p:cNvSpPr>
                <p:nvPr/>
              </p:nvSpPr>
              <p:spPr bwMode="auto">
                <a:xfrm>
                  <a:off x="6849" y="3686"/>
                  <a:ext cx="1496" cy="530"/>
                </a:xfrm>
                <a:prstGeom prst="rect">
                  <a:avLst/>
                </a:prstGeom>
                <a:noFill/>
                <a:ln w="9525">
                  <a:solidFill>
                    <a:srgbClr val="000000"/>
                  </a:solidFill>
                  <a:miter lim="800000"/>
                  <a:headEnd/>
                  <a:tailEnd/>
                </a:ln>
              </p:spPr>
              <p:txBody>
                <a:bodyPr/>
                <a:lstStyle/>
                <a:p>
                  <a:pPr algn="ctr"/>
                  <a:endParaRPr lang="en-CA" sz="200" b="1" dirty="0"/>
                </a:p>
                <a:p>
                  <a:pPr algn="ctr"/>
                  <a:r>
                    <a:rPr lang="es-CO" sz="1400" b="1" dirty="0" smtClean="0"/>
                    <a:t>Desinfección</a:t>
                  </a:r>
                  <a:endParaRPr lang="es-CO" sz="1400" b="1" dirty="0"/>
                </a:p>
              </p:txBody>
            </p:sp>
            <p:sp>
              <p:nvSpPr>
                <p:cNvPr id="46104" name="Text Box 14"/>
                <p:cNvSpPr txBox="1">
                  <a:spLocks noChangeArrowheads="1"/>
                </p:cNvSpPr>
                <p:nvPr/>
              </p:nvSpPr>
              <p:spPr bwMode="auto">
                <a:xfrm>
                  <a:off x="8532" y="3686"/>
                  <a:ext cx="1547" cy="530"/>
                </a:xfrm>
                <a:prstGeom prst="rect">
                  <a:avLst/>
                </a:prstGeom>
                <a:noFill/>
                <a:ln w="9525">
                  <a:solidFill>
                    <a:srgbClr val="000000"/>
                  </a:solidFill>
                  <a:miter lim="800000"/>
                  <a:headEnd/>
                  <a:tailEnd/>
                </a:ln>
              </p:spPr>
              <p:txBody>
                <a:bodyPr/>
                <a:lstStyle/>
                <a:p>
                  <a:pPr algn="ctr"/>
                  <a:endParaRPr lang="en-CA" sz="200" b="1" dirty="0"/>
                </a:p>
                <a:p>
                  <a:pPr algn="ctr"/>
                  <a:r>
                    <a:rPr lang="es-CO" sz="1400" b="1" dirty="0" smtClean="0"/>
                    <a:t>Almacenamiento seguro</a:t>
                  </a:r>
                  <a:endParaRPr lang="es-CO" sz="1400" b="1" dirty="0"/>
                </a:p>
              </p:txBody>
            </p:sp>
            <p:sp>
              <p:nvSpPr>
                <p:cNvPr id="46105" name="Text Box 15"/>
                <p:cNvSpPr txBox="1">
                  <a:spLocks noChangeArrowheads="1"/>
                </p:cNvSpPr>
                <p:nvPr/>
              </p:nvSpPr>
              <p:spPr bwMode="auto">
                <a:xfrm>
                  <a:off x="1800" y="3686"/>
                  <a:ext cx="1496" cy="530"/>
                </a:xfrm>
                <a:prstGeom prst="rect">
                  <a:avLst/>
                </a:prstGeom>
                <a:noFill/>
                <a:ln w="9525">
                  <a:solidFill>
                    <a:srgbClr val="000000"/>
                  </a:solidFill>
                  <a:miter lim="800000"/>
                  <a:headEnd/>
                  <a:tailEnd/>
                </a:ln>
              </p:spPr>
              <p:txBody>
                <a:bodyPr tIns="46800" bIns="18000"/>
                <a:lstStyle/>
                <a:p>
                  <a:pPr algn="ctr"/>
                  <a:endParaRPr lang="en-CA" sz="200" b="1" dirty="0"/>
                </a:p>
                <a:p>
                  <a:pPr algn="ctr"/>
                  <a:r>
                    <a:rPr lang="es-CO" sz="1400" b="1" dirty="0" smtClean="0"/>
                    <a:t>Protección de la fuente</a:t>
                  </a:r>
                  <a:endParaRPr lang="es-CO" sz="1400" b="1" dirty="0"/>
                </a:p>
              </p:txBody>
            </p:sp>
          </p:grpSp>
        </p:grpSp>
        <p:sp>
          <p:nvSpPr>
            <p:cNvPr id="46093" name="Line 16"/>
            <p:cNvSpPr>
              <a:spLocks noChangeShapeType="1"/>
            </p:cNvSpPr>
            <p:nvPr/>
          </p:nvSpPr>
          <p:spPr bwMode="auto">
            <a:xfrm>
              <a:off x="4044" y="3423"/>
              <a:ext cx="3553" cy="0"/>
            </a:xfrm>
            <a:prstGeom prst="line">
              <a:avLst/>
            </a:prstGeom>
            <a:noFill/>
            <a:ln w="9525">
              <a:solidFill>
                <a:srgbClr val="000000"/>
              </a:solidFill>
              <a:round/>
              <a:headEnd/>
              <a:tailEnd/>
            </a:ln>
          </p:spPr>
          <p:txBody>
            <a:bodyPr/>
            <a:lstStyle/>
            <a:p>
              <a:endParaRPr lang="es-CO"/>
            </a:p>
          </p:txBody>
        </p:sp>
        <p:sp>
          <p:nvSpPr>
            <p:cNvPr id="46094" name="Line 17"/>
            <p:cNvSpPr>
              <a:spLocks noChangeShapeType="1"/>
            </p:cNvSpPr>
            <p:nvPr/>
          </p:nvSpPr>
          <p:spPr bwMode="auto">
            <a:xfrm>
              <a:off x="4044" y="3423"/>
              <a:ext cx="0" cy="187"/>
            </a:xfrm>
            <a:prstGeom prst="line">
              <a:avLst/>
            </a:prstGeom>
            <a:noFill/>
            <a:ln w="9525">
              <a:solidFill>
                <a:srgbClr val="000000"/>
              </a:solidFill>
              <a:round/>
              <a:headEnd/>
              <a:tailEnd/>
            </a:ln>
          </p:spPr>
          <p:txBody>
            <a:bodyPr/>
            <a:lstStyle/>
            <a:p>
              <a:endParaRPr lang="es-CO"/>
            </a:p>
          </p:txBody>
        </p:sp>
        <p:sp>
          <p:nvSpPr>
            <p:cNvPr id="46095" name="Line 18"/>
            <p:cNvSpPr>
              <a:spLocks noChangeShapeType="1"/>
            </p:cNvSpPr>
            <p:nvPr/>
          </p:nvSpPr>
          <p:spPr bwMode="auto">
            <a:xfrm>
              <a:off x="7597" y="3423"/>
              <a:ext cx="0" cy="187"/>
            </a:xfrm>
            <a:prstGeom prst="line">
              <a:avLst/>
            </a:prstGeom>
            <a:noFill/>
            <a:ln w="9525">
              <a:solidFill>
                <a:srgbClr val="000000"/>
              </a:solidFill>
              <a:round/>
              <a:headEnd/>
              <a:tailEnd/>
            </a:ln>
          </p:spPr>
          <p:txBody>
            <a:bodyPr/>
            <a:lstStyle/>
            <a:p>
              <a:endParaRPr lang="es-CO"/>
            </a:p>
          </p:txBody>
        </p:sp>
      </p:grpSp>
      <p:sp>
        <p:nvSpPr>
          <p:cNvPr id="70675" name="Text Box 19"/>
          <p:cNvSpPr txBox="1">
            <a:spLocks noChangeArrowheads="1"/>
          </p:cNvSpPr>
          <p:nvPr/>
        </p:nvSpPr>
        <p:spPr bwMode="auto">
          <a:xfrm>
            <a:off x="2915816" y="1124744"/>
            <a:ext cx="3276600" cy="646331"/>
          </a:xfrm>
          <a:prstGeom prst="rect">
            <a:avLst/>
          </a:prstGeom>
          <a:noFill/>
          <a:ln w="9525">
            <a:noFill/>
            <a:miter lim="800000"/>
            <a:headEnd/>
            <a:tailEnd/>
          </a:ln>
        </p:spPr>
        <p:txBody>
          <a:bodyPr>
            <a:spAutoFit/>
          </a:bodyPr>
          <a:lstStyle/>
          <a:p>
            <a:pPr algn="ctr">
              <a:spcBef>
                <a:spcPct val="50000"/>
              </a:spcBef>
            </a:pPr>
            <a:r>
              <a:rPr lang="es-CO" b="1" dirty="0" smtClean="0"/>
              <a:t>Tratamiento de agua a nivel domiciliar</a:t>
            </a:r>
            <a:endParaRPr lang="es-CO" b="1" dirty="0"/>
          </a:p>
        </p:txBody>
      </p:sp>
      <p:sp>
        <p:nvSpPr>
          <p:cNvPr id="22" name="Rectangle 2"/>
          <p:cNvSpPr txBox="1">
            <a:spLocks noChangeArrowheads="1"/>
          </p:cNvSpPr>
          <p:nvPr/>
        </p:nvSpPr>
        <p:spPr bwMode="auto">
          <a:xfrm>
            <a:off x="1219200" y="5791200"/>
            <a:ext cx="7467600" cy="776288"/>
          </a:xfrm>
          <a:prstGeom prst="rect">
            <a:avLst/>
          </a:prstGeom>
          <a:noFill/>
          <a:ln w="9525">
            <a:noFill/>
            <a:miter lim="800000"/>
            <a:headEnd/>
            <a:tailEnd/>
          </a:ln>
        </p:spPr>
        <p:txBody>
          <a:bodyPr anchor="ctr"/>
          <a:lstStyle/>
          <a:p>
            <a:pPr algn="ctr" eaLnBrk="0" hangingPunct="0"/>
            <a:r>
              <a:rPr lang="es-CO" sz="3200" i="1" dirty="0" smtClean="0">
                <a:solidFill>
                  <a:schemeClr val="tx2"/>
                </a:solidFill>
              </a:rPr>
              <a:t>Cada paso provee un incremento en reducir el riesgo a la salud.</a:t>
            </a:r>
            <a:endParaRPr lang="es-CO" sz="3200" i="1" dirty="0">
              <a:solidFill>
                <a:schemeClr val="tx2"/>
              </a:solidFill>
            </a:endParaRPr>
          </a:p>
        </p:txBody>
      </p:sp>
      <p:pic>
        <p:nvPicPr>
          <p:cNvPr id="46086"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pic>
        <p:nvPicPr>
          <p:cNvPr id="24" name="Picture 23"/>
          <p:cNvPicPr>
            <a:picLocks noChangeAspect="1" noChangeArrowheads="1"/>
          </p:cNvPicPr>
          <p:nvPr/>
        </p:nvPicPr>
        <p:blipFill>
          <a:blip r:embed="rId4"/>
          <a:srcRect/>
          <a:stretch>
            <a:fillRect/>
          </a:stretch>
        </p:blipFill>
        <p:spPr bwMode="auto">
          <a:xfrm>
            <a:off x="0" y="3140968"/>
            <a:ext cx="1955552" cy="2282825"/>
          </a:xfrm>
          <a:prstGeom prst="rect">
            <a:avLst/>
          </a:prstGeom>
          <a:noFill/>
          <a:ln w="9525">
            <a:noFill/>
            <a:miter lim="800000"/>
            <a:headEnd/>
            <a:tailEnd/>
          </a:ln>
        </p:spPr>
      </p:pic>
      <p:pic>
        <p:nvPicPr>
          <p:cNvPr id="25" name="Picture 24"/>
          <p:cNvPicPr>
            <a:picLocks noChangeAspect="1" noChangeArrowheads="1"/>
          </p:cNvPicPr>
          <p:nvPr/>
        </p:nvPicPr>
        <p:blipFill>
          <a:blip r:embed="rId5"/>
          <a:srcRect/>
          <a:stretch>
            <a:fillRect/>
          </a:stretch>
        </p:blipFill>
        <p:spPr bwMode="auto">
          <a:xfrm>
            <a:off x="1993900" y="3221260"/>
            <a:ext cx="1435100" cy="1676400"/>
          </a:xfrm>
          <a:prstGeom prst="rect">
            <a:avLst/>
          </a:prstGeom>
          <a:noFill/>
          <a:ln w="9525">
            <a:noFill/>
            <a:miter lim="800000"/>
            <a:headEnd/>
            <a:tailEnd/>
          </a:ln>
        </p:spPr>
      </p:pic>
      <p:pic>
        <p:nvPicPr>
          <p:cNvPr id="26" name="Picture 6"/>
          <p:cNvPicPr>
            <a:picLocks noChangeAspect="1" noChangeArrowheads="1"/>
          </p:cNvPicPr>
          <p:nvPr/>
        </p:nvPicPr>
        <p:blipFill>
          <a:blip r:embed="rId6"/>
          <a:srcRect/>
          <a:stretch>
            <a:fillRect/>
          </a:stretch>
        </p:blipFill>
        <p:spPr bwMode="auto">
          <a:xfrm>
            <a:off x="5664200" y="3411760"/>
            <a:ext cx="1262063" cy="1651000"/>
          </a:xfrm>
          <a:prstGeom prst="rect">
            <a:avLst/>
          </a:prstGeom>
          <a:noFill/>
          <a:ln w="9525">
            <a:noFill/>
            <a:miter lim="800000"/>
            <a:headEnd/>
            <a:tailEnd/>
          </a:ln>
        </p:spPr>
      </p:pic>
      <p:pic>
        <p:nvPicPr>
          <p:cNvPr id="27" name="Picture 6" descr="Version 10 "/>
          <p:cNvPicPr>
            <a:picLocks noChangeAspect="1" noChangeArrowheads="1"/>
          </p:cNvPicPr>
          <p:nvPr/>
        </p:nvPicPr>
        <p:blipFill>
          <a:blip r:embed="rId7"/>
          <a:srcRect/>
          <a:stretch>
            <a:fillRect/>
          </a:stretch>
        </p:blipFill>
        <p:spPr bwMode="auto">
          <a:xfrm>
            <a:off x="4103688" y="3145060"/>
            <a:ext cx="1077912" cy="2516188"/>
          </a:xfrm>
          <a:prstGeom prst="rect">
            <a:avLst/>
          </a:prstGeom>
          <a:noFill/>
          <a:ln w="9525">
            <a:noFill/>
            <a:miter lim="800000"/>
            <a:headEnd/>
            <a:tailEnd/>
          </a:ln>
        </p:spPr>
      </p:pic>
      <p:pic>
        <p:nvPicPr>
          <p:cNvPr id="46091" name="Picture 28"/>
          <p:cNvPicPr>
            <a:picLocks noChangeAspect="1" noChangeArrowheads="1"/>
          </p:cNvPicPr>
          <p:nvPr/>
        </p:nvPicPr>
        <p:blipFill>
          <a:blip r:embed="rId8"/>
          <a:srcRect/>
          <a:stretch>
            <a:fillRect/>
          </a:stretch>
        </p:blipFill>
        <p:spPr bwMode="auto">
          <a:xfrm>
            <a:off x="7348538" y="3411760"/>
            <a:ext cx="1344612" cy="1227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0675"/>
                                        </p:tgtEl>
                                        <p:attrNameLst>
                                          <p:attrName>style.visibility</p:attrName>
                                        </p:attrNameLst>
                                      </p:cBhvr>
                                      <p:to>
                                        <p:strVal val="visible"/>
                                      </p:to>
                                    </p:set>
                                    <p:animEffect transition="in" filter="fade">
                                      <p:cBhvr>
                                        <p:cTn id="11" dur="1000"/>
                                        <p:tgtEl>
                                          <p:spTgt spid="70675"/>
                                        </p:tgtEl>
                                      </p:cBhvr>
                                    </p:animEffect>
                                    <p:anim calcmode="lin" valueType="num">
                                      <p:cBhvr>
                                        <p:cTn id="12" dur="1000" fill="hold"/>
                                        <p:tgtEl>
                                          <p:spTgt spid="70675"/>
                                        </p:tgtEl>
                                        <p:attrNameLst>
                                          <p:attrName>ppt_x</p:attrName>
                                        </p:attrNameLst>
                                      </p:cBhvr>
                                      <p:tavLst>
                                        <p:tav tm="0">
                                          <p:val>
                                            <p:strVal val="#ppt_x"/>
                                          </p:val>
                                        </p:tav>
                                        <p:tav tm="100000">
                                          <p:val>
                                            <p:strVal val="#ppt_x"/>
                                          </p:val>
                                        </p:tav>
                                      </p:tavLst>
                                    </p:anim>
                                    <p:anim calcmode="lin" valueType="num">
                                      <p:cBhvr>
                                        <p:cTn id="13" dur="900" decel="100000" fill="hold"/>
                                        <p:tgtEl>
                                          <p:spTgt spid="7067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0675"/>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5"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CO" b="1" dirty="0" smtClean="0">
                <a:solidFill>
                  <a:schemeClr val="accent2"/>
                </a:solidFill>
              </a:rPr>
              <a:t>Método de las barreras múltiples para purificar agua</a:t>
            </a:r>
            <a:endParaRPr lang="en-US" b="1" dirty="0" smtClean="0">
              <a:solidFill>
                <a:schemeClr val="accent2"/>
              </a:solidFill>
            </a:endParaRPr>
          </a:p>
        </p:txBody>
      </p:sp>
      <p:sp>
        <p:nvSpPr>
          <p:cNvPr id="47107" name="Rectangle 3"/>
          <p:cNvSpPr>
            <a:spLocks noGrp="1" noChangeArrowheads="1"/>
          </p:cNvSpPr>
          <p:nvPr>
            <p:ph type="body" idx="1"/>
          </p:nvPr>
        </p:nvSpPr>
        <p:spPr>
          <a:xfrm>
            <a:off x="467544" y="1340768"/>
            <a:ext cx="8229600" cy="3182938"/>
          </a:xfrm>
        </p:spPr>
        <p:txBody>
          <a:bodyPr/>
          <a:lstStyle/>
          <a:p>
            <a:pPr eaLnBrk="1" hangingPunct="1">
              <a:buFontTx/>
              <a:buNone/>
            </a:pPr>
            <a:endParaRPr lang="en-US" dirty="0" smtClean="0"/>
          </a:p>
          <a:p>
            <a:pPr eaLnBrk="1" hangingPunct="1">
              <a:buFontTx/>
              <a:buNone/>
            </a:pPr>
            <a:endParaRPr lang="en-US" dirty="0" smtClean="0"/>
          </a:p>
          <a:p>
            <a:pPr algn="ctr" eaLnBrk="1" hangingPunct="1">
              <a:buFontTx/>
              <a:buNone/>
            </a:pPr>
            <a:r>
              <a:rPr lang="en-US" dirty="0" smtClean="0"/>
              <a:t>   “</a:t>
            </a:r>
            <a:r>
              <a:rPr lang="es-CO" i="1" dirty="0" smtClean="0"/>
              <a:t>Puede conllevar a mejoramientos dramáticos en la calidad del agua potable y en la reducción de la diarrea</a:t>
            </a:r>
            <a:r>
              <a:rPr lang="es-CO" sz="2000" dirty="0" smtClean="0"/>
              <a:t>.”  </a:t>
            </a:r>
          </a:p>
          <a:p>
            <a:pPr algn="ctr" eaLnBrk="1" hangingPunct="1">
              <a:buFontTx/>
              <a:buNone/>
            </a:pPr>
            <a:r>
              <a:rPr lang="es-CO" sz="2000" dirty="0" smtClean="0"/>
              <a:t>- Organización Mundial de la Salud-</a:t>
            </a:r>
            <a:endParaRPr lang="es-CO" dirty="0" smtClean="0"/>
          </a:p>
        </p:txBody>
      </p:sp>
      <p:pic>
        <p:nvPicPr>
          <p:cNvPr id="47108"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
        <p:nvSpPr>
          <p:cNvPr id="47109" name="Rectangle 3"/>
          <p:cNvSpPr txBox="1">
            <a:spLocks noChangeArrowheads="1"/>
          </p:cNvSpPr>
          <p:nvPr/>
        </p:nvSpPr>
        <p:spPr bwMode="auto">
          <a:xfrm>
            <a:off x="2771775" y="5688013"/>
            <a:ext cx="6122988" cy="482600"/>
          </a:xfrm>
          <a:prstGeom prst="rect">
            <a:avLst/>
          </a:prstGeom>
          <a:noFill/>
          <a:ln w="9525">
            <a:noFill/>
            <a:miter lim="800000"/>
            <a:headEnd/>
            <a:tailEnd/>
          </a:ln>
        </p:spPr>
        <p:txBody>
          <a:bodyPr/>
          <a:lstStyle/>
          <a:p>
            <a:pPr marL="342900" indent="-342900">
              <a:spcBef>
                <a:spcPct val="20000"/>
              </a:spcBef>
            </a:pPr>
            <a:r>
              <a:rPr lang="en-US" sz="2000" dirty="0"/>
              <a:t>http://www.who.int/household_water/en/index.html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CO" b="1" dirty="0" smtClean="0">
                <a:solidFill>
                  <a:schemeClr val="accent2"/>
                </a:solidFill>
              </a:rPr>
              <a:t>Revisión</a:t>
            </a:r>
            <a:endParaRPr lang="en-US" b="1" dirty="0" smtClean="0">
              <a:solidFill>
                <a:schemeClr val="accent2"/>
              </a:solidFill>
            </a:endParaRPr>
          </a:p>
        </p:txBody>
      </p:sp>
      <p:sp>
        <p:nvSpPr>
          <p:cNvPr id="16387" name="Rectangle 3"/>
          <p:cNvSpPr>
            <a:spLocks noGrp="1" noChangeArrowheads="1"/>
          </p:cNvSpPr>
          <p:nvPr>
            <p:ph type="body" idx="1"/>
          </p:nvPr>
        </p:nvSpPr>
        <p:spPr/>
        <p:txBody>
          <a:bodyPr/>
          <a:lstStyle/>
          <a:p>
            <a:pPr eaLnBrk="1" hangingPunct="1"/>
            <a:r>
              <a:rPr lang="es-CO" dirty="0" smtClean="0"/>
              <a:t>¿Por qué el almacenamiento seguro de agua al final del tratamiento es tan importante?</a:t>
            </a:r>
          </a:p>
          <a:p>
            <a:pPr algn="ctr" eaLnBrk="1" hangingPunct="1">
              <a:buFontTx/>
              <a:buNone/>
            </a:pPr>
            <a:endParaRPr lang="es-CO" dirty="0" smtClean="0"/>
          </a:p>
          <a:p>
            <a:pPr eaLnBrk="1" hangingPunct="1"/>
            <a:r>
              <a:rPr lang="es-CO" i="1" dirty="0" smtClean="0"/>
              <a:t>Para prevenir la </a:t>
            </a:r>
            <a:r>
              <a:rPr lang="es-CO" i="1" smtClean="0"/>
              <a:t>recontaminación</a:t>
            </a:r>
            <a:r>
              <a:rPr lang="es-CO" i="1" dirty="0" smtClean="0"/>
              <a:t> después de haber hecho todo el esfuerzo en hacer que el agua sea segura para beber. </a:t>
            </a:r>
          </a:p>
        </p:txBody>
      </p:sp>
      <p:pic>
        <p:nvPicPr>
          <p:cNvPr id="4813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slide(fromBottom)">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CO" b="1" dirty="0" smtClean="0">
                <a:solidFill>
                  <a:schemeClr val="accent2"/>
                </a:solidFill>
              </a:rPr>
              <a:t>¿Qué es tratamiento de agua a nivel domiciliar?</a:t>
            </a:r>
            <a:endParaRPr lang="en-US" b="1" dirty="0" smtClean="0">
              <a:solidFill>
                <a:schemeClr val="accent2"/>
              </a:solidFill>
            </a:endParaRPr>
          </a:p>
        </p:txBody>
      </p:sp>
      <p:pic>
        <p:nvPicPr>
          <p:cNvPr id="6147"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grpSp>
        <p:nvGrpSpPr>
          <p:cNvPr id="2" name="Group 4"/>
          <p:cNvGrpSpPr>
            <a:grpSpLocks/>
          </p:cNvGrpSpPr>
          <p:nvPr/>
        </p:nvGrpSpPr>
        <p:grpSpPr bwMode="auto">
          <a:xfrm>
            <a:off x="900113" y="1825625"/>
            <a:ext cx="7343775" cy="1600200"/>
            <a:chOff x="3483" y="3423"/>
            <a:chExt cx="4862" cy="793"/>
          </a:xfrm>
        </p:grpSpPr>
        <p:grpSp>
          <p:nvGrpSpPr>
            <p:cNvPr id="6154" name="Group 5"/>
            <p:cNvGrpSpPr>
              <a:grpSpLocks/>
            </p:cNvGrpSpPr>
            <p:nvPr/>
          </p:nvGrpSpPr>
          <p:grpSpPr bwMode="auto">
            <a:xfrm>
              <a:off x="3483" y="3686"/>
              <a:ext cx="4862" cy="530"/>
              <a:chOff x="3483" y="3686"/>
              <a:chExt cx="4862" cy="530"/>
            </a:xfrm>
          </p:grpSpPr>
          <p:sp>
            <p:nvSpPr>
              <p:cNvPr id="6158" name="Line 6"/>
              <p:cNvSpPr>
                <a:spLocks noChangeShapeType="1"/>
              </p:cNvSpPr>
              <p:nvPr/>
            </p:nvSpPr>
            <p:spPr bwMode="auto">
              <a:xfrm>
                <a:off x="4979" y="3873"/>
                <a:ext cx="166" cy="1"/>
              </a:xfrm>
              <a:prstGeom prst="line">
                <a:avLst/>
              </a:prstGeom>
              <a:noFill/>
              <a:ln w="9525">
                <a:solidFill>
                  <a:srgbClr val="000000"/>
                </a:solidFill>
                <a:round/>
                <a:headEnd/>
                <a:tailEnd/>
              </a:ln>
            </p:spPr>
            <p:txBody>
              <a:bodyPr/>
              <a:lstStyle/>
              <a:p>
                <a:endParaRPr lang="es-CO"/>
              </a:p>
            </p:txBody>
          </p:sp>
          <p:sp>
            <p:nvSpPr>
              <p:cNvPr id="6159" name="Line 7"/>
              <p:cNvSpPr>
                <a:spLocks noChangeShapeType="1"/>
              </p:cNvSpPr>
              <p:nvPr/>
            </p:nvSpPr>
            <p:spPr bwMode="auto">
              <a:xfrm>
                <a:off x="6662" y="3873"/>
                <a:ext cx="166" cy="1"/>
              </a:xfrm>
              <a:prstGeom prst="line">
                <a:avLst/>
              </a:prstGeom>
              <a:noFill/>
              <a:ln w="9525">
                <a:solidFill>
                  <a:srgbClr val="000000"/>
                </a:solidFill>
                <a:round/>
                <a:headEnd/>
                <a:tailEnd/>
              </a:ln>
            </p:spPr>
            <p:txBody>
              <a:bodyPr/>
              <a:lstStyle/>
              <a:p>
                <a:endParaRPr lang="es-CO"/>
              </a:p>
            </p:txBody>
          </p:sp>
          <p:grpSp>
            <p:nvGrpSpPr>
              <p:cNvPr id="6160" name="Group 10"/>
              <p:cNvGrpSpPr>
                <a:grpSpLocks/>
              </p:cNvGrpSpPr>
              <p:nvPr/>
            </p:nvGrpSpPr>
            <p:grpSpPr bwMode="auto">
              <a:xfrm>
                <a:off x="3483" y="3686"/>
                <a:ext cx="4862" cy="530"/>
                <a:chOff x="3483" y="3686"/>
                <a:chExt cx="4862" cy="530"/>
              </a:xfrm>
            </p:grpSpPr>
            <p:sp>
              <p:nvSpPr>
                <p:cNvPr id="6161" name="Text Box 11"/>
                <p:cNvSpPr txBox="1">
                  <a:spLocks noChangeArrowheads="1"/>
                </p:cNvSpPr>
                <p:nvPr/>
              </p:nvSpPr>
              <p:spPr bwMode="auto">
                <a:xfrm>
                  <a:off x="3483" y="3686"/>
                  <a:ext cx="1496" cy="530"/>
                </a:xfrm>
                <a:prstGeom prst="rect">
                  <a:avLst/>
                </a:prstGeom>
                <a:noFill/>
                <a:ln w="9525">
                  <a:solidFill>
                    <a:srgbClr val="000000"/>
                  </a:solidFill>
                  <a:miter lim="800000"/>
                  <a:headEnd/>
                  <a:tailEnd/>
                </a:ln>
              </p:spPr>
              <p:txBody>
                <a:bodyPr tIns="46800" bIns="18000"/>
                <a:lstStyle/>
                <a:p>
                  <a:pPr algn="ctr"/>
                  <a:endParaRPr lang="en-CA" sz="200" b="1" dirty="0"/>
                </a:p>
                <a:p>
                  <a:pPr algn="ctr"/>
                  <a:endParaRPr lang="en-CA" sz="1400" b="1" dirty="0"/>
                </a:p>
                <a:p>
                  <a:pPr algn="ctr"/>
                  <a:r>
                    <a:rPr lang="es-CO" sz="1400" b="1" dirty="0" smtClean="0"/>
                    <a:t>Sedimentación</a:t>
                  </a:r>
                  <a:endParaRPr lang="es-CO" sz="1400" b="1" dirty="0"/>
                </a:p>
              </p:txBody>
            </p:sp>
            <p:sp>
              <p:nvSpPr>
                <p:cNvPr id="6162" name="Text Box 12"/>
                <p:cNvSpPr txBox="1">
                  <a:spLocks noChangeArrowheads="1"/>
                </p:cNvSpPr>
                <p:nvPr/>
              </p:nvSpPr>
              <p:spPr bwMode="auto">
                <a:xfrm>
                  <a:off x="5166" y="3686"/>
                  <a:ext cx="1496" cy="530"/>
                </a:xfrm>
                <a:prstGeom prst="rect">
                  <a:avLst/>
                </a:prstGeom>
                <a:noFill/>
                <a:ln w="9525">
                  <a:solidFill>
                    <a:srgbClr val="000000"/>
                  </a:solidFill>
                  <a:miter lim="800000"/>
                  <a:headEnd/>
                  <a:tailEnd/>
                </a:ln>
              </p:spPr>
              <p:txBody>
                <a:bodyPr/>
                <a:lstStyle/>
                <a:p>
                  <a:pPr algn="ctr"/>
                  <a:endParaRPr lang="en-CA" sz="200" b="1" dirty="0"/>
                </a:p>
                <a:p>
                  <a:pPr algn="ctr"/>
                  <a:endParaRPr lang="en-CA" sz="1400" b="1" dirty="0"/>
                </a:p>
                <a:p>
                  <a:pPr algn="ctr"/>
                  <a:r>
                    <a:rPr lang="es-CO" sz="1400" b="1" dirty="0" smtClean="0"/>
                    <a:t>Filtración</a:t>
                  </a:r>
                  <a:endParaRPr lang="es-CO" sz="1400" b="1" dirty="0"/>
                </a:p>
              </p:txBody>
            </p:sp>
            <p:sp>
              <p:nvSpPr>
                <p:cNvPr id="6163" name="Text Box 13"/>
                <p:cNvSpPr txBox="1">
                  <a:spLocks noChangeArrowheads="1"/>
                </p:cNvSpPr>
                <p:nvPr/>
              </p:nvSpPr>
              <p:spPr bwMode="auto">
                <a:xfrm>
                  <a:off x="6849" y="3686"/>
                  <a:ext cx="1496" cy="530"/>
                </a:xfrm>
                <a:prstGeom prst="rect">
                  <a:avLst/>
                </a:prstGeom>
                <a:noFill/>
                <a:ln w="9525">
                  <a:solidFill>
                    <a:srgbClr val="000000"/>
                  </a:solidFill>
                  <a:miter lim="800000"/>
                  <a:headEnd/>
                  <a:tailEnd/>
                </a:ln>
              </p:spPr>
              <p:txBody>
                <a:bodyPr/>
                <a:lstStyle/>
                <a:p>
                  <a:pPr algn="ctr"/>
                  <a:endParaRPr lang="en-CA" sz="200" b="1" dirty="0"/>
                </a:p>
                <a:p>
                  <a:pPr algn="ctr"/>
                  <a:endParaRPr lang="en-CA" sz="1400" b="1" dirty="0"/>
                </a:p>
                <a:p>
                  <a:pPr algn="ctr"/>
                  <a:r>
                    <a:rPr lang="es-CO" sz="1400" b="1" dirty="0" smtClean="0"/>
                    <a:t>Desinfección</a:t>
                  </a:r>
                  <a:endParaRPr lang="es-CO" sz="1400" b="1" dirty="0"/>
                </a:p>
              </p:txBody>
            </p:sp>
          </p:grpSp>
        </p:grpSp>
        <p:sp>
          <p:nvSpPr>
            <p:cNvPr id="6155" name="Line 16"/>
            <p:cNvSpPr>
              <a:spLocks noChangeShapeType="1"/>
            </p:cNvSpPr>
            <p:nvPr/>
          </p:nvSpPr>
          <p:spPr bwMode="auto">
            <a:xfrm>
              <a:off x="4044" y="3423"/>
              <a:ext cx="3553" cy="0"/>
            </a:xfrm>
            <a:prstGeom prst="line">
              <a:avLst/>
            </a:prstGeom>
            <a:noFill/>
            <a:ln w="9525">
              <a:solidFill>
                <a:srgbClr val="000000"/>
              </a:solidFill>
              <a:round/>
              <a:headEnd/>
              <a:tailEnd/>
            </a:ln>
          </p:spPr>
          <p:txBody>
            <a:bodyPr/>
            <a:lstStyle/>
            <a:p>
              <a:endParaRPr lang="es-CO"/>
            </a:p>
          </p:txBody>
        </p:sp>
        <p:sp>
          <p:nvSpPr>
            <p:cNvPr id="6156" name="Line 17"/>
            <p:cNvSpPr>
              <a:spLocks noChangeShapeType="1"/>
            </p:cNvSpPr>
            <p:nvPr/>
          </p:nvSpPr>
          <p:spPr bwMode="auto">
            <a:xfrm>
              <a:off x="4044" y="3423"/>
              <a:ext cx="0" cy="187"/>
            </a:xfrm>
            <a:prstGeom prst="line">
              <a:avLst/>
            </a:prstGeom>
            <a:noFill/>
            <a:ln w="9525">
              <a:solidFill>
                <a:srgbClr val="000000"/>
              </a:solidFill>
              <a:round/>
              <a:headEnd/>
              <a:tailEnd/>
            </a:ln>
          </p:spPr>
          <p:txBody>
            <a:bodyPr/>
            <a:lstStyle/>
            <a:p>
              <a:endParaRPr lang="es-CO"/>
            </a:p>
          </p:txBody>
        </p:sp>
        <p:sp>
          <p:nvSpPr>
            <p:cNvPr id="6157" name="Line 18"/>
            <p:cNvSpPr>
              <a:spLocks noChangeShapeType="1"/>
            </p:cNvSpPr>
            <p:nvPr/>
          </p:nvSpPr>
          <p:spPr bwMode="auto">
            <a:xfrm>
              <a:off x="7597" y="3423"/>
              <a:ext cx="0" cy="187"/>
            </a:xfrm>
            <a:prstGeom prst="line">
              <a:avLst/>
            </a:prstGeom>
            <a:noFill/>
            <a:ln w="9525">
              <a:solidFill>
                <a:srgbClr val="000000"/>
              </a:solidFill>
              <a:round/>
              <a:headEnd/>
              <a:tailEnd/>
            </a:ln>
          </p:spPr>
          <p:txBody>
            <a:bodyPr/>
            <a:lstStyle/>
            <a:p>
              <a:endParaRPr lang="es-CO"/>
            </a:p>
          </p:txBody>
        </p:sp>
      </p:grpSp>
      <p:sp>
        <p:nvSpPr>
          <p:cNvPr id="24" name="Text Box 19"/>
          <p:cNvSpPr txBox="1">
            <a:spLocks noChangeArrowheads="1"/>
          </p:cNvSpPr>
          <p:nvPr/>
        </p:nvSpPr>
        <p:spPr bwMode="auto">
          <a:xfrm>
            <a:off x="2124075" y="1920875"/>
            <a:ext cx="4608513" cy="366713"/>
          </a:xfrm>
          <a:prstGeom prst="rect">
            <a:avLst/>
          </a:prstGeom>
          <a:noFill/>
          <a:ln w="9525">
            <a:noFill/>
            <a:miter lim="800000"/>
            <a:headEnd/>
            <a:tailEnd/>
          </a:ln>
        </p:spPr>
        <p:txBody>
          <a:bodyPr>
            <a:spAutoFit/>
          </a:bodyPr>
          <a:lstStyle/>
          <a:p>
            <a:pPr algn="ctr">
              <a:spcBef>
                <a:spcPct val="50000"/>
              </a:spcBef>
            </a:pPr>
            <a:r>
              <a:rPr lang="es-CO" b="1" dirty="0" smtClean="0"/>
              <a:t>Tratamiento de agua a nivel domiciliar</a:t>
            </a:r>
            <a:endParaRPr lang="es-CO" b="1" dirty="0"/>
          </a:p>
        </p:txBody>
      </p:sp>
      <p:pic>
        <p:nvPicPr>
          <p:cNvPr id="25" name="Picture 24"/>
          <p:cNvPicPr>
            <a:picLocks noChangeAspect="1" noChangeArrowheads="1"/>
          </p:cNvPicPr>
          <p:nvPr/>
        </p:nvPicPr>
        <p:blipFill>
          <a:blip r:embed="rId4"/>
          <a:srcRect/>
          <a:stretch>
            <a:fillRect/>
          </a:stretch>
        </p:blipFill>
        <p:spPr bwMode="auto">
          <a:xfrm>
            <a:off x="1238250" y="3644900"/>
            <a:ext cx="1673225" cy="1871663"/>
          </a:xfrm>
          <a:prstGeom prst="rect">
            <a:avLst/>
          </a:prstGeom>
          <a:noFill/>
          <a:ln w="9525">
            <a:noFill/>
            <a:miter lim="800000"/>
            <a:headEnd/>
            <a:tailEnd/>
          </a:ln>
        </p:spPr>
      </p:pic>
      <p:pic>
        <p:nvPicPr>
          <p:cNvPr id="26" name="Picture 6" descr="Version 10 "/>
          <p:cNvPicPr>
            <a:picLocks noChangeAspect="1" noChangeArrowheads="1"/>
          </p:cNvPicPr>
          <p:nvPr/>
        </p:nvPicPr>
        <p:blipFill>
          <a:blip r:embed="rId5"/>
          <a:srcRect/>
          <a:stretch>
            <a:fillRect/>
          </a:stretch>
        </p:blipFill>
        <p:spPr bwMode="auto">
          <a:xfrm>
            <a:off x="4067175" y="3644900"/>
            <a:ext cx="1327150" cy="3097213"/>
          </a:xfrm>
          <a:prstGeom prst="rect">
            <a:avLst/>
          </a:prstGeom>
          <a:noFill/>
          <a:ln w="9525">
            <a:noFill/>
            <a:miter lim="800000"/>
            <a:headEnd/>
            <a:tailEnd/>
          </a:ln>
        </p:spPr>
      </p:pic>
      <p:pic>
        <p:nvPicPr>
          <p:cNvPr id="27" name="Picture 6"/>
          <p:cNvPicPr>
            <a:picLocks noChangeAspect="1" noChangeArrowheads="1"/>
          </p:cNvPicPr>
          <p:nvPr/>
        </p:nvPicPr>
        <p:blipFill>
          <a:blip r:embed="rId6"/>
          <a:srcRect/>
          <a:stretch>
            <a:fillRect/>
          </a:stretch>
        </p:blipFill>
        <p:spPr bwMode="auto">
          <a:xfrm>
            <a:off x="6443663" y="3897313"/>
            <a:ext cx="1346200" cy="1762125"/>
          </a:xfrm>
          <a:prstGeom prst="rect">
            <a:avLst/>
          </a:prstGeom>
          <a:noFill/>
          <a:ln w="9525">
            <a:noFill/>
            <a:miter lim="800000"/>
            <a:headEnd/>
            <a:tailEnd/>
          </a:ln>
        </p:spPr>
      </p:pic>
      <p:sp>
        <p:nvSpPr>
          <p:cNvPr id="28" name="Text Box 19"/>
          <p:cNvSpPr txBox="1">
            <a:spLocks noChangeArrowheads="1"/>
          </p:cNvSpPr>
          <p:nvPr/>
        </p:nvSpPr>
        <p:spPr bwMode="auto">
          <a:xfrm>
            <a:off x="0" y="4454525"/>
            <a:ext cx="1209675" cy="646331"/>
          </a:xfrm>
          <a:prstGeom prst="rect">
            <a:avLst/>
          </a:prstGeom>
          <a:noFill/>
          <a:ln w="9525">
            <a:noFill/>
            <a:miter lim="800000"/>
            <a:headEnd/>
            <a:tailEnd/>
          </a:ln>
        </p:spPr>
        <p:txBody>
          <a:bodyPr>
            <a:spAutoFit/>
          </a:bodyPr>
          <a:lstStyle/>
          <a:p>
            <a:pPr algn="ctr">
              <a:spcBef>
                <a:spcPct val="50000"/>
              </a:spcBef>
            </a:pPr>
            <a:r>
              <a:rPr lang="es-CO" b="1" dirty="0" smtClean="0"/>
              <a:t>Por Ejemplo</a:t>
            </a:r>
            <a:endParaRPr lang="es-CO"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CO" b="1" dirty="0" smtClean="0">
                <a:solidFill>
                  <a:schemeClr val="accent2"/>
                </a:solidFill>
              </a:rPr>
              <a:t>Revisión</a:t>
            </a:r>
          </a:p>
        </p:txBody>
      </p:sp>
      <p:sp>
        <p:nvSpPr>
          <p:cNvPr id="19459" name="Rectangle 3"/>
          <p:cNvSpPr>
            <a:spLocks noGrp="1" noChangeArrowheads="1"/>
          </p:cNvSpPr>
          <p:nvPr>
            <p:ph type="body" idx="1"/>
          </p:nvPr>
        </p:nvSpPr>
        <p:spPr/>
        <p:txBody>
          <a:bodyPr/>
          <a:lstStyle/>
          <a:p>
            <a:pPr eaLnBrk="1" hangingPunct="1">
              <a:defRPr/>
            </a:pPr>
            <a:r>
              <a:rPr lang="es-CO" dirty="0" smtClean="0"/>
              <a:t>¿Cuáles son los tres pasos para tratar agua a nivel domiciliar?</a:t>
            </a:r>
          </a:p>
          <a:p>
            <a:pPr marL="514350" indent="-514350" algn="ctr" eaLnBrk="1" hangingPunct="1">
              <a:buFontTx/>
              <a:buNone/>
              <a:defRPr/>
            </a:pPr>
            <a:endParaRPr lang="es-CO" i="1" dirty="0" smtClean="0"/>
          </a:p>
          <a:p>
            <a:pPr marL="514350" indent="-514350" eaLnBrk="1" hangingPunct="1">
              <a:buFont typeface="+mj-lt"/>
              <a:buAutoNum type="arabicPeriod"/>
              <a:defRPr/>
            </a:pPr>
            <a:r>
              <a:rPr lang="es-CO" i="1" dirty="0" smtClean="0"/>
              <a:t>Sedimentación</a:t>
            </a:r>
          </a:p>
          <a:p>
            <a:pPr marL="514350" indent="-514350" eaLnBrk="1" hangingPunct="1">
              <a:buFont typeface="+mj-lt"/>
              <a:buAutoNum type="arabicPeriod"/>
              <a:defRPr/>
            </a:pPr>
            <a:r>
              <a:rPr lang="es-CO" i="1" dirty="0" smtClean="0"/>
              <a:t>Filtración</a:t>
            </a:r>
          </a:p>
          <a:p>
            <a:pPr marL="514350" indent="-514350" eaLnBrk="1" hangingPunct="1">
              <a:buFont typeface="+mj-lt"/>
              <a:buAutoNum type="arabicPeriod"/>
              <a:defRPr/>
            </a:pPr>
            <a:r>
              <a:rPr lang="es-CO" i="1" dirty="0" smtClean="0"/>
              <a:t>Desinfección</a:t>
            </a:r>
          </a:p>
        </p:txBody>
      </p:sp>
      <p:pic>
        <p:nvPicPr>
          <p:cNvPr id="7172"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1000"/>
                                        <p:tgtEl>
                                          <p:spTgt spid="19459">
                                            <p:txEl>
                                              <p:pRg st="2" end="2"/>
                                            </p:txEl>
                                          </p:spTgt>
                                        </p:tgtEl>
                                      </p:cBhvr>
                                    </p:animEffect>
                                    <p:anim calcmode="lin" valueType="num">
                                      <p:cBhvr>
                                        <p:cTn id="16"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1000"/>
                                        <p:tgtEl>
                                          <p:spTgt spid="19459">
                                            <p:txEl>
                                              <p:pRg st="3" end="3"/>
                                            </p:txEl>
                                          </p:spTgt>
                                        </p:tgtEl>
                                      </p:cBhvr>
                                    </p:animEffect>
                                    <p:anim calcmode="lin" valueType="num">
                                      <p:cBhvr>
                                        <p:cTn id="2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C003ABD2-F90D-4883-9935-1D2FD5C7FB4F}" type="slidenum">
              <a:rPr lang="en-CA" smtClean="0"/>
              <a:pPr/>
              <a:t>7</a:t>
            </a:fld>
            <a:endParaRPr lang="en-CA" smtClean="0"/>
          </a:p>
        </p:txBody>
      </p:sp>
      <p:sp>
        <p:nvSpPr>
          <p:cNvPr id="8195" name="Rectangle 2"/>
          <p:cNvSpPr>
            <a:spLocks noGrp="1" noChangeArrowheads="1"/>
          </p:cNvSpPr>
          <p:nvPr>
            <p:ph type="title"/>
          </p:nvPr>
        </p:nvSpPr>
        <p:spPr/>
        <p:txBody>
          <a:bodyPr/>
          <a:lstStyle/>
          <a:p>
            <a:r>
              <a:rPr lang="es-CO" b="1" dirty="0" err="1" smtClean="0"/>
              <a:t>TAND</a:t>
            </a:r>
            <a:r>
              <a:rPr lang="es-CO" b="1" dirty="0" smtClean="0"/>
              <a:t> en </a:t>
            </a:r>
            <a:r>
              <a:rPr lang="es-CO" b="1" dirty="0" smtClean="0">
                <a:solidFill>
                  <a:srgbClr val="FF0000"/>
                </a:solidFill>
              </a:rPr>
              <a:t>País</a:t>
            </a:r>
          </a:p>
        </p:txBody>
      </p:sp>
      <p:sp>
        <p:nvSpPr>
          <p:cNvPr id="8196" name="Rectangle 3"/>
          <p:cNvSpPr>
            <a:spLocks noGrp="1" noChangeArrowheads="1"/>
          </p:cNvSpPr>
          <p:nvPr>
            <p:ph type="body" idx="1"/>
          </p:nvPr>
        </p:nvSpPr>
        <p:spPr/>
        <p:txBody>
          <a:bodyPr/>
          <a:lstStyle/>
          <a:p>
            <a:pPr>
              <a:buFontTx/>
              <a:buNone/>
            </a:pPr>
            <a:endParaRPr lang="en-CA" dirty="0" smtClean="0"/>
          </a:p>
          <a:p>
            <a:pPr algn="ctr">
              <a:buFontTx/>
              <a:buNone/>
            </a:pPr>
            <a:r>
              <a:rPr lang="es-CO" dirty="0" smtClean="0"/>
              <a:t>¿Qué opciones de </a:t>
            </a:r>
            <a:r>
              <a:rPr lang="es-CO" dirty="0" err="1" smtClean="0"/>
              <a:t>TAND</a:t>
            </a:r>
            <a:r>
              <a:rPr lang="es-CO" dirty="0" smtClean="0"/>
              <a:t> se usan actualmente en su país? </a:t>
            </a:r>
          </a:p>
        </p:txBody>
      </p:sp>
      <p:pic>
        <p:nvPicPr>
          <p:cNvPr id="8197"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072F7080-4F6B-4E78-9ED9-88DBA0ED6978}" type="slidenum">
              <a:rPr lang="en-CA" smtClean="0"/>
              <a:pPr/>
              <a:t>8</a:t>
            </a:fld>
            <a:endParaRPr lang="en-CA" smtClean="0"/>
          </a:p>
        </p:txBody>
      </p:sp>
      <p:sp>
        <p:nvSpPr>
          <p:cNvPr id="9219" name="Rectangle 2"/>
          <p:cNvSpPr>
            <a:spLocks noGrp="1" noChangeArrowheads="1"/>
          </p:cNvSpPr>
          <p:nvPr>
            <p:ph type="title"/>
          </p:nvPr>
        </p:nvSpPr>
        <p:spPr/>
        <p:txBody>
          <a:bodyPr/>
          <a:lstStyle/>
          <a:p>
            <a:r>
              <a:rPr lang="es-CO" b="1" dirty="0" err="1" smtClean="0">
                <a:solidFill>
                  <a:schemeClr val="accent2"/>
                </a:solidFill>
              </a:rPr>
              <a:t>TAND</a:t>
            </a:r>
            <a:r>
              <a:rPr lang="es-CO" b="1" dirty="0" smtClean="0">
                <a:solidFill>
                  <a:schemeClr val="accent2"/>
                </a:solidFill>
              </a:rPr>
              <a:t>: Sedimentación</a:t>
            </a:r>
          </a:p>
        </p:txBody>
      </p:sp>
      <p:sp>
        <p:nvSpPr>
          <p:cNvPr id="9220" name="Rectangle 3"/>
          <p:cNvSpPr>
            <a:spLocks noGrp="1" noChangeArrowheads="1"/>
          </p:cNvSpPr>
          <p:nvPr>
            <p:ph type="body" idx="1"/>
          </p:nvPr>
        </p:nvSpPr>
        <p:spPr/>
        <p:txBody>
          <a:bodyPr/>
          <a:lstStyle/>
          <a:p>
            <a:r>
              <a:rPr lang="es-CO" dirty="0" smtClean="0"/>
              <a:t>Reduce turbidez</a:t>
            </a:r>
          </a:p>
          <a:p>
            <a:r>
              <a:rPr lang="es-CO" dirty="0" smtClean="0"/>
              <a:t>Remueve protozoos, helmintos y algunas bacterias</a:t>
            </a:r>
          </a:p>
          <a:p>
            <a:pPr>
              <a:buFontTx/>
              <a:buNone/>
            </a:pPr>
            <a:endParaRPr lang="en-CA" dirty="0" smtClean="0"/>
          </a:p>
        </p:txBody>
      </p:sp>
      <p:pic>
        <p:nvPicPr>
          <p:cNvPr id="9221" name="Picture 4" descr="ct4470-p18"/>
          <p:cNvPicPr>
            <a:picLocks noChangeAspect="1" noChangeArrowheads="1"/>
          </p:cNvPicPr>
          <p:nvPr/>
        </p:nvPicPr>
        <p:blipFill>
          <a:blip r:embed="rId3"/>
          <a:srcRect l="9703" t="28645" r="11026" b="-1549"/>
          <a:stretch>
            <a:fillRect/>
          </a:stretch>
        </p:blipFill>
        <p:spPr bwMode="auto">
          <a:xfrm>
            <a:off x="2971800" y="3200400"/>
            <a:ext cx="3348038" cy="3455988"/>
          </a:xfrm>
          <a:prstGeom prst="rect">
            <a:avLst/>
          </a:prstGeom>
          <a:noFill/>
          <a:ln w="9525">
            <a:solidFill>
              <a:schemeClr val="tx1"/>
            </a:solidFill>
            <a:miter lim="800000"/>
            <a:headEnd/>
            <a:tailEnd/>
          </a:ln>
        </p:spPr>
      </p:pic>
      <p:pic>
        <p:nvPicPr>
          <p:cNvPr id="9222" name="Picture 4" descr="CAWST Colour - no text "/>
          <p:cNvPicPr>
            <a:picLocks noChangeAspect="1" noChangeArrowheads="1"/>
          </p:cNvPicPr>
          <p:nvPr/>
        </p:nvPicPr>
        <p:blipFill>
          <a:blip r:embed="rId4"/>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CO" b="1" dirty="0" smtClean="0">
                <a:solidFill>
                  <a:schemeClr val="accent2"/>
                </a:solidFill>
              </a:rPr>
              <a:t>Sedimentación</a:t>
            </a:r>
          </a:p>
        </p:txBody>
      </p:sp>
      <p:sp>
        <p:nvSpPr>
          <p:cNvPr id="17411" name="Rectangle 3"/>
          <p:cNvSpPr>
            <a:spLocks noGrp="1" noChangeArrowheads="1"/>
          </p:cNvSpPr>
          <p:nvPr>
            <p:ph type="body" idx="1"/>
          </p:nvPr>
        </p:nvSpPr>
        <p:spPr/>
        <p:txBody>
          <a:bodyPr/>
          <a:lstStyle/>
          <a:p>
            <a:pPr marL="514350" indent="-514350" eaLnBrk="1" hangingPunct="1">
              <a:buFontTx/>
              <a:buNone/>
            </a:pPr>
            <a:r>
              <a:rPr lang="es-CO" dirty="0" smtClean="0"/>
              <a:t>Opciones: </a:t>
            </a:r>
          </a:p>
          <a:p>
            <a:pPr marL="514350" indent="-514350" eaLnBrk="1" hangingPunct="1">
              <a:buFontTx/>
              <a:buAutoNum type="arabicPeriod"/>
            </a:pPr>
            <a:r>
              <a:rPr lang="es-CO" dirty="0" smtClean="0"/>
              <a:t>Asentamiento</a:t>
            </a:r>
          </a:p>
          <a:p>
            <a:pPr marL="514350" indent="-514350" eaLnBrk="1" hangingPunct="1">
              <a:buFontTx/>
              <a:buAutoNum type="arabicPeriod"/>
            </a:pPr>
            <a:r>
              <a:rPr lang="es-CO" dirty="0" smtClean="0"/>
              <a:t>Coagulantes naturales </a:t>
            </a:r>
          </a:p>
          <a:p>
            <a:pPr marL="514350" indent="-514350" eaLnBrk="1" hangingPunct="1">
              <a:buFontTx/>
              <a:buAutoNum type="arabicPeriod"/>
            </a:pPr>
            <a:r>
              <a:rPr lang="es-CO" dirty="0" smtClean="0"/>
              <a:t>Coagulantes químicos </a:t>
            </a:r>
          </a:p>
        </p:txBody>
      </p:sp>
      <p:pic>
        <p:nvPicPr>
          <p:cNvPr id="10244" name="Picture 4" descr="CAWST Colour - no text "/>
          <p:cNvPicPr>
            <a:picLocks noChangeAspect="1" noChangeArrowheads="1"/>
          </p:cNvPicPr>
          <p:nvPr/>
        </p:nvPicPr>
        <p:blipFill>
          <a:blip r:embed="rId3"/>
          <a:srcRect/>
          <a:stretch>
            <a:fillRect/>
          </a:stretch>
        </p:blipFill>
        <p:spPr bwMode="auto">
          <a:xfrm>
            <a:off x="0" y="5929313"/>
            <a:ext cx="148748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1000"/>
                                        <p:tgtEl>
                                          <p:spTgt spid="17411">
                                            <p:txEl>
                                              <p:pRg st="1" end="1"/>
                                            </p:txEl>
                                          </p:spTgt>
                                        </p:tgtEl>
                                      </p:cBhvr>
                                    </p:animEffect>
                                    <p:anim calcmode="lin" valueType="num">
                                      <p:cBhvr>
                                        <p:cTn id="16"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741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4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fade">
                                      <p:cBhvr>
                                        <p:cTn id="23" dur="1000"/>
                                        <p:tgtEl>
                                          <p:spTgt spid="17411">
                                            <p:txEl>
                                              <p:pRg st="2" end="2"/>
                                            </p:txEl>
                                          </p:spTgt>
                                        </p:tgtEl>
                                      </p:cBhvr>
                                    </p:animEffect>
                                    <p:anim calcmode="lin" valueType="num">
                                      <p:cBhvr>
                                        <p:cTn id="24"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74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4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1000"/>
                                        <p:tgtEl>
                                          <p:spTgt spid="17411">
                                            <p:txEl>
                                              <p:pRg st="3" end="3"/>
                                            </p:txEl>
                                          </p:spTgt>
                                        </p:tgtEl>
                                      </p:cBhvr>
                                    </p:animEffect>
                                    <p:anim calcmode="lin" valueType="num">
                                      <p:cBhvr>
                                        <p:cTn id="3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4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1727</TotalTime>
  <Words>5908</Words>
  <Application>Microsoft Office PowerPoint</Application>
  <PresentationFormat>On-screen Show (4:3)</PresentationFormat>
  <Paragraphs>626</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Template_PowerPoint Presentation</vt:lpstr>
      <vt:lpstr>PowerPoint Presentation</vt:lpstr>
      <vt:lpstr>Tratamiento de agua a nivel domiciliar- Opciones y evaluación</vt:lpstr>
      <vt:lpstr>Expectativas de aprendizaje</vt:lpstr>
      <vt:lpstr>¿Qué es tratamiento de agua a nivel domiciliar?</vt:lpstr>
      <vt:lpstr>¿Qué es tratamiento de agua a nivel domiciliar?</vt:lpstr>
      <vt:lpstr>Revisión</vt:lpstr>
      <vt:lpstr>TAND en País</vt:lpstr>
      <vt:lpstr>TAND: Sedimentación</vt:lpstr>
      <vt:lpstr>Sedimentación</vt:lpstr>
      <vt:lpstr>PowerPoint Presentation</vt:lpstr>
      <vt:lpstr>PowerPoint Presentation</vt:lpstr>
      <vt:lpstr>PowerPoint Presentation</vt:lpstr>
      <vt:lpstr>PowerPoint Presentation</vt:lpstr>
      <vt:lpstr>Revisión</vt:lpstr>
      <vt:lpstr>TAND: Filtración</vt:lpstr>
      <vt:lpstr>TAND: Filtración</vt:lpstr>
      <vt:lpstr>Filtración: Fina (con tela)</vt:lpstr>
      <vt:lpstr>Filtración: filtro de bioarena</vt:lpstr>
      <vt:lpstr>Filtración: filtro de olla cerámica</vt:lpstr>
      <vt:lpstr>Filtración: Filtros vela cerámicos</vt:lpstr>
      <vt:lpstr>Revisión</vt:lpstr>
      <vt:lpstr>TAND: Desinfección</vt:lpstr>
      <vt:lpstr>TAND: Desinfección</vt:lpstr>
      <vt:lpstr>Desinfección: Hervido</vt:lpstr>
      <vt:lpstr>Desinfección: Cloración</vt:lpstr>
      <vt:lpstr>Cloro: Hipoclorito de Sodio</vt:lpstr>
      <vt:lpstr>Cloro: Tabletas NaDCC</vt:lpstr>
      <vt:lpstr>Cloro: PuR</vt:lpstr>
      <vt:lpstr>Desinfección:  Desinfección solar (SODIS)</vt:lpstr>
      <vt:lpstr>Desinfección:  Desinfección solar (SODIS)</vt:lpstr>
      <vt:lpstr>Desinfección:  Pasteurización solar</vt:lpstr>
      <vt:lpstr>Desinfección:  Pasteurización solar</vt:lpstr>
      <vt:lpstr>Desinfección:  Destilación solar </vt:lpstr>
      <vt:lpstr>Desinfección:  Destilación solar </vt:lpstr>
      <vt:lpstr>Revisión</vt:lpstr>
      <vt:lpstr>Revisión</vt:lpstr>
      <vt:lpstr>Criterios para evaluar opciones de TAND</vt:lpstr>
      <vt:lpstr>Efectividad </vt:lpstr>
      <vt:lpstr>Conveniencia</vt:lpstr>
      <vt:lpstr>Aceptación</vt:lpstr>
      <vt:lpstr>Costo</vt:lpstr>
      <vt:lpstr>Revisión</vt:lpstr>
      <vt:lpstr>Método de las barreras múltiples para purificar agua</vt:lpstr>
      <vt:lpstr>Método de las barreras múltiples para purificar agua</vt:lpstr>
      <vt:lpstr>Método de las barreras múltiples para purificar agua</vt:lpstr>
      <vt:lpstr>Revisión</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Eva Manzano</cp:lastModifiedBy>
  <cp:revision>158</cp:revision>
  <dcterms:created xsi:type="dcterms:W3CDTF">2010-03-21T20:46:11Z</dcterms:created>
  <dcterms:modified xsi:type="dcterms:W3CDTF">2011-01-04T22:50:52Z</dcterms:modified>
</cp:coreProperties>
</file>