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66" r:id="rId3"/>
    <p:sldId id="256" r:id="rId4"/>
    <p:sldId id="257" r:id="rId5"/>
    <p:sldId id="259" r:id="rId6"/>
    <p:sldId id="260" r:id="rId7"/>
    <p:sldId id="261" r:id="rId8"/>
    <p:sldId id="262"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0A559-7487-4D15-9CB0-3A69AA581CA9}" type="datetimeFigureOut">
              <a:rPr lang="en-US" smtClean="0"/>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AEA86-A557-4C89-8350-6ED4D03115CE}" type="slidenum">
              <a:rPr lang="en-US" smtClean="0"/>
              <a:t>‹#›</a:t>
            </a:fld>
            <a:endParaRPr lang="en-US"/>
          </a:p>
        </p:txBody>
      </p:sp>
    </p:spTree>
    <p:extLst>
      <p:ext uri="{BB962C8B-B14F-4D97-AF65-F5344CB8AC3E}">
        <p14:creationId xmlns:p14="http://schemas.microsoft.com/office/powerpoint/2010/main" val="281198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F4AEA86-A557-4C89-8350-6ED4D03115CE}" type="slidenum">
              <a:rPr lang="en-US" smtClean="0"/>
              <a:t>1</a:t>
            </a:fld>
            <a:endParaRPr lang="en-US"/>
          </a:p>
        </p:txBody>
      </p:sp>
    </p:spTree>
    <p:extLst>
      <p:ext uri="{BB962C8B-B14F-4D97-AF65-F5344CB8AC3E}">
        <p14:creationId xmlns:p14="http://schemas.microsoft.com/office/powerpoint/2010/main" val="221605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4AEA86-A557-4C89-8350-6ED4D03115CE}" type="slidenum">
              <a:rPr lang="en-US" smtClean="0"/>
              <a:t>4</a:t>
            </a:fld>
            <a:endParaRPr lang="en-US"/>
          </a:p>
        </p:txBody>
      </p:sp>
    </p:spTree>
    <p:extLst>
      <p:ext uri="{BB962C8B-B14F-4D97-AF65-F5344CB8AC3E}">
        <p14:creationId xmlns:p14="http://schemas.microsoft.com/office/powerpoint/2010/main" val="51488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Haiti</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5</a:t>
            </a:fld>
            <a:endParaRPr lang="en-US"/>
          </a:p>
        </p:txBody>
      </p:sp>
    </p:spTree>
    <p:extLst>
      <p:ext uri="{BB962C8B-B14F-4D97-AF65-F5344CB8AC3E}">
        <p14:creationId xmlns:p14="http://schemas.microsoft.com/office/powerpoint/2010/main" val="3905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6</a:t>
            </a:fld>
            <a:endParaRPr lang="en-US"/>
          </a:p>
        </p:txBody>
      </p:sp>
    </p:spTree>
    <p:extLst>
      <p:ext uri="{BB962C8B-B14F-4D97-AF65-F5344CB8AC3E}">
        <p14:creationId xmlns:p14="http://schemas.microsoft.com/office/powerpoint/2010/main" val="209503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Latin America</a:t>
            </a:r>
          </a:p>
          <a:p>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7</a:t>
            </a:fld>
            <a:endParaRPr lang="en-US"/>
          </a:p>
        </p:txBody>
      </p:sp>
    </p:spTree>
    <p:extLst>
      <p:ext uri="{BB962C8B-B14F-4D97-AF65-F5344CB8AC3E}">
        <p14:creationId xmlns:p14="http://schemas.microsoft.com/office/powerpoint/2010/main" val="240632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a:t>
            </a:r>
            <a:r>
              <a:rPr lang="en-US" baseline="0" dirty="0" smtClean="0"/>
              <a:t> East Asia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8</a:t>
            </a:fld>
            <a:endParaRPr lang="en-US"/>
          </a:p>
        </p:txBody>
      </p:sp>
    </p:spTree>
    <p:extLst>
      <p:ext uri="{BB962C8B-B14F-4D97-AF65-F5344CB8AC3E}">
        <p14:creationId xmlns:p14="http://schemas.microsoft.com/office/powerpoint/2010/main" val="285369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Asia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9</a:t>
            </a:fld>
            <a:endParaRPr lang="en-US"/>
          </a:p>
        </p:txBody>
      </p:sp>
    </p:spTree>
    <p:extLst>
      <p:ext uri="{BB962C8B-B14F-4D97-AF65-F5344CB8AC3E}">
        <p14:creationId xmlns:p14="http://schemas.microsoft.com/office/powerpoint/2010/main" val="165933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Southwest Asia </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10</a:t>
            </a:fld>
            <a:endParaRPr lang="en-US"/>
          </a:p>
        </p:txBody>
      </p:sp>
    </p:spTree>
    <p:extLst>
      <p:ext uri="{BB962C8B-B14F-4D97-AF65-F5344CB8AC3E}">
        <p14:creationId xmlns:p14="http://schemas.microsoft.com/office/powerpoint/2010/main" val="369210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lgn="r"/>
            <a:fld id="{90C5138D-4C5F-48AF-A64F-FBCEEBACA0DF}" type="slidenum">
              <a:rPr lang="en-US" smtClean="0"/>
              <a:pPr algn="r"/>
              <a:t>1</a:t>
            </a:fld>
            <a:endParaRPr lang="en-US" dirty="0"/>
          </a:p>
        </p:txBody>
      </p:sp>
    </p:spTree>
    <p:extLst>
      <p:ext uri="{BB962C8B-B14F-4D97-AF65-F5344CB8AC3E}">
        <p14:creationId xmlns:p14="http://schemas.microsoft.com/office/powerpoint/2010/main" val="4099891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A68FE81C-1BF8-4F34-A344-0F9C0D0D7C24}" type="slidenum">
              <a:rPr lang="en-US" smtClean="0"/>
              <a:pPr algn="r"/>
              <a:t>10</a:t>
            </a:fld>
            <a:endParaRPr lang="en-US"/>
          </a:p>
        </p:txBody>
      </p:sp>
      <p:pic>
        <p:nvPicPr>
          <p:cNvPr id="6" name="Picture 5"/>
          <p:cNvPicPr>
            <a:picLocks noChangeAspect="1"/>
          </p:cNvPicPr>
          <p:nvPr/>
        </p:nvPicPr>
        <p:blipFill>
          <a:blip r:embed="rId3"/>
          <a:stretch>
            <a:fillRect/>
          </a:stretch>
        </p:blipFill>
        <p:spPr>
          <a:xfrm>
            <a:off x="1917700" y="0"/>
            <a:ext cx="5299364" cy="6858000"/>
          </a:xfrm>
          <a:prstGeom prst="rect">
            <a:avLst/>
          </a:prstGeom>
        </p:spPr>
      </p:pic>
    </p:spTree>
    <p:extLst>
      <p:ext uri="{BB962C8B-B14F-4D97-AF65-F5344CB8AC3E}">
        <p14:creationId xmlns:p14="http://schemas.microsoft.com/office/powerpoint/2010/main" val="183015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47800"/>
            <a:ext cx="8458200" cy="2751522"/>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a:t>
            </a:r>
            <a:r>
              <a:rPr lang="en-US" sz="3200" kern="0" dirty="0" smtClean="0">
                <a:solidFill>
                  <a:srgbClr val="000000"/>
                </a:solidFill>
                <a:latin typeface="Arial"/>
                <a:ea typeface="+mn-ea"/>
                <a:cs typeface="Arial"/>
              </a:rPr>
              <a:t>Plan 3: What is </a:t>
            </a:r>
            <a:r>
              <a:rPr lang="en-US" sz="3200" kern="0" dirty="0" smtClean="0">
                <a:solidFill>
                  <a:srgbClr val="000000"/>
                </a:solidFill>
                <a:latin typeface="Arial"/>
                <a:ea typeface="+mn-ea"/>
                <a:cs typeface="Arial"/>
              </a:rPr>
              <a:t>Sanitation? </a:t>
            </a:r>
            <a:r>
              <a:rPr lang="en-US" sz="3200" kern="0" dirty="0" smtClean="0">
                <a:solidFill>
                  <a:srgbClr val="000000"/>
                </a:solidFill>
                <a:latin typeface="Arial"/>
                <a:ea typeface="+mn-ea"/>
                <a:cs typeface="Arial"/>
              </a:rPr>
              <a:t>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Latrine Design and Construction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r>
            <a:r>
              <a:rPr lang="en-US" sz="3200" kern="0" dirty="0" smtClean="0">
                <a:solidFill>
                  <a:srgbClr val="000000"/>
                </a:solidFill>
                <a:latin typeface="Arial"/>
                <a:ea typeface="+mn-ea"/>
                <a:cs typeface="Arial"/>
              </a:rPr>
              <a:t>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lgn="r"/>
            <a:fld id="{90C5138D-4C5F-48AF-A64F-FBCEEBACA0DF}" type="slidenum">
              <a:rPr lang="en-US" smtClean="0"/>
              <a:pPr algn="r"/>
              <a:t>2</a:t>
            </a:fld>
            <a:endParaRPr lang="en-US"/>
          </a:p>
        </p:txBody>
      </p:sp>
    </p:spTree>
    <p:extLst>
      <p:ext uri="{BB962C8B-B14F-4D97-AF65-F5344CB8AC3E}">
        <p14:creationId xmlns:p14="http://schemas.microsoft.com/office/powerpoint/2010/main" val="115697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035175"/>
            <a:ext cx="7772400" cy="1470025"/>
          </a:xfrm>
        </p:spPr>
        <p:txBody>
          <a:bodyPr/>
          <a:lstStyle/>
          <a:p>
            <a:r>
              <a:rPr lang="en-US" b="1" dirty="0" smtClean="0">
                <a:solidFill>
                  <a:schemeClr val="accent2"/>
                </a:solidFill>
              </a:rPr>
              <a:t>What is Sanitation?</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lgn="r"/>
            <a:fld id="{A68FE81C-1BF8-4F34-A344-0F9C0D0D7C24}" type="slidenum">
              <a:rPr lang="en-US" smtClean="0"/>
              <a:pPr algn="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Outcomes</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Font typeface="+mj-lt"/>
              <a:buAutoNum type="arabicPeriod"/>
            </a:pPr>
            <a:r>
              <a:rPr lang="en-US" dirty="0" smtClean="0"/>
              <a:t>Explain </a:t>
            </a:r>
            <a:r>
              <a:rPr lang="en-US" dirty="0"/>
              <a:t>the differences between </a:t>
            </a:r>
            <a:r>
              <a:rPr lang="en-US" dirty="0" smtClean="0"/>
              <a:t>sanitation</a:t>
            </a:r>
            <a:r>
              <a:rPr lang="en-US" dirty="0"/>
              <a:t>, </a:t>
            </a:r>
            <a:r>
              <a:rPr lang="en-US" dirty="0" smtClean="0"/>
              <a:t>environmental </a:t>
            </a:r>
            <a:r>
              <a:rPr lang="en-US" dirty="0"/>
              <a:t>s</a:t>
            </a:r>
            <a:r>
              <a:rPr lang="en-US" dirty="0" smtClean="0"/>
              <a:t>anitation </a:t>
            </a:r>
            <a:r>
              <a:rPr lang="en-US" dirty="0"/>
              <a:t>and </a:t>
            </a:r>
            <a:r>
              <a:rPr lang="en-US" dirty="0" smtClean="0"/>
              <a:t>ecological </a:t>
            </a:r>
            <a:r>
              <a:rPr lang="en-US" dirty="0"/>
              <a:t>s</a:t>
            </a:r>
            <a:r>
              <a:rPr lang="en-US" dirty="0" smtClean="0"/>
              <a:t>anitation</a:t>
            </a:r>
            <a:r>
              <a:rPr lang="en-US" dirty="0"/>
              <a:t>. </a:t>
            </a:r>
            <a:endParaRPr lang="en-CA" dirty="0"/>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lgn="r"/>
            <a:fld id="{A68FE81C-1BF8-4F34-A344-0F9C0D0D7C24}" type="slidenum">
              <a:rPr lang="en-US" smtClean="0"/>
              <a:pPr algn="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36095"/>
            <a:ext cx="5257800" cy="6804212"/>
          </a:xfrm>
        </p:spPr>
      </p:pic>
      <p:sp>
        <p:nvSpPr>
          <p:cNvPr id="5" name="Slide Number Placeholder 4"/>
          <p:cNvSpPr>
            <a:spLocks noGrp="1"/>
          </p:cNvSpPr>
          <p:nvPr>
            <p:ph type="sldNum" sz="quarter" idx="12"/>
          </p:nvPr>
        </p:nvSpPr>
        <p:spPr/>
        <p:txBody>
          <a:bodyPr/>
          <a:lstStyle/>
          <a:p>
            <a:pPr algn="r"/>
            <a:fld id="{A68FE81C-1BF8-4F34-A344-0F9C0D0D7C24}" type="slidenum">
              <a:rPr lang="en-US" smtClean="0"/>
              <a:pPr algn="r"/>
              <a:t>5</a:t>
            </a:fld>
            <a:endParaRPr lang="en-US" dirty="0"/>
          </a:p>
        </p:txBody>
      </p:sp>
    </p:spTree>
    <p:extLst>
      <p:ext uri="{BB962C8B-B14F-4D97-AF65-F5344CB8AC3E}">
        <p14:creationId xmlns:p14="http://schemas.microsoft.com/office/powerpoint/2010/main" val="307301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2880"/>
            <a:ext cx="5257800" cy="680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r"/>
            <a:fld id="{A68FE81C-1BF8-4F34-A344-0F9C0D0D7C24}" type="slidenum">
              <a:rPr lang="en-US" smtClean="0"/>
              <a:pPr algn="r"/>
              <a:t>6</a:t>
            </a:fld>
            <a:endParaRPr lang="en-US"/>
          </a:p>
        </p:txBody>
      </p:sp>
    </p:spTree>
    <p:extLst>
      <p:ext uri="{BB962C8B-B14F-4D97-AF65-F5344CB8AC3E}">
        <p14:creationId xmlns:p14="http://schemas.microsoft.com/office/powerpoint/2010/main" val="303407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327" y="0"/>
            <a:ext cx="5250873" cy="679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r"/>
            <a:fld id="{A68FE81C-1BF8-4F34-A344-0F9C0D0D7C24}" type="slidenum">
              <a:rPr lang="en-US" smtClean="0"/>
              <a:pPr algn="r"/>
              <a:t>7</a:t>
            </a:fld>
            <a:endParaRPr lang="en-US"/>
          </a:p>
        </p:txBody>
      </p:sp>
    </p:spTree>
    <p:extLst>
      <p:ext uri="{BB962C8B-B14F-4D97-AF65-F5344CB8AC3E}">
        <p14:creationId xmlns:p14="http://schemas.microsoft.com/office/powerpoint/2010/main" val="278857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1" y="0"/>
            <a:ext cx="5257800" cy="680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r"/>
            <a:fld id="{A68FE81C-1BF8-4F34-A344-0F9C0D0D7C24}" type="slidenum">
              <a:rPr lang="en-US" smtClean="0"/>
              <a:pPr algn="r"/>
              <a:t>8</a:t>
            </a:fld>
            <a:endParaRPr lang="en-US"/>
          </a:p>
        </p:txBody>
      </p:sp>
    </p:spTree>
    <p:extLst>
      <p:ext uri="{BB962C8B-B14F-4D97-AF65-F5344CB8AC3E}">
        <p14:creationId xmlns:p14="http://schemas.microsoft.com/office/powerpoint/2010/main" val="321389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0731"/>
            <a:ext cx="5257800" cy="680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r"/>
            <a:fld id="{A68FE81C-1BF8-4F34-A344-0F9C0D0D7C24}" type="slidenum">
              <a:rPr lang="en-US" smtClean="0"/>
              <a:pPr algn="r"/>
              <a:t>9</a:t>
            </a:fld>
            <a:endParaRPr lang="en-US"/>
          </a:p>
        </p:txBody>
      </p:sp>
    </p:spTree>
    <p:extLst>
      <p:ext uri="{BB962C8B-B14F-4D97-AF65-F5344CB8AC3E}">
        <p14:creationId xmlns:p14="http://schemas.microsoft.com/office/powerpoint/2010/main" val="67169166"/>
      </p:ext>
    </p:extLst>
  </p:cSld>
  <p:clrMapOvr>
    <a:masterClrMapping/>
  </p:clrMapOvr>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447</TotalTime>
  <Words>148</Words>
  <Application>Microsoft Office PowerPoint</Application>
  <PresentationFormat>On-screen Show (4:3)</PresentationFormat>
  <Paragraphs>74</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Template_Powerpoint Presentation_2010-11-29</vt:lpstr>
      <vt:lpstr>PowerPoint Presentation</vt:lpstr>
      <vt:lpstr>PowerPoint Presentation</vt:lpstr>
      <vt:lpstr>What is Sanitation?</vt:lpstr>
      <vt:lpstr>Learning Outcomes</vt:lpstr>
      <vt:lpstr>PowerPoint Presentation</vt:lpstr>
      <vt:lpstr>PowerPoint Presentation</vt:lpstr>
      <vt:lpstr>PowerPoint Presentation</vt:lpstr>
      <vt:lpstr>PowerPoint Presentation</vt:lpstr>
      <vt:lpstr>PowerPoint Presentation</vt:lpstr>
      <vt:lpstr>PowerPoint Presentation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17</cp:revision>
  <dcterms:created xsi:type="dcterms:W3CDTF">2010-12-14T21:01:02Z</dcterms:created>
  <dcterms:modified xsi:type="dcterms:W3CDTF">2015-04-13T08:49:36Z</dcterms:modified>
</cp:coreProperties>
</file>