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97" r:id="rId2"/>
    <p:sldId id="539" r:id="rId3"/>
    <p:sldId id="548" r:id="rId4"/>
    <p:sldId id="549" r:id="rId5"/>
    <p:sldId id="550" r:id="rId6"/>
    <p:sldId id="551" r:id="rId7"/>
    <p:sldId id="54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497243-A786-B91C-902E-E57F35481F1E}" name="Draper, Gabriel N" initials="GD" userId="S::Gabriel.Draper@indianaffairs.gov::02381b10-0a2b-4339-aaaa-285f0d72681b" providerId="AD"/>
  <p188:author id="{3DEAF9EA-4EE0-2EF1-E112-DD73EF95A77D}" name="Rovero, Laura N" initials="RL" userId="S::laura.rovero@indianaffairs.gov::909f43fc-243f-429f-868d-9eda9824fe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41F62-1E85-4702-8F0F-F8702DB1D92A}" v="16" dt="2025-08-02T14:02:08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20BD1-3800-485C-A888-FD5F499F37AD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53CE7C-3300-4392-89A9-9435BD2D9325}">
      <dgm:prSet custT="1"/>
      <dgm:spPr/>
      <dgm:t>
        <a:bodyPr/>
        <a:lstStyle/>
        <a:p>
          <a:r>
            <a:rPr lang="en-US" sz="1600" b="1" kern="1200">
              <a:latin typeface="Arial" panose="020B0604020202020204"/>
              <a:ea typeface="+mn-ea"/>
              <a:cs typeface="+mn-cs"/>
            </a:rPr>
            <a:t>Lead</a:t>
          </a:r>
        </a:p>
      </dgm:t>
    </dgm:pt>
    <dgm:pt modelId="{BFAFD29D-1162-4205-8032-E041987D05EC}" type="parTrans" cxnId="{ED6CE21B-003B-4928-B478-380199D32EA1}">
      <dgm:prSet/>
      <dgm:spPr/>
      <dgm:t>
        <a:bodyPr/>
        <a:lstStyle/>
        <a:p>
          <a:endParaRPr lang="en-US" sz="2800"/>
        </a:p>
      </dgm:t>
    </dgm:pt>
    <dgm:pt modelId="{76064FB5-4138-4FD8-9792-3B36A2E5A8B3}" type="sibTrans" cxnId="{ED6CE21B-003B-4928-B478-380199D32EA1}">
      <dgm:prSet/>
      <dgm:spPr/>
      <dgm:t>
        <a:bodyPr/>
        <a:lstStyle/>
        <a:p>
          <a:endParaRPr lang="en-US" sz="2800"/>
        </a:p>
      </dgm:t>
    </dgm:pt>
    <dgm:pt modelId="{6203710C-3FA8-41E1-A306-D55EAFA0D914}">
      <dgm:prSet custT="1"/>
      <dgm:spPr/>
      <dgm:t>
        <a:bodyPr/>
        <a:lstStyle/>
        <a:p>
          <a:r>
            <a:rPr lang="en-US" sz="1400" dirty="0"/>
            <a:t>Lead projects over $5M from planning through construction and turnover. </a:t>
          </a:r>
        </a:p>
      </dgm:t>
    </dgm:pt>
    <dgm:pt modelId="{893ECC34-19C4-4173-8549-930813F071CE}" type="parTrans" cxnId="{A3F9C35A-434E-4129-BFDC-350A5CF59B43}">
      <dgm:prSet/>
      <dgm:spPr/>
      <dgm:t>
        <a:bodyPr/>
        <a:lstStyle/>
        <a:p>
          <a:endParaRPr lang="en-US" sz="2800"/>
        </a:p>
      </dgm:t>
    </dgm:pt>
    <dgm:pt modelId="{EC910BC7-CCC7-4432-85AD-408A2434A3B7}" type="sibTrans" cxnId="{A3F9C35A-434E-4129-BFDC-350A5CF59B43}">
      <dgm:prSet/>
      <dgm:spPr/>
      <dgm:t>
        <a:bodyPr/>
        <a:lstStyle/>
        <a:p>
          <a:endParaRPr lang="en-US" sz="2800"/>
        </a:p>
      </dgm:t>
    </dgm:pt>
    <dgm:pt modelId="{05FEE70F-01C3-4110-9B37-577AF0838B90}">
      <dgm:prSet custT="1"/>
      <dgm:spPr/>
      <dgm:t>
        <a:bodyPr/>
        <a:lstStyle/>
        <a:p>
          <a:r>
            <a:rPr lang="en-US" sz="1600" b="1" kern="1200">
              <a:latin typeface="Arial" panose="020B0604020202020204"/>
              <a:ea typeface="+mn-ea"/>
              <a:cs typeface="+mn-cs"/>
            </a:rPr>
            <a:t>Conduct</a:t>
          </a:r>
        </a:p>
      </dgm:t>
    </dgm:pt>
    <dgm:pt modelId="{B671E1EC-562B-41C3-9ED8-141361482244}" type="parTrans" cxnId="{467F2396-5E19-4B0E-95E6-CC25D314FF4F}">
      <dgm:prSet/>
      <dgm:spPr/>
      <dgm:t>
        <a:bodyPr/>
        <a:lstStyle/>
        <a:p>
          <a:endParaRPr lang="en-US" sz="2800"/>
        </a:p>
      </dgm:t>
    </dgm:pt>
    <dgm:pt modelId="{539E958A-1E39-472A-ABD0-C738BEF385EF}" type="sibTrans" cxnId="{467F2396-5E19-4B0E-95E6-CC25D314FF4F}">
      <dgm:prSet/>
      <dgm:spPr/>
      <dgm:t>
        <a:bodyPr/>
        <a:lstStyle/>
        <a:p>
          <a:endParaRPr lang="en-US" sz="2800"/>
        </a:p>
      </dgm:t>
    </dgm:pt>
    <dgm:pt modelId="{9F913E9D-66AD-4777-9333-94733348B6E8}">
      <dgm:prSet custT="1"/>
      <dgm:spPr/>
      <dgm:t>
        <a:bodyPr/>
        <a:lstStyle/>
        <a:p>
          <a:r>
            <a:rPr lang="en-US" sz="1400" dirty="0"/>
            <a:t>Conduct facility condition assessments on a 3-year cycle. </a:t>
          </a:r>
        </a:p>
      </dgm:t>
    </dgm:pt>
    <dgm:pt modelId="{B54056EE-51C7-4637-A402-591B5CAC50AE}" type="parTrans" cxnId="{BA6E863F-63FA-4593-8C47-06A7C136034E}">
      <dgm:prSet/>
      <dgm:spPr/>
      <dgm:t>
        <a:bodyPr/>
        <a:lstStyle/>
        <a:p>
          <a:endParaRPr lang="en-US" sz="2800"/>
        </a:p>
      </dgm:t>
    </dgm:pt>
    <dgm:pt modelId="{DEF65600-E594-4EF1-887A-F83DF8EE3E76}" type="sibTrans" cxnId="{BA6E863F-63FA-4593-8C47-06A7C136034E}">
      <dgm:prSet/>
      <dgm:spPr/>
      <dgm:t>
        <a:bodyPr/>
        <a:lstStyle/>
        <a:p>
          <a:endParaRPr lang="en-US" sz="2800"/>
        </a:p>
      </dgm:t>
    </dgm:pt>
    <dgm:pt modelId="{BE82AED5-EEF5-4BA6-B206-FD3265027B09}">
      <dgm:prSet custT="1"/>
      <dgm:spPr/>
      <dgm:t>
        <a:bodyPr/>
        <a:lstStyle/>
        <a:p>
          <a:r>
            <a:rPr lang="en-US" sz="1600" b="1" kern="1200">
              <a:latin typeface="Arial" panose="020B0604020202020204"/>
              <a:ea typeface="+mn-ea"/>
              <a:cs typeface="+mn-cs"/>
            </a:rPr>
            <a:t>Provide</a:t>
          </a:r>
        </a:p>
      </dgm:t>
    </dgm:pt>
    <dgm:pt modelId="{F8E017F4-EBA4-431F-907A-1CD27919361B}" type="parTrans" cxnId="{FCB67058-6A63-4EF5-9F64-9A953F0F7F21}">
      <dgm:prSet/>
      <dgm:spPr/>
      <dgm:t>
        <a:bodyPr/>
        <a:lstStyle/>
        <a:p>
          <a:endParaRPr lang="en-US" sz="2800"/>
        </a:p>
      </dgm:t>
    </dgm:pt>
    <dgm:pt modelId="{EEB21FC8-9B40-4945-82C8-009B1250B745}" type="sibTrans" cxnId="{FCB67058-6A63-4EF5-9F64-9A953F0F7F21}">
      <dgm:prSet/>
      <dgm:spPr/>
      <dgm:t>
        <a:bodyPr/>
        <a:lstStyle/>
        <a:p>
          <a:endParaRPr lang="en-US" sz="2800"/>
        </a:p>
      </dgm:t>
    </dgm:pt>
    <dgm:pt modelId="{A1841C5D-FF54-4181-B449-2F427C385343}">
      <dgm:prSet custT="1"/>
      <dgm:spPr/>
      <dgm:t>
        <a:bodyPr/>
        <a:lstStyle/>
        <a:p>
          <a:r>
            <a:rPr lang="en-US" sz="1400" dirty="0"/>
            <a:t>Provide policy and operational oversight of the Maximo system. </a:t>
          </a:r>
        </a:p>
      </dgm:t>
    </dgm:pt>
    <dgm:pt modelId="{B746100F-2750-4EC4-B023-DF7A7583BE2E}" type="parTrans" cxnId="{4E7E8FD8-61A0-4EB8-9FAA-9738B971CAFA}">
      <dgm:prSet/>
      <dgm:spPr/>
      <dgm:t>
        <a:bodyPr/>
        <a:lstStyle/>
        <a:p>
          <a:endParaRPr lang="en-US" sz="2800"/>
        </a:p>
      </dgm:t>
    </dgm:pt>
    <dgm:pt modelId="{E34013C5-CEC7-4E61-AB47-95594072A0C5}" type="sibTrans" cxnId="{4E7E8FD8-61A0-4EB8-9FAA-9738B971CAFA}">
      <dgm:prSet/>
      <dgm:spPr/>
      <dgm:t>
        <a:bodyPr/>
        <a:lstStyle/>
        <a:p>
          <a:endParaRPr lang="en-US" sz="2800"/>
        </a:p>
      </dgm:t>
    </dgm:pt>
    <dgm:pt modelId="{BBFDDD93-57DE-433D-BB83-4D5DAF7BFAF7}">
      <dgm:prSet custT="1"/>
      <dgm:spPr/>
      <dgm:t>
        <a:bodyPr/>
        <a:lstStyle/>
        <a:p>
          <a:r>
            <a:rPr lang="en-US" sz="1600" b="1" kern="1200">
              <a:latin typeface="Arial" panose="020B0604020202020204"/>
              <a:ea typeface="+mn-ea"/>
              <a:cs typeface="+mn-cs"/>
            </a:rPr>
            <a:t>Assist</a:t>
          </a:r>
        </a:p>
      </dgm:t>
    </dgm:pt>
    <dgm:pt modelId="{09472E31-598F-4558-85F5-864470941527}" type="parTrans" cxnId="{9B2F4E09-5AFF-4F43-9D53-032222A1E446}">
      <dgm:prSet/>
      <dgm:spPr/>
      <dgm:t>
        <a:bodyPr/>
        <a:lstStyle/>
        <a:p>
          <a:endParaRPr lang="en-US" sz="2800"/>
        </a:p>
      </dgm:t>
    </dgm:pt>
    <dgm:pt modelId="{4963AFA9-FC54-412C-AC66-1B4CE8FAB868}" type="sibTrans" cxnId="{9B2F4E09-5AFF-4F43-9D53-032222A1E446}">
      <dgm:prSet/>
      <dgm:spPr/>
      <dgm:t>
        <a:bodyPr/>
        <a:lstStyle/>
        <a:p>
          <a:endParaRPr lang="en-US" sz="2800"/>
        </a:p>
      </dgm:t>
    </dgm:pt>
    <dgm:pt modelId="{1A877BB2-CCE5-4192-8E67-45218B4FE1E7}">
      <dgm:prSet custT="1"/>
      <dgm:spPr/>
      <dgm:t>
        <a:bodyPr/>
        <a:lstStyle/>
        <a:p>
          <a:r>
            <a:rPr lang="en-US" sz="1400" dirty="0"/>
            <a:t>Assist with project scoping, cost estimating, and emergency repair response.</a:t>
          </a:r>
        </a:p>
      </dgm:t>
    </dgm:pt>
    <dgm:pt modelId="{A5220239-D320-489B-9267-BA870A8F7F29}" type="parTrans" cxnId="{281059D3-B0CA-48A6-A36D-A40BF1506F2F}">
      <dgm:prSet/>
      <dgm:spPr/>
      <dgm:t>
        <a:bodyPr/>
        <a:lstStyle/>
        <a:p>
          <a:endParaRPr lang="en-US" sz="2800"/>
        </a:p>
      </dgm:t>
    </dgm:pt>
    <dgm:pt modelId="{00BC6172-46BA-459C-9E58-015EE4CE4069}" type="sibTrans" cxnId="{281059D3-B0CA-48A6-A36D-A40BF1506F2F}">
      <dgm:prSet/>
      <dgm:spPr/>
      <dgm:t>
        <a:bodyPr/>
        <a:lstStyle/>
        <a:p>
          <a:endParaRPr lang="en-US" sz="2800"/>
        </a:p>
      </dgm:t>
    </dgm:pt>
    <dgm:pt modelId="{29595217-B4B5-4CEC-8AF5-CBED17734CA8}">
      <dgm:prSet custT="1"/>
      <dgm:spPr/>
      <dgm:t>
        <a:bodyPr/>
        <a:lstStyle/>
        <a:p>
          <a:r>
            <a:rPr lang="en-US" sz="1600" b="1" kern="1200" dirty="0">
              <a:latin typeface="Arial" panose="020B0604020202020204"/>
              <a:ea typeface="+mn-ea"/>
              <a:cs typeface="+mn-cs"/>
            </a:rPr>
            <a:t>Allocate &amp; Manage</a:t>
          </a:r>
        </a:p>
      </dgm:t>
    </dgm:pt>
    <dgm:pt modelId="{9EAE17DF-89AE-4ABC-BC06-32C646716904}" type="parTrans" cxnId="{B27BC315-AA86-45DF-B2F5-3F18459FF042}">
      <dgm:prSet/>
      <dgm:spPr/>
      <dgm:t>
        <a:bodyPr/>
        <a:lstStyle/>
        <a:p>
          <a:endParaRPr lang="en-US" sz="2800"/>
        </a:p>
      </dgm:t>
    </dgm:pt>
    <dgm:pt modelId="{83EA5B0C-519B-47F4-8921-563D926A3BA3}" type="sibTrans" cxnId="{B27BC315-AA86-45DF-B2F5-3F18459FF042}">
      <dgm:prSet/>
      <dgm:spPr/>
      <dgm:t>
        <a:bodyPr/>
        <a:lstStyle/>
        <a:p>
          <a:endParaRPr lang="en-US" sz="2800"/>
        </a:p>
      </dgm:t>
    </dgm:pt>
    <dgm:pt modelId="{FD75D20E-3A5F-43F7-AE41-9A73F7284725}">
      <dgm:prSet custT="1"/>
      <dgm:spPr/>
      <dgm:t>
        <a:bodyPr/>
        <a:lstStyle/>
        <a:p>
          <a:r>
            <a:rPr lang="en-US" sz="1400" dirty="0"/>
            <a:t>Allocate and manage Facility Improvement and Repair (FI&amp;R) funds aligned with school safety and educational mission </a:t>
          </a:r>
        </a:p>
      </dgm:t>
    </dgm:pt>
    <dgm:pt modelId="{A8D3D85C-9C62-47D0-9AC8-9D6607B4DB39}" type="parTrans" cxnId="{908548FA-C359-4A9A-8F12-B1EC2B5979E1}">
      <dgm:prSet/>
      <dgm:spPr/>
      <dgm:t>
        <a:bodyPr/>
        <a:lstStyle/>
        <a:p>
          <a:endParaRPr lang="en-US" sz="2800"/>
        </a:p>
      </dgm:t>
    </dgm:pt>
    <dgm:pt modelId="{A3670635-6306-4C49-A722-A108C04B73FF}" type="sibTrans" cxnId="{908548FA-C359-4A9A-8F12-B1EC2B5979E1}">
      <dgm:prSet/>
      <dgm:spPr/>
      <dgm:t>
        <a:bodyPr/>
        <a:lstStyle/>
        <a:p>
          <a:endParaRPr lang="en-US" sz="2800"/>
        </a:p>
      </dgm:t>
    </dgm:pt>
    <dgm:pt modelId="{CCE72B4F-DE89-4970-A511-5BC689E83955}">
      <dgm:prSet custT="1"/>
      <dgm:spPr/>
      <dgm:t>
        <a:bodyPr/>
        <a:lstStyle/>
        <a:p>
          <a:r>
            <a:rPr lang="en-US" sz="1600" b="1" kern="1200" dirty="0">
              <a:latin typeface="Arial" panose="020B0604020202020204"/>
              <a:ea typeface="+mn-ea"/>
              <a:cs typeface="+mn-cs"/>
            </a:rPr>
            <a:t>Coordinate</a:t>
          </a:r>
        </a:p>
      </dgm:t>
    </dgm:pt>
    <dgm:pt modelId="{7E75F8B7-95AE-4E4C-BCC9-A53A06ABD468}" type="parTrans" cxnId="{BCB2A7D3-2797-4166-AA9E-4F2570476B38}">
      <dgm:prSet/>
      <dgm:spPr/>
      <dgm:t>
        <a:bodyPr/>
        <a:lstStyle/>
        <a:p>
          <a:endParaRPr lang="en-US" sz="2800"/>
        </a:p>
      </dgm:t>
    </dgm:pt>
    <dgm:pt modelId="{E45FC30C-6D75-4F31-A604-48EEBD3BB646}" type="sibTrans" cxnId="{BCB2A7D3-2797-4166-AA9E-4F2570476B38}">
      <dgm:prSet/>
      <dgm:spPr/>
      <dgm:t>
        <a:bodyPr/>
        <a:lstStyle/>
        <a:p>
          <a:endParaRPr lang="en-US" sz="2800"/>
        </a:p>
      </dgm:t>
    </dgm:pt>
    <dgm:pt modelId="{0D74347E-93B8-4842-A0EA-04AF6281A490}">
      <dgm:prSet custT="1"/>
      <dgm:spPr/>
      <dgm:t>
        <a:bodyPr/>
        <a:lstStyle/>
        <a:p>
          <a:r>
            <a:rPr lang="en-US" sz="1400" dirty="0"/>
            <a:t>Coordinate with BIE and schools to prioritize and execute facility improvements. </a:t>
          </a:r>
        </a:p>
      </dgm:t>
    </dgm:pt>
    <dgm:pt modelId="{F07BE68B-D0B7-4757-8CDE-7E1407B6910A}" type="parTrans" cxnId="{76A1AFE4-FB5E-4729-BFBD-8CB59D34DC28}">
      <dgm:prSet/>
      <dgm:spPr/>
      <dgm:t>
        <a:bodyPr/>
        <a:lstStyle/>
        <a:p>
          <a:endParaRPr lang="en-US" sz="2800"/>
        </a:p>
      </dgm:t>
    </dgm:pt>
    <dgm:pt modelId="{A6526A0A-A90A-4597-8F2E-2F26C5293B5B}" type="sibTrans" cxnId="{76A1AFE4-FB5E-4729-BFBD-8CB59D34DC28}">
      <dgm:prSet/>
      <dgm:spPr/>
      <dgm:t>
        <a:bodyPr/>
        <a:lstStyle/>
        <a:p>
          <a:endParaRPr lang="en-US" sz="2800"/>
        </a:p>
      </dgm:t>
    </dgm:pt>
    <dgm:pt modelId="{DE94AE23-B0ED-4E4F-8B22-AB5DE767B668}" type="pres">
      <dgm:prSet presAssocID="{FB020BD1-3800-485C-A888-FD5F499F37AD}" presName="vert0" presStyleCnt="0">
        <dgm:presLayoutVars>
          <dgm:dir/>
          <dgm:animOne val="branch"/>
          <dgm:animLvl val="lvl"/>
        </dgm:presLayoutVars>
      </dgm:prSet>
      <dgm:spPr/>
    </dgm:pt>
    <dgm:pt modelId="{3316CD9A-69D3-45F5-9C9E-0E28D9EAAEB6}" type="pres">
      <dgm:prSet presAssocID="{FD53CE7C-3300-4392-89A9-9435BD2D9325}" presName="thickLine" presStyleLbl="alignNode1" presStyleIdx="0" presStyleCnt="6"/>
      <dgm:spPr/>
    </dgm:pt>
    <dgm:pt modelId="{52E8D413-ADD4-4503-8E0A-97554EC0B286}" type="pres">
      <dgm:prSet presAssocID="{FD53CE7C-3300-4392-89A9-9435BD2D9325}" presName="horz1" presStyleCnt="0"/>
      <dgm:spPr/>
    </dgm:pt>
    <dgm:pt modelId="{63A095FE-B485-42F1-9347-0FED0232646C}" type="pres">
      <dgm:prSet presAssocID="{FD53CE7C-3300-4392-89A9-9435BD2D9325}" presName="tx1" presStyleLbl="revTx" presStyleIdx="0" presStyleCnt="12"/>
      <dgm:spPr/>
    </dgm:pt>
    <dgm:pt modelId="{80A32AE9-58B4-4B69-A58A-E025754D517B}" type="pres">
      <dgm:prSet presAssocID="{FD53CE7C-3300-4392-89A9-9435BD2D9325}" presName="vert1" presStyleCnt="0"/>
      <dgm:spPr/>
    </dgm:pt>
    <dgm:pt modelId="{2D35FBB1-2007-44B6-B347-8DD5A13EAD80}" type="pres">
      <dgm:prSet presAssocID="{6203710C-3FA8-41E1-A306-D55EAFA0D914}" presName="vertSpace2a" presStyleCnt="0"/>
      <dgm:spPr/>
    </dgm:pt>
    <dgm:pt modelId="{50EC470D-9586-42FF-9626-97783F7AFDD0}" type="pres">
      <dgm:prSet presAssocID="{6203710C-3FA8-41E1-A306-D55EAFA0D914}" presName="horz2" presStyleCnt="0"/>
      <dgm:spPr/>
    </dgm:pt>
    <dgm:pt modelId="{7E8ABA63-D6F8-4FF8-86AB-8BD376A23408}" type="pres">
      <dgm:prSet presAssocID="{6203710C-3FA8-41E1-A306-D55EAFA0D914}" presName="horzSpace2" presStyleCnt="0"/>
      <dgm:spPr/>
    </dgm:pt>
    <dgm:pt modelId="{E02E897A-D4E2-4537-87D9-8C6AC3A3EB92}" type="pres">
      <dgm:prSet presAssocID="{6203710C-3FA8-41E1-A306-D55EAFA0D914}" presName="tx2" presStyleLbl="revTx" presStyleIdx="1" presStyleCnt="12" custScaleX="88193" custLinFactNeighborX="8735" custLinFactNeighborY="-2479"/>
      <dgm:spPr/>
    </dgm:pt>
    <dgm:pt modelId="{F3CCAE23-D4BE-41AB-8D53-C773A966F744}" type="pres">
      <dgm:prSet presAssocID="{6203710C-3FA8-41E1-A306-D55EAFA0D914}" presName="vert2" presStyleCnt="0"/>
      <dgm:spPr/>
    </dgm:pt>
    <dgm:pt modelId="{3F76F00F-1124-4D48-B70E-491C94C4F8AA}" type="pres">
      <dgm:prSet presAssocID="{6203710C-3FA8-41E1-A306-D55EAFA0D914}" presName="thinLine2b" presStyleLbl="callout" presStyleIdx="0" presStyleCnt="6"/>
      <dgm:spPr/>
    </dgm:pt>
    <dgm:pt modelId="{036EBBD5-7449-4D11-9CAE-3EC0B77C63E6}" type="pres">
      <dgm:prSet presAssocID="{6203710C-3FA8-41E1-A306-D55EAFA0D914}" presName="vertSpace2b" presStyleCnt="0"/>
      <dgm:spPr/>
    </dgm:pt>
    <dgm:pt modelId="{0493C47C-284A-4B3E-9B3F-4F9E863F5DAB}" type="pres">
      <dgm:prSet presAssocID="{05FEE70F-01C3-4110-9B37-577AF0838B90}" presName="thickLine" presStyleLbl="alignNode1" presStyleIdx="1" presStyleCnt="6"/>
      <dgm:spPr/>
    </dgm:pt>
    <dgm:pt modelId="{F78444A7-53EF-4232-BCE7-F17BAB5D8E4B}" type="pres">
      <dgm:prSet presAssocID="{05FEE70F-01C3-4110-9B37-577AF0838B90}" presName="horz1" presStyleCnt="0"/>
      <dgm:spPr/>
    </dgm:pt>
    <dgm:pt modelId="{53AEFA45-473E-4D97-AF48-C355BF9E2D5D}" type="pres">
      <dgm:prSet presAssocID="{05FEE70F-01C3-4110-9B37-577AF0838B90}" presName="tx1" presStyleLbl="revTx" presStyleIdx="2" presStyleCnt="12"/>
      <dgm:spPr/>
    </dgm:pt>
    <dgm:pt modelId="{AA3E533E-67C2-44A9-8AC2-ED19263955B7}" type="pres">
      <dgm:prSet presAssocID="{05FEE70F-01C3-4110-9B37-577AF0838B90}" presName="vert1" presStyleCnt="0"/>
      <dgm:spPr/>
    </dgm:pt>
    <dgm:pt modelId="{16FB3353-4F6A-4DC9-AD11-DA4F55411445}" type="pres">
      <dgm:prSet presAssocID="{9F913E9D-66AD-4777-9333-94733348B6E8}" presName="vertSpace2a" presStyleCnt="0"/>
      <dgm:spPr/>
    </dgm:pt>
    <dgm:pt modelId="{37594F1A-6BCD-4B9B-AD35-D9962B333655}" type="pres">
      <dgm:prSet presAssocID="{9F913E9D-66AD-4777-9333-94733348B6E8}" presName="horz2" presStyleCnt="0"/>
      <dgm:spPr/>
    </dgm:pt>
    <dgm:pt modelId="{DC93BC73-28F2-47D0-B1E3-9A136F90ACED}" type="pres">
      <dgm:prSet presAssocID="{9F913E9D-66AD-4777-9333-94733348B6E8}" presName="horzSpace2" presStyleCnt="0"/>
      <dgm:spPr/>
    </dgm:pt>
    <dgm:pt modelId="{B104564D-F6EC-4EFD-8877-FC3FD3F6EAB0}" type="pres">
      <dgm:prSet presAssocID="{9F913E9D-66AD-4777-9333-94733348B6E8}" presName="tx2" presStyleLbl="revTx" presStyleIdx="3" presStyleCnt="12" custScaleX="89949" custLinFactNeighborX="7476" custLinFactNeighborY="1693"/>
      <dgm:spPr/>
    </dgm:pt>
    <dgm:pt modelId="{CBBC5900-ADE3-42D1-AA0F-A3BF65A56F90}" type="pres">
      <dgm:prSet presAssocID="{9F913E9D-66AD-4777-9333-94733348B6E8}" presName="vert2" presStyleCnt="0"/>
      <dgm:spPr/>
    </dgm:pt>
    <dgm:pt modelId="{96B42F66-48DD-4E48-B804-60652F6145AA}" type="pres">
      <dgm:prSet presAssocID="{9F913E9D-66AD-4777-9333-94733348B6E8}" presName="thinLine2b" presStyleLbl="callout" presStyleIdx="1" presStyleCnt="6"/>
      <dgm:spPr/>
    </dgm:pt>
    <dgm:pt modelId="{B69EA944-3D7A-4CB1-A84F-06C45E609A4E}" type="pres">
      <dgm:prSet presAssocID="{9F913E9D-66AD-4777-9333-94733348B6E8}" presName="vertSpace2b" presStyleCnt="0"/>
      <dgm:spPr/>
    </dgm:pt>
    <dgm:pt modelId="{0FA76971-293D-4BEE-B2C1-2AFDDD4DD464}" type="pres">
      <dgm:prSet presAssocID="{BE82AED5-EEF5-4BA6-B206-FD3265027B09}" presName="thickLine" presStyleLbl="alignNode1" presStyleIdx="2" presStyleCnt="6"/>
      <dgm:spPr/>
    </dgm:pt>
    <dgm:pt modelId="{AFEA8175-6C0E-4002-90C6-276E51CFE3C8}" type="pres">
      <dgm:prSet presAssocID="{BE82AED5-EEF5-4BA6-B206-FD3265027B09}" presName="horz1" presStyleCnt="0"/>
      <dgm:spPr/>
    </dgm:pt>
    <dgm:pt modelId="{392DD458-614A-4F96-BAF6-E1362AF79CB4}" type="pres">
      <dgm:prSet presAssocID="{BE82AED5-EEF5-4BA6-B206-FD3265027B09}" presName="tx1" presStyleLbl="revTx" presStyleIdx="4" presStyleCnt="12"/>
      <dgm:spPr/>
    </dgm:pt>
    <dgm:pt modelId="{C47B402C-09C0-4705-91CF-65E55DA10EBE}" type="pres">
      <dgm:prSet presAssocID="{BE82AED5-EEF5-4BA6-B206-FD3265027B09}" presName="vert1" presStyleCnt="0"/>
      <dgm:spPr/>
    </dgm:pt>
    <dgm:pt modelId="{7963A505-F775-4F65-BF96-E9CBE32349C4}" type="pres">
      <dgm:prSet presAssocID="{A1841C5D-FF54-4181-B449-2F427C385343}" presName="vertSpace2a" presStyleCnt="0"/>
      <dgm:spPr/>
    </dgm:pt>
    <dgm:pt modelId="{1F0553F9-B56A-4C29-9933-E5A03CC4FEB5}" type="pres">
      <dgm:prSet presAssocID="{A1841C5D-FF54-4181-B449-2F427C385343}" presName="horz2" presStyleCnt="0"/>
      <dgm:spPr/>
    </dgm:pt>
    <dgm:pt modelId="{751544ED-1BF6-46D5-8175-EB39D8DCABB0}" type="pres">
      <dgm:prSet presAssocID="{A1841C5D-FF54-4181-B449-2F427C385343}" presName="horzSpace2" presStyleCnt="0"/>
      <dgm:spPr/>
    </dgm:pt>
    <dgm:pt modelId="{C0FBCABB-2643-4970-AC61-36744535E260}" type="pres">
      <dgm:prSet presAssocID="{A1841C5D-FF54-4181-B449-2F427C385343}" presName="tx2" presStyleLbl="revTx" presStyleIdx="5" presStyleCnt="12" custScaleX="92624" custLinFactNeighborX="7476" custLinFactNeighborY="7714"/>
      <dgm:spPr/>
    </dgm:pt>
    <dgm:pt modelId="{295C377C-105C-4BD2-9966-F75A5C2531DF}" type="pres">
      <dgm:prSet presAssocID="{A1841C5D-FF54-4181-B449-2F427C385343}" presName="vert2" presStyleCnt="0"/>
      <dgm:spPr/>
    </dgm:pt>
    <dgm:pt modelId="{FEA20414-28C7-4DC8-9770-A0C1EA3BED1A}" type="pres">
      <dgm:prSet presAssocID="{A1841C5D-FF54-4181-B449-2F427C385343}" presName="thinLine2b" presStyleLbl="callout" presStyleIdx="2" presStyleCnt="6"/>
      <dgm:spPr/>
    </dgm:pt>
    <dgm:pt modelId="{FB40678E-33F9-4F16-B9FB-4459D0D7192C}" type="pres">
      <dgm:prSet presAssocID="{A1841C5D-FF54-4181-B449-2F427C385343}" presName="vertSpace2b" presStyleCnt="0"/>
      <dgm:spPr/>
    </dgm:pt>
    <dgm:pt modelId="{9F78ADC0-84D4-4D27-A03D-B4664075DC1F}" type="pres">
      <dgm:prSet presAssocID="{BBFDDD93-57DE-433D-BB83-4D5DAF7BFAF7}" presName="thickLine" presStyleLbl="alignNode1" presStyleIdx="3" presStyleCnt="6"/>
      <dgm:spPr/>
    </dgm:pt>
    <dgm:pt modelId="{8691CF80-F38A-4073-88CC-1C58CF1250C6}" type="pres">
      <dgm:prSet presAssocID="{BBFDDD93-57DE-433D-BB83-4D5DAF7BFAF7}" presName="horz1" presStyleCnt="0"/>
      <dgm:spPr/>
    </dgm:pt>
    <dgm:pt modelId="{D1E70788-8CF7-40D9-B95B-FBAA73E81AC7}" type="pres">
      <dgm:prSet presAssocID="{BBFDDD93-57DE-433D-BB83-4D5DAF7BFAF7}" presName="tx1" presStyleLbl="revTx" presStyleIdx="6" presStyleCnt="12"/>
      <dgm:spPr/>
    </dgm:pt>
    <dgm:pt modelId="{91E7D49E-FFE8-4B43-980A-712E7989B53F}" type="pres">
      <dgm:prSet presAssocID="{BBFDDD93-57DE-433D-BB83-4D5DAF7BFAF7}" presName="vert1" presStyleCnt="0"/>
      <dgm:spPr/>
    </dgm:pt>
    <dgm:pt modelId="{DBE9EECF-3E58-45C7-BC15-F7178D0586B9}" type="pres">
      <dgm:prSet presAssocID="{1A877BB2-CCE5-4192-8E67-45218B4FE1E7}" presName="vertSpace2a" presStyleCnt="0"/>
      <dgm:spPr/>
    </dgm:pt>
    <dgm:pt modelId="{B267B699-6062-41BF-9227-D3D16A8692A9}" type="pres">
      <dgm:prSet presAssocID="{1A877BB2-CCE5-4192-8E67-45218B4FE1E7}" presName="horz2" presStyleCnt="0"/>
      <dgm:spPr/>
    </dgm:pt>
    <dgm:pt modelId="{B69889EE-B6DF-4EBC-8560-22EA26371ECF}" type="pres">
      <dgm:prSet presAssocID="{1A877BB2-CCE5-4192-8E67-45218B4FE1E7}" presName="horzSpace2" presStyleCnt="0"/>
      <dgm:spPr/>
    </dgm:pt>
    <dgm:pt modelId="{239D9BBC-57ED-4567-A965-EA017FC30082}" type="pres">
      <dgm:prSet presAssocID="{1A877BB2-CCE5-4192-8E67-45218B4FE1E7}" presName="tx2" presStyleLbl="revTx" presStyleIdx="7" presStyleCnt="12" custScaleX="88718" custLinFactNeighborX="7559" custLinFactNeighborY="1693"/>
      <dgm:spPr/>
    </dgm:pt>
    <dgm:pt modelId="{DB0941EF-FFD6-45D7-83BD-1AE526A23101}" type="pres">
      <dgm:prSet presAssocID="{1A877BB2-CCE5-4192-8E67-45218B4FE1E7}" presName="vert2" presStyleCnt="0"/>
      <dgm:spPr/>
    </dgm:pt>
    <dgm:pt modelId="{A2BF0EF5-3416-4B81-906C-4041845BC99C}" type="pres">
      <dgm:prSet presAssocID="{1A877BB2-CCE5-4192-8E67-45218B4FE1E7}" presName="thinLine2b" presStyleLbl="callout" presStyleIdx="3" presStyleCnt="6"/>
      <dgm:spPr/>
    </dgm:pt>
    <dgm:pt modelId="{25EED2F8-09B0-4164-ABF9-2FC87DCA2A7F}" type="pres">
      <dgm:prSet presAssocID="{1A877BB2-CCE5-4192-8E67-45218B4FE1E7}" presName="vertSpace2b" presStyleCnt="0"/>
      <dgm:spPr/>
    </dgm:pt>
    <dgm:pt modelId="{B09FAB81-CDD2-4F84-AA7D-D33635CD4B4E}" type="pres">
      <dgm:prSet presAssocID="{29595217-B4B5-4CEC-8AF5-CBED17734CA8}" presName="thickLine" presStyleLbl="alignNode1" presStyleIdx="4" presStyleCnt="6"/>
      <dgm:spPr/>
    </dgm:pt>
    <dgm:pt modelId="{CE4BFE31-7C1C-47E2-8254-8137FDC7C7A6}" type="pres">
      <dgm:prSet presAssocID="{29595217-B4B5-4CEC-8AF5-CBED17734CA8}" presName="horz1" presStyleCnt="0"/>
      <dgm:spPr/>
    </dgm:pt>
    <dgm:pt modelId="{E999F309-76A4-46B2-B092-942B809907DD}" type="pres">
      <dgm:prSet presAssocID="{29595217-B4B5-4CEC-8AF5-CBED17734CA8}" presName="tx1" presStyleLbl="revTx" presStyleIdx="8" presStyleCnt="12" custScaleX="142140"/>
      <dgm:spPr/>
    </dgm:pt>
    <dgm:pt modelId="{361D111C-B375-49E2-89F7-7F7D303BF799}" type="pres">
      <dgm:prSet presAssocID="{29595217-B4B5-4CEC-8AF5-CBED17734CA8}" presName="vert1" presStyleCnt="0"/>
      <dgm:spPr/>
    </dgm:pt>
    <dgm:pt modelId="{87DDEEB4-ED7E-4D09-9D4C-6E52D6B5A80E}" type="pres">
      <dgm:prSet presAssocID="{FD75D20E-3A5F-43F7-AE41-9A73F7284725}" presName="vertSpace2a" presStyleCnt="0"/>
      <dgm:spPr/>
    </dgm:pt>
    <dgm:pt modelId="{2B0690D4-FF90-4255-A3A2-FC44F13F2202}" type="pres">
      <dgm:prSet presAssocID="{FD75D20E-3A5F-43F7-AE41-9A73F7284725}" presName="horz2" presStyleCnt="0"/>
      <dgm:spPr/>
    </dgm:pt>
    <dgm:pt modelId="{70DA0FE6-FF85-446F-ADAF-288BE92C45CB}" type="pres">
      <dgm:prSet presAssocID="{FD75D20E-3A5F-43F7-AE41-9A73F7284725}" presName="horzSpace2" presStyleCnt="0"/>
      <dgm:spPr/>
    </dgm:pt>
    <dgm:pt modelId="{3A924080-88C9-4D21-B7BF-A3A55C5D56F1}" type="pres">
      <dgm:prSet presAssocID="{FD75D20E-3A5F-43F7-AE41-9A73F7284725}" presName="tx2" presStyleLbl="revTx" presStyleIdx="9" presStyleCnt="12" custScaleX="104592"/>
      <dgm:spPr/>
    </dgm:pt>
    <dgm:pt modelId="{4A4C097A-9D2B-49F3-BBE9-8077D7E9FDBB}" type="pres">
      <dgm:prSet presAssocID="{FD75D20E-3A5F-43F7-AE41-9A73F7284725}" presName="vert2" presStyleCnt="0"/>
      <dgm:spPr/>
    </dgm:pt>
    <dgm:pt modelId="{A5AC3C03-5401-4839-926E-6B193D9B6990}" type="pres">
      <dgm:prSet presAssocID="{FD75D20E-3A5F-43F7-AE41-9A73F7284725}" presName="thinLine2b" presStyleLbl="callout" presStyleIdx="4" presStyleCnt="6"/>
      <dgm:spPr/>
    </dgm:pt>
    <dgm:pt modelId="{C9B6FB65-3B00-4BA9-89F5-06801477DDC4}" type="pres">
      <dgm:prSet presAssocID="{FD75D20E-3A5F-43F7-AE41-9A73F7284725}" presName="vertSpace2b" presStyleCnt="0"/>
      <dgm:spPr/>
    </dgm:pt>
    <dgm:pt modelId="{38955BC0-9AE5-4838-8539-57C13813FA33}" type="pres">
      <dgm:prSet presAssocID="{CCE72B4F-DE89-4970-A511-5BC689E83955}" presName="thickLine" presStyleLbl="alignNode1" presStyleIdx="5" presStyleCnt="6"/>
      <dgm:spPr/>
    </dgm:pt>
    <dgm:pt modelId="{43ACB8F1-2424-4703-82CB-0CC90B126038}" type="pres">
      <dgm:prSet presAssocID="{CCE72B4F-DE89-4970-A511-5BC689E83955}" presName="horz1" presStyleCnt="0"/>
      <dgm:spPr/>
    </dgm:pt>
    <dgm:pt modelId="{70B63451-BA48-4638-8E29-C82E40650C03}" type="pres">
      <dgm:prSet presAssocID="{CCE72B4F-DE89-4970-A511-5BC689E83955}" presName="tx1" presStyleLbl="revTx" presStyleIdx="10" presStyleCnt="12" custScaleX="133569"/>
      <dgm:spPr/>
    </dgm:pt>
    <dgm:pt modelId="{8E0D51BF-BA24-4968-9704-D57F94082F1A}" type="pres">
      <dgm:prSet presAssocID="{CCE72B4F-DE89-4970-A511-5BC689E83955}" presName="vert1" presStyleCnt="0"/>
      <dgm:spPr/>
    </dgm:pt>
    <dgm:pt modelId="{C940739F-B28F-44A1-83EE-B67318BEDC41}" type="pres">
      <dgm:prSet presAssocID="{0D74347E-93B8-4842-A0EA-04AF6281A490}" presName="vertSpace2a" presStyleCnt="0"/>
      <dgm:spPr/>
    </dgm:pt>
    <dgm:pt modelId="{0B9A960C-1E98-491C-8D7E-6295F7614BBC}" type="pres">
      <dgm:prSet presAssocID="{0D74347E-93B8-4842-A0EA-04AF6281A490}" presName="horz2" presStyleCnt="0"/>
      <dgm:spPr/>
    </dgm:pt>
    <dgm:pt modelId="{4F574E5A-0010-4E0C-BA42-848BAA5563A5}" type="pres">
      <dgm:prSet presAssocID="{0D74347E-93B8-4842-A0EA-04AF6281A490}" presName="horzSpace2" presStyleCnt="0"/>
      <dgm:spPr/>
    </dgm:pt>
    <dgm:pt modelId="{C6262BB0-CEB9-429B-8D36-3EC288E4C0FF}" type="pres">
      <dgm:prSet presAssocID="{0D74347E-93B8-4842-A0EA-04AF6281A490}" presName="tx2" presStyleLbl="revTx" presStyleIdx="11" presStyleCnt="12" custScaleX="93631"/>
      <dgm:spPr/>
    </dgm:pt>
    <dgm:pt modelId="{0ABF8766-855F-4D77-9465-DC2ECEFFB993}" type="pres">
      <dgm:prSet presAssocID="{0D74347E-93B8-4842-A0EA-04AF6281A490}" presName="vert2" presStyleCnt="0"/>
      <dgm:spPr/>
    </dgm:pt>
    <dgm:pt modelId="{28EA6D71-8CB6-44F7-BFE1-2602B7ABA14E}" type="pres">
      <dgm:prSet presAssocID="{0D74347E-93B8-4842-A0EA-04AF6281A490}" presName="thinLine2b" presStyleLbl="callout" presStyleIdx="5" presStyleCnt="6"/>
      <dgm:spPr/>
    </dgm:pt>
    <dgm:pt modelId="{93E08DFB-7E19-4E00-A984-6B41D8F3485B}" type="pres">
      <dgm:prSet presAssocID="{0D74347E-93B8-4842-A0EA-04AF6281A490}" presName="vertSpace2b" presStyleCnt="0"/>
      <dgm:spPr/>
    </dgm:pt>
  </dgm:ptLst>
  <dgm:cxnLst>
    <dgm:cxn modelId="{9B2F4E09-5AFF-4F43-9D53-032222A1E446}" srcId="{FB020BD1-3800-485C-A888-FD5F499F37AD}" destId="{BBFDDD93-57DE-433D-BB83-4D5DAF7BFAF7}" srcOrd="3" destOrd="0" parTransId="{09472E31-598F-4558-85F5-864470941527}" sibTransId="{4963AFA9-FC54-412C-AC66-1B4CE8FAB868}"/>
    <dgm:cxn modelId="{C635D80D-1F2F-4CCF-B717-780643CC2EFD}" type="presOf" srcId="{FD75D20E-3A5F-43F7-AE41-9A73F7284725}" destId="{3A924080-88C9-4D21-B7BF-A3A55C5D56F1}" srcOrd="0" destOrd="0" presId="urn:microsoft.com/office/officeart/2008/layout/LinedList"/>
    <dgm:cxn modelId="{B27BC315-AA86-45DF-B2F5-3F18459FF042}" srcId="{FB020BD1-3800-485C-A888-FD5F499F37AD}" destId="{29595217-B4B5-4CEC-8AF5-CBED17734CA8}" srcOrd="4" destOrd="0" parTransId="{9EAE17DF-89AE-4ABC-BC06-32C646716904}" sibTransId="{83EA5B0C-519B-47F4-8921-563D926A3BA3}"/>
    <dgm:cxn modelId="{ED6CE21B-003B-4928-B478-380199D32EA1}" srcId="{FB020BD1-3800-485C-A888-FD5F499F37AD}" destId="{FD53CE7C-3300-4392-89A9-9435BD2D9325}" srcOrd="0" destOrd="0" parTransId="{BFAFD29D-1162-4205-8032-E041987D05EC}" sibTransId="{76064FB5-4138-4FD8-9792-3B36A2E5A8B3}"/>
    <dgm:cxn modelId="{85633E2B-C9D2-491E-B2D4-27279F91FF0E}" type="presOf" srcId="{05FEE70F-01C3-4110-9B37-577AF0838B90}" destId="{53AEFA45-473E-4D97-AF48-C355BF9E2D5D}" srcOrd="0" destOrd="0" presId="urn:microsoft.com/office/officeart/2008/layout/LinedList"/>
    <dgm:cxn modelId="{A6FB0D31-F979-4BF8-9776-F653CD9FD65A}" type="presOf" srcId="{BE82AED5-EEF5-4BA6-B206-FD3265027B09}" destId="{392DD458-614A-4F96-BAF6-E1362AF79CB4}" srcOrd="0" destOrd="0" presId="urn:microsoft.com/office/officeart/2008/layout/LinedList"/>
    <dgm:cxn modelId="{BA6E863F-63FA-4593-8C47-06A7C136034E}" srcId="{05FEE70F-01C3-4110-9B37-577AF0838B90}" destId="{9F913E9D-66AD-4777-9333-94733348B6E8}" srcOrd="0" destOrd="0" parTransId="{B54056EE-51C7-4637-A402-591B5CAC50AE}" sibTransId="{DEF65600-E594-4EF1-887A-F83DF8EE3E76}"/>
    <dgm:cxn modelId="{B1281F5D-3B56-4783-963A-11B327FD3F52}" type="presOf" srcId="{6203710C-3FA8-41E1-A306-D55EAFA0D914}" destId="{E02E897A-D4E2-4537-87D9-8C6AC3A3EB92}" srcOrd="0" destOrd="0" presId="urn:microsoft.com/office/officeart/2008/layout/LinedList"/>
    <dgm:cxn modelId="{9877C742-DD2A-4B8D-9125-14F6F9BEF611}" type="presOf" srcId="{FD53CE7C-3300-4392-89A9-9435BD2D9325}" destId="{63A095FE-B485-42F1-9347-0FED0232646C}" srcOrd="0" destOrd="0" presId="urn:microsoft.com/office/officeart/2008/layout/LinedList"/>
    <dgm:cxn modelId="{3B210565-B96E-41E5-A295-2856D09EC70A}" type="presOf" srcId="{0D74347E-93B8-4842-A0EA-04AF6281A490}" destId="{C6262BB0-CEB9-429B-8D36-3EC288E4C0FF}" srcOrd="0" destOrd="0" presId="urn:microsoft.com/office/officeart/2008/layout/LinedList"/>
    <dgm:cxn modelId="{DF022D78-C07A-45F6-9E83-B95A6C5E89CE}" type="presOf" srcId="{29595217-B4B5-4CEC-8AF5-CBED17734CA8}" destId="{E999F309-76A4-46B2-B092-942B809907DD}" srcOrd="0" destOrd="0" presId="urn:microsoft.com/office/officeart/2008/layout/LinedList"/>
    <dgm:cxn modelId="{FCB67058-6A63-4EF5-9F64-9A953F0F7F21}" srcId="{FB020BD1-3800-485C-A888-FD5F499F37AD}" destId="{BE82AED5-EEF5-4BA6-B206-FD3265027B09}" srcOrd="2" destOrd="0" parTransId="{F8E017F4-EBA4-431F-907A-1CD27919361B}" sibTransId="{EEB21FC8-9B40-4945-82C8-009B1250B745}"/>
    <dgm:cxn modelId="{A3F9C35A-434E-4129-BFDC-350A5CF59B43}" srcId="{FD53CE7C-3300-4392-89A9-9435BD2D9325}" destId="{6203710C-3FA8-41E1-A306-D55EAFA0D914}" srcOrd="0" destOrd="0" parTransId="{893ECC34-19C4-4173-8549-930813F071CE}" sibTransId="{EC910BC7-CCC7-4432-85AD-408A2434A3B7}"/>
    <dgm:cxn modelId="{467F2396-5E19-4B0E-95E6-CC25D314FF4F}" srcId="{FB020BD1-3800-485C-A888-FD5F499F37AD}" destId="{05FEE70F-01C3-4110-9B37-577AF0838B90}" srcOrd="1" destOrd="0" parTransId="{B671E1EC-562B-41C3-9ED8-141361482244}" sibTransId="{539E958A-1E39-472A-ABD0-C738BEF385EF}"/>
    <dgm:cxn modelId="{933A97A2-DF38-4F20-95FE-F0BAB84E0360}" type="presOf" srcId="{CCE72B4F-DE89-4970-A511-5BC689E83955}" destId="{70B63451-BA48-4638-8E29-C82E40650C03}" srcOrd="0" destOrd="0" presId="urn:microsoft.com/office/officeart/2008/layout/LinedList"/>
    <dgm:cxn modelId="{EB3584BF-EA58-4ADD-8E14-77E91AC87CD6}" type="presOf" srcId="{9F913E9D-66AD-4777-9333-94733348B6E8}" destId="{B104564D-F6EC-4EFD-8877-FC3FD3F6EAB0}" srcOrd="0" destOrd="0" presId="urn:microsoft.com/office/officeart/2008/layout/LinedList"/>
    <dgm:cxn modelId="{16D891CA-D566-4E92-9830-EC2A5A1BD768}" type="presOf" srcId="{FB020BD1-3800-485C-A888-FD5F499F37AD}" destId="{DE94AE23-B0ED-4E4F-8B22-AB5DE767B668}" srcOrd="0" destOrd="0" presId="urn:microsoft.com/office/officeart/2008/layout/LinedList"/>
    <dgm:cxn modelId="{4C9936D0-D741-4A07-ACAE-8F6973163F80}" type="presOf" srcId="{BBFDDD93-57DE-433D-BB83-4D5DAF7BFAF7}" destId="{D1E70788-8CF7-40D9-B95B-FBAA73E81AC7}" srcOrd="0" destOrd="0" presId="urn:microsoft.com/office/officeart/2008/layout/LinedList"/>
    <dgm:cxn modelId="{638C65D1-6060-4135-8617-C7FEC5704196}" type="presOf" srcId="{A1841C5D-FF54-4181-B449-2F427C385343}" destId="{C0FBCABB-2643-4970-AC61-36744535E260}" srcOrd="0" destOrd="0" presId="urn:microsoft.com/office/officeart/2008/layout/LinedList"/>
    <dgm:cxn modelId="{281059D3-B0CA-48A6-A36D-A40BF1506F2F}" srcId="{BBFDDD93-57DE-433D-BB83-4D5DAF7BFAF7}" destId="{1A877BB2-CCE5-4192-8E67-45218B4FE1E7}" srcOrd="0" destOrd="0" parTransId="{A5220239-D320-489B-9267-BA870A8F7F29}" sibTransId="{00BC6172-46BA-459C-9E58-015EE4CE4069}"/>
    <dgm:cxn modelId="{BCB2A7D3-2797-4166-AA9E-4F2570476B38}" srcId="{FB020BD1-3800-485C-A888-FD5F499F37AD}" destId="{CCE72B4F-DE89-4970-A511-5BC689E83955}" srcOrd="5" destOrd="0" parTransId="{7E75F8B7-95AE-4E4C-BCC9-A53A06ABD468}" sibTransId="{E45FC30C-6D75-4F31-A604-48EEBD3BB646}"/>
    <dgm:cxn modelId="{4E7E8FD8-61A0-4EB8-9FAA-9738B971CAFA}" srcId="{BE82AED5-EEF5-4BA6-B206-FD3265027B09}" destId="{A1841C5D-FF54-4181-B449-2F427C385343}" srcOrd="0" destOrd="0" parTransId="{B746100F-2750-4EC4-B023-DF7A7583BE2E}" sibTransId="{E34013C5-CEC7-4E61-AB47-95594072A0C5}"/>
    <dgm:cxn modelId="{76A1AFE4-FB5E-4729-BFBD-8CB59D34DC28}" srcId="{CCE72B4F-DE89-4970-A511-5BC689E83955}" destId="{0D74347E-93B8-4842-A0EA-04AF6281A490}" srcOrd="0" destOrd="0" parTransId="{F07BE68B-D0B7-4757-8CDE-7E1407B6910A}" sibTransId="{A6526A0A-A90A-4597-8F2E-2F26C5293B5B}"/>
    <dgm:cxn modelId="{96C22FFA-C2B2-436E-942D-D1DF9F1DA7C7}" type="presOf" srcId="{1A877BB2-CCE5-4192-8E67-45218B4FE1E7}" destId="{239D9BBC-57ED-4567-A965-EA017FC30082}" srcOrd="0" destOrd="0" presId="urn:microsoft.com/office/officeart/2008/layout/LinedList"/>
    <dgm:cxn modelId="{908548FA-C359-4A9A-8F12-B1EC2B5979E1}" srcId="{29595217-B4B5-4CEC-8AF5-CBED17734CA8}" destId="{FD75D20E-3A5F-43F7-AE41-9A73F7284725}" srcOrd="0" destOrd="0" parTransId="{A8D3D85C-9C62-47D0-9AC8-9D6607B4DB39}" sibTransId="{A3670635-6306-4C49-A722-A108C04B73FF}"/>
    <dgm:cxn modelId="{B52A73C1-CF42-44ED-AE94-D3667AF77BBE}" type="presParOf" srcId="{DE94AE23-B0ED-4E4F-8B22-AB5DE767B668}" destId="{3316CD9A-69D3-45F5-9C9E-0E28D9EAAEB6}" srcOrd="0" destOrd="0" presId="urn:microsoft.com/office/officeart/2008/layout/LinedList"/>
    <dgm:cxn modelId="{6A7C7A7E-8D00-4B58-AC5D-C9858F3816F5}" type="presParOf" srcId="{DE94AE23-B0ED-4E4F-8B22-AB5DE767B668}" destId="{52E8D413-ADD4-4503-8E0A-97554EC0B286}" srcOrd="1" destOrd="0" presId="urn:microsoft.com/office/officeart/2008/layout/LinedList"/>
    <dgm:cxn modelId="{B79711F6-B12E-490A-9EFD-E7DD249F7A43}" type="presParOf" srcId="{52E8D413-ADD4-4503-8E0A-97554EC0B286}" destId="{63A095FE-B485-42F1-9347-0FED0232646C}" srcOrd="0" destOrd="0" presId="urn:microsoft.com/office/officeart/2008/layout/LinedList"/>
    <dgm:cxn modelId="{E5CF9122-0AB4-4134-9E38-012FB1C3AE4F}" type="presParOf" srcId="{52E8D413-ADD4-4503-8E0A-97554EC0B286}" destId="{80A32AE9-58B4-4B69-A58A-E025754D517B}" srcOrd="1" destOrd="0" presId="urn:microsoft.com/office/officeart/2008/layout/LinedList"/>
    <dgm:cxn modelId="{4B0EA8B1-7F58-4E14-9123-47C1B23DC1AD}" type="presParOf" srcId="{80A32AE9-58B4-4B69-A58A-E025754D517B}" destId="{2D35FBB1-2007-44B6-B347-8DD5A13EAD80}" srcOrd="0" destOrd="0" presId="urn:microsoft.com/office/officeart/2008/layout/LinedList"/>
    <dgm:cxn modelId="{6963F7F8-CF50-4A4D-991E-569602CBB0D9}" type="presParOf" srcId="{80A32AE9-58B4-4B69-A58A-E025754D517B}" destId="{50EC470D-9586-42FF-9626-97783F7AFDD0}" srcOrd="1" destOrd="0" presId="urn:microsoft.com/office/officeart/2008/layout/LinedList"/>
    <dgm:cxn modelId="{571AB52C-B979-49BC-B11F-C0DEB47C3192}" type="presParOf" srcId="{50EC470D-9586-42FF-9626-97783F7AFDD0}" destId="{7E8ABA63-D6F8-4FF8-86AB-8BD376A23408}" srcOrd="0" destOrd="0" presId="urn:microsoft.com/office/officeart/2008/layout/LinedList"/>
    <dgm:cxn modelId="{17EE1E0A-7C66-48F6-BA05-2FE9A269F6CE}" type="presParOf" srcId="{50EC470D-9586-42FF-9626-97783F7AFDD0}" destId="{E02E897A-D4E2-4537-87D9-8C6AC3A3EB92}" srcOrd="1" destOrd="0" presId="urn:microsoft.com/office/officeart/2008/layout/LinedList"/>
    <dgm:cxn modelId="{B0B1D90A-1DBC-4EF0-935C-1FB97287DDB1}" type="presParOf" srcId="{50EC470D-9586-42FF-9626-97783F7AFDD0}" destId="{F3CCAE23-D4BE-41AB-8D53-C773A966F744}" srcOrd="2" destOrd="0" presId="urn:microsoft.com/office/officeart/2008/layout/LinedList"/>
    <dgm:cxn modelId="{7FF766FC-DD52-4EDC-A57D-65F1503E8815}" type="presParOf" srcId="{80A32AE9-58B4-4B69-A58A-E025754D517B}" destId="{3F76F00F-1124-4D48-B70E-491C94C4F8AA}" srcOrd="2" destOrd="0" presId="urn:microsoft.com/office/officeart/2008/layout/LinedList"/>
    <dgm:cxn modelId="{AABCCA20-F1E3-449A-8AA5-5756919E12B0}" type="presParOf" srcId="{80A32AE9-58B4-4B69-A58A-E025754D517B}" destId="{036EBBD5-7449-4D11-9CAE-3EC0B77C63E6}" srcOrd="3" destOrd="0" presId="urn:microsoft.com/office/officeart/2008/layout/LinedList"/>
    <dgm:cxn modelId="{389A1BD7-78BE-4CEF-97F2-45E48BCEC839}" type="presParOf" srcId="{DE94AE23-B0ED-4E4F-8B22-AB5DE767B668}" destId="{0493C47C-284A-4B3E-9B3F-4F9E863F5DAB}" srcOrd="2" destOrd="0" presId="urn:microsoft.com/office/officeart/2008/layout/LinedList"/>
    <dgm:cxn modelId="{1B729796-9B7D-4956-9BC2-2E80FF469BD6}" type="presParOf" srcId="{DE94AE23-B0ED-4E4F-8B22-AB5DE767B668}" destId="{F78444A7-53EF-4232-BCE7-F17BAB5D8E4B}" srcOrd="3" destOrd="0" presId="urn:microsoft.com/office/officeart/2008/layout/LinedList"/>
    <dgm:cxn modelId="{C4E02234-5FA5-44F6-917D-5BC9186AFBC3}" type="presParOf" srcId="{F78444A7-53EF-4232-BCE7-F17BAB5D8E4B}" destId="{53AEFA45-473E-4D97-AF48-C355BF9E2D5D}" srcOrd="0" destOrd="0" presId="urn:microsoft.com/office/officeart/2008/layout/LinedList"/>
    <dgm:cxn modelId="{BC051B46-2B90-4B51-AB16-DBE4BA49DE35}" type="presParOf" srcId="{F78444A7-53EF-4232-BCE7-F17BAB5D8E4B}" destId="{AA3E533E-67C2-44A9-8AC2-ED19263955B7}" srcOrd="1" destOrd="0" presId="urn:microsoft.com/office/officeart/2008/layout/LinedList"/>
    <dgm:cxn modelId="{265C0108-8DCD-46B3-BB07-89DEFBE6DF66}" type="presParOf" srcId="{AA3E533E-67C2-44A9-8AC2-ED19263955B7}" destId="{16FB3353-4F6A-4DC9-AD11-DA4F55411445}" srcOrd="0" destOrd="0" presId="urn:microsoft.com/office/officeart/2008/layout/LinedList"/>
    <dgm:cxn modelId="{8B3639EF-1DA6-475E-BC63-1C27D61CD8F8}" type="presParOf" srcId="{AA3E533E-67C2-44A9-8AC2-ED19263955B7}" destId="{37594F1A-6BCD-4B9B-AD35-D9962B333655}" srcOrd="1" destOrd="0" presId="urn:microsoft.com/office/officeart/2008/layout/LinedList"/>
    <dgm:cxn modelId="{0525E4A1-0186-469A-9894-FF9412896ADA}" type="presParOf" srcId="{37594F1A-6BCD-4B9B-AD35-D9962B333655}" destId="{DC93BC73-28F2-47D0-B1E3-9A136F90ACED}" srcOrd="0" destOrd="0" presId="urn:microsoft.com/office/officeart/2008/layout/LinedList"/>
    <dgm:cxn modelId="{9965FBEF-A58F-40AF-BEBF-320D66B0DC7C}" type="presParOf" srcId="{37594F1A-6BCD-4B9B-AD35-D9962B333655}" destId="{B104564D-F6EC-4EFD-8877-FC3FD3F6EAB0}" srcOrd="1" destOrd="0" presId="urn:microsoft.com/office/officeart/2008/layout/LinedList"/>
    <dgm:cxn modelId="{D2374C81-B336-415A-A781-783111EA86CA}" type="presParOf" srcId="{37594F1A-6BCD-4B9B-AD35-D9962B333655}" destId="{CBBC5900-ADE3-42D1-AA0F-A3BF65A56F90}" srcOrd="2" destOrd="0" presId="urn:microsoft.com/office/officeart/2008/layout/LinedList"/>
    <dgm:cxn modelId="{C7951EC9-B74D-4804-8749-8818EAC6C1CC}" type="presParOf" srcId="{AA3E533E-67C2-44A9-8AC2-ED19263955B7}" destId="{96B42F66-48DD-4E48-B804-60652F6145AA}" srcOrd="2" destOrd="0" presId="urn:microsoft.com/office/officeart/2008/layout/LinedList"/>
    <dgm:cxn modelId="{ABD3ACC4-F659-4939-800D-3C90F7BA31F4}" type="presParOf" srcId="{AA3E533E-67C2-44A9-8AC2-ED19263955B7}" destId="{B69EA944-3D7A-4CB1-A84F-06C45E609A4E}" srcOrd="3" destOrd="0" presId="urn:microsoft.com/office/officeart/2008/layout/LinedList"/>
    <dgm:cxn modelId="{DEB1CE0B-D71A-472F-916B-83A04E5059BB}" type="presParOf" srcId="{DE94AE23-B0ED-4E4F-8B22-AB5DE767B668}" destId="{0FA76971-293D-4BEE-B2C1-2AFDDD4DD464}" srcOrd="4" destOrd="0" presId="urn:microsoft.com/office/officeart/2008/layout/LinedList"/>
    <dgm:cxn modelId="{E298BF71-2712-483B-BF33-1BDD42E20A52}" type="presParOf" srcId="{DE94AE23-B0ED-4E4F-8B22-AB5DE767B668}" destId="{AFEA8175-6C0E-4002-90C6-276E51CFE3C8}" srcOrd="5" destOrd="0" presId="urn:microsoft.com/office/officeart/2008/layout/LinedList"/>
    <dgm:cxn modelId="{1EAB7C85-4058-4CCE-9D46-385B9F94C64E}" type="presParOf" srcId="{AFEA8175-6C0E-4002-90C6-276E51CFE3C8}" destId="{392DD458-614A-4F96-BAF6-E1362AF79CB4}" srcOrd="0" destOrd="0" presId="urn:microsoft.com/office/officeart/2008/layout/LinedList"/>
    <dgm:cxn modelId="{770940A9-5ACB-4FBA-BDAD-2ABC2144B752}" type="presParOf" srcId="{AFEA8175-6C0E-4002-90C6-276E51CFE3C8}" destId="{C47B402C-09C0-4705-91CF-65E55DA10EBE}" srcOrd="1" destOrd="0" presId="urn:microsoft.com/office/officeart/2008/layout/LinedList"/>
    <dgm:cxn modelId="{85EAF8EC-E390-44E3-BABC-B7F1DAAE6C8F}" type="presParOf" srcId="{C47B402C-09C0-4705-91CF-65E55DA10EBE}" destId="{7963A505-F775-4F65-BF96-E9CBE32349C4}" srcOrd="0" destOrd="0" presId="urn:microsoft.com/office/officeart/2008/layout/LinedList"/>
    <dgm:cxn modelId="{A1859564-62E2-4BD6-A460-958EF922CD14}" type="presParOf" srcId="{C47B402C-09C0-4705-91CF-65E55DA10EBE}" destId="{1F0553F9-B56A-4C29-9933-E5A03CC4FEB5}" srcOrd="1" destOrd="0" presId="urn:microsoft.com/office/officeart/2008/layout/LinedList"/>
    <dgm:cxn modelId="{6C848524-B0A0-4DB2-BCAF-4695C6D62F33}" type="presParOf" srcId="{1F0553F9-B56A-4C29-9933-E5A03CC4FEB5}" destId="{751544ED-1BF6-46D5-8175-EB39D8DCABB0}" srcOrd="0" destOrd="0" presId="urn:microsoft.com/office/officeart/2008/layout/LinedList"/>
    <dgm:cxn modelId="{CB9B9ABB-3D66-45CC-9B01-EE2592AF7862}" type="presParOf" srcId="{1F0553F9-B56A-4C29-9933-E5A03CC4FEB5}" destId="{C0FBCABB-2643-4970-AC61-36744535E260}" srcOrd="1" destOrd="0" presId="urn:microsoft.com/office/officeart/2008/layout/LinedList"/>
    <dgm:cxn modelId="{4CF7ADBD-9D41-4944-B2FE-67FB219075AB}" type="presParOf" srcId="{1F0553F9-B56A-4C29-9933-E5A03CC4FEB5}" destId="{295C377C-105C-4BD2-9966-F75A5C2531DF}" srcOrd="2" destOrd="0" presId="urn:microsoft.com/office/officeart/2008/layout/LinedList"/>
    <dgm:cxn modelId="{439392F4-5F78-44DA-B677-708B84EB00F4}" type="presParOf" srcId="{C47B402C-09C0-4705-91CF-65E55DA10EBE}" destId="{FEA20414-28C7-4DC8-9770-A0C1EA3BED1A}" srcOrd="2" destOrd="0" presId="urn:microsoft.com/office/officeart/2008/layout/LinedList"/>
    <dgm:cxn modelId="{30CFAB54-E388-49D9-89AE-9E6EC6B0FDCD}" type="presParOf" srcId="{C47B402C-09C0-4705-91CF-65E55DA10EBE}" destId="{FB40678E-33F9-4F16-B9FB-4459D0D7192C}" srcOrd="3" destOrd="0" presId="urn:microsoft.com/office/officeart/2008/layout/LinedList"/>
    <dgm:cxn modelId="{AF1E3AF4-0A82-475F-84FF-4BB65000A6D7}" type="presParOf" srcId="{DE94AE23-B0ED-4E4F-8B22-AB5DE767B668}" destId="{9F78ADC0-84D4-4D27-A03D-B4664075DC1F}" srcOrd="6" destOrd="0" presId="urn:microsoft.com/office/officeart/2008/layout/LinedList"/>
    <dgm:cxn modelId="{8CDE01FA-A831-434E-A7C1-C0CDAA80A99E}" type="presParOf" srcId="{DE94AE23-B0ED-4E4F-8B22-AB5DE767B668}" destId="{8691CF80-F38A-4073-88CC-1C58CF1250C6}" srcOrd="7" destOrd="0" presId="urn:microsoft.com/office/officeart/2008/layout/LinedList"/>
    <dgm:cxn modelId="{E440F9C8-BCD9-4D95-89D5-3ADA05C358C9}" type="presParOf" srcId="{8691CF80-F38A-4073-88CC-1C58CF1250C6}" destId="{D1E70788-8CF7-40D9-B95B-FBAA73E81AC7}" srcOrd="0" destOrd="0" presId="urn:microsoft.com/office/officeart/2008/layout/LinedList"/>
    <dgm:cxn modelId="{0469BE01-B46F-44FE-8124-B211186CBA31}" type="presParOf" srcId="{8691CF80-F38A-4073-88CC-1C58CF1250C6}" destId="{91E7D49E-FFE8-4B43-980A-712E7989B53F}" srcOrd="1" destOrd="0" presId="urn:microsoft.com/office/officeart/2008/layout/LinedList"/>
    <dgm:cxn modelId="{A6C3F77A-1ED7-427A-8277-04B8AF0646EA}" type="presParOf" srcId="{91E7D49E-FFE8-4B43-980A-712E7989B53F}" destId="{DBE9EECF-3E58-45C7-BC15-F7178D0586B9}" srcOrd="0" destOrd="0" presId="urn:microsoft.com/office/officeart/2008/layout/LinedList"/>
    <dgm:cxn modelId="{F30A9771-AA96-4848-B1E1-6657B71B2C5F}" type="presParOf" srcId="{91E7D49E-FFE8-4B43-980A-712E7989B53F}" destId="{B267B699-6062-41BF-9227-D3D16A8692A9}" srcOrd="1" destOrd="0" presId="urn:microsoft.com/office/officeart/2008/layout/LinedList"/>
    <dgm:cxn modelId="{2D2BD649-1706-47F1-8048-BE6CE1358D3E}" type="presParOf" srcId="{B267B699-6062-41BF-9227-D3D16A8692A9}" destId="{B69889EE-B6DF-4EBC-8560-22EA26371ECF}" srcOrd="0" destOrd="0" presId="urn:microsoft.com/office/officeart/2008/layout/LinedList"/>
    <dgm:cxn modelId="{A8705F5A-CE72-4B56-A05B-CF734261A68E}" type="presParOf" srcId="{B267B699-6062-41BF-9227-D3D16A8692A9}" destId="{239D9BBC-57ED-4567-A965-EA017FC30082}" srcOrd="1" destOrd="0" presId="urn:microsoft.com/office/officeart/2008/layout/LinedList"/>
    <dgm:cxn modelId="{252CB31B-7AC2-4925-8DC5-DC4B3184FF48}" type="presParOf" srcId="{B267B699-6062-41BF-9227-D3D16A8692A9}" destId="{DB0941EF-FFD6-45D7-83BD-1AE526A23101}" srcOrd="2" destOrd="0" presId="urn:microsoft.com/office/officeart/2008/layout/LinedList"/>
    <dgm:cxn modelId="{2C8D7206-43A6-4ECB-AA7D-2E346DC080C0}" type="presParOf" srcId="{91E7D49E-FFE8-4B43-980A-712E7989B53F}" destId="{A2BF0EF5-3416-4B81-906C-4041845BC99C}" srcOrd="2" destOrd="0" presId="urn:microsoft.com/office/officeart/2008/layout/LinedList"/>
    <dgm:cxn modelId="{66A8CB07-6EEE-4633-9630-A3BF36436FE6}" type="presParOf" srcId="{91E7D49E-FFE8-4B43-980A-712E7989B53F}" destId="{25EED2F8-09B0-4164-ABF9-2FC87DCA2A7F}" srcOrd="3" destOrd="0" presId="urn:microsoft.com/office/officeart/2008/layout/LinedList"/>
    <dgm:cxn modelId="{26E46C91-9769-4184-BB92-298094F2CD10}" type="presParOf" srcId="{DE94AE23-B0ED-4E4F-8B22-AB5DE767B668}" destId="{B09FAB81-CDD2-4F84-AA7D-D33635CD4B4E}" srcOrd="8" destOrd="0" presId="urn:microsoft.com/office/officeart/2008/layout/LinedList"/>
    <dgm:cxn modelId="{A0164E62-1626-478A-861D-837750CF12BD}" type="presParOf" srcId="{DE94AE23-B0ED-4E4F-8B22-AB5DE767B668}" destId="{CE4BFE31-7C1C-47E2-8254-8137FDC7C7A6}" srcOrd="9" destOrd="0" presId="urn:microsoft.com/office/officeart/2008/layout/LinedList"/>
    <dgm:cxn modelId="{5C6FC6DB-C6A5-4942-BA24-B93F7D36A7B3}" type="presParOf" srcId="{CE4BFE31-7C1C-47E2-8254-8137FDC7C7A6}" destId="{E999F309-76A4-46B2-B092-942B809907DD}" srcOrd="0" destOrd="0" presId="urn:microsoft.com/office/officeart/2008/layout/LinedList"/>
    <dgm:cxn modelId="{71FB1D6F-C1A6-4175-890B-DA637299C577}" type="presParOf" srcId="{CE4BFE31-7C1C-47E2-8254-8137FDC7C7A6}" destId="{361D111C-B375-49E2-89F7-7F7D303BF799}" srcOrd="1" destOrd="0" presId="urn:microsoft.com/office/officeart/2008/layout/LinedList"/>
    <dgm:cxn modelId="{2F0FB3A3-79DD-4570-96C0-08F9100351C8}" type="presParOf" srcId="{361D111C-B375-49E2-89F7-7F7D303BF799}" destId="{87DDEEB4-ED7E-4D09-9D4C-6E52D6B5A80E}" srcOrd="0" destOrd="0" presId="urn:microsoft.com/office/officeart/2008/layout/LinedList"/>
    <dgm:cxn modelId="{B118928B-C975-426B-92A0-E32A4566E3AA}" type="presParOf" srcId="{361D111C-B375-49E2-89F7-7F7D303BF799}" destId="{2B0690D4-FF90-4255-A3A2-FC44F13F2202}" srcOrd="1" destOrd="0" presId="urn:microsoft.com/office/officeart/2008/layout/LinedList"/>
    <dgm:cxn modelId="{8CBA29F3-D438-47F9-A17A-70F75AF92E58}" type="presParOf" srcId="{2B0690D4-FF90-4255-A3A2-FC44F13F2202}" destId="{70DA0FE6-FF85-446F-ADAF-288BE92C45CB}" srcOrd="0" destOrd="0" presId="urn:microsoft.com/office/officeart/2008/layout/LinedList"/>
    <dgm:cxn modelId="{F8820763-3A45-4A4C-9201-E2194CD3C38C}" type="presParOf" srcId="{2B0690D4-FF90-4255-A3A2-FC44F13F2202}" destId="{3A924080-88C9-4D21-B7BF-A3A55C5D56F1}" srcOrd="1" destOrd="0" presId="urn:microsoft.com/office/officeart/2008/layout/LinedList"/>
    <dgm:cxn modelId="{E17D54AA-9972-4F67-8D27-AECCF53D5278}" type="presParOf" srcId="{2B0690D4-FF90-4255-A3A2-FC44F13F2202}" destId="{4A4C097A-9D2B-49F3-BBE9-8077D7E9FDBB}" srcOrd="2" destOrd="0" presId="urn:microsoft.com/office/officeart/2008/layout/LinedList"/>
    <dgm:cxn modelId="{DFE098E0-7532-4916-AAC5-76738B62B76D}" type="presParOf" srcId="{361D111C-B375-49E2-89F7-7F7D303BF799}" destId="{A5AC3C03-5401-4839-926E-6B193D9B6990}" srcOrd="2" destOrd="0" presId="urn:microsoft.com/office/officeart/2008/layout/LinedList"/>
    <dgm:cxn modelId="{846099E9-CE04-48D7-ABE5-695B4A564F95}" type="presParOf" srcId="{361D111C-B375-49E2-89F7-7F7D303BF799}" destId="{C9B6FB65-3B00-4BA9-89F5-06801477DDC4}" srcOrd="3" destOrd="0" presId="urn:microsoft.com/office/officeart/2008/layout/LinedList"/>
    <dgm:cxn modelId="{4238DDCC-937B-49B2-9053-6C2DE85E4610}" type="presParOf" srcId="{DE94AE23-B0ED-4E4F-8B22-AB5DE767B668}" destId="{38955BC0-9AE5-4838-8539-57C13813FA33}" srcOrd="10" destOrd="0" presId="urn:microsoft.com/office/officeart/2008/layout/LinedList"/>
    <dgm:cxn modelId="{62D807B9-D004-4B14-AC48-820A1445BAF6}" type="presParOf" srcId="{DE94AE23-B0ED-4E4F-8B22-AB5DE767B668}" destId="{43ACB8F1-2424-4703-82CB-0CC90B126038}" srcOrd="11" destOrd="0" presId="urn:microsoft.com/office/officeart/2008/layout/LinedList"/>
    <dgm:cxn modelId="{3ECE2C48-ADE9-4399-B253-CF99355EB373}" type="presParOf" srcId="{43ACB8F1-2424-4703-82CB-0CC90B126038}" destId="{70B63451-BA48-4638-8E29-C82E40650C03}" srcOrd="0" destOrd="0" presId="urn:microsoft.com/office/officeart/2008/layout/LinedList"/>
    <dgm:cxn modelId="{5666F4DD-CBB1-4061-83A9-F162E0D38CFE}" type="presParOf" srcId="{43ACB8F1-2424-4703-82CB-0CC90B126038}" destId="{8E0D51BF-BA24-4968-9704-D57F94082F1A}" srcOrd="1" destOrd="0" presId="urn:microsoft.com/office/officeart/2008/layout/LinedList"/>
    <dgm:cxn modelId="{1FAF9F22-5A23-4E23-953E-268893425DDD}" type="presParOf" srcId="{8E0D51BF-BA24-4968-9704-D57F94082F1A}" destId="{C940739F-B28F-44A1-83EE-B67318BEDC41}" srcOrd="0" destOrd="0" presId="urn:microsoft.com/office/officeart/2008/layout/LinedList"/>
    <dgm:cxn modelId="{CEA87EB6-E61B-4897-98CE-58BBD03B1D96}" type="presParOf" srcId="{8E0D51BF-BA24-4968-9704-D57F94082F1A}" destId="{0B9A960C-1E98-491C-8D7E-6295F7614BBC}" srcOrd="1" destOrd="0" presId="urn:microsoft.com/office/officeart/2008/layout/LinedList"/>
    <dgm:cxn modelId="{DAD04705-AAB5-46E6-A72F-2B2FDF4DD4A9}" type="presParOf" srcId="{0B9A960C-1E98-491C-8D7E-6295F7614BBC}" destId="{4F574E5A-0010-4E0C-BA42-848BAA5563A5}" srcOrd="0" destOrd="0" presId="urn:microsoft.com/office/officeart/2008/layout/LinedList"/>
    <dgm:cxn modelId="{E8A88165-AF58-47CA-8FAF-7F8662783603}" type="presParOf" srcId="{0B9A960C-1E98-491C-8D7E-6295F7614BBC}" destId="{C6262BB0-CEB9-429B-8D36-3EC288E4C0FF}" srcOrd="1" destOrd="0" presId="urn:microsoft.com/office/officeart/2008/layout/LinedList"/>
    <dgm:cxn modelId="{751C46C2-0802-4040-A426-1D56862FA295}" type="presParOf" srcId="{0B9A960C-1E98-491C-8D7E-6295F7614BBC}" destId="{0ABF8766-855F-4D77-9465-DC2ECEFFB993}" srcOrd="2" destOrd="0" presId="urn:microsoft.com/office/officeart/2008/layout/LinedList"/>
    <dgm:cxn modelId="{BF8401B5-AB44-4F2D-ACAC-D911BDD7B0B5}" type="presParOf" srcId="{8E0D51BF-BA24-4968-9704-D57F94082F1A}" destId="{28EA6D71-8CB6-44F7-BFE1-2602B7ABA14E}" srcOrd="2" destOrd="0" presId="urn:microsoft.com/office/officeart/2008/layout/LinedList"/>
    <dgm:cxn modelId="{FF7E3B18-DA17-4300-9B64-6FDFAE2C7C91}" type="presParOf" srcId="{8E0D51BF-BA24-4968-9704-D57F94082F1A}" destId="{93E08DFB-7E19-4E00-A984-6B41D8F3485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6CD9A-69D3-45F5-9C9E-0E28D9EAAEB6}">
      <dsp:nvSpPr>
        <dsp:cNvPr id="0" name=""/>
        <dsp:cNvSpPr/>
      </dsp:nvSpPr>
      <dsp:spPr>
        <a:xfrm>
          <a:off x="0" y="2076"/>
          <a:ext cx="508005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A095FE-B485-42F1-9347-0FED0232646C}">
      <dsp:nvSpPr>
        <dsp:cNvPr id="0" name=""/>
        <dsp:cNvSpPr/>
      </dsp:nvSpPr>
      <dsp:spPr>
        <a:xfrm>
          <a:off x="0" y="2076"/>
          <a:ext cx="1016011" cy="70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/>
              <a:ea typeface="+mn-ea"/>
              <a:cs typeface="+mn-cs"/>
            </a:rPr>
            <a:t>Lead</a:t>
          </a:r>
        </a:p>
      </dsp:txBody>
      <dsp:txXfrm>
        <a:off x="0" y="2076"/>
        <a:ext cx="1016011" cy="708094"/>
      </dsp:txXfrm>
    </dsp:sp>
    <dsp:sp modelId="{E02E897A-D4E2-4537-87D9-8C6AC3A3EB92}">
      <dsp:nvSpPr>
        <dsp:cNvPr id="0" name=""/>
        <dsp:cNvSpPr/>
      </dsp:nvSpPr>
      <dsp:spPr>
        <a:xfrm>
          <a:off x="1440549" y="18288"/>
          <a:ext cx="3516998" cy="64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Lead projects over $5M from planning through construction and turnover. </a:t>
          </a:r>
        </a:p>
      </dsp:txBody>
      <dsp:txXfrm>
        <a:off x="1440549" y="18288"/>
        <a:ext cx="3516998" cy="643093"/>
      </dsp:txXfrm>
    </dsp:sp>
    <dsp:sp modelId="{3F76F00F-1124-4D48-B70E-491C94C4F8AA}">
      <dsp:nvSpPr>
        <dsp:cNvPr id="0" name=""/>
        <dsp:cNvSpPr/>
      </dsp:nvSpPr>
      <dsp:spPr>
        <a:xfrm>
          <a:off x="1016010" y="677324"/>
          <a:ext cx="406404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493C47C-284A-4B3E-9B3F-4F9E863F5DAB}">
      <dsp:nvSpPr>
        <dsp:cNvPr id="0" name=""/>
        <dsp:cNvSpPr/>
      </dsp:nvSpPr>
      <dsp:spPr>
        <a:xfrm>
          <a:off x="0" y="710170"/>
          <a:ext cx="508005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AEFA45-473E-4D97-AF48-C355BF9E2D5D}">
      <dsp:nvSpPr>
        <dsp:cNvPr id="0" name=""/>
        <dsp:cNvSpPr/>
      </dsp:nvSpPr>
      <dsp:spPr>
        <a:xfrm>
          <a:off x="0" y="710170"/>
          <a:ext cx="1016011" cy="70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/>
              <a:ea typeface="+mn-ea"/>
              <a:cs typeface="+mn-cs"/>
            </a:rPr>
            <a:t>Conduct</a:t>
          </a:r>
        </a:p>
      </dsp:txBody>
      <dsp:txXfrm>
        <a:off x="0" y="710170"/>
        <a:ext cx="1016011" cy="708094"/>
      </dsp:txXfrm>
    </dsp:sp>
    <dsp:sp modelId="{B104564D-F6EC-4EFD-8877-FC3FD3F6EAB0}">
      <dsp:nvSpPr>
        <dsp:cNvPr id="0" name=""/>
        <dsp:cNvSpPr/>
      </dsp:nvSpPr>
      <dsp:spPr>
        <a:xfrm>
          <a:off x="1390342" y="753212"/>
          <a:ext cx="3587025" cy="64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Conduct facility condition assessments on a 3-year cycle. </a:t>
          </a:r>
        </a:p>
      </dsp:txBody>
      <dsp:txXfrm>
        <a:off x="1390342" y="753212"/>
        <a:ext cx="3587025" cy="643093"/>
      </dsp:txXfrm>
    </dsp:sp>
    <dsp:sp modelId="{96B42F66-48DD-4E48-B804-60652F6145AA}">
      <dsp:nvSpPr>
        <dsp:cNvPr id="0" name=""/>
        <dsp:cNvSpPr/>
      </dsp:nvSpPr>
      <dsp:spPr>
        <a:xfrm>
          <a:off x="1016010" y="1385418"/>
          <a:ext cx="406404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FA76971-293D-4BEE-B2C1-2AFDDD4DD464}">
      <dsp:nvSpPr>
        <dsp:cNvPr id="0" name=""/>
        <dsp:cNvSpPr/>
      </dsp:nvSpPr>
      <dsp:spPr>
        <a:xfrm>
          <a:off x="0" y="1418264"/>
          <a:ext cx="5080055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2DD458-614A-4F96-BAF6-E1362AF79CB4}">
      <dsp:nvSpPr>
        <dsp:cNvPr id="0" name=""/>
        <dsp:cNvSpPr/>
      </dsp:nvSpPr>
      <dsp:spPr>
        <a:xfrm>
          <a:off x="0" y="1418264"/>
          <a:ext cx="1016011" cy="70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/>
              <a:ea typeface="+mn-ea"/>
              <a:cs typeface="+mn-cs"/>
            </a:rPr>
            <a:t>Provide</a:t>
          </a:r>
        </a:p>
      </dsp:txBody>
      <dsp:txXfrm>
        <a:off x="0" y="1418264"/>
        <a:ext cx="1016011" cy="708094"/>
      </dsp:txXfrm>
    </dsp:sp>
    <dsp:sp modelId="{C0FBCABB-2643-4970-AC61-36744535E260}">
      <dsp:nvSpPr>
        <dsp:cNvPr id="0" name=""/>
        <dsp:cNvSpPr/>
      </dsp:nvSpPr>
      <dsp:spPr>
        <a:xfrm>
          <a:off x="1386355" y="1500027"/>
          <a:ext cx="3693699" cy="64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Provide policy and operational oversight of the Maximo system. </a:t>
          </a:r>
        </a:p>
      </dsp:txBody>
      <dsp:txXfrm>
        <a:off x="1386355" y="1500027"/>
        <a:ext cx="3693699" cy="643093"/>
      </dsp:txXfrm>
    </dsp:sp>
    <dsp:sp modelId="{FEA20414-28C7-4DC8-9770-A0C1EA3BED1A}">
      <dsp:nvSpPr>
        <dsp:cNvPr id="0" name=""/>
        <dsp:cNvSpPr/>
      </dsp:nvSpPr>
      <dsp:spPr>
        <a:xfrm>
          <a:off x="1016010" y="2093512"/>
          <a:ext cx="406404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9F78ADC0-84D4-4D27-A03D-B4664075DC1F}">
      <dsp:nvSpPr>
        <dsp:cNvPr id="0" name=""/>
        <dsp:cNvSpPr/>
      </dsp:nvSpPr>
      <dsp:spPr>
        <a:xfrm>
          <a:off x="0" y="2126359"/>
          <a:ext cx="5080055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1E70788-8CF7-40D9-B95B-FBAA73E81AC7}">
      <dsp:nvSpPr>
        <dsp:cNvPr id="0" name=""/>
        <dsp:cNvSpPr/>
      </dsp:nvSpPr>
      <dsp:spPr>
        <a:xfrm>
          <a:off x="0" y="2126359"/>
          <a:ext cx="1016011" cy="70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/>
              <a:ea typeface="+mn-ea"/>
              <a:cs typeface="+mn-cs"/>
            </a:rPr>
            <a:t>Assist</a:t>
          </a:r>
        </a:p>
      </dsp:txBody>
      <dsp:txXfrm>
        <a:off x="0" y="2126359"/>
        <a:ext cx="1016011" cy="708094"/>
      </dsp:txXfrm>
    </dsp:sp>
    <dsp:sp modelId="{239D9BBC-57ED-4567-A965-EA017FC30082}">
      <dsp:nvSpPr>
        <dsp:cNvPr id="0" name=""/>
        <dsp:cNvSpPr/>
      </dsp:nvSpPr>
      <dsp:spPr>
        <a:xfrm>
          <a:off x="1393652" y="2169401"/>
          <a:ext cx="3537934" cy="64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Assist with project scoping, cost estimating, and emergency repair response.</a:t>
          </a:r>
        </a:p>
      </dsp:txBody>
      <dsp:txXfrm>
        <a:off x="1393652" y="2169401"/>
        <a:ext cx="3537934" cy="643093"/>
      </dsp:txXfrm>
    </dsp:sp>
    <dsp:sp modelId="{A2BF0EF5-3416-4B81-906C-4041845BC99C}">
      <dsp:nvSpPr>
        <dsp:cNvPr id="0" name=""/>
        <dsp:cNvSpPr/>
      </dsp:nvSpPr>
      <dsp:spPr>
        <a:xfrm>
          <a:off x="1016010" y="2801606"/>
          <a:ext cx="4064044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09FAB81-CDD2-4F84-AA7D-D33635CD4B4E}">
      <dsp:nvSpPr>
        <dsp:cNvPr id="0" name=""/>
        <dsp:cNvSpPr/>
      </dsp:nvSpPr>
      <dsp:spPr>
        <a:xfrm>
          <a:off x="0" y="2834453"/>
          <a:ext cx="5080055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99F309-76A4-46B2-B092-942B809907DD}">
      <dsp:nvSpPr>
        <dsp:cNvPr id="0" name=""/>
        <dsp:cNvSpPr/>
      </dsp:nvSpPr>
      <dsp:spPr>
        <a:xfrm>
          <a:off x="0" y="2834453"/>
          <a:ext cx="1289023" cy="70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/>
              <a:ea typeface="+mn-ea"/>
              <a:cs typeface="+mn-cs"/>
            </a:rPr>
            <a:t>Allocate &amp; Manage</a:t>
          </a:r>
        </a:p>
      </dsp:txBody>
      <dsp:txXfrm>
        <a:off x="0" y="2834453"/>
        <a:ext cx="1289023" cy="708094"/>
      </dsp:txXfrm>
    </dsp:sp>
    <dsp:sp modelId="{3A924080-88C9-4D21-B7BF-A3A55C5D56F1}">
      <dsp:nvSpPr>
        <dsp:cNvPr id="0" name=""/>
        <dsp:cNvSpPr/>
      </dsp:nvSpPr>
      <dsp:spPr>
        <a:xfrm>
          <a:off x="1357039" y="2866607"/>
          <a:ext cx="3722912" cy="64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Allocate and manage Facility Improvement and Repair (FI&amp;R) funds aligned with school safety and educational mission </a:t>
          </a:r>
        </a:p>
      </dsp:txBody>
      <dsp:txXfrm>
        <a:off x="1357039" y="2866607"/>
        <a:ext cx="3722912" cy="643093"/>
      </dsp:txXfrm>
    </dsp:sp>
    <dsp:sp modelId="{A5AC3C03-5401-4839-926E-6B193D9B6990}">
      <dsp:nvSpPr>
        <dsp:cNvPr id="0" name=""/>
        <dsp:cNvSpPr/>
      </dsp:nvSpPr>
      <dsp:spPr>
        <a:xfrm>
          <a:off x="1289023" y="3509701"/>
          <a:ext cx="3627476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8955BC0-9AE5-4838-8539-57C13813FA33}">
      <dsp:nvSpPr>
        <dsp:cNvPr id="0" name=""/>
        <dsp:cNvSpPr/>
      </dsp:nvSpPr>
      <dsp:spPr>
        <a:xfrm>
          <a:off x="0" y="3542547"/>
          <a:ext cx="508005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0B63451-BA48-4638-8E29-C82E40650C03}">
      <dsp:nvSpPr>
        <dsp:cNvPr id="0" name=""/>
        <dsp:cNvSpPr/>
      </dsp:nvSpPr>
      <dsp:spPr>
        <a:xfrm>
          <a:off x="0" y="3542547"/>
          <a:ext cx="1270933" cy="708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/>
              <a:ea typeface="+mn-ea"/>
              <a:cs typeface="+mn-cs"/>
            </a:rPr>
            <a:t>Coordinate</a:t>
          </a:r>
        </a:p>
      </dsp:txBody>
      <dsp:txXfrm>
        <a:off x="0" y="3542547"/>
        <a:ext cx="1270933" cy="708094"/>
      </dsp:txXfrm>
    </dsp:sp>
    <dsp:sp modelId="{C6262BB0-CEB9-429B-8D36-3EC288E4C0FF}">
      <dsp:nvSpPr>
        <dsp:cNvPr id="0" name=""/>
        <dsp:cNvSpPr/>
      </dsp:nvSpPr>
      <dsp:spPr>
        <a:xfrm>
          <a:off x="1342297" y="3574701"/>
          <a:ext cx="3496845" cy="643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Coordinate with BIE and schools to prioritize and execute facility improvements. </a:t>
          </a:r>
        </a:p>
      </dsp:txBody>
      <dsp:txXfrm>
        <a:off x="1342297" y="3574701"/>
        <a:ext cx="3496845" cy="643093"/>
      </dsp:txXfrm>
    </dsp:sp>
    <dsp:sp modelId="{28EA6D71-8CB6-44F7-BFE1-2602B7ABA14E}">
      <dsp:nvSpPr>
        <dsp:cNvPr id="0" name=""/>
        <dsp:cNvSpPr/>
      </dsp:nvSpPr>
      <dsp:spPr>
        <a:xfrm>
          <a:off x="1270933" y="4217795"/>
          <a:ext cx="3806072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20612-2267-4B6E-8073-CF95BD52DC1A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BF439-7E15-42F3-B6E4-248E1AC87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1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19A221-A1EC-FE48-AD80-C02645E47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F439-7E15-42F3-B6E4-248E1AC872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F439-7E15-42F3-B6E4-248E1AC872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53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AB359-B657-9C41-8364-56C52F72A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8D8127-04CC-DD0C-B80A-2E0A8D4A3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21AE8-A68B-8D58-E32A-139C3CFB4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E5660-2001-03B0-CD6E-FA7573814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BF439-7E15-42F3-B6E4-248E1AC872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2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D3A5BA9-2CE5-47EE-DCEC-65F0EBD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79" y="624238"/>
            <a:ext cx="7035626" cy="9385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163104-7D45-2639-3045-728163DBB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79" y="1854522"/>
            <a:ext cx="7035627" cy="4062184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D4861063-0785-1809-8EBF-01C7F52457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Subheading, 1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l of the U.S. Department of the Interior in all black">
            <a:extLst>
              <a:ext uri="{FF2B5EF4-FFF2-40B4-BE49-F238E27FC236}">
                <a16:creationId xmlns:a16="http://schemas.microsoft.com/office/drawing/2014/main" id="{3C5F492D-922F-2928-C987-BA3DEC10EA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078" y="1015307"/>
            <a:ext cx="1004750" cy="10047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AEB2C9-0AA1-438B-2822-47814CB899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6414" y="2810985"/>
            <a:ext cx="5883322" cy="1402349"/>
          </a:xfrm>
        </p:spPr>
        <p:txBody>
          <a:bodyPr lIns="0" tIns="0" rIns="0" bIns="0" anchor="t" anchorCtr="0">
            <a:no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35039B6-537E-B2DE-1164-278E5868FC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125" y="4274690"/>
            <a:ext cx="5864225" cy="7477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5D8F64-8BB8-5014-D92F-9C590B122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6078" y="5325103"/>
            <a:ext cx="2672983" cy="335601"/>
          </a:xfrm>
          <a:noFill/>
          <a:ln>
            <a:solidFill>
              <a:srgbClr val="3B1203"/>
            </a:solidFill>
          </a:ln>
        </p:spPr>
        <p:txBody>
          <a:bodyPr lIns="0" tIns="82296" rIns="0" bIns="0">
            <a:noAutofit/>
          </a:bodyPr>
          <a:lstStyle>
            <a:lvl1pPr marL="0" indent="0" algn="ctr">
              <a:buNone/>
              <a:defRPr sz="1400" spc="200" baseline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66F04E9-CD30-4F84-34C5-0E65400ED0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078" y="5963991"/>
            <a:ext cx="5883275" cy="3356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9369D4C-2C8B-E01D-1D7F-97B6D47C83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078" y="2473834"/>
            <a:ext cx="5883323" cy="1896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spc="200" baseline="0"/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059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l of the U.S. Department of the Interior in color">
            <a:extLst>
              <a:ext uri="{FF2B5EF4-FFF2-40B4-BE49-F238E27FC236}">
                <a16:creationId xmlns:a16="http://schemas.microsoft.com/office/drawing/2014/main" id="{D84D1B87-758D-6FCD-80E7-E90502B018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10413" y="1074829"/>
            <a:ext cx="1971173" cy="19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524F18-7DCB-CCEF-5B85-E6755F406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80" y="624238"/>
            <a:ext cx="7035626" cy="9385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B451C1-78D8-A6D4-FBA7-9897E117C9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32379" y="1857699"/>
            <a:ext cx="4956323" cy="405900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8F593-2506-DB41-4603-7042D8AC053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6485" y="1857699"/>
            <a:ext cx="4956323" cy="405900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F8CDE6BA-0D2A-69C0-708B-B03DDA6F674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4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Text Boxes with Sub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98D577E-998C-8741-8DF5-16BFECDD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79" y="624238"/>
            <a:ext cx="7035626" cy="9385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EED2A-B01E-93D9-3B4D-4589F0341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2378" y="1859576"/>
            <a:ext cx="4956323" cy="358316"/>
          </a:xfrm>
          <a:solidFill>
            <a:schemeClr val="bg1">
              <a:lumMod val="85000"/>
            </a:schemeClr>
          </a:solidFill>
        </p:spPr>
        <p:txBody>
          <a:bodyPr lIns="91440" tIns="45720" rIns="91440" bIns="0" anchor="ctr" anchorCtr="0">
            <a:noAutofit/>
          </a:bodyPr>
          <a:lstStyle>
            <a:lvl1pPr marL="0" indent="0">
              <a:buNone/>
              <a:defRPr sz="1800" b="1" spc="200" baseline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E1A5FD-6D03-D8A5-E186-CEDC94ABCB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32378" y="2400488"/>
            <a:ext cx="4956323" cy="351621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75668F8-8897-0D4A-6910-84541ED2E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6484" y="1859576"/>
            <a:ext cx="4956323" cy="358316"/>
          </a:xfrm>
          <a:solidFill>
            <a:schemeClr val="bg1">
              <a:lumMod val="85000"/>
            </a:schemeClr>
          </a:solidFill>
        </p:spPr>
        <p:txBody>
          <a:bodyPr lIns="91440" tIns="45720" rIns="91440" bIns="0" anchor="ctr" anchorCtr="0">
            <a:noAutofit/>
          </a:bodyPr>
          <a:lstStyle>
            <a:lvl1pPr marL="0" indent="0">
              <a:buNone/>
              <a:defRPr sz="1800" b="1" spc="200" baseline="0"/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D9DF053-5E26-7337-BC61-E9D94F5E6B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6484" y="2400488"/>
            <a:ext cx="4956323" cy="351621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19">
            <a:extLst>
              <a:ext uri="{FF2B5EF4-FFF2-40B4-BE49-F238E27FC236}">
                <a16:creationId xmlns:a16="http://schemas.microsoft.com/office/drawing/2014/main" id="{E41C1F11-0189-E005-60D8-1F3E2936E7C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2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2 Pictur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E9CC92-6688-2A48-071C-E6871AA21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79" y="624238"/>
            <a:ext cx="7035626" cy="9385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BB4112-F73F-A044-88B3-D77723C3D3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2379" y="1889125"/>
            <a:ext cx="4957085" cy="251786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09DBB64-46D1-D0D5-D825-628C5985EA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2379" y="4411843"/>
            <a:ext cx="4957084" cy="1509713"/>
          </a:xfrm>
          <a:solidFill>
            <a:schemeClr val="bg1">
              <a:lumMod val="85000"/>
            </a:schemeClr>
          </a:solidFill>
        </p:spPr>
        <p:txBody>
          <a:bodyPr lIns="182880" tIns="91440" rIns="182880" bIns="13716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CDE8A80-CD10-5058-890F-4B67FB5C59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64134" y="1889125"/>
            <a:ext cx="4956323" cy="251786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6110914-318B-B12E-7ADE-B75C06804D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64134" y="4411843"/>
            <a:ext cx="4956323" cy="1509713"/>
          </a:xfrm>
          <a:solidFill>
            <a:schemeClr val="bg1">
              <a:lumMod val="85000"/>
            </a:schemeClr>
          </a:solidFill>
        </p:spPr>
        <p:txBody>
          <a:bodyPr lIns="182880" tIns="91440" rIns="182880" bIns="18288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9">
            <a:extLst>
              <a:ext uri="{FF2B5EF4-FFF2-40B4-BE49-F238E27FC236}">
                <a16:creationId xmlns:a16="http://schemas.microsoft.com/office/drawing/2014/main" id="{FAD3DD0C-E891-5C36-14B1-7D4C631D56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76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3 Pictur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26BB0B-7FBA-FE22-4976-CD73928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79" y="624238"/>
            <a:ext cx="7035626" cy="9385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BB4112-F73F-A044-88B3-D77723C3D3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2379" y="1889125"/>
            <a:ext cx="3137229" cy="2513882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09DBB64-46D1-D0D5-D825-628C5985EA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2379" y="4403006"/>
            <a:ext cx="3137229" cy="1513699"/>
          </a:xfrm>
          <a:solidFill>
            <a:schemeClr val="bg1">
              <a:lumMod val="85000"/>
            </a:schemeClr>
          </a:solidFill>
        </p:spPr>
        <p:txBody>
          <a:bodyPr lIns="182880" tIns="91440" rIns="182880" bIns="9144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CDE8A80-CD10-5058-890F-4B67FB5C59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95665" y="1889125"/>
            <a:ext cx="3136747" cy="2513882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6110914-318B-B12E-7ADE-B75C06804D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90981" y="4403006"/>
            <a:ext cx="3143313" cy="1513699"/>
          </a:xfrm>
          <a:solidFill>
            <a:schemeClr val="bg1">
              <a:lumMod val="85000"/>
            </a:schemeClr>
          </a:solidFill>
        </p:spPr>
        <p:txBody>
          <a:bodyPr lIns="182880" tIns="91440" rIns="182880" bIns="9144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7D0E30AC-BF5D-C089-8F69-A2A16BA9EE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58470" y="1889125"/>
            <a:ext cx="3140509" cy="2513882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DC5DC29-A238-210E-CA33-7822431D48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55667" y="4403006"/>
            <a:ext cx="3143313" cy="1513699"/>
          </a:xfrm>
          <a:solidFill>
            <a:schemeClr val="bg1">
              <a:lumMod val="85000"/>
            </a:schemeClr>
          </a:solidFill>
        </p:spPr>
        <p:txBody>
          <a:bodyPr lIns="182880" tIns="91440" rIns="182880" bIns="9144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7D5D8A9A-BE8F-EDFD-9A2A-F45DE98E97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6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3 Icons, Text Boxes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D371F9E-DE18-2394-846E-8ECCF47F3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79" y="624238"/>
            <a:ext cx="7035626" cy="93858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09DBB64-46D1-D0D5-D825-628C5985EA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32379" y="2756087"/>
            <a:ext cx="3061537" cy="1102359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5DE90E2D-F0EE-4E1C-41BA-5C34FE83110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2379" y="4018461"/>
            <a:ext cx="3061537" cy="1904119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86110914-318B-B12E-7ADE-B75C06804D5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45580" y="2750212"/>
            <a:ext cx="3061537" cy="1102359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0737570-F71B-1D24-42A0-DFD4606851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45579" y="4012586"/>
            <a:ext cx="3061537" cy="1904119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DC5DC29-A238-210E-CA33-7822431D48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8781" y="2750212"/>
            <a:ext cx="3067474" cy="1102359"/>
          </a:xfrm>
          <a:noFill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366C9CEE-B03E-40D6-C467-4DF42779B5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58780" y="4012586"/>
            <a:ext cx="3067474" cy="190411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9">
            <a:extLst>
              <a:ext uri="{FF2B5EF4-FFF2-40B4-BE49-F238E27FC236}">
                <a16:creationId xmlns:a16="http://schemas.microsoft.com/office/drawing/2014/main" id="{7D5D8A9A-BE8F-EDFD-9A2A-F45DE98E97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77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6 Icons an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ABEF27D-492C-E665-4DAE-7AE7916360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2379" y="1392070"/>
            <a:ext cx="3212782" cy="17568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600" b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AFCE575B-F7DC-6977-274B-B7B60180C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0374" y="1392070"/>
            <a:ext cx="3212782" cy="17568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600" b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1435E9E4-422E-270B-40D5-AEB3FDE250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8369" y="1392070"/>
            <a:ext cx="3212782" cy="17568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6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r>
              <a:rPr lang="en-US"/>
              <a:t>Text here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EA1523A-E218-ED0D-C33B-8DC1C8A980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32379" y="4168724"/>
            <a:ext cx="3212782" cy="17568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600" b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200E1D5-0078-67C7-29C2-3631792F42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0374" y="4168724"/>
            <a:ext cx="3212782" cy="17568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600" b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1E0E5FE-161E-F4BB-02A0-F8BAB8FF988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28369" y="4168724"/>
            <a:ext cx="3212782" cy="17568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None/>
              <a:defRPr sz="16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HEADLINE</a:t>
            </a:r>
          </a:p>
          <a:p>
            <a:pPr lvl="0"/>
            <a:r>
              <a:rPr lang="en-US"/>
              <a:t>Text here</a:t>
            </a:r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BC390A9D-3E67-4CE4-BB18-5DA97E168A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5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38EEBA-A583-2B46-0077-01E173D742CB}"/>
              </a:ext>
            </a:extLst>
          </p:cNvPr>
          <p:cNvSpPr/>
          <p:nvPr userDrawn="1"/>
        </p:nvSpPr>
        <p:spPr>
          <a:xfrm>
            <a:off x="0" y="137711"/>
            <a:ext cx="12047415" cy="6325082"/>
          </a:xfrm>
          <a:prstGeom prst="rect">
            <a:avLst/>
          </a:prstGeom>
          <a:noFill/>
          <a:ln w="19050">
            <a:solidFill>
              <a:srgbClr val="EBD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9">
            <a:extLst>
              <a:ext uri="{FF2B5EF4-FFF2-40B4-BE49-F238E27FC236}">
                <a16:creationId xmlns:a16="http://schemas.microsoft.com/office/drawing/2014/main" id="{94A89BB8-3C8A-4A69-3D51-FD24AAD5F6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3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8DF5C-67A3-479E-96B5-08D1A6B92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079" y="2099230"/>
            <a:ext cx="5688176" cy="1942843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498B803-C7CA-1322-BD84-CAF2F552203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6077" y="4157373"/>
            <a:ext cx="5688177" cy="338554"/>
          </a:xfrm>
          <a:noFill/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400" spc="2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9783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B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C7BD0-7749-D3CA-A586-0CABEB79F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59DDD-CB93-0D80-5B68-0D7C25176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A3945E8-A53B-DC6B-67B6-178EF2641696}"/>
              </a:ext>
            </a:extLst>
          </p:cNvPr>
          <p:cNvSpPr txBox="1">
            <a:spLocks/>
          </p:cNvSpPr>
          <p:nvPr userDrawn="1"/>
        </p:nvSpPr>
        <p:spPr>
          <a:xfrm>
            <a:off x="140676" y="6622808"/>
            <a:ext cx="9003323" cy="131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 spc="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DEPARTMENT OF THE INTERIOR  |  OFFICE OF THE SECRETARY</a:t>
            </a:r>
          </a:p>
        </p:txBody>
      </p:sp>
      <p:sp>
        <p:nvSpPr>
          <p:cNvPr id="14" name="Slide Number Placeholder 19">
            <a:extLst>
              <a:ext uri="{FF2B5EF4-FFF2-40B4-BE49-F238E27FC236}">
                <a16:creationId xmlns:a16="http://schemas.microsoft.com/office/drawing/2014/main" id="{5754A507-3ED2-0981-ED78-391B9E327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4215" y="6622808"/>
            <a:ext cx="2743200" cy="13335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912FBC8-EBEB-DC45-9BF7-EB63D153F6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963C20-8901-898A-CA75-F2E6B1134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79561" y="4550"/>
            <a:ext cx="1107890" cy="1099157"/>
          </a:xfrm>
          <a:prstGeom prst="rect">
            <a:avLst/>
          </a:prstGeom>
          <a:solidFill>
            <a:srgbClr val="EBDBC4"/>
          </a:solidFill>
          <a:ln w="19050">
            <a:solidFill>
              <a:srgbClr val="EBD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33EEBC-A04B-5B7B-C66F-9A9D30FEB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23228" y="135191"/>
            <a:ext cx="826537" cy="8146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7D66F8-18C0-252D-0352-FE015796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7711"/>
            <a:ext cx="407772" cy="6325082"/>
          </a:xfrm>
          <a:prstGeom prst="rect">
            <a:avLst/>
          </a:prstGeom>
          <a:solidFill>
            <a:srgbClr val="EBDBC4"/>
          </a:solidFill>
          <a:ln w="19050">
            <a:solidFill>
              <a:srgbClr val="EBD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E6BF45-07A0-8D81-D6E5-06D65159D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7711"/>
            <a:ext cx="12047415" cy="6325082"/>
          </a:xfrm>
          <a:prstGeom prst="rect">
            <a:avLst/>
          </a:prstGeom>
          <a:noFill/>
          <a:ln w="19050">
            <a:solidFill>
              <a:srgbClr val="EBD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4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william.kehoe@bi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aniel.benitez@bia.gov" TargetMode="External"/><Relationship Id="rId5" Type="http://schemas.openxmlformats.org/officeDocument/2006/relationships/hyperlink" Target="mailto:Ahmed.Zaki@bia.gov" TargetMode="External"/><Relationship Id="rId4" Type="http://schemas.openxmlformats.org/officeDocument/2006/relationships/hyperlink" Target="mailto:brian.johns@bia.gov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herpie.typepad.com/motherpie/2009/02/the-proper-thankyou-note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084502-AC5F-FB51-70F5-138620A4C8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572" y="5286848"/>
            <a:ext cx="5864225" cy="747712"/>
          </a:xfrm>
        </p:spPr>
        <p:txBody>
          <a:bodyPr anchor="ctr"/>
          <a:lstStyle/>
          <a:p>
            <a:r>
              <a:rPr lang="en-US" sz="1400" dirty="0"/>
              <a:t>Gary Mosesman</a:t>
            </a:r>
          </a:p>
          <a:p>
            <a:r>
              <a:rPr lang="en-US" sz="1400" dirty="0"/>
              <a:t>Division Chief, DFMC</a:t>
            </a:r>
          </a:p>
          <a:p>
            <a:endParaRPr lang="en-US" sz="1400" dirty="0"/>
          </a:p>
          <a:p>
            <a:r>
              <a:rPr lang="en-US" sz="1400" dirty="0"/>
              <a:t> </a:t>
            </a:r>
            <a:endParaRPr lang="en-US" sz="1400" dirty="0"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B38AD-9762-09DE-433B-862A889F4F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522" y="4499460"/>
            <a:ext cx="2672983" cy="335601"/>
          </a:xfrm>
          <a:ln>
            <a:noFill/>
          </a:ln>
        </p:spPr>
        <p:txBody>
          <a:bodyPr vert="horz" lIns="0" tIns="82296" rIns="0" bIns="0" rtlCol="0" anchor="t">
            <a:noAutofit/>
          </a:bodyPr>
          <a:lstStyle/>
          <a:p>
            <a:r>
              <a:rPr lang="en-US" dirty="0"/>
              <a:t>August 4,</a:t>
            </a:r>
            <a:r>
              <a:rPr lang="en-US" sz="1400" dirty="0"/>
              <a:t> </a:t>
            </a:r>
            <a:r>
              <a:rPr lang="en-US" dirty="0"/>
              <a:t>2025</a:t>
            </a:r>
            <a:endParaRPr lang="en-US" sz="1400" dirty="0">
              <a:cs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C4C69C-B2F1-DB56-185F-296AA88E8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1572" y="2489231"/>
            <a:ext cx="5883323" cy="189675"/>
          </a:xfrm>
        </p:spPr>
        <p:txBody>
          <a:bodyPr>
            <a:normAutofit/>
          </a:bodyPr>
          <a:lstStyle/>
          <a:p>
            <a:r>
              <a:rPr lang="en-US" sz="1050" spc="2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DEPARTMENT OF THE INTERIOR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5CB28D-3CC3-4887-2443-456B25138D8C}"/>
              </a:ext>
            </a:extLst>
          </p:cNvPr>
          <p:cNvGrpSpPr/>
          <p:nvPr/>
        </p:nvGrpSpPr>
        <p:grpSpPr>
          <a:xfrm>
            <a:off x="7183224" y="0"/>
            <a:ext cx="5008775" cy="6858001"/>
            <a:chOff x="6961000" y="0"/>
            <a:chExt cx="5231000" cy="6858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3880EF-3D12-95F2-0B38-F9071FA6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487"/>
            <a:stretch/>
          </p:blipFill>
          <p:spPr>
            <a:xfrm>
              <a:off x="6961000" y="63501"/>
              <a:ext cx="5231000" cy="67945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6AA7A5-3145-F5F5-7517-759540729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680" t="8179" r="6451" b="10851"/>
            <a:stretch/>
          </p:blipFill>
          <p:spPr>
            <a:xfrm>
              <a:off x="10909300" y="0"/>
              <a:ext cx="1282700" cy="1257300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9B2EDEE-B58E-43E7-2B3A-F265A70D9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572" y="2840590"/>
            <a:ext cx="7267517" cy="1402349"/>
          </a:xfrm>
        </p:spPr>
        <p:txBody>
          <a:bodyPr/>
          <a:lstStyle/>
          <a:p>
            <a:r>
              <a:rPr lang="en-US" sz="3200" dirty="0"/>
              <a:t>Division of Facilities Management &amp; Construction &amp; Bureau of Indian Education</a:t>
            </a:r>
          </a:p>
        </p:txBody>
      </p:sp>
    </p:spTree>
    <p:extLst>
      <p:ext uri="{BB962C8B-B14F-4D97-AF65-F5344CB8AC3E}">
        <p14:creationId xmlns:p14="http://schemas.microsoft.com/office/powerpoint/2010/main" val="412777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0595E-F878-AD63-F4A2-B8C9E226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235F3-F817-2BDD-CB76-ED8D3DFA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0"/>
            <a:ext cx="1058091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Division of Facilities Management and Construction (DFMC)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649AA-8415-C102-5DAF-4E8987BE0D8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96000" y="1850571"/>
            <a:ext cx="5987143" cy="44196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Professional Engineers, Architects, Asset Management staff</a:t>
            </a:r>
          </a:p>
          <a:p>
            <a:pPr marL="3429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Provide policy advice and technical oversight for BIA, BIE, OJS </a:t>
            </a:r>
          </a:p>
          <a:p>
            <a:pPr marL="80010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Services all BIE run schools, quarters, office, and OJS detention centers </a:t>
            </a:r>
          </a:p>
          <a:p>
            <a:pPr marL="3429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Manage planning, construction, renovations, operations, maintenance and improvements of IA properties </a:t>
            </a:r>
          </a:p>
          <a:p>
            <a:pPr marL="80010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Set prioritization for projects</a:t>
            </a:r>
          </a:p>
          <a:p>
            <a:pPr marL="80010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Planning &amp; formulation of annual program budgets</a:t>
            </a:r>
          </a:p>
          <a:p>
            <a:pPr marL="800100" lvl="1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Evaluate buildings and set allocations for FI&amp;R</a:t>
            </a:r>
          </a:p>
          <a:p>
            <a:pPr marL="3429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DFMC portfolio includes: 4,924 buildings </a:t>
            </a:r>
          </a:p>
          <a:p>
            <a:pPr marL="34290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Located in Albuquerque, NM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C73AF9-0D33-5C66-5D79-0D0129904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96FD6F-5EE9-36C7-C200-3111EF6D0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A39BB2-02C1-8A8B-8021-68446E047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4D0C19C-87F4-D3FE-6DBA-CBEA3E0584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20" t="17619" r="11904" b="24762"/>
          <a:stretch/>
        </p:blipFill>
        <p:spPr>
          <a:xfrm>
            <a:off x="478973" y="1850571"/>
            <a:ext cx="5617028" cy="450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2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7B0BDC-BA76-85A9-C3B9-F0F41A52A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163062"/>
            <a:ext cx="7035626" cy="938580"/>
          </a:xfrm>
        </p:spPr>
        <p:txBody>
          <a:bodyPr/>
          <a:lstStyle/>
          <a:p>
            <a:r>
              <a:rPr lang="en-US" dirty="0"/>
              <a:t>DFMC Offices &amp; Programs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D96C2-1814-BBB8-D69D-5CA3DA066E95}"/>
              </a:ext>
            </a:extLst>
          </p:cNvPr>
          <p:cNvSpPr txBox="1"/>
          <p:nvPr/>
        </p:nvSpPr>
        <p:spPr>
          <a:xfrm>
            <a:off x="7456704" y="1308569"/>
            <a:ext cx="4626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programs managed by DFMC</a:t>
            </a:r>
            <a:r>
              <a:rPr lang="en-US" sz="2800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Facilities Management and 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Demolition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Emergency Repair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Facilities Improvement and Repair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IA Facilities Management System (MAXIMO)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Operations and Maintenance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Quarters Management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Replacement School 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Education/PS&amp;J Site Assessment Capital Investment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/>
              <a:t>GAOA 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66B2A-91D3-DAD6-3D7B-D00AD7CD9F54}"/>
              </a:ext>
            </a:extLst>
          </p:cNvPr>
          <p:cNvSpPr txBox="1"/>
          <p:nvPr/>
        </p:nvSpPr>
        <p:spPr>
          <a:xfrm>
            <a:off x="193482" y="1206924"/>
            <a:ext cx="723970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Branch of Asset Management – O&amp;M funding, Maximo and facility  assessments</a:t>
            </a:r>
          </a:p>
          <a:p>
            <a:r>
              <a:rPr lang="en-US" sz="1400" i="1" dirty="0"/>
              <a:t>          Contact: William (Bill) Kehoe, Branch Chief - </a:t>
            </a:r>
            <a:r>
              <a:rPr lang="en-US" sz="1400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william.kehoe@bia.gov</a:t>
            </a:r>
            <a:endParaRPr lang="en-US" sz="1400" i="1" dirty="0"/>
          </a:p>
          <a:p>
            <a:endParaRPr lang="en-US" sz="1400" i="1" dirty="0"/>
          </a:p>
          <a:p>
            <a:pPr marL="342900" indent="-342900">
              <a:buFont typeface="+mj-lt"/>
              <a:buAutoNum type="arabicPeriod" startAt="2"/>
            </a:pPr>
            <a:r>
              <a:rPr lang="en-US" b="1" dirty="0"/>
              <a:t>Branch of Planning and Design - School-centered planning, design code compliance, stakeholder coordination. </a:t>
            </a:r>
          </a:p>
          <a:p>
            <a:r>
              <a:rPr lang="en-US" sz="1400" i="1" dirty="0"/>
              <a:t>         Contact: Brian Johns, (Acting)Branch Chief - </a:t>
            </a:r>
            <a:r>
              <a:rPr lang="en-US" sz="1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brian.johns@bia.gov</a:t>
            </a:r>
            <a:endParaRPr lang="en-US" sz="1400" i="1" dirty="0"/>
          </a:p>
          <a:p>
            <a:endParaRPr lang="en-US" sz="1400" i="1" dirty="0"/>
          </a:p>
          <a:p>
            <a:pPr marL="342900" indent="-342900">
              <a:buFont typeface="+mj-lt"/>
              <a:buAutoNum type="arabicPeriod" startAt="3"/>
            </a:pPr>
            <a:r>
              <a:rPr lang="en-US" b="1" dirty="0"/>
              <a:t>Branch of Education New Construction – Construction delivery for new educational facilities, design-build focus. </a:t>
            </a:r>
          </a:p>
          <a:p>
            <a:r>
              <a:rPr lang="en-US" sz="1400" i="1" dirty="0"/>
              <a:t>         Contact: Ahmed Zaki, (Acting) Branch Chief - </a:t>
            </a:r>
            <a:r>
              <a:rPr lang="en-US" sz="1400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Ahmed.Zaki@bia.gov</a:t>
            </a:r>
            <a:endParaRPr lang="en-US" sz="1400" i="1" dirty="0"/>
          </a:p>
          <a:p>
            <a:pPr marL="342900" indent="-342900">
              <a:buFont typeface="+mj-lt"/>
              <a:buAutoNum type="arabicPeriod" startAt="2"/>
            </a:pPr>
            <a:endParaRPr lang="en-US" b="1" dirty="0"/>
          </a:p>
          <a:p>
            <a:pPr marL="342900" indent="-342900">
              <a:buFont typeface="+mj-lt"/>
              <a:buAutoNum type="arabicPeriod" startAt="4"/>
            </a:pPr>
            <a:r>
              <a:rPr lang="en-US" b="1" dirty="0"/>
              <a:t>Branch of Education Facilities Improvement and Repair (FI&amp;R) - Major repair and code compliance upgrades across IA educational facilities</a:t>
            </a:r>
          </a:p>
          <a:p>
            <a:r>
              <a:rPr lang="en-US" sz="1400" i="1" dirty="0"/>
              <a:t>         Contact: Daniel Benitz, Branch Chief - </a:t>
            </a:r>
            <a:r>
              <a:rPr lang="en-US" sz="1400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daniel.benitez@bia.gov</a:t>
            </a:r>
            <a:endParaRPr lang="en-US" sz="1400" i="1" dirty="0"/>
          </a:p>
          <a:p>
            <a:endParaRPr lang="en-US" sz="1400" i="1" dirty="0"/>
          </a:p>
          <a:p>
            <a:pPr marL="342900" indent="-342900">
              <a:buFont typeface="+mj-lt"/>
              <a:buAutoNum type="arabicPeriod" startAt="5"/>
            </a:pPr>
            <a:r>
              <a:rPr lang="en-US" b="1" dirty="0"/>
              <a:t>Great American Outdoors Act</a:t>
            </a:r>
          </a:p>
          <a:p>
            <a:r>
              <a:rPr lang="en-US" sz="1400" i="1" dirty="0"/>
              <a:t>          Contact: Laura Rovero, Program Manager- </a:t>
            </a:r>
            <a:r>
              <a:rPr lang="en-US" sz="14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laura.rovero@bia.gov</a:t>
            </a:r>
            <a:endParaRPr lang="en-US" sz="1400" i="1" dirty="0"/>
          </a:p>
          <a:p>
            <a:pPr marL="342900" indent="-342900">
              <a:buFont typeface="+mj-lt"/>
              <a:buAutoNum type="arabicPeriod" startAt="6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799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6E89E-872B-695F-2315-AAE28CF6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9D53-8536-8D82-EAC8-1DCC280E5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25369"/>
            <a:ext cx="5268686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200" dirty="0"/>
              <a:t>DFMC Support of BIE Facilities</a:t>
            </a:r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at a desk with a computer and books&#10;&#10;AI-generated content may be incorrect.">
            <a:extLst>
              <a:ext uri="{FF2B5EF4-FFF2-40B4-BE49-F238E27FC236}">
                <a16:creationId xmlns:a16="http://schemas.microsoft.com/office/drawing/2014/main" id="{BB87ECA6-AFC9-040C-9344-6823B4839C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59" r="8813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82C23-FBBB-128B-2A16-9B048C3789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l="6680" t="8179" r="6451" b="10851"/>
          <a:stretch/>
        </p:blipFill>
        <p:spPr>
          <a:xfrm>
            <a:off x="10963791" y="0"/>
            <a:ext cx="1228208" cy="1257300"/>
          </a:xfrm>
          <a:prstGeom prst="rect">
            <a:avLst/>
          </a:prstGeom>
        </p:spPr>
      </p:pic>
      <p:graphicFrame>
        <p:nvGraphicFramePr>
          <p:cNvPr id="63" name="Text Placeholder 2">
            <a:extLst>
              <a:ext uri="{FF2B5EF4-FFF2-40B4-BE49-F238E27FC236}">
                <a16:creationId xmlns:a16="http://schemas.microsoft.com/office/drawing/2014/main" id="{5907560C-2E63-1597-D54B-E470CDB2A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645365"/>
              </p:ext>
            </p:extLst>
          </p:nvPr>
        </p:nvGraphicFramePr>
        <p:xfrm>
          <a:off x="228600" y="2586994"/>
          <a:ext cx="5080055" cy="425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19571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8AD8CD-92C0-5BB4-EBD8-51F803FF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343" y="741391"/>
            <a:ext cx="4528456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Collaboration with BIE </a:t>
            </a:r>
          </a:p>
        </p:txBody>
      </p:sp>
      <p:pic>
        <p:nvPicPr>
          <p:cNvPr id="8" name="Content Placeholder 7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20BAD54F-25D4-1F92-39E0-0FA49CE3BDE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r="29654" b="9010"/>
          <a:stretch/>
        </p:blipFill>
        <p:spPr>
          <a:xfrm rot="21600000">
            <a:off x="1483652" y="805657"/>
            <a:ext cx="5056472" cy="517604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2C8D71-ECC0-91FC-31AC-E51F60B0390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727370" y="2533476"/>
            <a:ext cx="5312229" cy="344783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/>
            <a:r>
              <a:rPr lang="en-US" sz="2000" b="1" dirty="0"/>
              <a:t>DFMC serves as the facilities technical and policy resource to support BIE's education mission. </a:t>
            </a:r>
          </a:p>
          <a:p>
            <a:pPr marL="285750"/>
            <a:r>
              <a:rPr lang="en-US" sz="2000" b="1" dirty="0"/>
              <a:t>We provide design standards, project delivery methods, and facility support. </a:t>
            </a:r>
          </a:p>
          <a:p>
            <a:pPr marL="285750"/>
            <a:r>
              <a:rPr lang="en-US" sz="2000" b="1" dirty="0"/>
              <a:t>Our team supports schools with Maximo training and troubleshooting. </a:t>
            </a:r>
          </a:p>
          <a:p>
            <a:pPr marL="285750"/>
            <a:r>
              <a:rPr lang="en-US" sz="2000" b="1" dirty="0"/>
              <a:t>While BIE manages local needs and projects under $5M, DFMC ensures alignment with national priorities. </a:t>
            </a:r>
          </a:p>
          <a:p>
            <a:pPr marL="285750"/>
            <a:r>
              <a:rPr lang="en-US" sz="2000" b="1" dirty="0"/>
              <a:t>Together, we work to ensure school facilities support safe and successful learning environments</a:t>
            </a:r>
            <a:r>
              <a:rPr lang="en-US" sz="2000" dirty="0"/>
              <a:t>. 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7869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9E6A9-B2D7-E753-740A-ED2DD44A30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912FBC8-EBEB-DC45-9BF7-EB63D153F6A5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6E2F95-E251-4FAD-B9E5-7177276D0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536841"/>
              </p:ext>
            </p:extLst>
          </p:nvPr>
        </p:nvGraphicFramePr>
        <p:xfrm>
          <a:off x="446314" y="1813187"/>
          <a:ext cx="11506200" cy="451844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904670">
                  <a:extLst>
                    <a:ext uri="{9D8B030D-6E8A-4147-A177-3AD203B41FA5}">
                      <a16:colId xmlns:a16="http://schemas.microsoft.com/office/drawing/2014/main" val="2506868128"/>
                    </a:ext>
                  </a:extLst>
                </a:gridCol>
                <a:gridCol w="3927079">
                  <a:extLst>
                    <a:ext uri="{9D8B030D-6E8A-4147-A177-3AD203B41FA5}">
                      <a16:colId xmlns:a16="http://schemas.microsoft.com/office/drawing/2014/main" val="1252839661"/>
                    </a:ext>
                  </a:extLst>
                </a:gridCol>
                <a:gridCol w="3674451">
                  <a:extLst>
                    <a:ext uri="{9D8B030D-6E8A-4147-A177-3AD203B41FA5}">
                      <a16:colId xmlns:a16="http://schemas.microsoft.com/office/drawing/2014/main" val="539558925"/>
                    </a:ext>
                  </a:extLst>
                </a:gridCol>
              </a:tblGrid>
              <a:tr h="35106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100" b="1" u="none" strike="noStrike">
                          <a:solidFill>
                            <a:schemeClr val="tx1"/>
                          </a:solidFill>
                          <a:effectLst/>
                        </a:rPr>
                        <a:t>Function / Activity</a:t>
                      </a:r>
                      <a:endParaRPr lang="en-US" sz="21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DFMC</a:t>
                      </a:r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BIE Facilities</a:t>
                      </a:r>
                      <a:endParaRPr lang="en-US" sz="2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ctr"/>
                </a:tc>
                <a:extLst>
                  <a:ext uri="{0D108BD9-81ED-4DB2-BD59-A6C34878D82A}">
                    <a16:rowId xmlns:a16="http://schemas.microsoft.com/office/drawing/2014/main" val="2421089185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Manage Projects &gt; $5M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Lead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Support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2778337604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Manage Projects &lt; $5M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Support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Lead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2456139620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Facility Condition Assessments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Lead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Provide Input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2840228625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Maximo System Oversight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Oversight &amp; Policy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Enter &amp; Close Tasks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1290269987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Work Order Execution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Support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Execute Locally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2480686425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Emergency Repairs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Support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Initiate Requests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2548805614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Design Standards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Develop Standards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Implement Locally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3030265899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Facility Technical Support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Technical Advisor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Execute Work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3136417098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FI&amp;R Budgeting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Allocate Funds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Implement Projects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893082531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Facility Training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Lead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Local Coordination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3926637512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Space Requests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Review &amp; Advise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Initiate Request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3914411072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Quarters Oversight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Policy Oversight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Manage Locally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4061905066"/>
                  </a:ext>
                </a:extLst>
              </a:tr>
              <a:tr h="3205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O&amp;M Fund Distribution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>
                          <a:solidFill>
                            <a:srgbClr val="000000"/>
                          </a:solidFill>
                          <a:effectLst/>
                        </a:rPr>
                        <a:t>Calculate &amp; Distribute to BIE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Distribute to Schools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944" marR="9944" marT="9944" marB="0" anchor="b"/>
                </a:tc>
                <a:extLst>
                  <a:ext uri="{0D108BD9-81ED-4DB2-BD59-A6C34878D82A}">
                    <a16:rowId xmlns:a16="http://schemas.microsoft.com/office/drawing/2014/main" val="1775668004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6627E84-8416-7014-B6B0-D26C757EED7C}"/>
              </a:ext>
            </a:extLst>
          </p:cNvPr>
          <p:cNvSpPr txBox="1">
            <a:spLocks/>
          </p:cNvSpPr>
          <p:nvPr/>
        </p:nvSpPr>
        <p:spPr>
          <a:xfrm>
            <a:off x="849085" y="874607"/>
            <a:ext cx="11103429" cy="938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Role and Dependencies: DFMC / BIE </a:t>
            </a:r>
          </a:p>
        </p:txBody>
      </p:sp>
    </p:spTree>
    <p:extLst>
      <p:ext uri="{BB962C8B-B14F-4D97-AF65-F5344CB8AC3E}">
        <p14:creationId xmlns:p14="http://schemas.microsoft.com/office/powerpoint/2010/main" val="3579743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A1E3-735D-B59B-3DFC-8C8D54D97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238" y="2395338"/>
            <a:ext cx="5883322" cy="1402349"/>
          </a:xfrm>
        </p:spPr>
        <p:txBody>
          <a:bodyPr/>
          <a:lstStyle/>
          <a:p>
            <a:r>
              <a:rPr lang="en-US" dirty="0"/>
              <a:t>QUESTIONS ?</a:t>
            </a:r>
          </a:p>
        </p:txBody>
      </p:sp>
      <p:pic>
        <p:nvPicPr>
          <p:cNvPr id="13" name="Picture 12" descr="Text&#10;&#10;AI-generated content may be incorrect.">
            <a:extLst>
              <a:ext uri="{FF2B5EF4-FFF2-40B4-BE49-F238E27FC236}">
                <a16:creationId xmlns:a16="http://schemas.microsoft.com/office/drawing/2014/main" id="{B0F6EB59-6170-4DA5-0318-59159C86A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3238" y="3512159"/>
            <a:ext cx="4665076" cy="271054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1E380-F778-CC6D-A9C5-1578C9964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170" y="2127169"/>
            <a:ext cx="6683829" cy="3783774"/>
          </a:xfrm>
        </p:spPr>
        <p:txBody>
          <a:bodyPr/>
          <a:lstStyle/>
          <a:p>
            <a:pPr fontAlgn="base"/>
            <a:r>
              <a:rPr lang="en-US" sz="3200" dirty="0"/>
              <a:t>Dan Galvan</a:t>
            </a:r>
          </a:p>
          <a:p>
            <a:pPr fontAlgn="base"/>
            <a:r>
              <a:rPr lang="en-US" sz="2000" dirty="0"/>
              <a:t>Deputy Assistant Secretary - Management (Acting)</a:t>
            </a:r>
          </a:p>
          <a:p>
            <a:pPr fontAlgn="base"/>
            <a:endParaRPr lang="en-US" sz="2400" dirty="0"/>
          </a:p>
          <a:p>
            <a:r>
              <a:rPr lang="en-US" sz="3200" dirty="0"/>
              <a:t>Gabriel Draper</a:t>
            </a:r>
          </a:p>
          <a:p>
            <a:r>
              <a:rPr lang="en-US" sz="2000" dirty="0"/>
              <a:t>Acting Director OFPSM </a:t>
            </a:r>
          </a:p>
          <a:p>
            <a:endParaRPr lang="en-US" sz="3200" dirty="0"/>
          </a:p>
          <a:p>
            <a:r>
              <a:rPr lang="en-US" sz="3200" dirty="0"/>
              <a:t>Michael </a:t>
            </a:r>
            <a:r>
              <a:rPr lang="en-US" sz="3200" dirty="0" err="1"/>
              <a:t>Wischnewski</a:t>
            </a:r>
            <a:endParaRPr lang="en-US" sz="3200" dirty="0"/>
          </a:p>
          <a:p>
            <a:r>
              <a:rPr lang="en-US" sz="2000" dirty="0"/>
              <a:t>Deputy Director OFPSM </a:t>
            </a:r>
          </a:p>
          <a:p>
            <a:endParaRPr lang="en-US" sz="3200" dirty="0"/>
          </a:p>
          <a:p>
            <a:r>
              <a:rPr lang="en-US" sz="3200" dirty="0"/>
              <a:t>Gary </a:t>
            </a:r>
            <a:r>
              <a:rPr lang="en-US" sz="3200" dirty="0" err="1"/>
              <a:t>Mosesman</a:t>
            </a:r>
            <a:endParaRPr lang="en-US" sz="3200" dirty="0"/>
          </a:p>
          <a:p>
            <a:r>
              <a:rPr lang="en-US" sz="2000" dirty="0"/>
              <a:t>Division Chief DFMC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1711942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693b5ba-4b18-4d7b-9341-f32f400a5494}" enabled="0" method="" siteId="{0693b5ba-4b18-4d7b-9341-f32f400a54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10648</TotalTime>
  <Words>631</Words>
  <Application>Microsoft Office PowerPoint</Application>
  <PresentationFormat>Widescreen</PresentationFormat>
  <Paragraphs>122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Wingdings</vt:lpstr>
      <vt:lpstr>Content Master</vt:lpstr>
      <vt:lpstr>Division of Facilities Management &amp; Construction &amp; Bureau of Indian Education</vt:lpstr>
      <vt:lpstr>Division of Facilities Management and Construction (DFMC)</vt:lpstr>
      <vt:lpstr>DFMC Offices &amp; Programs </vt:lpstr>
      <vt:lpstr>DFMC Support of BIE Facilities</vt:lpstr>
      <vt:lpstr>Collaboration with BIE </vt:lpstr>
      <vt:lpstr>PowerPoint Presentation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Bector, Meenakshi</dc:creator>
  <cp:lastModifiedBy>Matthew Vogel</cp:lastModifiedBy>
  <cp:revision>12</cp:revision>
  <dcterms:created xsi:type="dcterms:W3CDTF">2025-07-02T19:25:50Z</dcterms:created>
  <dcterms:modified xsi:type="dcterms:W3CDTF">2025-08-04T13:22:38Z</dcterms:modified>
</cp:coreProperties>
</file>