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56" r:id="rId5"/>
    <p:sldId id="370" r:id="rId6"/>
    <p:sldId id="362" r:id="rId7"/>
    <p:sldId id="363" r:id="rId8"/>
    <p:sldId id="365" r:id="rId9"/>
    <p:sldId id="377" r:id="rId10"/>
    <p:sldId id="375" r:id="rId11"/>
    <p:sldId id="364" r:id="rId12"/>
    <p:sldId id="366" r:id="rId13"/>
    <p:sldId id="372" r:id="rId14"/>
    <p:sldId id="373" r:id="rId15"/>
    <p:sldId id="374" r:id="rId16"/>
    <p:sldId id="376" r:id="rId17"/>
    <p:sldId id="367" r:id="rId18"/>
    <p:sldId id="37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1pPr>
    <a:lvl2pPr marL="4572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2pPr>
    <a:lvl3pPr marL="9144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3pPr>
    <a:lvl4pPr marL="13716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4pPr>
    <a:lvl5pPr marL="1828800" algn="l" rtl="0" eaLnBrk="0" fontAlgn="base" hangingPunct="0">
      <a:spcBef>
        <a:spcPct val="0"/>
      </a:spcBef>
      <a:spcAft>
        <a:spcPct val="0"/>
      </a:spcAft>
      <a:defRPr kern="1200">
        <a:solidFill>
          <a:schemeClr val="tx1"/>
        </a:solidFill>
        <a:latin typeface="Open Sans" panose="020B0606030504020204" pitchFamily="34" charset="0"/>
        <a:ea typeface="+mn-ea"/>
        <a:cs typeface="+mn-cs"/>
      </a:defRPr>
    </a:lvl5pPr>
    <a:lvl6pPr marL="2286000" algn="l" defTabSz="914400" rtl="0" eaLnBrk="1" latinLnBrk="0" hangingPunct="1">
      <a:defRPr kern="1200">
        <a:solidFill>
          <a:schemeClr val="tx1"/>
        </a:solidFill>
        <a:latin typeface="Open Sans" panose="020B0606030504020204" pitchFamily="34" charset="0"/>
        <a:ea typeface="+mn-ea"/>
        <a:cs typeface="+mn-cs"/>
      </a:defRPr>
    </a:lvl6pPr>
    <a:lvl7pPr marL="2743200" algn="l" defTabSz="914400" rtl="0" eaLnBrk="1" latinLnBrk="0" hangingPunct="1">
      <a:defRPr kern="1200">
        <a:solidFill>
          <a:schemeClr val="tx1"/>
        </a:solidFill>
        <a:latin typeface="Open Sans" panose="020B0606030504020204" pitchFamily="34" charset="0"/>
        <a:ea typeface="+mn-ea"/>
        <a:cs typeface="+mn-cs"/>
      </a:defRPr>
    </a:lvl7pPr>
    <a:lvl8pPr marL="3200400" algn="l" defTabSz="914400" rtl="0" eaLnBrk="1" latinLnBrk="0" hangingPunct="1">
      <a:defRPr kern="1200">
        <a:solidFill>
          <a:schemeClr val="tx1"/>
        </a:solidFill>
        <a:latin typeface="Open Sans" panose="020B0606030504020204" pitchFamily="34" charset="0"/>
        <a:ea typeface="+mn-ea"/>
        <a:cs typeface="+mn-cs"/>
      </a:defRPr>
    </a:lvl8pPr>
    <a:lvl9pPr marL="3657600" algn="l" defTabSz="914400" rtl="0" eaLnBrk="1" latinLnBrk="0" hangingPunct="1">
      <a:defRPr kern="1200">
        <a:solidFill>
          <a:schemeClr val="tx1"/>
        </a:solidFill>
        <a:latin typeface="Open Sans" panose="020B0606030504020204" pitchFamily="34" charset="0"/>
        <a:ea typeface="+mn-ea"/>
        <a:cs typeface="+mn-cs"/>
      </a:defRPr>
    </a:lvl9pPr>
  </p:defaultTextStyle>
  <p:extLst>
    <p:ext uri="{521415D9-36F7-43E2-AB2F-B90AF26B5E84}">
      <p14:sectionLst xmlns:p14="http://schemas.microsoft.com/office/powerpoint/2010/main">
        <p14:section name="Default Section" id="{7DB71CDB-403B-D64C-B2BF-DF74AAAF06D4}">
          <p14:sldIdLst>
            <p14:sldId id="256"/>
            <p14:sldId id="370"/>
            <p14:sldId id="362"/>
            <p14:sldId id="363"/>
            <p14:sldId id="365"/>
            <p14:sldId id="377"/>
            <p14:sldId id="375"/>
            <p14:sldId id="364"/>
            <p14:sldId id="366"/>
            <p14:sldId id="372"/>
            <p14:sldId id="373"/>
            <p14:sldId id="374"/>
            <p14:sldId id="376"/>
            <p14:sldId id="367"/>
            <p14:sldId id="37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6C1E39-E928-C0A0-E637-DFD325379E9E}" name="Christopher Appel" initials="CA" userId="S::cappel@bettermarkets.org::bb8c7a31-99c9-4f21-9fa5-9d7f3c0c4d5d" providerId="AD"/>
  <p188:author id="{960CA841-CE95-7F7B-7505-CFE250CCCE23}" name="Phillip Basil" initials="PB" userId="S::pbasil@bettermarkets.org::916dafbe-1b58-4abe-b79e-4200b550d409" providerId="AD"/>
  <p188:author id="{38ED85FC-037A-E6A3-4254-87C15D818D57}" name="Amanda Fischer" initials="AF" userId="S::afischer@bettermarkets.org::72124da5-36cc-4311-ad11-1eb3915fb2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7"/>
    <a:srgbClr val="0D9517"/>
    <a:srgbClr val="439BCA"/>
    <a:srgbClr val="7AC25A"/>
    <a:srgbClr val="EC7700"/>
    <a:srgbClr val="FDDA64"/>
    <a:srgbClr val="FFF2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8" autoAdjust="0"/>
    <p:restoredTop sz="94660"/>
  </p:normalViewPr>
  <p:slideViewPr>
    <p:cSldViewPr snapToGrid="0">
      <p:cViewPr varScale="1">
        <p:scale>
          <a:sx n="78" d="100"/>
          <a:sy n="78" d="100"/>
        </p:scale>
        <p:origin x="83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Fischer" userId="72124da5-36cc-4311-ad11-1eb3915fb2f1" providerId="ADAL" clId="{B67D64E4-FFEA-451C-B61B-9FEF24C88171}"/>
    <pc:docChg chg="custSel modSld">
      <pc:chgData name="Amanda Fischer" userId="72124da5-36cc-4311-ad11-1eb3915fb2f1" providerId="ADAL" clId="{B67D64E4-FFEA-451C-B61B-9FEF24C88171}" dt="2026-06-02T21:30:48.214" v="493" actId="20577"/>
      <pc:docMkLst>
        <pc:docMk/>
      </pc:docMkLst>
      <pc:sldChg chg="modSp mod">
        <pc:chgData name="Amanda Fischer" userId="72124da5-36cc-4311-ad11-1eb3915fb2f1" providerId="ADAL" clId="{B67D64E4-FFEA-451C-B61B-9FEF24C88171}" dt="2026-05-29T14:31:06.364" v="245" actId="20577"/>
        <pc:sldMkLst>
          <pc:docMk/>
          <pc:sldMk cId="0" sldId="256"/>
        </pc:sldMkLst>
        <pc:spChg chg="mod">
          <ac:chgData name="Amanda Fischer" userId="72124da5-36cc-4311-ad11-1eb3915fb2f1" providerId="ADAL" clId="{B67D64E4-FFEA-451C-B61B-9FEF24C88171}" dt="2026-05-29T14:31:06.364" v="245" actId="20577"/>
          <ac:spMkLst>
            <pc:docMk/>
            <pc:sldMk cId="0" sldId="256"/>
            <ac:spMk id="33" creationId="{E5D9A872-C8BE-4627-AAD3-66B5A0A9DDDA}"/>
          </ac:spMkLst>
        </pc:spChg>
      </pc:sldChg>
      <pc:sldChg chg="modSp mod">
        <pc:chgData name="Amanda Fischer" userId="72124da5-36cc-4311-ad11-1eb3915fb2f1" providerId="ADAL" clId="{B67D64E4-FFEA-451C-B61B-9FEF24C88171}" dt="2026-05-29T14:31:52.530" v="316" actId="1035"/>
        <pc:sldMkLst>
          <pc:docMk/>
          <pc:sldMk cId="3137817257" sldId="363"/>
        </pc:sldMkLst>
        <pc:spChg chg="mod">
          <ac:chgData name="Amanda Fischer" userId="72124da5-36cc-4311-ad11-1eb3915fb2f1" providerId="ADAL" clId="{B67D64E4-FFEA-451C-B61B-9FEF24C88171}" dt="2026-05-29T14:31:52.530" v="316" actId="1035"/>
          <ac:spMkLst>
            <pc:docMk/>
            <pc:sldMk cId="3137817257" sldId="363"/>
            <ac:spMk id="7" creationId="{036B5825-1481-15DA-DD20-16D6060BCF76}"/>
          </ac:spMkLst>
        </pc:spChg>
      </pc:sldChg>
      <pc:sldChg chg="modSp mod">
        <pc:chgData name="Amanda Fischer" userId="72124da5-36cc-4311-ad11-1eb3915fb2f1" providerId="ADAL" clId="{B67D64E4-FFEA-451C-B61B-9FEF24C88171}" dt="2026-05-29T14:37:39.786" v="490" actId="113"/>
        <pc:sldMkLst>
          <pc:docMk/>
          <pc:sldMk cId="2362884600" sldId="364"/>
        </pc:sldMkLst>
        <pc:spChg chg="mod">
          <ac:chgData name="Amanda Fischer" userId="72124da5-36cc-4311-ad11-1eb3915fb2f1" providerId="ADAL" clId="{B67D64E4-FFEA-451C-B61B-9FEF24C88171}" dt="2026-05-29T14:37:39.786" v="490" actId="113"/>
          <ac:spMkLst>
            <pc:docMk/>
            <pc:sldMk cId="2362884600" sldId="364"/>
            <ac:spMk id="7" creationId="{0308FDD6-D21B-5991-4475-D0B29A845D2D}"/>
          </ac:spMkLst>
        </pc:spChg>
      </pc:sldChg>
      <pc:sldChg chg="modSp mod">
        <pc:chgData name="Amanda Fischer" userId="72124da5-36cc-4311-ad11-1eb3915fb2f1" providerId="ADAL" clId="{B67D64E4-FFEA-451C-B61B-9FEF24C88171}" dt="2026-05-29T14:32:26.468" v="369" actId="20577"/>
        <pc:sldMkLst>
          <pc:docMk/>
          <pc:sldMk cId="1937071901" sldId="365"/>
        </pc:sldMkLst>
        <pc:spChg chg="mod">
          <ac:chgData name="Amanda Fischer" userId="72124da5-36cc-4311-ad11-1eb3915fb2f1" providerId="ADAL" clId="{B67D64E4-FFEA-451C-B61B-9FEF24C88171}" dt="2026-05-29T14:32:26.468" v="369" actId="20577"/>
          <ac:spMkLst>
            <pc:docMk/>
            <pc:sldMk cId="1937071901" sldId="365"/>
            <ac:spMk id="6" creationId="{DD241036-4195-3541-1FCF-673B44296E3B}"/>
          </ac:spMkLst>
        </pc:spChg>
      </pc:sldChg>
      <pc:sldChg chg="modSp mod">
        <pc:chgData name="Amanda Fischer" userId="72124da5-36cc-4311-ad11-1eb3915fb2f1" providerId="ADAL" clId="{B67D64E4-FFEA-451C-B61B-9FEF24C88171}" dt="2026-05-27T17:32:06.103" v="0" actId="1076"/>
        <pc:sldMkLst>
          <pc:docMk/>
          <pc:sldMk cId="1235888642" sldId="372"/>
        </pc:sldMkLst>
        <pc:picChg chg="mod">
          <ac:chgData name="Amanda Fischer" userId="72124da5-36cc-4311-ad11-1eb3915fb2f1" providerId="ADAL" clId="{B67D64E4-FFEA-451C-B61B-9FEF24C88171}" dt="2026-05-27T17:32:06.103" v="0" actId="1076"/>
          <ac:picMkLst>
            <pc:docMk/>
            <pc:sldMk cId="1235888642" sldId="372"/>
            <ac:picMk id="6" creationId="{05E95209-96C6-BD3F-9CF3-1AC838CFB2AA}"/>
          </ac:picMkLst>
        </pc:picChg>
      </pc:sldChg>
      <pc:sldChg chg="modSp mod">
        <pc:chgData name="Amanda Fischer" userId="72124da5-36cc-4311-ad11-1eb3915fb2f1" providerId="ADAL" clId="{B67D64E4-FFEA-451C-B61B-9FEF24C88171}" dt="2026-05-29T14:38:16.813" v="491" actId="1076"/>
        <pc:sldMkLst>
          <pc:docMk/>
          <pc:sldMk cId="1577155441" sldId="373"/>
        </pc:sldMkLst>
        <pc:picChg chg="mod">
          <ac:chgData name="Amanda Fischer" userId="72124da5-36cc-4311-ad11-1eb3915fb2f1" providerId="ADAL" clId="{B67D64E4-FFEA-451C-B61B-9FEF24C88171}" dt="2026-05-29T14:38:16.813" v="491" actId="1076"/>
          <ac:picMkLst>
            <pc:docMk/>
            <pc:sldMk cId="1577155441" sldId="373"/>
            <ac:picMk id="10" creationId="{978F2A65-FC5C-494A-5059-337AAA74E771}"/>
          </ac:picMkLst>
        </pc:picChg>
      </pc:sldChg>
      <pc:sldChg chg="modSp mod">
        <pc:chgData name="Amanda Fischer" userId="72124da5-36cc-4311-ad11-1eb3915fb2f1" providerId="ADAL" clId="{B67D64E4-FFEA-451C-B61B-9FEF24C88171}" dt="2026-06-02T21:30:48.214" v="493" actId="20577"/>
        <pc:sldMkLst>
          <pc:docMk/>
          <pc:sldMk cId="410998665" sldId="375"/>
        </pc:sldMkLst>
        <pc:spChg chg="mod">
          <ac:chgData name="Amanda Fischer" userId="72124da5-36cc-4311-ad11-1eb3915fb2f1" providerId="ADAL" clId="{B67D64E4-FFEA-451C-B61B-9FEF24C88171}" dt="2026-06-02T21:30:48.214" v="493" actId="20577"/>
          <ac:spMkLst>
            <pc:docMk/>
            <pc:sldMk cId="410998665" sldId="375"/>
            <ac:spMk id="6" creationId="{9D2C52DE-4D2F-9D09-B2A2-E24B93B7013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FE7AAD-97E3-481A-9A98-7267398283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26646C8-C76E-463A-A441-D72A94A8E8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4D5AB37-FF10-3D49-9CCB-6203F53D00FE}" type="datetimeFigureOut">
              <a:rPr lang="en-US"/>
              <a:pPr>
                <a:defRPr/>
              </a:pPr>
              <a:t>6/2/2026</a:t>
            </a:fld>
            <a:endParaRPr lang="en-US"/>
          </a:p>
        </p:txBody>
      </p:sp>
      <p:sp>
        <p:nvSpPr>
          <p:cNvPr id="4" name="Footer Placeholder 3">
            <a:extLst>
              <a:ext uri="{FF2B5EF4-FFF2-40B4-BE49-F238E27FC236}">
                <a16:creationId xmlns:a16="http://schemas.microsoft.com/office/drawing/2014/main" id="{EC54D570-BAB1-4476-B3DC-06DC10BB92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854AB4B5-CF48-4BAA-9E1D-EE043D1123F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35CF57D-3289-3240-BE2A-2823C72090FF}"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6608BC-FFC9-4D38-A42A-F8D095775000}" type="datetimeFigureOut">
              <a:rPr lang="en-US" smtClean="0"/>
              <a:t>6/2/2026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5E0F-8A0D-4702-A1EB-C635E370C277}" type="slidenum">
              <a:rPr lang="en-US" smtClean="0"/>
              <a:t>‹#›</a:t>
            </a:fld>
            <a:endParaRPr lang="en-US"/>
          </a:p>
        </p:txBody>
      </p:sp>
    </p:spTree>
    <p:extLst>
      <p:ext uri="{BB962C8B-B14F-4D97-AF65-F5344CB8AC3E}">
        <p14:creationId xmlns:p14="http://schemas.microsoft.com/office/powerpoint/2010/main" val="21442718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4C37EDC2-ADD1-4EF5-8902-C74ACBA8E571}"/>
              </a:ext>
            </a:extLst>
          </p:cNvPr>
          <p:cNvSpPr>
            <a:spLocks noGrp="1"/>
          </p:cNvSpPr>
          <p:nvPr>
            <p:ph type="body" sz="quarter" idx="11" hasCustomPrompt="1"/>
          </p:nvPr>
        </p:nvSpPr>
        <p:spPr>
          <a:xfrm>
            <a:off x="705518" y="268958"/>
            <a:ext cx="8813620" cy="1383380"/>
          </a:xfrm>
        </p:spPr>
        <p:txBody>
          <a:bodyPr anchor="ctr">
            <a:noAutofit/>
          </a:bodyPr>
          <a:lstStyle>
            <a:lvl1pPr marL="0" indent="0">
              <a:buNone/>
              <a:defRPr sz="4400" b="0" i="0">
                <a:latin typeface="Calibri Light" panose="020F0302020204030204" pitchFamily="34" charset="0"/>
                <a:cs typeface="Calibri Light" panose="020F0302020204030204" pitchFamily="34" charset="0"/>
              </a:defRPr>
            </a:lvl1pPr>
            <a:lvl2pPr>
              <a:defRPr sz="4400"/>
            </a:lvl2pPr>
            <a:lvl3pPr>
              <a:defRPr sz="4400"/>
            </a:lvl3pPr>
            <a:lvl4pPr>
              <a:defRPr sz="4400"/>
            </a:lvl4pPr>
            <a:lvl5pPr>
              <a:defRPr sz="4400"/>
            </a:lvl5pPr>
          </a:lstStyle>
          <a:p>
            <a:pPr lvl="0"/>
            <a:r>
              <a:rPr lang="en-US"/>
              <a:t>Page Header</a:t>
            </a:r>
          </a:p>
        </p:txBody>
      </p:sp>
      <p:sp>
        <p:nvSpPr>
          <p:cNvPr id="3" name="Rectangle 2">
            <a:extLst>
              <a:ext uri="{FF2B5EF4-FFF2-40B4-BE49-F238E27FC236}">
                <a16:creationId xmlns:a16="http://schemas.microsoft.com/office/drawing/2014/main" id="{EF960343-EEBA-4AA0-9973-BA8977344279}"/>
              </a:ext>
            </a:extLst>
          </p:cNvPr>
          <p:cNvSpPr/>
          <p:nvPr userDrawn="1"/>
        </p:nvSpPr>
        <p:spPr>
          <a:xfrm>
            <a:off x="0" y="268958"/>
            <a:ext cx="377687" cy="12797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CA9F1979-8D61-0025-1D50-574F91D4431E}"/>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Calibri Light" panose="020F0302020204030204" pitchFamily="34" charset="0"/>
                <a:cs typeface="Calibri Light" panose="020F0302020204030204" pitchFamily="34" charset="0"/>
              </a:rPr>
              <a:t>Page</a:t>
            </a:r>
          </a:p>
        </p:txBody>
      </p:sp>
      <p:sp>
        <p:nvSpPr>
          <p:cNvPr id="5" name="Slide Number Placeholder 5">
            <a:extLst>
              <a:ext uri="{FF2B5EF4-FFF2-40B4-BE49-F238E27FC236}">
                <a16:creationId xmlns:a16="http://schemas.microsoft.com/office/drawing/2014/main" id="{33A9BE51-42ED-9DC3-B965-6186559EFEB4}"/>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Calibri Light" panose="020F0302020204030204" pitchFamily="34" charset="0"/>
                <a:cs typeface="Calibri Light" panose="020F0302020204030204" pitchFamily="34" charset="0"/>
              </a:rPr>
              <a:pPr algn="ctr" eaLnBrk="1" hangingPunct="1"/>
              <a:t>‹#›</a:t>
            </a:fld>
            <a:endParaRPr lang="id-ID" altLang="en-US" sz="1100" b="0" i="0">
              <a:solidFill>
                <a:srgbClr val="7F7F7F"/>
              </a:solidFill>
              <a:latin typeface="Calibri Light" panose="020F0302020204030204" pitchFamily="34" charset="0"/>
              <a:cs typeface="Calibri Light" panose="020F0302020204030204" pitchFamily="34" charset="0"/>
            </a:endParaRPr>
          </a:p>
        </p:txBody>
      </p:sp>
      <p:sp>
        <p:nvSpPr>
          <p:cNvPr id="6" name="Rectangle 5">
            <a:extLst>
              <a:ext uri="{FF2B5EF4-FFF2-40B4-BE49-F238E27FC236}">
                <a16:creationId xmlns:a16="http://schemas.microsoft.com/office/drawing/2014/main" id="{DF4EF839-6B29-E5E2-7560-CA46CD36936F}"/>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38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2B18D2C6-5EDA-4698-9D1A-FAB0C4FD61BB}"/>
              </a:ext>
            </a:extLst>
          </p:cNvPr>
          <p:cNvSpPr>
            <a:spLocks noGrp="1"/>
          </p:cNvSpPr>
          <p:nvPr>
            <p:ph type="body" sz="quarter" idx="13"/>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14" name="Picture Placeholder 13">
            <a:extLst>
              <a:ext uri="{FF2B5EF4-FFF2-40B4-BE49-F238E27FC236}">
                <a16:creationId xmlns:a16="http://schemas.microsoft.com/office/drawing/2014/main" id="{447536B7-7E2C-4DF4-BC6C-D499D7D5602A}"/>
              </a:ext>
            </a:extLst>
          </p:cNvPr>
          <p:cNvSpPr>
            <a:spLocks noGrp="1"/>
          </p:cNvSpPr>
          <p:nvPr>
            <p:ph type="pic" sz="quarter" idx="14"/>
          </p:nvPr>
        </p:nvSpPr>
        <p:spPr>
          <a:xfrm>
            <a:off x="8602824" y="1853681"/>
            <a:ext cx="1996751" cy="3502089"/>
          </a:xfrm>
        </p:spPr>
        <p:txBody>
          <a:bodyPr rtlCol="0">
            <a:normAutofit/>
          </a:bodyPr>
          <a:lstStyle/>
          <a:p>
            <a:pPr lvl="0"/>
            <a:endParaRPr lang="en-US" noProof="0"/>
          </a:p>
        </p:txBody>
      </p:sp>
      <p:sp>
        <p:nvSpPr>
          <p:cNvPr id="7" name="Rectangle 6">
            <a:extLst>
              <a:ext uri="{FF2B5EF4-FFF2-40B4-BE49-F238E27FC236}">
                <a16:creationId xmlns:a16="http://schemas.microsoft.com/office/drawing/2014/main" id="{7737FC59-BCE6-AB50-FFF7-E93FBA5C62DD}"/>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D08B3-2F76-16F9-FC07-01203E6D8E9E}"/>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C6E18B55-541C-C9CD-8303-67450816641D}"/>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418FCBFB-6FAE-B36C-6BC7-B886D4F3EDB4}"/>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5451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AC8CA08D-3B58-4415-801D-F72F8EFBC7F2}"/>
              </a:ext>
            </a:extLst>
          </p:cNvPr>
          <p:cNvSpPr>
            <a:spLocks noGrp="1"/>
          </p:cNvSpPr>
          <p:nvPr>
            <p:ph type="pic" sz="quarter" idx="10"/>
          </p:nvPr>
        </p:nvSpPr>
        <p:spPr>
          <a:xfrm>
            <a:off x="2715846" y="3221910"/>
            <a:ext cx="6756399" cy="4233333"/>
          </a:xfrm>
        </p:spPr>
        <p:txBody>
          <a:bodyPr rtlCol="0">
            <a:normAutofit/>
          </a:bodyPr>
          <a:lstStyle/>
          <a:p>
            <a:pPr lvl="0"/>
            <a:endParaRPr lang="en-US" noProof="0"/>
          </a:p>
        </p:txBody>
      </p:sp>
      <p:sp>
        <p:nvSpPr>
          <p:cNvPr id="13" name="Text Placeholder 8">
            <a:extLst>
              <a:ext uri="{FF2B5EF4-FFF2-40B4-BE49-F238E27FC236}">
                <a16:creationId xmlns:a16="http://schemas.microsoft.com/office/drawing/2014/main" id="{0D9DE21B-BD6B-4F8F-B3BA-93DF614A0F9D}"/>
              </a:ext>
            </a:extLst>
          </p:cNvPr>
          <p:cNvSpPr>
            <a:spLocks noGrp="1"/>
          </p:cNvSpPr>
          <p:nvPr>
            <p:ph type="body" sz="quarter" idx="13"/>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8B339EC5-F5D2-E483-36CC-DB2894B81DE8}"/>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64EECAB-F8FE-A520-300D-4B23DD38DA4E}"/>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555AC19E-188B-DFFD-C91E-2959637B557B}"/>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6F1A8F56-A71A-EF8C-58D6-301D61B9CF73}"/>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3585734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370DB13D-B647-49DF-835E-EDA75A7F1D43}"/>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12" name="Picture Placeholder 4">
            <a:extLst>
              <a:ext uri="{FF2B5EF4-FFF2-40B4-BE49-F238E27FC236}">
                <a16:creationId xmlns:a16="http://schemas.microsoft.com/office/drawing/2014/main" id="{35F1AB4C-43D6-4271-B206-0413AC8BFB11}"/>
              </a:ext>
            </a:extLst>
          </p:cNvPr>
          <p:cNvSpPr>
            <a:spLocks noGrp="1"/>
          </p:cNvSpPr>
          <p:nvPr>
            <p:ph type="pic" sz="quarter" idx="11"/>
          </p:nvPr>
        </p:nvSpPr>
        <p:spPr>
          <a:xfrm>
            <a:off x="1431086" y="1462900"/>
            <a:ext cx="2239287" cy="2259485"/>
          </a:xfrm>
        </p:spPr>
        <p:txBody>
          <a:bodyPr rtlCol="0">
            <a:normAutofit/>
          </a:bodyPr>
          <a:lstStyle>
            <a:lvl1pPr>
              <a:defRPr sz="800"/>
            </a:lvl1pPr>
          </a:lstStyle>
          <a:p>
            <a:pPr lvl="0"/>
            <a:endParaRPr lang="en-US" noProof="0"/>
          </a:p>
        </p:txBody>
      </p:sp>
      <p:sp>
        <p:nvSpPr>
          <p:cNvPr id="13" name="Picture Placeholder 4">
            <a:extLst>
              <a:ext uri="{FF2B5EF4-FFF2-40B4-BE49-F238E27FC236}">
                <a16:creationId xmlns:a16="http://schemas.microsoft.com/office/drawing/2014/main" id="{7B28F7E2-D311-4AC3-AFF1-A2EDA891DFA9}"/>
              </a:ext>
            </a:extLst>
          </p:cNvPr>
          <p:cNvSpPr>
            <a:spLocks noGrp="1"/>
          </p:cNvSpPr>
          <p:nvPr>
            <p:ph type="pic" sz="quarter" idx="12"/>
          </p:nvPr>
        </p:nvSpPr>
        <p:spPr>
          <a:xfrm>
            <a:off x="3747018" y="1462900"/>
            <a:ext cx="2239287" cy="2259485"/>
          </a:xfrm>
        </p:spPr>
        <p:txBody>
          <a:bodyPr rtlCol="0">
            <a:normAutofit/>
          </a:bodyPr>
          <a:lstStyle>
            <a:lvl1pPr>
              <a:defRPr sz="800"/>
            </a:lvl1pPr>
          </a:lstStyle>
          <a:p>
            <a:pPr lvl="0"/>
            <a:endParaRPr lang="en-US" noProof="0"/>
          </a:p>
        </p:txBody>
      </p:sp>
      <p:sp>
        <p:nvSpPr>
          <p:cNvPr id="14" name="Picture Placeholder 4">
            <a:extLst>
              <a:ext uri="{FF2B5EF4-FFF2-40B4-BE49-F238E27FC236}">
                <a16:creationId xmlns:a16="http://schemas.microsoft.com/office/drawing/2014/main" id="{C4063FCD-ABE3-4BB9-BA0F-26AB74B0EB85}"/>
              </a:ext>
            </a:extLst>
          </p:cNvPr>
          <p:cNvSpPr>
            <a:spLocks noGrp="1"/>
          </p:cNvSpPr>
          <p:nvPr>
            <p:ph type="pic" sz="quarter" idx="13"/>
          </p:nvPr>
        </p:nvSpPr>
        <p:spPr>
          <a:xfrm>
            <a:off x="6113175" y="1462900"/>
            <a:ext cx="2239287" cy="2259485"/>
          </a:xfrm>
        </p:spPr>
        <p:txBody>
          <a:bodyPr rtlCol="0">
            <a:normAutofit/>
          </a:bodyPr>
          <a:lstStyle>
            <a:lvl1pPr>
              <a:defRPr sz="800"/>
            </a:lvl1pPr>
          </a:lstStyle>
          <a:p>
            <a:pPr lvl="0"/>
            <a:endParaRPr lang="en-US" noProof="0"/>
          </a:p>
        </p:txBody>
      </p:sp>
      <p:sp>
        <p:nvSpPr>
          <p:cNvPr id="15" name="Picture Placeholder 4">
            <a:extLst>
              <a:ext uri="{FF2B5EF4-FFF2-40B4-BE49-F238E27FC236}">
                <a16:creationId xmlns:a16="http://schemas.microsoft.com/office/drawing/2014/main" id="{126A0BE4-9229-440B-ACDB-6EE1F12E414C}"/>
              </a:ext>
            </a:extLst>
          </p:cNvPr>
          <p:cNvSpPr>
            <a:spLocks noGrp="1"/>
          </p:cNvSpPr>
          <p:nvPr>
            <p:ph type="pic" sz="quarter" idx="14"/>
          </p:nvPr>
        </p:nvSpPr>
        <p:spPr>
          <a:xfrm>
            <a:off x="8449445" y="1462900"/>
            <a:ext cx="2239287" cy="2259485"/>
          </a:xfrm>
        </p:spPr>
        <p:txBody>
          <a:bodyPr rtlCol="0">
            <a:normAutofit/>
          </a:bodyPr>
          <a:lstStyle>
            <a:lvl1pPr>
              <a:defRPr sz="800"/>
            </a:lvl1pPr>
          </a:lstStyle>
          <a:p>
            <a:pPr lvl="0"/>
            <a:endParaRPr lang="en-US" noProof="0"/>
          </a:p>
        </p:txBody>
      </p:sp>
      <p:sp>
        <p:nvSpPr>
          <p:cNvPr id="16" name="Picture Placeholder 4">
            <a:extLst>
              <a:ext uri="{FF2B5EF4-FFF2-40B4-BE49-F238E27FC236}">
                <a16:creationId xmlns:a16="http://schemas.microsoft.com/office/drawing/2014/main" id="{687B70DE-C200-4539-AA26-F4CF6203BD94}"/>
              </a:ext>
            </a:extLst>
          </p:cNvPr>
          <p:cNvSpPr>
            <a:spLocks noGrp="1"/>
          </p:cNvSpPr>
          <p:nvPr>
            <p:ph type="pic" sz="quarter" idx="15"/>
          </p:nvPr>
        </p:nvSpPr>
        <p:spPr>
          <a:xfrm>
            <a:off x="1431086" y="3818165"/>
            <a:ext cx="2239287" cy="2259485"/>
          </a:xfrm>
        </p:spPr>
        <p:txBody>
          <a:bodyPr rtlCol="0">
            <a:normAutofit/>
          </a:bodyPr>
          <a:lstStyle>
            <a:lvl1pPr>
              <a:defRPr sz="800"/>
            </a:lvl1pPr>
          </a:lstStyle>
          <a:p>
            <a:pPr lvl="0"/>
            <a:endParaRPr lang="en-US" noProof="0"/>
          </a:p>
        </p:txBody>
      </p:sp>
      <p:sp>
        <p:nvSpPr>
          <p:cNvPr id="17" name="Picture Placeholder 4">
            <a:extLst>
              <a:ext uri="{FF2B5EF4-FFF2-40B4-BE49-F238E27FC236}">
                <a16:creationId xmlns:a16="http://schemas.microsoft.com/office/drawing/2014/main" id="{F6116719-8914-4E7C-AEAB-51B7129D0E71}"/>
              </a:ext>
            </a:extLst>
          </p:cNvPr>
          <p:cNvSpPr>
            <a:spLocks noGrp="1"/>
          </p:cNvSpPr>
          <p:nvPr>
            <p:ph type="pic" sz="quarter" idx="16"/>
          </p:nvPr>
        </p:nvSpPr>
        <p:spPr>
          <a:xfrm>
            <a:off x="3747018" y="3818165"/>
            <a:ext cx="2239287" cy="2259485"/>
          </a:xfrm>
        </p:spPr>
        <p:txBody>
          <a:bodyPr rtlCol="0">
            <a:normAutofit/>
          </a:bodyPr>
          <a:lstStyle>
            <a:lvl1pPr>
              <a:defRPr sz="800"/>
            </a:lvl1pPr>
          </a:lstStyle>
          <a:p>
            <a:pPr lvl="0"/>
            <a:endParaRPr lang="en-US" noProof="0"/>
          </a:p>
        </p:txBody>
      </p:sp>
      <p:sp>
        <p:nvSpPr>
          <p:cNvPr id="18" name="Picture Placeholder 4">
            <a:extLst>
              <a:ext uri="{FF2B5EF4-FFF2-40B4-BE49-F238E27FC236}">
                <a16:creationId xmlns:a16="http://schemas.microsoft.com/office/drawing/2014/main" id="{775F9F2C-199C-4E64-BC83-7C868A247E09}"/>
              </a:ext>
            </a:extLst>
          </p:cNvPr>
          <p:cNvSpPr>
            <a:spLocks noGrp="1"/>
          </p:cNvSpPr>
          <p:nvPr>
            <p:ph type="pic" sz="quarter" idx="17"/>
          </p:nvPr>
        </p:nvSpPr>
        <p:spPr>
          <a:xfrm>
            <a:off x="6113175" y="3818165"/>
            <a:ext cx="2239287" cy="2259485"/>
          </a:xfrm>
        </p:spPr>
        <p:txBody>
          <a:bodyPr rtlCol="0">
            <a:normAutofit/>
          </a:bodyPr>
          <a:lstStyle>
            <a:lvl1pPr>
              <a:defRPr sz="800"/>
            </a:lvl1pPr>
          </a:lstStyle>
          <a:p>
            <a:pPr lvl="0"/>
            <a:endParaRPr lang="en-US" noProof="0"/>
          </a:p>
        </p:txBody>
      </p:sp>
      <p:sp>
        <p:nvSpPr>
          <p:cNvPr id="19" name="Picture Placeholder 4">
            <a:extLst>
              <a:ext uri="{FF2B5EF4-FFF2-40B4-BE49-F238E27FC236}">
                <a16:creationId xmlns:a16="http://schemas.microsoft.com/office/drawing/2014/main" id="{3A94124C-6D9E-44E1-95A1-69107A3EACDE}"/>
              </a:ext>
            </a:extLst>
          </p:cNvPr>
          <p:cNvSpPr>
            <a:spLocks noGrp="1"/>
          </p:cNvSpPr>
          <p:nvPr>
            <p:ph type="pic" sz="quarter" idx="18"/>
          </p:nvPr>
        </p:nvSpPr>
        <p:spPr>
          <a:xfrm>
            <a:off x="8449445" y="3818165"/>
            <a:ext cx="2239287" cy="2259485"/>
          </a:xfrm>
        </p:spPr>
        <p:txBody>
          <a:bodyPr rtlCol="0">
            <a:normAutofit/>
          </a:bodyPr>
          <a:lstStyle>
            <a:lvl1pPr>
              <a:defRPr sz="800"/>
            </a:lvl1pPr>
          </a:lstStyle>
          <a:p>
            <a:pPr lvl="0"/>
            <a:endParaRPr lang="en-US" noProof="0"/>
          </a:p>
        </p:txBody>
      </p:sp>
      <p:sp>
        <p:nvSpPr>
          <p:cNvPr id="8" name="Rectangle 7">
            <a:extLst>
              <a:ext uri="{FF2B5EF4-FFF2-40B4-BE49-F238E27FC236}">
                <a16:creationId xmlns:a16="http://schemas.microsoft.com/office/drawing/2014/main" id="{B124E35A-9665-22A8-3F28-128D9BD60C76}"/>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B42842-0430-72AA-EB2E-1B6B39BB7B9C}"/>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02BA122A-D4E8-940F-43CB-F527B767588A}"/>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9803DC95-3B22-3013-B211-7B1C0EC2533D}"/>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491101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61BB6EA4-F80B-4FC1-AF6F-CF56F45D62B7}"/>
              </a:ext>
            </a:extLst>
          </p:cNvPr>
          <p:cNvSpPr>
            <a:spLocks noGrp="1"/>
          </p:cNvSpPr>
          <p:nvPr>
            <p:ph type="pic" sz="quarter" idx="10"/>
          </p:nvPr>
        </p:nvSpPr>
        <p:spPr>
          <a:xfrm>
            <a:off x="705518" y="1387505"/>
            <a:ext cx="6848802" cy="4951935"/>
          </a:xfrm>
        </p:spPr>
        <p:txBody>
          <a:bodyPr rtlCol="0">
            <a:normAutofit/>
          </a:bodyPr>
          <a:lstStyle/>
          <a:p>
            <a:pPr lvl="0"/>
            <a:endParaRPr lang="en-US" noProof="0"/>
          </a:p>
        </p:txBody>
      </p:sp>
      <p:sp>
        <p:nvSpPr>
          <p:cNvPr id="11" name="Text Placeholder 8">
            <a:extLst>
              <a:ext uri="{FF2B5EF4-FFF2-40B4-BE49-F238E27FC236}">
                <a16:creationId xmlns:a16="http://schemas.microsoft.com/office/drawing/2014/main" id="{44082989-1D1A-4C1E-B021-D6AC531660B0}"/>
              </a:ext>
            </a:extLst>
          </p:cNvPr>
          <p:cNvSpPr>
            <a:spLocks noGrp="1"/>
          </p:cNvSpPr>
          <p:nvPr>
            <p:ph type="body" sz="quarter" idx="11"/>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3" name="Rectangle 2">
            <a:extLst>
              <a:ext uri="{FF2B5EF4-FFF2-40B4-BE49-F238E27FC236}">
                <a16:creationId xmlns:a16="http://schemas.microsoft.com/office/drawing/2014/main" id="{D2584C4A-FE7A-960A-52F4-B29D9E8E298F}"/>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283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0DA86E78-C585-4785-8896-60E884035802}"/>
              </a:ext>
            </a:extLst>
          </p:cNvPr>
          <p:cNvSpPr>
            <a:spLocks noGrp="1"/>
          </p:cNvSpPr>
          <p:nvPr>
            <p:ph type="pic" sz="quarter" idx="10"/>
          </p:nvPr>
        </p:nvSpPr>
        <p:spPr>
          <a:xfrm>
            <a:off x="1575378" y="2016709"/>
            <a:ext cx="2579468" cy="2848004"/>
          </a:xfrm>
        </p:spPr>
        <p:txBody>
          <a:bodyPr rtlCol="0">
            <a:normAutofit/>
          </a:bodyPr>
          <a:lstStyle/>
          <a:p>
            <a:pPr lvl="0"/>
            <a:endParaRPr lang="en-US" noProof="0"/>
          </a:p>
        </p:txBody>
      </p:sp>
      <p:sp>
        <p:nvSpPr>
          <p:cNvPr id="14" name="Picture Placeholder 9">
            <a:extLst>
              <a:ext uri="{FF2B5EF4-FFF2-40B4-BE49-F238E27FC236}">
                <a16:creationId xmlns:a16="http://schemas.microsoft.com/office/drawing/2014/main" id="{BCEA1F6B-853B-468C-AE3C-223A49B1380F}"/>
              </a:ext>
            </a:extLst>
          </p:cNvPr>
          <p:cNvSpPr>
            <a:spLocks noGrp="1"/>
          </p:cNvSpPr>
          <p:nvPr>
            <p:ph type="pic" sz="quarter" idx="11"/>
          </p:nvPr>
        </p:nvSpPr>
        <p:spPr>
          <a:xfrm>
            <a:off x="8037154" y="2016709"/>
            <a:ext cx="2579468" cy="2848004"/>
          </a:xfrm>
        </p:spPr>
        <p:txBody>
          <a:bodyPr rtlCol="0">
            <a:normAutofit/>
          </a:bodyPr>
          <a:lstStyle/>
          <a:p>
            <a:pPr lvl="0"/>
            <a:endParaRPr lang="en-US" noProof="0"/>
          </a:p>
        </p:txBody>
      </p:sp>
      <p:sp>
        <p:nvSpPr>
          <p:cNvPr id="15" name="Picture Placeholder 9">
            <a:extLst>
              <a:ext uri="{FF2B5EF4-FFF2-40B4-BE49-F238E27FC236}">
                <a16:creationId xmlns:a16="http://schemas.microsoft.com/office/drawing/2014/main" id="{D00AE0D7-A1C2-419C-BDD8-852C60822224}"/>
              </a:ext>
            </a:extLst>
          </p:cNvPr>
          <p:cNvSpPr>
            <a:spLocks noGrp="1"/>
          </p:cNvSpPr>
          <p:nvPr>
            <p:ph type="pic" sz="quarter" idx="12"/>
          </p:nvPr>
        </p:nvSpPr>
        <p:spPr>
          <a:xfrm>
            <a:off x="4519796" y="1650580"/>
            <a:ext cx="3152408" cy="3580262"/>
          </a:xfrm>
        </p:spPr>
        <p:txBody>
          <a:bodyPr rtlCol="0">
            <a:normAutofit/>
          </a:bodyPr>
          <a:lstStyle/>
          <a:p>
            <a:pPr lvl="0"/>
            <a:endParaRPr lang="en-US" noProof="0"/>
          </a:p>
        </p:txBody>
      </p:sp>
      <p:sp>
        <p:nvSpPr>
          <p:cNvPr id="17" name="Text Placeholder 8">
            <a:extLst>
              <a:ext uri="{FF2B5EF4-FFF2-40B4-BE49-F238E27FC236}">
                <a16:creationId xmlns:a16="http://schemas.microsoft.com/office/drawing/2014/main" id="{42ED70BF-925D-472E-83DD-C2855FCB3A7B}"/>
              </a:ext>
            </a:extLst>
          </p:cNvPr>
          <p:cNvSpPr>
            <a:spLocks noGrp="1"/>
          </p:cNvSpPr>
          <p:nvPr>
            <p:ph type="body" sz="quarter" idx="13"/>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26140D34-905B-DEE5-B15A-6A3AAABEE9A3}"/>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934757-3945-D46D-B087-1D2BC5250062}"/>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28C0E3CA-85CF-3182-AAF8-F504057B3335}"/>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B3911061-DB67-445E-C30C-7A72C88F0D97}"/>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522145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BE8407DD-AFB4-4A85-A832-26B91AB751CE}"/>
              </a:ext>
            </a:extLst>
          </p:cNvPr>
          <p:cNvSpPr>
            <a:spLocks noGrp="1"/>
          </p:cNvSpPr>
          <p:nvPr>
            <p:ph type="pic" sz="quarter" idx="10"/>
          </p:nvPr>
        </p:nvSpPr>
        <p:spPr>
          <a:xfrm>
            <a:off x="4556253" y="1714499"/>
            <a:ext cx="3180108" cy="3041812"/>
          </a:xfrm>
        </p:spPr>
        <p:txBody>
          <a:bodyPr rtlCol="0">
            <a:normAutofit/>
          </a:bodyPr>
          <a:lstStyle/>
          <a:p>
            <a:pPr lvl="0"/>
            <a:endParaRPr lang="en-US" noProof="0"/>
          </a:p>
        </p:txBody>
      </p:sp>
      <p:sp>
        <p:nvSpPr>
          <p:cNvPr id="12" name="Picture Placeholder 8">
            <a:extLst>
              <a:ext uri="{FF2B5EF4-FFF2-40B4-BE49-F238E27FC236}">
                <a16:creationId xmlns:a16="http://schemas.microsoft.com/office/drawing/2014/main" id="{E5347F2D-9B7B-4F74-87B3-B2B441A087D4}"/>
              </a:ext>
            </a:extLst>
          </p:cNvPr>
          <p:cNvSpPr>
            <a:spLocks noGrp="1"/>
          </p:cNvSpPr>
          <p:nvPr>
            <p:ph type="pic" sz="quarter" idx="11"/>
          </p:nvPr>
        </p:nvSpPr>
        <p:spPr>
          <a:xfrm>
            <a:off x="8100680" y="1714499"/>
            <a:ext cx="3180108" cy="3041812"/>
          </a:xfrm>
        </p:spPr>
        <p:txBody>
          <a:bodyPr rtlCol="0">
            <a:normAutofit/>
          </a:bodyPr>
          <a:lstStyle/>
          <a:p>
            <a:pPr lvl="0"/>
            <a:endParaRPr lang="en-US" noProof="0"/>
          </a:p>
        </p:txBody>
      </p:sp>
      <p:sp>
        <p:nvSpPr>
          <p:cNvPr id="14" name="Text Placeholder 8">
            <a:extLst>
              <a:ext uri="{FF2B5EF4-FFF2-40B4-BE49-F238E27FC236}">
                <a16:creationId xmlns:a16="http://schemas.microsoft.com/office/drawing/2014/main" id="{9E4A554C-F1BF-4AD4-A463-2AD46D00E222}"/>
              </a:ext>
            </a:extLst>
          </p:cNvPr>
          <p:cNvSpPr>
            <a:spLocks noGrp="1"/>
          </p:cNvSpPr>
          <p:nvPr>
            <p:ph type="body" sz="quarter" idx="13"/>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034A8F31-1F06-88EF-04A3-7FD9C3AFC8C5}"/>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D9A817D-E2A0-DB87-FFFE-ECCED4EEB058}"/>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2FFC9879-B036-8687-91B0-4CBBFF56F6E0}"/>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59696BEF-2F84-A6A6-C931-F5A3CFAD723B}"/>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324038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E6A24294-E198-445E-A3C0-BF1454EF4D8F}"/>
              </a:ext>
            </a:extLst>
          </p:cNvPr>
          <p:cNvSpPr>
            <a:spLocks noGrp="1"/>
          </p:cNvSpPr>
          <p:nvPr>
            <p:ph type="pic" sz="quarter" idx="10"/>
          </p:nvPr>
        </p:nvSpPr>
        <p:spPr>
          <a:xfrm>
            <a:off x="0" y="1652337"/>
            <a:ext cx="12192000" cy="4204765"/>
          </a:xfrm>
        </p:spPr>
        <p:txBody>
          <a:bodyPr rtlCol="0">
            <a:normAutofit/>
          </a:bodyPr>
          <a:lstStyle/>
          <a:p>
            <a:pPr lvl="0"/>
            <a:endParaRPr lang="en-US" noProof="0"/>
          </a:p>
        </p:txBody>
      </p:sp>
      <p:sp>
        <p:nvSpPr>
          <p:cNvPr id="11" name="Text Placeholder 8">
            <a:extLst>
              <a:ext uri="{FF2B5EF4-FFF2-40B4-BE49-F238E27FC236}">
                <a16:creationId xmlns:a16="http://schemas.microsoft.com/office/drawing/2014/main" id="{84A0A81A-5739-4676-978A-D6D3239682A3}"/>
              </a:ext>
            </a:extLst>
          </p:cNvPr>
          <p:cNvSpPr>
            <a:spLocks noGrp="1"/>
          </p:cNvSpPr>
          <p:nvPr>
            <p:ph type="body" sz="quarter" idx="13"/>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8D0A8C98-E91E-8964-5003-5D13D6FD5AFF}"/>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B56C20-4D4C-9C10-0CA2-80AD5C6CD2A9}"/>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F95409F7-5F54-2330-BFAB-ACF7CF0CEC76}"/>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3F1BFDB1-6795-B8D3-35E6-A1E0950B0B1A}"/>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303336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2834570-D77A-4280-9C2F-219064086A75}"/>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686CB1E4-62FA-505E-D679-7EEDFC8A7C0B}"/>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D28C51F7-4EE8-BFAD-1957-378BF76821E5}"/>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10" name="Slide Number Placeholder 5">
            <a:extLst>
              <a:ext uri="{FF2B5EF4-FFF2-40B4-BE49-F238E27FC236}">
                <a16:creationId xmlns:a16="http://schemas.microsoft.com/office/drawing/2014/main" id="{FC5AE1D7-AAC1-536A-1A17-8711B146FF69}"/>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
        <p:nvSpPr>
          <p:cNvPr id="2" name="Rectangle 1">
            <a:extLst>
              <a:ext uri="{FF2B5EF4-FFF2-40B4-BE49-F238E27FC236}">
                <a16:creationId xmlns:a16="http://schemas.microsoft.com/office/drawing/2014/main" id="{F5014856-9925-9F7C-3651-C4932A3AC980}"/>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41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E58B4B-4F9D-43B1-A42D-0709B7DE04D2}"/>
              </a:ext>
            </a:extLst>
          </p:cNvPr>
          <p:cNvSpPr>
            <a:spLocks noGrp="1"/>
          </p:cNvSpPr>
          <p:nvPr>
            <p:ph type="pic" sz="quarter" idx="10"/>
          </p:nvPr>
        </p:nvSpPr>
        <p:spPr>
          <a:xfrm>
            <a:off x="0" y="0"/>
            <a:ext cx="12192000" cy="6858000"/>
          </a:xfrm>
        </p:spPr>
        <p:txBody>
          <a:bodyPr rtlCol="0">
            <a:normAutofit/>
          </a:bodyPr>
          <a:lstStyle>
            <a:lvl1pPr>
              <a:defRPr sz="800"/>
            </a:lvl1pPr>
          </a:lstStyle>
          <a:p>
            <a:pPr lvl="0"/>
            <a:endParaRPr lang="en-US" noProof="0"/>
          </a:p>
        </p:txBody>
      </p:sp>
      <p:sp>
        <p:nvSpPr>
          <p:cNvPr id="2" name="TextBox 8">
            <a:extLst>
              <a:ext uri="{FF2B5EF4-FFF2-40B4-BE49-F238E27FC236}">
                <a16:creationId xmlns:a16="http://schemas.microsoft.com/office/drawing/2014/main" id="{DE1EA564-6074-CC85-C98D-DF092D6FC24C}"/>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BFD93398-DE9B-46C0-8176-D13863FA7842}"/>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74204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8">
            <a:extLst>
              <a:ext uri="{FF2B5EF4-FFF2-40B4-BE49-F238E27FC236}">
                <a16:creationId xmlns:a16="http://schemas.microsoft.com/office/drawing/2014/main" id="{5436357B-B0D4-43B3-80F9-5C7C8B5E824B}"/>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15" name="Picture Placeholder 13">
            <a:extLst>
              <a:ext uri="{FF2B5EF4-FFF2-40B4-BE49-F238E27FC236}">
                <a16:creationId xmlns:a16="http://schemas.microsoft.com/office/drawing/2014/main" id="{212BC118-83D6-4338-BE1D-421D143A103A}"/>
              </a:ext>
            </a:extLst>
          </p:cNvPr>
          <p:cNvSpPr>
            <a:spLocks noGrp="1"/>
          </p:cNvSpPr>
          <p:nvPr>
            <p:ph type="pic" sz="quarter" idx="11"/>
          </p:nvPr>
        </p:nvSpPr>
        <p:spPr>
          <a:xfrm>
            <a:off x="5149516" y="2134662"/>
            <a:ext cx="5903494" cy="3400465"/>
          </a:xfrm>
        </p:spPr>
        <p:txBody>
          <a:bodyPr rtlCol="0">
            <a:normAutofit/>
          </a:bodyPr>
          <a:lstStyle>
            <a:lvl1pPr>
              <a:defRPr sz="800"/>
            </a:lvl1pPr>
          </a:lstStyle>
          <a:p>
            <a:pPr lvl="0"/>
            <a:endParaRPr lang="en-US" noProof="0"/>
          </a:p>
        </p:txBody>
      </p:sp>
      <p:sp>
        <p:nvSpPr>
          <p:cNvPr id="8" name="Rectangle 7">
            <a:extLst>
              <a:ext uri="{FF2B5EF4-FFF2-40B4-BE49-F238E27FC236}">
                <a16:creationId xmlns:a16="http://schemas.microsoft.com/office/drawing/2014/main" id="{BB44289C-0BCC-9255-EF8D-7F1097EF5E07}"/>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74AE6A90-3705-1AB2-A32C-7B1B669D3F27}"/>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BD25EBC9-B184-7BD6-2E2E-9E41FA459A12}"/>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
        <p:nvSpPr>
          <p:cNvPr id="4" name="Rectangle 3">
            <a:extLst>
              <a:ext uri="{FF2B5EF4-FFF2-40B4-BE49-F238E27FC236}">
                <a16:creationId xmlns:a16="http://schemas.microsoft.com/office/drawing/2014/main" id="{A0F5D143-28C2-00BA-814F-133A87ABE67E}"/>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14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3512783-5C61-4804-94F5-1C316D82CA66}"/>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14" name="Picture Placeholder 13">
            <a:extLst>
              <a:ext uri="{FF2B5EF4-FFF2-40B4-BE49-F238E27FC236}">
                <a16:creationId xmlns:a16="http://schemas.microsoft.com/office/drawing/2014/main" id="{3E3A7CBA-B7DD-4E13-97CD-6B024FAE0861}"/>
              </a:ext>
            </a:extLst>
          </p:cNvPr>
          <p:cNvSpPr>
            <a:spLocks noGrp="1"/>
          </p:cNvSpPr>
          <p:nvPr>
            <p:ph type="pic" sz="quarter" idx="11"/>
          </p:nvPr>
        </p:nvSpPr>
        <p:spPr>
          <a:xfrm>
            <a:off x="3477986" y="1652338"/>
            <a:ext cx="3060702" cy="4454548"/>
          </a:xfrm>
        </p:spPr>
        <p:txBody>
          <a:bodyPr rtlCol="0">
            <a:normAutofit/>
          </a:bodyPr>
          <a:lstStyle>
            <a:lvl1pPr>
              <a:defRPr sz="800"/>
            </a:lvl1pPr>
          </a:lstStyle>
          <a:p>
            <a:pPr lvl="0"/>
            <a:endParaRPr lang="en-US" noProof="0"/>
          </a:p>
        </p:txBody>
      </p:sp>
      <p:sp>
        <p:nvSpPr>
          <p:cNvPr id="7" name="Rectangle 6">
            <a:extLst>
              <a:ext uri="{FF2B5EF4-FFF2-40B4-BE49-F238E27FC236}">
                <a16:creationId xmlns:a16="http://schemas.microsoft.com/office/drawing/2014/main" id="{524D7246-C531-F5B1-374D-E028B49C8F15}"/>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DF08AA19-EBF9-89C5-F990-57EF7A650790}"/>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AA07E7CA-A07B-7470-446D-9645AB6129E4}"/>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
        <p:nvSpPr>
          <p:cNvPr id="4" name="Rectangle 3">
            <a:extLst>
              <a:ext uri="{FF2B5EF4-FFF2-40B4-BE49-F238E27FC236}">
                <a16:creationId xmlns:a16="http://schemas.microsoft.com/office/drawing/2014/main" id="{A0FA01D1-F2CE-BC3F-2C32-502274189369}"/>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044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785CCCD-6A25-42A0-B5F0-A25631CCC8E4}"/>
              </a:ext>
            </a:extLst>
          </p:cNvPr>
          <p:cNvSpPr>
            <a:spLocks noGrp="1"/>
          </p:cNvSpPr>
          <p:nvPr>
            <p:ph type="pic" sz="quarter" idx="11"/>
          </p:nvPr>
        </p:nvSpPr>
        <p:spPr>
          <a:xfrm>
            <a:off x="7768640" y="1389709"/>
            <a:ext cx="3568982" cy="3177983"/>
          </a:xfrm>
          <a:custGeom>
            <a:avLst/>
            <a:gdLst>
              <a:gd name="connsiteX0" fmla="*/ 159983 w 3568982"/>
              <a:gd name="connsiteY0" fmla="*/ 1130568 h 3177983"/>
              <a:gd name="connsiteX1" fmla="*/ 1322085 w 3568982"/>
              <a:gd name="connsiteY1" fmla="*/ 1716263 h 3177983"/>
              <a:gd name="connsiteX2" fmla="*/ 1403539 w 3568982"/>
              <a:gd name="connsiteY2" fmla="*/ 2578103 h 3177983"/>
              <a:gd name="connsiteX3" fmla="*/ 614920 w 3568982"/>
              <a:gd name="connsiteY3" fmla="*/ 2474535 h 3177983"/>
              <a:gd name="connsiteX4" fmla="*/ 4018 w 3568982"/>
              <a:gd name="connsiteY4" fmla="*/ 1135538 h 3177983"/>
              <a:gd name="connsiteX5" fmla="*/ 159983 w 3568982"/>
              <a:gd name="connsiteY5" fmla="*/ 1130568 h 3177983"/>
              <a:gd name="connsiteX6" fmla="*/ 3512813 w 3568982"/>
              <a:gd name="connsiteY6" fmla="*/ 1005882 h 3177983"/>
              <a:gd name="connsiteX7" fmla="*/ 3567245 w 3568982"/>
              <a:gd name="connsiteY7" fmla="*/ 1006923 h 3177983"/>
              <a:gd name="connsiteX8" fmla="*/ 2759767 w 3568982"/>
              <a:gd name="connsiteY8" fmla="*/ 2819914 h 3177983"/>
              <a:gd name="connsiteX9" fmla="*/ 1678190 w 3568982"/>
              <a:gd name="connsiteY9" fmla="*/ 3167713 h 3177983"/>
              <a:gd name="connsiteX10" fmla="*/ 1833759 w 3568982"/>
              <a:gd name="connsiteY10" fmla="*/ 1950418 h 3177983"/>
              <a:gd name="connsiteX11" fmla="*/ 3512813 w 3568982"/>
              <a:gd name="connsiteY11" fmla="*/ 1005882 h 3177983"/>
              <a:gd name="connsiteX12" fmla="*/ 1684948 w 3568982"/>
              <a:gd name="connsiteY12" fmla="*/ 0 h 3177983"/>
              <a:gd name="connsiteX13" fmla="*/ 2107529 w 3568982"/>
              <a:gd name="connsiteY13" fmla="*/ 1147413 h 3177983"/>
              <a:gd name="connsiteX14" fmla="*/ 1699775 w 3568982"/>
              <a:gd name="connsiteY14" fmla="*/ 1673002 h 3177983"/>
              <a:gd name="connsiteX15" fmla="*/ 1243832 w 3568982"/>
              <a:gd name="connsiteY15" fmla="*/ 1114101 h 3177983"/>
              <a:gd name="connsiteX16" fmla="*/ 1684948 w 3568982"/>
              <a:gd name="connsiteY16" fmla="*/ 0 h 317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68982" h="3177983">
                <a:moveTo>
                  <a:pt x="159983" y="1130568"/>
                </a:moveTo>
                <a:cubicBezTo>
                  <a:pt x="447385" y="1134382"/>
                  <a:pt x="1055510" y="1205817"/>
                  <a:pt x="1322085" y="1716263"/>
                </a:cubicBezTo>
                <a:cubicBezTo>
                  <a:pt x="1451671" y="1960389"/>
                  <a:pt x="1522017" y="2204516"/>
                  <a:pt x="1403539" y="2578103"/>
                </a:cubicBezTo>
                <a:cubicBezTo>
                  <a:pt x="1159178" y="2648382"/>
                  <a:pt x="614920" y="2474535"/>
                  <a:pt x="614920" y="2474535"/>
                </a:cubicBezTo>
                <a:cubicBezTo>
                  <a:pt x="-88543" y="2197118"/>
                  <a:pt x="4018" y="1135538"/>
                  <a:pt x="4018" y="1135538"/>
                </a:cubicBezTo>
                <a:cubicBezTo>
                  <a:pt x="4018" y="1135538"/>
                  <a:pt x="64183" y="1129296"/>
                  <a:pt x="159983" y="1130568"/>
                </a:cubicBezTo>
                <a:close/>
                <a:moveTo>
                  <a:pt x="3512813" y="1005882"/>
                </a:moveTo>
                <a:cubicBezTo>
                  <a:pt x="3547799" y="1005825"/>
                  <a:pt x="3567245" y="1006923"/>
                  <a:pt x="3567245" y="1006923"/>
                </a:cubicBezTo>
                <a:cubicBezTo>
                  <a:pt x="3567245" y="1006923"/>
                  <a:pt x="3645030" y="2187217"/>
                  <a:pt x="2759767" y="2819914"/>
                </a:cubicBezTo>
                <a:cubicBezTo>
                  <a:pt x="2759767" y="2819914"/>
                  <a:pt x="2033777" y="3249112"/>
                  <a:pt x="1678190" y="3167713"/>
                </a:cubicBezTo>
                <a:cubicBezTo>
                  <a:pt x="1526325" y="2734815"/>
                  <a:pt x="1663374" y="2305617"/>
                  <a:pt x="1833759" y="1950418"/>
                </a:cubicBezTo>
                <a:cubicBezTo>
                  <a:pt x="2261574" y="1063348"/>
                  <a:pt x="3267913" y="1006287"/>
                  <a:pt x="3512813" y="1005882"/>
                </a:cubicBezTo>
                <a:close/>
                <a:moveTo>
                  <a:pt x="1684948" y="0"/>
                </a:moveTo>
                <a:cubicBezTo>
                  <a:pt x="1684948" y="0"/>
                  <a:pt x="2359595" y="573707"/>
                  <a:pt x="2107529" y="1147413"/>
                </a:cubicBezTo>
                <a:cubicBezTo>
                  <a:pt x="2107529" y="1147413"/>
                  <a:pt x="1888825" y="1569365"/>
                  <a:pt x="1699775" y="1673002"/>
                </a:cubicBezTo>
                <a:cubicBezTo>
                  <a:pt x="1414348" y="1517546"/>
                  <a:pt x="1314263" y="1332480"/>
                  <a:pt x="1243832" y="1114101"/>
                </a:cubicBezTo>
                <a:cubicBezTo>
                  <a:pt x="1054783" y="503381"/>
                  <a:pt x="1684948" y="0"/>
                  <a:pt x="1684948" y="0"/>
                </a:cubicBezTo>
                <a:close/>
              </a:path>
            </a:pathLst>
          </a:custGeom>
        </p:spPr>
        <p:txBody>
          <a:bodyPr rtlCol="0">
            <a:noAutofit/>
          </a:bodyPr>
          <a:lstStyle/>
          <a:p>
            <a:pPr lvl="0"/>
            <a:endParaRPr lang="en-US" noProof="0"/>
          </a:p>
        </p:txBody>
      </p:sp>
      <p:sp>
        <p:nvSpPr>
          <p:cNvPr id="17" name="Text Placeholder 8">
            <a:extLst>
              <a:ext uri="{FF2B5EF4-FFF2-40B4-BE49-F238E27FC236}">
                <a16:creationId xmlns:a16="http://schemas.microsoft.com/office/drawing/2014/main" id="{01AB7690-B074-4CA1-BDC0-60F026A59267}"/>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24" name="Picture Placeholder 13">
            <a:extLst>
              <a:ext uri="{FF2B5EF4-FFF2-40B4-BE49-F238E27FC236}">
                <a16:creationId xmlns:a16="http://schemas.microsoft.com/office/drawing/2014/main" id="{76EBD47F-81FD-40C8-86BB-2374971D66D4}"/>
              </a:ext>
            </a:extLst>
          </p:cNvPr>
          <p:cNvSpPr>
            <a:spLocks noGrp="1"/>
          </p:cNvSpPr>
          <p:nvPr>
            <p:ph type="pic" sz="quarter" idx="12"/>
          </p:nvPr>
        </p:nvSpPr>
        <p:spPr>
          <a:xfrm>
            <a:off x="914400" y="3102429"/>
            <a:ext cx="5927271" cy="1465263"/>
          </a:xfrm>
        </p:spPr>
        <p:txBody>
          <a:bodyPr rtlCol="0">
            <a:normAutofit/>
          </a:bodyPr>
          <a:lstStyle>
            <a:lvl1pPr>
              <a:defRPr sz="800"/>
            </a:lvl1pPr>
          </a:lstStyle>
          <a:p>
            <a:pPr lvl="0"/>
            <a:endParaRPr lang="en-US" noProof="0"/>
          </a:p>
        </p:txBody>
      </p:sp>
      <p:sp>
        <p:nvSpPr>
          <p:cNvPr id="7" name="Rectangle 6">
            <a:extLst>
              <a:ext uri="{FF2B5EF4-FFF2-40B4-BE49-F238E27FC236}">
                <a16:creationId xmlns:a16="http://schemas.microsoft.com/office/drawing/2014/main" id="{0F7B513E-B1FA-6C58-62C9-216414E6FF00}"/>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E9067F62-FD8C-1686-BC46-CCAA373D3635}"/>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CF0F2D35-6C40-5B7B-1BBA-D61C824BC56A}"/>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
        <p:nvSpPr>
          <p:cNvPr id="4" name="Rectangle 3">
            <a:extLst>
              <a:ext uri="{FF2B5EF4-FFF2-40B4-BE49-F238E27FC236}">
                <a16:creationId xmlns:a16="http://schemas.microsoft.com/office/drawing/2014/main" id="{E0DC9BED-8E38-6CA8-DBB0-3E2E3CCC9966}"/>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6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4229A6A1-DAB9-4B9F-A293-207185BEB616}"/>
              </a:ext>
            </a:extLst>
          </p:cNvPr>
          <p:cNvSpPr>
            <a:spLocks noGrp="1"/>
          </p:cNvSpPr>
          <p:nvPr>
            <p:ph type="body" sz="quarter" idx="10"/>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18" name="Picture Placeholder 17">
            <a:extLst>
              <a:ext uri="{FF2B5EF4-FFF2-40B4-BE49-F238E27FC236}">
                <a16:creationId xmlns:a16="http://schemas.microsoft.com/office/drawing/2014/main" id="{4C30D2CD-D2E9-4715-83B9-B64EDF4A4259}"/>
              </a:ext>
            </a:extLst>
          </p:cNvPr>
          <p:cNvSpPr>
            <a:spLocks noGrp="1"/>
          </p:cNvSpPr>
          <p:nvPr>
            <p:ph type="pic" sz="quarter" idx="11"/>
          </p:nvPr>
        </p:nvSpPr>
        <p:spPr>
          <a:xfrm>
            <a:off x="1513341" y="1937831"/>
            <a:ext cx="1561359" cy="1767895"/>
          </a:xfrm>
          <a:custGeom>
            <a:avLst/>
            <a:gdLst>
              <a:gd name="connsiteX0" fmla="*/ 780518 w 1561359"/>
              <a:gd name="connsiteY0" fmla="*/ 0 h 1767895"/>
              <a:gd name="connsiteX1" fmla="*/ 831776 w 1561359"/>
              <a:gd name="connsiteY1" fmla="*/ 14525 h 1767895"/>
              <a:gd name="connsiteX2" fmla="*/ 1509616 w 1561359"/>
              <a:gd name="connsiteY2" fmla="*/ 404450 h 1767895"/>
              <a:gd name="connsiteX3" fmla="*/ 1561359 w 1561359"/>
              <a:gd name="connsiteY3" fmla="*/ 493539 h 1767895"/>
              <a:gd name="connsiteX4" fmla="*/ 1561359 w 1561359"/>
              <a:gd name="connsiteY4" fmla="*/ 1273388 h 1767895"/>
              <a:gd name="connsiteX5" fmla="*/ 1509616 w 1561359"/>
              <a:gd name="connsiteY5" fmla="*/ 1363768 h 1767895"/>
              <a:gd name="connsiteX6" fmla="*/ 831776 w 1561359"/>
              <a:gd name="connsiteY6" fmla="*/ 1753693 h 1767895"/>
              <a:gd name="connsiteX7" fmla="*/ 780033 w 1561359"/>
              <a:gd name="connsiteY7" fmla="*/ 1767895 h 1767895"/>
              <a:gd name="connsiteX8" fmla="*/ 728289 w 1561359"/>
              <a:gd name="connsiteY8" fmla="*/ 1753693 h 1767895"/>
              <a:gd name="connsiteX9" fmla="*/ 51744 w 1561359"/>
              <a:gd name="connsiteY9" fmla="*/ 1363768 h 1767895"/>
              <a:gd name="connsiteX10" fmla="*/ 0 w 1561359"/>
              <a:gd name="connsiteY10" fmla="*/ 1273388 h 1767895"/>
              <a:gd name="connsiteX11" fmla="*/ 0 w 1561359"/>
              <a:gd name="connsiteY11" fmla="*/ 493539 h 1767895"/>
              <a:gd name="connsiteX12" fmla="*/ 51744 w 1561359"/>
              <a:gd name="connsiteY12" fmla="*/ 404450 h 1767895"/>
              <a:gd name="connsiteX13" fmla="*/ 728289 w 1561359"/>
              <a:gd name="connsiteY13" fmla="*/ 14525 h 1767895"/>
              <a:gd name="connsiteX14" fmla="*/ 780518 w 1561359"/>
              <a:gd name="connsiteY14" fmla="*/ 0 h 17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359" h="1767895">
                <a:moveTo>
                  <a:pt x="780518" y="0"/>
                </a:moveTo>
                <a:cubicBezTo>
                  <a:pt x="798466" y="0"/>
                  <a:pt x="816253" y="4842"/>
                  <a:pt x="831776" y="14525"/>
                </a:cubicBezTo>
                <a:cubicBezTo>
                  <a:pt x="831776" y="14525"/>
                  <a:pt x="831776" y="14525"/>
                  <a:pt x="1509616" y="404450"/>
                </a:cubicBezTo>
                <a:cubicBezTo>
                  <a:pt x="1541955" y="422526"/>
                  <a:pt x="1561359" y="457387"/>
                  <a:pt x="1561359" y="493539"/>
                </a:cubicBezTo>
                <a:cubicBezTo>
                  <a:pt x="1561359" y="493539"/>
                  <a:pt x="1561359" y="493539"/>
                  <a:pt x="1561359" y="1273388"/>
                </a:cubicBezTo>
                <a:cubicBezTo>
                  <a:pt x="1561359" y="1310831"/>
                  <a:pt x="1541955" y="1344401"/>
                  <a:pt x="1509616" y="1363768"/>
                </a:cubicBezTo>
                <a:cubicBezTo>
                  <a:pt x="1509616" y="1363768"/>
                  <a:pt x="1509616" y="1363768"/>
                  <a:pt x="831776" y="1753693"/>
                </a:cubicBezTo>
                <a:cubicBezTo>
                  <a:pt x="816253" y="1762731"/>
                  <a:pt x="798143" y="1767895"/>
                  <a:pt x="780033" y="1767895"/>
                </a:cubicBezTo>
                <a:cubicBezTo>
                  <a:pt x="763216" y="1767895"/>
                  <a:pt x="745106" y="1762731"/>
                  <a:pt x="728289" y="1753693"/>
                </a:cubicBezTo>
                <a:cubicBezTo>
                  <a:pt x="728289" y="1753693"/>
                  <a:pt x="728289" y="1753693"/>
                  <a:pt x="51744" y="1363768"/>
                </a:cubicBezTo>
                <a:cubicBezTo>
                  <a:pt x="19404" y="1344401"/>
                  <a:pt x="0" y="1310831"/>
                  <a:pt x="0" y="1273388"/>
                </a:cubicBezTo>
                <a:cubicBezTo>
                  <a:pt x="0" y="1273388"/>
                  <a:pt x="0" y="1273388"/>
                  <a:pt x="0" y="493539"/>
                </a:cubicBezTo>
                <a:cubicBezTo>
                  <a:pt x="0" y="457387"/>
                  <a:pt x="19404" y="422526"/>
                  <a:pt x="51744" y="404450"/>
                </a:cubicBezTo>
                <a:cubicBezTo>
                  <a:pt x="51744" y="404450"/>
                  <a:pt x="51744" y="404450"/>
                  <a:pt x="728289" y="14525"/>
                </a:cubicBezTo>
                <a:cubicBezTo>
                  <a:pt x="744459" y="4842"/>
                  <a:pt x="762569" y="0"/>
                  <a:pt x="780518" y="0"/>
                </a:cubicBezTo>
                <a:close/>
              </a:path>
            </a:pathLst>
          </a:custGeom>
        </p:spPr>
        <p:txBody>
          <a:bodyPr rtlCol="0">
            <a:noAutofit/>
          </a:bodyPr>
          <a:lstStyle>
            <a:lvl1pPr>
              <a:defRPr sz="800">
                <a:latin typeface="+mj-lt"/>
              </a:defRPr>
            </a:lvl1pPr>
          </a:lstStyle>
          <a:p>
            <a:pPr lvl="0"/>
            <a:endParaRPr lang="en-US" noProof="0"/>
          </a:p>
        </p:txBody>
      </p:sp>
      <p:sp>
        <p:nvSpPr>
          <p:cNvPr id="22" name="Picture Placeholder 21">
            <a:extLst>
              <a:ext uri="{FF2B5EF4-FFF2-40B4-BE49-F238E27FC236}">
                <a16:creationId xmlns:a16="http://schemas.microsoft.com/office/drawing/2014/main" id="{8D29ED49-92FE-49AD-8C7E-CEB158D6D4AF}"/>
              </a:ext>
            </a:extLst>
          </p:cNvPr>
          <p:cNvSpPr>
            <a:spLocks noGrp="1"/>
          </p:cNvSpPr>
          <p:nvPr>
            <p:ph type="pic" sz="quarter" idx="12"/>
          </p:nvPr>
        </p:nvSpPr>
        <p:spPr>
          <a:xfrm>
            <a:off x="4047994" y="1937831"/>
            <a:ext cx="1561359" cy="1767895"/>
          </a:xfrm>
          <a:custGeom>
            <a:avLst/>
            <a:gdLst>
              <a:gd name="connsiteX0" fmla="*/ 780518 w 1561359"/>
              <a:gd name="connsiteY0" fmla="*/ 0 h 1767895"/>
              <a:gd name="connsiteX1" fmla="*/ 831776 w 1561359"/>
              <a:gd name="connsiteY1" fmla="*/ 14525 h 1767895"/>
              <a:gd name="connsiteX2" fmla="*/ 1509616 w 1561359"/>
              <a:gd name="connsiteY2" fmla="*/ 404450 h 1767895"/>
              <a:gd name="connsiteX3" fmla="*/ 1561359 w 1561359"/>
              <a:gd name="connsiteY3" fmla="*/ 493539 h 1767895"/>
              <a:gd name="connsiteX4" fmla="*/ 1561359 w 1561359"/>
              <a:gd name="connsiteY4" fmla="*/ 1273388 h 1767895"/>
              <a:gd name="connsiteX5" fmla="*/ 1509616 w 1561359"/>
              <a:gd name="connsiteY5" fmla="*/ 1363768 h 1767895"/>
              <a:gd name="connsiteX6" fmla="*/ 831776 w 1561359"/>
              <a:gd name="connsiteY6" fmla="*/ 1753693 h 1767895"/>
              <a:gd name="connsiteX7" fmla="*/ 780033 w 1561359"/>
              <a:gd name="connsiteY7" fmla="*/ 1767895 h 1767895"/>
              <a:gd name="connsiteX8" fmla="*/ 728289 w 1561359"/>
              <a:gd name="connsiteY8" fmla="*/ 1753693 h 1767895"/>
              <a:gd name="connsiteX9" fmla="*/ 51744 w 1561359"/>
              <a:gd name="connsiteY9" fmla="*/ 1363768 h 1767895"/>
              <a:gd name="connsiteX10" fmla="*/ 0 w 1561359"/>
              <a:gd name="connsiteY10" fmla="*/ 1273388 h 1767895"/>
              <a:gd name="connsiteX11" fmla="*/ 0 w 1561359"/>
              <a:gd name="connsiteY11" fmla="*/ 493539 h 1767895"/>
              <a:gd name="connsiteX12" fmla="*/ 51744 w 1561359"/>
              <a:gd name="connsiteY12" fmla="*/ 404450 h 1767895"/>
              <a:gd name="connsiteX13" fmla="*/ 728289 w 1561359"/>
              <a:gd name="connsiteY13" fmla="*/ 14525 h 1767895"/>
              <a:gd name="connsiteX14" fmla="*/ 780518 w 1561359"/>
              <a:gd name="connsiteY14" fmla="*/ 0 h 17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359" h="1767895">
                <a:moveTo>
                  <a:pt x="780518" y="0"/>
                </a:moveTo>
                <a:cubicBezTo>
                  <a:pt x="798466" y="0"/>
                  <a:pt x="816253" y="4842"/>
                  <a:pt x="831776" y="14525"/>
                </a:cubicBezTo>
                <a:cubicBezTo>
                  <a:pt x="831776" y="14525"/>
                  <a:pt x="831776" y="14525"/>
                  <a:pt x="1509616" y="404450"/>
                </a:cubicBezTo>
                <a:cubicBezTo>
                  <a:pt x="1541955" y="422526"/>
                  <a:pt x="1561359" y="457387"/>
                  <a:pt x="1561359" y="493539"/>
                </a:cubicBezTo>
                <a:cubicBezTo>
                  <a:pt x="1561359" y="493539"/>
                  <a:pt x="1561359" y="493539"/>
                  <a:pt x="1561359" y="1273388"/>
                </a:cubicBezTo>
                <a:cubicBezTo>
                  <a:pt x="1561359" y="1310831"/>
                  <a:pt x="1541955" y="1344401"/>
                  <a:pt x="1509616" y="1363768"/>
                </a:cubicBezTo>
                <a:cubicBezTo>
                  <a:pt x="1509616" y="1363768"/>
                  <a:pt x="1509616" y="1363768"/>
                  <a:pt x="831776" y="1753693"/>
                </a:cubicBezTo>
                <a:cubicBezTo>
                  <a:pt x="816253" y="1762731"/>
                  <a:pt x="798143" y="1767895"/>
                  <a:pt x="780033" y="1767895"/>
                </a:cubicBezTo>
                <a:cubicBezTo>
                  <a:pt x="763216" y="1767895"/>
                  <a:pt x="745106" y="1762731"/>
                  <a:pt x="728289" y="1753693"/>
                </a:cubicBezTo>
                <a:cubicBezTo>
                  <a:pt x="728289" y="1753693"/>
                  <a:pt x="728289" y="1753693"/>
                  <a:pt x="51744" y="1363768"/>
                </a:cubicBezTo>
                <a:cubicBezTo>
                  <a:pt x="19404" y="1344401"/>
                  <a:pt x="0" y="1310831"/>
                  <a:pt x="0" y="1273388"/>
                </a:cubicBezTo>
                <a:cubicBezTo>
                  <a:pt x="0" y="1273388"/>
                  <a:pt x="0" y="1273388"/>
                  <a:pt x="0" y="493539"/>
                </a:cubicBezTo>
                <a:cubicBezTo>
                  <a:pt x="0" y="457387"/>
                  <a:pt x="19404" y="422526"/>
                  <a:pt x="51744" y="404450"/>
                </a:cubicBezTo>
                <a:cubicBezTo>
                  <a:pt x="51744" y="404450"/>
                  <a:pt x="51744" y="404450"/>
                  <a:pt x="728289" y="14525"/>
                </a:cubicBezTo>
                <a:cubicBezTo>
                  <a:pt x="744459" y="4842"/>
                  <a:pt x="762569" y="0"/>
                  <a:pt x="780518" y="0"/>
                </a:cubicBezTo>
                <a:close/>
              </a:path>
            </a:pathLst>
          </a:custGeom>
        </p:spPr>
        <p:txBody>
          <a:bodyPr rtlCol="0">
            <a:noAutofit/>
          </a:bodyPr>
          <a:lstStyle>
            <a:lvl1pPr>
              <a:defRPr sz="800">
                <a:latin typeface="+mj-lt"/>
              </a:defRPr>
            </a:lvl1pPr>
          </a:lstStyle>
          <a:p>
            <a:pPr lvl="0"/>
            <a:endParaRPr lang="en-US" noProof="0"/>
          </a:p>
        </p:txBody>
      </p:sp>
      <p:sp>
        <p:nvSpPr>
          <p:cNvPr id="23" name="Picture Placeholder 22">
            <a:extLst>
              <a:ext uri="{FF2B5EF4-FFF2-40B4-BE49-F238E27FC236}">
                <a16:creationId xmlns:a16="http://schemas.microsoft.com/office/drawing/2014/main" id="{FB3B8F38-0084-4391-91B6-1AB678299CF1}"/>
              </a:ext>
            </a:extLst>
          </p:cNvPr>
          <p:cNvSpPr>
            <a:spLocks noGrp="1"/>
          </p:cNvSpPr>
          <p:nvPr>
            <p:ph type="pic" sz="quarter" idx="13"/>
          </p:nvPr>
        </p:nvSpPr>
        <p:spPr>
          <a:xfrm>
            <a:off x="6582646" y="1937831"/>
            <a:ext cx="1561359" cy="1767895"/>
          </a:xfrm>
          <a:custGeom>
            <a:avLst/>
            <a:gdLst>
              <a:gd name="connsiteX0" fmla="*/ 780518 w 1561359"/>
              <a:gd name="connsiteY0" fmla="*/ 0 h 1767895"/>
              <a:gd name="connsiteX1" fmla="*/ 831776 w 1561359"/>
              <a:gd name="connsiteY1" fmla="*/ 14525 h 1767895"/>
              <a:gd name="connsiteX2" fmla="*/ 1509616 w 1561359"/>
              <a:gd name="connsiteY2" fmla="*/ 404450 h 1767895"/>
              <a:gd name="connsiteX3" fmla="*/ 1561359 w 1561359"/>
              <a:gd name="connsiteY3" fmla="*/ 493539 h 1767895"/>
              <a:gd name="connsiteX4" fmla="*/ 1561359 w 1561359"/>
              <a:gd name="connsiteY4" fmla="*/ 1273388 h 1767895"/>
              <a:gd name="connsiteX5" fmla="*/ 1509616 w 1561359"/>
              <a:gd name="connsiteY5" fmla="*/ 1363768 h 1767895"/>
              <a:gd name="connsiteX6" fmla="*/ 831776 w 1561359"/>
              <a:gd name="connsiteY6" fmla="*/ 1753693 h 1767895"/>
              <a:gd name="connsiteX7" fmla="*/ 780033 w 1561359"/>
              <a:gd name="connsiteY7" fmla="*/ 1767895 h 1767895"/>
              <a:gd name="connsiteX8" fmla="*/ 728289 w 1561359"/>
              <a:gd name="connsiteY8" fmla="*/ 1753693 h 1767895"/>
              <a:gd name="connsiteX9" fmla="*/ 51744 w 1561359"/>
              <a:gd name="connsiteY9" fmla="*/ 1363768 h 1767895"/>
              <a:gd name="connsiteX10" fmla="*/ 0 w 1561359"/>
              <a:gd name="connsiteY10" fmla="*/ 1273388 h 1767895"/>
              <a:gd name="connsiteX11" fmla="*/ 0 w 1561359"/>
              <a:gd name="connsiteY11" fmla="*/ 493539 h 1767895"/>
              <a:gd name="connsiteX12" fmla="*/ 51744 w 1561359"/>
              <a:gd name="connsiteY12" fmla="*/ 404450 h 1767895"/>
              <a:gd name="connsiteX13" fmla="*/ 728289 w 1561359"/>
              <a:gd name="connsiteY13" fmla="*/ 14525 h 1767895"/>
              <a:gd name="connsiteX14" fmla="*/ 780518 w 1561359"/>
              <a:gd name="connsiteY14" fmla="*/ 0 h 17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359" h="1767895">
                <a:moveTo>
                  <a:pt x="780518" y="0"/>
                </a:moveTo>
                <a:cubicBezTo>
                  <a:pt x="798466" y="0"/>
                  <a:pt x="816253" y="4842"/>
                  <a:pt x="831776" y="14525"/>
                </a:cubicBezTo>
                <a:cubicBezTo>
                  <a:pt x="831776" y="14525"/>
                  <a:pt x="831776" y="14525"/>
                  <a:pt x="1509616" y="404450"/>
                </a:cubicBezTo>
                <a:cubicBezTo>
                  <a:pt x="1541955" y="422526"/>
                  <a:pt x="1561359" y="457387"/>
                  <a:pt x="1561359" y="493539"/>
                </a:cubicBezTo>
                <a:cubicBezTo>
                  <a:pt x="1561359" y="493539"/>
                  <a:pt x="1561359" y="493539"/>
                  <a:pt x="1561359" y="1273388"/>
                </a:cubicBezTo>
                <a:cubicBezTo>
                  <a:pt x="1561359" y="1310831"/>
                  <a:pt x="1541955" y="1344401"/>
                  <a:pt x="1509616" y="1363768"/>
                </a:cubicBezTo>
                <a:cubicBezTo>
                  <a:pt x="1509616" y="1363768"/>
                  <a:pt x="1509616" y="1363768"/>
                  <a:pt x="831776" y="1753693"/>
                </a:cubicBezTo>
                <a:cubicBezTo>
                  <a:pt x="816253" y="1762731"/>
                  <a:pt x="798143" y="1767895"/>
                  <a:pt x="780033" y="1767895"/>
                </a:cubicBezTo>
                <a:cubicBezTo>
                  <a:pt x="763216" y="1767895"/>
                  <a:pt x="745106" y="1762731"/>
                  <a:pt x="728289" y="1753693"/>
                </a:cubicBezTo>
                <a:cubicBezTo>
                  <a:pt x="728289" y="1753693"/>
                  <a:pt x="728289" y="1753693"/>
                  <a:pt x="51744" y="1363768"/>
                </a:cubicBezTo>
                <a:cubicBezTo>
                  <a:pt x="19404" y="1344401"/>
                  <a:pt x="0" y="1310831"/>
                  <a:pt x="0" y="1273388"/>
                </a:cubicBezTo>
                <a:cubicBezTo>
                  <a:pt x="0" y="1273388"/>
                  <a:pt x="0" y="1273388"/>
                  <a:pt x="0" y="493539"/>
                </a:cubicBezTo>
                <a:cubicBezTo>
                  <a:pt x="0" y="457387"/>
                  <a:pt x="19404" y="422526"/>
                  <a:pt x="51744" y="404450"/>
                </a:cubicBezTo>
                <a:cubicBezTo>
                  <a:pt x="51744" y="404450"/>
                  <a:pt x="51744" y="404450"/>
                  <a:pt x="728289" y="14525"/>
                </a:cubicBezTo>
                <a:cubicBezTo>
                  <a:pt x="744459" y="4842"/>
                  <a:pt x="762569" y="0"/>
                  <a:pt x="780518" y="0"/>
                </a:cubicBezTo>
                <a:close/>
              </a:path>
            </a:pathLst>
          </a:custGeom>
        </p:spPr>
        <p:txBody>
          <a:bodyPr rtlCol="0">
            <a:noAutofit/>
          </a:bodyPr>
          <a:lstStyle>
            <a:lvl1pPr>
              <a:defRPr sz="800">
                <a:latin typeface="+mj-lt"/>
              </a:defRPr>
            </a:lvl1pPr>
          </a:lstStyle>
          <a:p>
            <a:pPr lvl="0"/>
            <a:endParaRPr lang="en-US" noProof="0"/>
          </a:p>
        </p:txBody>
      </p:sp>
      <p:sp>
        <p:nvSpPr>
          <p:cNvPr id="24" name="Picture Placeholder 23">
            <a:extLst>
              <a:ext uri="{FF2B5EF4-FFF2-40B4-BE49-F238E27FC236}">
                <a16:creationId xmlns:a16="http://schemas.microsoft.com/office/drawing/2014/main" id="{ABD04087-4E43-45E4-8F8F-7F3B8D5B5CEB}"/>
              </a:ext>
            </a:extLst>
          </p:cNvPr>
          <p:cNvSpPr>
            <a:spLocks noGrp="1"/>
          </p:cNvSpPr>
          <p:nvPr>
            <p:ph type="pic" sz="quarter" idx="14"/>
          </p:nvPr>
        </p:nvSpPr>
        <p:spPr>
          <a:xfrm>
            <a:off x="9113782" y="1937831"/>
            <a:ext cx="1561359" cy="1767895"/>
          </a:xfrm>
          <a:custGeom>
            <a:avLst/>
            <a:gdLst>
              <a:gd name="connsiteX0" fmla="*/ 780518 w 1561359"/>
              <a:gd name="connsiteY0" fmla="*/ 0 h 1767895"/>
              <a:gd name="connsiteX1" fmla="*/ 831776 w 1561359"/>
              <a:gd name="connsiteY1" fmla="*/ 14525 h 1767895"/>
              <a:gd name="connsiteX2" fmla="*/ 1509616 w 1561359"/>
              <a:gd name="connsiteY2" fmla="*/ 404450 h 1767895"/>
              <a:gd name="connsiteX3" fmla="*/ 1561359 w 1561359"/>
              <a:gd name="connsiteY3" fmla="*/ 493539 h 1767895"/>
              <a:gd name="connsiteX4" fmla="*/ 1561359 w 1561359"/>
              <a:gd name="connsiteY4" fmla="*/ 1273388 h 1767895"/>
              <a:gd name="connsiteX5" fmla="*/ 1509616 w 1561359"/>
              <a:gd name="connsiteY5" fmla="*/ 1363768 h 1767895"/>
              <a:gd name="connsiteX6" fmla="*/ 831776 w 1561359"/>
              <a:gd name="connsiteY6" fmla="*/ 1753693 h 1767895"/>
              <a:gd name="connsiteX7" fmla="*/ 780033 w 1561359"/>
              <a:gd name="connsiteY7" fmla="*/ 1767895 h 1767895"/>
              <a:gd name="connsiteX8" fmla="*/ 728289 w 1561359"/>
              <a:gd name="connsiteY8" fmla="*/ 1753693 h 1767895"/>
              <a:gd name="connsiteX9" fmla="*/ 51744 w 1561359"/>
              <a:gd name="connsiteY9" fmla="*/ 1363768 h 1767895"/>
              <a:gd name="connsiteX10" fmla="*/ 0 w 1561359"/>
              <a:gd name="connsiteY10" fmla="*/ 1273388 h 1767895"/>
              <a:gd name="connsiteX11" fmla="*/ 0 w 1561359"/>
              <a:gd name="connsiteY11" fmla="*/ 493539 h 1767895"/>
              <a:gd name="connsiteX12" fmla="*/ 51744 w 1561359"/>
              <a:gd name="connsiteY12" fmla="*/ 404450 h 1767895"/>
              <a:gd name="connsiteX13" fmla="*/ 728289 w 1561359"/>
              <a:gd name="connsiteY13" fmla="*/ 14525 h 1767895"/>
              <a:gd name="connsiteX14" fmla="*/ 780518 w 1561359"/>
              <a:gd name="connsiteY14" fmla="*/ 0 h 17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359" h="1767895">
                <a:moveTo>
                  <a:pt x="780518" y="0"/>
                </a:moveTo>
                <a:cubicBezTo>
                  <a:pt x="798466" y="0"/>
                  <a:pt x="816253" y="4842"/>
                  <a:pt x="831776" y="14525"/>
                </a:cubicBezTo>
                <a:cubicBezTo>
                  <a:pt x="831776" y="14525"/>
                  <a:pt x="831776" y="14525"/>
                  <a:pt x="1509616" y="404450"/>
                </a:cubicBezTo>
                <a:cubicBezTo>
                  <a:pt x="1541955" y="422526"/>
                  <a:pt x="1561359" y="457387"/>
                  <a:pt x="1561359" y="493539"/>
                </a:cubicBezTo>
                <a:cubicBezTo>
                  <a:pt x="1561359" y="493539"/>
                  <a:pt x="1561359" y="493539"/>
                  <a:pt x="1561359" y="1273388"/>
                </a:cubicBezTo>
                <a:cubicBezTo>
                  <a:pt x="1561359" y="1310831"/>
                  <a:pt x="1541955" y="1344401"/>
                  <a:pt x="1509616" y="1363768"/>
                </a:cubicBezTo>
                <a:cubicBezTo>
                  <a:pt x="1509616" y="1363768"/>
                  <a:pt x="1509616" y="1363768"/>
                  <a:pt x="831776" y="1753693"/>
                </a:cubicBezTo>
                <a:cubicBezTo>
                  <a:pt x="816253" y="1762731"/>
                  <a:pt x="798143" y="1767895"/>
                  <a:pt x="780033" y="1767895"/>
                </a:cubicBezTo>
                <a:cubicBezTo>
                  <a:pt x="763216" y="1767895"/>
                  <a:pt x="745106" y="1762731"/>
                  <a:pt x="728289" y="1753693"/>
                </a:cubicBezTo>
                <a:cubicBezTo>
                  <a:pt x="728289" y="1753693"/>
                  <a:pt x="728289" y="1753693"/>
                  <a:pt x="51744" y="1363768"/>
                </a:cubicBezTo>
                <a:cubicBezTo>
                  <a:pt x="19404" y="1344401"/>
                  <a:pt x="0" y="1310831"/>
                  <a:pt x="0" y="1273388"/>
                </a:cubicBezTo>
                <a:cubicBezTo>
                  <a:pt x="0" y="1273388"/>
                  <a:pt x="0" y="1273388"/>
                  <a:pt x="0" y="493539"/>
                </a:cubicBezTo>
                <a:cubicBezTo>
                  <a:pt x="0" y="457387"/>
                  <a:pt x="19404" y="422526"/>
                  <a:pt x="51744" y="404450"/>
                </a:cubicBezTo>
                <a:cubicBezTo>
                  <a:pt x="51744" y="404450"/>
                  <a:pt x="51744" y="404450"/>
                  <a:pt x="728289" y="14525"/>
                </a:cubicBezTo>
                <a:cubicBezTo>
                  <a:pt x="744459" y="4842"/>
                  <a:pt x="762569" y="0"/>
                  <a:pt x="780518" y="0"/>
                </a:cubicBezTo>
                <a:close/>
              </a:path>
            </a:pathLst>
          </a:custGeom>
        </p:spPr>
        <p:txBody>
          <a:bodyPr rtlCol="0">
            <a:noAutofit/>
          </a:bodyPr>
          <a:lstStyle>
            <a:lvl1pPr>
              <a:defRPr sz="800">
                <a:latin typeface="+mj-lt"/>
              </a:defRPr>
            </a:lvl1pPr>
          </a:lstStyle>
          <a:p>
            <a:pPr lvl="0"/>
            <a:endParaRPr lang="en-US" noProof="0"/>
          </a:p>
        </p:txBody>
      </p:sp>
      <p:sp>
        <p:nvSpPr>
          <p:cNvPr id="7" name="Rectangle 6">
            <a:extLst>
              <a:ext uri="{FF2B5EF4-FFF2-40B4-BE49-F238E27FC236}">
                <a16:creationId xmlns:a16="http://schemas.microsoft.com/office/drawing/2014/main" id="{1774BD6B-675A-31B4-72FD-8DFC06F35BBC}"/>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a:extLst>
              <a:ext uri="{FF2B5EF4-FFF2-40B4-BE49-F238E27FC236}">
                <a16:creationId xmlns:a16="http://schemas.microsoft.com/office/drawing/2014/main" id="{ACE8B5B6-2653-FDAC-24E4-C36F6DEB9F05}"/>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0C10963B-FD22-BFA9-17DD-A7F83CB648BB}"/>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
        <p:nvSpPr>
          <p:cNvPr id="4" name="Rectangle 3">
            <a:extLst>
              <a:ext uri="{FF2B5EF4-FFF2-40B4-BE49-F238E27FC236}">
                <a16:creationId xmlns:a16="http://schemas.microsoft.com/office/drawing/2014/main" id="{CD8D581F-85F7-12C0-D442-E1BD676D1665}"/>
              </a:ext>
            </a:extLst>
          </p:cNvPr>
          <p:cNvSpPr/>
          <p:nvPr userDrawn="1"/>
        </p:nvSpPr>
        <p:spPr>
          <a:xfrm>
            <a:off x="11540847" y="6295415"/>
            <a:ext cx="91593" cy="304005"/>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34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D2B9EE3-E168-4041-AF0A-A7955E52AD40}"/>
              </a:ext>
            </a:extLst>
          </p:cNvPr>
          <p:cNvSpPr>
            <a:spLocks noGrp="1"/>
          </p:cNvSpPr>
          <p:nvPr>
            <p:ph type="pic" sz="quarter" idx="10"/>
          </p:nvPr>
        </p:nvSpPr>
        <p:spPr>
          <a:xfrm>
            <a:off x="-429553" y="1652338"/>
            <a:ext cx="5653089" cy="6399148"/>
          </a:xfrm>
          <a:custGeom>
            <a:avLst/>
            <a:gdLst>
              <a:gd name="connsiteX0" fmla="*/ 2825959 w 5653089"/>
              <a:gd name="connsiteY0" fmla="*/ 0 h 6399148"/>
              <a:gd name="connsiteX1" fmla="*/ 3011546 w 5653089"/>
              <a:gd name="connsiteY1" fmla="*/ 52576 h 6399148"/>
              <a:gd name="connsiteX2" fmla="*/ 5465746 w 5653089"/>
              <a:gd name="connsiteY2" fmla="*/ 1463964 h 6399148"/>
              <a:gd name="connsiteX3" fmla="*/ 5653089 w 5653089"/>
              <a:gd name="connsiteY3" fmla="*/ 1786434 h 6399148"/>
              <a:gd name="connsiteX4" fmla="*/ 5653089 w 5653089"/>
              <a:gd name="connsiteY4" fmla="*/ 4609209 h 6399148"/>
              <a:gd name="connsiteX5" fmla="*/ 5465746 w 5653089"/>
              <a:gd name="connsiteY5" fmla="*/ 4936352 h 6399148"/>
              <a:gd name="connsiteX6" fmla="*/ 3011546 w 5653089"/>
              <a:gd name="connsiteY6" fmla="*/ 6347740 h 6399148"/>
              <a:gd name="connsiteX7" fmla="*/ 2824203 w 5653089"/>
              <a:gd name="connsiteY7" fmla="*/ 6399148 h 6399148"/>
              <a:gd name="connsiteX8" fmla="*/ 2636859 w 5653089"/>
              <a:gd name="connsiteY8" fmla="*/ 6347740 h 6399148"/>
              <a:gd name="connsiteX9" fmla="*/ 187344 w 5653089"/>
              <a:gd name="connsiteY9" fmla="*/ 4936352 h 6399148"/>
              <a:gd name="connsiteX10" fmla="*/ 0 w 5653089"/>
              <a:gd name="connsiteY10" fmla="*/ 4609209 h 6399148"/>
              <a:gd name="connsiteX11" fmla="*/ 0 w 5653089"/>
              <a:gd name="connsiteY11" fmla="*/ 1786434 h 6399148"/>
              <a:gd name="connsiteX12" fmla="*/ 187344 w 5653089"/>
              <a:gd name="connsiteY12" fmla="*/ 1463964 h 6399148"/>
              <a:gd name="connsiteX13" fmla="*/ 2636859 w 5653089"/>
              <a:gd name="connsiteY13" fmla="*/ 52576 h 6399148"/>
              <a:gd name="connsiteX14" fmla="*/ 2825959 w 5653089"/>
              <a:gd name="connsiteY14" fmla="*/ 0 h 639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53089" h="6399148">
                <a:moveTo>
                  <a:pt x="2825959" y="0"/>
                </a:moveTo>
                <a:cubicBezTo>
                  <a:pt x="2890944" y="0"/>
                  <a:pt x="2955343" y="17525"/>
                  <a:pt x="3011546" y="52576"/>
                </a:cubicBezTo>
                <a:cubicBezTo>
                  <a:pt x="3011546" y="52576"/>
                  <a:pt x="3011546" y="52576"/>
                  <a:pt x="5465746" y="1463964"/>
                </a:cubicBezTo>
                <a:cubicBezTo>
                  <a:pt x="5582835" y="1529393"/>
                  <a:pt x="5653089" y="1655576"/>
                  <a:pt x="5653089" y="1786434"/>
                </a:cubicBezTo>
                <a:cubicBezTo>
                  <a:pt x="5653089" y="1786434"/>
                  <a:pt x="5653089" y="1786434"/>
                  <a:pt x="5653089" y="4609209"/>
                </a:cubicBezTo>
                <a:cubicBezTo>
                  <a:pt x="5653089" y="4744740"/>
                  <a:pt x="5582835" y="4866250"/>
                  <a:pt x="5465746" y="4936352"/>
                </a:cubicBezTo>
                <a:cubicBezTo>
                  <a:pt x="5465746" y="4936352"/>
                  <a:pt x="5465746" y="4936352"/>
                  <a:pt x="3011546" y="6347740"/>
                </a:cubicBezTo>
                <a:cubicBezTo>
                  <a:pt x="2955343" y="6380454"/>
                  <a:pt x="2889773" y="6399148"/>
                  <a:pt x="2824203" y="6399148"/>
                </a:cubicBezTo>
                <a:cubicBezTo>
                  <a:pt x="2763316" y="6399148"/>
                  <a:pt x="2697746" y="6380454"/>
                  <a:pt x="2636859" y="6347740"/>
                </a:cubicBezTo>
                <a:cubicBezTo>
                  <a:pt x="2636859" y="6347740"/>
                  <a:pt x="2636859" y="6347740"/>
                  <a:pt x="187344" y="4936352"/>
                </a:cubicBezTo>
                <a:cubicBezTo>
                  <a:pt x="70254" y="4866250"/>
                  <a:pt x="0" y="4744740"/>
                  <a:pt x="0" y="4609209"/>
                </a:cubicBezTo>
                <a:cubicBezTo>
                  <a:pt x="0" y="4609209"/>
                  <a:pt x="0" y="4609209"/>
                  <a:pt x="0" y="1786434"/>
                </a:cubicBezTo>
                <a:cubicBezTo>
                  <a:pt x="0" y="1655576"/>
                  <a:pt x="70254" y="1529393"/>
                  <a:pt x="187344" y="1463964"/>
                </a:cubicBezTo>
                <a:cubicBezTo>
                  <a:pt x="187344" y="1463964"/>
                  <a:pt x="187344" y="1463964"/>
                  <a:pt x="2636859" y="52576"/>
                </a:cubicBezTo>
                <a:cubicBezTo>
                  <a:pt x="2695404" y="17525"/>
                  <a:pt x="2760974" y="0"/>
                  <a:pt x="2825959" y="0"/>
                </a:cubicBezTo>
                <a:close/>
              </a:path>
            </a:pathLst>
          </a:custGeom>
        </p:spPr>
        <p:txBody>
          <a:bodyPr rtlCol="0">
            <a:noAutofit/>
          </a:bodyPr>
          <a:lstStyle/>
          <a:p>
            <a:pPr lvl="0"/>
            <a:endParaRPr lang="en-US" noProof="0"/>
          </a:p>
        </p:txBody>
      </p:sp>
      <p:sp>
        <p:nvSpPr>
          <p:cNvPr id="24" name="Text Placeholder 8">
            <a:extLst>
              <a:ext uri="{FF2B5EF4-FFF2-40B4-BE49-F238E27FC236}">
                <a16:creationId xmlns:a16="http://schemas.microsoft.com/office/drawing/2014/main" id="{C7C897E2-2900-47BF-9211-D0B5A26261EE}"/>
              </a:ext>
            </a:extLst>
          </p:cNvPr>
          <p:cNvSpPr>
            <a:spLocks noGrp="1"/>
          </p:cNvSpPr>
          <p:nvPr>
            <p:ph type="body" sz="quarter" idx="11"/>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F1E4471A-518C-1B12-EFD0-1139F5DF32DA}"/>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8C8F1F59-E964-1AFF-7437-0FDFE2AFF348}"/>
              </a:ext>
            </a:extLst>
          </p:cNvPr>
          <p:cNvSpPr txBox="1">
            <a:spLocks noChangeArrowheads="1"/>
          </p:cNvSpPr>
          <p:nvPr userDrawn="1"/>
        </p:nvSpPr>
        <p:spPr bwMode="auto">
          <a:xfrm>
            <a:off x="10700577"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a:solidFill>
                  <a:srgbClr val="7F7F7F"/>
                </a:solidFill>
              </a:rPr>
              <a:t>Page</a:t>
            </a:r>
          </a:p>
        </p:txBody>
      </p:sp>
      <p:sp>
        <p:nvSpPr>
          <p:cNvPr id="9" name="Slide Number Placeholder 5">
            <a:extLst>
              <a:ext uri="{FF2B5EF4-FFF2-40B4-BE49-F238E27FC236}">
                <a16:creationId xmlns:a16="http://schemas.microsoft.com/office/drawing/2014/main" id="{5104C398-B901-CB6D-6432-8CA82596832B}"/>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a:solidFill>
                  <a:srgbClr val="7F7F7F"/>
                </a:solidFill>
              </a:rPr>
              <a:pPr algn="ctr" eaLnBrk="1" hangingPunct="1"/>
              <a:t>‹#›</a:t>
            </a:fld>
            <a:endParaRPr lang="id-ID" altLang="en-US" sz="1100">
              <a:solidFill>
                <a:srgbClr val="7F7F7F"/>
              </a:solidFill>
            </a:endParaRPr>
          </a:p>
        </p:txBody>
      </p:sp>
      <p:sp>
        <p:nvSpPr>
          <p:cNvPr id="10" name="Rectangle 9">
            <a:extLst>
              <a:ext uri="{FF2B5EF4-FFF2-40B4-BE49-F238E27FC236}">
                <a16:creationId xmlns:a16="http://schemas.microsoft.com/office/drawing/2014/main" id="{0ED9EFB0-728D-BE37-4932-32C1B2D19A84}"/>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83320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27A88AA1-64DD-4E4C-AA4D-C98897C06FFC}"/>
              </a:ext>
            </a:extLst>
          </p:cNvPr>
          <p:cNvSpPr>
            <a:spLocks noGrp="1"/>
          </p:cNvSpPr>
          <p:nvPr>
            <p:ph type="pic" sz="quarter" idx="10"/>
          </p:nvPr>
        </p:nvSpPr>
        <p:spPr>
          <a:xfrm>
            <a:off x="933450" y="1905000"/>
            <a:ext cx="5657850" cy="1524000"/>
          </a:xfrm>
        </p:spPr>
        <p:txBody>
          <a:bodyPr rtlCol="0">
            <a:normAutofit/>
          </a:bodyPr>
          <a:lstStyle>
            <a:lvl1pPr>
              <a:defRPr sz="800"/>
            </a:lvl1pPr>
          </a:lstStyle>
          <a:p>
            <a:pPr lvl="0"/>
            <a:endParaRPr lang="en-US" noProof="0"/>
          </a:p>
        </p:txBody>
      </p:sp>
      <p:sp>
        <p:nvSpPr>
          <p:cNvPr id="14" name="Picture Placeholder 9">
            <a:extLst>
              <a:ext uri="{FF2B5EF4-FFF2-40B4-BE49-F238E27FC236}">
                <a16:creationId xmlns:a16="http://schemas.microsoft.com/office/drawing/2014/main" id="{41A55974-00DC-4A95-AB74-C37351972F41}"/>
              </a:ext>
            </a:extLst>
          </p:cNvPr>
          <p:cNvSpPr>
            <a:spLocks noGrp="1"/>
          </p:cNvSpPr>
          <p:nvPr>
            <p:ph type="pic" sz="quarter" idx="11"/>
          </p:nvPr>
        </p:nvSpPr>
        <p:spPr>
          <a:xfrm>
            <a:off x="4762500" y="3681662"/>
            <a:ext cx="1828800" cy="2471488"/>
          </a:xfrm>
        </p:spPr>
        <p:txBody>
          <a:bodyPr rtlCol="0">
            <a:normAutofit/>
          </a:bodyPr>
          <a:lstStyle>
            <a:lvl1pPr>
              <a:defRPr sz="800"/>
            </a:lvl1pPr>
          </a:lstStyle>
          <a:p>
            <a:pPr lvl="0"/>
            <a:endParaRPr lang="en-US" noProof="0"/>
          </a:p>
        </p:txBody>
      </p:sp>
      <p:sp>
        <p:nvSpPr>
          <p:cNvPr id="15" name="Picture Placeholder 9">
            <a:extLst>
              <a:ext uri="{FF2B5EF4-FFF2-40B4-BE49-F238E27FC236}">
                <a16:creationId xmlns:a16="http://schemas.microsoft.com/office/drawing/2014/main" id="{CC7F5C18-7492-400B-BDA5-D1B752B6D057}"/>
              </a:ext>
            </a:extLst>
          </p:cNvPr>
          <p:cNvSpPr>
            <a:spLocks noGrp="1"/>
          </p:cNvSpPr>
          <p:nvPr>
            <p:ph type="pic" sz="quarter" idx="12"/>
          </p:nvPr>
        </p:nvSpPr>
        <p:spPr>
          <a:xfrm>
            <a:off x="933450" y="3681662"/>
            <a:ext cx="3505200" cy="2471488"/>
          </a:xfrm>
        </p:spPr>
        <p:txBody>
          <a:bodyPr rtlCol="0">
            <a:normAutofit/>
          </a:bodyPr>
          <a:lstStyle>
            <a:lvl1pPr>
              <a:defRPr sz="800"/>
            </a:lvl1pPr>
          </a:lstStyle>
          <a:p>
            <a:pPr lvl="0"/>
            <a:endParaRPr lang="en-US" noProof="0"/>
          </a:p>
        </p:txBody>
      </p:sp>
      <p:sp>
        <p:nvSpPr>
          <p:cNvPr id="17" name="Text Placeholder 8">
            <a:extLst>
              <a:ext uri="{FF2B5EF4-FFF2-40B4-BE49-F238E27FC236}">
                <a16:creationId xmlns:a16="http://schemas.microsoft.com/office/drawing/2014/main" id="{8D7EFF75-D28B-4116-A467-805DE8A627FB}"/>
              </a:ext>
            </a:extLst>
          </p:cNvPr>
          <p:cNvSpPr>
            <a:spLocks noGrp="1"/>
          </p:cNvSpPr>
          <p:nvPr>
            <p:ph type="body" sz="quarter" idx="13" hasCustomPrompt="1"/>
          </p:nvPr>
        </p:nvSpPr>
        <p:spPr>
          <a:xfrm>
            <a:off x="705518" y="268958"/>
            <a:ext cx="5143739" cy="1383380"/>
          </a:xfrm>
        </p:spPr>
        <p:txBody>
          <a:bodyPr anchor="ctr">
            <a:noAutofit/>
          </a:bodyPr>
          <a:lstStyle>
            <a:lvl1pPr marL="0" indent="0">
              <a:buNone/>
              <a:defRPr sz="4400" b="0" i="0">
                <a:latin typeface="Proxima Nova Light" panose="02000506030000020004" pitchFamily="2" charset="0"/>
              </a:defRPr>
            </a:lvl1pPr>
            <a:lvl2pPr>
              <a:defRPr sz="4400"/>
            </a:lvl2pPr>
            <a:lvl3pPr>
              <a:defRPr sz="4400"/>
            </a:lvl3pPr>
            <a:lvl4pPr>
              <a:defRPr sz="4400"/>
            </a:lvl4pPr>
            <a:lvl5pPr>
              <a:defRPr sz="4400"/>
            </a:lvl5pPr>
          </a:lstStyle>
          <a:p>
            <a:pPr lvl="0"/>
            <a:r>
              <a:rPr lang="en-US"/>
              <a:t>Edit Master text styles</a:t>
            </a:r>
          </a:p>
        </p:txBody>
      </p:sp>
      <p:sp>
        <p:nvSpPr>
          <p:cNvPr id="7" name="Rectangle 6">
            <a:extLst>
              <a:ext uri="{FF2B5EF4-FFF2-40B4-BE49-F238E27FC236}">
                <a16:creationId xmlns:a16="http://schemas.microsoft.com/office/drawing/2014/main" id="{7D067553-CE8D-7D18-D9D4-295641BE5832}"/>
              </a:ext>
            </a:extLst>
          </p:cNvPr>
          <p:cNvSpPr/>
          <p:nvPr userDrawn="1"/>
        </p:nvSpPr>
        <p:spPr>
          <a:xfrm>
            <a:off x="0" y="268958"/>
            <a:ext cx="357809" cy="126166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184215-BCB1-5EE3-F84C-7B571045D25F}"/>
              </a:ext>
            </a:extLst>
          </p:cNvPr>
          <p:cNvSpPr/>
          <p:nvPr userDrawn="1"/>
        </p:nvSpPr>
        <p:spPr>
          <a:xfrm>
            <a:off x="11553825" y="6080125"/>
            <a:ext cx="133349" cy="458788"/>
          </a:xfrm>
          <a:prstGeom prst="rect">
            <a:avLst/>
          </a:prstGeom>
          <a:solidFill>
            <a:srgbClr val="7AC2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Box 8">
            <a:extLst>
              <a:ext uri="{FF2B5EF4-FFF2-40B4-BE49-F238E27FC236}">
                <a16:creationId xmlns:a16="http://schemas.microsoft.com/office/drawing/2014/main" id="{2C05A1DB-6AD4-BED4-73F6-D841659E8A2A}"/>
              </a:ext>
            </a:extLst>
          </p:cNvPr>
          <p:cNvSpPr txBox="1">
            <a:spLocks noChangeArrowheads="1"/>
          </p:cNvSpPr>
          <p:nvPr userDrawn="1"/>
        </p:nvSpPr>
        <p:spPr bwMode="auto">
          <a:xfrm>
            <a:off x="10748705" y="6243638"/>
            <a:ext cx="6270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r" eaLnBrk="1" hangingPunct="1">
              <a:lnSpc>
                <a:spcPct val="150000"/>
              </a:lnSpc>
            </a:pPr>
            <a:r>
              <a:rPr lang="en-US" altLang="en-US" sz="1200" b="0" i="0">
                <a:solidFill>
                  <a:srgbClr val="7F7F7F"/>
                </a:solidFill>
                <a:latin typeface="Proxima Nova" panose="02000506030000020004" pitchFamily="2" charset="0"/>
              </a:rPr>
              <a:t>Page</a:t>
            </a:r>
          </a:p>
        </p:txBody>
      </p:sp>
      <p:sp>
        <p:nvSpPr>
          <p:cNvPr id="3" name="Slide Number Placeholder 5">
            <a:extLst>
              <a:ext uri="{FF2B5EF4-FFF2-40B4-BE49-F238E27FC236}">
                <a16:creationId xmlns:a16="http://schemas.microsoft.com/office/drawing/2014/main" id="{B7564DDA-99C0-1716-97CC-49CC12FC7AD6}"/>
              </a:ext>
            </a:extLst>
          </p:cNvPr>
          <p:cNvSpPr txBox="1">
            <a:spLocks/>
          </p:cNvSpPr>
          <p:nvPr userDrawn="1"/>
        </p:nvSpPr>
        <p:spPr>
          <a:xfrm>
            <a:off x="11175240" y="6307138"/>
            <a:ext cx="457200" cy="268287"/>
          </a:xfrm>
          <a:prstGeom prst="rect">
            <a:avLst/>
          </a:prstGeom>
        </p:spPr>
        <p:txBody>
          <a:bodyPr anchor="ct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fld id="{54CD1972-939B-D348-AC00-FC29EB7FC0B8}" type="slidenum">
              <a:rPr lang="id-ID" altLang="en-US" sz="1200" b="0" i="0">
                <a:solidFill>
                  <a:srgbClr val="7F7F7F"/>
                </a:solidFill>
                <a:latin typeface="Proxima Nova" panose="02000506030000020004" pitchFamily="2" charset="0"/>
              </a:rPr>
              <a:pPr algn="ctr" eaLnBrk="1" hangingPunct="1"/>
              <a:t>‹#›</a:t>
            </a:fld>
            <a:endParaRPr lang="id-ID" altLang="en-US" sz="1100" b="0" i="0">
              <a:solidFill>
                <a:srgbClr val="7F7F7F"/>
              </a:solidFill>
              <a:latin typeface="Proxima Nova" panose="02000506030000020004" pitchFamily="2" charset="0"/>
            </a:endParaRPr>
          </a:p>
        </p:txBody>
      </p:sp>
    </p:spTree>
    <p:extLst>
      <p:ext uri="{BB962C8B-B14F-4D97-AF65-F5344CB8AC3E}">
        <p14:creationId xmlns:p14="http://schemas.microsoft.com/office/powerpoint/2010/main" val="86673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3D2956-D944-3BC1-84E6-A541D842348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0BF7F9-DFEA-F768-D6A3-2E1B149B2E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A8243FE-2179-453D-B238-3B7842BA82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4480C8D-2800-E842-BA7A-AF95318A9E1A}" type="datetimeFigureOut">
              <a:rPr lang="en-US"/>
              <a:pPr>
                <a:defRPr/>
              </a:pPr>
              <a:t>6/2/2026</a:t>
            </a:fld>
            <a:endParaRPr lang="en-US"/>
          </a:p>
        </p:txBody>
      </p:sp>
      <p:sp>
        <p:nvSpPr>
          <p:cNvPr id="5" name="Footer Placeholder 4">
            <a:extLst>
              <a:ext uri="{FF2B5EF4-FFF2-40B4-BE49-F238E27FC236}">
                <a16:creationId xmlns:a16="http://schemas.microsoft.com/office/drawing/2014/main" id="{4B55CF22-46A3-4EA1-8050-39D38C661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BFABF3B-D17B-44A9-932C-37667CA9C1B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26F843B-8BF6-BC41-BB4C-E8BC773A782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81" r:id="rId2"/>
    <p:sldLayoutId id="2147483682"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Lst>
  <p:txStyles>
    <p:titleStyle>
      <a:lvl1pPr algn="l" rtl="0" fontAlgn="base">
        <a:lnSpc>
          <a:spcPct val="90000"/>
        </a:lnSpc>
        <a:spcBef>
          <a:spcPct val="0"/>
        </a:spcBef>
        <a:spcAft>
          <a:spcPct val="0"/>
        </a:spcAft>
        <a:defRPr sz="4400" b="0" i="0" kern="1200">
          <a:solidFill>
            <a:schemeClr val="tx1"/>
          </a:solidFill>
          <a:latin typeface="Proxima Nova Light" panose="02000506030000020004" pitchFamily="2" charset="0"/>
          <a:ea typeface="+mj-ea"/>
          <a:cs typeface="+mj-cs"/>
        </a:defRPr>
      </a:lvl1pPr>
      <a:lvl2pPr algn="l" rtl="0" fontAlgn="base">
        <a:lnSpc>
          <a:spcPct val="90000"/>
        </a:lnSpc>
        <a:spcBef>
          <a:spcPct val="0"/>
        </a:spcBef>
        <a:spcAft>
          <a:spcPct val="0"/>
        </a:spcAft>
        <a:defRPr sz="4400">
          <a:solidFill>
            <a:schemeClr val="tx1"/>
          </a:solidFill>
          <a:latin typeface="Ubuntu" panose="020B0504030602030204" pitchFamily="34" charset="0"/>
        </a:defRPr>
      </a:lvl2pPr>
      <a:lvl3pPr algn="l" rtl="0" fontAlgn="base">
        <a:lnSpc>
          <a:spcPct val="90000"/>
        </a:lnSpc>
        <a:spcBef>
          <a:spcPct val="0"/>
        </a:spcBef>
        <a:spcAft>
          <a:spcPct val="0"/>
        </a:spcAft>
        <a:defRPr sz="4400">
          <a:solidFill>
            <a:schemeClr val="tx1"/>
          </a:solidFill>
          <a:latin typeface="Ubuntu" panose="020B0504030602030204" pitchFamily="34" charset="0"/>
        </a:defRPr>
      </a:lvl3pPr>
      <a:lvl4pPr algn="l" rtl="0" fontAlgn="base">
        <a:lnSpc>
          <a:spcPct val="90000"/>
        </a:lnSpc>
        <a:spcBef>
          <a:spcPct val="0"/>
        </a:spcBef>
        <a:spcAft>
          <a:spcPct val="0"/>
        </a:spcAft>
        <a:defRPr sz="4400">
          <a:solidFill>
            <a:schemeClr val="tx1"/>
          </a:solidFill>
          <a:latin typeface="Ubuntu" panose="020B0504030602030204" pitchFamily="34" charset="0"/>
        </a:defRPr>
      </a:lvl4pPr>
      <a:lvl5pPr algn="l" rtl="0" fontAlgn="base">
        <a:lnSpc>
          <a:spcPct val="90000"/>
        </a:lnSpc>
        <a:spcBef>
          <a:spcPct val="0"/>
        </a:spcBef>
        <a:spcAft>
          <a:spcPct val="0"/>
        </a:spcAft>
        <a:defRPr sz="4400">
          <a:solidFill>
            <a:schemeClr val="tx1"/>
          </a:solidFill>
          <a:latin typeface="Ubuntu" panose="020B0504030602030204" pitchFamily="34" charset="0"/>
        </a:defRPr>
      </a:lvl5pPr>
      <a:lvl6pPr marL="457200" algn="l" rtl="0" fontAlgn="base">
        <a:lnSpc>
          <a:spcPct val="90000"/>
        </a:lnSpc>
        <a:spcBef>
          <a:spcPct val="0"/>
        </a:spcBef>
        <a:spcAft>
          <a:spcPct val="0"/>
        </a:spcAft>
        <a:defRPr sz="4400">
          <a:solidFill>
            <a:schemeClr val="tx1"/>
          </a:solidFill>
          <a:latin typeface="Ubuntu" panose="020B0504030602030204" pitchFamily="34" charset="0"/>
        </a:defRPr>
      </a:lvl6pPr>
      <a:lvl7pPr marL="914400" algn="l" rtl="0" fontAlgn="base">
        <a:lnSpc>
          <a:spcPct val="90000"/>
        </a:lnSpc>
        <a:spcBef>
          <a:spcPct val="0"/>
        </a:spcBef>
        <a:spcAft>
          <a:spcPct val="0"/>
        </a:spcAft>
        <a:defRPr sz="4400">
          <a:solidFill>
            <a:schemeClr val="tx1"/>
          </a:solidFill>
          <a:latin typeface="Ubuntu" panose="020B0504030602030204" pitchFamily="34" charset="0"/>
        </a:defRPr>
      </a:lvl7pPr>
      <a:lvl8pPr marL="1371600" algn="l" rtl="0" fontAlgn="base">
        <a:lnSpc>
          <a:spcPct val="90000"/>
        </a:lnSpc>
        <a:spcBef>
          <a:spcPct val="0"/>
        </a:spcBef>
        <a:spcAft>
          <a:spcPct val="0"/>
        </a:spcAft>
        <a:defRPr sz="4400">
          <a:solidFill>
            <a:schemeClr val="tx1"/>
          </a:solidFill>
          <a:latin typeface="Ubuntu" panose="020B0504030602030204" pitchFamily="34" charset="0"/>
        </a:defRPr>
      </a:lvl8pPr>
      <a:lvl9pPr marL="1828800" algn="l" rtl="0" fontAlgn="base">
        <a:lnSpc>
          <a:spcPct val="90000"/>
        </a:lnSpc>
        <a:spcBef>
          <a:spcPct val="0"/>
        </a:spcBef>
        <a:spcAft>
          <a:spcPct val="0"/>
        </a:spcAft>
        <a:defRPr sz="4400">
          <a:solidFill>
            <a:schemeClr val="tx1"/>
          </a:solidFill>
          <a:latin typeface="Ubuntu" panose="020B0504030602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b="0" i="0" kern="1200">
          <a:solidFill>
            <a:schemeClr val="tx1"/>
          </a:solidFill>
          <a:latin typeface="Proxima Nova" panose="02000506030000020004" pitchFamily="2"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b="0" i="0" kern="1200">
          <a:solidFill>
            <a:schemeClr val="tx1"/>
          </a:solidFill>
          <a:latin typeface="Proxima Nova" panose="02000506030000020004" pitchFamily="2"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b="0" i="0" kern="1200">
          <a:solidFill>
            <a:schemeClr val="tx1"/>
          </a:solidFill>
          <a:latin typeface="Proxima Nova" panose="02000506030000020004" pitchFamily="2"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roxima Nova" panose="02000506030000020004" pitchFamily="2"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b="0" i="0" kern="1200">
          <a:solidFill>
            <a:schemeClr val="tx1"/>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29288D46-DEEA-029B-3ADD-EE6AA8DCA12A}"/>
              </a:ext>
            </a:extLst>
          </p:cNvPr>
          <p:cNvPicPr>
            <a:picLocks noChangeAspect="1"/>
          </p:cNvPicPr>
          <p:nvPr/>
        </p:nvPicPr>
        <p:blipFill rotWithShape="1">
          <a:blip r:embed="rId2">
            <a:alphaModFix amt="32000"/>
            <a:extLst>
              <a:ext uri="{BEBA8EAE-BF5A-486C-A8C5-ECC9F3942E4B}">
                <a14:imgProps xmlns:a14="http://schemas.microsoft.com/office/drawing/2010/main">
                  <a14:imgLayer r:embed="rId3">
                    <a14:imgEffect>
                      <a14:colorTemperature colorTemp="1500"/>
                    </a14:imgEffect>
                    <a14:imgEffect>
                      <a14:saturation sat="0"/>
                    </a14:imgEffect>
                  </a14:imgLayer>
                </a14:imgProps>
              </a:ext>
              <a:ext uri="{28A0092B-C50C-407E-A947-70E740481C1C}">
                <a14:useLocalDpi xmlns:a14="http://schemas.microsoft.com/office/drawing/2010/main" val="0"/>
              </a:ext>
            </a:extLst>
          </a:blip>
          <a:srcRect b="15449"/>
          <a:stretch/>
        </p:blipFill>
        <p:spPr>
          <a:xfrm>
            <a:off x="25400" y="0"/>
            <a:ext cx="12166600" cy="6858000"/>
          </a:xfrm>
          <a:prstGeom prst="rect">
            <a:avLst/>
          </a:prstGeom>
          <a:solidFill>
            <a:schemeClr val="bg1"/>
          </a:solidFill>
        </p:spPr>
      </p:pic>
      <p:sp>
        <p:nvSpPr>
          <p:cNvPr id="33" name="TextBox 32">
            <a:extLst>
              <a:ext uri="{FF2B5EF4-FFF2-40B4-BE49-F238E27FC236}">
                <a16:creationId xmlns:a16="http://schemas.microsoft.com/office/drawing/2014/main" id="{E5D9A872-C8BE-4627-AAD3-66B5A0A9DDDA}"/>
              </a:ext>
            </a:extLst>
          </p:cNvPr>
          <p:cNvSpPr txBox="1">
            <a:spLocks noChangeArrowheads="1"/>
          </p:cNvSpPr>
          <p:nvPr/>
        </p:nvSpPr>
        <p:spPr bwMode="auto">
          <a:xfrm>
            <a:off x="875071" y="3429000"/>
            <a:ext cx="11149781" cy="375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r>
              <a:rPr lang="en-US" sz="4000" b="1" dirty="0"/>
              <a:t>Decentralized Finance &amp; Pending Crypto Legislation</a:t>
            </a:r>
          </a:p>
          <a:p>
            <a:pPr algn="ctr" eaLnBrk="1" hangingPunct="1"/>
            <a:endParaRPr lang="en-US" sz="1600" dirty="0"/>
          </a:p>
          <a:p>
            <a:pPr algn="ctr" eaLnBrk="1" hangingPunct="1"/>
            <a:r>
              <a:rPr lang="en-US" sz="1600" dirty="0"/>
              <a:t>Amanda Fischer </a:t>
            </a:r>
          </a:p>
          <a:p>
            <a:pPr algn="ctr" eaLnBrk="1" hangingPunct="1"/>
            <a:r>
              <a:rPr lang="en-US" sz="1600" dirty="0"/>
              <a:t>Policy Director &amp; COO</a:t>
            </a:r>
          </a:p>
          <a:p>
            <a:pPr algn="ctr" eaLnBrk="1" hangingPunct="1"/>
            <a:r>
              <a:rPr lang="en-US" sz="1600" dirty="0"/>
              <a:t>Better Markets</a:t>
            </a:r>
          </a:p>
          <a:p>
            <a:pPr algn="ctr" eaLnBrk="1" hangingPunct="1"/>
            <a:r>
              <a:rPr lang="en-US" sz="1600" dirty="0"/>
              <a:t>May 28, 2026 </a:t>
            </a:r>
          </a:p>
          <a:p>
            <a:pPr algn="ctr" eaLnBrk="1" hangingPunct="1"/>
            <a:endParaRPr lang="en-US" sz="1600" dirty="0"/>
          </a:p>
          <a:p>
            <a:pPr eaLnBrk="1" hangingPunct="1"/>
            <a:r>
              <a:rPr lang="en-US" sz="1200" i="1" dirty="0"/>
              <a:t>Disclaimer: Better Markets does not support or oppose any legislation discussed in this presentation. This slide deck is for informational purposes only. Nothing in this slide deck constitutes legal advice.</a:t>
            </a:r>
          </a:p>
          <a:p>
            <a:pPr algn="ctr" eaLnBrk="1" hangingPunct="1">
              <a:lnSpc>
                <a:spcPct val="150000"/>
              </a:lnSpc>
            </a:pPr>
            <a:endParaRPr lang="en-US" altLang="en-US" sz="2800" i="1" dirty="0">
              <a:solidFill>
                <a:srgbClr val="439BCA"/>
              </a:solidFill>
              <a:latin typeface="Aptos" panose="020B0004020202020204" pitchFamily="34" charset="0"/>
            </a:endParaRPr>
          </a:p>
        </p:txBody>
      </p:sp>
      <p:pic>
        <p:nvPicPr>
          <p:cNvPr id="2" name="Picture 1">
            <a:extLst>
              <a:ext uri="{FF2B5EF4-FFF2-40B4-BE49-F238E27FC236}">
                <a16:creationId xmlns:a16="http://schemas.microsoft.com/office/drawing/2014/main" id="{601DC9B4-A470-5723-1CDD-DB5699DD381E}"/>
              </a:ext>
            </a:extLst>
          </p:cNvPr>
          <p:cNvPicPr>
            <a:picLocks noChangeAspect="1"/>
          </p:cNvPicPr>
          <p:nvPr/>
        </p:nvPicPr>
        <p:blipFill>
          <a:blip r:embed="rId4"/>
          <a:stretch>
            <a:fillRect/>
          </a:stretch>
        </p:blipFill>
        <p:spPr>
          <a:xfrm>
            <a:off x="3770582" y="1143000"/>
            <a:ext cx="4650836" cy="20009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7D920-AF24-E2F3-76F9-C398C7B6EC1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1C1F58B-E591-5A67-8747-859A114EF901}"/>
              </a:ext>
            </a:extLst>
          </p:cNvPr>
          <p:cNvSpPr>
            <a:spLocks noGrp="1"/>
          </p:cNvSpPr>
          <p:nvPr>
            <p:ph type="body" sz="quarter" idx="10"/>
          </p:nvPr>
        </p:nvSpPr>
        <p:spPr>
          <a:xfrm>
            <a:off x="705518" y="268958"/>
            <a:ext cx="10991182" cy="1383380"/>
          </a:xfrm>
        </p:spPr>
        <p:txBody>
          <a:bodyPr/>
          <a:lstStyle/>
          <a:p>
            <a:r>
              <a:rPr lang="en-US" sz="3500" b="1" dirty="0">
                <a:solidFill>
                  <a:srgbClr val="004987"/>
                </a:solidFill>
              </a:rPr>
              <a:t>How Could Prediction Markets Platforms Benefit? (</a:t>
            </a:r>
            <a:r>
              <a:rPr lang="en-US" sz="3500" b="1" dirty="0" err="1">
                <a:solidFill>
                  <a:srgbClr val="004987"/>
                </a:solidFill>
              </a:rPr>
              <a:t>con’t</a:t>
            </a:r>
            <a:r>
              <a:rPr lang="en-US" sz="3500" b="1" dirty="0">
                <a:solidFill>
                  <a:srgbClr val="004987"/>
                </a:solidFill>
              </a:rPr>
              <a:t>)</a:t>
            </a:r>
          </a:p>
        </p:txBody>
      </p:sp>
      <p:pic>
        <p:nvPicPr>
          <p:cNvPr id="4" name="Picture 3">
            <a:extLst>
              <a:ext uri="{FF2B5EF4-FFF2-40B4-BE49-F238E27FC236}">
                <a16:creationId xmlns:a16="http://schemas.microsoft.com/office/drawing/2014/main" id="{CAE72044-A8CB-0301-520A-2C1E0E3D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59" y="1768735"/>
            <a:ext cx="6355940" cy="3805132"/>
          </a:xfrm>
          <a:prstGeom prst="rect">
            <a:avLst/>
          </a:prstGeom>
        </p:spPr>
      </p:pic>
      <p:pic>
        <p:nvPicPr>
          <p:cNvPr id="6" name="Picture 5">
            <a:extLst>
              <a:ext uri="{FF2B5EF4-FFF2-40B4-BE49-F238E27FC236}">
                <a16:creationId xmlns:a16="http://schemas.microsoft.com/office/drawing/2014/main" id="{05E95209-96C6-BD3F-9CF3-1AC838CFB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7099" y="1053596"/>
            <a:ext cx="3675882" cy="5535446"/>
          </a:xfrm>
          <a:prstGeom prst="rect">
            <a:avLst/>
          </a:prstGeom>
        </p:spPr>
      </p:pic>
    </p:spTree>
    <p:extLst>
      <p:ext uri="{BB962C8B-B14F-4D97-AF65-F5344CB8AC3E}">
        <p14:creationId xmlns:p14="http://schemas.microsoft.com/office/powerpoint/2010/main" val="123588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33BF-C89E-FE3C-F055-7429B3D535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1C4EC3F-3FA3-F92D-E952-5D9F7E2F658E}"/>
              </a:ext>
            </a:extLst>
          </p:cNvPr>
          <p:cNvSpPr>
            <a:spLocks noGrp="1"/>
          </p:cNvSpPr>
          <p:nvPr>
            <p:ph type="body" sz="quarter" idx="10"/>
          </p:nvPr>
        </p:nvSpPr>
        <p:spPr>
          <a:xfrm>
            <a:off x="705518" y="268958"/>
            <a:ext cx="10991182" cy="1383380"/>
          </a:xfrm>
        </p:spPr>
        <p:txBody>
          <a:bodyPr/>
          <a:lstStyle/>
          <a:p>
            <a:r>
              <a:rPr lang="en-US" sz="3500" b="1" dirty="0">
                <a:solidFill>
                  <a:srgbClr val="004987"/>
                </a:solidFill>
              </a:rPr>
              <a:t>How Could Prediction Markets Platforms Benefit? (</a:t>
            </a:r>
            <a:r>
              <a:rPr lang="en-US" sz="3500" b="1" dirty="0" err="1">
                <a:solidFill>
                  <a:srgbClr val="004987"/>
                </a:solidFill>
              </a:rPr>
              <a:t>con’t</a:t>
            </a:r>
            <a:r>
              <a:rPr lang="en-US" sz="3500" b="1" dirty="0">
                <a:solidFill>
                  <a:srgbClr val="004987"/>
                </a:solidFill>
              </a:rPr>
              <a:t>)</a:t>
            </a:r>
          </a:p>
        </p:txBody>
      </p:sp>
      <p:pic>
        <p:nvPicPr>
          <p:cNvPr id="5" name="Picture 4">
            <a:extLst>
              <a:ext uri="{FF2B5EF4-FFF2-40B4-BE49-F238E27FC236}">
                <a16:creationId xmlns:a16="http://schemas.microsoft.com/office/drawing/2014/main" id="{9511ED38-76E0-2752-257C-87D5401B5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512" y="1652338"/>
            <a:ext cx="3315739" cy="4915872"/>
          </a:xfrm>
          <a:prstGeom prst="rect">
            <a:avLst/>
          </a:prstGeom>
        </p:spPr>
      </p:pic>
      <p:pic>
        <p:nvPicPr>
          <p:cNvPr id="10" name="Picture 9">
            <a:extLst>
              <a:ext uri="{FF2B5EF4-FFF2-40B4-BE49-F238E27FC236}">
                <a16:creationId xmlns:a16="http://schemas.microsoft.com/office/drawing/2014/main" id="{978F2A65-FC5C-494A-5059-337AAA74E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774" y="1652338"/>
            <a:ext cx="2398977" cy="1517760"/>
          </a:xfrm>
          <a:prstGeom prst="rect">
            <a:avLst/>
          </a:prstGeom>
        </p:spPr>
      </p:pic>
      <p:pic>
        <p:nvPicPr>
          <p:cNvPr id="8" name="Picture 7">
            <a:extLst>
              <a:ext uri="{FF2B5EF4-FFF2-40B4-BE49-F238E27FC236}">
                <a16:creationId xmlns:a16="http://schemas.microsoft.com/office/drawing/2014/main" id="{185560E9-2625-C17E-51DB-64BB2A602B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7095" y="1371600"/>
            <a:ext cx="4259408" cy="4803313"/>
          </a:xfrm>
          <a:prstGeom prst="rect">
            <a:avLst/>
          </a:prstGeom>
        </p:spPr>
      </p:pic>
    </p:spTree>
    <p:extLst>
      <p:ext uri="{BB962C8B-B14F-4D97-AF65-F5344CB8AC3E}">
        <p14:creationId xmlns:p14="http://schemas.microsoft.com/office/powerpoint/2010/main" val="157715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26414-D8E0-2BED-F97C-B940FD3108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C1735D-14DE-E954-A6A8-3C9114E9B29D}"/>
              </a:ext>
            </a:extLst>
          </p:cNvPr>
          <p:cNvSpPr>
            <a:spLocks noGrp="1"/>
          </p:cNvSpPr>
          <p:nvPr>
            <p:ph type="body" sz="quarter" idx="10"/>
          </p:nvPr>
        </p:nvSpPr>
        <p:spPr>
          <a:xfrm>
            <a:off x="705518" y="268958"/>
            <a:ext cx="10991182" cy="1383380"/>
          </a:xfrm>
        </p:spPr>
        <p:txBody>
          <a:bodyPr/>
          <a:lstStyle/>
          <a:p>
            <a:r>
              <a:rPr lang="en-US" sz="3500" b="1" dirty="0">
                <a:solidFill>
                  <a:srgbClr val="004987"/>
                </a:solidFill>
              </a:rPr>
              <a:t>How Could Prediction Markets Platforms Benefit? (</a:t>
            </a:r>
            <a:r>
              <a:rPr lang="en-US" sz="3500" b="1" dirty="0" err="1">
                <a:solidFill>
                  <a:srgbClr val="004987"/>
                </a:solidFill>
              </a:rPr>
              <a:t>con’t</a:t>
            </a:r>
            <a:r>
              <a:rPr lang="en-US" sz="3500" b="1" dirty="0">
                <a:solidFill>
                  <a:srgbClr val="004987"/>
                </a:solidFill>
              </a:rPr>
              <a:t>)</a:t>
            </a:r>
          </a:p>
        </p:txBody>
      </p:sp>
      <p:pic>
        <p:nvPicPr>
          <p:cNvPr id="4" name="Picture 3">
            <a:extLst>
              <a:ext uri="{FF2B5EF4-FFF2-40B4-BE49-F238E27FC236}">
                <a16:creationId xmlns:a16="http://schemas.microsoft.com/office/drawing/2014/main" id="{90AFBA72-C939-E1C8-94FD-383354F5F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163" y="1744243"/>
            <a:ext cx="4989256" cy="2974523"/>
          </a:xfrm>
          <a:prstGeom prst="rect">
            <a:avLst/>
          </a:prstGeom>
        </p:spPr>
      </p:pic>
      <p:pic>
        <p:nvPicPr>
          <p:cNvPr id="10" name="Picture 9">
            <a:extLst>
              <a:ext uri="{FF2B5EF4-FFF2-40B4-BE49-F238E27FC236}">
                <a16:creationId xmlns:a16="http://schemas.microsoft.com/office/drawing/2014/main" id="{5826FE16-77BF-B811-436D-4924688B9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463" y="1239961"/>
            <a:ext cx="5732207" cy="5313936"/>
          </a:xfrm>
          <a:prstGeom prst="rect">
            <a:avLst/>
          </a:prstGeom>
        </p:spPr>
      </p:pic>
    </p:spTree>
    <p:extLst>
      <p:ext uri="{BB962C8B-B14F-4D97-AF65-F5344CB8AC3E}">
        <p14:creationId xmlns:p14="http://schemas.microsoft.com/office/powerpoint/2010/main" val="215950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990F0-563D-9FCE-2C1F-DC5F1B6414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D59558-C3B9-1E79-CB71-4AEB3D32B11D}"/>
              </a:ext>
            </a:extLst>
          </p:cNvPr>
          <p:cNvSpPr>
            <a:spLocks noGrp="1"/>
          </p:cNvSpPr>
          <p:nvPr>
            <p:ph type="body" sz="quarter" idx="10"/>
          </p:nvPr>
        </p:nvSpPr>
        <p:spPr>
          <a:xfrm>
            <a:off x="705518" y="268958"/>
            <a:ext cx="10991182" cy="1383380"/>
          </a:xfrm>
        </p:spPr>
        <p:txBody>
          <a:bodyPr/>
          <a:lstStyle/>
          <a:p>
            <a:r>
              <a:rPr lang="en-US" sz="3500" b="1" dirty="0">
                <a:solidFill>
                  <a:srgbClr val="004987"/>
                </a:solidFill>
              </a:rPr>
              <a:t>How Could Prediction Markets Platforms Benefit? (</a:t>
            </a:r>
            <a:r>
              <a:rPr lang="en-US" sz="3500" b="1" dirty="0" err="1">
                <a:solidFill>
                  <a:srgbClr val="004987"/>
                </a:solidFill>
              </a:rPr>
              <a:t>con’t</a:t>
            </a:r>
            <a:r>
              <a:rPr lang="en-US" sz="3500" b="1" dirty="0">
                <a:solidFill>
                  <a:srgbClr val="004987"/>
                </a:solidFill>
              </a:rPr>
              <a:t>)</a:t>
            </a:r>
          </a:p>
        </p:txBody>
      </p:sp>
      <p:pic>
        <p:nvPicPr>
          <p:cNvPr id="5" name="Picture 4">
            <a:extLst>
              <a:ext uri="{FF2B5EF4-FFF2-40B4-BE49-F238E27FC236}">
                <a16:creationId xmlns:a16="http://schemas.microsoft.com/office/drawing/2014/main" id="{1DB92D31-617C-0F9E-809A-BFA94FE2E8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41" y="1903946"/>
            <a:ext cx="6252702" cy="4603980"/>
          </a:xfrm>
          <a:prstGeom prst="rect">
            <a:avLst/>
          </a:prstGeom>
        </p:spPr>
      </p:pic>
    </p:spTree>
    <p:extLst>
      <p:ext uri="{BB962C8B-B14F-4D97-AF65-F5344CB8AC3E}">
        <p14:creationId xmlns:p14="http://schemas.microsoft.com/office/powerpoint/2010/main" val="2905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35142-1283-AAA1-6207-2C95F742EBB3}"/>
              </a:ext>
            </a:extLst>
          </p:cNvPr>
          <p:cNvSpPr>
            <a:spLocks noGrp="1"/>
          </p:cNvSpPr>
          <p:nvPr>
            <p:ph type="body" sz="quarter" idx="10"/>
          </p:nvPr>
        </p:nvSpPr>
        <p:spPr>
          <a:xfrm>
            <a:off x="705518" y="268958"/>
            <a:ext cx="8408264" cy="1383380"/>
          </a:xfrm>
        </p:spPr>
        <p:txBody>
          <a:bodyPr/>
          <a:lstStyle/>
          <a:p>
            <a:r>
              <a:rPr lang="en-US" sz="3500" b="1" dirty="0">
                <a:solidFill>
                  <a:srgbClr val="004987"/>
                </a:solidFill>
              </a:rPr>
              <a:t>Bottom Line &amp; Moving Forward</a:t>
            </a:r>
          </a:p>
        </p:txBody>
      </p:sp>
      <p:sp>
        <p:nvSpPr>
          <p:cNvPr id="4" name="TextBox 3">
            <a:extLst>
              <a:ext uri="{FF2B5EF4-FFF2-40B4-BE49-F238E27FC236}">
                <a16:creationId xmlns:a16="http://schemas.microsoft.com/office/drawing/2014/main" id="{522975E3-6AC6-B5F4-B11C-729B930E9A01}"/>
              </a:ext>
            </a:extLst>
          </p:cNvPr>
          <p:cNvSpPr txBox="1"/>
          <p:nvPr/>
        </p:nvSpPr>
        <p:spPr>
          <a:xfrm>
            <a:off x="241300" y="1443841"/>
            <a:ext cx="11544300" cy="5078313"/>
          </a:xfrm>
          <a:prstGeom prst="rect">
            <a:avLst/>
          </a:prstGeom>
          <a:noFill/>
        </p:spPr>
        <p:txBody>
          <a:bodyPr wrap="square">
            <a:spAutoFit/>
          </a:bodyPr>
          <a:lstStyle/>
          <a:p>
            <a:pPr marL="742950" lvl="1" indent="-285750">
              <a:buFont typeface="Arial" panose="020B0604020202020204" pitchFamily="34" charset="0"/>
              <a:buChar char="•"/>
            </a:pPr>
            <a:r>
              <a:rPr lang="en-US" sz="2400" b="1" dirty="0"/>
              <a:t>Bottom line: </a:t>
            </a:r>
          </a:p>
          <a:p>
            <a:pPr marL="1200150" lvl="2" indent="-285750">
              <a:buFont typeface="Arial" panose="020B0604020202020204" pitchFamily="34" charset="0"/>
              <a:buChar char="•"/>
            </a:pPr>
            <a:r>
              <a:rPr lang="en-US" sz="2400" dirty="0"/>
              <a:t>Restructuring their businesses as “DeFi” (which has a permissive definition in the CLARITY Act) could allow prediction market firms to avoid CFTC registration as a DCM. </a:t>
            </a:r>
          </a:p>
          <a:p>
            <a:pPr marL="1200150" lvl="2" indent="-285750">
              <a:buFont typeface="Arial" panose="020B0604020202020204" pitchFamily="34" charset="0"/>
              <a:buChar char="•"/>
            </a:pPr>
            <a:r>
              <a:rPr lang="en-US" sz="2400" dirty="0"/>
              <a:t>This could be a workaround from future adverse court rulings that side with states/tribes over prediction markets/CFTC.</a:t>
            </a:r>
          </a:p>
          <a:p>
            <a:pPr lvl="1"/>
            <a:endParaRPr lang="en-US" sz="2400" dirty="0"/>
          </a:p>
          <a:p>
            <a:pPr marL="742950" lvl="1" indent="-285750">
              <a:buFont typeface="Arial" panose="020B0604020202020204" pitchFamily="34" charset="0"/>
              <a:buChar char="•"/>
            </a:pPr>
            <a:r>
              <a:rPr lang="en-US" sz="2400" b="1" dirty="0"/>
              <a:t>Moving forward:</a:t>
            </a:r>
          </a:p>
          <a:p>
            <a:pPr marL="1200150" lvl="2" indent="-285750">
              <a:buFont typeface="Arial" panose="020B0604020202020204" pitchFamily="34" charset="0"/>
              <a:buChar char="•"/>
            </a:pPr>
            <a:r>
              <a:rPr lang="en-US" sz="2400" dirty="0"/>
              <a:t>Arguably legislation should close the sports/casino-style gaming loophole in the Commodity Exchange Act</a:t>
            </a:r>
          </a:p>
          <a:p>
            <a:pPr marL="1200150" lvl="2" indent="-285750">
              <a:buFont typeface="Arial" panose="020B0604020202020204" pitchFamily="34" charset="0"/>
              <a:buChar char="•"/>
            </a:pPr>
            <a:r>
              <a:rPr lang="en-US" sz="2400" dirty="0"/>
              <a:t>At a minimum, there should be a savings clause to clarify that the DeFi language does not pre-empt state or tribal gaming authority </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15916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A1D4F8-7A7C-83E5-428B-7263E7A4AD90}"/>
              </a:ext>
            </a:extLst>
          </p:cNvPr>
          <p:cNvSpPr>
            <a:spLocks noGrp="1"/>
          </p:cNvSpPr>
          <p:nvPr>
            <p:ph type="body" sz="quarter" idx="10"/>
          </p:nvPr>
        </p:nvSpPr>
        <p:spPr>
          <a:xfrm>
            <a:off x="2357338" y="2491048"/>
            <a:ext cx="7955882" cy="1383380"/>
          </a:xfrm>
        </p:spPr>
        <p:txBody>
          <a:bodyPr/>
          <a:lstStyle/>
          <a:p>
            <a:r>
              <a:rPr lang="en-US" b="1" dirty="0">
                <a:solidFill>
                  <a:srgbClr val="004987"/>
                </a:solidFill>
              </a:rPr>
              <a:t>Questions/Discussion</a:t>
            </a:r>
          </a:p>
        </p:txBody>
      </p:sp>
    </p:spTree>
    <p:extLst>
      <p:ext uri="{BB962C8B-B14F-4D97-AF65-F5344CB8AC3E}">
        <p14:creationId xmlns:p14="http://schemas.microsoft.com/office/powerpoint/2010/main" val="3690903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DBBF7-9105-E3EF-F5F2-3C79FF2013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8027222-12F7-4770-2703-150C58439989}"/>
              </a:ext>
            </a:extLst>
          </p:cNvPr>
          <p:cNvSpPr>
            <a:spLocks noGrp="1"/>
          </p:cNvSpPr>
          <p:nvPr>
            <p:ph type="body" sz="quarter" idx="10"/>
          </p:nvPr>
        </p:nvSpPr>
        <p:spPr/>
        <p:txBody>
          <a:bodyPr/>
          <a:lstStyle/>
          <a:p>
            <a:r>
              <a:rPr lang="en-US" sz="4000" b="1" dirty="0">
                <a:solidFill>
                  <a:srgbClr val="004987"/>
                </a:solidFill>
              </a:rPr>
              <a:t>Background</a:t>
            </a:r>
          </a:p>
        </p:txBody>
      </p:sp>
      <p:sp>
        <p:nvSpPr>
          <p:cNvPr id="7" name="TextBox 6">
            <a:extLst>
              <a:ext uri="{FF2B5EF4-FFF2-40B4-BE49-F238E27FC236}">
                <a16:creationId xmlns:a16="http://schemas.microsoft.com/office/drawing/2014/main" id="{1B4AAB9C-6BDF-0DB0-6F6F-B07F6CA57849}"/>
              </a:ext>
            </a:extLst>
          </p:cNvPr>
          <p:cNvSpPr txBox="1"/>
          <p:nvPr/>
        </p:nvSpPr>
        <p:spPr>
          <a:xfrm>
            <a:off x="705517" y="1419367"/>
            <a:ext cx="11087553" cy="3327053"/>
          </a:xfrm>
          <a:prstGeom prst="rect">
            <a:avLst/>
          </a:prstGeom>
          <a:noFill/>
        </p:spPr>
        <p:txBody>
          <a:bodyPr wrap="square" rtlCol="0">
            <a:noAutofit/>
          </a:bodyPr>
          <a:lstStyle/>
          <a:p>
            <a:pPr marL="285750" indent="-285750">
              <a:buFont typeface="Arial" panose="020B0604020202020204" pitchFamily="34" charset="0"/>
              <a:buChar char="•"/>
            </a:pPr>
            <a:r>
              <a:rPr lang="en-US" sz="2800" dirty="0"/>
              <a:t>Better Markets is a non-profit, non-partisan, and independent organization founded in the wake of the 2008 financial crisis to promote the public interest in the financial markets, support the financial reform of Wall Street, and make our financial system work for all Americans again. </a:t>
            </a:r>
          </a:p>
          <a:p>
            <a:endParaRPr lang="en-US" sz="2800" dirty="0"/>
          </a:p>
          <a:p>
            <a:pPr marL="285750" indent="-285750">
              <a:buFont typeface="Arial" panose="020B0604020202020204" pitchFamily="34" charset="0"/>
              <a:buChar char="•"/>
            </a:pPr>
            <a:r>
              <a:rPr lang="en-US" sz="2800" dirty="0"/>
              <a:t>Amanda Fischer is Policy Director &amp; COO of Better Markets. Before joining the organization, she was Chief of Staff and Senior Counselor to the Chair at the Securities and Exchange Commission (SEC) and served as an advisor to members of the House of Representatives and Senate for over a dozen years</a:t>
            </a:r>
            <a:r>
              <a:rPr lang="en-US" sz="2400" dirty="0"/>
              <a:t>.</a:t>
            </a:r>
          </a:p>
        </p:txBody>
      </p:sp>
    </p:spTree>
    <p:extLst>
      <p:ext uri="{BB962C8B-B14F-4D97-AF65-F5344CB8AC3E}">
        <p14:creationId xmlns:p14="http://schemas.microsoft.com/office/powerpoint/2010/main" val="16050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2DDF21-85F2-999F-9379-1268F79E8C7A}"/>
              </a:ext>
            </a:extLst>
          </p:cNvPr>
          <p:cNvSpPr>
            <a:spLocks noGrp="1"/>
          </p:cNvSpPr>
          <p:nvPr>
            <p:ph type="body" sz="quarter" idx="10"/>
          </p:nvPr>
        </p:nvSpPr>
        <p:spPr/>
        <p:txBody>
          <a:bodyPr/>
          <a:lstStyle/>
          <a:p>
            <a:r>
              <a:rPr lang="en-US" sz="4000" b="1" dirty="0">
                <a:solidFill>
                  <a:srgbClr val="004987"/>
                </a:solidFill>
              </a:rPr>
              <a:t>Agenda</a:t>
            </a:r>
          </a:p>
        </p:txBody>
      </p:sp>
      <p:sp>
        <p:nvSpPr>
          <p:cNvPr id="7" name="TextBox 6">
            <a:extLst>
              <a:ext uri="{FF2B5EF4-FFF2-40B4-BE49-F238E27FC236}">
                <a16:creationId xmlns:a16="http://schemas.microsoft.com/office/drawing/2014/main" id="{7D4E9161-537D-50BB-B22B-9631CE66FE66}"/>
              </a:ext>
            </a:extLst>
          </p:cNvPr>
          <p:cNvSpPr txBox="1"/>
          <p:nvPr/>
        </p:nvSpPr>
        <p:spPr>
          <a:xfrm>
            <a:off x="705518" y="1419367"/>
            <a:ext cx="11181682" cy="3327053"/>
          </a:xfrm>
          <a:prstGeom prst="rect">
            <a:avLst/>
          </a:prstGeom>
          <a:noFill/>
        </p:spPr>
        <p:txBody>
          <a:bodyPr wrap="square" rtlCol="0">
            <a:noAutofit/>
          </a:bodyPr>
          <a:lstStyle/>
          <a:p>
            <a:pPr lvl="0"/>
            <a:endParaRPr lang="en-US" altLang="en-US" sz="2400" b="1" dirty="0">
              <a:latin typeface="Arial" panose="020B0604020202020204" pitchFamily="34" charset="0"/>
            </a:endParaRPr>
          </a:p>
          <a:p>
            <a:pPr marL="285750" lvl="0" indent="-285750">
              <a:buFont typeface="Arial" panose="020B0604020202020204" pitchFamily="34" charset="0"/>
              <a:buChar char="•"/>
            </a:pPr>
            <a:r>
              <a:rPr lang="en-US" altLang="en-US" sz="2400" dirty="0"/>
              <a:t>What is the CLARITY Act?</a:t>
            </a:r>
          </a:p>
          <a:p>
            <a:pPr lvl="0"/>
            <a:endParaRPr lang="en-US" altLang="en-US" sz="2400" dirty="0"/>
          </a:p>
          <a:p>
            <a:pPr marL="285750" lvl="0" indent="-285750">
              <a:buFont typeface="Arial" panose="020B0604020202020204" pitchFamily="34" charset="0"/>
              <a:buChar char="•"/>
            </a:pPr>
            <a:r>
              <a:rPr lang="en-US" altLang="en-US" sz="2400" dirty="0"/>
              <a:t>What is the concept of “DeFi” as understood in the crypto community?</a:t>
            </a:r>
          </a:p>
          <a:p>
            <a:pPr lvl="0"/>
            <a:endParaRPr lang="en-US" altLang="en-US" sz="2400" dirty="0"/>
          </a:p>
          <a:p>
            <a:pPr marL="285750" lvl="0" indent="-285750">
              <a:buFont typeface="Arial" panose="020B0604020202020204" pitchFamily="34" charset="0"/>
              <a:buChar char="•"/>
            </a:pPr>
            <a:r>
              <a:rPr lang="en-US" altLang="en-US" sz="2400" dirty="0"/>
              <a:t>How does the CLARITY Act approach “DeFi?”</a:t>
            </a:r>
          </a:p>
          <a:p>
            <a:pPr lvl="0"/>
            <a:endParaRPr lang="en-US" altLang="en-US" sz="2400" dirty="0"/>
          </a:p>
          <a:p>
            <a:pPr marL="285750" lvl="0" indent="-285750">
              <a:buFont typeface="Arial" panose="020B0604020202020204" pitchFamily="34" charset="0"/>
              <a:buChar char="•"/>
            </a:pPr>
            <a:r>
              <a:rPr lang="en-US" altLang="en-US" sz="2400" dirty="0"/>
              <a:t>How could prediction markets organize themselves as “DeFi?”</a:t>
            </a:r>
          </a:p>
          <a:p>
            <a:pPr lvl="0"/>
            <a:endParaRPr lang="en-US" altLang="en-US" sz="2400" dirty="0"/>
          </a:p>
          <a:p>
            <a:pPr marL="285750" lvl="0" indent="-285750">
              <a:buFont typeface="Arial" panose="020B0604020202020204" pitchFamily="34" charset="0"/>
              <a:buChar char="•"/>
            </a:pPr>
            <a:r>
              <a:rPr lang="en-US" altLang="en-US" sz="2400" dirty="0"/>
              <a:t>Bottom Line &amp; Moving Forward</a:t>
            </a:r>
          </a:p>
          <a:p>
            <a:pPr lvl="0"/>
            <a:endParaRPr lang="en-US" altLang="en-US" sz="2400" dirty="0"/>
          </a:p>
          <a:p>
            <a:pPr marL="285750" lvl="0" indent="-285750">
              <a:buFont typeface="Arial" panose="020B0604020202020204" pitchFamily="34" charset="0"/>
              <a:buChar char="•"/>
            </a:pPr>
            <a:r>
              <a:rPr lang="en-US" altLang="en-US" sz="2400" dirty="0"/>
              <a:t>Questions/Discussion</a:t>
            </a:r>
            <a:r>
              <a:rPr lang="en-US" altLang="en-US" sz="2400" b="1" dirty="0"/>
              <a:t> </a:t>
            </a:r>
          </a:p>
          <a:p>
            <a:pPr marL="285750" lvl="0" indent="-285750">
              <a:buFont typeface="Arial" panose="020B0604020202020204" pitchFamily="34" charset="0"/>
              <a:buChar char="•"/>
            </a:pPr>
            <a:endParaRPr lang="en-US" altLang="en-US" sz="2000" b="1" dirty="0"/>
          </a:p>
          <a:p>
            <a:pPr lvl="0"/>
            <a:endParaRPr lang="en-US" altLang="en-US" dirty="0">
              <a:latin typeface="Arial"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5932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C059-6425-F72B-2E28-405C4141405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36B5825-1481-15DA-DD20-16D6060BCF76}"/>
              </a:ext>
            </a:extLst>
          </p:cNvPr>
          <p:cNvSpPr txBox="1"/>
          <p:nvPr/>
        </p:nvSpPr>
        <p:spPr>
          <a:xfrm>
            <a:off x="345128" y="1213653"/>
            <a:ext cx="11402372" cy="4694506"/>
          </a:xfrm>
          <a:prstGeom prst="rect">
            <a:avLst/>
          </a:prstGeom>
          <a:noFill/>
        </p:spPr>
        <p:txBody>
          <a:bodyPr wrap="square" rtlCol="0">
            <a:noAutofit/>
          </a:bodyPr>
          <a:lstStyle/>
          <a:p>
            <a:pPr marL="342900" indent="-342900">
              <a:buFont typeface="Arial" panose="020B0604020202020204" pitchFamily="34" charset="0"/>
              <a:buChar char="•"/>
            </a:pPr>
            <a:r>
              <a:rPr lang="en-US" sz="2400" dirty="0"/>
              <a:t>Relates to the regulation of cryptocurrency (Bitcoin, Ethereum, </a:t>
            </a:r>
            <a:r>
              <a:rPr lang="en-US" sz="2400" dirty="0" err="1"/>
              <a:t>memecoins</a:t>
            </a:r>
            <a:r>
              <a:rPr lang="en-US" sz="2400" dirty="0"/>
              <a:t>, etc.)</a:t>
            </a:r>
          </a:p>
          <a:p>
            <a:endParaRPr lang="en-US" sz="2400" dirty="0"/>
          </a:p>
          <a:p>
            <a:pPr marL="342900" indent="-342900">
              <a:buFont typeface="Arial" panose="020B0604020202020204" pitchFamily="34" charset="0"/>
              <a:buChar char="•"/>
            </a:pPr>
            <a:r>
              <a:rPr lang="en-US" sz="2400" dirty="0"/>
              <a:t>Removes crypto from the jurisdiction of the SEC and moves authority to the Commodity Futures Trading Commission (includes jurisdiction over the assets and over the exchanges that enable trading in the assets)</a:t>
            </a:r>
          </a:p>
          <a:p>
            <a:endParaRPr lang="en-US" sz="2400" dirty="0"/>
          </a:p>
          <a:p>
            <a:pPr marL="342900" indent="-342900">
              <a:buFont typeface="Arial" panose="020B0604020202020204" pitchFamily="34" charset="0"/>
              <a:buChar char="•"/>
            </a:pPr>
            <a:r>
              <a:rPr lang="en-US" sz="2400" dirty="0"/>
              <a:t>Generally prohibits regulation of activities that meet the definition of “DeFi” (encompassed over several definitions in the legislation)</a:t>
            </a:r>
          </a:p>
          <a:p>
            <a:endParaRPr lang="en-US" sz="2400" dirty="0"/>
          </a:p>
          <a:p>
            <a:pPr marL="342900" indent="-342900">
              <a:buFont typeface="Arial" panose="020B0604020202020204" pitchFamily="34" charset="0"/>
              <a:buChar char="•"/>
            </a:pPr>
            <a:r>
              <a:rPr lang="en-US" sz="2400" dirty="0"/>
              <a:t>Straddles the jurisdiction of the House Financial Services/Senate Banking Committees and the House/Senate Agriculture Committees</a:t>
            </a:r>
          </a:p>
          <a:p>
            <a:endParaRPr lang="en-US" sz="2800" dirty="0"/>
          </a:p>
          <a:p>
            <a:pPr marL="342900" indent="-342900">
              <a:buFont typeface="Arial" panose="020B0604020202020204" pitchFamily="34" charset="0"/>
              <a:buChar char="•"/>
            </a:pPr>
            <a:r>
              <a:rPr lang="en-US" sz="2400" dirty="0"/>
              <a:t>Currently needs to pass the full Senate and, if that happens, be reconciled with the House version of the legislation</a:t>
            </a:r>
          </a:p>
          <a:p>
            <a:pPr marL="285750" indent="-285750">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CEB8C96B-7052-36CE-0B76-F11A99D883AD}"/>
              </a:ext>
            </a:extLst>
          </p:cNvPr>
          <p:cNvSpPr>
            <a:spLocks noGrp="1"/>
          </p:cNvSpPr>
          <p:nvPr>
            <p:ph type="body" sz="quarter" idx="10"/>
          </p:nvPr>
        </p:nvSpPr>
        <p:spPr>
          <a:xfrm>
            <a:off x="555392" y="204112"/>
            <a:ext cx="6787103" cy="1383380"/>
          </a:xfrm>
        </p:spPr>
        <p:txBody>
          <a:bodyPr/>
          <a:lstStyle/>
          <a:p>
            <a:r>
              <a:rPr lang="en-US" sz="4000" b="1" dirty="0">
                <a:solidFill>
                  <a:srgbClr val="004987"/>
                </a:solidFill>
              </a:rPr>
              <a:t>What is the CLARITY Act?</a:t>
            </a:r>
          </a:p>
        </p:txBody>
      </p:sp>
      <p:sp>
        <p:nvSpPr>
          <p:cNvPr id="20" name="TextBox 19">
            <a:extLst>
              <a:ext uri="{FF2B5EF4-FFF2-40B4-BE49-F238E27FC236}">
                <a16:creationId xmlns:a16="http://schemas.microsoft.com/office/drawing/2014/main" id="{DBCE57BD-2FF0-42D1-6254-2345ED07DB89}"/>
              </a:ext>
            </a:extLst>
          </p:cNvPr>
          <p:cNvSpPr txBox="1"/>
          <p:nvPr/>
        </p:nvSpPr>
        <p:spPr>
          <a:xfrm>
            <a:off x="345128" y="5620763"/>
            <a:ext cx="11694472" cy="4694506"/>
          </a:xfrm>
          <a:prstGeom prst="rect">
            <a:avLst/>
          </a:prstGeom>
          <a:noFill/>
        </p:spPr>
        <p:txBody>
          <a:bodyPr wrap="square" rtlCol="0">
            <a:no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3781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B2AC9-BDE3-2BEE-804B-5125FEB94A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27E78DD-E2EC-317B-72C0-04F43F566AAE}"/>
              </a:ext>
            </a:extLst>
          </p:cNvPr>
          <p:cNvSpPr>
            <a:spLocks noGrp="1"/>
          </p:cNvSpPr>
          <p:nvPr>
            <p:ph type="body" sz="quarter" idx="10"/>
          </p:nvPr>
        </p:nvSpPr>
        <p:spPr>
          <a:xfrm>
            <a:off x="443495" y="132481"/>
            <a:ext cx="11414189" cy="1383380"/>
          </a:xfrm>
        </p:spPr>
        <p:txBody>
          <a:bodyPr/>
          <a:lstStyle/>
          <a:p>
            <a:r>
              <a:rPr lang="en-US" sz="4000" b="1" dirty="0">
                <a:solidFill>
                  <a:srgbClr val="004987"/>
                </a:solidFill>
              </a:rPr>
              <a:t>What is “DeFi” as a Crypto Market Concept?</a:t>
            </a:r>
          </a:p>
        </p:txBody>
      </p:sp>
      <p:sp>
        <p:nvSpPr>
          <p:cNvPr id="6" name="TextBox 5">
            <a:extLst>
              <a:ext uri="{FF2B5EF4-FFF2-40B4-BE49-F238E27FC236}">
                <a16:creationId xmlns:a16="http://schemas.microsoft.com/office/drawing/2014/main" id="{DD241036-4195-3541-1FCF-673B44296E3B}"/>
              </a:ext>
            </a:extLst>
          </p:cNvPr>
          <p:cNvSpPr txBox="1"/>
          <p:nvPr/>
        </p:nvSpPr>
        <p:spPr>
          <a:xfrm>
            <a:off x="673100" y="1289953"/>
            <a:ext cx="10795000" cy="4739759"/>
          </a:xfrm>
          <a:prstGeom prst="rect">
            <a:avLst/>
          </a:prstGeom>
          <a:noFill/>
        </p:spPr>
        <p:txBody>
          <a:bodyPr wrap="square">
            <a:spAutoFit/>
          </a:bodyPr>
          <a:lstStyle/>
          <a:p>
            <a:endParaRPr lang="en-US" sz="2400" dirty="0"/>
          </a:p>
          <a:p>
            <a:pPr marL="285750" lvl="0" indent="-285750">
              <a:buFont typeface="Arial" panose="020B0604020202020204" pitchFamily="34" charset="0"/>
              <a:buChar char="•"/>
            </a:pPr>
            <a:r>
              <a:rPr lang="en-US" sz="2400" dirty="0"/>
              <a:t>DeFi stands for “decentralized finance”</a:t>
            </a:r>
          </a:p>
          <a:p>
            <a:pPr lvl="0"/>
            <a:endParaRPr lang="en-US" sz="2400" dirty="0"/>
          </a:p>
          <a:p>
            <a:pPr marL="285750" lvl="0" indent="-285750">
              <a:buFont typeface="Arial" panose="020B0604020202020204" pitchFamily="34" charset="0"/>
              <a:buChar char="•"/>
            </a:pPr>
            <a:r>
              <a:rPr lang="en-US" sz="2400" dirty="0"/>
              <a:t>DeFi entities argue that they are autonomous, decentralized entities that enable economic activity between individuals via open source software code, hard-wired into a blockchain. </a:t>
            </a:r>
          </a:p>
          <a:p>
            <a:pPr lvl="0"/>
            <a:endParaRPr lang="en-US" sz="2400" dirty="0"/>
          </a:p>
          <a:p>
            <a:pPr marL="285750" indent="-285750">
              <a:buFont typeface="Arial" panose="020B0604020202020204" pitchFamily="34" charset="0"/>
              <a:buChar char="•"/>
            </a:pPr>
            <a:r>
              <a:rPr lang="en-US" sz="2400" dirty="0"/>
              <a:t>They have argued that coding is protected First Amendment speech and that it therefore can’t be regulated. They are seeking permanent legal protection in legislation to mitigate the chance of future enforcement actions</a:t>
            </a:r>
            <a:r>
              <a:rPr lang="en-US" sz="2000" dirty="0"/>
              <a:t>.</a:t>
            </a:r>
          </a:p>
          <a:p>
            <a:pPr marL="285750" lvl="0" indent="-285750">
              <a:buFont typeface="Arial" panose="020B0604020202020204" pitchFamily="34" charset="0"/>
              <a:buChar char="•"/>
            </a:pPr>
            <a:endParaRPr lang="en-US" sz="2000" dirty="0"/>
          </a:p>
          <a:p>
            <a:pPr lvl="0"/>
            <a:endParaRPr lang="en-US" dirty="0"/>
          </a:p>
        </p:txBody>
      </p:sp>
    </p:spTree>
    <p:extLst>
      <p:ext uri="{BB962C8B-B14F-4D97-AF65-F5344CB8AC3E}">
        <p14:creationId xmlns:p14="http://schemas.microsoft.com/office/powerpoint/2010/main" val="193707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455A7-EA5D-EDB3-B61E-7C4787364D9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ED515AB-2E5A-75F5-0190-9B8DCFE211C8}"/>
              </a:ext>
            </a:extLst>
          </p:cNvPr>
          <p:cNvSpPr>
            <a:spLocks noGrp="1"/>
          </p:cNvSpPr>
          <p:nvPr>
            <p:ph type="body" sz="quarter" idx="10"/>
          </p:nvPr>
        </p:nvSpPr>
        <p:spPr>
          <a:xfrm>
            <a:off x="443495" y="132481"/>
            <a:ext cx="11414189" cy="1383380"/>
          </a:xfrm>
        </p:spPr>
        <p:txBody>
          <a:bodyPr/>
          <a:lstStyle/>
          <a:p>
            <a:r>
              <a:rPr lang="en-US" sz="4000" b="1" dirty="0">
                <a:solidFill>
                  <a:srgbClr val="004987"/>
                </a:solidFill>
              </a:rPr>
              <a:t>What is “DeFi” as a Crypto Market Concept?</a:t>
            </a:r>
          </a:p>
        </p:txBody>
      </p:sp>
      <p:sp>
        <p:nvSpPr>
          <p:cNvPr id="6" name="TextBox 5">
            <a:extLst>
              <a:ext uri="{FF2B5EF4-FFF2-40B4-BE49-F238E27FC236}">
                <a16:creationId xmlns:a16="http://schemas.microsoft.com/office/drawing/2014/main" id="{3D7A2DFD-C6EA-76FA-C17A-92973078AD1C}"/>
              </a:ext>
            </a:extLst>
          </p:cNvPr>
          <p:cNvSpPr txBox="1"/>
          <p:nvPr/>
        </p:nvSpPr>
        <p:spPr>
          <a:xfrm>
            <a:off x="673100" y="1289953"/>
            <a:ext cx="10795000" cy="677108"/>
          </a:xfrm>
          <a:prstGeom prst="rect">
            <a:avLst/>
          </a:prstGeom>
          <a:noFill/>
        </p:spPr>
        <p:txBody>
          <a:bodyPr wrap="square">
            <a:spAutoFit/>
          </a:bodyPr>
          <a:lstStyle/>
          <a:p>
            <a:pPr marL="285750" lvl="0" indent="-285750">
              <a:buFont typeface="Arial" panose="020B0604020202020204" pitchFamily="34" charset="0"/>
              <a:buChar char="•"/>
            </a:pPr>
            <a:endParaRPr lang="en-US" sz="2000" dirty="0"/>
          </a:p>
          <a:p>
            <a:pPr lvl="0"/>
            <a:endParaRPr lang="en-US" dirty="0"/>
          </a:p>
        </p:txBody>
      </p:sp>
      <p:pic>
        <p:nvPicPr>
          <p:cNvPr id="4" name="Picture 3">
            <a:extLst>
              <a:ext uri="{FF2B5EF4-FFF2-40B4-BE49-F238E27FC236}">
                <a16:creationId xmlns:a16="http://schemas.microsoft.com/office/drawing/2014/main" id="{563DD584-184C-CEA9-099A-73DD17C4C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60" y="1289953"/>
            <a:ext cx="8961294" cy="5060233"/>
          </a:xfrm>
          <a:prstGeom prst="rect">
            <a:avLst/>
          </a:prstGeom>
        </p:spPr>
      </p:pic>
    </p:spTree>
    <p:extLst>
      <p:ext uri="{BB962C8B-B14F-4D97-AF65-F5344CB8AC3E}">
        <p14:creationId xmlns:p14="http://schemas.microsoft.com/office/powerpoint/2010/main" val="216782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37E5F-8A51-7169-7AB7-F4D73D6245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1533BB-1285-E2C3-CF3D-3D3F1AE93D44}"/>
              </a:ext>
            </a:extLst>
          </p:cNvPr>
          <p:cNvSpPr>
            <a:spLocks noGrp="1"/>
          </p:cNvSpPr>
          <p:nvPr>
            <p:ph type="body" sz="quarter" idx="10"/>
          </p:nvPr>
        </p:nvSpPr>
        <p:spPr>
          <a:xfrm>
            <a:off x="443495" y="132481"/>
            <a:ext cx="11414189" cy="1383380"/>
          </a:xfrm>
        </p:spPr>
        <p:txBody>
          <a:bodyPr/>
          <a:lstStyle/>
          <a:p>
            <a:r>
              <a:rPr lang="en-US" sz="4000" b="1" dirty="0">
                <a:solidFill>
                  <a:srgbClr val="004987"/>
                </a:solidFill>
              </a:rPr>
              <a:t>What is “DeFi” as a Crypto Market Concept? (cont’d)</a:t>
            </a:r>
          </a:p>
        </p:txBody>
      </p:sp>
      <p:sp>
        <p:nvSpPr>
          <p:cNvPr id="6" name="TextBox 5">
            <a:extLst>
              <a:ext uri="{FF2B5EF4-FFF2-40B4-BE49-F238E27FC236}">
                <a16:creationId xmlns:a16="http://schemas.microsoft.com/office/drawing/2014/main" id="{9D2C52DE-4D2F-9D09-B2A2-E24B93B70135}"/>
              </a:ext>
            </a:extLst>
          </p:cNvPr>
          <p:cNvSpPr txBox="1"/>
          <p:nvPr/>
        </p:nvSpPr>
        <p:spPr>
          <a:xfrm>
            <a:off x="443495" y="1009734"/>
            <a:ext cx="10795000" cy="5509200"/>
          </a:xfrm>
          <a:prstGeom prst="rect">
            <a:avLst/>
          </a:prstGeom>
          <a:noFill/>
        </p:spPr>
        <p:txBody>
          <a:bodyPr wrap="square">
            <a:spAutoFit/>
          </a:bodyPr>
          <a:lstStyle/>
          <a:p>
            <a:endParaRPr lang="en-US" sz="2000" dirty="0"/>
          </a:p>
          <a:p>
            <a:pPr lvl="0"/>
            <a:endParaRPr lang="en-US" sz="2000" dirty="0"/>
          </a:p>
          <a:p>
            <a:pPr lvl="0"/>
            <a:endParaRPr lang="en-US" sz="2400" dirty="0"/>
          </a:p>
          <a:p>
            <a:pPr marL="285750" lvl="0" indent="-285750">
              <a:buFont typeface="Arial" panose="020B0604020202020204" pitchFamily="34" charset="0"/>
              <a:buChar char="•"/>
            </a:pPr>
            <a:r>
              <a:rPr lang="en-US" sz="2400" dirty="0"/>
              <a:t>Past enforcement activity in the Biden Administration:</a:t>
            </a:r>
          </a:p>
          <a:p>
            <a:pPr marL="742950" lvl="1" indent="-285750">
              <a:buFont typeface="Arial" panose="020B0604020202020204" pitchFamily="34" charset="0"/>
              <a:buChar char="•"/>
            </a:pPr>
            <a:r>
              <a:rPr lang="en-US" sz="2400" dirty="0"/>
              <a:t>SEC investigated so-called “DeFi” platforms for being securities exchanges </a:t>
            </a:r>
            <a:r>
              <a:rPr lang="en-US" sz="2400"/>
              <a:t>in disguise</a:t>
            </a:r>
            <a:endParaRPr lang="en-US" sz="2400" dirty="0"/>
          </a:p>
          <a:p>
            <a:pPr marL="742950" lvl="1" indent="-285750">
              <a:buFont typeface="Arial" panose="020B0604020202020204" pitchFamily="34" charset="0"/>
              <a:buChar char="•"/>
            </a:pPr>
            <a:r>
              <a:rPr lang="en-US" sz="2400" dirty="0"/>
              <a:t>CFTC successfully brought charges against a “DeFi” platform for acting as an unregistered commodity futures exchange to allow leveraged trading in crypto (C</a:t>
            </a:r>
            <a:r>
              <a:rPr lang="en-US" sz="2400" i="1" dirty="0"/>
              <a:t>FTC v. </a:t>
            </a:r>
            <a:r>
              <a:rPr lang="en-US" sz="2400" i="1" dirty="0" err="1"/>
              <a:t>Ooki</a:t>
            </a:r>
            <a:r>
              <a:rPr lang="en-US" sz="2400" i="1" dirty="0"/>
              <a:t> DAO</a:t>
            </a:r>
            <a:r>
              <a:rPr lang="en-US" sz="2400" dirty="0"/>
              <a:t>, U.S. District Court for the Northern District of California, 2023)</a:t>
            </a:r>
          </a:p>
          <a:p>
            <a:pPr marL="742950" lvl="1" indent="-285750">
              <a:buFont typeface="Arial" panose="020B0604020202020204" pitchFamily="34" charset="0"/>
              <a:buChar char="•"/>
            </a:pPr>
            <a:r>
              <a:rPr lang="en-US" sz="2400" dirty="0"/>
              <a:t>Treasury Department attempted to apply sanctions to a platform called “Tornado Cash” – which allowed crypto users to deposit funds, have those funds electronically scrambled, and then sent back to the original holder. This was essentially blockchain-based money laundering. </a:t>
            </a:r>
          </a:p>
        </p:txBody>
      </p:sp>
    </p:spTree>
    <p:extLst>
      <p:ext uri="{BB962C8B-B14F-4D97-AF65-F5344CB8AC3E}">
        <p14:creationId xmlns:p14="http://schemas.microsoft.com/office/powerpoint/2010/main" val="41099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32E73-8EEA-56EF-7FB0-A7E8D4DAE5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C20CEA6-92B1-5AA1-4CA3-183EB44D057B}"/>
              </a:ext>
            </a:extLst>
          </p:cNvPr>
          <p:cNvSpPr>
            <a:spLocks noGrp="1"/>
          </p:cNvSpPr>
          <p:nvPr>
            <p:ph type="body" sz="quarter" idx="10"/>
          </p:nvPr>
        </p:nvSpPr>
        <p:spPr>
          <a:xfrm>
            <a:off x="590102" y="460682"/>
            <a:ext cx="10954198" cy="1383380"/>
          </a:xfrm>
        </p:spPr>
        <p:txBody>
          <a:bodyPr/>
          <a:lstStyle/>
          <a:p>
            <a:r>
              <a:rPr lang="en-US" sz="4000" b="1" dirty="0">
                <a:solidFill>
                  <a:srgbClr val="004987"/>
                </a:solidFill>
              </a:rPr>
              <a:t>How Does the CLARITY Act Approach DeFi?</a:t>
            </a:r>
          </a:p>
          <a:p>
            <a:endParaRPr lang="en-US" sz="3500" b="1" dirty="0">
              <a:solidFill>
                <a:srgbClr val="004987"/>
              </a:solidFill>
            </a:endParaRPr>
          </a:p>
        </p:txBody>
      </p:sp>
      <p:sp>
        <p:nvSpPr>
          <p:cNvPr id="7" name="TextBox 6">
            <a:extLst>
              <a:ext uri="{FF2B5EF4-FFF2-40B4-BE49-F238E27FC236}">
                <a16:creationId xmlns:a16="http://schemas.microsoft.com/office/drawing/2014/main" id="{0308FDD6-D21B-5991-4475-D0B29A845D2D}"/>
              </a:ext>
            </a:extLst>
          </p:cNvPr>
          <p:cNvSpPr txBox="1"/>
          <p:nvPr/>
        </p:nvSpPr>
        <p:spPr>
          <a:xfrm>
            <a:off x="456116" y="1504857"/>
            <a:ext cx="10750301" cy="4621243"/>
          </a:xfrm>
          <a:prstGeom prst="rect">
            <a:avLst/>
          </a:prstGeom>
          <a:noFill/>
        </p:spPr>
        <p:txBody>
          <a:bodyPr wrap="square" rtlCol="0">
            <a:noAutofit/>
          </a:bodyPr>
          <a:lstStyle/>
          <a:p>
            <a:pPr marL="285750" indent="-285750">
              <a:buFont typeface="Arial" panose="020B0604020202020204" pitchFamily="34" charset="0"/>
              <a:buChar char="•"/>
            </a:pPr>
            <a:r>
              <a:rPr lang="en-US" sz="2000" dirty="0"/>
              <a:t>Legislation defines </a:t>
            </a:r>
            <a:r>
              <a:rPr lang="en-US" sz="2000" b="1" dirty="0"/>
              <a:t>“decentralized”</a:t>
            </a:r>
            <a:r>
              <a:rPr lang="en-US" sz="2000" dirty="0"/>
              <a:t> entities like trading protocols operated according to </a:t>
            </a:r>
            <a:r>
              <a:rPr lang="en-US" sz="2000" b="1" dirty="0"/>
              <a:t>“decentralized governance” </a:t>
            </a:r>
            <a:r>
              <a:rPr lang="en-US" sz="2000" dirty="0"/>
              <a:t>(shorthand is “DEX”)</a:t>
            </a:r>
          </a:p>
          <a:p>
            <a:endParaRPr lang="en-US" sz="2000" dirty="0"/>
          </a:p>
          <a:p>
            <a:pPr marL="285750" lvl="0" indent="-285750">
              <a:buFont typeface="Arial" panose="020B0604020202020204" pitchFamily="34" charset="0"/>
              <a:buChar char="•"/>
            </a:pPr>
            <a:r>
              <a:rPr lang="en-US" sz="2000" dirty="0"/>
              <a:t>Platforms that meet these definitions are </a:t>
            </a:r>
            <a:r>
              <a:rPr lang="en-US" sz="2000" b="1" dirty="0"/>
              <a:t>exempt from registration requirements</a:t>
            </a:r>
            <a:r>
              <a:rPr lang="en-US" sz="2000" dirty="0"/>
              <a:t>, regulation of the underlying trading or from requirements like conducting KYC, registering as a money transmitter, etc. Preserves certain anti-fraud enforcement authority.</a:t>
            </a:r>
          </a:p>
          <a:p>
            <a:pPr lvl="0"/>
            <a:endParaRPr lang="en-US" sz="2000" dirty="0"/>
          </a:p>
          <a:p>
            <a:pPr marL="285750" lvl="0" indent="-285750">
              <a:buFont typeface="Arial" panose="020B0604020202020204" pitchFamily="34" charset="0"/>
              <a:buChar char="•"/>
            </a:pPr>
            <a:r>
              <a:rPr lang="en-US" sz="2000" dirty="0"/>
              <a:t>Therefore </a:t>
            </a:r>
            <a:r>
              <a:rPr lang="en-US" sz="2000" b="1" dirty="0"/>
              <a:t>platforms that operate in this “DeFi” manner won’t have to register with the CFTC as a Designated Contract Market (DCM), </a:t>
            </a:r>
            <a:r>
              <a:rPr lang="en-US" sz="2000" dirty="0"/>
              <a:t>the current structure used by Kalshi, etc. for their exchanges enabling trading in prediction markets.</a:t>
            </a:r>
          </a:p>
          <a:p>
            <a:pPr lvl="0"/>
            <a:endParaRPr lang="en-US" sz="2000" dirty="0"/>
          </a:p>
          <a:p>
            <a:pPr marL="285750" lvl="0" indent="-285750">
              <a:buFont typeface="Arial" panose="020B0604020202020204" pitchFamily="34" charset="0"/>
              <a:buChar char="•"/>
            </a:pPr>
            <a:r>
              <a:rPr lang="en-US" sz="2000" dirty="0"/>
              <a:t>Directs the SEC to conduct a rulemaking to clarify when the securities laws apply to decentralized finance trading protocols if they are engaging in activities directly involving securities. </a:t>
            </a:r>
          </a:p>
          <a:p>
            <a:endParaRPr lang="en-US" sz="2000"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6288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76CF44-C9B8-2D52-2D15-28A89B3425DB}"/>
              </a:ext>
            </a:extLst>
          </p:cNvPr>
          <p:cNvSpPr>
            <a:spLocks noGrp="1"/>
          </p:cNvSpPr>
          <p:nvPr>
            <p:ph type="body" sz="quarter" idx="10"/>
          </p:nvPr>
        </p:nvSpPr>
        <p:spPr>
          <a:xfrm>
            <a:off x="705518" y="268958"/>
            <a:ext cx="11208576" cy="1383380"/>
          </a:xfrm>
        </p:spPr>
        <p:txBody>
          <a:bodyPr/>
          <a:lstStyle/>
          <a:p>
            <a:r>
              <a:rPr lang="en-US" sz="3500" b="1" dirty="0">
                <a:solidFill>
                  <a:srgbClr val="004987"/>
                </a:solidFill>
              </a:rPr>
              <a:t>How Could Prediction Markets Platforms Benefit?</a:t>
            </a:r>
          </a:p>
        </p:txBody>
      </p:sp>
      <p:sp>
        <p:nvSpPr>
          <p:cNvPr id="7" name="TextBox 6">
            <a:extLst>
              <a:ext uri="{FF2B5EF4-FFF2-40B4-BE49-F238E27FC236}">
                <a16:creationId xmlns:a16="http://schemas.microsoft.com/office/drawing/2014/main" id="{90AA830E-445A-FB66-3CD4-8B624595C0A4}"/>
              </a:ext>
            </a:extLst>
          </p:cNvPr>
          <p:cNvSpPr txBox="1"/>
          <p:nvPr/>
        </p:nvSpPr>
        <p:spPr>
          <a:xfrm>
            <a:off x="370765" y="1751787"/>
            <a:ext cx="11543329" cy="4621243"/>
          </a:xfrm>
          <a:prstGeom prst="rect">
            <a:avLst/>
          </a:prstGeom>
          <a:noFill/>
        </p:spPr>
        <p:txBody>
          <a:bodyPr wrap="square" rtlCol="0">
            <a:noAutofit/>
          </a:bodyPr>
          <a:lstStyle/>
          <a:p>
            <a:pPr lvl="1"/>
            <a:r>
              <a:rPr lang="en-US" sz="2400" dirty="0"/>
              <a:t>Platforms could argue:</a:t>
            </a:r>
          </a:p>
          <a:p>
            <a:pPr marL="742950" lvl="1" indent="-285750">
              <a:buFont typeface="Arial" panose="020B0604020202020204" pitchFamily="34" charset="0"/>
              <a:buChar char="•"/>
            </a:pPr>
            <a:r>
              <a:rPr lang="en-US" sz="2400" dirty="0"/>
              <a:t>We are “DeFi” because we don’t act as the bookmaker but just match yes/no bets on a neutral platform where users trade amongst themselves</a:t>
            </a:r>
          </a:p>
          <a:p>
            <a:pPr marL="742950" lvl="1" indent="-285750">
              <a:buFont typeface="Arial" panose="020B0604020202020204" pitchFamily="34" charset="0"/>
              <a:buChar char="•"/>
            </a:pPr>
            <a:r>
              <a:rPr lang="en-US" sz="2400" dirty="0"/>
              <a:t>Payouts are “automatic” and hard-wired via code and provided via a blockchain</a:t>
            </a:r>
          </a:p>
          <a:p>
            <a:pPr marL="742950" lvl="1" indent="-285750">
              <a:buFont typeface="Arial" panose="020B0604020202020204" pitchFamily="34" charset="0"/>
              <a:buChar char="•"/>
            </a:pPr>
            <a:r>
              <a:rPr lang="en-US" sz="2400" dirty="0"/>
              <a:t>Disputes are settled via a decentralized “oracle” of crypto token holders (i.e., if the rules aren’t clear about what happens if there’s a tie at the Oscars, the holders of the token vote to determine yes/no)</a:t>
            </a:r>
          </a:p>
          <a:p>
            <a:pPr marL="742950" lvl="1" indent="-285750">
              <a:buFont typeface="Arial" panose="020B0604020202020204" pitchFamily="34" charset="0"/>
              <a:buChar char="•"/>
            </a:pPr>
            <a:r>
              <a:rPr lang="en-US" sz="2400" dirty="0"/>
              <a:t>Platform doesn’t custody users’ funds and therefore isn’t a money transmitter</a:t>
            </a:r>
          </a:p>
        </p:txBody>
      </p:sp>
    </p:spTree>
    <p:extLst>
      <p:ext uri="{BB962C8B-B14F-4D97-AF65-F5344CB8AC3E}">
        <p14:creationId xmlns:p14="http://schemas.microsoft.com/office/powerpoint/2010/main" val="764223135"/>
      </p:ext>
    </p:extLst>
  </p:cSld>
  <p:clrMapOvr>
    <a:masterClrMapping/>
  </p:clrMapOvr>
</p:sld>
</file>

<file path=ppt/theme/theme1.xml><?xml version="1.0" encoding="utf-8"?>
<a:theme xmlns:a="http://schemas.openxmlformats.org/drawingml/2006/main" name="Office Theme">
  <a:themeElements>
    <a:clrScheme name="EKOWORLD">
      <a:dk1>
        <a:srgbClr val="000000"/>
      </a:dk1>
      <a:lt1>
        <a:srgbClr val="FFFFFF"/>
      </a:lt1>
      <a:dk2>
        <a:srgbClr val="464646"/>
      </a:dk2>
      <a:lt2>
        <a:srgbClr val="FFFFFF"/>
      </a:lt2>
      <a:accent1>
        <a:srgbClr val="21A2BE"/>
      </a:accent1>
      <a:accent2>
        <a:srgbClr val="92D050"/>
      </a:accent2>
      <a:accent3>
        <a:srgbClr val="18798E"/>
      </a:accent3>
      <a:accent4>
        <a:srgbClr val="6DAA2D"/>
      </a:accent4>
      <a:accent5>
        <a:srgbClr val="10515F"/>
      </a:accent5>
      <a:accent6>
        <a:srgbClr val="49711E"/>
      </a:accent6>
      <a:hlink>
        <a:srgbClr val="A05024"/>
      </a:hlink>
      <a:folHlink>
        <a:srgbClr val="FEC037"/>
      </a:folHlink>
    </a:clrScheme>
    <a:fontScheme name="EKOWORLD">
      <a:majorFont>
        <a:latin typeface="Ubuntu"/>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6d48eec-a34e-4dec-9600-262644713a40" xsi:nil="true"/>
    <lcf76f155ced4ddcb4097134ff3c332f xmlns="9a6162be-8f6a-4f5b-a52c-6aff338ca2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1F3A29BAEFCAC42B814059CF8197815" ma:contentTypeVersion="13" ma:contentTypeDescription="Create a new document." ma:contentTypeScope="" ma:versionID="9658b8cd5cf998733b411e4c7cf10367">
  <xsd:schema xmlns:xsd="http://www.w3.org/2001/XMLSchema" xmlns:xs="http://www.w3.org/2001/XMLSchema" xmlns:p="http://schemas.microsoft.com/office/2006/metadata/properties" xmlns:ns2="9a6162be-8f6a-4f5b-a52c-6aff338ca253" xmlns:ns3="86d48eec-a34e-4dec-9600-262644713a40" targetNamespace="http://schemas.microsoft.com/office/2006/metadata/properties" ma:root="true" ma:fieldsID="a4eb19ada2eece941f18f75df85a2f3f" ns2:_="" ns3:_="">
    <xsd:import namespace="9a6162be-8f6a-4f5b-a52c-6aff338ca253"/>
    <xsd:import namespace="86d48eec-a34e-4dec-9600-262644713a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162be-8f6a-4f5b-a52c-6aff338ca2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37038fa-a86d-4792-91cb-32962c81fe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d48eec-a34e-4dec-9600-262644713a4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60e9fd3-f5a2-4a81-9a24-67750ee18902}" ma:internalName="TaxCatchAll" ma:showField="CatchAllData" ma:web="86d48eec-a34e-4dec-9600-262644713a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CD8A95-DA4F-452C-B1ED-3B65B410ED06}">
  <ds:schemaRefs>
    <ds:schemaRef ds:uri="9a6162be-8f6a-4f5b-a52c-6aff338ca253"/>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purl.org/dc/dcmitype/"/>
    <ds:schemaRef ds:uri="http://schemas.microsoft.com/office/infopath/2007/PartnerControls"/>
    <ds:schemaRef ds:uri="86d48eec-a34e-4dec-9600-262644713a40"/>
    <ds:schemaRef ds:uri="http://schemas.microsoft.com/office/2006/metadata/properties"/>
  </ds:schemaRefs>
</ds:datastoreItem>
</file>

<file path=customXml/itemProps2.xml><?xml version="1.0" encoding="utf-8"?>
<ds:datastoreItem xmlns:ds="http://schemas.openxmlformats.org/officeDocument/2006/customXml" ds:itemID="{2C7EC6B2-5045-49F3-8214-0FBA23447A14}">
  <ds:schemaRefs>
    <ds:schemaRef ds:uri="http://schemas.microsoft.com/sharepoint/v3/contenttype/forms"/>
  </ds:schemaRefs>
</ds:datastoreItem>
</file>

<file path=customXml/itemProps3.xml><?xml version="1.0" encoding="utf-8"?>
<ds:datastoreItem xmlns:ds="http://schemas.openxmlformats.org/officeDocument/2006/customXml" ds:itemID="{F7758806-6BA2-437E-85F6-1B7179A6D4A0}">
  <ds:schemaRefs>
    <ds:schemaRef ds:uri="86d48eec-a34e-4dec-9600-262644713a40"/>
    <ds:schemaRef ds:uri="9a6162be-8f6a-4f5b-a52c-6aff338ca2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1818</TotalTime>
  <Words>938</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Arial</vt:lpstr>
      <vt:lpstr>Calibri</vt:lpstr>
      <vt:lpstr>Calibri Light</vt:lpstr>
      <vt:lpstr>Open Sans</vt:lpstr>
      <vt:lpstr>Proxima Nova</vt:lpstr>
      <vt:lpstr>Proxima Nova Light</vt:lpstr>
      <vt:lpstr>Ubuntu</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Appel, Christopher</dc:creator>
  <cp:lastModifiedBy>Amanda Fischer</cp:lastModifiedBy>
  <cp:revision>4</cp:revision>
  <dcterms:created xsi:type="dcterms:W3CDTF">2018-08-29T07:39:39Z</dcterms:created>
  <dcterms:modified xsi:type="dcterms:W3CDTF">2026-06-02T21:30:57Z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0x010100E1F3A29BAEFCAC42B814059CF8197815</vt:lpwstr>
  </property>
  <property fmtid="{D5CDD505-2E9C-101B-9397-08002B2CF9AE}" pid="3" name="MediaServiceImageTags">
    <vt:lpwstr/>
  </property>
</Properties>
</file>