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6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20" Type="http://schemas.openxmlformats.org/officeDocument/2006/relationships/image" Target="../media/image57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Relationship Id="rId25" Type="http://schemas.openxmlformats.org/officeDocument/2006/relationships/image" Target="../media/image60.png"/><Relationship Id="rId26" Type="http://schemas.openxmlformats.org/officeDocument/2006/relationships/image" Target="../media/image61.png"/><Relationship Id="rId27" Type="http://schemas.openxmlformats.org/officeDocument/2006/relationships/image" Target="../media/image6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934" y="4639827"/>
            <a:ext cx="3990340" cy="2216150"/>
          </a:xfrm>
          <a:custGeom>
            <a:avLst/>
            <a:gdLst/>
            <a:ahLst/>
            <a:cxnLst/>
            <a:rect l="l" t="t" r="r" b="b"/>
            <a:pathLst>
              <a:path w="3990340" h="2216150">
                <a:moveTo>
                  <a:pt x="121014" y="0"/>
                </a:moveTo>
                <a:lnTo>
                  <a:pt x="0" y="13043"/>
                </a:lnTo>
                <a:lnTo>
                  <a:pt x="0" y="2215617"/>
                </a:lnTo>
                <a:lnTo>
                  <a:pt x="3989871" y="2215617"/>
                </a:lnTo>
                <a:lnTo>
                  <a:pt x="3967948" y="2101015"/>
                </a:lnTo>
                <a:lnTo>
                  <a:pt x="3864358" y="1847470"/>
                </a:lnTo>
                <a:lnTo>
                  <a:pt x="3622372" y="1590371"/>
                </a:lnTo>
                <a:lnTo>
                  <a:pt x="3185258" y="1465108"/>
                </a:lnTo>
                <a:lnTo>
                  <a:pt x="3137204" y="1465907"/>
                </a:lnTo>
                <a:lnTo>
                  <a:pt x="3091610" y="1470174"/>
                </a:lnTo>
                <a:lnTo>
                  <a:pt x="2922179" y="1501720"/>
                </a:lnTo>
                <a:lnTo>
                  <a:pt x="2837081" y="1512048"/>
                </a:lnTo>
                <a:lnTo>
                  <a:pt x="2792399" y="1512317"/>
                </a:lnTo>
                <a:lnTo>
                  <a:pt x="2745518" y="1507978"/>
                </a:lnTo>
                <a:lnTo>
                  <a:pt x="2695857" y="1498020"/>
                </a:lnTo>
                <a:lnTo>
                  <a:pt x="2642832" y="1481434"/>
                </a:lnTo>
                <a:lnTo>
                  <a:pt x="2591487" y="1459254"/>
                </a:lnTo>
                <a:lnTo>
                  <a:pt x="2547435" y="1434047"/>
                </a:lnTo>
                <a:lnTo>
                  <a:pt x="2509480" y="1406546"/>
                </a:lnTo>
                <a:lnTo>
                  <a:pt x="2476427" y="1377488"/>
                </a:lnTo>
                <a:lnTo>
                  <a:pt x="2342872" y="1234608"/>
                </a:lnTo>
                <a:lnTo>
                  <a:pt x="2314137" y="1211665"/>
                </a:lnTo>
                <a:lnTo>
                  <a:pt x="2281938" y="1192318"/>
                </a:lnTo>
                <a:lnTo>
                  <a:pt x="2245080" y="1177303"/>
                </a:lnTo>
                <a:lnTo>
                  <a:pt x="2202369" y="1167354"/>
                </a:lnTo>
                <a:lnTo>
                  <a:pt x="2158287" y="1163841"/>
                </a:lnTo>
                <a:lnTo>
                  <a:pt x="2118355" y="1167032"/>
                </a:lnTo>
                <a:lnTo>
                  <a:pt x="2081620" y="1175813"/>
                </a:lnTo>
                <a:lnTo>
                  <a:pt x="2047127" y="1189072"/>
                </a:lnTo>
                <a:lnTo>
                  <a:pt x="1874911" y="1283622"/>
                </a:lnTo>
                <a:lnTo>
                  <a:pt x="1833842" y="1300397"/>
                </a:lnTo>
                <a:lnTo>
                  <a:pt x="1788337" y="1313864"/>
                </a:lnTo>
                <a:lnTo>
                  <a:pt x="1737444" y="1322912"/>
                </a:lnTo>
                <a:lnTo>
                  <a:pt x="1680209" y="1326429"/>
                </a:lnTo>
                <a:lnTo>
                  <a:pt x="1634419" y="1324857"/>
                </a:lnTo>
                <a:lnTo>
                  <a:pt x="1588130" y="1319616"/>
                </a:lnTo>
                <a:lnTo>
                  <a:pt x="1541792" y="1310774"/>
                </a:lnTo>
                <a:lnTo>
                  <a:pt x="1495858" y="1298396"/>
                </a:lnTo>
                <a:lnTo>
                  <a:pt x="1450779" y="1282551"/>
                </a:lnTo>
                <a:lnTo>
                  <a:pt x="1407005" y="1263305"/>
                </a:lnTo>
                <a:lnTo>
                  <a:pt x="1364987" y="1240725"/>
                </a:lnTo>
                <a:lnTo>
                  <a:pt x="1325177" y="1214879"/>
                </a:lnTo>
                <a:lnTo>
                  <a:pt x="1288025" y="1185833"/>
                </a:lnTo>
                <a:lnTo>
                  <a:pt x="1253983" y="1153654"/>
                </a:lnTo>
                <a:lnTo>
                  <a:pt x="1223502" y="1118409"/>
                </a:lnTo>
                <a:lnTo>
                  <a:pt x="1196878" y="1079155"/>
                </a:lnTo>
                <a:lnTo>
                  <a:pt x="1174960" y="1036911"/>
                </a:lnTo>
                <a:lnTo>
                  <a:pt x="1157106" y="992199"/>
                </a:lnTo>
                <a:lnTo>
                  <a:pt x="1131013" y="897453"/>
                </a:lnTo>
                <a:lnTo>
                  <a:pt x="1083372" y="608174"/>
                </a:lnTo>
                <a:lnTo>
                  <a:pt x="1060558" y="523966"/>
                </a:lnTo>
                <a:lnTo>
                  <a:pt x="1044957" y="486498"/>
                </a:lnTo>
                <a:lnTo>
                  <a:pt x="754901" y="151457"/>
                </a:lnTo>
                <a:lnTo>
                  <a:pt x="409784" y="17714"/>
                </a:lnTo>
                <a:lnTo>
                  <a:pt x="121014" y="0"/>
                </a:lnTo>
                <a:close/>
              </a:path>
            </a:pathLst>
          </a:custGeom>
          <a:solidFill>
            <a:srgbClr val="E66E0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45206"/>
            <a:ext cx="240456" cy="29702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542753"/>
            <a:ext cx="1285875" cy="3173730"/>
          </a:xfrm>
          <a:custGeom>
            <a:avLst/>
            <a:gdLst/>
            <a:ahLst/>
            <a:cxnLst/>
            <a:rect l="l" t="t" r="r" b="b"/>
            <a:pathLst>
              <a:path w="1285875" h="3173729">
                <a:moveTo>
                  <a:pt x="357251" y="13462"/>
                </a:moveTo>
                <a:lnTo>
                  <a:pt x="330492" y="0"/>
                </a:lnTo>
                <a:lnTo>
                  <a:pt x="0" y="330542"/>
                </a:lnTo>
                <a:lnTo>
                  <a:pt x="0" y="370763"/>
                </a:lnTo>
                <a:lnTo>
                  <a:pt x="357251" y="13462"/>
                </a:lnTo>
                <a:close/>
              </a:path>
              <a:path w="1285875" h="3173729">
                <a:moveTo>
                  <a:pt x="466953" y="75057"/>
                </a:moveTo>
                <a:lnTo>
                  <a:pt x="441807" y="59855"/>
                </a:lnTo>
                <a:lnTo>
                  <a:pt x="0" y="501738"/>
                </a:lnTo>
                <a:lnTo>
                  <a:pt x="0" y="542086"/>
                </a:lnTo>
                <a:lnTo>
                  <a:pt x="466953" y="75057"/>
                </a:lnTo>
                <a:close/>
              </a:path>
              <a:path w="1285875" h="3173729">
                <a:moveTo>
                  <a:pt x="569976" y="143306"/>
                </a:moveTo>
                <a:lnTo>
                  <a:pt x="546341" y="126530"/>
                </a:lnTo>
                <a:lnTo>
                  <a:pt x="0" y="672947"/>
                </a:lnTo>
                <a:lnTo>
                  <a:pt x="0" y="713371"/>
                </a:lnTo>
                <a:lnTo>
                  <a:pt x="569976" y="143306"/>
                </a:lnTo>
                <a:close/>
              </a:path>
              <a:path w="1285875" h="3173729">
                <a:moveTo>
                  <a:pt x="666686" y="217741"/>
                </a:moveTo>
                <a:lnTo>
                  <a:pt x="644486" y="199682"/>
                </a:lnTo>
                <a:lnTo>
                  <a:pt x="0" y="844270"/>
                </a:lnTo>
                <a:lnTo>
                  <a:pt x="0" y="884567"/>
                </a:lnTo>
                <a:lnTo>
                  <a:pt x="666686" y="217741"/>
                </a:lnTo>
                <a:close/>
              </a:path>
              <a:path w="1285875" h="3173729">
                <a:moveTo>
                  <a:pt x="757313" y="298500"/>
                </a:moveTo>
                <a:lnTo>
                  <a:pt x="736473" y="279019"/>
                </a:lnTo>
                <a:lnTo>
                  <a:pt x="0" y="1015606"/>
                </a:lnTo>
                <a:lnTo>
                  <a:pt x="0" y="1055916"/>
                </a:lnTo>
                <a:lnTo>
                  <a:pt x="757313" y="298500"/>
                </a:lnTo>
                <a:close/>
              </a:path>
              <a:path w="1285875" h="3173729">
                <a:moveTo>
                  <a:pt x="841883" y="385114"/>
                </a:moveTo>
                <a:lnTo>
                  <a:pt x="822490" y="364210"/>
                </a:lnTo>
                <a:lnTo>
                  <a:pt x="0" y="1186827"/>
                </a:lnTo>
                <a:lnTo>
                  <a:pt x="0" y="1227137"/>
                </a:lnTo>
                <a:lnTo>
                  <a:pt x="841883" y="385114"/>
                </a:lnTo>
                <a:close/>
              </a:path>
              <a:path w="1285875" h="3173729">
                <a:moveTo>
                  <a:pt x="920432" y="477913"/>
                </a:moveTo>
                <a:lnTo>
                  <a:pt x="902563" y="455422"/>
                </a:lnTo>
                <a:lnTo>
                  <a:pt x="0" y="1358125"/>
                </a:lnTo>
                <a:lnTo>
                  <a:pt x="0" y="1398460"/>
                </a:lnTo>
                <a:lnTo>
                  <a:pt x="920432" y="477913"/>
                </a:lnTo>
                <a:close/>
              </a:path>
              <a:path w="1285875" h="3173729">
                <a:moveTo>
                  <a:pt x="992809" y="576719"/>
                </a:moveTo>
                <a:lnTo>
                  <a:pt x="976388" y="552805"/>
                </a:lnTo>
                <a:lnTo>
                  <a:pt x="0" y="1529359"/>
                </a:lnTo>
                <a:lnTo>
                  <a:pt x="0" y="1569681"/>
                </a:lnTo>
                <a:lnTo>
                  <a:pt x="992809" y="576719"/>
                </a:lnTo>
                <a:close/>
              </a:path>
              <a:path w="1285875" h="3173729">
                <a:moveTo>
                  <a:pt x="1058760" y="682028"/>
                </a:moveTo>
                <a:lnTo>
                  <a:pt x="1043863" y="656691"/>
                </a:lnTo>
                <a:lnTo>
                  <a:pt x="0" y="1700682"/>
                </a:lnTo>
                <a:lnTo>
                  <a:pt x="0" y="1740954"/>
                </a:lnTo>
                <a:lnTo>
                  <a:pt x="1058760" y="682028"/>
                </a:lnTo>
                <a:close/>
              </a:path>
              <a:path w="1285875" h="3173729">
                <a:moveTo>
                  <a:pt x="1099654" y="2313521"/>
                </a:moveTo>
                <a:lnTo>
                  <a:pt x="354571" y="3058718"/>
                </a:lnTo>
                <a:lnTo>
                  <a:pt x="443763" y="3009823"/>
                </a:lnTo>
                <a:lnTo>
                  <a:pt x="1050772" y="2402713"/>
                </a:lnTo>
                <a:lnTo>
                  <a:pt x="1099654" y="2313521"/>
                </a:lnTo>
                <a:close/>
              </a:path>
              <a:path w="1285875" h="3173729">
                <a:moveTo>
                  <a:pt x="1117917" y="794131"/>
                </a:moveTo>
                <a:lnTo>
                  <a:pt x="1104646" y="767054"/>
                </a:lnTo>
                <a:lnTo>
                  <a:pt x="0" y="1871891"/>
                </a:lnTo>
                <a:lnTo>
                  <a:pt x="0" y="1912226"/>
                </a:lnTo>
                <a:lnTo>
                  <a:pt x="1117917" y="794131"/>
                </a:lnTo>
                <a:close/>
              </a:path>
              <a:path w="1285875" h="3173729">
                <a:moveTo>
                  <a:pt x="1169784" y="913536"/>
                </a:moveTo>
                <a:lnTo>
                  <a:pt x="1158303" y="884707"/>
                </a:lnTo>
                <a:lnTo>
                  <a:pt x="0" y="2043188"/>
                </a:lnTo>
                <a:lnTo>
                  <a:pt x="0" y="2083498"/>
                </a:lnTo>
                <a:lnTo>
                  <a:pt x="1169784" y="913536"/>
                </a:lnTo>
                <a:close/>
              </a:path>
              <a:path w="1285875" h="3173729">
                <a:moveTo>
                  <a:pt x="1213739" y="1040853"/>
                </a:moveTo>
                <a:lnTo>
                  <a:pt x="1204201" y="1010132"/>
                </a:lnTo>
                <a:lnTo>
                  <a:pt x="0" y="2214486"/>
                </a:lnTo>
                <a:lnTo>
                  <a:pt x="0" y="2254770"/>
                </a:lnTo>
                <a:lnTo>
                  <a:pt x="1213739" y="1040853"/>
                </a:lnTo>
                <a:close/>
              </a:path>
              <a:path w="1285875" h="3173729">
                <a:moveTo>
                  <a:pt x="1214526" y="2027326"/>
                </a:moveTo>
                <a:lnTo>
                  <a:pt x="68440" y="3173603"/>
                </a:lnTo>
                <a:lnTo>
                  <a:pt x="127749" y="3154603"/>
                </a:lnTo>
                <a:lnTo>
                  <a:pt x="1195527" y="2086648"/>
                </a:lnTo>
                <a:lnTo>
                  <a:pt x="1214526" y="2027326"/>
                </a:lnTo>
                <a:close/>
              </a:path>
              <a:path w="1285875" h="3173729">
                <a:moveTo>
                  <a:pt x="1248714" y="1177188"/>
                </a:moveTo>
                <a:lnTo>
                  <a:pt x="1241310" y="1144257"/>
                </a:lnTo>
                <a:lnTo>
                  <a:pt x="0" y="2385745"/>
                </a:lnTo>
                <a:lnTo>
                  <a:pt x="0" y="2426055"/>
                </a:lnTo>
                <a:lnTo>
                  <a:pt x="1248714" y="1177188"/>
                </a:lnTo>
                <a:close/>
              </a:path>
              <a:path w="1285875" h="3173729">
                <a:moveTo>
                  <a:pt x="1265059" y="1805546"/>
                </a:moveTo>
                <a:lnTo>
                  <a:pt x="0" y="3070809"/>
                </a:lnTo>
                <a:lnTo>
                  <a:pt x="0" y="3111106"/>
                </a:lnTo>
                <a:lnTo>
                  <a:pt x="1256626" y="1854288"/>
                </a:lnTo>
                <a:lnTo>
                  <a:pt x="1265059" y="1805546"/>
                </a:lnTo>
                <a:close/>
              </a:path>
              <a:path w="1285875" h="3173729">
                <a:moveTo>
                  <a:pt x="1273378" y="1323657"/>
                </a:moveTo>
                <a:lnTo>
                  <a:pt x="1268641" y="1288199"/>
                </a:lnTo>
                <a:lnTo>
                  <a:pt x="0" y="2557005"/>
                </a:lnTo>
                <a:lnTo>
                  <a:pt x="0" y="2597277"/>
                </a:lnTo>
                <a:lnTo>
                  <a:pt x="1273378" y="1323657"/>
                </a:lnTo>
                <a:close/>
              </a:path>
              <a:path w="1285875" h="3173729">
                <a:moveTo>
                  <a:pt x="1284668" y="1614716"/>
                </a:moveTo>
                <a:lnTo>
                  <a:pt x="0" y="2899549"/>
                </a:lnTo>
                <a:lnTo>
                  <a:pt x="0" y="2939834"/>
                </a:lnTo>
                <a:lnTo>
                  <a:pt x="1282179" y="1657464"/>
                </a:lnTo>
                <a:lnTo>
                  <a:pt x="1284668" y="1614716"/>
                </a:lnTo>
                <a:close/>
              </a:path>
              <a:path w="1285875" h="3173729">
                <a:moveTo>
                  <a:pt x="1285621" y="1482801"/>
                </a:moveTo>
                <a:lnTo>
                  <a:pt x="1284020" y="1444015"/>
                </a:lnTo>
                <a:lnTo>
                  <a:pt x="0" y="2728252"/>
                </a:lnTo>
                <a:lnTo>
                  <a:pt x="0" y="2768574"/>
                </a:lnTo>
                <a:lnTo>
                  <a:pt x="1285621" y="1482801"/>
                </a:lnTo>
                <a:close/>
              </a:path>
            </a:pathLst>
          </a:custGeom>
          <a:solidFill>
            <a:srgbClr val="0084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68145" y="6176772"/>
            <a:ext cx="6747509" cy="0"/>
          </a:xfrm>
          <a:custGeom>
            <a:avLst/>
            <a:gdLst/>
            <a:ahLst/>
            <a:cxnLst/>
            <a:rect l="l" t="t" r="r" b="b"/>
            <a:pathLst>
              <a:path w="6747509" h="0">
                <a:moveTo>
                  <a:pt x="6747383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FFCC55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39" y="4985003"/>
            <a:ext cx="1371599" cy="13716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132762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800" y="0"/>
                </a:moveTo>
                <a:lnTo>
                  <a:pt x="1219" y="0"/>
                </a:lnTo>
                <a:lnTo>
                  <a:pt x="0" y="6024"/>
                </a:lnTo>
                <a:lnTo>
                  <a:pt x="3733" y="24535"/>
                </a:lnTo>
                <a:lnTo>
                  <a:pt x="13915" y="39631"/>
                </a:lnTo>
                <a:lnTo>
                  <a:pt x="29016" y="49799"/>
                </a:lnTo>
                <a:lnTo>
                  <a:pt x="47506" y="53525"/>
                </a:lnTo>
                <a:lnTo>
                  <a:pt x="65997" y="49799"/>
                </a:lnTo>
                <a:lnTo>
                  <a:pt x="81100" y="39631"/>
                </a:lnTo>
                <a:lnTo>
                  <a:pt x="91285" y="24535"/>
                </a:lnTo>
                <a:lnTo>
                  <a:pt x="95020" y="6024"/>
                </a:lnTo>
                <a:lnTo>
                  <a:pt x="93800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417807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4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4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702844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4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987881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1272918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1557954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77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89" y="49799"/>
                </a:lnTo>
                <a:lnTo>
                  <a:pt x="81085" y="39631"/>
                </a:lnTo>
                <a:lnTo>
                  <a:pt x="91263" y="24535"/>
                </a:lnTo>
                <a:lnTo>
                  <a:pt x="94996" y="6025"/>
                </a:lnTo>
                <a:lnTo>
                  <a:pt x="93777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1842976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4" y="0"/>
                </a:moveTo>
                <a:lnTo>
                  <a:pt x="1217" y="0"/>
                </a:lnTo>
                <a:lnTo>
                  <a:pt x="0" y="6025"/>
                </a:lnTo>
                <a:lnTo>
                  <a:pt x="3726" y="24535"/>
                </a:lnTo>
                <a:lnTo>
                  <a:pt x="13895" y="39631"/>
                </a:lnTo>
                <a:lnTo>
                  <a:pt x="28993" y="49799"/>
                </a:lnTo>
                <a:lnTo>
                  <a:pt x="47506" y="53525"/>
                </a:lnTo>
                <a:lnTo>
                  <a:pt x="66018" y="49799"/>
                </a:lnTo>
                <a:lnTo>
                  <a:pt x="81116" y="39631"/>
                </a:lnTo>
                <a:lnTo>
                  <a:pt x="91286" y="24535"/>
                </a:lnTo>
                <a:lnTo>
                  <a:pt x="95012" y="6025"/>
                </a:lnTo>
                <a:lnTo>
                  <a:pt x="93794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2128013" y="0"/>
            <a:ext cx="64135" cy="53975"/>
          </a:xfrm>
          <a:custGeom>
            <a:avLst/>
            <a:gdLst/>
            <a:ahLst/>
            <a:cxnLst/>
            <a:rect l="l" t="t" r="r" b="b"/>
            <a:pathLst>
              <a:path w="64134" h="53975">
                <a:moveTo>
                  <a:pt x="63986" y="0"/>
                </a:moveTo>
                <a:lnTo>
                  <a:pt x="1217" y="0"/>
                </a:lnTo>
                <a:lnTo>
                  <a:pt x="0" y="6025"/>
                </a:lnTo>
                <a:lnTo>
                  <a:pt x="3726" y="24535"/>
                </a:lnTo>
                <a:lnTo>
                  <a:pt x="13895" y="39631"/>
                </a:lnTo>
                <a:lnTo>
                  <a:pt x="28993" y="49799"/>
                </a:lnTo>
                <a:lnTo>
                  <a:pt x="47506" y="53525"/>
                </a:lnTo>
                <a:lnTo>
                  <a:pt x="63986" y="50208"/>
                </a:lnTo>
                <a:lnTo>
                  <a:pt x="63986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32763" y="243589"/>
            <a:ext cx="95020" cy="950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17808" y="243589"/>
            <a:ext cx="95012" cy="9500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02845" y="243589"/>
            <a:ext cx="95012" cy="9500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87882" y="243589"/>
            <a:ext cx="95012" cy="9500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72918" y="243589"/>
            <a:ext cx="95012" cy="9500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57955" y="243590"/>
            <a:ext cx="94996" cy="9500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243590"/>
            <a:ext cx="95012" cy="9500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243589"/>
            <a:ext cx="63986" cy="9500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32763" y="528591"/>
            <a:ext cx="95020" cy="9500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2845" y="528591"/>
            <a:ext cx="95012" cy="9500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17808" y="528591"/>
            <a:ext cx="95012" cy="9500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87882" y="528591"/>
            <a:ext cx="95012" cy="9500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72918" y="528591"/>
            <a:ext cx="95012" cy="9500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528591"/>
            <a:ext cx="95012" cy="9500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557955" y="528591"/>
            <a:ext cx="94996" cy="9500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528591"/>
            <a:ext cx="63986" cy="9500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32763" y="813593"/>
            <a:ext cx="95020" cy="9500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17808" y="813593"/>
            <a:ext cx="95012" cy="9500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02845" y="813593"/>
            <a:ext cx="95012" cy="9500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987882" y="813593"/>
            <a:ext cx="95012" cy="9500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72918" y="813593"/>
            <a:ext cx="95012" cy="9500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557955" y="813593"/>
            <a:ext cx="94996" cy="95000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813593"/>
            <a:ext cx="95012" cy="95000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813593"/>
            <a:ext cx="63985" cy="95000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32763" y="1098595"/>
            <a:ext cx="95020" cy="95000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417808" y="1098595"/>
            <a:ext cx="95012" cy="9500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02845" y="1098595"/>
            <a:ext cx="95012" cy="95000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987882" y="1098595"/>
            <a:ext cx="95012" cy="95000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557955" y="1098595"/>
            <a:ext cx="94996" cy="95000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272918" y="1098595"/>
            <a:ext cx="95012" cy="9500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1098595"/>
            <a:ext cx="95012" cy="95000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1098595"/>
            <a:ext cx="63985" cy="95000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132763" y="1383597"/>
            <a:ext cx="95020" cy="95000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417808" y="1383597"/>
            <a:ext cx="95012" cy="95000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702845" y="1383597"/>
            <a:ext cx="95012" cy="9500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987882" y="1383597"/>
            <a:ext cx="95012" cy="95000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272919" y="1383597"/>
            <a:ext cx="95012" cy="9500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557956" y="1383597"/>
            <a:ext cx="94996" cy="95000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842977" y="1383597"/>
            <a:ext cx="95012" cy="95000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128013" y="1383597"/>
            <a:ext cx="63985" cy="95000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132763" y="1668605"/>
            <a:ext cx="95020" cy="9500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417809" y="1668605"/>
            <a:ext cx="95012" cy="95000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987882" y="1668605"/>
            <a:ext cx="95012" cy="95000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02845" y="1668605"/>
            <a:ext cx="95012" cy="95000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272919" y="1668605"/>
            <a:ext cx="95012" cy="95000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557956" y="1668605"/>
            <a:ext cx="94996" cy="95000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842977" y="1668605"/>
            <a:ext cx="95012" cy="95000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128013" y="1668605"/>
            <a:ext cx="63985" cy="95000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11327130" y="323850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4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11327130" y="72313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11327130" y="11269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11327130" y="15460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11327130" y="1965198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11327130" y="2386583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11327130" y="2807207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5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00882" y="353821"/>
            <a:ext cx="545973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934" y="4639827"/>
            <a:ext cx="3990340" cy="2216150"/>
          </a:xfrm>
          <a:custGeom>
            <a:avLst/>
            <a:gdLst/>
            <a:ahLst/>
            <a:cxnLst/>
            <a:rect l="l" t="t" r="r" b="b"/>
            <a:pathLst>
              <a:path w="3990340" h="2216150">
                <a:moveTo>
                  <a:pt x="121014" y="0"/>
                </a:moveTo>
                <a:lnTo>
                  <a:pt x="0" y="13043"/>
                </a:lnTo>
                <a:lnTo>
                  <a:pt x="0" y="2215617"/>
                </a:lnTo>
                <a:lnTo>
                  <a:pt x="3989871" y="2215617"/>
                </a:lnTo>
                <a:lnTo>
                  <a:pt x="3967948" y="2101015"/>
                </a:lnTo>
                <a:lnTo>
                  <a:pt x="3864358" y="1847470"/>
                </a:lnTo>
                <a:lnTo>
                  <a:pt x="3622372" y="1590371"/>
                </a:lnTo>
                <a:lnTo>
                  <a:pt x="3185258" y="1465108"/>
                </a:lnTo>
                <a:lnTo>
                  <a:pt x="3137204" y="1465907"/>
                </a:lnTo>
                <a:lnTo>
                  <a:pt x="3091610" y="1470174"/>
                </a:lnTo>
                <a:lnTo>
                  <a:pt x="2922179" y="1501720"/>
                </a:lnTo>
                <a:lnTo>
                  <a:pt x="2837081" y="1512048"/>
                </a:lnTo>
                <a:lnTo>
                  <a:pt x="2792399" y="1512317"/>
                </a:lnTo>
                <a:lnTo>
                  <a:pt x="2745518" y="1507978"/>
                </a:lnTo>
                <a:lnTo>
                  <a:pt x="2695857" y="1498020"/>
                </a:lnTo>
                <a:lnTo>
                  <a:pt x="2642832" y="1481434"/>
                </a:lnTo>
                <a:lnTo>
                  <a:pt x="2591487" y="1459254"/>
                </a:lnTo>
                <a:lnTo>
                  <a:pt x="2547435" y="1434047"/>
                </a:lnTo>
                <a:lnTo>
                  <a:pt x="2509480" y="1406546"/>
                </a:lnTo>
                <a:lnTo>
                  <a:pt x="2476427" y="1377488"/>
                </a:lnTo>
                <a:lnTo>
                  <a:pt x="2342872" y="1234608"/>
                </a:lnTo>
                <a:lnTo>
                  <a:pt x="2314137" y="1211665"/>
                </a:lnTo>
                <a:lnTo>
                  <a:pt x="2281938" y="1192318"/>
                </a:lnTo>
                <a:lnTo>
                  <a:pt x="2245080" y="1177303"/>
                </a:lnTo>
                <a:lnTo>
                  <a:pt x="2202369" y="1167354"/>
                </a:lnTo>
                <a:lnTo>
                  <a:pt x="2158287" y="1163841"/>
                </a:lnTo>
                <a:lnTo>
                  <a:pt x="2118355" y="1167032"/>
                </a:lnTo>
                <a:lnTo>
                  <a:pt x="2081620" y="1175813"/>
                </a:lnTo>
                <a:lnTo>
                  <a:pt x="2047127" y="1189072"/>
                </a:lnTo>
                <a:lnTo>
                  <a:pt x="1874911" y="1283622"/>
                </a:lnTo>
                <a:lnTo>
                  <a:pt x="1833842" y="1300397"/>
                </a:lnTo>
                <a:lnTo>
                  <a:pt x="1788337" y="1313864"/>
                </a:lnTo>
                <a:lnTo>
                  <a:pt x="1737444" y="1322912"/>
                </a:lnTo>
                <a:lnTo>
                  <a:pt x="1680209" y="1326429"/>
                </a:lnTo>
                <a:lnTo>
                  <a:pt x="1634419" y="1324857"/>
                </a:lnTo>
                <a:lnTo>
                  <a:pt x="1588130" y="1319616"/>
                </a:lnTo>
                <a:lnTo>
                  <a:pt x="1541792" y="1310774"/>
                </a:lnTo>
                <a:lnTo>
                  <a:pt x="1495858" y="1298396"/>
                </a:lnTo>
                <a:lnTo>
                  <a:pt x="1450779" y="1282551"/>
                </a:lnTo>
                <a:lnTo>
                  <a:pt x="1407005" y="1263305"/>
                </a:lnTo>
                <a:lnTo>
                  <a:pt x="1364987" y="1240725"/>
                </a:lnTo>
                <a:lnTo>
                  <a:pt x="1325177" y="1214879"/>
                </a:lnTo>
                <a:lnTo>
                  <a:pt x="1288025" y="1185833"/>
                </a:lnTo>
                <a:lnTo>
                  <a:pt x="1253983" y="1153654"/>
                </a:lnTo>
                <a:lnTo>
                  <a:pt x="1223502" y="1118409"/>
                </a:lnTo>
                <a:lnTo>
                  <a:pt x="1196878" y="1079155"/>
                </a:lnTo>
                <a:lnTo>
                  <a:pt x="1174960" y="1036911"/>
                </a:lnTo>
                <a:lnTo>
                  <a:pt x="1157106" y="992199"/>
                </a:lnTo>
                <a:lnTo>
                  <a:pt x="1131013" y="897453"/>
                </a:lnTo>
                <a:lnTo>
                  <a:pt x="1083372" y="608174"/>
                </a:lnTo>
                <a:lnTo>
                  <a:pt x="1060558" y="523966"/>
                </a:lnTo>
                <a:lnTo>
                  <a:pt x="1044957" y="486498"/>
                </a:lnTo>
                <a:lnTo>
                  <a:pt x="754901" y="151457"/>
                </a:lnTo>
                <a:lnTo>
                  <a:pt x="409784" y="17714"/>
                </a:lnTo>
                <a:lnTo>
                  <a:pt x="121014" y="0"/>
                </a:lnTo>
                <a:close/>
              </a:path>
            </a:pathLst>
          </a:custGeom>
          <a:solidFill>
            <a:srgbClr val="E66E0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45206"/>
            <a:ext cx="240456" cy="29702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542753"/>
            <a:ext cx="1285875" cy="3173730"/>
          </a:xfrm>
          <a:custGeom>
            <a:avLst/>
            <a:gdLst/>
            <a:ahLst/>
            <a:cxnLst/>
            <a:rect l="l" t="t" r="r" b="b"/>
            <a:pathLst>
              <a:path w="1285875" h="3173729">
                <a:moveTo>
                  <a:pt x="357251" y="13462"/>
                </a:moveTo>
                <a:lnTo>
                  <a:pt x="330492" y="0"/>
                </a:lnTo>
                <a:lnTo>
                  <a:pt x="0" y="330542"/>
                </a:lnTo>
                <a:lnTo>
                  <a:pt x="0" y="370763"/>
                </a:lnTo>
                <a:lnTo>
                  <a:pt x="357251" y="13462"/>
                </a:lnTo>
                <a:close/>
              </a:path>
              <a:path w="1285875" h="3173729">
                <a:moveTo>
                  <a:pt x="466953" y="75057"/>
                </a:moveTo>
                <a:lnTo>
                  <a:pt x="441807" y="59855"/>
                </a:lnTo>
                <a:lnTo>
                  <a:pt x="0" y="501738"/>
                </a:lnTo>
                <a:lnTo>
                  <a:pt x="0" y="542086"/>
                </a:lnTo>
                <a:lnTo>
                  <a:pt x="466953" y="75057"/>
                </a:lnTo>
                <a:close/>
              </a:path>
              <a:path w="1285875" h="3173729">
                <a:moveTo>
                  <a:pt x="569976" y="143306"/>
                </a:moveTo>
                <a:lnTo>
                  <a:pt x="546341" y="126530"/>
                </a:lnTo>
                <a:lnTo>
                  <a:pt x="0" y="672947"/>
                </a:lnTo>
                <a:lnTo>
                  <a:pt x="0" y="713371"/>
                </a:lnTo>
                <a:lnTo>
                  <a:pt x="569976" y="143306"/>
                </a:lnTo>
                <a:close/>
              </a:path>
              <a:path w="1285875" h="3173729">
                <a:moveTo>
                  <a:pt x="666686" y="217741"/>
                </a:moveTo>
                <a:lnTo>
                  <a:pt x="644486" y="199682"/>
                </a:lnTo>
                <a:lnTo>
                  <a:pt x="0" y="844270"/>
                </a:lnTo>
                <a:lnTo>
                  <a:pt x="0" y="884567"/>
                </a:lnTo>
                <a:lnTo>
                  <a:pt x="666686" y="217741"/>
                </a:lnTo>
                <a:close/>
              </a:path>
              <a:path w="1285875" h="3173729">
                <a:moveTo>
                  <a:pt x="757313" y="298500"/>
                </a:moveTo>
                <a:lnTo>
                  <a:pt x="736473" y="279019"/>
                </a:lnTo>
                <a:lnTo>
                  <a:pt x="0" y="1015606"/>
                </a:lnTo>
                <a:lnTo>
                  <a:pt x="0" y="1055916"/>
                </a:lnTo>
                <a:lnTo>
                  <a:pt x="757313" y="298500"/>
                </a:lnTo>
                <a:close/>
              </a:path>
              <a:path w="1285875" h="3173729">
                <a:moveTo>
                  <a:pt x="841883" y="385114"/>
                </a:moveTo>
                <a:lnTo>
                  <a:pt x="822490" y="364210"/>
                </a:lnTo>
                <a:lnTo>
                  <a:pt x="0" y="1186827"/>
                </a:lnTo>
                <a:lnTo>
                  <a:pt x="0" y="1227137"/>
                </a:lnTo>
                <a:lnTo>
                  <a:pt x="841883" y="385114"/>
                </a:lnTo>
                <a:close/>
              </a:path>
              <a:path w="1285875" h="3173729">
                <a:moveTo>
                  <a:pt x="920432" y="477913"/>
                </a:moveTo>
                <a:lnTo>
                  <a:pt x="902563" y="455422"/>
                </a:lnTo>
                <a:lnTo>
                  <a:pt x="0" y="1358125"/>
                </a:lnTo>
                <a:lnTo>
                  <a:pt x="0" y="1398460"/>
                </a:lnTo>
                <a:lnTo>
                  <a:pt x="920432" y="477913"/>
                </a:lnTo>
                <a:close/>
              </a:path>
              <a:path w="1285875" h="3173729">
                <a:moveTo>
                  <a:pt x="992809" y="576719"/>
                </a:moveTo>
                <a:lnTo>
                  <a:pt x="976388" y="552805"/>
                </a:lnTo>
                <a:lnTo>
                  <a:pt x="0" y="1529359"/>
                </a:lnTo>
                <a:lnTo>
                  <a:pt x="0" y="1569681"/>
                </a:lnTo>
                <a:lnTo>
                  <a:pt x="992809" y="576719"/>
                </a:lnTo>
                <a:close/>
              </a:path>
              <a:path w="1285875" h="3173729">
                <a:moveTo>
                  <a:pt x="1058760" y="682028"/>
                </a:moveTo>
                <a:lnTo>
                  <a:pt x="1043863" y="656691"/>
                </a:lnTo>
                <a:lnTo>
                  <a:pt x="0" y="1700682"/>
                </a:lnTo>
                <a:lnTo>
                  <a:pt x="0" y="1740954"/>
                </a:lnTo>
                <a:lnTo>
                  <a:pt x="1058760" y="682028"/>
                </a:lnTo>
                <a:close/>
              </a:path>
              <a:path w="1285875" h="3173729">
                <a:moveTo>
                  <a:pt x="1099654" y="2313521"/>
                </a:moveTo>
                <a:lnTo>
                  <a:pt x="354571" y="3058718"/>
                </a:lnTo>
                <a:lnTo>
                  <a:pt x="443763" y="3009823"/>
                </a:lnTo>
                <a:lnTo>
                  <a:pt x="1050772" y="2402713"/>
                </a:lnTo>
                <a:lnTo>
                  <a:pt x="1099654" y="2313521"/>
                </a:lnTo>
                <a:close/>
              </a:path>
              <a:path w="1285875" h="3173729">
                <a:moveTo>
                  <a:pt x="1117917" y="794131"/>
                </a:moveTo>
                <a:lnTo>
                  <a:pt x="1104646" y="767054"/>
                </a:lnTo>
                <a:lnTo>
                  <a:pt x="0" y="1871891"/>
                </a:lnTo>
                <a:lnTo>
                  <a:pt x="0" y="1912226"/>
                </a:lnTo>
                <a:lnTo>
                  <a:pt x="1117917" y="794131"/>
                </a:lnTo>
                <a:close/>
              </a:path>
              <a:path w="1285875" h="3173729">
                <a:moveTo>
                  <a:pt x="1169784" y="913536"/>
                </a:moveTo>
                <a:lnTo>
                  <a:pt x="1158303" y="884707"/>
                </a:lnTo>
                <a:lnTo>
                  <a:pt x="0" y="2043188"/>
                </a:lnTo>
                <a:lnTo>
                  <a:pt x="0" y="2083498"/>
                </a:lnTo>
                <a:lnTo>
                  <a:pt x="1169784" y="913536"/>
                </a:lnTo>
                <a:close/>
              </a:path>
              <a:path w="1285875" h="3173729">
                <a:moveTo>
                  <a:pt x="1213739" y="1040853"/>
                </a:moveTo>
                <a:lnTo>
                  <a:pt x="1204201" y="1010132"/>
                </a:lnTo>
                <a:lnTo>
                  <a:pt x="0" y="2214486"/>
                </a:lnTo>
                <a:lnTo>
                  <a:pt x="0" y="2254770"/>
                </a:lnTo>
                <a:lnTo>
                  <a:pt x="1213739" y="1040853"/>
                </a:lnTo>
                <a:close/>
              </a:path>
              <a:path w="1285875" h="3173729">
                <a:moveTo>
                  <a:pt x="1214526" y="2027326"/>
                </a:moveTo>
                <a:lnTo>
                  <a:pt x="68440" y="3173603"/>
                </a:lnTo>
                <a:lnTo>
                  <a:pt x="127749" y="3154603"/>
                </a:lnTo>
                <a:lnTo>
                  <a:pt x="1195527" y="2086648"/>
                </a:lnTo>
                <a:lnTo>
                  <a:pt x="1214526" y="2027326"/>
                </a:lnTo>
                <a:close/>
              </a:path>
              <a:path w="1285875" h="3173729">
                <a:moveTo>
                  <a:pt x="1248714" y="1177188"/>
                </a:moveTo>
                <a:lnTo>
                  <a:pt x="1241310" y="1144257"/>
                </a:lnTo>
                <a:lnTo>
                  <a:pt x="0" y="2385745"/>
                </a:lnTo>
                <a:lnTo>
                  <a:pt x="0" y="2426055"/>
                </a:lnTo>
                <a:lnTo>
                  <a:pt x="1248714" y="1177188"/>
                </a:lnTo>
                <a:close/>
              </a:path>
              <a:path w="1285875" h="3173729">
                <a:moveTo>
                  <a:pt x="1265059" y="1805546"/>
                </a:moveTo>
                <a:lnTo>
                  <a:pt x="0" y="3070809"/>
                </a:lnTo>
                <a:lnTo>
                  <a:pt x="0" y="3111106"/>
                </a:lnTo>
                <a:lnTo>
                  <a:pt x="1256626" y="1854288"/>
                </a:lnTo>
                <a:lnTo>
                  <a:pt x="1265059" y="1805546"/>
                </a:lnTo>
                <a:close/>
              </a:path>
              <a:path w="1285875" h="3173729">
                <a:moveTo>
                  <a:pt x="1273378" y="1323657"/>
                </a:moveTo>
                <a:lnTo>
                  <a:pt x="1268641" y="1288199"/>
                </a:lnTo>
                <a:lnTo>
                  <a:pt x="0" y="2557005"/>
                </a:lnTo>
                <a:lnTo>
                  <a:pt x="0" y="2597277"/>
                </a:lnTo>
                <a:lnTo>
                  <a:pt x="1273378" y="1323657"/>
                </a:lnTo>
                <a:close/>
              </a:path>
              <a:path w="1285875" h="3173729">
                <a:moveTo>
                  <a:pt x="1284668" y="1614716"/>
                </a:moveTo>
                <a:lnTo>
                  <a:pt x="0" y="2899549"/>
                </a:lnTo>
                <a:lnTo>
                  <a:pt x="0" y="2939834"/>
                </a:lnTo>
                <a:lnTo>
                  <a:pt x="1282179" y="1657464"/>
                </a:lnTo>
                <a:lnTo>
                  <a:pt x="1284668" y="1614716"/>
                </a:lnTo>
                <a:close/>
              </a:path>
              <a:path w="1285875" h="3173729">
                <a:moveTo>
                  <a:pt x="1285621" y="1482801"/>
                </a:moveTo>
                <a:lnTo>
                  <a:pt x="1284020" y="1444015"/>
                </a:lnTo>
                <a:lnTo>
                  <a:pt x="0" y="2728252"/>
                </a:lnTo>
                <a:lnTo>
                  <a:pt x="0" y="2768574"/>
                </a:lnTo>
                <a:lnTo>
                  <a:pt x="1285621" y="1482801"/>
                </a:lnTo>
                <a:close/>
              </a:path>
            </a:pathLst>
          </a:custGeom>
          <a:solidFill>
            <a:srgbClr val="0084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68145" y="6176772"/>
            <a:ext cx="6747509" cy="0"/>
          </a:xfrm>
          <a:custGeom>
            <a:avLst/>
            <a:gdLst/>
            <a:ahLst/>
            <a:cxnLst/>
            <a:rect l="l" t="t" r="r" b="b"/>
            <a:pathLst>
              <a:path w="6747509" h="0">
                <a:moveTo>
                  <a:pt x="6747383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FFCC55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39" y="4985003"/>
            <a:ext cx="1371599" cy="13716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132762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800" y="0"/>
                </a:moveTo>
                <a:lnTo>
                  <a:pt x="1219" y="0"/>
                </a:lnTo>
                <a:lnTo>
                  <a:pt x="0" y="6024"/>
                </a:lnTo>
                <a:lnTo>
                  <a:pt x="3733" y="24535"/>
                </a:lnTo>
                <a:lnTo>
                  <a:pt x="13915" y="39631"/>
                </a:lnTo>
                <a:lnTo>
                  <a:pt x="29016" y="49799"/>
                </a:lnTo>
                <a:lnTo>
                  <a:pt x="47506" y="53525"/>
                </a:lnTo>
                <a:lnTo>
                  <a:pt x="65997" y="49799"/>
                </a:lnTo>
                <a:lnTo>
                  <a:pt x="81100" y="39631"/>
                </a:lnTo>
                <a:lnTo>
                  <a:pt x="91285" y="24535"/>
                </a:lnTo>
                <a:lnTo>
                  <a:pt x="95020" y="6024"/>
                </a:lnTo>
                <a:lnTo>
                  <a:pt x="93800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417807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4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4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702844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4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987881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1272918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1557954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77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89" y="49799"/>
                </a:lnTo>
                <a:lnTo>
                  <a:pt x="81085" y="39631"/>
                </a:lnTo>
                <a:lnTo>
                  <a:pt x="91263" y="24535"/>
                </a:lnTo>
                <a:lnTo>
                  <a:pt x="94996" y="6025"/>
                </a:lnTo>
                <a:lnTo>
                  <a:pt x="93777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1842976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4" y="0"/>
                </a:moveTo>
                <a:lnTo>
                  <a:pt x="1217" y="0"/>
                </a:lnTo>
                <a:lnTo>
                  <a:pt x="0" y="6025"/>
                </a:lnTo>
                <a:lnTo>
                  <a:pt x="3726" y="24535"/>
                </a:lnTo>
                <a:lnTo>
                  <a:pt x="13895" y="39631"/>
                </a:lnTo>
                <a:lnTo>
                  <a:pt x="28993" y="49799"/>
                </a:lnTo>
                <a:lnTo>
                  <a:pt x="47506" y="53525"/>
                </a:lnTo>
                <a:lnTo>
                  <a:pt x="66018" y="49799"/>
                </a:lnTo>
                <a:lnTo>
                  <a:pt x="81116" y="39631"/>
                </a:lnTo>
                <a:lnTo>
                  <a:pt x="91286" y="24535"/>
                </a:lnTo>
                <a:lnTo>
                  <a:pt x="95012" y="6025"/>
                </a:lnTo>
                <a:lnTo>
                  <a:pt x="93794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2128013" y="0"/>
            <a:ext cx="64135" cy="53975"/>
          </a:xfrm>
          <a:custGeom>
            <a:avLst/>
            <a:gdLst/>
            <a:ahLst/>
            <a:cxnLst/>
            <a:rect l="l" t="t" r="r" b="b"/>
            <a:pathLst>
              <a:path w="64134" h="53975">
                <a:moveTo>
                  <a:pt x="63986" y="0"/>
                </a:moveTo>
                <a:lnTo>
                  <a:pt x="1217" y="0"/>
                </a:lnTo>
                <a:lnTo>
                  <a:pt x="0" y="6025"/>
                </a:lnTo>
                <a:lnTo>
                  <a:pt x="3726" y="24535"/>
                </a:lnTo>
                <a:lnTo>
                  <a:pt x="13895" y="39631"/>
                </a:lnTo>
                <a:lnTo>
                  <a:pt x="28993" y="49799"/>
                </a:lnTo>
                <a:lnTo>
                  <a:pt x="47506" y="53525"/>
                </a:lnTo>
                <a:lnTo>
                  <a:pt x="63986" y="50208"/>
                </a:lnTo>
                <a:lnTo>
                  <a:pt x="63986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32763" y="243589"/>
            <a:ext cx="95020" cy="950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17808" y="243589"/>
            <a:ext cx="95012" cy="9500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02845" y="243589"/>
            <a:ext cx="95012" cy="9500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87882" y="243589"/>
            <a:ext cx="95012" cy="9500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72918" y="243589"/>
            <a:ext cx="95012" cy="9500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57955" y="243590"/>
            <a:ext cx="94996" cy="9500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243590"/>
            <a:ext cx="95012" cy="9500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243589"/>
            <a:ext cx="63986" cy="9500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32763" y="528591"/>
            <a:ext cx="95020" cy="9500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2845" y="528591"/>
            <a:ext cx="95012" cy="9500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17808" y="528591"/>
            <a:ext cx="95012" cy="9500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87882" y="528591"/>
            <a:ext cx="95012" cy="9500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72918" y="528591"/>
            <a:ext cx="95012" cy="9500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528591"/>
            <a:ext cx="95012" cy="9500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557955" y="528591"/>
            <a:ext cx="94996" cy="9500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528591"/>
            <a:ext cx="63986" cy="9500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32763" y="813593"/>
            <a:ext cx="95020" cy="9500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17808" y="813593"/>
            <a:ext cx="95012" cy="9500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02845" y="813593"/>
            <a:ext cx="95012" cy="9500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987882" y="813593"/>
            <a:ext cx="95012" cy="9500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72918" y="813593"/>
            <a:ext cx="95012" cy="9500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557955" y="813593"/>
            <a:ext cx="94996" cy="95000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813593"/>
            <a:ext cx="95012" cy="95000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813593"/>
            <a:ext cx="63985" cy="95000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32763" y="1098595"/>
            <a:ext cx="95020" cy="95000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417808" y="1098595"/>
            <a:ext cx="95012" cy="9500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02845" y="1098595"/>
            <a:ext cx="95012" cy="95000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987882" y="1098595"/>
            <a:ext cx="95012" cy="95000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557955" y="1098595"/>
            <a:ext cx="94996" cy="95000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272918" y="1098595"/>
            <a:ext cx="95012" cy="9500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1098595"/>
            <a:ext cx="95012" cy="95000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1098595"/>
            <a:ext cx="63985" cy="95000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132763" y="1383597"/>
            <a:ext cx="95020" cy="95000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417808" y="1383597"/>
            <a:ext cx="95012" cy="95000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702845" y="1383597"/>
            <a:ext cx="95012" cy="9500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987882" y="1383597"/>
            <a:ext cx="95012" cy="95000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272919" y="1383597"/>
            <a:ext cx="95012" cy="9500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557956" y="1383597"/>
            <a:ext cx="94996" cy="95000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842977" y="1383597"/>
            <a:ext cx="95012" cy="95000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128013" y="1383597"/>
            <a:ext cx="63985" cy="95000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132763" y="1668605"/>
            <a:ext cx="95020" cy="9500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417809" y="1668605"/>
            <a:ext cx="95012" cy="95000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987882" y="1668605"/>
            <a:ext cx="95012" cy="95000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02845" y="1668605"/>
            <a:ext cx="95012" cy="95000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272919" y="1668605"/>
            <a:ext cx="95012" cy="95000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557956" y="1668605"/>
            <a:ext cx="94996" cy="95000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842977" y="1668605"/>
            <a:ext cx="95012" cy="95000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128013" y="1668605"/>
            <a:ext cx="63985" cy="95000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11327130" y="323850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4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11327130" y="72313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11327130" y="11269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11327130" y="15460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11327130" y="1965198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11327130" y="2386583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11327130" y="2807207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5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934" y="4639827"/>
            <a:ext cx="3990340" cy="2216150"/>
          </a:xfrm>
          <a:custGeom>
            <a:avLst/>
            <a:gdLst/>
            <a:ahLst/>
            <a:cxnLst/>
            <a:rect l="l" t="t" r="r" b="b"/>
            <a:pathLst>
              <a:path w="3990340" h="2216150">
                <a:moveTo>
                  <a:pt x="121014" y="0"/>
                </a:moveTo>
                <a:lnTo>
                  <a:pt x="0" y="13043"/>
                </a:lnTo>
                <a:lnTo>
                  <a:pt x="0" y="2215617"/>
                </a:lnTo>
                <a:lnTo>
                  <a:pt x="3989871" y="2215617"/>
                </a:lnTo>
                <a:lnTo>
                  <a:pt x="3967948" y="2101015"/>
                </a:lnTo>
                <a:lnTo>
                  <a:pt x="3864358" y="1847470"/>
                </a:lnTo>
                <a:lnTo>
                  <a:pt x="3622372" y="1590371"/>
                </a:lnTo>
                <a:lnTo>
                  <a:pt x="3185258" y="1465108"/>
                </a:lnTo>
                <a:lnTo>
                  <a:pt x="3137204" y="1465907"/>
                </a:lnTo>
                <a:lnTo>
                  <a:pt x="3091610" y="1470174"/>
                </a:lnTo>
                <a:lnTo>
                  <a:pt x="2922179" y="1501720"/>
                </a:lnTo>
                <a:lnTo>
                  <a:pt x="2837081" y="1512048"/>
                </a:lnTo>
                <a:lnTo>
                  <a:pt x="2792399" y="1512317"/>
                </a:lnTo>
                <a:lnTo>
                  <a:pt x="2745518" y="1507978"/>
                </a:lnTo>
                <a:lnTo>
                  <a:pt x="2695857" y="1498020"/>
                </a:lnTo>
                <a:lnTo>
                  <a:pt x="2642832" y="1481434"/>
                </a:lnTo>
                <a:lnTo>
                  <a:pt x="2591487" y="1459254"/>
                </a:lnTo>
                <a:lnTo>
                  <a:pt x="2547435" y="1434047"/>
                </a:lnTo>
                <a:lnTo>
                  <a:pt x="2509480" y="1406546"/>
                </a:lnTo>
                <a:lnTo>
                  <a:pt x="2476427" y="1377488"/>
                </a:lnTo>
                <a:lnTo>
                  <a:pt x="2342872" y="1234608"/>
                </a:lnTo>
                <a:lnTo>
                  <a:pt x="2314137" y="1211665"/>
                </a:lnTo>
                <a:lnTo>
                  <a:pt x="2281938" y="1192318"/>
                </a:lnTo>
                <a:lnTo>
                  <a:pt x="2245080" y="1177303"/>
                </a:lnTo>
                <a:lnTo>
                  <a:pt x="2202369" y="1167354"/>
                </a:lnTo>
                <a:lnTo>
                  <a:pt x="2158287" y="1163841"/>
                </a:lnTo>
                <a:lnTo>
                  <a:pt x="2118355" y="1167032"/>
                </a:lnTo>
                <a:lnTo>
                  <a:pt x="2081620" y="1175813"/>
                </a:lnTo>
                <a:lnTo>
                  <a:pt x="2047127" y="1189072"/>
                </a:lnTo>
                <a:lnTo>
                  <a:pt x="1874911" y="1283622"/>
                </a:lnTo>
                <a:lnTo>
                  <a:pt x="1833842" y="1300397"/>
                </a:lnTo>
                <a:lnTo>
                  <a:pt x="1788337" y="1313864"/>
                </a:lnTo>
                <a:lnTo>
                  <a:pt x="1737444" y="1322912"/>
                </a:lnTo>
                <a:lnTo>
                  <a:pt x="1680209" y="1326429"/>
                </a:lnTo>
                <a:lnTo>
                  <a:pt x="1634419" y="1324857"/>
                </a:lnTo>
                <a:lnTo>
                  <a:pt x="1588130" y="1319616"/>
                </a:lnTo>
                <a:lnTo>
                  <a:pt x="1541792" y="1310774"/>
                </a:lnTo>
                <a:lnTo>
                  <a:pt x="1495858" y="1298396"/>
                </a:lnTo>
                <a:lnTo>
                  <a:pt x="1450779" y="1282551"/>
                </a:lnTo>
                <a:lnTo>
                  <a:pt x="1407005" y="1263305"/>
                </a:lnTo>
                <a:lnTo>
                  <a:pt x="1364987" y="1240725"/>
                </a:lnTo>
                <a:lnTo>
                  <a:pt x="1325177" y="1214879"/>
                </a:lnTo>
                <a:lnTo>
                  <a:pt x="1288025" y="1185833"/>
                </a:lnTo>
                <a:lnTo>
                  <a:pt x="1253983" y="1153654"/>
                </a:lnTo>
                <a:lnTo>
                  <a:pt x="1223502" y="1118409"/>
                </a:lnTo>
                <a:lnTo>
                  <a:pt x="1196878" y="1079155"/>
                </a:lnTo>
                <a:lnTo>
                  <a:pt x="1174960" y="1036911"/>
                </a:lnTo>
                <a:lnTo>
                  <a:pt x="1157106" y="992199"/>
                </a:lnTo>
                <a:lnTo>
                  <a:pt x="1131013" y="897453"/>
                </a:lnTo>
                <a:lnTo>
                  <a:pt x="1083372" y="608174"/>
                </a:lnTo>
                <a:lnTo>
                  <a:pt x="1060558" y="523966"/>
                </a:lnTo>
                <a:lnTo>
                  <a:pt x="1044957" y="486498"/>
                </a:lnTo>
                <a:lnTo>
                  <a:pt x="754901" y="151457"/>
                </a:lnTo>
                <a:lnTo>
                  <a:pt x="409784" y="17714"/>
                </a:lnTo>
                <a:lnTo>
                  <a:pt x="121014" y="0"/>
                </a:lnTo>
                <a:close/>
              </a:path>
            </a:pathLst>
          </a:custGeom>
          <a:solidFill>
            <a:srgbClr val="E66E0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445206"/>
            <a:ext cx="240456" cy="29702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542753"/>
            <a:ext cx="1285875" cy="3173730"/>
          </a:xfrm>
          <a:custGeom>
            <a:avLst/>
            <a:gdLst/>
            <a:ahLst/>
            <a:cxnLst/>
            <a:rect l="l" t="t" r="r" b="b"/>
            <a:pathLst>
              <a:path w="1285875" h="3173729">
                <a:moveTo>
                  <a:pt x="357251" y="13462"/>
                </a:moveTo>
                <a:lnTo>
                  <a:pt x="330492" y="0"/>
                </a:lnTo>
                <a:lnTo>
                  <a:pt x="0" y="330542"/>
                </a:lnTo>
                <a:lnTo>
                  <a:pt x="0" y="370763"/>
                </a:lnTo>
                <a:lnTo>
                  <a:pt x="357251" y="13462"/>
                </a:lnTo>
                <a:close/>
              </a:path>
              <a:path w="1285875" h="3173729">
                <a:moveTo>
                  <a:pt x="466953" y="75057"/>
                </a:moveTo>
                <a:lnTo>
                  <a:pt x="441807" y="59855"/>
                </a:lnTo>
                <a:lnTo>
                  <a:pt x="0" y="501738"/>
                </a:lnTo>
                <a:lnTo>
                  <a:pt x="0" y="542086"/>
                </a:lnTo>
                <a:lnTo>
                  <a:pt x="466953" y="75057"/>
                </a:lnTo>
                <a:close/>
              </a:path>
              <a:path w="1285875" h="3173729">
                <a:moveTo>
                  <a:pt x="569976" y="143306"/>
                </a:moveTo>
                <a:lnTo>
                  <a:pt x="546341" y="126530"/>
                </a:lnTo>
                <a:lnTo>
                  <a:pt x="0" y="672947"/>
                </a:lnTo>
                <a:lnTo>
                  <a:pt x="0" y="713371"/>
                </a:lnTo>
                <a:lnTo>
                  <a:pt x="569976" y="143306"/>
                </a:lnTo>
                <a:close/>
              </a:path>
              <a:path w="1285875" h="3173729">
                <a:moveTo>
                  <a:pt x="666686" y="217741"/>
                </a:moveTo>
                <a:lnTo>
                  <a:pt x="644486" y="199682"/>
                </a:lnTo>
                <a:lnTo>
                  <a:pt x="0" y="844270"/>
                </a:lnTo>
                <a:lnTo>
                  <a:pt x="0" y="884567"/>
                </a:lnTo>
                <a:lnTo>
                  <a:pt x="666686" y="217741"/>
                </a:lnTo>
                <a:close/>
              </a:path>
              <a:path w="1285875" h="3173729">
                <a:moveTo>
                  <a:pt x="757313" y="298500"/>
                </a:moveTo>
                <a:lnTo>
                  <a:pt x="736473" y="279019"/>
                </a:lnTo>
                <a:lnTo>
                  <a:pt x="0" y="1015606"/>
                </a:lnTo>
                <a:lnTo>
                  <a:pt x="0" y="1055916"/>
                </a:lnTo>
                <a:lnTo>
                  <a:pt x="757313" y="298500"/>
                </a:lnTo>
                <a:close/>
              </a:path>
              <a:path w="1285875" h="3173729">
                <a:moveTo>
                  <a:pt x="841883" y="385114"/>
                </a:moveTo>
                <a:lnTo>
                  <a:pt x="822490" y="364210"/>
                </a:lnTo>
                <a:lnTo>
                  <a:pt x="0" y="1186827"/>
                </a:lnTo>
                <a:lnTo>
                  <a:pt x="0" y="1227137"/>
                </a:lnTo>
                <a:lnTo>
                  <a:pt x="841883" y="385114"/>
                </a:lnTo>
                <a:close/>
              </a:path>
              <a:path w="1285875" h="3173729">
                <a:moveTo>
                  <a:pt x="920432" y="477913"/>
                </a:moveTo>
                <a:lnTo>
                  <a:pt x="902563" y="455422"/>
                </a:lnTo>
                <a:lnTo>
                  <a:pt x="0" y="1358125"/>
                </a:lnTo>
                <a:lnTo>
                  <a:pt x="0" y="1398460"/>
                </a:lnTo>
                <a:lnTo>
                  <a:pt x="920432" y="477913"/>
                </a:lnTo>
                <a:close/>
              </a:path>
              <a:path w="1285875" h="3173729">
                <a:moveTo>
                  <a:pt x="992809" y="576719"/>
                </a:moveTo>
                <a:lnTo>
                  <a:pt x="976388" y="552805"/>
                </a:lnTo>
                <a:lnTo>
                  <a:pt x="0" y="1529359"/>
                </a:lnTo>
                <a:lnTo>
                  <a:pt x="0" y="1569681"/>
                </a:lnTo>
                <a:lnTo>
                  <a:pt x="992809" y="576719"/>
                </a:lnTo>
                <a:close/>
              </a:path>
              <a:path w="1285875" h="3173729">
                <a:moveTo>
                  <a:pt x="1058760" y="682028"/>
                </a:moveTo>
                <a:lnTo>
                  <a:pt x="1043863" y="656691"/>
                </a:lnTo>
                <a:lnTo>
                  <a:pt x="0" y="1700682"/>
                </a:lnTo>
                <a:lnTo>
                  <a:pt x="0" y="1740954"/>
                </a:lnTo>
                <a:lnTo>
                  <a:pt x="1058760" y="682028"/>
                </a:lnTo>
                <a:close/>
              </a:path>
              <a:path w="1285875" h="3173729">
                <a:moveTo>
                  <a:pt x="1099654" y="2313521"/>
                </a:moveTo>
                <a:lnTo>
                  <a:pt x="354571" y="3058718"/>
                </a:lnTo>
                <a:lnTo>
                  <a:pt x="443763" y="3009823"/>
                </a:lnTo>
                <a:lnTo>
                  <a:pt x="1050772" y="2402713"/>
                </a:lnTo>
                <a:lnTo>
                  <a:pt x="1099654" y="2313521"/>
                </a:lnTo>
                <a:close/>
              </a:path>
              <a:path w="1285875" h="3173729">
                <a:moveTo>
                  <a:pt x="1117917" y="794131"/>
                </a:moveTo>
                <a:lnTo>
                  <a:pt x="1104646" y="767054"/>
                </a:lnTo>
                <a:lnTo>
                  <a:pt x="0" y="1871891"/>
                </a:lnTo>
                <a:lnTo>
                  <a:pt x="0" y="1912226"/>
                </a:lnTo>
                <a:lnTo>
                  <a:pt x="1117917" y="794131"/>
                </a:lnTo>
                <a:close/>
              </a:path>
              <a:path w="1285875" h="3173729">
                <a:moveTo>
                  <a:pt x="1169784" y="913536"/>
                </a:moveTo>
                <a:lnTo>
                  <a:pt x="1158303" y="884707"/>
                </a:lnTo>
                <a:lnTo>
                  <a:pt x="0" y="2043188"/>
                </a:lnTo>
                <a:lnTo>
                  <a:pt x="0" y="2083498"/>
                </a:lnTo>
                <a:lnTo>
                  <a:pt x="1169784" y="913536"/>
                </a:lnTo>
                <a:close/>
              </a:path>
              <a:path w="1285875" h="3173729">
                <a:moveTo>
                  <a:pt x="1213739" y="1040853"/>
                </a:moveTo>
                <a:lnTo>
                  <a:pt x="1204201" y="1010132"/>
                </a:lnTo>
                <a:lnTo>
                  <a:pt x="0" y="2214486"/>
                </a:lnTo>
                <a:lnTo>
                  <a:pt x="0" y="2254770"/>
                </a:lnTo>
                <a:lnTo>
                  <a:pt x="1213739" y="1040853"/>
                </a:lnTo>
                <a:close/>
              </a:path>
              <a:path w="1285875" h="3173729">
                <a:moveTo>
                  <a:pt x="1214526" y="2027326"/>
                </a:moveTo>
                <a:lnTo>
                  <a:pt x="68440" y="3173603"/>
                </a:lnTo>
                <a:lnTo>
                  <a:pt x="127749" y="3154603"/>
                </a:lnTo>
                <a:lnTo>
                  <a:pt x="1195527" y="2086648"/>
                </a:lnTo>
                <a:lnTo>
                  <a:pt x="1214526" y="2027326"/>
                </a:lnTo>
                <a:close/>
              </a:path>
              <a:path w="1285875" h="3173729">
                <a:moveTo>
                  <a:pt x="1248714" y="1177188"/>
                </a:moveTo>
                <a:lnTo>
                  <a:pt x="1241310" y="1144257"/>
                </a:lnTo>
                <a:lnTo>
                  <a:pt x="0" y="2385745"/>
                </a:lnTo>
                <a:lnTo>
                  <a:pt x="0" y="2426055"/>
                </a:lnTo>
                <a:lnTo>
                  <a:pt x="1248714" y="1177188"/>
                </a:lnTo>
                <a:close/>
              </a:path>
              <a:path w="1285875" h="3173729">
                <a:moveTo>
                  <a:pt x="1265059" y="1805546"/>
                </a:moveTo>
                <a:lnTo>
                  <a:pt x="0" y="3070809"/>
                </a:lnTo>
                <a:lnTo>
                  <a:pt x="0" y="3111106"/>
                </a:lnTo>
                <a:lnTo>
                  <a:pt x="1256626" y="1854288"/>
                </a:lnTo>
                <a:lnTo>
                  <a:pt x="1265059" y="1805546"/>
                </a:lnTo>
                <a:close/>
              </a:path>
              <a:path w="1285875" h="3173729">
                <a:moveTo>
                  <a:pt x="1273378" y="1323657"/>
                </a:moveTo>
                <a:lnTo>
                  <a:pt x="1268641" y="1288199"/>
                </a:lnTo>
                <a:lnTo>
                  <a:pt x="0" y="2557005"/>
                </a:lnTo>
                <a:lnTo>
                  <a:pt x="0" y="2597277"/>
                </a:lnTo>
                <a:lnTo>
                  <a:pt x="1273378" y="1323657"/>
                </a:lnTo>
                <a:close/>
              </a:path>
              <a:path w="1285875" h="3173729">
                <a:moveTo>
                  <a:pt x="1284668" y="1614716"/>
                </a:moveTo>
                <a:lnTo>
                  <a:pt x="0" y="2899549"/>
                </a:lnTo>
                <a:lnTo>
                  <a:pt x="0" y="2939834"/>
                </a:lnTo>
                <a:lnTo>
                  <a:pt x="1282179" y="1657464"/>
                </a:lnTo>
                <a:lnTo>
                  <a:pt x="1284668" y="1614716"/>
                </a:lnTo>
                <a:close/>
              </a:path>
              <a:path w="1285875" h="3173729">
                <a:moveTo>
                  <a:pt x="1285621" y="1482801"/>
                </a:moveTo>
                <a:lnTo>
                  <a:pt x="1284020" y="1444015"/>
                </a:lnTo>
                <a:lnTo>
                  <a:pt x="0" y="2728252"/>
                </a:lnTo>
                <a:lnTo>
                  <a:pt x="0" y="2768574"/>
                </a:lnTo>
                <a:lnTo>
                  <a:pt x="1285621" y="1482801"/>
                </a:lnTo>
                <a:close/>
              </a:path>
            </a:pathLst>
          </a:custGeom>
          <a:solidFill>
            <a:srgbClr val="0084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68145" y="6176772"/>
            <a:ext cx="6747509" cy="0"/>
          </a:xfrm>
          <a:custGeom>
            <a:avLst/>
            <a:gdLst/>
            <a:ahLst/>
            <a:cxnLst/>
            <a:rect l="l" t="t" r="r" b="b"/>
            <a:pathLst>
              <a:path w="6747509" h="0">
                <a:moveTo>
                  <a:pt x="6747383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FFCC55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6739" y="4985003"/>
            <a:ext cx="1371599" cy="13716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132762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800" y="0"/>
                </a:moveTo>
                <a:lnTo>
                  <a:pt x="1219" y="0"/>
                </a:lnTo>
                <a:lnTo>
                  <a:pt x="0" y="6024"/>
                </a:lnTo>
                <a:lnTo>
                  <a:pt x="3733" y="24535"/>
                </a:lnTo>
                <a:lnTo>
                  <a:pt x="13915" y="39631"/>
                </a:lnTo>
                <a:lnTo>
                  <a:pt x="29016" y="49799"/>
                </a:lnTo>
                <a:lnTo>
                  <a:pt x="47506" y="53525"/>
                </a:lnTo>
                <a:lnTo>
                  <a:pt x="65997" y="49799"/>
                </a:lnTo>
                <a:lnTo>
                  <a:pt x="81100" y="39631"/>
                </a:lnTo>
                <a:lnTo>
                  <a:pt x="91285" y="24535"/>
                </a:lnTo>
                <a:lnTo>
                  <a:pt x="95020" y="6024"/>
                </a:lnTo>
                <a:lnTo>
                  <a:pt x="93800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417807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4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4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702844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4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987881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1272918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1557954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77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89" y="49799"/>
                </a:lnTo>
                <a:lnTo>
                  <a:pt x="81085" y="39631"/>
                </a:lnTo>
                <a:lnTo>
                  <a:pt x="91263" y="24535"/>
                </a:lnTo>
                <a:lnTo>
                  <a:pt x="94996" y="6025"/>
                </a:lnTo>
                <a:lnTo>
                  <a:pt x="93777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1842976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4" y="0"/>
                </a:moveTo>
                <a:lnTo>
                  <a:pt x="1217" y="0"/>
                </a:lnTo>
                <a:lnTo>
                  <a:pt x="0" y="6025"/>
                </a:lnTo>
                <a:lnTo>
                  <a:pt x="3726" y="24535"/>
                </a:lnTo>
                <a:lnTo>
                  <a:pt x="13895" y="39631"/>
                </a:lnTo>
                <a:lnTo>
                  <a:pt x="28993" y="49799"/>
                </a:lnTo>
                <a:lnTo>
                  <a:pt x="47506" y="53525"/>
                </a:lnTo>
                <a:lnTo>
                  <a:pt x="66018" y="49799"/>
                </a:lnTo>
                <a:lnTo>
                  <a:pt x="81116" y="39631"/>
                </a:lnTo>
                <a:lnTo>
                  <a:pt x="91286" y="24535"/>
                </a:lnTo>
                <a:lnTo>
                  <a:pt x="95012" y="6025"/>
                </a:lnTo>
                <a:lnTo>
                  <a:pt x="93794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2128013" y="0"/>
            <a:ext cx="64135" cy="53975"/>
          </a:xfrm>
          <a:custGeom>
            <a:avLst/>
            <a:gdLst/>
            <a:ahLst/>
            <a:cxnLst/>
            <a:rect l="l" t="t" r="r" b="b"/>
            <a:pathLst>
              <a:path w="64134" h="53975">
                <a:moveTo>
                  <a:pt x="63986" y="0"/>
                </a:moveTo>
                <a:lnTo>
                  <a:pt x="1217" y="0"/>
                </a:lnTo>
                <a:lnTo>
                  <a:pt x="0" y="6025"/>
                </a:lnTo>
                <a:lnTo>
                  <a:pt x="3726" y="24535"/>
                </a:lnTo>
                <a:lnTo>
                  <a:pt x="13895" y="39631"/>
                </a:lnTo>
                <a:lnTo>
                  <a:pt x="28993" y="49799"/>
                </a:lnTo>
                <a:lnTo>
                  <a:pt x="47506" y="53525"/>
                </a:lnTo>
                <a:lnTo>
                  <a:pt x="63986" y="50208"/>
                </a:lnTo>
                <a:lnTo>
                  <a:pt x="63986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32763" y="243589"/>
            <a:ext cx="95020" cy="950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17808" y="243589"/>
            <a:ext cx="95012" cy="9500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2845" y="243589"/>
            <a:ext cx="95012" cy="9500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87882" y="243589"/>
            <a:ext cx="95012" cy="9500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72918" y="243589"/>
            <a:ext cx="95012" cy="9500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557955" y="243590"/>
            <a:ext cx="94996" cy="9500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842977" y="243590"/>
            <a:ext cx="95012" cy="9500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28013" y="243589"/>
            <a:ext cx="63986" cy="9500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32763" y="528591"/>
            <a:ext cx="95020" cy="9500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02845" y="528591"/>
            <a:ext cx="95012" cy="9500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17808" y="528591"/>
            <a:ext cx="95012" cy="9500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987882" y="528591"/>
            <a:ext cx="95012" cy="9500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272918" y="528591"/>
            <a:ext cx="95012" cy="9500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842977" y="528591"/>
            <a:ext cx="95012" cy="9500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557955" y="528591"/>
            <a:ext cx="94996" cy="9500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28013" y="528591"/>
            <a:ext cx="63986" cy="9500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132763" y="813593"/>
            <a:ext cx="95020" cy="9500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417808" y="813593"/>
            <a:ext cx="95012" cy="9500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702845" y="813593"/>
            <a:ext cx="95012" cy="9500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987882" y="813593"/>
            <a:ext cx="95012" cy="9500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272918" y="813593"/>
            <a:ext cx="95012" cy="9500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557955" y="813593"/>
            <a:ext cx="94996" cy="95000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842977" y="813593"/>
            <a:ext cx="95012" cy="95000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28013" y="813593"/>
            <a:ext cx="63985" cy="95000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132763" y="1098595"/>
            <a:ext cx="95020" cy="95000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417808" y="1098595"/>
            <a:ext cx="95012" cy="9500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702845" y="1098595"/>
            <a:ext cx="95012" cy="95000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987882" y="1098595"/>
            <a:ext cx="95012" cy="95000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557955" y="1098595"/>
            <a:ext cx="94996" cy="95000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272918" y="1098595"/>
            <a:ext cx="95012" cy="9500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842977" y="1098595"/>
            <a:ext cx="95012" cy="95000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28013" y="1098595"/>
            <a:ext cx="63985" cy="95000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132763" y="1383597"/>
            <a:ext cx="95020" cy="95000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417808" y="1383597"/>
            <a:ext cx="95012" cy="95000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02845" y="1383597"/>
            <a:ext cx="95012" cy="9500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987882" y="1383597"/>
            <a:ext cx="95012" cy="95000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272919" y="1383597"/>
            <a:ext cx="95012" cy="9500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557956" y="1383597"/>
            <a:ext cx="94996" cy="95000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842977" y="1383597"/>
            <a:ext cx="95012" cy="95000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128013" y="1383597"/>
            <a:ext cx="63985" cy="95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6207" y="117757"/>
            <a:ext cx="7216140" cy="1396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5175" y="3138677"/>
            <a:ext cx="8369300" cy="1780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5.jpg"/><Relationship Id="rId3" Type="http://schemas.openxmlformats.org/officeDocument/2006/relationships/image" Target="../media/image106.png"/><Relationship Id="rId4" Type="http://schemas.openxmlformats.org/officeDocument/2006/relationships/image" Target="../media/image10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62.png"/><Relationship Id="rId7" Type="http://schemas.openxmlformats.org/officeDocument/2006/relationships/image" Target="../media/image7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6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6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93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94.png"/><Relationship Id="rId23" Type="http://schemas.openxmlformats.org/officeDocument/2006/relationships/image" Target="../media/image95.png"/><Relationship Id="rId24" Type="http://schemas.openxmlformats.org/officeDocument/2006/relationships/image" Target="../media/image96.png"/><Relationship Id="rId25" Type="http://schemas.openxmlformats.org/officeDocument/2006/relationships/image" Target="../media/image9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9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9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934" y="0"/>
            <a:ext cx="12193270" cy="6858000"/>
            <a:chOff x="-934" y="0"/>
            <a:chExt cx="1219327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3321" y="3655314"/>
              <a:ext cx="2708148" cy="270814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-934" y="4639827"/>
              <a:ext cx="3990340" cy="2216150"/>
            </a:xfrm>
            <a:custGeom>
              <a:avLst/>
              <a:gdLst/>
              <a:ahLst/>
              <a:cxnLst/>
              <a:rect l="l" t="t" r="r" b="b"/>
              <a:pathLst>
                <a:path w="3990340" h="2216150">
                  <a:moveTo>
                    <a:pt x="121014" y="0"/>
                  </a:moveTo>
                  <a:lnTo>
                    <a:pt x="0" y="13043"/>
                  </a:lnTo>
                  <a:lnTo>
                    <a:pt x="0" y="2215617"/>
                  </a:lnTo>
                  <a:lnTo>
                    <a:pt x="3989871" y="2215617"/>
                  </a:lnTo>
                  <a:lnTo>
                    <a:pt x="3967948" y="2101015"/>
                  </a:lnTo>
                  <a:lnTo>
                    <a:pt x="3864358" y="1847470"/>
                  </a:lnTo>
                  <a:lnTo>
                    <a:pt x="3622372" y="1590371"/>
                  </a:lnTo>
                  <a:lnTo>
                    <a:pt x="3185258" y="1465108"/>
                  </a:lnTo>
                  <a:lnTo>
                    <a:pt x="3137204" y="1465907"/>
                  </a:lnTo>
                  <a:lnTo>
                    <a:pt x="3091610" y="1470174"/>
                  </a:lnTo>
                  <a:lnTo>
                    <a:pt x="2922179" y="1501720"/>
                  </a:lnTo>
                  <a:lnTo>
                    <a:pt x="2837081" y="1512048"/>
                  </a:lnTo>
                  <a:lnTo>
                    <a:pt x="2792399" y="1512317"/>
                  </a:lnTo>
                  <a:lnTo>
                    <a:pt x="2745518" y="1507978"/>
                  </a:lnTo>
                  <a:lnTo>
                    <a:pt x="2695857" y="1498020"/>
                  </a:lnTo>
                  <a:lnTo>
                    <a:pt x="2642832" y="1481434"/>
                  </a:lnTo>
                  <a:lnTo>
                    <a:pt x="2591487" y="1459254"/>
                  </a:lnTo>
                  <a:lnTo>
                    <a:pt x="2547435" y="1434047"/>
                  </a:lnTo>
                  <a:lnTo>
                    <a:pt x="2509480" y="1406546"/>
                  </a:lnTo>
                  <a:lnTo>
                    <a:pt x="2476427" y="1377488"/>
                  </a:lnTo>
                  <a:lnTo>
                    <a:pt x="2342872" y="1234608"/>
                  </a:lnTo>
                  <a:lnTo>
                    <a:pt x="2314137" y="1211665"/>
                  </a:lnTo>
                  <a:lnTo>
                    <a:pt x="2281938" y="1192318"/>
                  </a:lnTo>
                  <a:lnTo>
                    <a:pt x="2245080" y="1177303"/>
                  </a:lnTo>
                  <a:lnTo>
                    <a:pt x="2202369" y="1167354"/>
                  </a:lnTo>
                  <a:lnTo>
                    <a:pt x="2158287" y="1163841"/>
                  </a:lnTo>
                  <a:lnTo>
                    <a:pt x="2118355" y="1167032"/>
                  </a:lnTo>
                  <a:lnTo>
                    <a:pt x="2081620" y="1175813"/>
                  </a:lnTo>
                  <a:lnTo>
                    <a:pt x="2047127" y="1189072"/>
                  </a:lnTo>
                  <a:lnTo>
                    <a:pt x="1874911" y="1283622"/>
                  </a:lnTo>
                  <a:lnTo>
                    <a:pt x="1833842" y="1300397"/>
                  </a:lnTo>
                  <a:lnTo>
                    <a:pt x="1788337" y="1313864"/>
                  </a:lnTo>
                  <a:lnTo>
                    <a:pt x="1737444" y="1322912"/>
                  </a:lnTo>
                  <a:lnTo>
                    <a:pt x="1680209" y="1326429"/>
                  </a:lnTo>
                  <a:lnTo>
                    <a:pt x="1634419" y="1324857"/>
                  </a:lnTo>
                  <a:lnTo>
                    <a:pt x="1588130" y="1319616"/>
                  </a:lnTo>
                  <a:lnTo>
                    <a:pt x="1541792" y="1310774"/>
                  </a:lnTo>
                  <a:lnTo>
                    <a:pt x="1495858" y="1298396"/>
                  </a:lnTo>
                  <a:lnTo>
                    <a:pt x="1450779" y="1282551"/>
                  </a:lnTo>
                  <a:lnTo>
                    <a:pt x="1407005" y="1263305"/>
                  </a:lnTo>
                  <a:lnTo>
                    <a:pt x="1364987" y="1240725"/>
                  </a:lnTo>
                  <a:lnTo>
                    <a:pt x="1325177" y="1214879"/>
                  </a:lnTo>
                  <a:lnTo>
                    <a:pt x="1288025" y="1185833"/>
                  </a:lnTo>
                  <a:lnTo>
                    <a:pt x="1253983" y="1153654"/>
                  </a:lnTo>
                  <a:lnTo>
                    <a:pt x="1223502" y="1118409"/>
                  </a:lnTo>
                  <a:lnTo>
                    <a:pt x="1196878" y="1079155"/>
                  </a:lnTo>
                  <a:lnTo>
                    <a:pt x="1174960" y="1036911"/>
                  </a:lnTo>
                  <a:lnTo>
                    <a:pt x="1157106" y="992199"/>
                  </a:lnTo>
                  <a:lnTo>
                    <a:pt x="1131013" y="897453"/>
                  </a:lnTo>
                  <a:lnTo>
                    <a:pt x="1083372" y="608174"/>
                  </a:lnTo>
                  <a:lnTo>
                    <a:pt x="1060558" y="523966"/>
                  </a:lnTo>
                  <a:lnTo>
                    <a:pt x="1044957" y="486498"/>
                  </a:lnTo>
                  <a:lnTo>
                    <a:pt x="754901" y="151457"/>
                  </a:lnTo>
                  <a:lnTo>
                    <a:pt x="409784" y="17714"/>
                  </a:lnTo>
                  <a:lnTo>
                    <a:pt x="121014" y="0"/>
                  </a:lnTo>
                  <a:close/>
                </a:path>
              </a:pathLst>
            </a:custGeom>
            <a:solidFill>
              <a:srgbClr val="E19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45206"/>
              <a:ext cx="240456" cy="29702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3542753"/>
              <a:ext cx="1285875" cy="3173730"/>
            </a:xfrm>
            <a:custGeom>
              <a:avLst/>
              <a:gdLst/>
              <a:ahLst/>
              <a:cxnLst/>
              <a:rect l="l" t="t" r="r" b="b"/>
              <a:pathLst>
                <a:path w="1285875" h="3173729">
                  <a:moveTo>
                    <a:pt x="357251" y="13462"/>
                  </a:moveTo>
                  <a:lnTo>
                    <a:pt x="330492" y="0"/>
                  </a:lnTo>
                  <a:lnTo>
                    <a:pt x="0" y="330542"/>
                  </a:lnTo>
                  <a:lnTo>
                    <a:pt x="0" y="370763"/>
                  </a:lnTo>
                  <a:lnTo>
                    <a:pt x="357251" y="13462"/>
                  </a:lnTo>
                  <a:close/>
                </a:path>
                <a:path w="1285875" h="3173729">
                  <a:moveTo>
                    <a:pt x="466953" y="75057"/>
                  </a:moveTo>
                  <a:lnTo>
                    <a:pt x="441807" y="59855"/>
                  </a:lnTo>
                  <a:lnTo>
                    <a:pt x="0" y="501738"/>
                  </a:lnTo>
                  <a:lnTo>
                    <a:pt x="0" y="542086"/>
                  </a:lnTo>
                  <a:lnTo>
                    <a:pt x="466953" y="75057"/>
                  </a:lnTo>
                  <a:close/>
                </a:path>
                <a:path w="1285875" h="3173729">
                  <a:moveTo>
                    <a:pt x="569976" y="143306"/>
                  </a:moveTo>
                  <a:lnTo>
                    <a:pt x="546341" y="126530"/>
                  </a:lnTo>
                  <a:lnTo>
                    <a:pt x="0" y="672947"/>
                  </a:lnTo>
                  <a:lnTo>
                    <a:pt x="0" y="713371"/>
                  </a:lnTo>
                  <a:lnTo>
                    <a:pt x="569976" y="143306"/>
                  </a:lnTo>
                  <a:close/>
                </a:path>
                <a:path w="1285875" h="3173729">
                  <a:moveTo>
                    <a:pt x="666686" y="217741"/>
                  </a:moveTo>
                  <a:lnTo>
                    <a:pt x="644486" y="199682"/>
                  </a:lnTo>
                  <a:lnTo>
                    <a:pt x="0" y="844270"/>
                  </a:lnTo>
                  <a:lnTo>
                    <a:pt x="0" y="884567"/>
                  </a:lnTo>
                  <a:lnTo>
                    <a:pt x="666686" y="217741"/>
                  </a:lnTo>
                  <a:close/>
                </a:path>
                <a:path w="1285875" h="3173729">
                  <a:moveTo>
                    <a:pt x="757313" y="298500"/>
                  </a:moveTo>
                  <a:lnTo>
                    <a:pt x="736473" y="279019"/>
                  </a:lnTo>
                  <a:lnTo>
                    <a:pt x="0" y="1015606"/>
                  </a:lnTo>
                  <a:lnTo>
                    <a:pt x="0" y="1055916"/>
                  </a:lnTo>
                  <a:lnTo>
                    <a:pt x="757313" y="298500"/>
                  </a:lnTo>
                  <a:close/>
                </a:path>
                <a:path w="1285875" h="3173729">
                  <a:moveTo>
                    <a:pt x="841883" y="385114"/>
                  </a:moveTo>
                  <a:lnTo>
                    <a:pt x="822490" y="364210"/>
                  </a:lnTo>
                  <a:lnTo>
                    <a:pt x="0" y="1186827"/>
                  </a:lnTo>
                  <a:lnTo>
                    <a:pt x="0" y="1227137"/>
                  </a:lnTo>
                  <a:lnTo>
                    <a:pt x="841883" y="385114"/>
                  </a:lnTo>
                  <a:close/>
                </a:path>
                <a:path w="1285875" h="3173729">
                  <a:moveTo>
                    <a:pt x="920432" y="477913"/>
                  </a:moveTo>
                  <a:lnTo>
                    <a:pt x="902563" y="455422"/>
                  </a:lnTo>
                  <a:lnTo>
                    <a:pt x="0" y="1358125"/>
                  </a:lnTo>
                  <a:lnTo>
                    <a:pt x="0" y="1398460"/>
                  </a:lnTo>
                  <a:lnTo>
                    <a:pt x="920432" y="477913"/>
                  </a:lnTo>
                  <a:close/>
                </a:path>
                <a:path w="1285875" h="3173729">
                  <a:moveTo>
                    <a:pt x="992809" y="576719"/>
                  </a:moveTo>
                  <a:lnTo>
                    <a:pt x="976388" y="552805"/>
                  </a:lnTo>
                  <a:lnTo>
                    <a:pt x="0" y="1529359"/>
                  </a:lnTo>
                  <a:lnTo>
                    <a:pt x="0" y="1569681"/>
                  </a:lnTo>
                  <a:lnTo>
                    <a:pt x="992809" y="576719"/>
                  </a:lnTo>
                  <a:close/>
                </a:path>
                <a:path w="1285875" h="3173729">
                  <a:moveTo>
                    <a:pt x="1058760" y="682028"/>
                  </a:moveTo>
                  <a:lnTo>
                    <a:pt x="1043863" y="656691"/>
                  </a:lnTo>
                  <a:lnTo>
                    <a:pt x="0" y="1700682"/>
                  </a:lnTo>
                  <a:lnTo>
                    <a:pt x="0" y="1740954"/>
                  </a:lnTo>
                  <a:lnTo>
                    <a:pt x="1058760" y="682028"/>
                  </a:lnTo>
                  <a:close/>
                </a:path>
                <a:path w="1285875" h="3173729">
                  <a:moveTo>
                    <a:pt x="1099654" y="2313521"/>
                  </a:moveTo>
                  <a:lnTo>
                    <a:pt x="354571" y="3058718"/>
                  </a:lnTo>
                  <a:lnTo>
                    <a:pt x="443763" y="3009823"/>
                  </a:lnTo>
                  <a:lnTo>
                    <a:pt x="1050772" y="2402713"/>
                  </a:lnTo>
                  <a:lnTo>
                    <a:pt x="1099654" y="2313521"/>
                  </a:lnTo>
                  <a:close/>
                </a:path>
                <a:path w="1285875" h="3173729">
                  <a:moveTo>
                    <a:pt x="1117917" y="794131"/>
                  </a:moveTo>
                  <a:lnTo>
                    <a:pt x="1104646" y="767054"/>
                  </a:lnTo>
                  <a:lnTo>
                    <a:pt x="0" y="1871891"/>
                  </a:lnTo>
                  <a:lnTo>
                    <a:pt x="0" y="1912226"/>
                  </a:lnTo>
                  <a:lnTo>
                    <a:pt x="1117917" y="794131"/>
                  </a:lnTo>
                  <a:close/>
                </a:path>
                <a:path w="1285875" h="3173729">
                  <a:moveTo>
                    <a:pt x="1169784" y="913536"/>
                  </a:moveTo>
                  <a:lnTo>
                    <a:pt x="1158303" y="884707"/>
                  </a:lnTo>
                  <a:lnTo>
                    <a:pt x="0" y="2043188"/>
                  </a:lnTo>
                  <a:lnTo>
                    <a:pt x="0" y="2083498"/>
                  </a:lnTo>
                  <a:lnTo>
                    <a:pt x="1169784" y="913536"/>
                  </a:lnTo>
                  <a:close/>
                </a:path>
                <a:path w="1285875" h="3173729">
                  <a:moveTo>
                    <a:pt x="1213739" y="1040853"/>
                  </a:moveTo>
                  <a:lnTo>
                    <a:pt x="1204201" y="1010132"/>
                  </a:lnTo>
                  <a:lnTo>
                    <a:pt x="0" y="2214486"/>
                  </a:lnTo>
                  <a:lnTo>
                    <a:pt x="0" y="2254770"/>
                  </a:lnTo>
                  <a:lnTo>
                    <a:pt x="1213739" y="1040853"/>
                  </a:lnTo>
                  <a:close/>
                </a:path>
                <a:path w="1285875" h="3173729">
                  <a:moveTo>
                    <a:pt x="1214526" y="2027326"/>
                  </a:moveTo>
                  <a:lnTo>
                    <a:pt x="68440" y="3173603"/>
                  </a:lnTo>
                  <a:lnTo>
                    <a:pt x="127749" y="3154603"/>
                  </a:lnTo>
                  <a:lnTo>
                    <a:pt x="1195527" y="2086648"/>
                  </a:lnTo>
                  <a:lnTo>
                    <a:pt x="1214526" y="2027326"/>
                  </a:lnTo>
                  <a:close/>
                </a:path>
                <a:path w="1285875" h="3173729">
                  <a:moveTo>
                    <a:pt x="1248714" y="1177188"/>
                  </a:moveTo>
                  <a:lnTo>
                    <a:pt x="1241310" y="1144257"/>
                  </a:lnTo>
                  <a:lnTo>
                    <a:pt x="0" y="2385745"/>
                  </a:lnTo>
                  <a:lnTo>
                    <a:pt x="0" y="2426055"/>
                  </a:lnTo>
                  <a:lnTo>
                    <a:pt x="1248714" y="1177188"/>
                  </a:lnTo>
                  <a:close/>
                </a:path>
                <a:path w="1285875" h="3173729">
                  <a:moveTo>
                    <a:pt x="1265059" y="1805546"/>
                  </a:moveTo>
                  <a:lnTo>
                    <a:pt x="0" y="3070809"/>
                  </a:lnTo>
                  <a:lnTo>
                    <a:pt x="0" y="3111106"/>
                  </a:lnTo>
                  <a:lnTo>
                    <a:pt x="1256626" y="1854288"/>
                  </a:lnTo>
                  <a:lnTo>
                    <a:pt x="1265059" y="1805546"/>
                  </a:lnTo>
                  <a:close/>
                </a:path>
                <a:path w="1285875" h="3173729">
                  <a:moveTo>
                    <a:pt x="1273378" y="1323657"/>
                  </a:moveTo>
                  <a:lnTo>
                    <a:pt x="1268641" y="1288199"/>
                  </a:lnTo>
                  <a:lnTo>
                    <a:pt x="0" y="2557005"/>
                  </a:lnTo>
                  <a:lnTo>
                    <a:pt x="0" y="2597277"/>
                  </a:lnTo>
                  <a:lnTo>
                    <a:pt x="1273378" y="1323657"/>
                  </a:lnTo>
                  <a:close/>
                </a:path>
                <a:path w="1285875" h="3173729">
                  <a:moveTo>
                    <a:pt x="1284668" y="1614716"/>
                  </a:moveTo>
                  <a:lnTo>
                    <a:pt x="0" y="2899549"/>
                  </a:lnTo>
                  <a:lnTo>
                    <a:pt x="0" y="2939834"/>
                  </a:lnTo>
                  <a:lnTo>
                    <a:pt x="1282179" y="1657464"/>
                  </a:lnTo>
                  <a:lnTo>
                    <a:pt x="1284668" y="1614716"/>
                  </a:lnTo>
                  <a:close/>
                </a:path>
                <a:path w="1285875" h="3173729">
                  <a:moveTo>
                    <a:pt x="1285621" y="1482801"/>
                  </a:moveTo>
                  <a:lnTo>
                    <a:pt x="1284020" y="1444015"/>
                  </a:lnTo>
                  <a:lnTo>
                    <a:pt x="0" y="2728252"/>
                  </a:lnTo>
                  <a:lnTo>
                    <a:pt x="0" y="2768574"/>
                  </a:lnTo>
                  <a:lnTo>
                    <a:pt x="1285621" y="1482801"/>
                  </a:lnTo>
                  <a:close/>
                </a:path>
              </a:pathLst>
            </a:custGeom>
            <a:solidFill>
              <a:srgbClr val="0084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02308" y="1920239"/>
              <a:ext cx="6765925" cy="4445"/>
            </a:xfrm>
            <a:custGeom>
              <a:avLst/>
              <a:gdLst/>
              <a:ahLst/>
              <a:cxnLst/>
              <a:rect l="l" t="t" r="r" b="b"/>
              <a:pathLst>
                <a:path w="6765925" h="4444">
                  <a:moveTo>
                    <a:pt x="6765671" y="3937"/>
                  </a:moveTo>
                  <a:lnTo>
                    <a:pt x="0" y="0"/>
                  </a:lnTo>
                </a:path>
              </a:pathLst>
            </a:custGeom>
            <a:ln w="76199">
              <a:solidFill>
                <a:srgbClr val="FFBD2D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199007" y="8223"/>
              <a:ext cx="3990340" cy="1360170"/>
            </a:xfrm>
            <a:custGeom>
              <a:avLst/>
              <a:gdLst/>
              <a:ahLst/>
              <a:cxnLst/>
              <a:rect l="l" t="t" r="r" b="b"/>
              <a:pathLst>
                <a:path w="3990340" h="1360170">
                  <a:moveTo>
                    <a:pt x="3990130" y="0"/>
                  </a:moveTo>
                  <a:lnTo>
                    <a:pt x="0" y="1741"/>
                  </a:lnTo>
                  <a:lnTo>
                    <a:pt x="99399" y="148723"/>
                  </a:lnTo>
                  <a:lnTo>
                    <a:pt x="381947" y="472085"/>
                  </a:lnTo>
                  <a:lnTo>
                    <a:pt x="824167" y="795447"/>
                  </a:lnTo>
                  <a:lnTo>
                    <a:pt x="1402583" y="942430"/>
                  </a:lnTo>
                  <a:lnTo>
                    <a:pt x="1500430" y="936281"/>
                  </a:lnTo>
                  <a:lnTo>
                    <a:pt x="1596615" y="919624"/>
                  </a:lnTo>
                  <a:lnTo>
                    <a:pt x="1737347" y="880810"/>
                  </a:lnTo>
                  <a:lnTo>
                    <a:pt x="2045736" y="772682"/>
                  </a:lnTo>
                  <a:lnTo>
                    <a:pt x="2127823" y="749354"/>
                  </a:lnTo>
                  <a:lnTo>
                    <a:pt x="2206873" y="734309"/>
                  </a:lnTo>
                  <a:lnTo>
                    <a:pt x="2282690" y="730233"/>
                  </a:lnTo>
                  <a:lnTo>
                    <a:pt x="2319324" y="733147"/>
                  </a:lnTo>
                  <a:lnTo>
                    <a:pt x="2389921" y="750556"/>
                  </a:lnTo>
                  <a:lnTo>
                    <a:pt x="2456792" y="785646"/>
                  </a:lnTo>
                  <a:lnTo>
                    <a:pt x="2494281" y="815833"/>
                  </a:lnTo>
                  <a:lnTo>
                    <a:pt x="2524203" y="848416"/>
                  </a:lnTo>
                  <a:lnTo>
                    <a:pt x="2547923" y="882830"/>
                  </a:lnTo>
                  <a:lnTo>
                    <a:pt x="2566806" y="918513"/>
                  </a:lnTo>
                  <a:lnTo>
                    <a:pt x="2621269" y="1062656"/>
                  </a:lnTo>
                  <a:lnTo>
                    <a:pt x="2636444" y="1096227"/>
                  </a:lnTo>
                  <a:lnTo>
                    <a:pt x="2678220" y="1156465"/>
                  </a:lnTo>
                  <a:lnTo>
                    <a:pt x="2707552" y="1182005"/>
                  </a:lnTo>
                  <a:lnTo>
                    <a:pt x="2744333" y="1203742"/>
                  </a:lnTo>
                  <a:lnTo>
                    <a:pt x="2814623" y="1225746"/>
                  </a:lnTo>
                  <a:lnTo>
                    <a:pt x="2850325" y="1228981"/>
                  </a:lnTo>
                  <a:lnTo>
                    <a:pt x="2886405" y="1227718"/>
                  </a:lnTo>
                  <a:lnTo>
                    <a:pt x="2922867" y="1222470"/>
                  </a:lnTo>
                  <a:lnTo>
                    <a:pt x="2996960" y="1202065"/>
                  </a:lnTo>
                  <a:lnTo>
                    <a:pt x="3309642" y="1063315"/>
                  </a:lnTo>
                  <a:lnTo>
                    <a:pt x="3392090" y="1034802"/>
                  </a:lnTo>
                  <a:lnTo>
                    <a:pt x="3433983" y="1024285"/>
                  </a:lnTo>
                  <a:lnTo>
                    <a:pt x="3476329" y="1016942"/>
                  </a:lnTo>
                  <a:lnTo>
                    <a:pt x="3519132" y="1013285"/>
                  </a:lnTo>
                  <a:lnTo>
                    <a:pt x="3562398" y="1013826"/>
                  </a:lnTo>
                  <a:lnTo>
                    <a:pt x="3606132" y="1019075"/>
                  </a:lnTo>
                  <a:lnTo>
                    <a:pt x="3650339" y="1029544"/>
                  </a:lnTo>
                  <a:lnTo>
                    <a:pt x="3778045" y="1103430"/>
                  </a:lnTo>
                  <a:lnTo>
                    <a:pt x="3886558" y="1214582"/>
                  </a:lnTo>
                  <a:lnTo>
                    <a:pt x="3961909" y="1315849"/>
                  </a:lnTo>
                  <a:lnTo>
                    <a:pt x="3990130" y="1360083"/>
                  </a:lnTo>
                  <a:lnTo>
                    <a:pt x="3990130" y="0"/>
                  </a:lnTo>
                  <a:close/>
                </a:path>
              </a:pathLst>
            </a:custGeom>
            <a:solidFill>
              <a:srgbClr val="479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327130" y="323849"/>
              <a:ext cx="864869" cy="2585720"/>
            </a:xfrm>
            <a:custGeom>
              <a:avLst/>
              <a:gdLst/>
              <a:ahLst/>
              <a:cxnLst/>
              <a:rect l="l" t="t" r="r" b="b"/>
              <a:pathLst>
                <a:path w="864870" h="2585720">
                  <a:moveTo>
                    <a:pt x="864870" y="2483358"/>
                  </a:moveTo>
                  <a:lnTo>
                    <a:pt x="0" y="2483358"/>
                  </a:lnTo>
                  <a:lnTo>
                    <a:pt x="0" y="2585466"/>
                  </a:lnTo>
                  <a:lnTo>
                    <a:pt x="864870" y="2585466"/>
                  </a:lnTo>
                  <a:lnTo>
                    <a:pt x="864870" y="2483358"/>
                  </a:lnTo>
                  <a:close/>
                </a:path>
                <a:path w="864870" h="2585720">
                  <a:moveTo>
                    <a:pt x="864870" y="2062734"/>
                  </a:moveTo>
                  <a:lnTo>
                    <a:pt x="0" y="2062734"/>
                  </a:lnTo>
                  <a:lnTo>
                    <a:pt x="0" y="2164080"/>
                  </a:lnTo>
                  <a:lnTo>
                    <a:pt x="864870" y="2164080"/>
                  </a:lnTo>
                  <a:lnTo>
                    <a:pt x="864870" y="2062734"/>
                  </a:lnTo>
                  <a:close/>
                </a:path>
                <a:path w="864870" h="2585720">
                  <a:moveTo>
                    <a:pt x="864870" y="1641348"/>
                  </a:moveTo>
                  <a:lnTo>
                    <a:pt x="0" y="1641348"/>
                  </a:lnTo>
                  <a:lnTo>
                    <a:pt x="0" y="1742694"/>
                  </a:lnTo>
                  <a:lnTo>
                    <a:pt x="864870" y="1742694"/>
                  </a:lnTo>
                  <a:lnTo>
                    <a:pt x="864870" y="1641348"/>
                  </a:lnTo>
                  <a:close/>
                </a:path>
                <a:path w="864870" h="2585720">
                  <a:moveTo>
                    <a:pt x="864870" y="1222248"/>
                  </a:moveTo>
                  <a:lnTo>
                    <a:pt x="0" y="1222248"/>
                  </a:lnTo>
                  <a:lnTo>
                    <a:pt x="0" y="1323594"/>
                  </a:lnTo>
                  <a:lnTo>
                    <a:pt x="864870" y="1323594"/>
                  </a:lnTo>
                  <a:lnTo>
                    <a:pt x="864870" y="1222248"/>
                  </a:lnTo>
                  <a:close/>
                </a:path>
                <a:path w="864870" h="2585720">
                  <a:moveTo>
                    <a:pt x="864870" y="803148"/>
                  </a:moveTo>
                  <a:lnTo>
                    <a:pt x="0" y="803148"/>
                  </a:lnTo>
                  <a:lnTo>
                    <a:pt x="0" y="904494"/>
                  </a:lnTo>
                  <a:lnTo>
                    <a:pt x="864870" y="904494"/>
                  </a:lnTo>
                  <a:lnTo>
                    <a:pt x="864870" y="803148"/>
                  </a:lnTo>
                  <a:close/>
                </a:path>
                <a:path w="864870" h="2585720">
                  <a:moveTo>
                    <a:pt x="864870" y="399288"/>
                  </a:moveTo>
                  <a:lnTo>
                    <a:pt x="0" y="399288"/>
                  </a:lnTo>
                  <a:lnTo>
                    <a:pt x="0" y="500634"/>
                  </a:lnTo>
                  <a:lnTo>
                    <a:pt x="864870" y="500634"/>
                  </a:lnTo>
                  <a:lnTo>
                    <a:pt x="864870" y="399288"/>
                  </a:lnTo>
                  <a:close/>
                </a:path>
                <a:path w="864870" h="2585720">
                  <a:moveTo>
                    <a:pt x="864870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864870" y="102108"/>
                  </a:lnTo>
                  <a:lnTo>
                    <a:pt x="864870" y="0"/>
                  </a:lnTo>
                  <a:close/>
                </a:path>
              </a:pathLst>
            </a:custGeom>
            <a:solidFill>
              <a:srgbClr val="6A21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246" y="512063"/>
              <a:ext cx="5779770" cy="122910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1938" y="1990089"/>
            <a:ext cx="8138795" cy="1158875"/>
          </a:xfrm>
          <a:prstGeom prst="rect"/>
        </p:spPr>
        <p:txBody>
          <a:bodyPr wrap="square" lIns="0" tIns="102235" rIns="0" bIns="0" rtlCol="0" vert="horz">
            <a:spAutoFit/>
          </a:bodyPr>
          <a:lstStyle/>
          <a:p>
            <a:pPr marL="39370" marR="5080" indent="-26670">
              <a:lnSpc>
                <a:spcPts val="4120"/>
              </a:lnSpc>
              <a:spcBef>
                <a:spcPts val="805"/>
              </a:spcBef>
            </a:pPr>
            <a:r>
              <a:rPr dirty="0" u="none" sz="4000" i="1">
                <a:solidFill>
                  <a:srgbClr val="FFFFFF"/>
                </a:solidFill>
                <a:latin typeface="Times New Roman"/>
                <a:cs typeface="Times New Roman"/>
              </a:rPr>
              <a:t>Tribal</a:t>
            </a:r>
            <a:r>
              <a:rPr dirty="0" u="none" sz="4000" spc="-10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4000" i="1">
                <a:solidFill>
                  <a:srgbClr val="FFFFFF"/>
                </a:solidFill>
                <a:latin typeface="Times New Roman"/>
                <a:cs typeface="Times New Roman"/>
              </a:rPr>
              <a:t>Interior</a:t>
            </a:r>
            <a:r>
              <a:rPr dirty="0" u="none" sz="4000" spc="-9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4000" i="1">
                <a:solidFill>
                  <a:srgbClr val="FFFFFF"/>
                </a:solidFill>
                <a:latin typeface="Times New Roman"/>
                <a:cs typeface="Times New Roman"/>
              </a:rPr>
              <a:t>Budget</a:t>
            </a:r>
            <a:r>
              <a:rPr dirty="0" u="none" sz="4000" spc="-11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4000" i="1">
                <a:solidFill>
                  <a:srgbClr val="FFFFFF"/>
                </a:solidFill>
                <a:latin typeface="Times New Roman"/>
                <a:cs typeface="Times New Roman"/>
              </a:rPr>
              <a:t>Council</a:t>
            </a:r>
            <a:r>
              <a:rPr dirty="0" u="none" sz="4000" spc="-11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4000" spc="-10" i="1">
                <a:solidFill>
                  <a:srgbClr val="FFFFFF"/>
                </a:solidFill>
                <a:latin typeface="Times New Roman"/>
                <a:cs typeface="Times New Roman"/>
              </a:rPr>
              <a:t>(TIBC)</a:t>
            </a:r>
            <a:r>
              <a:rPr dirty="0" u="none" sz="4000" spc="-1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4000" i="1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dirty="0" u="none" sz="4000" spc="-5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4000" i="1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dirty="0" u="none" sz="4000" spc="-5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4000" i="1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u="none" sz="4000" spc="-7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4000" i="1">
                <a:solidFill>
                  <a:srgbClr val="FFFFFF"/>
                </a:solidFill>
                <a:latin typeface="Times New Roman"/>
                <a:cs typeface="Times New Roman"/>
              </a:rPr>
              <a:t>Justice</a:t>
            </a:r>
            <a:r>
              <a:rPr dirty="0" u="none" sz="4000" spc="-5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4000" spc="-10" i="1">
                <a:solidFill>
                  <a:srgbClr val="FFFFFF"/>
                </a:solidFill>
                <a:latin typeface="Times New Roman"/>
                <a:cs typeface="Times New Roman"/>
              </a:rPr>
              <a:t>Subcommittee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408683" y="4154677"/>
            <a:ext cx="7254240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 marR="2199005">
              <a:lnSpc>
                <a:spcPct val="1104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Sharon</a:t>
            </a:r>
            <a:r>
              <a:rPr dirty="0" sz="24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Pinto,</a:t>
            </a:r>
            <a:r>
              <a:rPr dirty="0" sz="24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Deputy</a:t>
            </a:r>
            <a:r>
              <a:rPr dirty="0" sz="24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Bureau</a:t>
            </a:r>
            <a:r>
              <a:rPr dirty="0" sz="24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Director Travis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Clark,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Chief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Staff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Larry</a:t>
            </a:r>
            <a:r>
              <a:rPr dirty="0" sz="24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Palmer,</a:t>
            </a:r>
            <a:r>
              <a:rPr dirty="0" sz="24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Budget</a:t>
            </a:r>
            <a:r>
              <a:rPr dirty="0" sz="24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Officer</a:t>
            </a:r>
            <a:endParaRPr sz="2400">
              <a:latin typeface="Times New Roman"/>
              <a:cs typeface="Times New Roman"/>
            </a:endParaRPr>
          </a:p>
          <a:p>
            <a:pPr algn="ctr" marL="4404360">
              <a:lnSpc>
                <a:spcPct val="100000"/>
              </a:lnSpc>
              <a:spcBef>
                <a:spcPts val="2745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Pala,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endParaRPr sz="2400">
              <a:latin typeface="Times New Roman"/>
              <a:cs typeface="Times New Roman"/>
            </a:endParaRPr>
          </a:p>
          <a:p>
            <a:pPr algn="ctr" marL="440372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July</a:t>
            </a:r>
            <a:r>
              <a:rPr dirty="0" sz="2400" spc="-1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29</a:t>
            </a:r>
            <a:r>
              <a:rPr dirty="0" baseline="24305" sz="2400" b="1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baseline="24305" sz="2400" spc="17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400" spc="-1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August</a:t>
            </a:r>
            <a:r>
              <a:rPr dirty="0" sz="24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baseline="24305" sz="2400" spc="-37" b="1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endParaRPr baseline="24305" sz="24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31467" y="3245357"/>
            <a:ext cx="827150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 i="1">
                <a:solidFill>
                  <a:srgbClr val="FFFF00"/>
                </a:solidFill>
                <a:latin typeface="Times New Roman"/>
                <a:cs typeface="Times New Roman"/>
              </a:rPr>
              <a:t>BIE</a:t>
            </a:r>
            <a:r>
              <a:rPr dirty="0" sz="3600" spc="-85" b="1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FFFF00"/>
                </a:solidFill>
                <a:latin typeface="Times New Roman"/>
                <a:cs typeface="Times New Roman"/>
              </a:rPr>
              <a:t>School</a:t>
            </a:r>
            <a:r>
              <a:rPr dirty="0" sz="3600" spc="-80" b="1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FFFF00"/>
                </a:solidFill>
                <a:latin typeface="Times New Roman"/>
                <a:cs typeface="Times New Roman"/>
              </a:rPr>
              <a:t>Resource</a:t>
            </a:r>
            <a:r>
              <a:rPr dirty="0" sz="3600" spc="-90" b="1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FFFF00"/>
                </a:solidFill>
                <a:latin typeface="Times New Roman"/>
                <a:cs typeface="Times New Roman"/>
              </a:rPr>
              <a:t>Officer</a:t>
            </a:r>
            <a:r>
              <a:rPr dirty="0" sz="3600" spc="-80" b="1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1" i="1">
                <a:solidFill>
                  <a:srgbClr val="FFFF00"/>
                </a:solidFill>
                <a:latin typeface="Times New Roman"/>
                <a:cs typeface="Times New Roman"/>
              </a:rPr>
              <a:t>Requirements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329" y="1552955"/>
            <a:ext cx="8206740" cy="375208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56971"/>
            <a:ext cx="12192000" cy="1091565"/>
            <a:chOff x="0" y="156971"/>
            <a:chExt cx="12192000" cy="109156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41960"/>
              <a:ext cx="12192000" cy="4130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4565" y="156971"/>
              <a:ext cx="1091183" cy="109118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34841" y="1072641"/>
            <a:ext cx="4065904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/>
              <a:t>Questions</a:t>
            </a:r>
            <a:r>
              <a:rPr dirty="0" u="none" spc="-120"/>
              <a:t> </a:t>
            </a:r>
            <a:r>
              <a:rPr dirty="0" u="none"/>
              <a:t>and</a:t>
            </a:r>
            <a:r>
              <a:rPr dirty="0" u="none" spc="-200"/>
              <a:t> </a:t>
            </a:r>
            <a:r>
              <a:rPr dirty="0" u="none" spc="-10"/>
              <a:t>Answers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2763" y="1668605"/>
            <a:ext cx="95020" cy="95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7809" y="1668605"/>
            <a:ext cx="95012" cy="950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87882" y="1668605"/>
            <a:ext cx="95012" cy="95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02845" y="1668605"/>
            <a:ext cx="95012" cy="950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2919" y="1668605"/>
            <a:ext cx="95012" cy="950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57956" y="1668605"/>
            <a:ext cx="94996" cy="950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42977" y="1668605"/>
            <a:ext cx="95012" cy="950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28013" y="1668605"/>
            <a:ext cx="63985" cy="95000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1327130" y="323850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4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327130" y="72313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327130" y="11269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327130" y="15460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327130" y="1965198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1327130" y="2386583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1327130" y="2807207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5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405633" y="1419605"/>
            <a:ext cx="8662035" cy="4018915"/>
          </a:xfrm>
          <a:custGeom>
            <a:avLst/>
            <a:gdLst/>
            <a:ahLst/>
            <a:cxnLst/>
            <a:rect l="l" t="t" r="r" b="b"/>
            <a:pathLst>
              <a:path w="8662035" h="4018915">
                <a:moveTo>
                  <a:pt x="8661654" y="0"/>
                </a:moveTo>
                <a:lnTo>
                  <a:pt x="0" y="0"/>
                </a:lnTo>
                <a:lnTo>
                  <a:pt x="0" y="4018788"/>
                </a:lnTo>
                <a:lnTo>
                  <a:pt x="8661654" y="4018788"/>
                </a:lnTo>
                <a:lnTo>
                  <a:pt x="8661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2484627" y="1162101"/>
            <a:ext cx="9108440" cy="4885690"/>
          </a:xfrm>
          <a:prstGeom prst="rect">
            <a:avLst/>
          </a:prstGeom>
        </p:spPr>
        <p:txBody>
          <a:bodyPr wrap="square" lIns="0" tIns="2489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960"/>
              </a:spcBef>
              <a:buClr>
                <a:srgbClr val="4E1F08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BIE</a:t>
            </a:r>
            <a:r>
              <a:rPr dirty="0" sz="2800" spc="-1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Indian</a:t>
            </a:r>
            <a:r>
              <a:rPr dirty="0" sz="2800" spc="-30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Country</a:t>
            </a:r>
            <a:r>
              <a:rPr dirty="0" sz="2800" spc="-2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Mission</a:t>
            </a:r>
            <a:r>
              <a:rPr dirty="0" sz="2800" spc="-17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E1F08"/>
                </a:solidFill>
                <a:latin typeface="Times New Roman"/>
                <a:cs typeface="Times New Roman"/>
              </a:rPr>
              <a:t>Areas</a:t>
            </a:r>
            <a:endParaRPr sz="2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86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BIE</a:t>
            </a:r>
            <a:r>
              <a:rPr dirty="0" sz="2800" spc="-30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E1F08"/>
                </a:solidFill>
                <a:latin typeface="Times New Roman"/>
                <a:cs typeface="Times New Roman"/>
              </a:rPr>
              <a:t>Day,</a:t>
            </a:r>
            <a:r>
              <a:rPr dirty="0" sz="2800" spc="-40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Residential,</a:t>
            </a:r>
            <a:r>
              <a:rPr dirty="0" sz="2800" spc="-60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and</a:t>
            </a:r>
            <a:r>
              <a:rPr dirty="0" sz="2800" spc="-30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Boarding</a:t>
            </a:r>
            <a:r>
              <a:rPr dirty="0" sz="2800" spc="-4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School</a:t>
            </a:r>
            <a:r>
              <a:rPr dirty="0" sz="2800" spc="-50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E1F08"/>
                </a:solidFill>
                <a:latin typeface="Times New Roman"/>
                <a:cs typeface="Times New Roman"/>
              </a:rPr>
              <a:t>Requirements</a:t>
            </a:r>
            <a:endParaRPr sz="2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864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Tribal</a:t>
            </a:r>
            <a:r>
              <a:rPr dirty="0" sz="2800" spc="-50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Colleges</a:t>
            </a:r>
            <a:r>
              <a:rPr dirty="0" sz="2800" spc="-5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and</a:t>
            </a:r>
            <a:r>
              <a:rPr dirty="0" sz="2800" spc="-50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Universities</a:t>
            </a:r>
            <a:r>
              <a:rPr dirty="0" sz="2800" spc="-6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E1F08"/>
                </a:solidFill>
                <a:latin typeface="Times New Roman"/>
                <a:cs typeface="Times New Roman"/>
              </a:rPr>
              <a:t>(TCUs)</a:t>
            </a:r>
            <a:endParaRPr sz="2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864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School</a:t>
            </a:r>
            <a:r>
              <a:rPr dirty="0" sz="2800" spc="-4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Resource</a:t>
            </a:r>
            <a:r>
              <a:rPr dirty="0" sz="2800" spc="-50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Officer</a:t>
            </a:r>
            <a:r>
              <a:rPr dirty="0" sz="2800" spc="-20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Costing</a:t>
            </a:r>
            <a:r>
              <a:rPr dirty="0" sz="2800" spc="-4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E1F08"/>
                </a:solidFill>
                <a:latin typeface="Times New Roman"/>
                <a:cs typeface="Times New Roman"/>
              </a:rPr>
              <a:t>Overview</a:t>
            </a:r>
            <a:endParaRPr sz="2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86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Serving</a:t>
            </a:r>
            <a:r>
              <a:rPr dirty="0" sz="2800" spc="-3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Our</a:t>
            </a:r>
            <a:r>
              <a:rPr dirty="0" sz="2800" spc="-1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Student</a:t>
            </a:r>
            <a:r>
              <a:rPr dirty="0" sz="2800" spc="-3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and</a:t>
            </a:r>
            <a:r>
              <a:rPr dirty="0" sz="2800" spc="-1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Employee</a:t>
            </a:r>
            <a:r>
              <a:rPr dirty="0" sz="2800" spc="-40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E1F08"/>
                </a:solidFill>
                <a:latin typeface="Times New Roman"/>
                <a:cs typeface="Times New Roman"/>
              </a:rPr>
              <a:t>Populations</a:t>
            </a:r>
            <a:endParaRPr sz="2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87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Questions</a:t>
            </a:r>
            <a:r>
              <a:rPr dirty="0" sz="2800" spc="-2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E1F08"/>
                </a:solidFill>
                <a:latin typeface="Times New Roman"/>
                <a:cs typeface="Times New Roman"/>
              </a:rPr>
              <a:t>and</a:t>
            </a:r>
            <a:r>
              <a:rPr dirty="0" sz="2800" spc="-165">
                <a:solidFill>
                  <a:srgbClr val="4E1F08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E1F08"/>
                </a:solidFill>
                <a:latin typeface="Times New Roman"/>
                <a:cs typeface="Times New Roman"/>
              </a:rPr>
              <a:t>Answers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2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5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194808" y="629158"/>
            <a:ext cx="14478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0">
                <a:latin typeface="Times New Roman"/>
                <a:cs typeface="Times New Roman"/>
              </a:rPr>
              <a:t>Agenda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552428" y="6227571"/>
            <a:ext cx="152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0"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060" rIns="0" bIns="0" rtlCol="0" vert="horz">
            <a:spAutoFit/>
          </a:bodyPr>
          <a:lstStyle/>
          <a:p>
            <a:pPr algn="ctr" marL="198755">
              <a:lnSpc>
                <a:spcPct val="100000"/>
              </a:lnSpc>
              <a:spcBef>
                <a:spcPts val="780"/>
              </a:spcBef>
            </a:pPr>
            <a:r>
              <a:rPr dirty="0"/>
              <a:t>BIE</a:t>
            </a:r>
            <a:r>
              <a:rPr dirty="0" spc="-55"/>
              <a:t> </a:t>
            </a:r>
            <a:r>
              <a:rPr dirty="0" spc="-10"/>
              <a:t>Schools</a:t>
            </a:r>
          </a:p>
          <a:p>
            <a:pPr marL="1225550" marR="5080" indent="-1213485">
              <a:lnSpc>
                <a:spcPct val="100000"/>
              </a:lnSpc>
              <a:spcBef>
                <a:spcPts val="509"/>
              </a:spcBef>
            </a:pPr>
            <a:r>
              <a:rPr dirty="0" u="none" sz="2400" spc="-10" b="0" i="1">
                <a:solidFill>
                  <a:srgbClr val="211E1F"/>
                </a:solidFill>
                <a:latin typeface="Times New Roman"/>
                <a:cs typeface="Times New Roman"/>
              </a:rPr>
              <a:t>BIE-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funded</a:t>
            </a:r>
            <a:r>
              <a:rPr dirty="0" u="none" sz="2400" spc="-15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schools</a:t>
            </a:r>
            <a:r>
              <a:rPr dirty="0" u="none" sz="2400" spc="-5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include</a:t>
            </a:r>
            <a:r>
              <a:rPr dirty="0" u="none" sz="2400" spc="-25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183</a:t>
            </a:r>
            <a:r>
              <a:rPr dirty="0" u="none" sz="2400" spc="-5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elementary</a:t>
            </a:r>
            <a:r>
              <a:rPr dirty="0" u="none" sz="2400" spc="-20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and </a:t>
            </a:r>
            <a:r>
              <a:rPr dirty="0" u="none" sz="2400" spc="-10" b="0" i="1">
                <a:solidFill>
                  <a:srgbClr val="211E1F"/>
                </a:solidFill>
                <a:latin typeface="Times New Roman"/>
                <a:cs typeface="Times New Roman"/>
              </a:rPr>
              <a:t>secondary</a:t>
            </a:r>
            <a:r>
              <a:rPr dirty="0" u="none" sz="2400" spc="-10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schools</a:t>
            </a:r>
            <a:r>
              <a:rPr dirty="0" u="none" sz="2400" spc="-20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–</a:t>
            </a:r>
            <a:r>
              <a:rPr dirty="0" u="none" sz="2400" spc="-5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serving</a:t>
            </a:r>
            <a:r>
              <a:rPr dirty="0" u="none" sz="2400" spc="-15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students</a:t>
            </a:r>
            <a:r>
              <a:rPr dirty="0" u="none" sz="2400" spc="-5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in</a:t>
            </a:r>
            <a:r>
              <a:rPr dirty="0" u="none" sz="2400" spc="-15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b="0" i="1">
                <a:solidFill>
                  <a:srgbClr val="211E1F"/>
                </a:solidFill>
                <a:latin typeface="Times New Roman"/>
                <a:cs typeface="Times New Roman"/>
              </a:rPr>
              <a:t>23</a:t>
            </a:r>
            <a:r>
              <a:rPr dirty="0" u="none" sz="2400" spc="-5" b="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u="none" sz="2400" spc="-10" b="0" i="1">
                <a:solidFill>
                  <a:srgbClr val="211E1F"/>
                </a:solidFill>
                <a:latin typeface="Times New Roman"/>
                <a:cs typeface="Times New Roman"/>
              </a:rPr>
              <a:t>States.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151570" y="1573911"/>
            <a:ext cx="7976234" cy="4979670"/>
            <a:chOff x="2151570" y="1573911"/>
            <a:chExt cx="7976234" cy="497967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0081" y="1602486"/>
              <a:ext cx="7918704" cy="492252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165857" y="1588198"/>
              <a:ext cx="7947659" cy="4951095"/>
            </a:xfrm>
            <a:custGeom>
              <a:avLst/>
              <a:gdLst/>
              <a:ahLst/>
              <a:cxnLst/>
              <a:rect l="l" t="t" r="r" b="b"/>
              <a:pathLst>
                <a:path w="7947659" h="4951095">
                  <a:moveTo>
                    <a:pt x="0" y="4951095"/>
                  </a:moveTo>
                  <a:lnTo>
                    <a:pt x="7947279" y="4951095"/>
                  </a:lnTo>
                  <a:lnTo>
                    <a:pt x="7947279" y="0"/>
                  </a:lnTo>
                  <a:lnTo>
                    <a:pt x="0" y="0"/>
                  </a:lnTo>
                  <a:lnTo>
                    <a:pt x="0" y="4951095"/>
                  </a:lnTo>
                  <a:close/>
                </a:path>
              </a:pathLst>
            </a:custGeom>
            <a:ln w="28575">
              <a:solidFill>
                <a:srgbClr val="9C3C0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2763" y="1668605"/>
            <a:ext cx="95020" cy="95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7809" y="1668605"/>
            <a:ext cx="95012" cy="950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87882" y="1668605"/>
            <a:ext cx="95012" cy="95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02845" y="1668605"/>
            <a:ext cx="95012" cy="950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2919" y="1668605"/>
            <a:ext cx="95012" cy="950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57956" y="1668605"/>
            <a:ext cx="94996" cy="950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42977" y="1668605"/>
            <a:ext cx="95012" cy="950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28013" y="1668605"/>
            <a:ext cx="63985" cy="95000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1327130" y="323850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4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327130" y="72313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327130" y="11269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327130" y="15460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327130" y="1965198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1327130" y="2386583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1327130" y="2807207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5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0359" rIns="0" bIns="0" rtlCol="0" vert="horz">
            <a:spAutoFit/>
          </a:bodyPr>
          <a:lstStyle/>
          <a:p>
            <a:pPr marL="1014094">
              <a:lnSpc>
                <a:spcPct val="100000"/>
              </a:lnSpc>
              <a:spcBef>
                <a:spcPts val="95"/>
              </a:spcBef>
            </a:pPr>
            <a:r>
              <a:rPr dirty="0"/>
              <a:t>BIE’s</a:t>
            </a:r>
            <a:r>
              <a:rPr dirty="0" spc="-55"/>
              <a:t> </a:t>
            </a:r>
            <a:r>
              <a:rPr dirty="0"/>
              <a:t>Unique</a:t>
            </a:r>
            <a:r>
              <a:rPr dirty="0" spc="-70"/>
              <a:t> </a:t>
            </a:r>
            <a:r>
              <a:rPr dirty="0"/>
              <a:t>School</a:t>
            </a:r>
            <a:r>
              <a:rPr dirty="0" spc="-65"/>
              <a:t> </a:t>
            </a:r>
            <a:r>
              <a:rPr dirty="0" spc="-10"/>
              <a:t>Categories</a:t>
            </a:r>
          </a:p>
        </p:txBody>
      </p:sp>
      <p:grpSp>
        <p:nvGrpSpPr>
          <p:cNvPr id="18" name="object 18" descr=""/>
          <p:cNvGrpSpPr/>
          <p:nvPr/>
        </p:nvGrpSpPr>
        <p:grpSpPr>
          <a:xfrm>
            <a:off x="2958083" y="1179575"/>
            <a:ext cx="6865620" cy="4498975"/>
            <a:chOff x="2958083" y="1179575"/>
            <a:chExt cx="6865620" cy="4498975"/>
          </a:xfrm>
        </p:grpSpPr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7133" y="1198625"/>
              <a:ext cx="6827520" cy="4460748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967608" y="1189100"/>
              <a:ext cx="6846570" cy="4479925"/>
            </a:xfrm>
            <a:custGeom>
              <a:avLst/>
              <a:gdLst/>
              <a:ahLst/>
              <a:cxnLst/>
              <a:rect l="l" t="t" r="r" b="b"/>
              <a:pathLst>
                <a:path w="6846570" h="4479925">
                  <a:moveTo>
                    <a:pt x="0" y="4479798"/>
                  </a:moveTo>
                  <a:lnTo>
                    <a:pt x="6846570" y="4479798"/>
                  </a:lnTo>
                  <a:lnTo>
                    <a:pt x="6846570" y="0"/>
                  </a:lnTo>
                  <a:lnTo>
                    <a:pt x="0" y="0"/>
                  </a:lnTo>
                  <a:lnTo>
                    <a:pt x="0" y="447979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286511" y="1034033"/>
            <a:ext cx="2548255" cy="2405380"/>
            <a:chOff x="286511" y="1034033"/>
            <a:chExt cx="2548255" cy="2405380"/>
          </a:xfrm>
        </p:grpSpPr>
        <p:sp>
          <p:nvSpPr>
            <p:cNvPr id="22" name="object 22" descr=""/>
            <p:cNvSpPr/>
            <p:nvPr/>
          </p:nvSpPr>
          <p:spPr>
            <a:xfrm>
              <a:off x="296036" y="1043558"/>
              <a:ext cx="2529205" cy="2386330"/>
            </a:xfrm>
            <a:custGeom>
              <a:avLst/>
              <a:gdLst/>
              <a:ahLst/>
              <a:cxnLst/>
              <a:rect l="l" t="t" r="r" b="b"/>
              <a:pathLst>
                <a:path w="2529205" h="2386329">
                  <a:moveTo>
                    <a:pt x="1264539" y="0"/>
                  </a:moveTo>
                  <a:lnTo>
                    <a:pt x="1214885" y="902"/>
                  </a:lnTo>
                  <a:lnTo>
                    <a:pt x="1165716" y="3588"/>
                  </a:lnTo>
                  <a:lnTo>
                    <a:pt x="1117067" y="8024"/>
                  </a:lnTo>
                  <a:lnTo>
                    <a:pt x="1068973" y="14178"/>
                  </a:lnTo>
                  <a:lnTo>
                    <a:pt x="1021469" y="22015"/>
                  </a:lnTo>
                  <a:lnTo>
                    <a:pt x="974591" y="31503"/>
                  </a:lnTo>
                  <a:lnTo>
                    <a:pt x="928374" y="42608"/>
                  </a:lnTo>
                  <a:lnTo>
                    <a:pt x="882852" y="55298"/>
                  </a:lnTo>
                  <a:lnTo>
                    <a:pt x="838062" y="69539"/>
                  </a:lnTo>
                  <a:lnTo>
                    <a:pt x="794037" y="85299"/>
                  </a:lnTo>
                  <a:lnTo>
                    <a:pt x="750813" y="102543"/>
                  </a:lnTo>
                  <a:lnTo>
                    <a:pt x="708426" y="121240"/>
                  </a:lnTo>
                  <a:lnTo>
                    <a:pt x="666911" y="141355"/>
                  </a:lnTo>
                  <a:lnTo>
                    <a:pt x="626301" y="162856"/>
                  </a:lnTo>
                  <a:lnTo>
                    <a:pt x="586634" y="185709"/>
                  </a:lnTo>
                  <a:lnTo>
                    <a:pt x="547944" y="209882"/>
                  </a:lnTo>
                  <a:lnTo>
                    <a:pt x="510265" y="235341"/>
                  </a:lnTo>
                  <a:lnTo>
                    <a:pt x="473634" y="262053"/>
                  </a:lnTo>
                  <a:lnTo>
                    <a:pt x="438085" y="289985"/>
                  </a:lnTo>
                  <a:lnTo>
                    <a:pt x="403653" y="319104"/>
                  </a:lnTo>
                  <a:lnTo>
                    <a:pt x="370374" y="349377"/>
                  </a:lnTo>
                  <a:lnTo>
                    <a:pt x="338283" y="380770"/>
                  </a:lnTo>
                  <a:lnTo>
                    <a:pt x="307415" y="413250"/>
                  </a:lnTo>
                  <a:lnTo>
                    <a:pt x="277804" y="446785"/>
                  </a:lnTo>
                  <a:lnTo>
                    <a:pt x="249487" y="481341"/>
                  </a:lnTo>
                  <a:lnTo>
                    <a:pt x="222498" y="516884"/>
                  </a:lnTo>
                  <a:lnTo>
                    <a:pt x="196873" y="553383"/>
                  </a:lnTo>
                  <a:lnTo>
                    <a:pt x="172646" y="590804"/>
                  </a:lnTo>
                  <a:lnTo>
                    <a:pt x="149853" y="629112"/>
                  </a:lnTo>
                  <a:lnTo>
                    <a:pt x="128529" y="668277"/>
                  </a:lnTo>
                  <a:lnTo>
                    <a:pt x="108708" y="708264"/>
                  </a:lnTo>
                  <a:lnTo>
                    <a:pt x="90427" y="749039"/>
                  </a:lnTo>
                  <a:lnTo>
                    <a:pt x="73720" y="790571"/>
                  </a:lnTo>
                  <a:lnTo>
                    <a:pt x="58623" y="832826"/>
                  </a:lnTo>
                  <a:lnTo>
                    <a:pt x="45170" y="875770"/>
                  </a:lnTo>
                  <a:lnTo>
                    <a:pt x="33397" y="919371"/>
                  </a:lnTo>
                  <a:lnTo>
                    <a:pt x="23339" y="963596"/>
                  </a:lnTo>
                  <a:lnTo>
                    <a:pt x="15030" y="1008411"/>
                  </a:lnTo>
                  <a:lnTo>
                    <a:pt x="8507" y="1053783"/>
                  </a:lnTo>
                  <a:lnTo>
                    <a:pt x="3804" y="1099679"/>
                  </a:lnTo>
                  <a:lnTo>
                    <a:pt x="956" y="1146066"/>
                  </a:lnTo>
                  <a:lnTo>
                    <a:pt x="0" y="1192911"/>
                  </a:lnTo>
                  <a:lnTo>
                    <a:pt x="956" y="1239755"/>
                  </a:lnTo>
                  <a:lnTo>
                    <a:pt x="3804" y="1286142"/>
                  </a:lnTo>
                  <a:lnTo>
                    <a:pt x="8507" y="1332038"/>
                  </a:lnTo>
                  <a:lnTo>
                    <a:pt x="15030" y="1377410"/>
                  </a:lnTo>
                  <a:lnTo>
                    <a:pt x="23339" y="1422225"/>
                  </a:lnTo>
                  <a:lnTo>
                    <a:pt x="33397" y="1466450"/>
                  </a:lnTo>
                  <a:lnTo>
                    <a:pt x="45170" y="1510051"/>
                  </a:lnTo>
                  <a:lnTo>
                    <a:pt x="58623" y="1552995"/>
                  </a:lnTo>
                  <a:lnTo>
                    <a:pt x="73720" y="1595250"/>
                  </a:lnTo>
                  <a:lnTo>
                    <a:pt x="90427" y="1636782"/>
                  </a:lnTo>
                  <a:lnTo>
                    <a:pt x="108708" y="1677557"/>
                  </a:lnTo>
                  <a:lnTo>
                    <a:pt x="128529" y="1717544"/>
                  </a:lnTo>
                  <a:lnTo>
                    <a:pt x="149853" y="1756709"/>
                  </a:lnTo>
                  <a:lnTo>
                    <a:pt x="172646" y="1795017"/>
                  </a:lnTo>
                  <a:lnTo>
                    <a:pt x="196873" y="1832438"/>
                  </a:lnTo>
                  <a:lnTo>
                    <a:pt x="222498" y="1868937"/>
                  </a:lnTo>
                  <a:lnTo>
                    <a:pt x="249487" y="1904480"/>
                  </a:lnTo>
                  <a:lnTo>
                    <a:pt x="277804" y="1939036"/>
                  </a:lnTo>
                  <a:lnTo>
                    <a:pt x="307415" y="1972571"/>
                  </a:lnTo>
                  <a:lnTo>
                    <a:pt x="338283" y="2005051"/>
                  </a:lnTo>
                  <a:lnTo>
                    <a:pt x="370374" y="2036444"/>
                  </a:lnTo>
                  <a:lnTo>
                    <a:pt x="403653" y="2066717"/>
                  </a:lnTo>
                  <a:lnTo>
                    <a:pt x="438085" y="2095836"/>
                  </a:lnTo>
                  <a:lnTo>
                    <a:pt x="473634" y="2123768"/>
                  </a:lnTo>
                  <a:lnTo>
                    <a:pt x="510265" y="2150480"/>
                  </a:lnTo>
                  <a:lnTo>
                    <a:pt x="547944" y="2175939"/>
                  </a:lnTo>
                  <a:lnTo>
                    <a:pt x="586634" y="2200112"/>
                  </a:lnTo>
                  <a:lnTo>
                    <a:pt x="626301" y="2222965"/>
                  </a:lnTo>
                  <a:lnTo>
                    <a:pt x="666911" y="2244466"/>
                  </a:lnTo>
                  <a:lnTo>
                    <a:pt x="708426" y="2264581"/>
                  </a:lnTo>
                  <a:lnTo>
                    <a:pt x="750813" y="2283278"/>
                  </a:lnTo>
                  <a:lnTo>
                    <a:pt x="794037" y="2300522"/>
                  </a:lnTo>
                  <a:lnTo>
                    <a:pt x="838062" y="2316282"/>
                  </a:lnTo>
                  <a:lnTo>
                    <a:pt x="882852" y="2330523"/>
                  </a:lnTo>
                  <a:lnTo>
                    <a:pt x="928374" y="2343213"/>
                  </a:lnTo>
                  <a:lnTo>
                    <a:pt x="974591" y="2354318"/>
                  </a:lnTo>
                  <a:lnTo>
                    <a:pt x="1021469" y="2363806"/>
                  </a:lnTo>
                  <a:lnTo>
                    <a:pt x="1068973" y="2371643"/>
                  </a:lnTo>
                  <a:lnTo>
                    <a:pt x="1117067" y="2377797"/>
                  </a:lnTo>
                  <a:lnTo>
                    <a:pt x="1165716" y="2382233"/>
                  </a:lnTo>
                  <a:lnTo>
                    <a:pt x="1214885" y="2384919"/>
                  </a:lnTo>
                  <a:lnTo>
                    <a:pt x="1264539" y="2385821"/>
                  </a:lnTo>
                  <a:lnTo>
                    <a:pt x="1314192" y="2384919"/>
                  </a:lnTo>
                  <a:lnTo>
                    <a:pt x="1363360" y="2382233"/>
                  </a:lnTo>
                  <a:lnTo>
                    <a:pt x="1412008" y="2377797"/>
                  </a:lnTo>
                  <a:lnTo>
                    <a:pt x="1460101" y="2371643"/>
                  </a:lnTo>
                  <a:lnTo>
                    <a:pt x="1507604" y="2363806"/>
                  </a:lnTo>
                  <a:lnTo>
                    <a:pt x="1554482" y="2354318"/>
                  </a:lnTo>
                  <a:lnTo>
                    <a:pt x="1600699" y="2343213"/>
                  </a:lnTo>
                  <a:lnTo>
                    <a:pt x="1646220" y="2330523"/>
                  </a:lnTo>
                  <a:lnTo>
                    <a:pt x="1691010" y="2316282"/>
                  </a:lnTo>
                  <a:lnTo>
                    <a:pt x="1735035" y="2300522"/>
                  </a:lnTo>
                  <a:lnTo>
                    <a:pt x="1778258" y="2283278"/>
                  </a:lnTo>
                  <a:lnTo>
                    <a:pt x="1820645" y="2264581"/>
                  </a:lnTo>
                  <a:lnTo>
                    <a:pt x="1862161" y="2244466"/>
                  </a:lnTo>
                  <a:lnTo>
                    <a:pt x="1902770" y="2222965"/>
                  </a:lnTo>
                  <a:lnTo>
                    <a:pt x="1942437" y="2200112"/>
                  </a:lnTo>
                  <a:lnTo>
                    <a:pt x="1981128" y="2175939"/>
                  </a:lnTo>
                  <a:lnTo>
                    <a:pt x="2018806" y="2150480"/>
                  </a:lnTo>
                  <a:lnTo>
                    <a:pt x="2055438" y="2123768"/>
                  </a:lnTo>
                  <a:lnTo>
                    <a:pt x="2090987" y="2095836"/>
                  </a:lnTo>
                  <a:lnTo>
                    <a:pt x="2125419" y="2066717"/>
                  </a:lnTo>
                  <a:lnTo>
                    <a:pt x="2158698" y="2036444"/>
                  </a:lnTo>
                  <a:lnTo>
                    <a:pt x="2190789" y="2005051"/>
                  </a:lnTo>
                  <a:lnTo>
                    <a:pt x="2221658" y="1972571"/>
                  </a:lnTo>
                  <a:lnTo>
                    <a:pt x="2251269" y="1939036"/>
                  </a:lnTo>
                  <a:lnTo>
                    <a:pt x="2279586" y="1904480"/>
                  </a:lnTo>
                  <a:lnTo>
                    <a:pt x="2306575" y="1868937"/>
                  </a:lnTo>
                  <a:lnTo>
                    <a:pt x="2332201" y="1832438"/>
                  </a:lnTo>
                  <a:lnTo>
                    <a:pt x="2356428" y="1795017"/>
                  </a:lnTo>
                  <a:lnTo>
                    <a:pt x="2379222" y="1756709"/>
                  </a:lnTo>
                  <a:lnTo>
                    <a:pt x="2400546" y="1717544"/>
                  </a:lnTo>
                  <a:lnTo>
                    <a:pt x="2420367" y="1677557"/>
                  </a:lnTo>
                  <a:lnTo>
                    <a:pt x="2438648" y="1636782"/>
                  </a:lnTo>
                  <a:lnTo>
                    <a:pt x="2455355" y="1595250"/>
                  </a:lnTo>
                  <a:lnTo>
                    <a:pt x="2470453" y="1552995"/>
                  </a:lnTo>
                  <a:lnTo>
                    <a:pt x="2483906" y="1510051"/>
                  </a:lnTo>
                  <a:lnTo>
                    <a:pt x="2495679" y="1466450"/>
                  </a:lnTo>
                  <a:lnTo>
                    <a:pt x="2505738" y="1422225"/>
                  </a:lnTo>
                  <a:lnTo>
                    <a:pt x="2514046" y="1377410"/>
                  </a:lnTo>
                  <a:lnTo>
                    <a:pt x="2520570" y="1332038"/>
                  </a:lnTo>
                  <a:lnTo>
                    <a:pt x="2525273" y="1286142"/>
                  </a:lnTo>
                  <a:lnTo>
                    <a:pt x="2528120" y="1239755"/>
                  </a:lnTo>
                  <a:lnTo>
                    <a:pt x="2529078" y="1192911"/>
                  </a:lnTo>
                  <a:lnTo>
                    <a:pt x="2528120" y="1146066"/>
                  </a:lnTo>
                  <a:lnTo>
                    <a:pt x="2525273" y="1099679"/>
                  </a:lnTo>
                  <a:lnTo>
                    <a:pt x="2520570" y="1053783"/>
                  </a:lnTo>
                  <a:lnTo>
                    <a:pt x="2514046" y="1008411"/>
                  </a:lnTo>
                  <a:lnTo>
                    <a:pt x="2505738" y="963596"/>
                  </a:lnTo>
                  <a:lnTo>
                    <a:pt x="2495679" y="919371"/>
                  </a:lnTo>
                  <a:lnTo>
                    <a:pt x="2483906" y="875770"/>
                  </a:lnTo>
                  <a:lnTo>
                    <a:pt x="2470453" y="832826"/>
                  </a:lnTo>
                  <a:lnTo>
                    <a:pt x="2455355" y="790571"/>
                  </a:lnTo>
                  <a:lnTo>
                    <a:pt x="2438648" y="749039"/>
                  </a:lnTo>
                  <a:lnTo>
                    <a:pt x="2420367" y="708264"/>
                  </a:lnTo>
                  <a:lnTo>
                    <a:pt x="2400546" y="668277"/>
                  </a:lnTo>
                  <a:lnTo>
                    <a:pt x="2379222" y="629112"/>
                  </a:lnTo>
                  <a:lnTo>
                    <a:pt x="2356428" y="590803"/>
                  </a:lnTo>
                  <a:lnTo>
                    <a:pt x="2332201" y="553383"/>
                  </a:lnTo>
                  <a:lnTo>
                    <a:pt x="2306575" y="516884"/>
                  </a:lnTo>
                  <a:lnTo>
                    <a:pt x="2279586" y="481341"/>
                  </a:lnTo>
                  <a:lnTo>
                    <a:pt x="2251269" y="446785"/>
                  </a:lnTo>
                  <a:lnTo>
                    <a:pt x="2221658" y="413250"/>
                  </a:lnTo>
                  <a:lnTo>
                    <a:pt x="2190789" y="380770"/>
                  </a:lnTo>
                  <a:lnTo>
                    <a:pt x="2158698" y="349376"/>
                  </a:lnTo>
                  <a:lnTo>
                    <a:pt x="2125419" y="319104"/>
                  </a:lnTo>
                  <a:lnTo>
                    <a:pt x="2090987" y="289985"/>
                  </a:lnTo>
                  <a:lnTo>
                    <a:pt x="2055438" y="262053"/>
                  </a:lnTo>
                  <a:lnTo>
                    <a:pt x="2018806" y="235341"/>
                  </a:lnTo>
                  <a:lnTo>
                    <a:pt x="1981128" y="209882"/>
                  </a:lnTo>
                  <a:lnTo>
                    <a:pt x="1942437" y="185709"/>
                  </a:lnTo>
                  <a:lnTo>
                    <a:pt x="1902770" y="162856"/>
                  </a:lnTo>
                  <a:lnTo>
                    <a:pt x="1862161" y="141355"/>
                  </a:lnTo>
                  <a:lnTo>
                    <a:pt x="1820645" y="121240"/>
                  </a:lnTo>
                  <a:lnTo>
                    <a:pt x="1778258" y="102543"/>
                  </a:lnTo>
                  <a:lnTo>
                    <a:pt x="1735035" y="85299"/>
                  </a:lnTo>
                  <a:lnTo>
                    <a:pt x="1691010" y="69539"/>
                  </a:lnTo>
                  <a:lnTo>
                    <a:pt x="1646220" y="55298"/>
                  </a:lnTo>
                  <a:lnTo>
                    <a:pt x="1600699" y="42608"/>
                  </a:lnTo>
                  <a:lnTo>
                    <a:pt x="1554482" y="31503"/>
                  </a:lnTo>
                  <a:lnTo>
                    <a:pt x="1507604" y="22015"/>
                  </a:lnTo>
                  <a:lnTo>
                    <a:pt x="1460101" y="14178"/>
                  </a:lnTo>
                  <a:lnTo>
                    <a:pt x="1412008" y="8024"/>
                  </a:lnTo>
                  <a:lnTo>
                    <a:pt x="1363360" y="3588"/>
                  </a:lnTo>
                  <a:lnTo>
                    <a:pt x="1314192" y="902"/>
                  </a:lnTo>
                  <a:lnTo>
                    <a:pt x="1264539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96036" y="1043558"/>
              <a:ext cx="2529205" cy="2386330"/>
            </a:xfrm>
            <a:custGeom>
              <a:avLst/>
              <a:gdLst/>
              <a:ahLst/>
              <a:cxnLst/>
              <a:rect l="l" t="t" r="r" b="b"/>
              <a:pathLst>
                <a:path w="2529205" h="2386329">
                  <a:moveTo>
                    <a:pt x="0" y="1192911"/>
                  </a:moveTo>
                  <a:lnTo>
                    <a:pt x="956" y="1146066"/>
                  </a:lnTo>
                  <a:lnTo>
                    <a:pt x="3804" y="1099679"/>
                  </a:lnTo>
                  <a:lnTo>
                    <a:pt x="8507" y="1053783"/>
                  </a:lnTo>
                  <a:lnTo>
                    <a:pt x="15030" y="1008411"/>
                  </a:lnTo>
                  <a:lnTo>
                    <a:pt x="23339" y="963596"/>
                  </a:lnTo>
                  <a:lnTo>
                    <a:pt x="33397" y="919371"/>
                  </a:lnTo>
                  <a:lnTo>
                    <a:pt x="45170" y="875770"/>
                  </a:lnTo>
                  <a:lnTo>
                    <a:pt x="58623" y="832826"/>
                  </a:lnTo>
                  <a:lnTo>
                    <a:pt x="73720" y="790571"/>
                  </a:lnTo>
                  <a:lnTo>
                    <a:pt x="90427" y="749039"/>
                  </a:lnTo>
                  <a:lnTo>
                    <a:pt x="108708" y="708264"/>
                  </a:lnTo>
                  <a:lnTo>
                    <a:pt x="128529" y="668277"/>
                  </a:lnTo>
                  <a:lnTo>
                    <a:pt x="149853" y="629112"/>
                  </a:lnTo>
                  <a:lnTo>
                    <a:pt x="172646" y="590804"/>
                  </a:lnTo>
                  <a:lnTo>
                    <a:pt x="196873" y="553383"/>
                  </a:lnTo>
                  <a:lnTo>
                    <a:pt x="222498" y="516884"/>
                  </a:lnTo>
                  <a:lnTo>
                    <a:pt x="249487" y="481341"/>
                  </a:lnTo>
                  <a:lnTo>
                    <a:pt x="277804" y="446785"/>
                  </a:lnTo>
                  <a:lnTo>
                    <a:pt x="307415" y="413250"/>
                  </a:lnTo>
                  <a:lnTo>
                    <a:pt x="338283" y="380770"/>
                  </a:lnTo>
                  <a:lnTo>
                    <a:pt x="370374" y="349377"/>
                  </a:lnTo>
                  <a:lnTo>
                    <a:pt x="403653" y="319104"/>
                  </a:lnTo>
                  <a:lnTo>
                    <a:pt x="438085" y="289985"/>
                  </a:lnTo>
                  <a:lnTo>
                    <a:pt x="473634" y="262053"/>
                  </a:lnTo>
                  <a:lnTo>
                    <a:pt x="510265" y="235341"/>
                  </a:lnTo>
                  <a:lnTo>
                    <a:pt x="547944" y="209882"/>
                  </a:lnTo>
                  <a:lnTo>
                    <a:pt x="586634" y="185709"/>
                  </a:lnTo>
                  <a:lnTo>
                    <a:pt x="626301" y="162856"/>
                  </a:lnTo>
                  <a:lnTo>
                    <a:pt x="666911" y="141355"/>
                  </a:lnTo>
                  <a:lnTo>
                    <a:pt x="708426" y="121240"/>
                  </a:lnTo>
                  <a:lnTo>
                    <a:pt x="750813" y="102543"/>
                  </a:lnTo>
                  <a:lnTo>
                    <a:pt x="794037" y="85299"/>
                  </a:lnTo>
                  <a:lnTo>
                    <a:pt x="838062" y="69539"/>
                  </a:lnTo>
                  <a:lnTo>
                    <a:pt x="882852" y="55298"/>
                  </a:lnTo>
                  <a:lnTo>
                    <a:pt x="928374" y="42608"/>
                  </a:lnTo>
                  <a:lnTo>
                    <a:pt x="974591" y="31503"/>
                  </a:lnTo>
                  <a:lnTo>
                    <a:pt x="1021469" y="22015"/>
                  </a:lnTo>
                  <a:lnTo>
                    <a:pt x="1068973" y="14178"/>
                  </a:lnTo>
                  <a:lnTo>
                    <a:pt x="1117067" y="8024"/>
                  </a:lnTo>
                  <a:lnTo>
                    <a:pt x="1165716" y="3588"/>
                  </a:lnTo>
                  <a:lnTo>
                    <a:pt x="1214885" y="902"/>
                  </a:lnTo>
                  <a:lnTo>
                    <a:pt x="1264539" y="0"/>
                  </a:lnTo>
                  <a:lnTo>
                    <a:pt x="1314192" y="902"/>
                  </a:lnTo>
                  <a:lnTo>
                    <a:pt x="1363360" y="3588"/>
                  </a:lnTo>
                  <a:lnTo>
                    <a:pt x="1412008" y="8024"/>
                  </a:lnTo>
                  <a:lnTo>
                    <a:pt x="1460101" y="14178"/>
                  </a:lnTo>
                  <a:lnTo>
                    <a:pt x="1507604" y="22015"/>
                  </a:lnTo>
                  <a:lnTo>
                    <a:pt x="1554482" y="31503"/>
                  </a:lnTo>
                  <a:lnTo>
                    <a:pt x="1600699" y="42608"/>
                  </a:lnTo>
                  <a:lnTo>
                    <a:pt x="1646220" y="55298"/>
                  </a:lnTo>
                  <a:lnTo>
                    <a:pt x="1691010" y="69539"/>
                  </a:lnTo>
                  <a:lnTo>
                    <a:pt x="1735035" y="85299"/>
                  </a:lnTo>
                  <a:lnTo>
                    <a:pt x="1778258" y="102543"/>
                  </a:lnTo>
                  <a:lnTo>
                    <a:pt x="1820645" y="121240"/>
                  </a:lnTo>
                  <a:lnTo>
                    <a:pt x="1862161" y="141355"/>
                  </a:lnTo>
                  <a:lnTo>
                    <a:pt x="1902770" y="162856"/>
                  </a:lnTo>
                  <a:lnTo>
                    <a:pt x="1942437" y="185709"/>
                  </a:lnTo>
                  <a:lnTo>
                    <a:pt x="1981128" y="209882"/>
                  </a:lnTo>
                  <a:lnTo>
                    <a:pt x="2018806" y="235341"/>
                  </a:lnTo>
                  <a:lnTo>
                    <a:pt x="2055438" y="262053"/>
                  </a:lnTo>
                  <a:lnTo>
                    <a:pt x="2090987" y="289985"/>
                  </a:lnTo>
                  <a:lnTo>
                    <a:pt x="2125419" y="319104"/>
                  </a:lnTo>
                  <a:lnTo>
                    <a:pt x="2158698" y="349376"/>
                  </a:lnTo>
                  <a:lnTo>
                    <a:pt x="2190789" y="380770"/>
                  </a:lnTo>
                  <a:lnTo>
                    <a:pt x="2221658" y="413250"/>
                  </a:lnTo>
                  <a:lnTo>
                    <a:pt x="2251269" y="446785"/>
                  </a:lnTo>
                  <a:lnTo>
                    <a:pt x="2279586" y="481341"/>
                  </a:lnTo>
                  <a:lnTo>
                    <a:pt x="2306575" y="516884"/>
                  </a:lnTo>
                  <a:lnTo>
                    <a:pt x="2332201" y="553383"/>
                  </a:lnTo>
                  <a:lnTo>
                    <a:pt x="2356428" y="590803"/>
                  </a:lnTo>
                  <a:lnTo>
                    <a:pt x="2379222" y="629112"/>
                  </a:lnTo>
                  <a:lnTo>
                    <a:pt x="2400546" y="668277"/>
                  </a:lnTo>
                  <a:lnTo>
                    <a:pt x="2420367" y="708264"/>
                  </a:lnTo>
                  <a:lnTo>
                    <a:pt x="2438648" y="749039"/>
                  </a:lnTo>
                  <a:lnTo>
                    <a:pt x="2455355" y="790571"/>
                  </a:lnTo>
                  <a:lnTo>
                    <a:pt x="2470453" y="832826"/>
                  </a:lnTo>
                  <a:lnTo>
                    <a:pt x="2483906" y="875770"/>
                  </a:lnTo>
                  <a:lnTo>
                    <a:pt x="2495679" y="919371"/>
                  </a:lnTo>
                  <a:lnTo>
                    <a:pt x="2505738" y="963596"/>
                  </a:lnTo>
                  <a:lnTo>
                    <a:pt x="2514046" y="1008411"/>
                  </a:lnTo>
                  <a:lnTo>
                    <a:pt x="2520570" y="1053783"/>
                  </a:lnTo>
                  <a:lnTo>
                    <a:pt x="2525273" y="1099679"/>
                  </a:lnTo>
                  <a:lnTo>
                    <a:pt x="2528120" y="1146066"/>
                  </a:lnTo>
                  <a:lnTo>
                    <a:pt x="2529078" y="1192911"/>
                  </a:lnTo>
                  <a:lnTo>
                    <a:pt x="2528120" y="1239755"/>
                  </a:lnTo>
                  <a:lnTo>
                    <a:pt x="2525273" y="1286142"/>
                  </a:lnTo>
                  <a:lnTo>
                    <a:pt x="2520570" y="1332038"/>
                  </a:lnTo>
                  <a:lnTo>
                    <a:pt x="2514046" y="1377410"/>
                  </a:lnTo>
                  <a:lnTo>
                    <a:pt x="2505738" y="1422225"/>
                  </a:lnTo>
                  <a:lnTo>
                    <a:pt x="2495679" y="1466450"/>
                  </a:lnTo>
                  <a:lnTo>
                    <a:pt x="2483906" y="1510051"/>
                  </a:lnTo>
                  <a:lnTo>
                    <a:pt x="2470453" y="1552995"/>
                  </a:lnTo>
                  <a:lnTo>
                    <a:pt x="2455355" y="1595250"/>
                  </a:lnTo>
                  <a:lnTo>
                    <a:pt x="2438648" y="1636782"/>
                  </a:lnTo>
                  <a:lnTo>
                    <a:pt x="2420367" y="1677557"/>
                  </a:lnTo>
                  <a:lnTo>
                    <a:pt x="2400546" y="1717544"/>
                  </a:lnTo>
                  <a:lnTo>
                    <a:pt x="2379222" y="1756709"/>
                  </a:lnTo>
                  <a:lnTo>
                    <a:pt x="2356428" y="1795017"/>
                  </a:lnTo>
                  <a:lnTo>
                    <a:pt x="2332201" y="1832438"/>
                  </a:lnTo>
                  <a:lnTo>
                    <a:pt x="2306575" y="1868937"/>
                  </a:lnTo>
                  <a:lnTo>
                    <a:pt x="2279586" y="1904480"/>
                  </a:lnTo>
                  <a:lnTo>
                    <a:pt x="2251269" y="1939036"/>
                  </a:lnTo>
                  <a:lnTo>
                    <a:pt x="2221658" y="1972571"/>
                  </a:lnTo>
                  <a:lnTo>
                    <a:pt x="2190789" y="2005051"/>
                  </a:lnTo>
                  <a:lnTo>
                    <a:pt x="2158698" y="2036444"/>
                  </a:lnTo>
                  <a:lnTo>
                    <a:pt x="2125419" y="2066717"/>
                  </a:lnTo>
                  <a:lnTo>
                    <a:pt x="2090987" y="2095836"/>
                  </a:lnTo>
                  <a:lnTo>
                    <a:pt x="2055438" y="2123768"/>
                  </a:lnTo>
                  <a:lnTo>
                    <a:pt x="2018806" y="2150480"/>
                  </a:lnTo>
                  <a:lnTo>
                    <a:pt x="1981128" y="2175939"/>
                  </a:lnTo>
                  <a:lnTo>
                    <a:pt x="1942437" y="2200112"/>
                  </a:lnTo>
                  <a:lnTo>
                    <a:pt x="1902770" y="2222965"/>
                  </a:lnTo>
                  <a:lnTo>
                    <a:pt x="1862161" y="2244466"/>
                  </a:lnTo>
                  <a:lnTo>
                    <a:pt x="1820645" y="2264581"/>
                  </a:lnTo>
                  <a:lnTo>
                    <a:pt x="1778258" y="2283278"/>
                  </a:lnTo>
                  <a:lnTo>
                    <a:pt x="1735035" y="2300522"/>
                  </a:lnTo>
                  <a:lnTo>
                    <a:pt x="1691010" y="2316282"/>
                  </a:lnTo>
                  <a:lnTo>
                    <a:pt x="1646220" y="2330523"/>
                  </a:lnTo>
                  <a:lnTo>
                    <a:pt x="1600699" y="2343213"/>
                  </a:lnTo>
                  <a:lnTo>
                    <a:pt x="1554482" y="2354318"/>
                  </a:lnTo>
                  <a:lnTo>
                    <a:pt x="1507604" y="2363806"/>
                  </a:lnTo>
                  <a:lnTo>
                    <a:pt x="1460101" y="2371643"/>
                  </a:lnTo>
                  <a:lnTo>
                    <a:pt x="1412008" y="2377797"/>
                  </a:lnTo>
                  <a:lnTo>
                    <a:pt x="1363360" y="2382233"/>
                  </a:lnTo>
                  <a:lnTo>
                    <a:pt x="1314192" y="2384919"/>
                  </a:lnTo>
                  <a:lnTo>
                    <a:pt x="1264539" y="2385821"/>
                  </a:lnTo>
                  <a:lnTo>
                    <a:pt x="1214885" y="2384919"/>
                  </a:lnTo>
                  <a:lnTo>
                    <a:pt x="1165716" y="2382233"/>
                  </a:lnTo>
                  <a:lnTo>
                    <a:pt x="1117067" y="2377797"/>
                  </a:lnTo>
                  <a:lnTo>
                    <a:pt x="1068973" y="2371643"/>
                  </a:lnTo>
                  <a:lnTo>
                    <a:pt x="1021469" y="2363806"/>
                  </a:lnTo>
                  <a:lnTo>
                    <a:pt x="974591" y="2354318"/>
                  </a:lnTo>
                  <a:lnTo>
                    <a:pt x="928374" y="2343213"/>
                  </a:lnTo>
                  <a:lnTo>
                    <a:pt x="882852" y="2330523"/>
                  </a:lnTo>
                  <a:lnTo>
                    <a:pt x="838062" y="2316282"/>
                  </a:lnTo>
                  <a:lnTo>
                    <a:pt x="794037" y="2300522"/>
                  </a:lnTo>
                  <a:lnTo>
                    <a:pt x="750813" y="2283278"/>
                  </a:lnTo>
                  <a:lnTo>
                    <a:pt x="708426" y="2264581"/>
                  </a:lnTo>
                  <a:lnTo>
                    <a:pt x="666911" y="2244466"/>
                  </a:lnTo>
                  <a:lnTo>
                    <a:pt x="626301" y="2222965"/>
                  </a:lnTo>
                  <a:lnTo>
                    <a:pt x="586634" y="2200112"/>
                  </a:lnTo>
                  <a:lnTo>
                    <a:pt x="547944" y="2175939"/>
                  </a:lnTo>
                  <a:lnTo>
                    <a:pt x="510265" y="2150480"/>
                  </a:lnTo>
                  <a:lnTo>
                    <a:pt x="473634" y="2123768"/>
                  </a:lnTo>
                  <a:lnTo>
                    <a:pt x="438085" y="2095836"/>
                  </a:lnTo>
                  <a:lnTo>
                    <a:pt x="403653" y="2066717"/>
                  </a:lnTo>
                  <a:lnTo>
                    <a:pt x="370374" y="2036444"/>
                  </a:lnTo>
                  <a:lnTo>
                    <a:pt x="338283" y="2005051"/>
                  </a:lnTo>
                  <a:lnTo>
                    <a:pt x="307415" y="1972571"/>
                  </a:lnTo>
                  <a:lnTo>
                    <a:pt x="277804" y="1939036"/>
                  </a:lnTo>
                  <a:lnTo>
                    <a:pt x="249487" y="1904480"/>
                  </a:lnTo>
                  <a:lnTo>
                    <a:pt x="222498" y="1868937"/>
                  </a:lnTo>
                  <a:lnTo>
                    <a:pt x="196873" y="1832438"/>
                  </a:lnTo>
                  <a:lnTo>
                    <a:pt x="172646" y="1795017"/>
                  </a:lnTo>
                  <a:lnTo>
                    <a:pt x="149853" y="1756709"/>
                  </a:lnTo>
                  <a:lnTo>
                    <a:pt x="128529" y="1717544"/>
                  </a:lnTo>
                  <a:lnTo>
                    <a:pt x="108708" y="1677557"/>
                  </a:lnTo>
                  <a:lnTo>
                    <a:pt x="90427" y="1636782"/>
                  </a:lnTo>
                  <a:lnTo>
                    <a:pt x="73720" y="1595250"/>
                  </a:lnTo>
                  <a:lnTo>
                    <a:pt x="58623" y="1552995"/>
                  </a:lnTo>
                  <a:lnTo>
                    <a:pt x="45170" y="1510051"/>
                  </a:lnTo>
                  <a:lnTo>
                    <a:pt x="33397" y="1466450"/>
                  </a:lnTo>
                  <a:lnTo>
                    <a:pt x="23339" y="1422225"/>
                  </a:lnTo>
                  <a:lnTo>
                    <a:pt x="15030" y="1377410"/>
                  </a:lnTo>
                  <a:lnTo>
                    <a:pt x="8507" y="1332038"/>
                  </a:lnTo>
                  <a:lnTo>
                    <a:pt x="3804" y="1286142"/>
                  </a:lnTo>
                  <a:lnTo>
                    <a:pt x="956" y="1239755"/>
                  </a:lnTo>
                  <a:lnTo>
                    <a:pt x="0" y="1192911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839216" y="1118615"/>
            <a:ext cx="144145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BIE’s</a:t>
            </a:r>
            <a:endParaRPr sz="1800">
              <a:latin typeface="Times New Roman"/>
              <a:cs typeface="Times New Roman"/>
            </a:endParaRPr>
          </a:p>
          <a:p>
            <a:pPr algn="ctr" marL="12700" marR="5080" indent="5588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Day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Schools, </a:t>
            </a:r>
            <a:r>
              <a:rPr dirty="0" sz="1800">
                <a:latin typeface="Times New Roman"/>
                <a:cs typeface="Times New Roman"/>
              </a:rPr>
              <a:t>Residential</a:t>
            </a:r>
            <a:r>
              <a:rPr dirty="0" sz="1800" spc="-9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and </a:t>
            </a:r>
            <a:r>
              <a:rPr dirty="0" sz="1800" spc="-10">
                <a:latin typeface="Times New Roman"/>
                <a:cs typeface="Times New Roman"/>
              </a:rPr>
              <a:t>Boarding </a:t>
            </a:r>
            <a:r>
              <a:rPr dirty="0" sz="1800">
                <a:latin typeface="Times New Roman"/>
                <a:cs typeface="Times New Roman"/>
              </a:rPr>
              <a:t>Schools </a:t>
            </a:r>
            <a:r>
              <a:rPr dirty="0" sz="1800" spc="-20">
                <a:latin typeface="Times New Roman"/>
                <a:cs typeface="Times New Roman"/>
              </a:rPr>
              <a:t>vary </a:t>
            </a:r>
            <a:r>
              <a:rPr dirty="0" sz="1800" spc="-10">
                <a:latin typeface="Times New Roman"/>
                <a:cs typeface="Times New Roman"/>
              </a:rPr>
              <a:t>significantly </a:t>
            </a:r>
            <a:r>
              <a:rPr dirty="0" sz="1800">
                <a:latin typeface="Times New Roman"/>
                <a:cs typeface="Times New Roman"/>
              </a:rPr>
              <a:t>from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public schools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9902952" y="4085082"/>
            <a:ext cx="2083435" cy="1981200"/>
            <a:chOff x="9902952" y="4085082"/>
            <a:chExt cx="2083435" cy="1981200"/>
          </a:xfrm>
        </p:grpSpPr>
        <p:sp>
          <p:nvSpPr>
            <p:cNvPr id="26" name="object 26" descr=""/>
            <p:cNvSpPr/>
            <p:nvPr/>
          </p:nvSpPr>
          <p:spPr>
            <a:xfrm>
              <a:off x="9912477" y="4094607"/>
              <a:ext cx="2064385" cy="1962150"/>
            </a:xfrm>
            <a:custGeom>
              <a:avLst/>
              <a:gdLst/>
              <a:ahLst/>
              <a:cxnLst/>
              <a:rect l="l" t="t" r="r" b="b"/>
              <a:pathLst>
                <a:path w="2064384" h="1962150">
                  <a:moveTo>
                    <a:pt x="1032128" y="0"/>
                  </a:moveTo>
                  <a:lnTo>
                    <a:pt x="982125" y="1131"/>
                  </a:lnTo>
                  <a:lnTo>
                    <a:pt x="932736" y="4491"/>
                  </a:lnTo>
                  <a:lnTo>
                    <a:pt x="884014" y="10028"/>
                  </a:lnTo>
                  <a:lnTo>
                    <a:pt x="836015" y="17692"/>
                  </a:lnTo>
                  <a:lnTo>
                    <a:pt x="788791" y="27429"/>
                  </a:lnTo>
                  <a:lnTo>
                    <a:pt x="742397" y="39190"/>
                  </a:lnTo>
                  <a:lnTo>
                    <a:pt x="696888" y="52922"/>
                  </a:lnTo>
                  <a:lnTo>
                    <a:pt x="652317" y="68574"/>
                  </a:lnTo>
                  <a:lnTo>
                    <a:pt x="608738" y="86095"/>
                  </a:lnTo>
                  <a:lnTo>
                    <a:pt x="566205" y="105434"/>
                  </a:lnTo>
                  <a:lnTo>
                    <a:pt x="524774" y="126538"/>
                  </a:lnTo>
                  <a:lnTo>
                    <a:pt x="484496" y="149357"/>
                  </a:lnTo>
                  <a:lnTo>
                    <a:pt x="445428" y="173839"/>
                  </a:lnTo>
                  <a:lnTo>
                    <a:pt x="407622" y="199932"/>
                  </a:lnTo>
                  <a:lnTo>
                    <a:pt x="371133" y="227586"/>
                  </a:lnTo>
                  <a:lnTo>
                    <a:pt x="336016" y="256749"/>
                  </a:lnTo>
                  <a:lnTo>
                    <a:pt x="302323" y="287369"/>
                  </a:lnTo>
                  <a:lnTo>
                    <a:pt x="270110" y="319395"/>
                  </a:lnTo>
                  <a:lnTo>
                    <a:pt x="239429" y="352776"/>
                  </a:lnTo>
                  <a:lnTo>
                    <a:pt x="210336" y="387459"/>
                  </a:lnTo>
                  <a:lnTo>
                    <a:pt x="182885" y="423395"/>
                  </a:lnTo>
                  <a:lnTo>
                    <a:pt x="157129" y="460531"/>
                  </a:lnTo>
                  <a:lnTo>
                    <a:pt x="133123" y="498816"/>
                  </a:lnTo>
                  <a:lnTo>
                    <a:pt x="110920" y="538198"/>
                  </a:lnTo>
                  <a:lnTo>
                    <a:pt x="90576" y="578627"/>
                  </a:lnTo>
                  <a:lnTo>
                    <a:pt x="72143" y="620050"/>
                  </a:lnTo>
                  <a:lnTo>
                    <a:pt x="55676" y="662416"/>
                  </a:lnTo>
                  <a:lnTo>
                    <a:pt x="41229" y="705675"/>
                  </a:lnTo>
                  <a:lnTo>
                    <a:pt x="28857" y="749774"/>
                  </a:lnTo>
                  <a:lnTo>
                    <a:pt x="18612" y="794661"/>
                  </a:lnTo>
                  <a:lnTo>
                    <a:pt x="10550" y="840287"/>
                  </a:lnTo>
                  <a:lnTo>
                    <a:pt x="4725" y="886598"/>
                  </a:lnTo>
                  <a:lnTo>
                    <a:pt x="1190" y="933545"/>
                  </a:lnTo>
                  <a:lnTo>
                    <a:pt x="0" y="981075"/>
                  </a:lnTo>
                  <a:lnTo>
                    <a:pt x="1190" y="1028608"/>
                  </a:lnTo>
                  <a:lnTo>
                    <a:pt x="4725" y="1075559"/>
                  </a:lnTo>
                  <a:lnTo>
                    <a:pt x="10550" y="1121873"/>
                  </a:lnTo>
                  <a:lnTo>
                    <a:pt x="18612" y="1167502"/>
                  </a:lnTo>
                  <a:lnTo>
                    <a:pt x="28857" y="1212392"/>
                  </a:lnTo>
                  <a:lnTo>
                    <a:pt x="41229" y="1256492"/>
                  </a:lnTo>
                  <a:lnTo>
                    <a:pt x="55676" y="1299752"/>
                  </a:lnTo>
                  <a:lnTo>
                    <a:pt x="72143" y="1342120"/>
                  </a:lnTo>
                  <a:lnTo>
                    <a:pt x="90576" y="1383544"/>
                  </a:lnTo>
                  <a:lnTo>
                    <a:pt x="110920" y="1423973"/>
                  </a:lnTo>
                  <a:lnTo>
                    <a:pt x="133123" y="1463356"/>
                  </a:lnTo>
                  <a:lnTo>
                    <a:pt x="157129" y="1501641"/>
                  </a:lnTo>
                  <a:lnTo>
                    <a:pt x="182885" y="1538776"/>
                  </a:lnTo>
                  <a:lnTo>
                    <a:pt x="210336" y="1574711"/>
                  </a:lnTo>
                  <a:lnTo>
                    <a:pt x="239429" y="1609394"/>
                  </a:lnTo>
                  <a:lnTo>
                    <a:pt x="270110" y="1642774"/>
                  </a:lnTo>
                  <a:lnTo>
                    <a:pt x="302323" y="1674799"/>
                  </a:lnTo>
                  <a:lnTo>
                    <a:pt x="336016" y="1705418"/>
                  </a:lnTo>
                  <a:lnTo>
                    <a:pt x="371133" y="1734580"/>
                  </a:lnTo>
                  <a:lnTo>
                    <a:pt x="407622" y="1762232"/>
                  </a:lnTo>
                  <a:lnTo>
                    <a:pt x="445428" y="1788324"/>
                  </a:lnTo>
                  <a:lnTo>
                    <a:pt x="484496" y="1812805"/>
                  </a:lnTo>
                  <a:lnTo>
                    <a:pt x="524774" y="1835622"/>
                  </a:lnTo>
                  <a:lnTo>
                    <a:pt x="566205" y="1856725"/>
                  </a:lnTo>
                  <a:lnTo>
                    <a:pt x="608738" y="1876062"/>
                  </a:lnTo>
                  <a:lnTo>
                    <a:pt x="652317" y="1893581"/>
                  </a:lnTo>
                  <a:lnTo>
                    <a:pt x="696888" y="1909232"/>
                  </a:lnTo>
                  <a:lnTo>
                    <a:pt x="742397" y="1922963"/>
                  </a:lnTo>
                  <a:lnTo>
                    <a:pt x="788791" y="1934723"/>
                  </a:lnTo>
                  <a:lnTo>
                    <a:pt x="836015" y="1944459"/>
                  </a:lnTo>
                  <a:lnTo>
                    <a:pt x="884014" y="1952122"/>
                  </a:lnTo>
                  <a:lnTo>
                    <a:pt x="932736" y="1957658"/>
                  </a:lnTo>
                  <a:lnTo>
                    <a:pt x="982125" y="1961018"/>
                  </a:lnTo>
                  <a:lnTo>
                    <a:pt x="1032128" y="1962150"/>
                  </a:lnTo>
                  <a:lnTo>
                    <a:pt x="1082132" y="1961018"/>
                  </a:lnTo>
                  <a:lnTo>
                    <a:pt x="1131521" y="1957658"/>
                  </a:lnTo>
                  <a:lnTo>
                    <a:pt x="1180243" y="1952122"/>
                  </a:lnTo>
                  <a:lnTo>
                    <a:pt x="1228242" y="1944459"/>
                  </a:lnTo>
                  <a:lnTo>
                    <a:pt x="1275466" y="1934723"/>
                  </a:lnTo>
                  <a:lnTo>
                    <a:pt x="1321860" y="1922963"/>
                  </a:lnTo>
                  <a:lnTo>
                    <a:pt x="1367369" y="1909232"/>
                  </a:lnTo>
                  <a:lnTo>
                    <a:pt x="1411940" y="1893581"/>
                  </a:lnTo>
                  <a:lnTo>
                    <a:pt x="1455519" y="1876062"/>
                  </a:lnTo>
                  <a:lnTo>
                    <a:pt x="1498052" y="1856725"/>
                  </a:lnTo>
                  <a:lnTo>
                    <a:pt x="1539483" y="1835622"/>
                  </a:lnTo>
                  <a:lnTo>
                    <a:pt x="1579761" y="1812805"/>
                  </a:lnTo>
                  <a:lnTo>
                    <a:pt x="1618829" y="1788324"/>
                  </a:lnTo>
                  <a:lnTo>
                    <a:pt x="1656635" y="1762232"/>
                  </a:lnTo>
                  <a:lnTo>
                    <a:pt x="1693124" y="1734580"/>
                  </a:lnTo>
                  <a:lnTo>
                    <a:pt x="1728241" y="1705418"/>
                  </a:lnTo>
                  <a:lnTo>
                    <a:pt x="1761934" y="1674799"/>
                  </a:lnTo>
                  <a:lnTo>
                    <a:pt x="1794147" y="1642774"/>
                  </a:lnTo>
                  <a:lnTo>
                    <a:pt x="1824828" y="1609394"/>
                  </a:lnTo>
                  <a:lnTo>
                    <a:pt x="1853921" y="1574711"/>
                  </a:lnTo>
                  <a:lnTo>
                    <a:pt x="1881372" y="1538776"/>
                  </a:lnTo>
                  <a:lnTo>
                    <a:pt x="1907128" y="1501641"/>
                  </a:lnTo>
                  <a:lnTo>
                    <a:pt x="1931134" y="1463356"/>
                  </a:lnTo>
                  <a:lnTo>
                    <a:pt x="1953337" y="1423973"/>
                  </a:lnTo>
                  <a:lnTo>
                    <a:pt x="1973681" y="1383544"/>
                  </a:lnTo>
                  <a:lnTo>
                    <a:pt x="1992114" y="1342120"/>
                  </a:lnTo>
                  <a:lnTo>
                    <a:pt x="2008581" y="1299752"/>
                  </a:lnTo>
                  <a:lnTo>
                    <a:pt x="2023028" y="1256492"/>
                  </a:lnTo>
                  <a:lnTo>
                    <a:pt x="2035400" y="1212392"/>
                  </a:lnTo>
                  <a:lnTo>
                    <a:pt x="2045645" y="1167502"/>
                  </a:lnTo>
                  <a:lnTo>
                    <a:pt x="2053707" y="1121873"/>
                  </a:lnTo>
                  <a:lnTo>
                    <a:pt x="2059532" y="1075559"/>
                  </a:lnTo>
                  <a:lnTo>
                    <a:pt x="2063067" y="1028608"/>
                  </a:lnTo>
                  <a:lnTo>
                    <a:pt x="2064257" y="981075"/>
                  </a:lnTo>
                  <a:lnTo>
                    <a:pt x="2063067" y="933545"/>
                  </a:lnTo>
                  <a:lnTo>
                    <a:pt x="2059532" y="886598"/>
                  </a:lnTo>
                  <a:lnTo>
                    <a:pt x="2053707" y="840287"/>
                  </a:lnTo>
                  <a:lnTo>
                    <a:pt x="2045645" y="794661"/>
                  </a:lnTo>
                  <a:lnTo>
                    <a:pt x="2035400" y="749774"/>
                  </a:lnTo>
                  <a:lnTo>
                    <a:pt x="2023028" y="705675"/>
                  </a:lnTo>
                  <a:lnTo>
                    <a:pt x="2008581" y="662416"/>
                  </a:lnTo>
                  <a:lnTo>
                    <a:pt x="1992114" y="620050"/>
                  </a:lnTo>
                  <a:lnTo>
                    <a:pt x="1973681" y="578627"/>
                  </a:lnTo>
                  <a:lnTo>
                    <a:pt x="1953337" y="538198"/>
                  </a:lnTo>
                  <a:lnTo>
                    <a:pt x="1931134" y="498816"/>
                  </a:lnTo>
                  <a:lnTo>
                    <a:pt x="1907128" y="460531"/>
                  </a:lnTo>
                  <a:lnTo>
                    <a:pt x="1881372" y="423395"/>
                  </a:lnTo>
                  <a:lnTo>
                    <a:pt x="1853921" y="387459"/>
                  </a:lnTo>
                  <a:lnTo>
                    <a:pt x="1824828" y="352776"/>
                  </a:lnTo>
                  <a:lnTo>
                    <a:pt x="1794147" y="319395"/>
                  </a:lnTo>
                  <a:lnTo>
                    <a:pt x="1761934" y="287369"/>
                  </a:lnTo>
                  <a:lnTo>
                    <a:pt x="1728241" y="256749"/>
                  </a:lnTo>
                  <a:lnTo>
                    <a:pt x="1693124" y="227586"/>
                  </a:lnTo>
                  <a:lnTo>
                    <a:pt x="1656635" y="199932"/>
                  </a:lnTo>
                  <a:lnTo>
                    <a:pt x="1618829" y="173839"/>
                  </a:lnTo>
                  <a:lnTo>
                    <a:pt x="1579761" y="149357"/>
                  </a:lnTo>
                  <a:lnTo>
                    <a:pt x="1539483" y="126538"/>
                  </a:lnTo>
                  <a:lnTo>
                    <a:pt x="1498052" y="105434"/>
                  </a:lnTo>
                  <a:lnTo>
                    <a:pt x="1455519" y="86095"/>
                  </a:lnTo>
                  <a:lnTo>
                    <a:pt x="1411940" y="68574"/>
                  </a:lnTo>
                  <a:lnTo>
                    <a:pt x="1367369" y="52922"/>
                  </a:lnTo>
                  <a:lnTo>
                    <a:pt x="1321860" y="39190"/>
                  </a:lnTo>
                  <a:lnTo>
                    <a:pt x="1275466" y="27429"/>
                  </a:lnTo>
                  <a:lnTo>
                    <a:pt x="1228242" y="17692"/>
                  </a:lnTo>
                  <a:lnTo>
                    <a:pt x="1180243" y="10028"/>
                  </a:lnTo>
                  <a:lnTo>
                    <a:pt x="1131521" y="4491"/>
                  </a:lnTo>
                  <a:lnTo>
                    <a:pt x="1082132" y="1131"/>
                  </a:lnTo>
                  <a:lnTo>
                    <a:pt x="1032128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912477" y="4094607"/>
              <a:ext cx="2064385" cy="1962150"/>
            </a:xfrm>
            <a:custGeom>
              <a:avLst/>
              <a:gdLst/>
              <a:ahLst/>
              <a:cxnLst/>
              <a:rect l="l" t="t" r="r" b="b"/>
              <a:pathLst>
                <a:path w="2064384" h="1962150">
                  <a:moveTo>
                    <a:pt x="0" y="981075"/>
                  </a:moveTo>
                  <a:lnTo>
                    <a:pt x="1190" y="933545"/>
                  </a:lnTo>
                  <a:lnTo>
                    <a:pt x="4725" y="886598"/>
                  </a:lnTo>
                  <a:lnTo>
                    <a:pt x="10550" y="840287"/>
                  </a:lnTo>
                  <a:lnTo>
                    <a:pt x="18612" y="794661"/>
                  </a:lnTo>
                  <a:lnTo>
                    <a:pt x="28857" y="749774"/>
                  </a:lnTo>
                  <a:lnTo>
                    <a:pt x="41229" y="705675"/>
                  </a:lnTo>
                  <a:lnTo>
                    <a:pt x="55676" y="662416"/>
                  </a:lnTo>
                  <a:lnTo>
                    <a:pt x="72143" y="620050"/>
                  </a:lnTo>
                  <a:lnTo>
                    <a:pt x="90576" y="578627"/>
                  </a:lnTo>
                  <a:lnTo>
                    <a:pt x="110920" y="538198"/>
                  </a:lnTo>
                  <a:lnTo>
                    <a:pt x="133123" y="498816"/>
                  </a:lnTo>
                  <a:lnTo>
                    <a:pt x="157129" y="460531"/>
                  </a:lnTo>
                  <a:lnTo>
                    <a:pt x="182885" y="423395"/>
                  </a:lnTo>
                  <a:lnTo>
                    <a:pt x="210336" y="387459"/>
                  </a:lnTo>
                  <a:lnTo>
                    <a:pt x="239429" y="352776"/>
                  </a:lnTo>
                  <a:lnTo>
                    <a:pt x="270110" y="319395"/>
                  </a:lnTo>
                  <a:lnTo>
                    <a:pt x="302323" y="287369"/>
                  </a:lnTo>
                  <a:lnTo>
                    <a:pt x="336016" y="256749"/>
                  </a:lnTo>
                  <a:lnTo>
                    <a:pt x="371133" y="227586"/>
                  </a:lnTo>
                  <a:lnTo>
                    <a:pt x="407622" y="199932"/>
                  </a:lnTo>
                  <a:lnTo>
                    <a:pt x="445428" y="173839"/>
                  </a:lnTo>
                  <a:lnTo>
                    <a:pt x="484496" y="149357"/>
                  </a:lnTo>
                  <a:lnTo>
                    <a:pt x="524774" y="126538"/>
                  </a:lnTo>
                  <a:lnTo>
                    <a:pt x="566205" y="105434"/>
                  </a:lnTo>
                  <a:lnTo>
                    <a:pt x="608738" y="86095"/>
                  </a:lnTo>
                  <a:lnTo>
                    <a:pt x="652317" y="68574"/>
                  </a:lnTo>
                  <a:lnTo>
                    <a:pt x="696888" y="52922"/>
                  </a:lnTo>
                  <a:lnTo>
                    <a:pt x="742397" y="39190"/>
                  </a:lnTo>
                  <a:lnTo>
                    <a:pt x="788791" y="27429"/>
                  </a:lnTo>
                  <a:lnTo>
                    <a:pt x="836015" y="17692"/>
                  </a:lnTo>
                  <a:lnTo>
                    <a:pt x="884014" y="10028"/>
                  </a:lnTo>
                  <a:lnTo>
                    <a:pt x="932736" y="4491"/>
                  </a:lnTo>
                  <a:lnTo>
                    <a:pt x="982125" y="1131"/>
                  </a:lnTo>
                  <a:lnTo>
                    <a:pt x="1032128" y="0"/>
                  </a:lnTo>
                  <a:lnTo>
                    <a:pt x="1082132" y="1131"/>
                  </a:lnTo>
                  <a:lnTo>
                    <a:pt x="1131521" y="4491"/>
                  </a:lnTo>
                  <a:lnTo>
                    <a:pt x="1180243" y="10028"/>
                  </a:lnTo>
                  <a:lnTo>
                    <a:pt x="1228242" y="17692"/>
                  </a:lnTo>
                  <a:lnTo>
                    <a:pt x="1275466" y="27429"/>
                  </a:lnTo>
                  <a:lnTo>
                    <a:pt x="1321860" y="39190"/>
                  </a:lnTo>
                  <a:lnTo>
                    <a:pt x="1367369" y="52922"/>
                  </a:lnTo>
                  <a:lnTo>
                    <a:pt x="1411940" y="68574"/>
                  </a:lnTo>
                  <a:lnTo>
                    <a:pt x="1455519" y="86095"/>
                  </a:lnTo>
                  <a:lnTo>
                    <a:pt x="1498052" y="105434"/>
                  </a:lnTo>
                  <a:lnTo>
                    <a:pt x="1539483" y="126538"/>
                  </a:lnTo>
                  <a:lnTo>
                    <a:pt x="1579761" y="149357"/>
                  </a:lnTo>
                  <a:lnTo>
                    <a:pt x="1618829" y="173839"/>
                  </a:lnTo>
                  <a:lnTo>
                    <a:pt x="1656635" y="199932"/>
                  </a:lnTo>
                  <a:lnTo>
                    <a:pt x="1693124" y="227586"/>
                  </a:lnTo>
                  <a:lnTo>
                    <a:pt x="1728241" y="256749"/>
                  </a:lnTo>
                  <a:lnTo>
                    <a:pt x="1761934" y="287369"/>
                  </a:lnTo>
                  <a:lnTo>
                    <a:pt x="1794147" y="319395"/>
                  </a:lnTo>
                  <a:lnTo>
                    <a:pt x="1824828" y="352776"/>
                  </a:lnTo>
                  <a:lnTo>
                    <a:pt x="1853921" y="387459"/>
                  </a:lnTo>
                  <a:lnTo>
                    <a:pt x="1881372" y="423395"/>
                  </a:lnTo>
                  <a:lnTo>
                    <a:pt x="1907128" y="460531"/>
                  </a:lnTo>
                  <a:lnTo>
                    <a:pt x="1931134" y="498816"/>
                  </a:lnTo>
                  <a:lnTo>
                    <a:pt x="1953337" y="538198"/>
                  </a:lnTo>
                  <a:lnTo>
                    <a:pt x="1973681" y="578627"/>
                  </a:lnTo>
                  <a:lnTo>
                    <a:pt x="1992114" y="620050"/>
                  </a:lnTo>
                  <a:lnTo>
                    <a:pt x="2008581" y="662416"/>
                  </a:lnTo>
                  <a:lnTo>
                    <a:pt x="2023028" y="705675"/>
                  </a:lnTo>
                  <a:lnTo>
                    <a:pt x="2035400" y="749774"/>
                  </a:lnTo>
                  <a:lnTo>
                    <a:pt x="2045645" y="794661"/>
                  </a:lnTo>
                  <a:lnTo>
                    <a:pt x="2053707" y="840287"/>
                  </a:lnTo>
                  <a:lnTo>
                    <a:pt x="2059532" y="886598"/>
                  </a:lnTo>
                  <a:lnTo>
                    <a:pt x="2063067" y="933545"/>
                  </a:lnTo>
                  <a:lnTo>
                    <a:pt x="2064257" y="981075"/>
                  </a:lnTo>
                  <a:lnTo>
                    <a:pt x="2063067" y="1028608"/>
                  </a:lnTo>
                  <a:lnTo>
                    <a:pt x="2059532" y="1075559"/>
                  </a:lnTo>
                  <a:lnTo>
                    <a:pt x="2053707" y="1121873"/>
                  </a:lnTo>
                  <a:lnTo>
                    <a:pt x="2045645" y="1167502"/>
                  </a:lnTo>
                  <a:lnTo>
                    <a:pt x="2035400" y="1212392"/>
                  </a:lnTo>
                  <a:lnTo>
                    <a:pt x="2023028" y="1256492"/>
                  </a:lnTo>
                  <a:lnTo>
                    <a:pt x="2008581" y="1299752"/>
                  </a:lnTo>
                  <a:lnTo>
                    <a:pt x="1992114" y="1342120"/>
                  </a:lnTo>
                  <a:lnTo>
                    <a:pt x="1973681" y="1383544"/>
                  </a:lnTo>
                  <a:lnTo>
                    <a:pt x="1953337" y="1423973"/>
                  </a:lnTo>
                  <a:lnTo>
                    <a:pt x="1931134" y="1463356"/>
                  </a:lnTo>
                  <a:lnTo>
                    <a:pt x="1907128" y="1501641"/>
                  </a:lnTo>
                  <a:lnTo>
                    <a:pt x="1881372" y="1538776"/>
                  </a:lnTo>
                  <a:lnTo>
                    <a:pt x="1853921" y="1574711"/>
                  </a:lnTo>
                  <a:lnTo>
                    <a:pt x="1824828" y="1609394"/>
                  </a:lnTo>
                  <a:lnTo>
                    <a:pt x="1794147" y="1642774"/>
                  </a:lnTo>
                  <a:lnTo>
                    <a:pt x="1761934" y="1674799"/>
                  </a:lnTo>
                  <a:lnTo>
                    <a:pt x="1728241" y="1705418"/>
                  </a:lnTo>
                  <a:lnTo>
                    <a:pt x="1693124" y="1734580"/>
                  </a:lnTo>
                  <a:lnTo>
                    <a:pt x="1656635" y="1762232"/>
                  </a:lnTo>
                  <a:lnTo>
                    <a:pt x="1618829" y="1788324"/>
                  </a:lnTo>
                  <a:lnTo>
                    <a:pt x="1579761" y="1812805"/>
                  </a:lnTo>
                  <a:lnTo>
                    <a:pt x="1539483" y="1835622"/>
                  </a:lnTo>
                  <a:lnTo>
                    <a:pt x="1498052" y="1856725"/>
                  </a:lnTo>
                  <a:lnTo>
                    <a:pt x="1455519" y="1876062"/>
                  </a:lnTo>
                  <a:lnTo>
                    <a:pt x="1411940" y="1893581"/>
                  </a:lnTo>
                  <a:lnTo>
                    <a:pt x="1367369" y="1909232"/>
                  </a:lnTo>
                  <a:lnTo>
                    <a:pt x="1321860" y="1922963"/>
                  </a:lnTo>
                  <a:lnTo>
                    <a:pt x="1275466" y="1934723"/>
                  </a:lnTo>
                  <a:lnTo>
                    <a:pt x="1228242" y="1944459"/>
                  </a:lnTo>
                  <a:lnTo>
                    <a:pt x="1180243" y="1952122"/>
                  </a:lnTo>
                  <a:lnTo>
                    <a:pt x="1131521" y="1957658"/>
                  </a:lnTo>
                  <a:lnTo>
                    <a:pt x="1082132" y="1961018"/>
                  </a:lnTo>
                  <a:lnTo>
                    <a:pt x="1032128" y="1962150"/>
                  </a:lnTo>
                  <a:lnTo>
                    <a:pt x="982125" y="1961018"/>
                  </a:lnTo>
                  <a:lnTo>
                    <a:pt x="932736" y="1957658"/>
                  </a:lnTo>
                  <a:lnTo>
                    <a:pt x="884014" y="1952122"/>
                  </a:lnTo>
                  <a:lnTo>
                    <a:pt x="836015" y="1944459"/>
                  </a:lnTo>
                  <a:lnTo>
                    <a:pt x="788791" y="1934723"/>
                  </a:lnTo>
                  <a:lnTo>
                    <a:pt x="742397" y="1922963"/>
                  </a:lnTo>
                  <a:lnTo>
                    <a:pt x="696888" y="1909232"/>
                  </a:lnTo>
                  <a:lnTo>
                    <a:pt x="652317" y="1893581"/>
                  </a:lnTo>
                  <a:lnTo>
                    <a:pt x="608738" y="1876062"/>
                  </a:lnTo>
                  <a:lnTo>
                    <a:pt x="566205" y="1856725"/>
                  </a:lnTo>
                  <a:lnTo>
                    <a:pt x="524774" y="1835622"/>
                  </a:lnTo>
                  <a:lnTo>
                    <a:pt x="484496" y="1812805"/>
                  </a:lnTo>
                  <a:lnTo>
                    <a:pt x="445428" y="1788324"/>
                  </a:lnTo>
                  <a:lnTo>
                    <a:pt x="407622" y="1762232"/>
                  </a:lnTo>
                  <a:lnTo>
                    <a:pt x="371133" y="1734580"/>
                  </a:lnTo>
                  <a:lnTo>
                    <a:pt x="336016" y="1705418"/>
                  </a:lnTo>
                  <a:lnTo>
                    <a:pt x="302323" y="1674799"/>
                  </a:lnTo>
                  <a:lnTo>
                    <a:pt x="270110" y="1642774"/>
                  </a:lnTo>
                  <a:lnTo>
                    <a:pt x="239429" y="1609394"/>
                  </a:lnTo>
                  <a:lnTo>
                    <a:pt x="210336" y="1574711"/>
                  </a:lnTo>
                  <a:lnTo>
                    <a:pt x="182885" y="1538776"/>
                  </a:lnTo>
                  <a:lnTo>
                    <a:pt x="157129" y="1501641"/>
                  </a:lnTo>
                  <a:lnTo>
                    <a:pt x="133123" y="1463356"/>
                  </a:lnTo>
                  <a:lnTo>
                    <a:pt x="110920" y="1423973"/>
                  </a:lnTo>
                  <a:lnTo>
                    <a:pt x="90576" y="1383544"/>
                  </a:lnTo>
                  <a:lnTo>
                    <a:pt x="72143" y="1342120"/>
                  </a:lnTo>
                  <a:lnTo>
                    <a:pt x="55676" y="1299752"/>
                  </a:lnTo>
                  <a:lnTo>
                    <a:pt x="41229" y="1256492"/>
                  </a:lnTo>
                  <a:lnTo>
                    <a:pt x="28857" y="1212392"/>
                  </a:lnTo>
                  <a:lnTo>
                    <a:pt x="18612" y="1167502"/>
                  </a:lnTo>
                  <a:lnTo>
                    <a:pt x="10550" y="1121873"/>
                  </a:lnTo>
                  <a:lnTo>
                    <a:pt x="4725" y="1075559"/>
                  </a:lnTo>
                  <a:lnTo>
                    <a:pt x="1190" y="1028608"/>
                  </a:lnTo>
                  <a:lnTo>
                    <a:pt x="0" y="98107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0319257" y="4232655"/>
            <a:ext cx="1250950" cy="2369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BIE’s</a:t>
            </a:r>
            <a:endParaRPr sz="1800">
              <a:latin typeface="Times New Roman"/>
              <a:cs typeface="Times New Roman"/>
            </a:endParaRPr>
          </a:p>
          <a:p>
            <a:pPr algn="ctr" marL="12700" marR="5080" indent="57150">
              <a:lnSpc>
                <a:spcPct val="100000"/>
              </a:lnSpc>
            </a:pPr>
            <a:r>
              <a:rPr dirty="0" sz="1800" spc="-10">
                <a:latin typeface="Times New Roman"/>
                <a:cs typeface="Times New Roman"/>
              </a:rPr>
              <a:t>mission </a:t>
            </a:r>
            <a:r>
              <a:rPr dirty="0" sz="1800">
                <a:latin typeface="Times New Roman"/>
                <a:cs typeface="Times New Roman"/>
              </a:rPr>
              <a:t>includes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24/7 </a:t>
            </a:r>
            <a:r>
              <a:rPr dirty="0" sz="1800">
                <a:latin typeface="Times New Roman"/>
                <a:cs typeface="Times New Roman"/>
              </a:rPr>
              <a:t>services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at </a:t>
            </a:r>
            <a:r>
              <a:rPr dirty="0" sz="1800" spc="-10">
                <a:latin typeface="Times New Roman"/>
                <a:cs typeface="Times New Roman"/>
              </a:rPr>
              <a:t>various locations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21590">
              <a:lnSpc>
                <a:spcPct val="100000"/>
              </a:lnSpc>
            </a:pPr>
            <a:r>
              <a:rPr dirty="0" sz="2000" spc="-50"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7882" y="1668605"/>
            <a:ext cx="95012" cy="95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2919" y="1668605"/>
            <a:ext cx="95012" cy="950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7956" y="1668605"/>
            <a:ext cx="94996" cy="95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42977" y="1668605"/>
            <a:ext cx="95012" cy="950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28013" y="1668605"/>
            <a:ext cx="63985" cy="950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1327130" y="323850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4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327130" y="72313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327130" y="11269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327130" y="15460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327130" y="1965198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327130" y="2386583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327130" y="2807207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5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1102593" y="6043421"/>
            <a:ext cx="152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58565" y="339089"/>
            <a:ext cx="555942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Tribal</a:t>
            </a:r>
            <a:r>
              <a:rPr dirty="0" spc="-90"/>
              <a:t> </a:t>
            </a:r>
            <a:r>
              <a:rPr dirty="0"/>
              <a:t>Colleges</a:t>
            </a:r>
            <a:r>
              <a:rPr dirty="0" spc="-80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 spc="-10"/>
              <a:t>Universities</a:t>
            </a:r>
          </a:p>
        </p:txBody>
      </p:sp>
      <p:sp>
        <p:nvSpPr>
          <p:cNvPr id="16" name="object 16" descr=""/>
          <p:cNvSpPr/>
          <p:nvPr/>
        </p:nvSpPr>
        <p:spPr>
          <a:xfrm>
            <a:off x="1482725" y="4453889"/>
            <a:ext cx="3762375" cy="883919"/>
          </a:xfrm>
          <a:custGeom>
            <a:avLst/>
            <a:gdLst/>
            <a:ahLst/>
            <a:cxnLst/>
            <a:rect l="l" t="t" r="r" b="b"/>
            <a:pathLst>
              <a:path w="3762375" h="883920">
                <a:moveTo>
                  <a:pt x="3762375" y="0"/>
                </a:moveTo>
                <a:lnTo>
                  <a:pt x="0" y="0"/>
                </a:lnTo>
                <a:lnTo>
                  <a:pt x="0" y="220980"/>
                </a:lnTo>
                <a:lnTo>
                  <a:pt x="0" y="441960"/>
                </a:lnTo>
                <a:lnTo>
                  <a:pt x="0" y="662940"/>
                </a:lnTo>
                <a:lnTo>
                  <a:pt x="0" y="883920"/>
                </a:lnTo>
                <a:lnTo>
                  <a:pt x="3762375" y="883920"/>
                </a:lnTo>
                <a:lnTo>
                  <a:pt x="3762375" y="662940"/>
                </a:lnTo>
                <a:lnTo>
                  <a:pt x="3762375" y="441960"/>
                </a:lnTo>
                <a:lnTo>
                  <a:pt x="3762375" y="220980"/>
                </a:lnTo>
                <a:lnTo>
                  <a:pt x="3762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1479550" y="1517014"/>
          <a:ext cx="4572000" cy="381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2375"/>
                <a:gridCol w="727075"/>
              </a:tblGrid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0" b="1">
                          <a:latin typeface="Times New Roman"/>
                          <a:cs typeface="Times New Roman"/>
                        </a:rPr>
                        <a:t>TCUs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State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Ilisagvik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AK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Tohono</a:t>
                      </a:r>
                      <a:r>
                        <a:rPr dirty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O'odham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AZ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Dine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AZ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Haskell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Indian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Nations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KS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Bay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Mills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Keweenaw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Bay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Ojibwa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Comm.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Saginaw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Chippewa</a:t>
                      </a:r>
                      <a:r>
                        <a:rPr dirty="0" sz="1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Tribal</a:t>
                      </a:r>
                      <a:r>
                        <a:rPr dirty="0" sz="1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Leech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Lake</a:t>
                      </a:r>
                      <a:r>
                        <a:rPr dirty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Tribal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Red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Lake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Nation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White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Earth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Tribal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Comm.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Aaniiih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Nakoda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Blackfeet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Chief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Dull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Knife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Fort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Peck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Little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Big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Horn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Salish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Kootenai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6216650" y="1517014"/>
          <a:ext cx="4723765" cy="4033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3820"/>
                <a:gridCol w="747395"/>
              </a:tblGrid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0" b="1">
                          <a:latin typeface="Times New Roman"/>
                          <a:cs typeface="Times New Roman"/>
                        </a:rPr>
                        <a:t>TCUs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State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Stone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Child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Cankdeska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Cikana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Comm.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Nueta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Hidatsa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Sahnish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Sitting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Bull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Turtle</a:t>
                      </a:r>
                      <a:r>
                        <a:rPr dirty="0" sz="1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Mountain</a:t>
                      </a:r>
                      <a:r>
                        <a:rPr dirty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United</a:t>
                      </a: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Tribes</a:t>
                      </a:r>
                      <a:r>
                        <a:rPr dirty="0" sz="1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Technical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College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(UTTC)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Little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Priest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Tribal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Nebraska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Indian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Southwestern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Indian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Polytechnic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NM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 marL="127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Navajo</a:t>
                      </a:r>
                      <a:r>
                        <a:rPr dirty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Technical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University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(NTU)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NM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College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Muscogee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Nation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OK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Oglala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Lakota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SD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Sinte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Gleska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University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SD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Sisseton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Wahpeton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SD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Northwest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Indian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WA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College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Menominee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Nation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WI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Lac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Courte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Oreilles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College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WI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object 19" descr=""/>
          <p:cNvSpPr txBox="1"/>
          <p:nvPr/>
        </p:nvSpPr>
        <p:spPr>
          <a:xfrm>
            <a:off x="2975101" y="925068"/>
            <a:ext cx="61868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0" i="1">
                <a:solidFill>
                  <a:srgbClr val="211E1F"/>
                </a:solidFill>
                <a:latin typeface="Times New Roman"/>
                <a:cs typeface="Times New Roman"/>
              </a:rPr>
              <a:t>BIE-</a:t>
            </a:r>
            <a:r>
              <a:rPr dirty="0" sz="2800" i="1">
                <a:solidFill>
                  <a:srgbClr val="211E1F"/>
                </a:solidFill>
                <a:latin typeface="Times New Roman"/>
                <a:cs typeface="Times New Roman"/>
              </a:rPr>
              <a:t>funded</a:t>
            </a:r>
            <a:r>
              <a:rPr dirty="0" sz="2800" spc="-15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211E1F"/>
                </a:solidFill>
                <a:latin typeface="Times New Roman"/>
                <a:cs typeface="Times New Roman"/>
              </a:rPr>
              <a:t>TCUs</a:t>
            </a:r>
            <a:r>
              <a:rPr dirty="0" sz="2800" spc="-5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211E1F"/>
                </a:solidFill>
                <a:latin typeface="Times New Roman"/>
                <a:cs typeface="Times New Roman"/>
              </a:rPr>
              <a:t>operate</a:t>
            </a:r>
            <a:r>
              <a:rPr dirty="0" sz="2800" spc="-25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211E1F"/>
                </a:solidFill>
                <a:latin typeface="Times New Roman"/>
                <a:cs typeface="Times New Roman"/>
              </a:rPr>
              <a:t>in</a:t>
            </a:r>
            <a:r>
              <a:rPr dirty="0" sz="2800" spc="-10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211E1F"/>
                </a:solidFill>
                <a:latin typeface="Times New Roman"/>
                <a:cs typeface="Times New Roman"/>
              </a:rPr>
              <a:t>over</a:t>
            </a:r>
            <a:r>
              <a:rPr dirty="0" sz="2800" spc="-15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211E1F"/>
                </a:solidFill>
                <a:latin typeface="Times New Roman"/>
                <a:cs typeface="Times New Roman"/>
              </a:rPr>
              <a:t>15</a:t>
            </a:r>
            <a:r>
              <a:rPr dirty="0" sz="2800" spc="5" i="1">
                <a:solidFill>
                  <a:srgbClr val="211E1F"/>
                </a:solidFill>
                <a:latin typeface="Times New Roman"/>
                <a:cs typeface="Times New Roman"/>
              </a:rPr>
              <a:t> </a:t>
            </a:r>
            <a:r>
              <a:rPr dirty="0" sz="2800" spc="-10" i="1">
                <a:solidFill>
                  <a:srgbClr val="211E1F"/>
                </a:solidFill>
                <a:latin typeface="Times New Roman"/>
                <a:cs typeface="Times New Roman"/>
              </a:rPr>
              <a:t>states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62283" y="6023102"/>
            <a:ext cx="152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BIE-</a:t>
            </a:r>
            <a:r>
              <a:rPr dirty="0"/>
              <a:t>funded Schools and</a:t>
            </a:r>
            <a:r>
              <a:rPr dirty="0" spc="-65"/>
              <a:t> </a:t>
            </a:r>
            <a:r>
              <a:rPr dirty="0" spc="-20"/>
              <a:t>TCUs</a:t>
            </a:r>
            <a:r>
              <a:rPr dirty="0" spc="800"/>
              <a:t> 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388107" y="940308"/>
            <a:ext cx="741807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i="1">
                <a:latin typeface="Times New Roman"/>
                <a:cs typeface="Times New Roman"/>
              </a:rPr>
              <a:t>Safety</a:t>
            </a:r>
            <a:r>
              <a:rPr dirty="0" sz="2800" spc="-4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Coverage</a:t>
            </a:r>
            <a:r>
              <a:rPr dirty="0" sz="2800" spc="-5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Includes</a:t>
            </a:r>
            <a:r>
              <a:rPr dirty="0" sz="2800" spc="-9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A</a:t>
            </a:r>
            <a:r>
              <a:rPr dirty="0" sz="2800" spc="-7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Large</a:t>
            </a:r>
            <a:r>
              <a:rPr dirty="0" sz="2800" spc="-4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Geographic</a:t>
            </a:r>
            <a:r>
              <a:rPr dirty="0" sz="2800" spc="-100" i="1">
                <a:latin typeface="Times New Roman"/>
                <a:cs typeface="Times New Roman"/>
              </a:rPr>
              <a:t> </a:t>
            </a:r>
            <a:r>
              <a:rPr dirty="0" sz="2800" spc="-20" i="1"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455" y="1502664"/>
            <a:ext cx="8369807" cy="48874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934" y="3445206"/>
            <a:ext cx="7916545" cy="3410585"/>
            <a:chOff x="-934" y="3445206"/>
            <a:chExt cx="7916545" cy="3410585"/>
          </a:xfrm>
        </p:grpSpPr>
        <p:sp>
          <p:nvSpPr>
            <p:cNvPr id="3" name="object 3" descr=""/>
            <p:cNvSpPr/>
            <p:nvPr/>
          </p:nvSpPr>
          <p:spPr>
            <a:xfrm>
              <a:off x="-934" y="4639827"/>
              <a:ext cx="3990340" cy="2216150"/>
            </a:xfrm>
            <a:custGeom>
              <a:avLst/>
              <a:gdLst/>
              <a:ahLst/>
              <a:cxnLst/>
              <a:rect l="l" t="t" r="r" b="b"/>
              <a:pathLst>
                <a:path w="3990340" h="2216150">
                  <a:moveTo>
                    <a:pt x="121014" y="0"/>
                  </a:moveTo>
                  <a:lnTo>
                    <a:pt x="0" y="13043"/>
                  </a:lnTo>
                  <a:lnTo>
                    <a:pt x="0" y="2215617"/>
                  </a:lnTo>
                  <a:lnTo>
                    <a:pt x="3989871" y="2215617"/>
                  </a:lnTo>
                  <a:lnTo>
                    <a:pt x="3967948" y="2101015"/>
                  </a:lnTo>
                  <a:lnTo>
                    <a:pt x="3864358" y="1847470"/>
                  </a:lnTo>
                  <a:lnTo>
                    <a:pt x="3622372" y="1590371"/>
                  </a:lnTo>
                  <a:lnTo>
                    <a:pt x="3185258" y="1465108"/>
                  </a:lnTo>
                  <a:lnTo>
                    <a:pt x="3137204" y="1465907"/>
                  </a:lnTo>
                  <a:lnTo>
                    <a:pt x="3091610" y="1470174"/>
                  </a:lnTo>
                  <a:lnTo>
                    <a:pt x="2922179" y="1501720"/>
                  </a:lnTo>
                  <a:lnTo>
                    <a:pt x="2837081" y="1512048"/>
                  </a:lnTo>
                  <a:lnTo>
                    <a:pt x="2792399" y="1512317"/>
                  </a:lnTo>
                  <a:lnTo>
                    <a:pt x="2745518" y="1507978"/>
                  </a:lnTo>
                  <a:lnTo>
                    <a:pt x="2695857" y="1498020"/>
                  </a:lnTo>
                  <a:lnTo>
                    <a:pt x="2642832" y="1481434"/>
                  </a:lnTo>
                  <a:lnTo>
                    <a:pt x="2591487" y="1459254"/>
                  </a:lnTo>
                  <a:lnTo>
                    <a:pt x="2547435" y="1434047"/>
                  </a:lnTo>
                  <a:lnTo>
                    <a:pt x="2509480" y="1406546"/>
                  </a:lnTo>
                  <a:lnTo>
                    <a:pt x="2476427" y="1377488"/>
                  </a:lnTo>
                  <a:lnTo>
                    <a:pt x="2342872" y="1234608"/>
                  </a:lnTo>
                  <a:lnTo>
                    <a:pt x="2314137" y="1211665"/>
                  </a:lnTo>
                  <a:lnTo>
                    <a:pt x="2281938" y="1192318"/>
                  </a:lnTo>
                  <a:lnTo>
                    <a:pt x="2245080" y="1177303"/>
                  </a:lnTo>
                  <a:lnTo>
                    <a:pt x="2202369" y="1167354"/>
                  </a:lnTo>
                  <a:lnTo>
                    <a:pt x="2158287" y="1163841"/>
                  </a:lnTo>
                  <a:lnTo>
                    <a:pt x="2118355" y="1167032"/>
                  </a:lnTo>
                  <a:lnTo>
                    <a:pt x="2081620" y="1175813"/>
                  </a:lnTo>
                  <a:lnTo>
                    <a:pt x="2047127" y="1189072"/>
                  </a:lnTo>
                  <a:lnTo>
                    <a:pt x="1874911" y="1283622"/>
                  </a:lnTo>
                  <a:lnTo>
                    <a:pt x="1833842" y="1300397"/>
                  </a:lnTo>
                  <a:lnTo>
                    <a:pt x="1788337" y="1313864"/>
                  </a:lnTo>
                  <a:lnTo>
                    <a:pt x="1737444" y="1322912"/>
                  </a:lnTo>
                  <a:lnTo>
                    <a:pt x="1680209" y="1326429"/>
                  </a:lnTo>
                  <a:lnTo>
                    <a:pt x="1634419" y="1324857"/>
                  </a:lnTo>
                  <a:lnTo>
                    <a:pt x="1588130" y="1319616"/>
                  </a:lnTo>
                  <a:lnTo>
                    <a:pt x="1541792" y="1310774"/>
                  </a:lnTo>
                  <a:lnTo>
                    <a:pt x="1495858" y="1298396"/>
                  </a:lnTo>
                  <a:lnTo>
                    <a:pt x="1450779" y="1282551"/>
                  </a:lnTo>
                  <a:lnTo>
                    <a:pt x="1407005" y="1263305"/>
                  </a:lnTo>
                  <a:lnTo>
                    <a:pt x="1364987" y="1240725"/>
                  </a:lnTo>
                  <a:lnTo>
                    <a:pt x="1325177" y="1214879"/>
                  </a:lnTo>
                  <a:lnTo>
                    <a:pt x="1288025" y="1185833"/>
                  </a:lnTo>
                  <a:lnTo>
                    <a:pt x="1253983" y="1153654"/>
                  </a:lnTo>
                  <a:lnTo>
                    <a:pt x="1223502" y="1118409"/>
                  </a:lnTo>
                  <a:lnTo>
                    <a:pt x="1196878" y="1079155"/>
                  </a:lnTo>
                  <a:lnTo>
                    <a:pt x="1174960" y="1036911"/>
                  </a:lnTo>
                  <a:lnTo>
                    <a:pt x="1157106" y="992199"/>
                  </a:lnTo>
                  <a:lnTo>
                    <a:pt x="1131013" y="897453"/>
                  </a:lnTo>
                  <a:lnTo>
                    <a:pt x="1083372" y="608174"/>
                  </a:lnTo>
                  <a:lnTo>
                    <a:pt x="1060558" y="523966"/>
                  </a:lnTo>
                  <a:lnTo>
                    <a:pt x="1044957" y="486498"/>
                  </a:lnTo>
                  <a:lnTo>
                    <a:pt x="754901" y="151457"/>
                  </a:lnTo>
                  <a:lnTo>
                    <a:pt x="409784" y="17714"/>
                  </a:lnTo>
                  <a:lnTo>
                    <a:pt x="121014" y="0"/>
                  </a:lnTo>
                  <a:close/>
                </a:path>
              </a:pathLst>
            </a:custGeom>
            <a:solidFill>
              <a:srgbClr val="E66E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45206"/>
              <a:ext cx="240456" cy="29702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542753"/>
              <a:ext cx="1285875" cy="3173730"/>
            </a:xfrm>
            <a:custGeom>
              <a:avLst/>
              <a:gdLst/>
              <a:ahLst/>
              <a:cxnLst/>
              <a:rect l="l" t="t" r="r" b="b"/>
              <a:pathLst>
                <a:path w="1285875" h="3173729">
                  <a:moveTo>
                    <a:pt x="357251" y="13462"/>
                  </a:moveTo>
                  <a:lnTo>
                    <a:pt x="330492" y="0"/>
                  </a:lnTo>
                  <a:lnTo>
                    <a:pt x="0" y="330542"/>
                  </a:lnTo>
                  <a:lnTo>
                    <a:pt x="0" y="370763"/>
                  </a:lnTo>
                  <a:lnTo>
                    <a:pt x="357251" y="13462"/>
                  </a:lnTo>
                  <a:close/>
                </a:path>
                <a:path w="1285875" h="3173729">
                  <a:moveTo>
                    <a:pt x="466953" y="75057"/>
                  </a:moveTo>
                  <a:lnTo>
                    <a:pt x="441807" y="59855"/>
                  </a:lnTo>
                  <a:lnTo>
                    <a:pt x="0" y="501738"/>
                  </a:lnTo>
                  <a:lnTo>
                    <a:pt x="0" y="542086"/>
                  </a:lnTo>
                  <a:lnTo>
                    <a:pt x="466953" y="75057"/>
                  </a:lnTo>
                  <a:close/>
                </a:path>
                <a:path w="1285875" h="3173729">
                  <a:moveTo>
                    <a:pt x="569976" y="143306"/>
                  </a:moveTo>
                  <a:lnTo>
                    <a:pt x="546341" y="126530"/>
                  </a:lnTo>
                  <a:lnTo>
                    <a:pt x="0" y="672947"/>
                  </a:lnTo>
                  <a:lnTo>
                    <a:pt x="0" y="713371"/>
                  </a:lnTo>
                  <a:lnTo>
                    <a:pt x="569976" y="143306"/>
                  </a:lnTo>
                  <a:close/>
                </a:path>
                <a:path w="1285875" h="3173729">
                  <a:moveTo>
                    <a:pt x="666686" y="217741"/>
                  </a:moveTo>
                  <a:lnTo>
                    <a:pt x="644486" y="199682"/>
                  </a:lnTo>
                  <a:lnTo>
                    <a:pt x="0" y="844270"/>
                  </a:lnTo>
                  <a:lnTo>
                    <a:pt x="0" y="884567"/>
                  </a:lnTo>
                  <a:lnTo>
                    <a:pt x="666686" y="217741"/>
                  </a:lnTo>
                  <a:close/>
                </a:path>
                <a:path w="1285875" h="3173729">
                  <a:moveTo>
                    <a:pt x="757313" y="298500"/>
                  </a:moveTo>
                  <a:lnTo>
                    <a:pt x="736473" y="279019"/>
                  </a:lnTo>
                  <a:lnTo>
                    <a:pt x="0" y="1015606"/>
                  </a:lnTo>
                  <a:lnTo>
                    <a:pt x="0" y="1055916"/>
                  </a:lnTo>
                  <a:lnTo>
                    <a:pt x="757313" y="298500"/>
                  </a:lnTo>
                  <a:close/>
                </a:path>
                <a:path w="1285875" h="3173729">
                  <a:moveTo>
                    <a:pt x="841883" y="385114"/>
                  </a:moveTo>
                  <a:lnTo>
                    <a:pt x="822490" y="364210"/>
                  </a:lnTo>
                  <a:lnTo>
                    <a:pt x="0" y="1186827"/>
                  </a:lnTo>
                  <a:lnTo>
                    <a:pt x="0" y="1227137"/>
                  </a:lnTo>
                  <a:lnTo>
                    <a:pt x="841883" y="385114"/>
                  </a:lnTo>
                  <a:close/>
                </a:path>
                <a:path w="1285875" h="3173729">
                  <a:moveTo>
                    <a:pt x="920432" y="477913"/>
                  </a:moveTo>
                  <a:lnTo>
                    <a:pt x="902563" y="455422"/>
                  </a:lnTo>
                  <a:lnTo>
                    <a:pt x="0" y="1358125"/>
                  </a:lnTo>
                  <a:lnTo>
                    <a:pt x="0" y="1398460"/>
                  </a:lnTo>
                  <a:lnTo>
                    <a:pt x="920432" y="477913"/>
                  </a:lnTo>
                  <a:close/>
                </a:path>
                <a:path w="1285875" h="3173729">
                  <a:moveTo>
                    <a:pt x="992809" y="576719"/>
                  </a:moveTo>
                  <a:lnTo>
                    <a:pt x="976388" y="552805"/>
                  </a:lnTo>
                  <a:lnTo>
                    <a:pt x="0" y="1529359"/>
                  </a:lnTo>
                  <a:lnTo>
                    <a:pt x="0" y="1569681"/>
                  </a:lnTo>
                  <a:lnTo>
                    <a:pt x="992809" y="576719"/>
                  </a:lnTo>
                  <a:close/>
                </a:path>
                <a:path w="1285875" h="3173729">
                  <a:moveTo>
                    <a:pt x="1058760" y="682028"/>
                  </a:moveTo>
                  <a:lnTo>
                    <a:pt x="1043863" y="656691"/>
                  </a:lnTo>
                  <a:lnTo>
                    <a:pt x="0" y="1700682"/>
                  </a:lnTo>
                  <a:lnTo>
                    <a:pt x="0" y="1740954"/>
                  </a:lnTo>
                  <a:lnTo>
                    <a:pt x="1058760" y="682028"/>
                  </a:lnTo>
                  <a:close/>
                </a:path>
                <a:path w="1285875" h="3173729">
                  <a:moveTo>
                    <a:pt x="1099654" y="2313521"/>
                  </a:moveTo>
                  <a:lnTo>
                    <a:pt x="354571" y="3058718"/>
                  </a:lnTo>
                  <a:lnTo>
                    <a:pt x="443763" y="3009823"/>
                  </a:lnTo>
                  <a:lnTo>
                    <a:pt x="1050772" y="2402713"/>
                  </a:lnTo>
                  <a:lnTo>
                    <a:pt x="1099654" y="2313521"/>
                  </a:lnTo>
                  <a:close/>
                </a:path>
                <a:path w="1285875" h="3173729">
                  <a:moveTo>
                    <a:pt x="1117917" y="794131"/>
                  </a:moveTo>
                  <a:lnTo>
                    <a:pt x="1104646" y="767054"/>
                  </a:lnTo>
                  <a:lnTo>
                    <a:pt x="0" y="1871891"/>
                  </a:lnTo>
                  <a:lnTo>
                    <a:pt x="0" y="1912226"/>
                  </a:lnTo>
                  <a:lnTo>
                    <a:pt x="1117917" y="794131"/>
                  </a:lnTo>
                  <a:close/>
                </a:path>
                <a:path w="1285875" h="3173729">
                  <a:moveTo>
                    <a:pt x="1169784" y="913536"/>
                  </a:moveTo>
                  <a:lnTo>
                    <a:pt x="1158303" y="884707"/>
                  </a:lnTo>
                  <a:lnTo>
                    <a:pt x="0" y="2043188"/>
                  </a:lnTo>
                  <a:lnTo>
                    <a:pt x="0" y="2083498"/>
                  </a:lnTo>
                  <a:lnTo>
                    <a:pt x="1169784" y="913536"/>
                  </a:lnTo>
                  <a:close/>
                </a:path>
                <a:path w="1285875" h="3173729">
                  <a:moveTo>
                    <a:pt x="1213739" y="1040853"/>
                  </a:moveTo>
                  <a:lnTo>
                    <a:pt x="1204201" y="1010132"/>
                  </a:lnTo>
                  <a:lnTo>
                    <a:pt x="0" y="2214486"/>
                  </a:lnTo>
                  <a:lnTo>
                    <a:pt x="0" y="2254770"/>
                  </a:lnTo>
                  <a:lnTo>
                    <a:pt x="1213739" y="1040853"/>
                  </a:lnTo>
                  <a:close/>
                </a:path>
                <a:path w="1285875" h="3173729">
                  <a:moveTo>
                    <a:pt x="1214526" y="2027326"/>
                  </a:moveTo>
                  <a:lnTo>
                    <a:pt x="68440" y="3173603"/>
                  </a:lnTo>
                  <a:lnTo>
                    <a:pt x="127749" y="3154603"/>
                  </a:lnTo>
                  <a:lnTo>
                    <a:pt x="1195527" y="2086648"/>
                  </a:lnTo>
                  <a:lnTo>
                    <a:pt x="1214526" y="2027326"/>
                  </a:lnTo>
                  <a:close/>
                </a:path>
                <a:path w="1285875" h="3173729">
                  <a:moveTo>
                    <a:pt x="1248714" y="1177188"/>
                  </a:moveTo>
                  <a:lnTo>
                    <a:pt x="1241310" y="1144257"/>
                  </a:lnTo>
                  <a:lnTo>
                    <a:pt x="0" y="2385745"/>
                  </a:lnTo>
                  <a:lnTo>
                    <a:pt x="0" y="2426055"/>
                  </a:lnTo>
                  <a:lnTo>
                    <a:pt x="1248714" y="1177188"/>
                  </a:lnTo>
                  <a:close/>
                </a:path>
                <a:path w="1285875" h="3173729">
                  <a:moveTo>
                    <a:pt x="1265059" y="1805546"/>
                  </a:moveTo>
                  <a:lnTo>
                    <a:pt x="0" y="3070809"/>
                  </a:lnTo>
                  <a:lnTo>
                    <a:pt x="0" y="3111106"/>
                  </a:lnTo>
                  <a:lnTo>
                    <a:pt x="1256626" y="1854288"/>
                  </a:lnTo>
                  <a:lnTo>
                    <a:pt x="1265059" y="1805546"/>
                  </a:lnTo>
                  <a:close/>
                </a:path>
                <a:path w="1285875" h="3173729">
                  <a:moveTo>
                    <a:pt x="1273378" y="1323657"/>
                  </a:moveTo>
                  <a:lnTo>
                    <a:pt x="1268641" y="1288199"/>
                  </a:lnTo>
                  <a:lnTo>
                    <a:pt x="0" y="2557005"/>
                  </a:lnTo>
                  <a:lnTo>
                    <a:pt x="0" y="2597277"/>
                  </a:lnTo>
                  <a:lnTo>
                    <a:pt x="1273378" y="1323657"/>
                  </a:lnTo>
                  <a:close/>
                </a:path>
                <a:path w="1285875" h="3173729">
                  <a:moveTo>
                    <a:pt x="1284668" y="1614716"/>
                  </a:moveTo>
                  <a:lnTo>
                    <a:pt x="0" y="2899549"/>
                  </a:lnTo>
                  <a:lnTo>
                    <a:pt x="0" y="2939834"/>
                  </a:lnTo>
                  <a:lnTo>
                    <a:pt x="1282179" y="1657464"/>
                  </a:lnTo>
                  <a:lnTo>
                    <a:pt x="1284668" y="1614716"/>
                  </a:lnTo>
                  <a:close/>
                </a:path>
                <a:path w="1285875" h="3173729">
                  <a:moveTo>
                    <a:pt x="1285621" y="1482801"/>
                  </a:moveTo>
                  <a:lnTo>
                    <a:pt x="1284020" y="1444015"/>
                  </a:lnTo>
                  <a:lnTo>
                    <a:pt x="0" y="2728252"/>
                  </a:lnTo>
                  <a:lnTo>
                    <a:pt x="0" y="2768574"/>
                  </a:lnTo>
                  <a:lnTo>
                    <a:pt x="1285621" y="1482801"/>
                  </a:lnTo>
                  <a:close/>
                </a:path>
              </a:pathLst>
            </a:custGeom>
            <a:solidFill>
              <a:srgbClr val="0084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68145" y="6176772"/>
              <a:ext cx="6747509" cy="0"/>
            </a:xfrm>
            <a:custGeom>
              <a:avLst/>
              <a:gdLst/>
              <a:ahLst/>
              <a:cxnLst/>
              <a:rect l="l" t="t" r="r" b="b"/>
              <a:pathLst>
                <a:path w="6747509" h="0">
                  <a:moveTo>
                    <a:pt x="6747383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FFCC55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39" y="4985003"/>
              <a:ext cx="1371599" cy="1371600"/>
            </a:xfrm>
            <a:prstGeom prst="rect">
              <a:avLst/>
            </a:prstGeom>
          </p:spPr>
        </p:pic>
      </p:grpSp>
      <p:sp>
        <p:nvSpPr>
          <p:cNvPr id="8" name="object 8" descr=""/>
          <p:cNvSpPr/>
          <p:nvPr/>
        </p:nvSpPr>
        <p:spPr>
          <a:xfrm>
            <a:off x="10132762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800" y="0"/>
                </a:moveTo>
                <a:lnTo>
                  <a:pt x="1219" y="0"/>
                </a:lnTo>
                <a:lnTo>
                  <a:pt x="0" y="6024"/>
                </a:lnTo>
                <a:lnTo>
                  <a:pt x="3733" y="24535"/>
                </a:lnTo>
                <a:lnTo>
                  <a:pt x="13915" y="39631"/>
                </a:lnTo>
                <a:lnTo>
                  <a:pt x="29016" y="49799"/>
                </a:lnTo>
                <a:lnTo>
                  <a:pt x="47506" y="53525"/>
                </a:lnTo>
                <a:lnTo>
                  <a:pt x="65997" y="49799"/>
                </a:lnTo>
                <a:lnTo>
                  <a:pt x="81100" y="39631"/>
                </a:lnTo>
                <a:lnTo>
                  <a:pt x="91285" y="24535"/>
                </a:lnTo>
                <a:lnTo>
                  <a:pt x="95020" y="6024"/>
                </a:lnTo>
                <a:lnTo>
                  <a:pt x="93800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417807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4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4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702844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4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0987881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272918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2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92" y="49799"/>
                </a:lnTo>
                <a:lnTo>
                  <a:pt x="81093" y="39631"/>
                </a:lnTo>
                <a:lnTo>
                  <a:pt x="91277" y="24535"/>
                </a:lnTo>
                <a:lnTo>
                  <a:pt x="95012" y="6025"/>
                </a:lnTo>
                <a:lnTo>
                  <a:pt x="93792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557954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77" y="0"/>
                </a:moveTo>
                <a:lnTo>
                  <a:pt x="1219" y="0"/>
                </a:lnTo>
                <a:lnTo>
                  <a:pt x="0" y="6025"/>
                </a:lnTo>
                <a:lnTo>
                  <a:pt x="3732" y="24535"/>
                </a:lnTo>
                <a:lnTo>
                  <a:pt x="13913" y="39631"/>
                </a:lnTo>
                <a:lnTo>
                  <a:pt x="29013" y="49799"/>
                </a:lnTo>
                <a:lnTo>
                  <a:pt x="47506" y="53525"/>
                </a:lnTo>
                <a:lnTo>
                  <a:pt x="65989" y="49799"/>
                </a:lnTo>
                <a:lnTo>
                  <a:pt x="81085" y="39631"/>
                </a:lnTo>
                <a:lnTo>
                  <a:pt x="91263" y="24535"/>
                </a:lnTo>
                <a:lnTo>
                  <a:pt x="94996" y="6025"/>
                </a:lnTo>
                <a:lnTo>
                  <a:pt x="93777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842976" y="0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93794" y="0"/>
                </a:moveTo>
                <a:lnTo>
                  <a:pt x="1217" y="0"/>
                </a:lnTo>
                <a:lnTo>
                  <a:pt x="0" y="6025"/>
                </a:lnTo>
                <a:lnTo>
                  <a:pt x="3726" y="24535"/>
                </a:lnTo>
                <a:lnTo>
                  <a:pt x="13895" y="39631"/>
                </a:lnTo>
                <a:lnTo>
                  <a:pt x="28993" y="49799"/>
                </a:lnTo>
                <a:lnTo>
                  <a:pt x="47506" y="53525"/>
                </a:lnTo>
                <a:lnTo>
                  <a:pt x="66018" y="49799"/>
                </a:lnTo>
                <a:lnTo>
                  <a:pt x="81116" y="39631"/>
                </a:lnTo>
                <a:lnTo>
                  <a:pt x="91286" y="24535"/>
                </a:lnTo>
                <a:lnTo>
                  <a:pt x="95012" y="6025"/>
                </a:lnTo>
                <a:lnTo>
                  <a:pt x="93794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2128013" y="0"/>
            <a:ext cx="64135" cy="53975"/>
          </a:xfrm>
          <a:custGeom>
            <a:avLst/>
            <a:gdLst/>
            <a:ahLst/>
            <a:cxnLst/>
            <a:rect l="l" t="t" r="r" b="b"/>
            <a:pathLst>
              <a:path w="64134" h="53975">
                <a:moveTo>
                  <a:pt x="63986" y="0"/>
                </a:moveTo>
                <a:lnTo>
                  <a:pt x="1217" y="0"/>
                </a:lnTo>
                <a:lnTo>
                  <a:pt x="0" y="6025"/>
                </a:lnTo>
                <a:lnTo>
                  <a:pt x="3726" y="24535"/>
                </a:lnTo>
                <a:lnTo>
                  <a:pt x="13895" y="39631"/>
                </a:lnTo>
                <a:lnTo>
                  <a:pt x="28993" y="49799"/>
                </a:lnTo>
                <a:lnTo>
                  <a:pt x="47506" y="53525"/>
                </a:lnTo>
                <a:lnTo>
                  <a:pt x="63986" y="50208"/>
                </a:lnTo>
                <a:lnTo>
                  <a:pt x="63986" y="0"/>
                </a:lnTo>
                <a:close/>
              </a:path>
            </a:pathLst>
          </a:custGeom>
          <a:solidFill>
            <a:srgbClr val="E49F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32763" y="243589"/>
            <a:ext cx="95020" cy="9500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17808" y="243589"/>
            <a:ext cx="95012" cy="9500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02845" y="243589"/>
            <a:ext cx="95012" cy="95000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87882" y="243589"/>
            <a:ext cx="95012" cy="95000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72918" y="243589"/>
            <a:ext cx="95012" cy="9500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57955" y="243590"/>
            <a:ext cx="94996" cy="9500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243590"/>
            <a:ext cx="95012" cy="9500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243589"/>
            <a:ext cx="63986" cy="95000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32763" y="528591"/>
            <a:ext cx="95020" cy="95000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2845" y="528591"/>
            <a:ext cx="95012" cy="95000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17808" y="528591"/>
            <a:ext cx="95012" cy="95000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87882" y="528591"/>
            <a:ext cx="95012" cy="95000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72918" y="528591"/>
            <a:ext cx="95012" cy="95000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528591"/>
            <a:ext cx="95012" cy="95000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557955" y="528591"/>
            <a:ext cx="94996" cy="95000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528591"/>
            <a:ext cx="63986" cy="95000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32763" y="813593"/>
            <a:ext cx="95020" cy="95000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17808" y="813593"/>
            <a:ext cx="95012" cy="95000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02845" y="813593"/>
            <a:ext cx="95012" cy="95000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987882" y="813593"/>
            <a:ext cx="95012" cy="95000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72918" y="813593"/>
            <a:ext cx="95012" cy="95000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557955" y="813593"/>
            <a:ext cx="94996" cy="95000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813593"/>
            <a:ext cx="95012" cy="95000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813593"/>
            <a:ext cx="63985" cy="95000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17808" y="1098595"/>
            <a:ext cx="95012" cy="95000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02845" y="1098595"/>
            <a:ext cx="95012" cy="95000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987882" y="1098595"/>
            <a:ext cx="95012" cy="95000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557955" y="1098595"/>
            <a:ext cx="94996" cy="95000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272918" y="1098595"/>
            <a:ext cx="95012" cy="95000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2977" y="1098595"/>
            <a:ext cx="95012" cy="95000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8013" y="1098595"/>
            <a:ext cx="63985" cy="95000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417808" y="1383597"/>
            <a:ext cx="95012" cy="95000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702845" y="1383597"/>
            <a:ext cx="95012" cy="95000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987882" y="1383597"/>
            <a:ext cx="95012" cy="95000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272919" y="1383597"/>
            <a:ext cx="95012" cy="95000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557956" y="1383597"/>
            <a:ext cx="94996" cy="95000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842977" y="1383597"/>
            <a:ext cx="95012" cy="95000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128013" y="1383597"/>
            <a:ext cx="63985" cy="95000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417809" y="1668605"/>
            <a:ext cx="95012" cy="95000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987882" y="1668605"/>
            <a:ext cx="95012" cy="95000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702845" y="1668605"/>
            <a:ext cx="95012" cy="95000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272919" y="1668605"/>
            <a:ext cx="95012" cy="95000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557956" y="1668605"/>
            <a:ext cx="94996" cy="95000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842977" y="1668605"/>
            <a:ext cx="95012" cy="95000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128013" y="1668605"/>
            <a:ext cx="63985" cy="95000"/>
          </a:xfrm>
          <a:prstGeom prst="rect">
            <a:avLst/>
          </a:prstGeom>
        </p:spPr>
      </p:pic>
      <p:sp>
        <p:nvSpPr>
          <p:cNvPr id="61" name="object 61" descr=""/>
          <p:cNvSpPr/>
          <p:nvPr/>
        </p:nvSpPr>
        <p:spPr>
          <a:xfrm>
            <a:off x="11327130" y="323850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4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1327130" y="72313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11327130" y="11269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1327130" y="15460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11327130" y="1965198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11327130" y="2386583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11327130" y="2807207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5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 txBox="1"/>
          <p:nvPr/>
        </p:nvSpPr>
        <p:spPr>
          <a:xfrm>
            <a:off x="11082273" y="5832347"/>
            <a:ext cx="1524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2557779" y="282194"/>
            <a:ext cx="7204709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BIE</a:t>
            </a:r>
            <a:r>
              <a:rPr dirty="0" spc="-55"/>
              <a:t> </a:t>
            </a:r>
            <a:r>
              <a:rPr dirty="0"/>
              <a:t>School</a:t>
            </a:r>
            <a:r>
              <a:rPr dirty="0" spc="-60"/>
              <a:t> </a:t>
            </a:r>
            <a:r>
              <a:rPr dirty="0"/>
              <a:t>Resource</a:t>
            </a:r>
            <a:r>
              <a:rPr dirty="0" spc="-40"/>
              <a:t> </a:t>
            </a:r>
            <a:r>
              <a:rPr dirty="0"/>
              <a:t>Officer</a:t>
            </a:r>
            <a:r>
              <a:rPr dirty="0" spc="-114"/>
              <a:t> </a:t>
            </a:r>
            <a:r>
              <a:rPr dirty="0"/>
              <a:t>Needs</a:t>
            </a:r>
            <a:r>
              <a:rPr dirty="0" spc="-35"/>
              <a:t> </a:t>
            </a:r>
            <a:r>
              <a:rPr dirty="0"/>
              <a:t>-</a:t>
            </a:r>
            <a:r>
              <a:rPr dirty="0" spc="-65"/>
              <a:t> </a:t>
            </a:r>
            <a:r>
              <a:rPr dirty="0" spc="-25"/>
              <a:t>412</a:t>
            </a:r>
            <a:r>
              <a:rPr dirty="0" spc="800"/>
              <a:t> </a:t>
            </a:r>
          </a:p>
        </p:txBody>
      </p:sp>
      <p:graphicFrame>
        <p:nvGraphicFramePr>
          <p:cNvPr id="70" name="object 70" descr=""/>
          <p:cNvGraphicFramePr>
            <a:graphicFrameLocks noGrp="1"/>
          </p:cNvGraphicFramePr>
          <p:nvPr/>
        </p:nvGraphicFramePr>
        <p:xfrm>
          <a:off x="2073275" y="921003"/>
          <a:ext cx="8321675" cy="2061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9025"/>
                <a:gridCol w="1419225"/>
                <a:gridCol w="2158365"/>
                <a:gridCol w="1031875"/>
              </a:tblGrid>
              <a:tr h="373380">
                <a:tc gridSpan="4">
                  <a:txBody>
                    <a:bodyPr/>
                    <a:lstStyle/>
                    <a:p>
                      <a:pPr algn="ctr" marL="635">
                        <a:lnSpc>
                          <a:spcPts val="2840"/>
                        </a:lnSpc>
                      </a:pPr>
                      <a:r>
                        <a:rPr dirty="0" sz="2400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Elementary</a:t>
                      </a:r>
                      <a:r>
                        <a:rPr dirty="0" sz="2400" spc="-35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2400" spc="-10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Secondary</a:t>
                      </a:r>
                      <a:r>
                        <a:rPr dirty="0" sz="2400" spc="-15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0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Schools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15"/>
                        </a:spcBef>
                      </a:pPr>
                      <a:r>
                        <a:rPr dirty="0" sz="1800" spc="-10" b="1" i="1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15"/>
                        </a:spcBef>
                      </a:pPr>
                      <a:r>
                        <a:rPr dirty="0" sz="1800" spc="-10" b="1" i="1">
                          <a:latin typeface="Times New Roman"/>
                          <a:cs typeface="Times New Roman"/>
                        </a:rPr>
                        <a:t>Count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15"/>
                        </a:spcBef>
                      </a:pPr>
                      <a:r>
                        <a:rPr dirty="0" sz="1800" spc="-25" b="1" i="1">
                          <a:latin typeface="Times New Roman"/>
                          <a:cs typeface="Times New Roman"/>
                        </a:rPr>
                        <a:t>SRO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2100"/>
                        </a:lnSpc>
                        <a:spcBef>
                          <a:spcPts val="15"/>
                        </a:spcBef>
                      </a:pPr>
                      <a:r>
                        <a:rPr dirty="0" sz="1800" spc="-20" b="1" i="1">
                          <a:latin typeface="Times New Roman"/>
                          <a:cs typeface="Times New Roman"/>
                        </a:rPr>
                        <a:t>SROs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121920">
                        <a:lnSpc>
                          <a:spcPts val="2100"/>
                        </a:lnSpc>
                        <a:spcBef>
                          <a:spcPts val="1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Day</a:t>
                      </a:r>
                      <a:r>
                        <a:rPr dirty="0" sz="18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Schools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15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118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ts val="2100"/>
                        </a:lnSpc>
                        <a:spcBef>
                          <a:spcPts val="1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EACH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2100"/>
                        </a:lnSpc>
                        <a:spcBef>
                          <a:spcPts val="15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118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12192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Dormitories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EACH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42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12192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Residential</a:t>
                      </a:r>
                      <a:r>
                        <a:rPr dirty="0" sz="18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Schools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44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EACH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132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12192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Off-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Reservation</a:t>
                      </a:r>
                      <a:r>
                        <a:rPr dirty="0" sz="1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Boarding</a:t>
                      </a:r>
                      <a:r>
                        <a:rPr dirty="0" sz="1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Schools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EACH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21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 gridSpan="3">
                  <a:txBody>
                    <a:bodyPr/>
                    <a:lstStyle/>
                    <a:p>
                      <a:pPr marL="17907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Elementary</a:t>
                      </a:r>
                      <a:r>
                        <a:rPr dirty="0" sz="18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8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Secondary</a:t>
                      </a:r>
                      <a:r>
                        <a:rPr dirty="0" sz="18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 b="1">
                          <a:latin typeface="Times New Roman"/>
                          <a:cs typeface="Times New Roman"/>
                        </a:rPr>
                        <a:t>SROs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5" b="1">
                          <a:latin typeface="Times New Roman"/>
                          <a:cs typeface="Times New Roman"/>
                        </a:rPr>
                        <a:t>313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" name="object 71" descr=""/>
          <p:cNvSpPr/>
          <p:nvPr/>
        </p:nvSpPr>
        <p:spPr>
          <a:xfrm>
            <a:off x="2076450" y="4642992"/>
            <a:ext cx="6787515" cy="281940"/>
          </a:xfrm>
          <a:custGeom>
            <a:avLst/>
            <a:gdLst/>
            <a:ahLst/>
            <a:cxnLst/>
            <a:rect l="l" t="t" r="r" b="b"/>
            <a:pathLst>
              <a:path w="6787515" h="281939">
                <a:moveTo>
                  <a:pt x="6787007" y="0"/>
                </a:moveTo>
                <a:lnTo>
                  <a:pt x="0" y="0"/>
                </a:lnTo>
                <a:lnTo>
                  <a:pt x="0" y="281939"/>
                </a:lnTo>
                <a:lnTo>
                  <a:pt x="6787007" y="281939"/>
                </a:lnTo>
                <a:lnTo>
                  <a:pt x="67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2" name="object 72" descr=""/>
          <p:cNvGraphicFramePr>
            <a:graphicFrameLocks noGrp="1"/>
          </p:cNvGraphicFramePr>
          <p:nvPr/>
        </p:nvGraphicFramePr>
        <p:xfrm>
          <a:off x="2073275" y="3138677"/>
          <a:ext cx="8369300" cy="1780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7570"/>
                <a:gridCol w="1336675"/>
                <a:gridCol w="2032635"/>
                <a:gridCol w="1499234"/>
              </a:tblGrid>
              <a:tr h="373380">
                <a:tc gridSpan="4"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Post </a:t>
                      </a:r>
                      <a:r>
                        <a:rPr dirty="0" sz="2400" spc="-10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Secondary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1305">
                <a:tc>
                  <a:txBody>
                    <a:bodyPr/>
                    <a:lstStyle/>
                    <a:p>
                      <a:pPr algn="ctr" marL="127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10" b="1" i="1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10" b="1" i="1">
                          <a:latin typeface="Times New Roman"/>
                          <a:cs typeface="Times New Roman"/>
                        </a:rPr>
                        <a:t>Count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5" b="1" i="1">
                          <a:latin typeface="Times New Roman"/>
                          <a:cs typeface="Times New Roman"/>
                        </a:rPr>
                        <a:t>SRO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0" b="1" i="1">
                          <a:latin typeface="Times New Roman"/>
                          <a:cs typeface="Times New Roman"/>
                        </a:rPr>
                        <a:t>SROs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12192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BIE-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Operated</a:t>
                      </a:r>
                      <a:r>
                        <a:rPr dirty="0" sz="18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Post-Secondary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82295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EACH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6385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11811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Tribal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Colleges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Universities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29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82295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EACH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987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87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11811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Tribal</a:t>
                      </a:r>
                      <a:r>
                        <a:rPr dirty="0" sz="18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Technical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Colleges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82295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EACH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4417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 gridSpan="3">
                  <a:txBody>
                    <a:bodyPr/>
                    <a:lstStyle/>
                    <a:p>
                      <a:pPr marL="12192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Post-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Secondary</a:t>
                      </a:r>
                      <a:r>
                        <a:rPr dirty="0" sz="18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 b="1">
                          <a:latin typeface="Times New Roman"/>
                          <a:cs typeface="Times New Roman"/>
                        </a:rPr>
                        <a:t>SROs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3114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dirty="0" sz="1800" spc="-25" b="1">
                          <a:latin typeface="Times New Roman"/>
                          <a:cs typeface="Times New Roman"/>
                        </a:rPr>
                        <a:t>99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3" name="object 73" descr=""/>
          <p:cNvSpPr/>
          <p:nvPr/>
        </p:nvSpPr>
        <p:spPr>
          <a:xfrm>
            <a:off x="2076450" y="5077459"/>
            <a:ext cx="8286750" cy="373380"/>
          </a:xfrm>
          <a:custGeom>
            <a:avLst/>
            <a:gdLst/>
            <a:ahLst/>
            <a:cxnLst/>
            <a:rect l="l" t="t" r="r" b="b"/>
            <a:pathLst>
              <a:path w="8286750" h="373379">
                <a:moveTo>
                  <a:pt x="8286750" y="0"/>
                </a:moveTo>
                <a:lnTo>
                  <a:pt x="0" y="0"/>
                </a:lnTo>
                <a:lnTo>
                  <a:pt x="0" y="373379"/>
                </a:lnTo>
                <a:lnTo>
                  <a:pt x="8286750" y="373379"/>
                </a:lnTo>
                <a:lnTo>
                  <a:pt x="8286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4" name="object 74" descr=""/>
          <p:cNvGraphicFramePr>
            <a:graphicFrameLocks noGrp="1"/>
          </p:cNvGraphicFramePr>
          <p:nvPr/>
        </p:nvGraphicFramePr>
        <p:xfrm>
          <a:off x="2073275" y="5074284"/>
          <a:ext cx="8369300" cy="732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1170"/>
                <a:gridCol w="1465579"/>
              </a:tblGrid>
              <a:tr h="372745">
                <a:tc gridSpan="2"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25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2400" spc="-114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0" b="1" i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Requirement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0045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0" b="1" i="1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800" spc="-3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 i="1">
                          <a:latin typeface="Times New Roman"/>
                          <a:cs typeface="Times New Roman"/>
                        </a:rPr>
                        <a:t>BIE</a:t>
                      </a:r>
                      <a:r>
                        <a:rPr dirty="0" sz="1800" spc="-4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 i="1">
                          <a:latin typeface="Times New Roman"/>
                          <a:cs typeface="Times New Roman"/>
                        </a:rPr>
                        <a:t>School</a:t>
                      </a:r>
                      <a:r>
                        <a:rPr dirty="0" sz="1800" spc="-3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 i="1">
                          <a:latin typeface="Times New Roman"/>
                          <a:cs typeface="Times New Roman"/>
                        </a:rPr>
                        <a:t>Resource</a:t>
                      </a:r>
                      <a:r>
                        <a:rPr dirty="0" sz="1800" spc="-3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 i="1">
                          <a:latin typeface="Times New Roman"/>
                          <a:cs typeface="Times New Roman"/>
                        </a:rPr>
                        <a:t>Officers</a:t>
                      </a:r>
                      <a:r>
                        <a:rPr dirty="0" sz="1800" spc="-3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 b="1" i="1">
                          <a:latin typeface="Times New Roman"/>
                          <a:cs typeface="Times New Roman"/>
                        </a:rPr>
                        <a:t>Request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5" b="1" i="1">
                          <a:latin typeface="Times New Roman"/>
                          <a:cs typeface="Times New Roman"/>
                        </a:rPr>
                        <a:t>412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2763" y="1668605"/>
            <a:ext cx="95020" cy="95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7809" y="1668605"/>
            <a:ext cx="95012" cy="950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87882" y="1668605"/>
            <a:ext cx="95012" cy="95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02845" y="1668605"/>
            <a:ext cx="95012" cy="950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2919" y="1668605"/>
            <a:ext cx="95012" cy="950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57956" y="1668605"/>
            <a:ext cx="94996" cy="950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42977" y="1668605"/>
            <a:ext cx="95012" cy="950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28013" y="1668605"/>
            <a:ext cx="63985" cy="95000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1327130" y="323850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4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327130" y="72313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327130" y="11269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327130" y="15460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327130" y="1965198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1327130" y="2386583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1327130" y="2807207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5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1401552" y="6195821"/>
            <a:ext cx="152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0">
                <a:latin typeface="Times New Roman"/>
                <a:cs typeface="Times New Roman"/>
              </a:rPr>
              <a:t>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893314" y="191262"/>
            <a:ext cx="68732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School</a:t>
            </a:r>
            <a:r>
              <a:rPr dirty="0" spc="-110"/>
              <a:t> </a:t>
            </a:r>
            <a:r>
              <a:rPr dirty="0"/>
              <a:t>Resource</a:t>
            </a:r>
            <a:r>
              <a:rPr dirty="0" spc="-90"/>
              <a:t> </a:t>
            </a:r>
            <a:r>
              <a:rPr dirty="0"/>
              <a:t>Officer</a:t>
            </a:r>
            <a:r>
              <a:rPr dirty="0" spc="-150"/>
              <a:t> </a:t>
            </a:r>
            <a:r>
              <a:rPr dirty="0"/>
              <a:t>Cost</a:t>
            </a:r>
            <a:r>
              <a:rPr dirty="0" spc="-110"/>
              <a:t> </a:t>
            </a:r>
            <a:r>
              <a:rPr dirty="0" spc="-10"/>
              <a:t>Overview</a:t>
            </a:r>
          </a:p>
        </p:txBody>
      </p:sp>
      <p:sp>
        <p:nvSpPr>
          <p:cNvPr id="19" name="object 19" descr=""/>
          <p:cNvSpPr/>
          <p:nvPr/>
        </p:nvSpPr>
        <p:spPr>
          <a:xfrm>
            <a:off x="9439275" y="802627"/>
            <a:ext cx="1605280" cy="1136015"/>
          </a:xfrm>
          <a:custGeom>
            <a:avLst/>
            <a:gdLst/>
            <a:ahLst/>
            <a:cxnLst/>
            <a:rect l="l" t="t" r="r" b="b"/>
            <a:pathLst>
              <a:path w="1605279" h="1136014">
                <a:moveTo>
                  <a:pt x="1604772" y="563562"/>
                </a:moveTo>
                <a:lnTo>
                  <a:pt x="0" y="563562"/>
                </a:lnTo>
                <a:lnTo>
                  <a:pt x="0" y="849553"/>
                </a:lnTo>
                <a:lnTo>
                  <a:pt x="0" y="1135646"/>
                </a:lnTo>
                <a:lnTo>
                  <a:pt x="1604772" y="1135646"/>
                </a:lnTo>
                <a:lnTo>
                  <a:pt x="1604772" y="849642"/>
                </a:lnTo>
                <a:lnTo>
                  <a:pt x="1604772" y="563562"/>
                </a:lnTo>
                <a:close/>
              </a:path>
              <a:path w="1605279" h="1136014">
                <a:moveTo>
                  <a:pt x="1604772" y="0"/>
                </a:moveTo>
                <a:lnTo>
                  <a:pt x="0" y="0"/>
                </a:lnTo>
                <a:lnTo>
                  <a:pt x="0" y="563511"/>
                </a:lnTo>
                <a:lnTo>
                  <a:pt x="1604772" y="563511"/>
                </a:lnTo>
                <a:lnTo>
                  <a:pt x="1604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146390" y="4178439"/>
            <a:ext cx="9925050" cy="1539875"/>
          </a:xfrm>
          <a:custGeom>
            <a:avLst/>
            <a:gdLst/>
            <a:ahLst/>
            <a:cxnLst/>
            <a:rect l="l" t="t" r="r" b="b"/>
            <a:pathLst>
              <a:path w="9925050" h="1539875">
                <a:moveTo>
                  <a:pt x="8311896" y="1287805"/>
                </a:moveTo>
                <a:lnTo>
                  <a:pt x="0" y="1287805"/>
                </a:lnTo>
                <a:lnTo>
                  <a:pt x="0" y="1539265"/>
                </a:lnTo>
                <a:lnTo>
                  <a:pt x="8311896" y="1539265"/>
                </a:lnTo>
                <a:lnTo>
                  <a:pt x="8311896" y="1287805"/>
                </a:lnTo>
                <a:close/>
              </a:path>
              <a:path w="9925050" h="1539875">
                <a:moveTo>
                  <a:pt x="9924669" y="0"/>
                </a:moveTo>
                <a:lnTo>
                  <a:pt x="0" y="0"/>
                </a:lnTo>
                <a:lnTo>
                  <a:pt x="0" y="281927"/>
                </a:lnTo>
                <a:lnTo>
                  <a:pt x="0" y="533387"/>
                </a:lnTo>
                <a:lnTo>
                  <a:pt x="0" y="784847"/>
                </a:lnTo>
                <a:lnTo>
                  <a:pt x="0" y="1036307"/>
                </a:lnTo>
                <a:lnTo>
                  <a:pt x="0" y="1287767"/>
                </a:lnTo>
                <a:lnTo>
                  <a:pt x="2673083" y="1287767"/>
                </a:lnTo>
                <a:lnTo>
                  <a:pt x="2673083" y="281927"/>
                </a:lnTo>
                <a:lnTo>
                  <a:pt x="2673134" y="281927"/>
                </a:lnTo>
                <a:lnTo>
                  <a:pt x="2673134" y="1287767"/>
                </a:lnTo>
                <a:lnTo>
                  <a:pt x="5692559" y="1287767"/>
                </a:lnTo>
                <a:lnTo>
                  <a:pt x="5692559" y="281927"/>
                </a:lnTo>
                <a:lnTo>
                  <a:pt x="9924669" y="281927"/>
                </a:lnTo>
                <a:lnTo>
                  <a:pt x="9924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1" name="object 21" descr=""/>
          <p:cNvGraphicFramePr>
            <a:graphicFrameLocks noGrp="1"/>
          </p:cNvGraphicFramePr>
          <p:nvPr/>
        </p:nvGraphicFramePr>
        <p:xfrm>
          <a:off x="1144009" y="799465"/>
          <a:ext cx="9992995" cy="5161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3680"/>
                <a:gridCol w="1169034"/>
                <a:gridCol w="295275"/>
                <a:gridCol w="2085975"/>
                <a:gridCol w="179704"/>
                <a:gridCol w="457200"/>
                <a:gridCol w="774064"/>
                <a:gridCol w="231140"/>
                <a:gridCol w="1604645"/>
                <a:gridCol w="1608454"/>
              </a:tblGrid>
              <a:tr h="563245">
                <a:tc>
                  <a:txBody>
                    <a:bodyPr/>
                    <a:lstStyle/>
                    <a:p>
                      <a:pPr marL="243204" marR="234950" indent="2311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Grade Benchmark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71805" marR="126364" indent="-3346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Police</a:t>
                      </a:r>
                      <a:r>
                        <a:rPr dirty="0" sz="16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Officer Series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19125" marR="386080" indent="-2266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Location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Pay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Examples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73990" marR="152400" indent="-139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OPM</a:t>
                      </a:r>
                      <a:r>
                        <a:rPr dirty="0" sz="16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Salary </a:t>
                      </a:r>
                      <a:r>
                        <a:rPr dirty="0" sz="1600" b="1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 Source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62610" marR="133985" indent="-4298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Law</a:t>
                      </a:r>
                      <a:r>
                        <a:rPr dirty="0" sz="16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Enforcement Benefits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Total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16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GS-</a:t>
                      </a: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11-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1801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Series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Mexico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114,237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562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60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45,695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159,932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Arizona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118,079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562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60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47,232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165,311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California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128,752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562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60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51,501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180,253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Rest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United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States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113,047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562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60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45,219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158,266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245">
                <a:tc gridSpan="4">
                  <a:txBody>
                    <a:bodyPr/>
                    <a:lstStyle/>
                    <a:p>
                      <a:pPr marL="5035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Estimated</a:t>
                      </a:r>
                      <a:r>
                        <a:rPr dirty="0" sz="1600" spc="-6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 b="1" i="1">
                          <a:latin typeface="Times New Roman"/>
                          <a:cs typeface="Times New Roman"/>
                        </a:rPr>
                        <a:t>Average</a:t>
                      </a:r>
                      <a:r>
                        <a:rPr dirty="0" sz="1600" spc="-3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Salary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600" spc="-3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Benefits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5" b="1" i="1">
                          <a:latin typeface="Times New Roman"/>
                          <a:cs typeface="Times New Roman"/>
                        </a:rPr>
                        <a:t>SRO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118,529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822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47,412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165,940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05435">
                <a:tc gridSpan="10"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Summary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Salary</a:t>
                      </a:r>
                      <a:r>
                        <a:rPr dirty="0" sz="18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8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Benefits</a:t>
                      </a:r>
                      <a:r>
                        <a:rPr dirty="0" sz="18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8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 b="1">
                          <a:latin typeface="Times New Roman"/>
                          <a:cs typeface="Times New Roman"/>
                        </a:rPr>
                        <a:t>SROs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1460">
                <a:tc gridSpan="5">
                  <a:txBody>
                    <a:bodyPr/>
                    <a:lstStyle/>
                    <a:p>
                      <a:pPr marL="260350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Estimated</a:t>
                      </a:r>
                      <a:r>
                        <a:rPr dirty="0" sz="16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Average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Salary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Benefits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415290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Average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# </a:t>
                      </a:r>
                      <a:r>
                        <a:rPr dirty="0" sz="1600" spc="-20" b="1" i="1">
                          <a:latin typeface="Times New Roman"/>
                          <a:cs typeface="Times New Roman"/>
                        </a:rPr>
                        <a:t>SROs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Total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825">
                <a:tc gridSpan="5">
                  <a:txBody>
                    <a:bodyPr/>
                    <a:lstStyle/>
                    <a:p>
                      <a:pPr marL="210185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Cost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Salary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Benefits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349885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165,940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645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 spc="-25" b="1" i="1">
                          <a:latin typeface="Times New Roman"/>
                          <a:cs typeface="Times New Roman"/>
                        </a:rPr>
                        <a:t>412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68,367,280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825">
                <a:tc gridSpan="9">
                  <a:txBody>
                    <a:bodyPr/>
                    <a:lstStyle/>
                    <a:p>
                      <a:pPr marL="210185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Estimated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Law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Enforcement</a:t>
                      </a:r>
                      <a:r>
                        <a:rPr dirty="0" sz="16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Availability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 Pay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Overtime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15265">
                        <a:lnSpc>
                          <a:spcPts val="1855"/>
                        </a:lnSpc>
                        <a:spcBef>
                          <a:spcPts val="20"/>
                        </a:spcBef>
                        <a:tabLst>
                          <a:tab pos="254000" algn="l"/>
                        </a:tabLst>
                      </a:pPr>
                      <a:r>
                        <a:rPr dirty="0" sz="1600" spc="-50" b="1" i="1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7,632,720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955">
                <a:tc gridSpan="9">
                  <a:txBody>
                    <a:bodyPr/>
                    <a:lstStyle/>
                    <a:p>
                      <a:pPr marL="51498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25" b="1" i="1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600" spc="-4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Estimated</a:t>
                      </a:r>
                      <a:r>
                        <a:rPr dirty="0" sz="1600" spc="-2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Salary</a:t>
                      </a:r>
                      <a:r>
                        <a:rPr dirty="0" sz="1600" spc="-4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600" spc="-5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Benefits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159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76,000,000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05435">
                <a:tc gridSpan="10">
                  <a:txBody>
                    <a:bodyPr/>
                    <a:lstStyle/>
                    <a:p>
                      <a:pPr algn="ctr" marL="12700">
                        <a:lnSpc>
                          <a:spcPts val="2100"/>
                        </a:lnSpc>
                        <a:spcBef>
                          <a:spcPts val="204"/>
                        </a:spcBef>
                      </a:pPr>
                      <a:r>
                        <a:rPr dirty="0" sz="1800" spc="-10" b="1" i="1">
                          <a:latin typeface="Times New Roman"/>
                          <a:cs typeface="Times New Roman"/>
                        </a:rPr>
                        <a:t>Non-</a:t>
                      </a:r>
                      <a:r>
                        <a:rPr dirty="0" sz="1800" b="1" i="1">
                          <a:latin typeface="Times New Roman"/>
                          <a:cs typeface="Times New Roman"/>
                        </a:rPr>
                        <a:t>Pay Operational</a:t>
                      </a:r>
                      <a:r>
                        <a:rPr dirty="0" sz="1800" spc="-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 b="1" i="1">
                          <a:latin typeface="Times New Roman"/>
                          <a:cs typeface="Times New Roman"/>
                        </a:rPr>
                        <a:t>Costs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825">
                <a:tc gridSpan="2">
                  <a:txBody>
                    <a:bodyPr/>
                    <a:lstStyle/>
                    <a:p>
                      <a:pPr marL="848994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Description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 spc="-25" b="1" i="1">
                          <a:latin typeface="Times New Roman"/>
                          <a:cs typeface="Times New Roman"/>
                        </a:rPr>
                        <a:t>SRO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1139190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SRO</a:t>
                      </a:r>
                      <a:r>
                        <a:rPr dirty="0" sz="1600" spc="-5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i="1">
                          <a:latin typeface="Times New Roman"/>
                          <a:cs typeface="Times New Roman"/>
                        </a:rPr>
                        <a:t>Operational</a:t>
                      </a:r>
                      <a:r>
                        <a:rPr dirty="0" sz="1600" spc="-2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Costs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1460">
                <a:tc gridSpan="2">
                  <a:txBody>
                    <a:bodyPr/>
                    <a:lstStyle/>
                    <a:p>
                      <a:pPr marL="273685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Fleet</a:t>
                      </a:r>
                      <a:r>
                        <a:rPr dirty="0" sz="16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Vehicle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Lease/Buy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988694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16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Vehicles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565785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$8,500</a:t>
                      </a: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6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Vehicle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1855"/>
                        </a:lnSpc>
                        <a:spcBef>
                          <a:spcPts val="20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$2,550,000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 gridSpan="2">
                  <a:txBody>
                    <a:bodyPr/>
                    <a:lstStyle/>
                    <a:p>
                      <a:pPr marL="273685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6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Costs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FTE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Standup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635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412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317500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$4,617</a:t>
                      </a:r>
                      <a:r>
                        <a:rPr dirty="0" sz="16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6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Costs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FTE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$2,000,000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825">
                <a:tc gridSpan="2">
                  <a:txBody>
                    <a:bodyPr/>
                    <a:lstStyle/>
                    <a:p>
                      <a:pPr marL="273685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Mandatory</a:t>
                      </a:r>
                      <a:r>
                        <a:rPr dirty="0" sz="16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Training/Travel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204470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412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SROs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10%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Base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Salary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57480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10%*Salary*SROs</a:t>
                      </a:r>
                      <a:r>
                        <a:rPr dirty="0" sz="16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Rounded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$7,185,213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 gridSpan="9">
                  <a:txBody>
                    <a:bodyPr/>
                    <a:lstStyle/>
                    <a:p>
                      <a:pPr marL="273685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SRO</a:t>
                      </a:r>
                      <a:r>
                        <a:rPr dirty="0" sz="16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Reporting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Systems,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Equipment,</a:t>
                      </a:r>
                      <a:r>
                        <a:rPr dirty="0" sz="16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Administrative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Support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Contracts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$5,264,787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 gridSpan="9">
                  <a:txBody>
                    <a:bodyPr/>
                    <a:lstStyle/>
                    <a:p>
                      <a:pPr marL="182245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6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Non-</a:t>
                      </a: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Pay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9550">
                        <a:lnSpc>
                          <a:spcPts val="1855"/>
                        </a:lnSpc>
                        <a:spcBef>
                          <a:spcPts val="25"/>
                        </a:spcBef>
                      </a:pPr>
                      <a:r>
                        <a:rPr dirty="0" sz="1600" spc="-10" b="1" i="1">
                          <a:latin typeface="Times New Roman"/>
                          <a:cs typeface="Times New Roman"/>
                        </a:rPr>
                        <a:t>$17,000,000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 descr=""/>
          <p:cNvSpPr txBox="1"/>
          <p:nvPr/>
        </p:nvSpPr>
        <p:spPr>
          <a:xfrm>
            <a:off x="1181315" y="6176771"/>
            <a:ext cx="8267700" cy="386080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 marL="579120">
              <a:lnSpc>
                <a:spcPct val="100000"/>
              </a:lnSpc>
              <a:spcBef>
                <a:spcPts val="425"/>
              </a:spcBef>
            </a:pPr>
            <a:r>
              <a:rPr dirty="0" sz="1800" spc="-20" b="1" i="1">
                <a:latin typeface="Times New Roman"/>
                <a:cs typeface="Times New Roman"/>
              </a:rPr>
              <a:t>Total</a:t>
            </a:r>
            <a:r>
              <a:rPr dirty="0" sz="1800" spc="-3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SRO</a:t>
            </a:r>
            <a:r>
              <a:rPr dirty="0" sz="1800" spc="-3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Requirement</a:t>
            </a:r>
            <a:r>
              <a:rPr dirty="0" sz="1800" spc="-40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(Salary,</a:t>
            </a:r>
            <a:r>
              <a:rPr dirty="0" sz="1800" spc="-40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Benefits,</a:t>
            </a:r>
            <a:r>
              <a:rPr dirty="0" sz="1800" spc="-3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and</a:t>
            </a:r>
            <a:r>
              <a:rPr dirty="0" sz="1800" spc="-35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Non-</a:t>
            </a:r>
            <a:r>
              <a:rPr dirty="0" sz="1800" spc="-20" b="1" i="1">
                <a:latin typeface="Times New Roman"/>
                <a:cs typeface="Times New Roman"/>
              </a:rPr>
              <a:t>Pay)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448800" y="6176771"/>
            <a:ext cx="1609725" cy="386080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 marL="276225">
              <a:lnSpc>
                <a:spcPct val="100000"/>
              </a:lnSpc>
              <a:spcBef>
                <a:spcPts val="425"/>
              </a:spcBef>
            </a:pPr>
            <a:r>
              <a:rPr dirty="0" sz="1800" spc="-10" b="1" i="1">
                <a:latin typeface="Times New Roman"/>
                <a:cs typeface="Times New Roman"/>
              </a:rPr>
              <a:t>$93,000,000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7882" y="1668605"/>
            <a:ext cx="95012" cy="95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2845" y="1668605"/>
            <a:ext cx="95012" cy="950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2919" y="1668605"/>
            <a:ext cx="95012" cy="95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7956" y="1668605"/>
            <a:ext cx="94996" cy="950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42977" y="1668605"/>
            <a:ext cx="95012" cy="950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28013" y="1668605"/>
            <a:ext cx="63985" cy="95000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1327130" y="323850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4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327130" y="72313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327130" y="11269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327130" y="1546097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327130" y="1965198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327130" y="2386583"/>
            <a:ext cx="864869" cy="101600"/>
          </a:xfrm>
          <a:custGeom>
            <a:avLst/>
            <a:gdLst/>
            <a:ahLst/>
            <a:cxnLst/>
            <a:rect l="l" t="t" r="r" b="b"/>
            <a:pathLst>
              <a:path w="864870" h="101600">
                <a:moveTo>
                  <a:pt x="864870" y="0"/>
                </a:moveTo>
                <a:lnTo>
                  <a:pt x="0" y="0"/>
                </a:lnTo>
                <a:lnTo>
                  <a:pt x="0" y="101346"/>
                </a:lnTo>
                <a:lnTo>
                  <a:pt x="864870" y="101346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327130" y="2807207"/>
            <a:ext cx="864869" cy="102235"/>
          </a:xfrm>
          <a:custGeom>
            <a:avLst/>
            <a:gdLst/>
            <a:ahLst/>
            <a:cxnLst/>
            <a:rect l="l" t="t" r="r" b="b"/>
            <a:pathLst>
              <a:path w="864870" h="102235">
                <a:moveTo>
                  <a:pt x="864870" y="0"/>
                </a:moveTo>
                <a:lnTo>
                  <a:pt x="0" y="0"/>
                </a:lnTo>
                <a:lnTo>
                  <a:pt x="0" y="102108"/>
                </a:lnTo>
                <a:lnTo>
                  <a:pt x="864870" y="102108"/>
                </a:lnTo>
                <a:lnTo>
                  <a:pt x="864870" y="0"/>
                </a:lnTo>
                <a:close/>
              </a:path>
            </a:pathLst>
          </a:custGeom>
          <a:solidFill>
            <a:srgbClr val="6A2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1122914" y="5896102"/>
            <a:ext cx="152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0">
                <a:latin typeface="Times New Roman"/>
                <a:cs typeface="Times New Roman"/>
              </a:rPr>
              <a:t>9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90342" y="351027"/>
            <a:ext cx="570103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Serving</a:t>
            </a:r>
            <a:r>
              <a:rPr dirty="0" spc="-45"/>
              <a:t> </a:t>
            </a:r>
            <a:r>
              <a:rPr dirty="0"/>
              <a:t>Students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10"/>
              <a:t>Employees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4136390" y="839977"/>
            <a:ext cx="423608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i="1">
                <a:latin typeface="Times New Roman"/>
                <a:cs typeface="Times New Roman"/>
              </a:rPr>
              <a:t>Ensuring</a:t>
            </a:r>
            <a:r>
              <a:rPr dirty="0" sz="2800" spc="-7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A</a:t>
            </a:r>
            <a:r>
              <a:rPr dirty="0" sz="2800" spc="-5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Safe</a:t>
            </a:r>
            <a:r>
              <a:rPr dirty="0" sz="2800" spc="-20" i="1">
                <a:latin typeface="Times New Roman"/>
                <a:cs typeface="Times New Roman"/>
              </a:rPr>
              <a:t> </a:t>
            </a:r>
            <a:r>
              <a:rPr dirty="0" sz="2800" spc="-10" i="1">
                <a:latin typeface="Times New Roman"/>
                <a:cs typeface="Times New Roman"/>
              </a:rPr>
              <a:t>Environment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4028059" y="2141347"/>
            <a:ext cx="1664335" cy="1582420"/>
            <a:chOff x="4028059" y="2141347"/>
            <a:chExt cx="1664335" cy="1582420"/>
          </a:xfrm>
        </p:grpSpPr>
        <p:sp>
          <p:nvSpPr>
            <p:cNvPr id="19" name="object 19" descr=""/>
            <p:cNvSpPr/>
            <p:nvPr/>
          </p:nvSpPr>
          <p:spPr>
            <a:xfrm>
              <a:off x="4034409" y="2147697"/>
              <a:ext cx="1651635" cy="1569720"/>
            </a:xfrm>
            <a:custGeom>
              <a:avLst/>
              <a:gdLst/>
              <a:ahLst/>
              <a:cxnLst/>
              <a:rect l="l" t="t" r="r" b="b"/>
              <a:pathLst>
                <a:path w="1651635" h="1569720">
                  <a:moveTo>
                    <a:pt x="825626" y="0"/>
                  </a:moveTo>
                  <a:lnTo>
                    <a:pt x="777120" y="1332"/>
                  </a:lnTo>
                  <a:lnTo>
                    <a:pt x="729350" y="5280"/>
                  </a:lnTo>
                  <a:lnTo>
                    <a:pt x="682396" y="11770"/>
                  </a:lnTo>
                  <a:lnTo>
                    <a:pt x="636334" y="20729"/>
                  </a:lnTo>
                  <a:lnTo>
                    <a:pt x="591242" y="32083"/>
                  </a:lnTo>
                  <a:lnTo>
                    <a:pt x="547197" y="45757"/>
                  </a:lnTo>
                  <a:lnTo>
                    <a:pt x="504277" y="61680"/>
                  </a:lnTo>
                  <a:lnTo>
                    <a:pt x="462559" y="79776"/>
                  </a:lnTo>
                  <a:lnTo>
                    <a:pt x="422121" y="99973"/>
                  </a:lnTo>
                  <a:lnTo>
                    <a:pt x="383040" y="122197"/>
                  </a:lnTo>
                  <a:lnTo>
                    <a:pt x="345394" y="146373"/>
                  </a:lnTo>
                  <a:lnTo>
                    <a:pt x="309260" y="172429"/>
                  </a:lnTo>
                  <a:lnTo>
                    <a:pt x="274716" y="200291"/>
                  </a:lnTo>
                  <a:lnTo>
                    <a:pt x="241839" y="229885"/>
                  </a:lnTo>
                  <a:lnTo>
                    <a:pt x="210707" y="261138"/>
                  </a:lnTo>
                  <a:lnTo>
                    <a:pt x="181397" y="293976"/>
                  </a:lnTo>
                  <a:lnTo>
                    <a:pt x="153986" y="328325"/>
                  </a:lnTo>
                  <a:lnTo>
                    <a:pt x="128552" y="364112"/>
                  </a:lnTo>
                  <a:lnTo>
                    <a:pt x="105173" y="401263"/>
                  </a:lnTo>
                  <a:lnTo>
                    <a:pt x="83926" y="439705"/>
                  </a:lnTo>
                  <a:lnTo>
                    <a:pt x="64889" y="479363"/>
                  </a:lnTo>
                  <a:lnTo>
                    <a:pt x="48138" y="520165"/>
                  </a:lnTo>
                  <a:lnTo>
                    <a:pt x="33752" y="562036"/>
                  </a:lnTo>
                  <a:lnTo>
                    <a:pt x="21808" y="604903"/>
                  </a:lnTo>
                  <a:lnTo>
                    <a:pt x="12383" y="648693"/>
                  </a:lnTo>
                  <a:lnTo>
                    <a:pt x="5555" y="693331"/>
                  </a:lnTo>
                  <a:lnTo>
                    <a:pt x="1401" y="738745"/>
                  </a:lnTo>
                  <a:lnTo>
                    <a:pt x="0" y="784860"/>
                  </a:lnTo>
                  <a:lnTo>
                    <a:pt x="1401" y="830974"/>
                  </a:lnTo>
                  <a:lnTo>
                    <a:pt x="5555" y="876388"/>
                  </a:lnTo>
                  <a:lnTo>
                    <a:pt x="12383" y="921026"/>
                  </a:lnTo>
                  <a:lnTo>
                    <a:pt x="21808" y="964816"/>
                  </a:lnTo>
                  <a:lnTo>
                    <a:pt x="33752" y="1007683"/>
                  </a:lnTo>
                  <a:lnTo>
                    <a:pt x="48138" y="1049554"/>
                  </a:lnTo>
                  <a:lnTo>
                    <a:pt x="64889" y="1090356"/>
                  </a:lnTo>
                  <a:lnTo>
                    <a:pt x="83926" y="1130014"/>
                  </a:lnTo>
                  <a:lnTo>
                    <a:pt x="105173" y="1168456"/>
                  </a:lnTo>
                  <a:lnTo>
                    <a:pt x="128552" y="1205607"/>
                  </a:lnTo>
                  <a:lnTo>
                    <a:pt x="153986" y="1241394"/>
                  </a:lnTo>
                  <a:lnTo>
                    <a:pt x="181397" y="1275743"/>
                  </a:lnTo>
                  <a:lnTo>
                    <a:pt x="210707" y="1308581"/>
                  </a:lnTo>
                  <a:lnTo>
                    <a:pt x="241839" y="1339834"/>
                  </a:lnTo>
                  <a:lnTo>
                    <a:pt x="274716" y="1369428"/>
                  </a:lnTo>
                  <a:lnTo>
                    <a:pt x="309260" y="1397290"/>
                  </a:lnTo>
                  <a:lnTo>
                    <a:pt x="345394" y="1423346"/>
                  </a:lnTo>
                  <a:lnTo>
                    <a:pt x="383040" y="1447522"/>
                  </a:lnTo>
                  <a:lnTo>
                    <a:pt x="422121" y="1469746"/>
                  </a:lnTo>
                  <a:lnTo>
                    <a:pt x="462559" y="1489943"/>
                  </a:lnTo>
                  <a:lnTo>
                    <a:pt x="504277" y="1508039"/>
                  </a:lnTo>
                  <a:lnTo>
                    <a:pt x="547197" y="1523962"/>
                  </a:lnTo>
                  <a:lnTo>
                    <a:pt x="591242" y="1537636"/>
                  </a:lnTo>
                  <a:lnTo>
                    <a:pt x="636334" y="1548990"/>
                  </a:lnTo>
                  <a:lnTo>
                    <a:pt x="682396" y="1557949"/>
                  </a:lnTo>
                  <a:lnTo>
                    <a:pt x="729350" y="1564439"/>
                  </a:lnTo>
                  <a:lnTo>
                    <a:pt x="777120" y="1568387"/>
                  </a:lnTo>
                  <a:lnTo>
                    <a:pt x="825626" y="1569720"/>
                  </a:lnTo>
                  <a:lnTo>
                    <a:pt x="874133" y="1568387"/>
                  </a:lnTo>
                  <a:lnTo>
                    <a:pt x="921903" y="1564439"/>
                  </a:lnTo>
                  <a:lnTo>
                    <a:pt x="968857" y="1557949"/>
                  </a:lnTo>
                  <a:lnTo>
                    <a:pt x="1014919" y="1548990"/>
                  </a:lnTo>
                  <a:lnTo>
                    <a:pt x="1060011" y="1537636"/>
                  </a:lnTo>
                  <a:lnTo>
                    <a:pt x="1104056" y="1523962"/>
                  </a:lnTo>
                  <a:lnTo>
                    <a:pt x="1146976" y="1508039"/>
                  </a:lnTo>
                  <a:lnTo>
                    <a:pt x="1188694" y="1489943"/>
                  </a:lnTo>
                  <a:lnTo>
                    <a:pt x="1229132" y="1469746"/>
                  </a:lnTo>
                  <a:lnTo>
                    <a:pt x="1268213" y="1447522"/>
                  </a:lnTo>
                  <a:lnTo>
                    <a:pt x="1305859" y="1423346"/>
                  </a:lnTo>
                  <a:lnTo>
                    <a:pt x="1341993" y="1397290"/>
                  </a:lnTo>
                  <a:lnTo>
                    <a:pt x="1376537" y="1369428"/>
                  </a:lnTo>
                  <a:lnTo>
                    <a:pt x="1409414" y="1339834"/>
                  </a:lnTo>
                  <a:lnTo>
                    <a:pt x="1440546" y="1308581"/>
                  </a:lnTo>
                  <a:lnTo>
                    <a:pt x="1469856" y="1275743"/>
                  </a:lnTo>
                  <a:lnTo>
                    <a:pt x="1497267" y="1241394"/>
                  </a:lnTo>
                  <a:lnTo>
                    <a:pt x="1522701" y="1205607"/>
                  </a:lnTo>
                  <a:lnTo>
                    <a:pt x="1546080" y="1168456"/>
                  </a:lnTo>
                  <a:lnTo>
                    <a:pt x="1567327" y="1130014"/>
                  </a:lnTo>
                  <a:lnTo>
                    <a:pt x="1586364" y="1090356"/>
                  </a:lnTo>
                  <a:lnTo>
                    <a:pt x="1603115" y="1049554"/>
                  </a:lnTo>
                  <a:lnTo>
                    <a:pt x="1617501" y="1007683"/>
                  </a:lnTo>
                  <a:lnTo>
                    <a:pt x="1629445" y="964816"/>
                  </a:lnTo>
                  <a:lnTo>
                    <a:pt x="1638870" y="921026"/>
                  </a:lnTo>
                  <a:lnTo>
                    <a:pt x="1645698" y="876388"/>
                  </a:lnTo>
                  <a:lnTo>
                    <a:pt x="1649852" y="830974"/>
                  </a:lnTo>
                  <a:lnTo>
                    <a:pt x="1651253" y="784860"/>
                  </a:lnTo>
                  <a:lnTo>
                    <a:pt x="1649852" y="738745"/>
                  </a:lnTo>
                  <a:lnTo>
                    <a:pt x="1645698" y="693331"/>
                  </a:lnTo>
                  <a:lnTo>
                    <a:pt x="1638870" y="648693"/>
                  </a:lnTo>
                  <a:lnTo>
                    <a:pt x="1629445" y="604903"/>
                  </a:lnTo>
                  <a:lnTo>
                    <a:pt x="1617501" y="562036"/>
                  </a:lnTo>
                  <a:lnTo>
                    <a:pt x="1603115" y="520165"/>
                  </a:lnTo>
                  <a:lnTo>
                    <a:pt x="1586364" y="479363"/>
                  </a:lnTo>
                  <a:lnTo>
                    <a:pt x="1567327" y="439705"/>
                  </a:lnTo>
                  <a:lnTo>
                    <a:pt x="1546080" y="401263"/>
                  </a:lnTo>
                  <a:lnTo>
                    <a:pt x="1522701" y="364112"/>
                  </a:lnTo>
                  <a:lnTo>
                    <a:pt x="1497267" y="328325"/>
                  </a:lnTo>
                  <a:lnTo>
                    <a:pt x="1469856" y="293976"/>
                  </a:lnTo>
                  <a:lnTo>
                    <a:pt x="1440546" y="261138"/>
                  </a:lnTo>
                  <a:lnTo>
                    <a:pt x="1409414" y="229885"/>
                  </a:lnTo>
                  <a:lnTo>
                    <a:pt x="1376537" y="200291"/>
                  </a:lnTo>
                  <a:lnTo>
                    <a:pt x="1341993" y="172429"/>
                  </a:lnTo>
                  <a:lnTo>
                    <a:pt x="1305859" y="146373"/>
                  </a:lnTo>
                  <a:lnTo>
                    <a:pt x="1268213" y="122197"/>
                  </a:lnTo>
                  <a:lnTo>
                    <a:pt x="1229132" y="99973"/>
                  </a:lnTo>
                  <a:lnTo>
                    <a:pt x="1188694" y="79776"/>
                  </a:lnTo>
                  <a:lnTo>
                    <a:pt x="1146976" y="61680"/>
                  </a:lnTo>
                  <a:lnTo>
                    <a:pt x="1104056" y="45757"/>
                  </a:lnTo>
                  <a:lnTo>
                    <a:pt x="1060011" y="32083"/>
                  </a:lnTo>
                  <a:lnTo>
                    <a:pt x="1014919" y="20729"/>
                  </a:lnTo>
                  <a:lnTo>
                    <a:pt x="968857" y="11770"/>
                  </a:lnTo>
                  <a:lnTo>
                    <a:pt x="921903" y="5280"/>
                  </a:lnTo>
                  <a:lnTo>
                    <a:pt x="874133" y="1332"/>
                  </a:lnTo>
                  <a:lnTo>
                    <a:pt x="825626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034409" y="2147697"/>
              <a:ext cx="1651635" cy="1569720"/>
            </a:xfrm>
            <a:custGeom>
              <a:avLst/>
              <a:gdLst/>
              <a:ahLst/>
              <a:cxnLst/>
              <a:rect l="l" t="t" r="r" b="b"/>
              <a:pathLst>
                <a:path w="1651635" h="1569720">
                  <a:moveTo>
                    <a:pt x="0" y="784860"/>
                  </a:moveTo>
                  <a:lnTo>
                    <a:pt x="1401" y="738745"/>
                  </a:lnTo>
                  <a:lnTo>
                    <a:pt x="5555" y="693331"/>
                  </a:lnTo>
                  <a:lnTo>
                    <a:pt x="12383" y="648693"/>
                  </a:lnTo>
                  <a:lnTo>
                    <a:pt x="21808" y="604903"/>
                  </a:lnTo>
                  <a:lnTo>
                    <a:pt x="33752" y="562036"/>
                  </a:lnTo>
                  <a:lnTo>
                    <a:pt x="48138" y="520165"/>
                  </a:lnTo>
                  <a:lnTo>
                    <a:pt x="64889" y="479363"/>
                  </a:lnTo>
                  <a:lnTo>
                    <a:pt x="83926" y="439705"/>
                  </a:lnTo>
                  <a:lnTo>
                    <a:pt x="105173" y="401263"/>
                  </a:lnTo>
                  <a:lnTo>
                    <a:pt x="128552" y="364112"/>
                  </a:lnTo>
                  <a:lnTo>
                    <a:pt x="153986" y="328325"/>
                  </a:lnTo>
                  <a:lnTo>
                    <a:pt x="181397" y="293976"/>
                  </a:lnTo>
                  <a:lnTo>
                    <a:pt x="210707" y="261138"/>
                  </a:lnTo>
                  <a:lnTo>
                    <a:pt x="241839" y="229885"/>
                  </a:lnTo>
                  <a:lnTo>
                    <a:pt x="274716" y="200291"/>
                  </a:lnTo>
                  <a:lnTo>
                    <a:pt x="309260" y="172429"/>
                  </a:lnTo>
                  <a:lnTo>
                    <a:pt x="345394" y="146373"/>
                  </a:lnTo>
                  <a:lnTo>
                    <a:pt x="383040" y="122197"/>
                  </a:lnTo>
                  <a:lnTo>
                    <a:pt x="422121" y="99973"/>
                  </a:lnTo>
                  <a:lnTo>
                    <a:pt x="462559" y="79776"/>
                  </a:lnTo>
                  <a:lnTo>
                    <a:pt x="504277" y="61680"/>
                  </a:lnTo>
                  <a:lnTo>
                    <a:pt x="547197" y="45757"/>
                  </a:lnTo>
                  <a:lnTo>
                    <a:pt x="591242" y="32083"/>
                  </a:lnTo>
                  <a:lnTo>
                    <a:pt x="636334" y="20729"/>
                  </a:lnTo>
                  <a:lnTo>
                    <a:pt x="682396" y="11770"/>
                  </a:lnTo>
                  <a:lnTo>
                    <a:pt x="729350" y="5280"/>
                  </a:lnTo>
                  <a:lnTo>
                    <a:pt x="777120" y="1332"/>
                  </a:lnTo>
                  <a:lnTo>
                    <a:pt x="825626" y="0"/>
                  </a:lnTo>
                  <a:lnTo>
                    <a:pt x="874133" y="1332"/>
                  </a:lnTo>
                  <a:lnTo>
                    <a:pt x="921903" y="5280"/>
                  </a:lnTo>
                  <a:lnTo>
                    <a:pt x="968857" y="11770"/>
                  </a:lnTo>
                  <a:lnTo>
                    <a:pt x="1014919" y="20729"/>
                  </a:lnTo>
                  <a:lnTo>
                    <a:pt x="1060011" y="32083"/>
                  </a:lnTo>
                  <a:lnTo>
                    <a:pt x="1104056" y="45757"/>
                  </a:lnTo>
                  <a:lnTo>
                    <a:pt x="1146976" y="61680"/>
                  </a:lnTo>
                  <a:lnTo>
                    <a:pt x="1188694" y="79776"/>
                  </a:lnTo>
                  <a:lnTo>
                    <a:pt x="1229132" y="99973"/>
                  </a:lnTo>
                  <a:lnTo>
                    <a:pt x="1268213" y="122197"/>
                  </a:lnTo>
                  <a:lnTo>
                    <a:pt x="1305859" y="146373"/>
                  </a:lnTo>
                  <a:lnTo>
                    <a:pt x="1341993" y="172429"/>
                  </a:lnTo>
                  <a:lnTo>
                    <a:pt x="1376537" y="200291"/>
                  </a:lnTo>
                  <a:lnTo>
                    <a:pt x="1409414" y="229885"/>
                  </a:lnTo>
                  <a:lnTo>
                    <a:pt x="1440546" y="261138"/>
                  </a:lnTo>
                  <a:lnTo>
                    <a:pt x="1469856" y="293976"/>
                  </a:lnTo>
                  <a:lnTo>
                    <a:pt x="1497267" y="328325"/>
                  </a:lnTo>
                  <a:lnTo>
                    <a:pt x="1522701" y="364112"/>
                  </a:lnTo>
                  <a:lnTo>
                    <a:pt x="1546080" y="401263"/>
                  </a:lnTo>
                  <a:lnTo>
                    <a:pt x="1567327" y="439705"/>
                  </a:lnTo>
                  <a:lnTo>
                    <a:pt x="1586364" y="479363"/>
                  </a:lnTo>
                  <a:lnTo>
                    <a:pt x="1603115" y="520165"/>
                  </a:lnTo>
                  <a:lnTo>
                    <a:pt x="1617501" y="562036"/>
                  </a:lnTo>
                  <a:lnTo>
                    <a:pt x="1629445" y="604903"/>
                  </a:lnTo>
                  <a:lnTo>
                    <a:pt x="1638870" y="648693"/>
                  </a:lnTo>
                  <a:lnTo>
                    <a:pt x="1645698" y="693331"/>
                  </a:lnTo>
                  <a:lnTo>
                    <a:pt x="1649852" y="738745"/>
                  </a:lnTo>
                  <a:lnTo>
                    <a:pt x="1651253" y="784860"/>
                  </a:lnTo>
                  <a:lnTo>
                    <a:pt x="1649852" y="830974"/>
                  </a:lnTo>
                  <a:lnTo>
                    <a:pt x="1645698" y="876388"/>
                  </a:lnTo>
                  <a:lnTo>
                    <a:pt x="1638870" y="921026"/>
                  </a:lnTo>
                  <a:lnTo>
                    <a:pt x="1629445" y="964816"/>
                  </a:lnTo>
                  <a:lnTo>
                    <a:pt x="1617501" y="1007683"/>
                  </a:lnTo>
                  <a:lnTo>
                    <a:pt x="1603115" y="1049554"/>
                  </a:lnTo>
                  <a:lnTo>
                    <a:pt x="1586364" y="1090356"/>
                  </a:lnTo>
                  <a:lnTo>
                    <a:pt x="1567327" y="1130014"/>
                  </a:lnTo>
                  <a:lnTo>
                    <a:pt x="1546080" y="1168456"/>
                  </a:lnTo>
                  <a:lnTo>
                    <a:pt x="1522701" y="1205607"/>
                  </a:lnTo>
                  <a:lnTo>
                    <a:pt x="1497267" y="1241394"/>
                  </a:lnTo>
                  <a:lnTo>
                    <a:pt x="1469856" y="1275743"/>
                  </a:lnTo>
                  <a:lnTo>
                    <a:pt x="1440546" y="1308581"/>
                  </a:lnTo>
                  <a:lnTo>
                    <a:pt x="1409414" y="1339834"/>
                  </a:lnTo>
                  <a:lnTo>
                    <a:pt x="1376537" y="1369428"/>
                  </a:lnTo>
                  <a:lnTo>
                    <a:pt x="1341993" y="1397290"/>
                  </a:lnTo>
                  <a:lnTo>
                    <a:pt x="1305859" y="1423346"/>
                  </a:lnTo>
                  <a:lnTo>
                    <a:pt x="1268213" y="1447522"/>
                  </a:lnTo>
                  <a:lnTo>
                    <a:pt x="1229132" y="1469746"/>
                  </a:lnTo>
                  <a:lnTo>
                    <a:pt x="1188694" y="1489943"/>
                  </a:lnTo>
                  <a:lnTo>
                    <a:pt x="1146976" y="1508039"/>
                  </a:lnTo>
                  <a:lnTo>
                    <a:pt x="1104056" y="1523962"/>
                  </a:lnTo>
                  <a:lnTo>
                    <a:pt x="1060011" y="1537636"/>
                  </a:lnTo>
                  <a:lnTo>
                    <a:pt x="1014919" y="1548990"/>
                  </a:lnTo>
                  <a:lnTo>
                    <a:pt x="968857" y="1557949"/>
                  </a:lnTo>
                  <a:lnTo>
                    <a:pt x="921903" y="1564439"/>
                  </a:lnTo>
                  <a:lnTo>
                    <a:pt x="874133" y="1568387"/>
                  </a:lnTo>
                  <a:lnTo>
                    <a:pt x="825626" y="1569720"/>
                  </a:lnTo>
                  <a:lnTo>
                    <a:pt x="777120" y="1568387"/>
                  </a:lnTo>
                  <a:lnTo>
                    <a:pt x="729350" y="1564439"/>
                  </a:lnTo>
                  <a:lnTo>
                    <a:pt x="682396" y="1557949"/>
                  </a:lnTo>
                  <a:lnTo>
                    <a:pt x="636334" y="1548990"/>
                  </a:lnTo>
                  <a:lnTo>
                    <a:pt x="591242" y="1537636"/>
                  </a:lnTo>
                  <a:lnTo>
                    <a:pt x="547197" y="1523962"/>
                  </a:lnTo>
                  <a:lnTo>
                    <a:pt x="504277" y="1508039"/>
                  </a:lnTo>
                  <a:lnTo>
                    <a:pt x="462559" y="1489943"/>
                  </a:lnTo>
                  <a:lnTo>
                    <a:pt x="422121" y="1469746"/>
                  </a:lnTo>
                  <a:lnTo>
                    <a:pt x="383040" y="1447522"/>
                  </a:lnTo>
                  <a:lnTo>
                    <a:pt x="345394" y="1423346"/>
                  </a:lnTo>
                  <a:lnTo>
                    <a:pt x="309260" y="1397290"/>
                  </a:lnTo>
                  <a:lnTo>
                    <a:pt x="274716" y="1369428"/>
                  </a:lnTo>
                  <a:lnTo>
                    <a:pt x="241839" y="1339834"/>
                  </a:lnTo>
                  <a:lnTo>
                    <a:pt x="210707" y="1308581"/>
                  </a:lnTo>
                  <a:lnTo>
                    <a:pt x="181397" y="1275743"/>
                  </a:lnTo>
                  <a:lnTo>
                    <a:pt x="153986" y="1241394"/>
                  </a:lnTo>
                  <a:lnTo>
                    <a:pt x="128552" y="1205607"/>
                  </a:lnTo>
                  <a:lnTo>
                    <a:pt x="105173" y="1168456"/>
                  </a:lnTo>
                  <a:lnTo>
                    <a:pt x="83926" y="1130014"/>
                  </a:lnTo>
                  <a:lnTo>
                    <a:pt x="64889" y="1090356"/>
                  </a:lnTo>
                  <a:lnTo>
                    <a:pt x="48138" y="1049554"/>
                  </a:lnTo>
                  <a:lnTo>
                    <a:pt x="33752" y="1007683"/>
                  </a:lnTo>
                  <a:lnTo>
                    <a:pt x="21808" y="964816"/>
                  </a:lnTo>
                  <a:lnTo>
                    <a:pt x="12383" y="921026"/>
                  </a:lnTo>
                  <a:lnTo>
                    <a:pt x="5555" y="876388"/>
                  </a:lnTo>
                  <a:lnTo>
                    <a:pt x="1401" y="830974"/>
                  </a:lnTo>
                  <a:lnTo>
                    <a:pt x="0" y="784860"/>
                  </a:lnTo>
                  <a:close/>
                </a:path>
              </a:pathLst>
            </a:custGeom>
            <a:ln w="12700">
              <a:solidFill>
                <a:srgbClr val="0034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4440428" y="2363470"/>
            <a:ext cx="839469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1925" marR="154940" indent="4445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Times New Roman"/>
                <a:cs typeface="Times New Roman"/>
              </a:rPr>
              <a:t>Over </a:t>
            </a:r>
            <a:r>
              <a:rPr dirty="0" sz="1800" spc="-10" b="1">
                <a:latin typeface="Times New Roman"/>
                <a:cs typeface="Times New Roman"/>
              </a:rPr>
              <a:t>9,000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latin typeface="Times New Roman"/>
                <a:cs typeface="Times New Roman"/>
              </a:rPr>
              <a:t>9-</a:t>
            </a:r>
            <a:r>
              <a:rPr dirty="0" sz="1800" spc="-25" b="1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latin typeface="Times New Roman"/>
                <a:cs typeface="Times New Roman"/>
              </a:rPr>
              <a:t>student</a:t>
            </a:r>
            <a:r>
              <a:rPr dirty="0" sz="1800" spc="-10" b="1">
                <a:solidFill>
                  <a:srgbClr val="0E635F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260596" y="1516634"/>
            <a:ext cx="13023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382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Secondary </a:t>
            </a:r>
            <a:r>
              <a:rPr dirty="0" sz="1800" b="1">
                <a:latin typeface="Times New Roman"/>
                <a:cs typeface="Times New Roman"/>
              </a:rPr>
              <a:t>High </a:t>
            </a:r>
            <a:r>
              <a:rPr dirty="0" sz="1800" spc="-10" b="1">
                <a:latin typeface="Times New Roman"/>
                <a:cs typeface="Times New Roman"/>
              </a:rPr>
              <a:t>Schools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704720" y="2180970"/>
            <a:ext cx="1719580" cy="1519555"/>
            <a:chOff x="1704720" y="2180970"/>
            <a:chExt cx="1719580" cy="1519555"/>
          </a:xfrm>
        </p:grpSpPr>
        <p:sp>
          <p:nvSpPr>
            <p:cNvPr id="24" name="object 24" descr=""/>
            <p:cNvSpPr/>
            <p:nvPr/>
          </p:nvSpPr>
          <p:spPr>
            <a:xfrm>
              <a:off x="1711070" y="2187320"/>
              <a:ext cx="1706880" cy="1506855"/>
            </a:xfrm>
            <a:custGeom>
              <a:avLst/>
              <a:gdLst/>
              <a:ahLst/>
              <a:cxnLst/>
              <a:rect l="l" t="t" r="r" b="b"/>
              <a:pathLst>
                <a:path w="1706879" h="1506854">
                  <a:moveTo>
                    <a:pt x="853440" y="0"/>
                  </a:moveTo>
                  <a:lnTo>
                    <a:pt x="801455" y="1374"/>
                  </a:lnTo>
                  <a:lnTo>
                    <a:pt x="750293" y="5445"/>
                  </a:lnTo>
                  <a:lnTo>
                    <a:pt x="700044" y="12133"/>
                  </a:lnTo>
                  <a:lnTo>
                    <a:pt x="650797" y="21361"/>
                  </a:lnTo>
                  <a:lnTo>
                    <a:pt x="602641" y="33049"/>
                  </a:lnTo>
                  <a:lnTo>
                    <a:pt x="555665" y="47118"/>
                  </a:lnTo>
                  <a:lnTo>
                    <a:pt x="509958" y="63490"/>
                  </a:lnTo>
                  <a:lnTo>
                    <a:pt x="465611" y="82086"/>
                  </a:lnTo>
                  <a:lnTo>
                    <a:pt x="422712" y="102827"/>
                  </a:lnTo>
                  <a:lnTo>
                    <a:pt x="381350" y="125635"/>
                  </a:lnTo>
                  <a:lnTo>
                    <a:pt x="341616" y="150430"/>
                  </a:lnTo>
                  <a:lnTo>
                    <a:pt x="303597" y="177135"/>
                  </a:lnTo>
                  <a:lnTo>
                    <a:pt x="267385" y="205669"/>
                  </a:lnTo>
                  <a:lnTo>
                    <a:pt x="233067" y="235956"/>
                  </a:lnTo>
                  <a:lnTo>
                    <a:pt x="200733" y="267915"/>
                  </a:lnTo>
                  <a:lnTo>
                    <a:pt x="170472" y="301468"/>
                  </a:lnTo>
                  <a:lnTo>
                    <a:pt x="142375" y="336536"/>
                  </a:lnTo>
                  <a:lnTo>
                    <a:pt x="116529" y="373041"/>
                  </a:lnTo>
                  <a:lnTo>
                    <a:pt x="93025" y="410903"/>
                  </a:lnTo>
                  <a:lnTo>
                    <a:pt x="71951" y="450045"/>
                  </a:lnTo>
                  <a:lnTo>
                    <a:pt x="53398" y="490387"/>
                  </a:lnTo>
                  <a:lnTo>
                    <a:pt x="37454" y="531851"/>
                  </a:lnTo>
                  <a:lnTo>
                    <a:pt x="24209" y="574357"/>
                  </a:lnTo>
                  <a:lnTo>
                    <a:pt x="13751" y="617828"/>
                  </a:lnTo>
                  <a:lnTo>
                    <a:pt x="6171" y="662184"/>
                  </a:lnTo>
                  <a:lnTo>
                    <a:pt x="1557" y="707346"/>
                  </a:lnTo>
                  <a:lnTo>
                    <a:pt x="0" y="753237"/>
                  </a:lnTo>
                  <a:lnTo>
                    <a:pt x="1557" y="799127"/>
                  </a:lnTo>
                  <a:lnTo>
                    <a:pt x="6171" y="844289"/>
                  </a:lnTo>
                  <a:lnTo>
                    <a:pt x="13751" y="888645"/>
                  </a:lnTo>
                  <a:lnTo>
                    <a:pt x="24209" y="932116"/>
                  </a:lnTo>
                  <a:lnTo>
                    <a:pt x="37454" y="974622"/>
                  </a:lnTo>
                  <a:lnTo>
                    <a:pt x="53398" y="1016086"/>
                  </a:lnTo>
                  <a:lnTo>
                    <a:pt x="71951" y="1056428"/>
                  </a:lnTo>
                  <a:lnTo>
                    <a:pt x="93025" y="1095570"/>
                  </a:lnTo>
                  <a:lnTo>
                    <a:pt x="116529" y="1133432"/>
                  </a:lnTo>
                  <a:lnTo>
                    <a:pt x="142375" y="1169937"/>
                  </a:lnTo>
                  <a:lnTo>
                    <a:pt x="170472" y="1205005"/>
                  </a:lnTo>
                  <a:lnTo>
                    <a:pt x="200733" y="1238558"/>
                  </a:lnTo>
                  <a:lnTo>
                    <a:pt x="233067" y="1270517"/>
                  </a:lnTo>
                  <a:lnTo>
                    <a:pt x="267385" y="1300804"/>
                  </a:lnTo>
                  <a:lnTo>
                    <a:pt x="303597" y="1329338"/>
                  </a:lnTo>
                  <a:lnTo>
                    <a:pt x="341616" y="1356043"/>
                  </a:lnTo>
                  <a:lnTo>
                    <a:pt x="381350" y="1380838"/>
                  </a:lnTo>
                  <a:lnTo>
                    <a:pt x="422712" y="1403646"/>
                  </a:lnTo>
                  <a:lnTo>
                    <a:pt x="465611" y="1424387"/>
                  </a:lnTo>
                  <a:lnTo>
                    <a:pt x="509958" y="1442983"/>
                  </a:lnTo>
                  <a:lnTo>
                    <a:pt x="555665" y="1459355"/>
                  </a:lnTo>
                  <a:lnTo>
                    <a:pt x="602641" y="1473424"/>
                  </a:lnTo>
                  <a:lnTo>
                    <a:pt x="650797" y="1485112"/>
                  </a:lnTo>
                  <a:lnTo>
                    <a:pt x="700044" y="1494340"/>
                  </a:lnTo>
                  <a:lnTo>
                    <a:pt x="750293" y="1501028"/>
                  </a:lnTo>
                  <a:lnTo>
                    <a:pt x="801455" y="1505099"/>
                  </a:lnTo>
                  <a:lnTo>
                    <a:pt x="853440" y="1506473"/>
                  </a:lnTo>
                  <a:lnTo>
                    <a:pt x="905424" y="1505099"/>
                  </a:lnTo>
                  <a:lnTo>
                    <a:pt x="956586" y="1501028"/>
                  </a:lnTo>
                  <a:lnTo>
                    <a:pt x="1006835" y="1494340"/>
                  </a:lnTo>
                  <a:lnTo>
                    <a:pt x="1056082" y="1485112"/>
                  </a:lnTo>
                  <a:lnTo>
                    <a:pt x="1104238" y="1473424"/>
                  </a:lnTo>
                  <a:lnTo>
                    <a:pt x="1151214" y="1459355"/>
                  </a:lnTo>
                  <a:lnTo>
                    <a:pt x="1196921" y="1442983"/>
                  </a:lnTo>
                  <a:lnTo>
                    <a:pt x="1241268" y="1424387"/>
                  </a:lnTo>
                  <a:lnTo>
                    <a:pt x="1284167" y="1403646"/>
                  </a:lnTo>
                  <a:lnTo>
                    <a:pt x="1325529" y="1380838"/>
                  </a:lnTo>
                  <a:lnTo>
                    <a:pt x="1365263" y="1356043"/>
                  </a:lnTo>
                  <a:lnTo>
                    <a:pt x="1403282" y="1329338"/>
                  </a:lnTo>
                  <a:lnTo>
                    <a:pt x="1439494" y="1300804"/>
                  </a:lnTo>
                  <a:lnTo>
                    <a:pt x="1473812" y="1270517"/>
                  </a:lnTo>
                  <a:lnTo>
                    <a:pt x="1506146" y="1238558"/>
                  </a:lnTo>
                  <a:lnTo>
                    <a:pt x="1536407" y="1205005"/>
                  </a:lnTo>
                  <a:lnTo>
                    <a:pt x="1564504" y="1169937"/>
                  </a:lnTo>
                  <a:lnTo>
                    <a:pt x="1590350" y="1133432"/>
                  </a:lnTo>
                  <a:lnTo>
                    <a:pt x="1613854" y="1095570"/>
                  </a:lnTo>
                  <a:lnTo>
                    <a:pt x="1634928" y="1056428"/>
                  </a:lnTo>
                  <a:lnTo>
                    <a:pt x="1653481" y="1016086"/>
                  </a:lnTo>
                  <a:lnTo>
                    <a:pt x="1669425" y="974622"/>
                  </a:lnTo>
                  <a:lnTo>
                    <a:pt x="1682670" y="932116"/>
                  </a:lnTo>
                  <a:lnTo>
                    <a:pt x="1693128" y="888645"/>
                  </a:lnTo>
                  <a:lnTo>
                    <a:pt x="1700708" y="844289"/>
                  </a:lnTo>
                  <a:lnTo>
                    <a:pt x="1705322" y="799127"/>
                  </a:lnTo>
                  <a:lnTo>
                    <a:pt x="1706880" y="753237"/>
                  </a:lnTo>
                  <a:lnTo>
                    <a:pt x="1705322" y="707346"/>
                  </a:lnTo>
                  <a:lnTo>
                    <a:pt x="1700708" y="662184"/>
                  </a:lnTo>
                  <a:lnTo>
                    <a:pt x="1693128" y="617828"/>
                  </a:lnTo>
                  <a:lnTo>
                    <a:pt x="1682670" y="574357"/>
                  </a:lnTo>
                  <a:lnTo>
                    <a:pt x="1669425" y="531851"/>
                  </a:lnTo>
                  <a:lnTo>
                    <a:pt x="1653481" y="490387"/>
                  </a:lnTo>
                  <a:lnTo>
                    <a:pt x="1634928" y="450045"/>
                  </a:lnTo>
                  <a:lnTo>
                    <a:pt x="1613854" y="410903"/>
                  </a:lnTo>
                  <a:lnTo>
                    <a:pt x="1590350" y="373041"/>
                  </a:lnTo>
                  <a:lnTo>
                    <a:pt x="1564504" y="336536"/>
                  </a:lnTo>
                  <a:lnTo>
                    <a:pt x="1536407" y="301468"/>
                  </a:lnTo>
                  <a:lnTo>
                    <a:pt x="1506146" y="267915"/>
                  </a:lnTo>
                  <a:lnTo>
                    <a:pt x="1473812" y="235956"/>
                  </a:lnTo>
                  <a:lnTo>
                    <a:pt x="1439494" y="205669"/>
                  </a:lnTo>
                  <a:lnTo>
                    <a:pt x="1403282" y="177135"/>
                  </a:lnTo>
                  <a:lnTo>
                    <a:pt x="1365263" y="150430"/>
                  </a:lnTo>
                  <a:lnTo>
                    <a:pt x="1325529" y="125635"/>
                  </a:lnTo>
                  <a:lnTo>
                    <a:pt x="1284167" y="102827"/>
                  </a:lnTo>
                  <a:lnTo>
                    <a:pt x="1241268" y="82086"/>
                  </a:lnTo>
                  <a:lnTo>
                    <a:pt x="1196921" y="63490"/>
                  </a:lnTo>
                  <a:lnTo>
                    <a:pt x="1151214" y="47118"/>
                  </a:lnTo>
                  <a:lnTo>
                    <a:pt x="1104238" y="33049"/>
                  </a:lnTo>
                  <a:lnTo>
                    <a:pt x="1056082" y="21361"/>
                  </a:lnTo>
                  <a:lnTo>
                    <a:pt x="1006835" y="12133"/>
                  </a:lnTo>
                  <a:lnTo>
                    <a:pt x="956586" y="5445"/>
                  </a:lnTo>
                  <a:lnTo>
                    <a:pt x="905424" y="1374"/>
                  </a:lnTo>
                  <a:lnTo>
                    <a:pt x="853440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711070" y="2187320"/>
              <a:ext cx="1706880" cy="1506855"/>
            </a:xfrm>
            <a:custGeom>
              <a:avLst/>
              <a:gdLst/>
              <a:ahLst/>
              <a:cxnLst/>
              <a:rect l="l" t="t" r="r" b="b"/>
              <a:pathLst>
                <a:path w="1706879" h="1506854">
                  <a:moveTo>
                    <a:pt x="0" y="753237"/>
                  </a:moveTo>
                  <a:lnTo>
                    <a:pt x="1557" y="707346"/>
                  </a:lnTo>
                  <a:lnTo>
                    <a:pt x="6171" y="662184"/>
                  </a:lnTo>
                  <a:lnTo>
                    <a:pt x="13751" y="617828"/>
                  </a:lnTo>
                  <a:lnTo>
                    <a:pt x="24209" y="574357"/>
                  </a:lnTo>
                  <a:lnTo>
                    <a:pt x="37454" y="531851"/>
                  </a:lnTo>
                  <a:lnTo>
                    <a:pt x="53398" y="490387"/>
                  </a:lnTo>
                  <a:lnTo>
                    <a:pt x="71951" y="450045"/>
                  </a:lnTo>
                  <a:lnTo>
                    <a:pt x="93025" y="410903"/>
                  </a:lnTo>
                  <a:lnTo>
                    <a:pt x="116529" y="373041"/>
                  </a:lnTo>
                  <a:lnTo>
                    <a:pt x="142375" y="336536"/>
                  </a:lnTo>
                  <a:lnTo>
                    <a:pt x="170472" y="301468"/>
                  </a:lnTo>
                  <a:lnTo>
                    <a:pt x="200733" y="267915"/>
                  </a:lnTo>
                  <a:lnTo>
                    <a:pt x="233067" y="235956"/>
                  </a:lnTo>
                  <a:lnTo>
                    <a:pt x="267385" y="205669"/>
                  </a:lnTo>
                  <a:lnTo>
                    <a:pt x="303597" y="177135"/>
                  </a:lnTo>
                  <a:lnTo>
                    <a:pt x="341616" y="150430"/>
                  </a:lnTo>
                  <a:lnTo>
                    <a:pt x="381350" y="125635"/>
                  </a:lnTo>
                  <a:lnTo>
                    <a:pt x="422712" y="102827"/>
                  </a:lnTo>
                  <a:lnTo>
                    <a:pt x="465611" y="82086"/>
                  </a:lnTo>
                  <a:lnTo>
                    <a:pt x="509958" y="63490"/>
                  </a:lnTo>
                  <a:lnTo>
                    <a:pt x="555665" y="47118"/>
                  </a:lnTo>
                  <a:lnTo>
                    <a:pt x="602641" y="33049"/>
                  </a:lnTo>
                  <a:lnTo>
                    <a:pt x="650797" y="21361"/>
                  </a:lnTo>
                  <a:lnTo>
                    <a:pt x="700044" y="12133"/>
                  </a:lnTo>
                  <a:lnTo>
                    <a:pt x="750293" y="5445"/>
                  </a:lnTo>
                  <a:lnTo>
                    <a:pt x="801455" y="1374"/>
                  </a:lnTo>
                  <a:lnTo>
                    <a:pt x="853440" y="0"/>
                  </a:lnTo>
                  <a:lnTo>
                    <a:pt x="905424" y="1374"/>
                  </a:lnTo>
                  <a:lnTo>
                    <a:pt x="956586" y="5445"/>
                  </a:lnTo>
                  <a:lnTo>
                    <a:pt x="1006835" y="12133"/>
                  </a:lnTo>
                  <a:lnTo>
                    <a:pt x="1056082" y="21361"/>
                  </a:lnTo>
                  <a:lnTo>
                    <a:pt x="1104238" y="33049"/>
                  </a:lnTo>
                  <a:lnTo>
                    <a:pt x="1151214" y="47118"/>
                  </a:lnTo>
                  <a:lnTo>
                    <a:pt x="1196921" y="63490"/>
                  </a:lnTo>
                  <a:lnTo>
                    <a:pt x="1241268" y="82086"/>
                  </a:lnTo>
                  <a:lnTo>
                    <a:pt x="1284167" y="102827"/>
                  </a:lnTo>
                  <a:lnTo>
                    <a:pt x="1325529" y="125635"/>
                  </a:lnTo>
                  <a:lnTo>
                    <a:pt x="1365263" y="150430"/>
                  </a:lnTo>
                  <a:lnTo>
                    <a:pt x="1403282" y="177135"/>
                  </a:lnTo>
                  <a:lnTo>
                    <a:pt x="1439494" y="205669"/>
                  </a:lnTo>
                  <a:lnTo>
                    <a:pt x="1473812" y="235956"/>
                  </a:lnTo>
                  <a:lnTo>
                    <a:pt x="1506146" y="267915"/>
                  </a:lnTo>
                  <a:lnTo>
                    <a:pt x="1536407" y="301468"/>
                  </a:lnTo>
                  <a:lnTo>
                    <a:pt x="1564504" y="336536"/>
                  </a:lnTo>
                  <a:lnTo>
                    <a:pt x="1590350" y="373041"/>
                  </a:lnTo>
                  <a:lnTo>
                    <a:pt x="1613854" y="410903"/>
                  </a:lnTo>
                  <a:lnTo>
                    <a:pt x="1634928" y="450045"/>
                  </a:lnTo>
                  <a:lnTo>
                    <a:pt x="1653481" y="490387"/>
                  </a:lnTo>
                  <a:lnTo>
                    <a:pt x="1669425" y="531851"/>
                  </a:lnTo>
                  <a:lnTo>
                    <a:pt x="1682670" y="574357"/>
                  </a:lnTo>
                  <a:lnTo>
                    <a:pt x="1693128" y="617828"/>
                  </a:lnTo>
                  <a:lnTo>
                    <a:pt x="1700708" y="662184"/>
                  </a:lnTo>
                  <a:lnTo>
                    <a:pt x="1705322" y="707346"/>
                  </a:lnTo>
                  <a:lnTo>
                    <a:pt x="1706880" y="753237"/>
                  </a:lnTo>
                  <a:lnTo>
                    <a:pt x="1705322" y="799127"/>
                  </a:lnTo>
                  <a:lnTo>
                    <a:pt x="1700708" y="844289"/>
                  </a:lnTo>
                  <a:lnTo>
                    <a:pt x="1693128" y="888645"/>
                  </a:lnTo>
                  <a:lnTo>
                    <a:pt x="1682670" y="932116"/>
                  </a:lnTo>
                  <a:lnTo>
                    <a:pt x="1669425" y="974622"/>
                  </a:lnTo>
                  <a:lnTo>
                    <a:pt x="1653481" y="1016086"/>
                  </a:lnTo>
                  <a:lnTo>
                    <a:pt x="1634928" y="1056428"/>
                  </a:lnTo>
                  <a:lnTo>
                    <a:pt x="1613854" y="1095570"/>
                  </a:lnTo>
                  <a:lnTo>
                    <a:pt x="1590350" y="1133432"/>
                  </a:lnTo>
                  <a:lnTo>
                    <a:pt x="1564504" y="1169937"/>
                  </a:lnTo>
                  <a:lnTo>
                    <a:pt x="1536407" y="1205005"/>
                  </a:lnTo>
                  <a:lnTo>
                    <a:pt x="1506146" y="1238558"/>
                  </a:lnTo>
                  <a:lnTo>
                    <a:pt x="1473812" y="1270517"/>
                  </a:lnTo>
                  <a:lnTo>
                    <a:pt x="1439494" y="1300804"/>
                  </a:lnTo>
                  <a:lnTo>
                    <a:pt x="1403282" y="1329338"/>
                  </a:lnTo>
                  <a:lnTo>
                    <a:pt x="1365263" y="1356043"/>
                  </a:lnTo>
                  <a:lnTo>
                    <a:pt x="1325529" y="1380838"/>
                  </a:lnTo>
                  <a:lnTo>
                    <a:pt x="1284167" y="1403646"/>
                  </a:lnTo>
                  <a:lnTo>
                    <a:pt x="1241268" y="1424387"/>
                  </a:lnTo>
                  <a:lnTo>
                    <a:pt x="1196921" y="1442983"/>
                  </a:lnTo>
                  <a:lnTo>
                    <a:pt x="1151214" y="1459355"/>
                  </a:lnTo>
                  <a:lnTo>
                    <a:pt x="1104238" y="1473424"/>
                  </a:lnTo>
                  <a:lnTo>
                    <a:pt x="1056082" y="1485112"/>
                  </a:lnTo>
                  <a:lnTo>
                    <a:pt x="1006835" y="1494340"/>
                  </a:lnTo>
                  <a:lnTo>
                    <a:pt x="956586" y="1501028"/>
                  </a:lnTo>
                  <a:lnTo>
                    <a:pt x="905424" y="1505099"/>
                  </a:lnTo>
                  <a:lnTo>
                    <a:pt x="853440" y="1506473"/>
                  </a:lnTo>
                  <a:lnTo>
                    <a:pt x="801455" y="1505099"/>
                  </a:lnTo>
                  <a:lnTo>
                    <a:pt x="750293" y="1501028"/>
                  </a:lnTo>
                  <a:lnTo>
                    <a:pt x="700044" y="1494340"/>
                  </a:lnTo>
                  <a:lnTo>
                    <a:pt x="650797" y="1485112"/>
                  </a:lnTo>
                  <a:lnTo>
                    <a:pt x="602641" y="1473424"/>
                  </a:lnTo>
                  <a:lnTo>
                    <a:pt x="555665" y="1459355"/>
                  </a:lnTo>
                  <a:lnTo>
                    <a:pt x="509958" y="1442983"/>
                  </a:lnTo>
                  <a:lnTo>
                    <a:pt x="465611" y="1424387"/>
                  </a:lnTo>
                  <a:lnTo>
                    <a:pt x="422712" y="1403646"/>
                  </a:lnTo>
                  <a:lnTo>
                    <a:pt x="381350" y="1380838"/>
                  </a:lnTo>
                  <a:lnTo>
                    <a:pt x="341616" y="1356043"/>
                  </a:lnTo>
                  <a:lnTo>
                    <a:pt x="303597" y="1329338"/>
                  </a:lnTo>
                  <a:lnTo>
                    <a:pt x="267385" y="1300804"/>
                  </a:lnTo>
                  <a:lnTo>
                    <a:pt x="233067" y="1270517"/>
                  </a:lnTo>
                  <a:lnTo>
                    <a:pt x="200733" y="1238558"/>
                  </a:lnTo>
                  <a:lnTo>
                    <a:pt x="170472" y="1205005"/>
                  </a:lnTo>
                  <a:lnTo>
                    <a:pt x="142375" y="1169937"/>
                  </a:lnTo>
                  <a:lnTo>
                    <a:pt x="116529" y="1133432"/>
                  </a:lnTo>
                  <a:lnTo>
                    <a:pt x="93025" y="1095570"/>
                  </a:lnTo>
                  <a:lnTo>
                    <a:pt x="71951" y="1056428"/>
                  </a:lnTo>
                  <a:lnTo>
                    <a:pt x="53398" y="1016086"/>
                  </a:lnTo>
                  <a:lnTo>
                    <a:pt x="37454" y="974622"/>
                  </a:lnTo>
                  <a:lnTo>
                    <a:pt x="24209" y="932116"/>
                  </a:lnTo>
                  <a:lnTo>
                    <a:pt x="13751" y="888645"/>
                  </a:lnTo>
                  <a:lnTo>
                    <a:pt x="6171" y="844289"/>
                  </a:lnTo>
                  <a:lnTo>
                    <a:pt x="1557" y="799127"/>
                  </a:lnTo>
                  <a:lnTo>
                    <a:pt x="0" y="753237"/>
                  </a:lnTo>
                  <a:close/>
                </a:path>
              </a:pathLst>
            </a:custGeom>
            <a:ln w="12700">
              <a:solidFill>
                <a:srgbClr val="0034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797811" y="1545844"/>
            <a:ext cx="1549400" cy="2085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Post-Secondary </a:t>
            </a:r>
            <a:r>
              <a:rPr dirty="0" sz="1800" spc="-20" b="1">
                <a:latin typeface="Times New Roman"/>
                <a:cs typeface="Times New Roman"/>
              </a:rPr>
              <a:t>TCUs</a:t>
            </a:r>
            <a:endParaRPr sz="1800">
              <a:latin typeface="Times New Roman"/>
              <a:cs typeface="Times New Roman"/>
            </a:endParaRPr>
          </a:p>
          <a:p>
            <a:pPr algn="ctr" marL="451484" marR="461009" indent="4445">
              <a:lnSpc>
                <a:spcPct val="100000"/>
              </a:lnSpc>
              <a:spcBef>
                <a:spcPts val="1100"/>
              </a:spcBef>
            </a:pPr>
            <a:r>
              <a:rPr dirty="0" sz="1800" spc="-20" b="1">
                <a:latin typeface="Times New Roman"/>
                <a:cs typeface="Times New Roman"/>
              </a:rPr>
              <a:t>Over </a:t>
            </a:r>
            <a:r>
              <a:rPr dirty="0" sz="1800" spc="-10" b="1">
                <a:latin typeface="Times New Roman"/>
                <a:cs typeface="Times New Roman"/>
              </a:rPr>
              <a:t>25,000</a:t>
            </a:r>
            <a:endParaRPr sz="1800">
              <a:latin typeface="Times New Roman"/>
              <a:cs typeface="Times New Roman"/>
            </a:endParaRPr>
          </a:p>
          <a:p>
            <a:pPr algn="ctr" marL="308610" marR="318135">
              <a:lnSpc>
                <a:spcPct val="100000"/>
              </a:lnSpc>
            </a:pPr>
            <a:r>
              <a:rPr dirty="0" sz="1800" spc="-10" b="1">
                <a:latin typeface="Times New Roman"/>
                <a:cs typeface="Times New Roman"/>
              </a:rPr>
              <a:t>academic </a:t>
            </a:r>
            <a:r>
              <a:rPr dirty="0" sz="1800" spc="-20" b="1">
                <a:latin typeface="Times New Roman"/>
                <a:cs typeface="Times New Roman"/>
              </a:rPr>
              <a:t>year </a:t>
            </a:r>
            <a:r>
              <a:rPr dirty="0" sz="1800" spc="-10" b="1">
                <a:latin typeface="Times New Roman"/>
                <a:cs typeface="Times New Roman"/>
              </a:rPr>
              <a:t>students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495541" y="1506728"/>
            <a:ext cx="11684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Elementary Schools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6295771" y="2141347"/>
            <a:ext cx="1663700" cy="1620520"/>
            <a:chOff x="6295771" y="2141347"/>
            <a:chExt cx="1663700" cy="1620520"/>
          </a:xfrm>
        </p:grpSpPr>
        <p:sp>
          <p:nvSpPr>
            <p:cNvPr id="29" name="object 29" descr=""/>
            <p:cNvSpPr/>
            <p:nvPr/>
          </p:nvSpPr>
          <p:spPr>
            <a:xfrm>
              <a:off x="6302121" y="2147697"/>
              <a:ext cx="1651000" cy="1607820"/>
            </a:xfrm>
            <a:custGeom>
              <a:avLst/>
              <a:gdLst/>
              <a:ahLst/>
              <a:cxnLst/>
              <a:rect l="l" t="t" r="r" b="b"/>
              <a:pathLst>
                <a:path w="1651000" h="1607820">
                  <a:moveTo>
                    <a:pt x="825246" y="0"/>
                  </a:moveTo>
                  <a:lnTo>
                    <a:pt x="776753" y="1364"/>
                  </a:lnTo>
                  <a:lnTo>
                    <a:pt x="728998" y="5408"/>
                  </a:lnTo>
                  <a:lnTo>
                    <a:pt x="682060" y="12055"/>
                  </a:lnTo>
                  <a:lnTo>
                    <a:pt x="636014" y="21231"/>
                  </a:lnTo>
                  <a:lnTo>
                    <a:pt x="590939" y="32860"/>
                  </a:lnTo>
                  <a:lnTo>
                    <a:pt x="546911" y="46866"/>
                  </a:lnTo>
                  <a:lnTo>
                    <a:pt x="504009" y="63174"/>
                  </a:lnTo>
                  <a:lnTo>
                    <a:pt x="462309" y="81709"/>
                  </a:lnTo>
                  <a:lnTo>
                    <a:pt x="421889" y="102395"/>
                  </a:lnTo>
                  <a:lnTo>
                    <a:pt x="382827" y="125157"/>
                  </a:lnTo>
                  <a:lnTo>
                    <a:pt x="345199" y="149920"/>
                  </a:lnTo>
                  <a:lnTo>
                    <a:pt x="309083" y="176608"/>
                  </a:lnTo>
                  <a:lnTo>
                    <a:pt x="274556" y="205146"/>
                  </a:lnTo>
                  <a:lnTo>
                    <a:pt x="241696" y="235458"/>
                  </a:lnTo>
                  <a:lnTo>
                    <a:pt x="210581" y="267468"/>
                  </a:lnTo>
                  <a:lnTo>
                    <a:pt x="181287" y="301103"/>
                  </a:lnTo>
                  <a:lnTo>
                    <a:pt x="153891" y="336285"/>
                  </a:lnTo>
                  <a:lnTo>
                    <a:pt x="128472" y="372941"/>
                  </a:lnTo>
                  <a:lnTo>
                    <a:pt x="105107" y="410993"/>
                  </a:lnTo>
                  <a:lnTo>
                    <a:pt x="83873" y="450368"/>
                  </a:lnTo>
                  <a:lnTo>
                    <a:pt x="64847" y="490989"/>
                  </a:lnTo>
                  <a:lnTo>
                    <a:pt x="48107" y="532782"/>
                  </a:lnTo>
                  <a:lnTo>
                    <a:pt x="33730" y="575670"/>
                  </a:lnTo>
                  <a:lnTo>
                    <a:pt x="21793" y="619579"/>
                  </a:lnTo>
                  <a:lnTo>
                    <a:pt x="12374" y="664432"/>
                  </a:lnTo>
                  <a:lnTo>
                    <a:pt x="5551" y="710156"/>
                  </a:lnTo>
                  <a:lnTo>
                    <a:pt x="1400" y="756673"/>
                  </a:lnTo>
                  <a:lnTo>
                    <a:pt x="0" y="803910"/>
                  </a:lnTo>
                  <a:lnTo>
                    <a:pt x="1400" y="851146"/>
                  </a:lnTo>
                  <a:lnTo>
                    <a:pt x="5551" y="897663"/>
                  </a:lnTo>
                  <a:lnTo>
                    <a:pt x="12374" y="943387"/>
                  </a:lnTo>
                  <a:lnTo>
                    <a:pt x="21793" y="988240"/>
                  </a:lnTo>
                  <a:lnTo>
                    <a:pt x="33730" y="1032149"/>
                  </a:lnTo>
                  <a:lnTo>
                    <a:pt x="48107" y="1075037"/>
                  </a:lnTo>
                  <a:lnTo>
                    <a:pt x="64847" y="1116830"/>
                  </a:lnTo>
                  <a:lnTo>
                    <a:pt x="83873" y="1157451"/>
                  </a:lnTo>
                  <a:lnTo>
                    <a:pt x="105107" y="1196826"/>
                  </a:lnTo>
                  <a:lnTo>
                    <a:pt x="128472" y="1234878"/>
                  </a:lnTo>
                  <a:lnTo>
                    <a:pt x="153891" y="1271534"/>
                  </a:lnTo>
                  <a:lnTo>
                    <a:pt x="181287" y="1306716"/>
                  </a:lnTo>
                  <a:lnTo>
                    <a:pt x="210581" y="1340351"/>
                  </a:lnTo>
                  <a:lnTo>
                    <a:pt x="241696" y="1372362"/>
                  </a:lnTo>
                  <a:lnTo>
                    <a:pt x="274556" y="1402673"/>
                  </a:lnTo>
                  <a:lnTo>
                    <a:pt x="309083" y="1431211"/>
                  </a:lnTo>
                  <a:lnTo>
                    <a:pt x="345199" y="1457899"/>
                  </a:lnTo>
                  <a:lnTo>
                    <a:pt x="382827" y="1482662"/>
                  </a:lnTo>
                  <a:lnTo>
                    <a:pt x="421889" y="1505424"/>
                  </a:lnTo>
                  <a:lnTo>
                    <a:pt x="462309" y="1526110"/>
                  </a:lnTo>
                  <a:lnTo>
                    <a:pt x="504009" y="1544645"/>
                  </a:lnTo>
                  <a:lnTo>
                    <a:pt x="546911" y="1560953"/>
                  </a:lnTo>
                  <a:lnTo>
                    <a:pt x="590939" y="1574959"/>
                  </a:lnTo>
                  <a:lnTo>
                    <a:pt x="636014" y="1586588"/>
                  </a:lnTo>
                  <a:lnTo>
                    <a:pt x="682060" y="1595764"/>
                  </a:lnTo>
                  <a:lnTo>
                    <a:pt x="728998" y="1602411"/>
                  </a:lnTo>
                  <a:lnTo>
                    <a:pt x="776753" y="1606455"/>
                  </a:lnTo>
                  <a:lnTo>
                    <a:pt x="825246" y="1607820"/>
                  </a:lnTo>
                  <a:lnTo>
                    <a:pt x="873738" y="1606455"/>
                  </a:lnTo>
                  <a:lnTo>
                    <a:pt x="921493" y="1602411"/>
                  </a:lnTo>
                  <a:lnTo>
                    <a:pt x="968431" y="1595764"/>
                  </a:lnTo>
                  <a:lnTo>
                    <a:pt x="1014477" y="1586588"/>
                  </a:lnTo>
                  <a:lnTo>
                    <a:pt x="1059552" y="1574959"/>
                  </a:lnTo>
                  <a:lnTo>
                    <a:pt x="1103580" y="1560953"/>
                  </a:lnTo>
                  <a:lnTo>
                    <a:pt x="1146482" y="1544645"/>
                  </a:lnTo>
                  <a:lnTo>
                    <a:pt x="1188182" y="1526110"/>
                  </a:lnTo>
                  <a:lnTo>
                    <a:pt x="1228602" y="1505424"/>
                  </a:lnTo>
                  <a:lnTo>
                    <a:pt x="1267664" y="1482662"/>
                  </a:lnTo>
                  <a:lnTo>
                    <a:pt x="1305292" y="1457899"/>
                  </a:lnTo>
                  <a:lnTo>
                    <a:pt x="1341408" y="1431211"/>
                  </a:lnTo>
                  <a:lnTo>
                    <a:pt x="1375935" y="1402673"/>
                  </a:lnTo>
                  <a:lnTo>
                    <a:pt x="1408795" y="1372361"/>
                  </a:lnTo>
                  <a:lnTo>
                    <a:pt x="1439910" y="1340351"/>
                  </a:lnTo>
                  <a:lnTo>
                    <a:pt x="1469204" y="1306716"/>
                  </a:lnTo>
                  <a:lnTo>
                    <a:pt x="1496600" y="1271534"/>
                  </a:lnTo>
                  <a:lnTo>
                    <a:pt x="1522019" y="1234878"/>
                  </a:lnTo>
                  <a:lnTo>
                    <a:pt x="1545384" y="1196826"/>
                  </a:lnTo>
                  <a:lnTo>
                    <a:pt x="1566618" y="1157451"/>
                  </a:lnTo>
                  <a:lnTo>
                    <a:pt x="1585644" y="1116830"/>
                  </a:lnTo>
                  <a:lnTo>
                    <a:pt x="1602384" y="1075037"/>
                  </a:lnTo>
                  <a:lnTo>
                    <a:pt x="1616761" y="1032149"/>
                  </a:lnTo>
                  <a:lnTo>
                    <a:pt x="1628698" y="988240"/>
                  </a:lnTo>
                  <a:lnTo>
                    <a:pt x="1638117" y="943387"/>
                  </a:lnTo>
                  <a:lnTo>
                    <a:pt x="1644940" y="897663"/>
                  </a:lnTo>
                  <a:lnTo>
                    <a:pt x="1649091" y="851146"/>
                  </a:lnTo>
                  <a:lnTo>
                    <a:pt x="1650492" y="803910"/>
                  </a:lnTo>
                  <a:lnTo>
                    <a:pt x="1649091" y="756673"/>
                  </a:lnTo>
                  <a:lnTo>
                    <a:pt x="1644940" y="710156"/>
                  </a:lnTo>
                  <a:lnTo>
                    <a:pt x="1638117" y="664432"/>
                  </a:lnTo>
                  <a:lnTo>
                    <a:pt x="1628698" y="619579"/>
                  </a:lnTo>
                  <a:lnTo>
                    <a:pt x="1616761" y="575670"/>
                  </a:lnTo>
                  <a:lnTo>
                    <a:pt x="1602384" y="532782"/>
                  </a:lnTo>
                  <a:lnTo>
                    <a:pt x="1585644" y="490989"/>
                  </a:lnTo>
                  <a:lnTo>
                    <a:pt x="1566618" y="450368"/>
                  </a:lnTo>
                  <a:lnTo>
                    <a:pt x="1545384" y="410993"/>
                  </a:lnTo>
                  <a:lnTo>
                    <a:pt x="1522019" y="372941"/>
                  </a:lnTo>
                  <a:lnTo>
                    <a:pt x="1496600" y="336285"/>
                  </a:lnTo>
                  <a:lnTo>
                    <a:pt x="1469204" y="301103"/>
                  </a:lnTo>
                  <a:lnTo>
                    <a:pt x="1439910" y="267468"/>
                  </a:lnTo>
                  <a:lnTo>
                    <a:pt x="1408795" y="235457"/>
                  </a:lnTo>
                  <a:lnTo>
                    <a:pt x="1375935" y="205146"/>
                  </a:lnTo>
                  <a:lnTo>
                    <a:pt x="1341408" y="176608"/>
                  </a:lnTo>
                  <a:lnTo>
                    <a:pt x="1305292" y="149920"/>
                  </a:lnTo>
                  <a:lnTo>
                    <a:pt x="1267664" y="125157"/>
                  </a:lnTo>
                  <a:lnTo>
                    <a:pt x="1228602" y="102395"/>
                  </a:lnTo>
                  <a:lnTo>
                    <a:pt x="1188182" y="81709"/>
                  </a:lnTo>
                  <a:lnTo>
                    <a:pt x="1146482" y="63174"/>
                  </a:lnTo>
                  <a:lnTo>
                    <a:pt x="1103580" y="46866"/>
                  </a:lnTo>
                  <a:lnTo>
                    <a:pt x="1059552" y="32860"/>
                  </a:lnTo>
                  <a:lnTo>
                    <a:pt x="1014477" y="21231"/>
                  </a:lnTo>
                  <a:lnTo>
                    <a:pt x="968431" y="12055"/>
                  </a:lnTo>
                  <a:lnTo>
                    <a:pt x="921493" y="5408"/>
                  </a:lnTo>
                  <a:lnTo>
                    <a:pt x="873738" y="1364"/>
                  </a:lnTo>
                  <a:lnTo>
                    <a:pt x="825246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302121" y="2147697"/>
              <a:ext cx="1651000" cy="1607820"/>
            </a:xfrm>
            <a:custGeom>
              <a:avLst/>
              <a:gdLst/>
              <a:ahLst/>
              <a:cxnLst/>
              <a:rect l="l" t="t" r="r" b="b"/>
              <a:pathLst>
                <a:path w="1651000" h="1607820">
                  <a:moveTo>
                    <a:pt x="0" y="803910"/>
                  </a:moveTo>
                  <a:lnTo>
                    <a:pt x="1400" y="756673"/>
                  </a:lnTo>
                  <a:lnTo>
                    <a:pt x="5551" y="710156"/>
                  </a:lnTo>
                  <a:lnTo>
                    <a:pt x="12374" y="664432"/>
                  </a:lnTo>
                  <a:lnTo>
                    <a:pt x="21793" y="619579"/>
                  </a:lnTo>
                  <a:lnTo>
                    <a:pt x="33730" y="575670"/>
                  </a:lnTo>
                  <a:lnTo>
                    <a:pt x="48107" y="532782"/>
                  </a:lnTo>
                  <a:lnTo>
                    <a:pt x="64847" y="490989"/>
                  </a:lnTo>
                  <a:lnTo>
                    <a:pt x="83873" y="450368"/>
                  </a:lnTo>
                  <a:lnTo>
                    <a:pt x="105107" y="410993"/>
                  </a:lnTo>
                  <a:lnTo>
                    <a:pt x="128472" y="372941"/>
                  </a:lnTo>
                  <a:lnTo>
                    <a:pt x="153891" y="336285"/>
                  </a:lnTo>
                  <a:lnTo>
                    <a:pt x="181287" y="301103"/>
                  </a:lnTo>
                  <a:lnTo>
                    <a:pt x="210581" y="267468"/>
                  </a:lnTo>
                  <a:lnTo>
                    <a:pt x="241696" y="235458"/>
                  </a:lnTo>
                  <a:lnTo>
                    <a:pt x="274556" y="205146"/>
                  </a:lnTo>
                  <a:lnTo>
                    <a:pt x="309083" y="176608"/>
                  </a:lnTo>
                  <a:lnTo>
                    <a:pt x="345199" y="149920"/>
                  </a:lnTo>
                  <a:lnTo>
                    <a:pt x="382827" y="125157"/>
                  </a:lnTo>
                  <a:lnTo>
                    <a:pt x="421889" y="102395"/>
                  </a:lnTo>
                  <a:lnTo>
                    <a:pt x="462309" y="81709"/>
                  </a:lnTo>
                  <a:lnTo>
                    <a:pt x="504009" y="63174"/>
                  </a:lnTo>
                  <a:lnTo>
                    <a:pt x="546911" y="46866"/>
                  </a:lnTo>
                  <a:lnTo>
                    <a:pt x="590939" y="32860"/>
                  </a:lnTo>
                  <a:lnTo>
                    <a:pt x="636014" y="21231"/>
                  </a:lnTo>
                  <a:lnTo>
                    <a:pt x="682060" y="12055"/>
                  </a:lnTo>
                  <a:lnTo>
                    <a:pt x="728998" y="5408"/>
                  </a:lnTo>
                  <a:lnTo>
                    <a:pt x="776753" y="1364"/>
                  </a:lnTo>
                  <a:lnTo>
                    <a:pt x="825246" y="0"/>
                  </a:lnTo>
                  <a:lnTo>
                    <a:pt x="873738" y="1364"/>
                  </a:lnTo>
                  <a:lnTo>
                    <a:pt x="921493" y="5408"/>
                  </a:lnTo>
                  <a:lnTo>
                    <a:pt x="968431" y="12055"/>
                  </a:lnTo>
                  <a:lnTo>
                    <a:pt x="1014477" y="21231"/>
                  </a:lnTo>
                  <a:lnTo>
                    <a:pt x="1059552" y="32860"/>
                  </a:lnTo>
                  <a:lnTo>
                    <a:pt x="1103580" y="46866"/>
                  </a:lnTo>
                  <a:lnTo>
                    <a:pt x="1146482" y="63174"/>
                  </a:lnTo>
                  <a:lnTo>
                    <a:pt x="1188182" y="81709"/>
                  </a:lnTo>
                  <a:lnTo>
                    <a:pt x="1228602" y="102395"/>
                  </a:lnTo>
                  <a:lnTo>
                    <a:pt x="1267664" y="125157"/>
                  </a:lnTo>
                  <a:lnTo>
                    <a:pt x="1305292" y="149920"/>
                  </a:lnTo>
                  <a:lnTo>
                    <a:pt x="1341408" y="176608"/>
                  </a:lnTo>
                  <a:lnTo>
                    <a:pt x="1375935" y="205146"/>
                  </a:lnTo>
                  <a:lnTo>
                    <a:pt x="1408795" y="235457"/>
                  </a:lnTo>
                  <a:lnTo>
                    <a:pt x="1439910" y="267468"/>
                  </a:lnTo>
                  <a:lnTo>
                    <a:pt x="1469204" y="301103"/>
                  </a:lnTo>
                  <a:lnTo>
                    <a:pt x="1496600" y="336285"/>
                  </a:lnTo>
                  <a:lnTo>
                    <a:pt x="1522019" y="372941"/>
                  </a:lnTo>
                  <a:lnTo>
                    <a:pt x="1545384" y="410993"/>
                  </a:lnTo>
                  <a:lnTo>
                    <a:pt x="1566618" y="450368"/>
                  </a:lnTo>
                  <a:lnTo>
                    <a:pt x="1585644" y="490989"/>
                  </a:lnTo>
                  <a:lnTo>
                    <a:pt x="1602384" y="532782"/>
                  </a:lnTo>
                  <a:lnTo>
                    <a:pt x="1616761" y="575670"/>
                  </a:lnTo>
                  <a:lnTo>
                    <a:pt x="1628698" y="619579"/>
                  </a:lnTo>
                  <a:lnTo>
                    <a:pt x="1638117" y="664432"/>
                  </a:lnTo>
                  <a:lnTo>
                    <a:pt x="1644940" y="710156"/>
                  </a:lnTo>
                  <a:lnTo>
                    <a:pt x="1649091" y="756673"/>
                  </a:lnTo>
                  <a:lnTo>
                    <a:pt x="1650492" y="803910"/>
                  </a:lnTo>
                  <a:lnTo>
                    <a:pt x="1649091" y="851146"/>
                  </a:lnTo>
                  <a:lnTo>
                    <a:pt x="1644940" y="897663"/>
                  </a:lnTo>
                  <a:lnTo>
                    <a:pt x="1638117" y="943387"/>
                  </a:lnTo>
                  <a:lnTo>
                    <a:pt x="1628698" y="988240"/>
                  </a:lnTo>
                  <a:lnTo>
                    <a:pt x="1616761" y="1032149"/>
                  </a:lnTo>
                  <a:lnTo>
                    <a:pt x="1602384" y="1075037"/>
                  </a:lnTo>
                  <a:lnTo>
                    <a:pt x="1585644" y="1116830"/>
                  </a:lnTo>
                  <a:lnTo>
                    <a:pt x="1566618" y="1157451"/>
                  </a:lnTo>
                  <a:lnTo>
                    <a:pt x="1545384" y="1196826"/>
                  </a:lnTo>
                  <a:lnTo>
                    <a:pt x="1522019" y="1234878"/>
                  </a:lnTo>
                  <a:lnTo>
                    <a:pt x="1496600" y="1271534"/>
                  </a:lnTo>
                  <a:lnTo>
                    <a:pt x="1469204" y="1306716"/>
                  </a:lnTo>
                  <a:lnTo>
                    <a:pt x="1439910" y="1340351"/>
                  </a:lnTo>
                  <a:lnTo>
                    <a:pt x="1408795" y="1372361"/>
                  </a:lnTo>
                  <a:lnTo>
                    <a:pt x="1375935" y="1402673"/>
                  </a:lnTo>
                  <a:lnTo>
                    <a:pt x="1341408" y="1431211"/>
                  </a:lnTo>
                  <a:lnTo>
                    <a:pt x="1305292" y="1457899"/>
                  </a:lnTo>
                  <a:lnTo>
                    <a:pt x="1267664" y="1482662"/>
                  </a:lnTo>
                  <a:lnTo>
                    <a:pt x="1228602" y="1505424"/>
                  </a:lnTo>
                  <a:lnTo>
                    <a:pt x="1188182" y="1526110"/>
                  </a:lnTo>
                  <a:lnTo>
                    <a:pt x="1146482" y="1544645"/>
                  </a:lnTo>
                  <a:lnTo>
                    <a:pt x="1103580" y="1560953"/>
                  </a:lnTo>
                  <a:lnTo>
                    <a:pt x="1059552" y="1574959"/>
                  </a:lnTo>
                  <a:lnTo>
                    <a:pt x="1014477" y="1586588"/>
                  </a:lnTo>
                  <a:lnTo>
                    <a:pt x="968431" y="1595764"/>
                  </a:lnTo>
                  <a:lnTo>
                    <a:pt x="921493" y="1602411"/>
                  </a:lnTo>
                  <a:lnTo>
                    <a:pt x="873738" y="1606455"/>
                  </a:lnTo>
                  <a:lnTo>
                    <a:pt x="825246" y="1607820"/>
                  </a:lnTo>
                  <a:lnTo>
                    <a:pt x="776753" y="1606455"/>
                  </a:lnTo>
                  <a:lnTo>
                    <a:pt x="728998" y="1602411"/>
                  </a:lnTo>
                  <a:lnTo>
                    <a:pt x="682060" y="1595764"/>
                  </a:lnTo>
                  <a:lnTo>
                    <a:pt x="636014" y="1586588"/>
                  </a:lnTo>
                  <a:lnTo>
                    <a:pt x="590939" y="1574959"/>
                  </a:lnTo>
                  <a:lnTo>
                    <a:pt x="546911" y="1560953"/>
                  </a:lnTo>
                  <a:lnTo>
                    <a:pt x="504009" y="1544645"/>
                  </a:lnTo>
                  <a:lnTo>
                    <a:pt x="462309" y="1526110"/>
                  </a:lnTo>
                  <a:lnTo>
                    <a:pt x="421889" y="1505424"/>
                  </a:lnTo>
                  <a:lnTo>
                    <a:pt x="382827" y="1482662"/>
                  </a:lnTo>
                  <a:lnTo>
                    <a:pt x="345199" y="1457899"/>
                  </a:lnTo>
                  <a:lnTo>
                    <a:pt x="309083" y="1431211"/>
                  </a:lnTo>
                  <a:lnTo>
                    <a:pt x="274556" y="1402673"/>
                  </a:lnTo>
                  <a:lnTo>
                    <a:pt x="241696" y="1372362"/>
                  </a:lnTo>
                  <a:lnTo>
                    <a:pt x="210581" y="1340351"/>
                  </a:lnTo>
                  <a:lnTo>
                    <a:pt x="181287" y="1306716"/>
                  </a:lnTo>
                  <a:lnTo>
                    <a:pt x="153891" y="1271534"/>
                  </a:lnTo>
                  <a:lnTo>
                    <a:pt x="128472" y="1234878"/>
                  </a:lnTo>
                  <a:lnTo>
                    <a:pt x="105107" y="1196826"/>
                  </a:lnTo>
                  <a:lnTo>
                    <a:pt x="83873" y="1157451"/>
                  </a:lnTo>
                  <a:lnTo>
                    <a:pt x="64847" y="1116830"/>
                  </a:lnTo>
                  <a:lnTo>
                    <a:pt x="48107" y="1075037"/>
                  </a:lnTo>
                  <a:lnTo>
                    <a:pt x="33730" y="1032149"/>
                  </a:lnTo>
                  <a:lnTo>
                    <a:pt x="21793" y="988240"/>
                  </a:lnTo>
                  <a:lnTo>
                    <a:pt x="12374" y="943387"/>
                  </a:lnTo>
                  <a:lnTo>
                    <a:pt x="5551" y="897663"/>
                  </a:lnTo>
                  <a:lnTo>
                    <a:pt x="1400" y="851146"/>
                  </a:lnTo>
                  <a:lnTo>
                    <a:pt x="0" y="803910"/>
                  </a:lnTo>
                  <a:close/>
                </a:path>
              </a:pathLst>
            </a:custGeom>
            <a:ln w="12700">
              <a:solidFill>
                <a:srgbClr val="0034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6707885" y="2382520"/>
            <a:ext cx="839469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4775" marR="97790" indent="69215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Times New Roman"/>
                <a:cs typeface="Times New Roman"/>
              </a:rPr>
              <a:t>Over </a:t>
            </a:r>
            <a:r>
              <a:rPr dirty="0" sz="1800" spc="-10" b="1">
                <a:latin typeface="Times New Roman"/>
                <a:cs typeface="Times New Roman"/>
              </a:rPr>
              <a:t>28,000 K-</a:t>
            </a:r>
            <a:r>
              <a:rPr dirty="0" sz="1800" spc="-50" b="1"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Times New Roman"/>
                <a:cs typeface="Times New Roman"/>
              </a:rPr>
              <a:t>students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612123" y="1567179"/>
            <a:ext cx="18008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048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Early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Childhood (FACE</a:t>
            </a:r>
            <a:r>
              <a:rPr dirty="0" sz="1800" spc="-10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Programs)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8766175" y="2170302"/>
            <a:ext cx="1664335" cy="1582420"/>
            <a:chOff x="8766175" y="2170302"/>
            <a:chExt cx="1664335" cy="1582420"/>
          </a:xfrm>
        </p:grpSpPr>
        <p:sp>
          <p:nvSpPr>
            <p:cNvPr id="34" name="object 34" descr=""/>
            <p:cNvSpPr/>
            <p:nvPr/>
          </p:nvSpPr>
          <p:spPr>
            <a:xfrm>
              <a:off x="8772525" y="2176652"/>
              <a:ext cx="1651635" cy="1569720"/>
            </a:xfrm>
            <a:custGeom>
              <a:avLst/>
              <a:gdLst/>
              <a:ahLst/>
              <a:cxnLst/>
              <a:rect l="l" t="t" r="r" b="b"/>
              <a:pathLst>
                <a:path w="1651634" h="1569720">
                  <a:moveTo>
                    <a:pt x="825626" y="0"/>
                  </a:moveTo>
                  <a:lnTo>
                    <a:pt x="777120" y="1332"/>
                  </a:lnTo>
                  <a:lnTo>
                    <a:pt x="729350" y="5280"/>
                  </a:lnTo>
                  <a:lnTo>
                    <a:pt x="682396" y="11770"/>
                  </a:lnTo>
                  <a:lnTo>
                    <a:pt x="636334" y="20729"/>
                  </a:lnTo>
                  <a:lnTo>
                    <a:pt x="591242" y="32083"/>
                  </a:lnTo>
                  <a:lnTo>
                    <a:pt x="547197" y="45757"/>
                  </a:lnTo>
                  <a:lnTo>
                    <a:pt x="504277" y="61680"/>
                  </a:lnTo>
                  <a:lnTo>
                    <a:pt x="462559" y="79776"/>
                  </a:lnTo>
                  <a:lnTo>
                    <a:pt x="422121" y="99973"/>
                  </a:lnTo>
                  <a:lnTo>
                    <a:pt x="383040" y="122197"/>
                  </a:lnTo>
                  <a:lnTo>
                    <a:pt x="345394" y="146373"/>
                  </a:lnTo>
                  <a:lnTo>
                    <a:pt x="309260" y="172429"/>
                  </a:lnTo>
                  <a:lnTo>
                    <a:pt x="274716" y="200291"/>
                  </a:lnTo>
                  <a:lnTo>
                    <a:pt x="241839" y="229885"/>
                  </a:lnTo>
                  <a:lnTo>
                    <a:pt x="210707" y="261138"/>
                  </a:lnTo>
                  <a:lnTo>
                    <a:pt x="181397" y="293976"/>
                  </a:lnTo>
                  <a:lnTo>
                    <a:pt x="153986" y="328325"/>
                  </a:lnTo>
                  <a:lnTo>
                    <a:pt x="128552" y="364112"/>
                  </a:lnTo>
                  <a:lnTo>
                    <a:pt x="105173" y="401263"/>
                  </a:lnTo>
                  <a:lnTo>
                    <a:pt x="83926" y="439705"/>
                  </a:lnTo>
                  <a:lnTo>
                    <a:pt x="64889" y="479363"/>
                  </a:lnTo>
                  <a:lnTo>
                    <a:pt x="48138" y="520165"/>
                  </a:lnTo>
                  <a:lnTo>
                    <a:pt x="33752" y="562036"/>
                  </a:lnTo>
                  <a:lnTo>
                    <a:pt x="21808" y="604903"/>
                  </a:lnTo>
                  <a:lnTo>
                    <a:pt x="12383" y="648693"/>
                  </a:lnTo>
                  <a:lnTo>
                    <a:pt x="5555" y="693331"/>
                  </a:lnTo>
                  <a:lnTo>
                    <a:pt x="1401" y="738745"/>
                  </a:lnTo>
                  <a:lnTo>
                    <a:pt x="0" y="784860"/>
                  </a:lnTo>
                  <a:lnTo>
                    <a:pt x="1401" y="830974"/>
                  </a:lnTo>
                  <a:lnTo>
                    <a:pt x="5555" y="876388"/>
                  </a:lnTo>
                  <a:lnTo>
                    <a:pt x="12383" y="921026"/>
                  </a:lnTo>
                  <a:lnTo>
                    <a:pt x="21808" y="964816"/>
                  </a:lnTo>
                  <a:lnTo>
                    <a:pt x="33752" y="1007683"/>
                  </a:lnTo>
                  <a:lnTo>
                    <a:pt x="48138" y="1049554"/>
                  </a:lnTo>
                  <a:lnTo>
                    <a:pt x="64889" y="1090356"/>
                  </a:lnTo>
                  <a:lnTo>
                    <a:pt x="83926" y="1130014"/>
                  </a:lnTo>
                  <a:lnTo>
                    <a:pt x="105173" y="1168456"/>
                  </a:lnTo>
                  <a:lnTo>
                    <a:pt x="128552" y="1205607"/>
                  </a:lnTo>
                  <a:lnTo>
                    <a:pt x="153986" y="1241394"/>
                  </a:lnTo>
                  <a:lnTo>
                    <a:pt x="181397" y="1275743"/>
                  </a:lnTo>
                  <a:lnTo>
                    <a:pt x="210707" y="1308581"/>
                  </a:lnTo>
                  <a:lnTo>
                    <a:pt x="241839" y="1339834"/>
                  </a:lnTo>
                  <a:lnTo>
                    <a:pt x="274716" y="1369428"/>
                  </a:lnTo>
                  <a:lnTo>
                    <a:pt x="309260" y="1397290"/>
                  </a:lnTo>
                  <a:lnTo>
                    <a:pt x="345394" y="1423346"/>
                  </a:lnTo>
                  <a:lnTo>
                    <a:pt x="383040" y="1447522"/>
                  </a:lnTo>
                  <a:lnTo>
                    <a:pt x="422121" y="1469746"/>
                  </a:lnTo>
                  <a:lnTo>
                    <a:pt x="462559" y="1489943"/>
                  </a:lnTo>
                  <a:lnTo>
                    <a:pt x="504277" y="1508039"/>
                  </a:lnTo>
                  <a:lnTo>
                    <a:pt x="547197" y="1523962"/>
                  </a:lnTo>
                  <a:lnTo>
                    <a:pt x="591242" y="1537636"/>
                  </a:lnTo>
                  <a:lnTo>
                    <a:pt x="636334" y="1548990"/>
                  </a:lnTo>
                  <a:lnTo>
                    <a:pt x="682396" y="1557949"/>
                  </a:lnTo>
                  <a:lnTo>
                    <a:pt x="729350" y="1564439"/>
                  </a:lnTo>
                  <a:lnTo>
                    <a:pt x="777120" y="1568387"/>
                  </a:lnTo>
                  <a:lnTo>
                    <a:pt x="825626" y="1569720"/>
                  </a:lnTo>
                  <a:lnTo>
                    <a:pt x="874133" y="1568387"/>
                  </a:lnTo>
                  <a:lnTo>
                    <a:pt x="921903" y="1564439"/>
                  </a:lnTo>
                  <a:lnTo>
                    <a:pt x="968857" y="1557949"/>
                  </a:lnTo>
                  <a:lnTo>
                    <a:pt x="1014919" y="1548990"/>
                  </a:lnTo>
                  <a:lnTo>
                    <a:pt x="1060011" y="1537636"/>
                  </a:lnTo>
                  <a:lnTo>
                    <a:pt x="1104056" y="1523962"/>
                  </a:lnTo>
                  <a:lnTo>
                    <a:pt x="1146976" y="1508039"/>
                  </a:lnTo>
                  <a:lnTo>
                    <a:pt x="1188694" y="1489943"/>
                  </a:lnTo>
                  <a:lnTo>
                    <a:pt x="1229132" y="1469746"/>
                  </a:lnTo>
                  <a:lnTo>
                    <a:pt x="1268213" y="1447522"/>
                  </a:lnTo>
                  <a:lnTo>
                    <a:pt x="1305859" y="1423346"/>
                  </a:lnTo>
                  <a:lnTo>
                    <a:pt x="1341993" y="1397290"/>
                  </a:lnTo>
                  <a:lnTo>
                    <a:pt x="1376537" y="1369428"/>
                  </a:lnTo>
                  <a:lnTo>
                    <a:pt x="1409414" y="1339834"/>
                  </a:lnTo>
                  <a:lnTo>
                    <a:pt x="1440546" y="1308581"/>
                  </a:lnTo>
                  <a:lnTo>
                    <a:pt x="1469856" y="1275743"/>
                  </a:lnTo>
                  <a:lnTo>
                    <a:pt x="1497267" y="1241394"/>
                  </a:lnTo>
                  <a:lnTo>
                    <a:pt x="1522701" y="1205607"/>
                  </a:lnTo>
                  <a:lnTo>
                    <a:pt x="1546080" y="1168456"/>
                  </a:lnTo>
                  <a:lnTo>
                    <a:pt x="1567327" y="1130014"/>
                  </a:lnTo>
                  <a:lnTo>
                    <a:pt x="1586364" y="1090356"/>
                  </a:lnTo>
                  <a:lnTo>
                    <a:pt x="1603115" y="1049554"/>
                  </a:lnTo>
                  <a:lnTo>
                    <a:pt x="1617501" y="1007683"/>
                  </a:lnTo>
                  <a:lnTo>
                    <a:pt x="1629445" y="964816"/>
                  </a:lnTo>
                  <a:lnTo>
                    <a:pt x="1638870" y="921026"/>
                  </a:lnTo>
                  <a:lnTo>
                    <a:pt x="1645698" y="876388"/>
                  </a:lnTo>
                  <a:lnTo>
                    <a:pt x="1649852" y="830974"/>
                  </a:lnTo>
                  <a:lnTo>
                    <a:pt x="1651253" y="784860"/>
                  </a:lnTo>
                  <a:lnTo>
                    <a:pt x="1649852" y="738745"/>
                  </a:lnTo>
                  <a:lnTo>
                    <a:pt x="1645698" y="693331"/>
                  </a:lnTo>
                  <a:lnTo>
                    <a:pt x="1638870" y="648693"/>
                  </a:lnTo>
                  <a:lnTo>
                    <a:pt x="1629445" y="604903"/>
                  </a:lnTo>
                  <a:lnTo>
                    <a:pt x="1617501" y="562036"/>
                  </a:lnTo>
                  <a:lnTo>
                    <a:pt x="1603115" y="520165"/>
                  </a:lnTo>
                  <a:lnTo>
                    <a:pt x="1586364" y="479363"/>
                  </a:lnTo>
                  <a:lnTo>
                    <a:pt x="1567327" y="439705"/>
                  </a:lnTo>
                  <a:lnTo>
                    <a:pt x="1546080" y="401263"/>
                  </a:lnTo>
                  <a:lnTo>
                    <a:pt x="1522701" y="364112"/>
                  </a:lnTo>
                  <a:lnTo>
                    <a:pt x="1497267" y="328325"/>
                  </a:lnTo>
                  <a:lnTo>
                    <a:pt x="1469856" y="293976"/>
                  </a:lnTo>
                  <a:lnTo>
                    <a:pt x="1440546" y="261138"/>
                  </a:lnTo>
                  <a:lnTo>
                    <a:pt x="1409414" y="229885"/>
                  </a:lnTo>
                  <a:lnTo>
                    <a:pt x="1376537" y="200291"/>
                  </a:lnTo>
                  <a:lnTo>
                    <a:pt x="1341993" y="172429"/>
                  </a:lnTo>
                  <a:lnTo>
                    <a:pt x="1305859" y="146373"/>
                  </a:lnTo>
                  <a:lnTo>
                    <a:pt x="1268213" y="122197"/>
                  </a:lnTo>
                  <a:lnTo>
                    <a:pt x="1229132" y="99973"/>
                  </a:lnTo>
                  <a:lnTo>
                    <a:pt x="1188694" y="79776"/>
                  </a:lnTo>
                  <a:lnTo>
                    <a:pt x="1146976" y="61680"/>
                  </a:lnTo>
                  <a:lnTo>
                    <a:pt x="1104056" y="45757"/>
                  </a:lnTo>
                  <a:lnTo>
                    <a:pt x="1060011" y="32083"/>
                  </a:lnTo>
                  <a:lnTo>
                    <a:pt x="1014919" y="20729"/>
                  </a:lnTo>
                  <a:lnTo>
                    <a:pt x="968857" y="11770"/>
                  </a:lnTo>
                  <a:lnTo>
                    <a:pt x="921903" y="5280"/>
                  </a:lnTo>
                  <a:lnTo>
                    <a:pt x="874133" y="1332"/>
                  </a:lnTo>
                  <a:lnTo>
                    <a:pt x="825626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772525" y="2176652"/>
              <a:ext cx="1651635" cy="1569720"/>
            </a:xfrm>
            <a:custGeom>
              <a:avLst/>
              <a:gdLst/>
              <a:ahLst/>
              <a:cxnLst/>
              <a:rect l="l" t="t" r="r" b="b"/>
              <a:pathLst>
                <a:path w="1651634" h="1569720">
                  <a:moveTo>
                    <a:pt x="0" y="784860"/>
                  </a:moveTo>
                  <a:lnTo>
                    <a:pt x="1401" y="738745"/>
                  </a:lnTo>
                  <a:lnTo>
                    <a:pt x="5555" y="693331"/>
                  </a:lnTo>
                  <a:lnTo>
                    <a:pt x="12383" y="648693"/>
                  </a:lnTo>
                  <a:lnTo>
                    <a:pt x="21808" y="604903"/>
                  </a:lnTo>
                  <a:lnTo>
                    <a:pt x="33752" y="562036"/>
                  </a:lnTo>
                  <a:lnTo>
                    <a:pt x="48138" y="520165"/>
                  </a:lnTo>
                  <a:lnTo>
                    <a:pt x="64889" y="479363"/>
                  </a:lnTo>
                  <a:lnTo>
                    <a:pt x="83926" y="439705"/>
                  </a:lnTo>
                  <a:lnTo>
                    <a:pt x="105173" y="401263"/>
                  </a:lnTo>
                  <a:lnTo>
                    <a:pt x="128552" y="364112"/>
                  </a:lnTo>
                  <a:lnTo>
                    <a:pt x="153986" y="328325"/>
                  </a:lnTo>
                  <a:lnTo>
                    <a:pt x="181397" y="293976"/>
                  </a:lnTo>
                  <a:lnTo>
                    <a:pt x="210707" y="261138"/>
                  </a:lnTo>
                  <a:lnTo>
                    <a:pt x="241839" y="229885"/>
                  </a:lnTo>
                  <a:lnTo>
                    <a:pt x="274716" y="200291"/>
                  </a:lnTo>
                  <a:lnTo>
                    <a:pt x="309260" y="172429"/>
                  </a:lnTo>
                  <a:lnTo>
                    <a:pt x="345394" y="146373"/>
                  </a:lnTo>
                  <a:lnTo>
                    <a:pt x="383040" y="122197"/>
                  </a:lnTo>
                  <a:lnTo>
                    <a:pt x="422121" y="99973"/>
                  </a:lnTo>
                  <a:lnTo>
                    <a:pt x="462559" y="79776"/>
                  </a:lnTo>
                  <a:lnTo>
                    <a:pt x="504277" y="61680"/>
                  </a:lnTo>
                  <a:lnTo>
                    <a:pt x="547197" y="45757"/>
                  </a:lnTo>
                  <a:lnTo>
                    <a:pt x="591242" y="32083"/>
                  </a:lnTo>
                  <a:lnTo>
                    <a:pt x="636334" y="20729"/>
                  </a:lnTo>
                  <a:lnTo>
                    <a:pt x="682396" y="11770"/>
                  </a:lnTo>
                  <a:lnTo>
                    <a:pt x="729350" y="5280"/>
                  </a:lnTo>
                  <a:lnTo>
                    <a:pt x="777120" y="1332"/>
                  </a:lnTo>
                  <a:lnTo>
                    <a:pt x="825626" y="0"/>
                  </a:lnTo>
                  <a:lnTo>
                    <a:pt x="874133" y="1332"/>
                  </a:lnTo>
                  <a:lnTo>
                    <a:pt x="921903" y="5280"/>
                  </a:lnTo>
                  <a:lnTo>
                    <a:pt x="968857" y="11770"/>
                  </a:lnTo>
                  <a:lnTo>
                    <a:pt x="1014919" y="20729"/>
                  </a:lnTo>
                  <a:lnTo>
                    <a:pt x="1060011" y="32083"/>
                  </a:lnTo>
                  <a:lnTo>
                    <a:pt x="1104056" y="45757"/>
                  </a:lnTo>
                  <a:lnTo>
                    <a:pt x="1146976" y="61680"/>
                  </a:lnTo>
                  <a:lnTo>
                    <a:pt x="1188694" y="79776"/>
                  </a:lnTo>
                  <a:lnTo>
                    <a:pt x="1229132" y="99973"/>
                  </a:lnTo>
                  <a:lnTo>
                    <a:pt x="1268213" y="122197"/>
                  </a:lnTo>
                  <a:lnTo>
                    <a:pt x="1305859" y="146373"/>
                  </a:lnTo>
                  <a:lnTo>
                    <a:pt x="1341993" y="172429"/>
                  </a:lnTo>
                  <a:lnTo>
                    <a:pt x="1376537" y="200291"/>
                  </a:lnTo>
                  <a:lnTo>
                    <a:pt x="1409414" y="229885"/>
                  </a:lnTo>
                  <a:lnTo>
                    <a:pt x="1440546" y="261138"/>
                  </a:lnTo>
                  <a:lnTo>
                    <a:pt x="1469856" y="293976"/>
                  </a:lnTo>
                  <a:lnTo>
                    <a:pt x="1497267" y="328325"/>
                  </a:lnTo>
                  <a:lnTo>
                    <a:pt x="1522701" y="364112"/>
                  </a:lnTo>
                  <a:lnTo>
                    <a:pt x="1546080" y="401263"/>
                  </a:lnTo>
                  <a:lnTo>
                    <a:pt x="1567327" y="439705"/>
                  </a:lnTo>
                  <a:lnTo>
                    <a:pt x="1586364" y="479363"/>
                  </a:lnTo>
                  <a:lnTo>
                    <a:pt x="1603115" y="520165"/>
                  </a:lnTo>
                  <a:lnTo>
                    <a:pt x="1617501" y="562036"/>
                  </a:lnTo>
                  <a:lnTo>
                    <a:pt x="1629445" y="604903"/>
                  </a:lnTo>
                  <a:lnTo>
                    <a:pt x="1638870" y="648693"/>
                  </a:lnTo>
                  <a:lnTo>
                    <a:pt x="1645698" y="693331"/>
                  </a:lnTo>
                  <a:lnTo>
                    <a:pt x="1649852" y="738745"/>
                  </a:lnTo>
                  <a:lnTo>
                    <a:pt x="1651253" y="784860"/>
                  </a:lnTo>
                  <a:lnTo>
                    <a:pt x="1649852" y="830974"/>
                  </a:lnTo>
                  <a:lnTo>
                    <a:pt x="1645698" y="876388"/>
                  </a:lnTo>
                  <a:lnTo>
                    <a:pt x="1638870" y="921026"/>
                  </a:lnTo>
                  <a:lnTo>
                    <a:pt x="1629445" y="964816"/>
                  </a:lnTo>
                  <a:lnTo>
                    <a:pt x="1617501" y="1007683"/>
                  </a:lnTo>
                  <a:lnTo>
                    <a:pt x="1603115" y="1049554"/>
                  </a:lnTo>
                  <a:lnTo>
                    <a:pt x="1586364" y="1090356"/>
                  </a:lnTo>
                  <a:lnTo>
                    <a:pt x="1567327" y="1130014"/>
                  </a:lnTo>
                  <a:lnTo>
                    <a:pt x="1546080" y="1168456"/>
                  </a:lnTo>
                  <a:lnTo>
                    <a:pt x="1522701" y="1205607"/>
                  </a:lnTo>
                  <a:lnTo>
                    <a:pt x="1497267" y="1241394"/>
                  </a:lnTo>
                  <a:lnTo>
                    <a:pt x="1469856" y="1275743"/>
                  </a:lnTo>
                  <a:lnTo>
                    <a:pt x="1440546" y="1308581"/>
                  </a:lnTo>
                  <a:lnTo>
                    <a:pt x="1409414" y="1339834"/>
                  </a:lnTo>
                  <a:lnTo>
                    <a:pt x="1376537" y="1369428"/>
                  </a:lnTo>
                  <a:lnTo>
                    <a:pt x="1341993" y="1397290"/>
                  </a:lnTo>
                  <a:lnTo>
                    <a:pt x="1305859" y="1423346"/>
                  </a:lnTo>
                  <a:lnTo>
                    <a:pt x="1268213" y="1447522"/>
                  </a:lnTo>
                  <a:lnTo>
                    <a:pt x="1229132" y="1469746"/>
                  </a:lnTo>
                  <a:lnTo>
                    <a:pt x="1188694" y="1489943"/>
                  </a:lnTo>
                  <a:lnTo>
                    <a:pt x="1146976" y="1508039"/>
                  </a:lnTo>
                  <a:lnTo>
                    <a:pt x="1104056" y="1523962"/>
                  </a:lnTo>
                  <a:lnTo>
                    <a:pt x="1060011" y="1537636"/>
                  </a:lnTo>
                  <a:lnTo>
                    <a:pt x="1014919" y="1548990"/>
                  </a:lnTo>
                  <a:lnTo>
                    <a:pt x="968857" y="1557949"/>
                  </a:lnTo>
                  <a:lnTo>
                    <a:pt x="921903" y="1564439"/>
                  </a:lnTo>
                  <a:lnTo>
                    <a:pt x="874133" y="1568387"/>
                  </a:lnTo>
                  <a:lnTo>
                    <a:pt x="825626" y="1569720"/>
                  </a:lnTo>
                  <a:lnTo>
                    <a:pt x="777120" y="1568387"/>
                  </a:lnTo>
                  <a:lnTo>
                    <a:pt x="729350" y="1564439"/>
                  </a:lnTo>
                  <a:lnTo>
                    <a:pt x="682396" y="1557949"/>
                  </a:lnTo>
                  <a:lnTo>
                    <a:pt x="636334" y="1548990"/>
                  </a:lnTo>
                  <a:lnTo>
                    <a:pt x="591242" y="1537636"/>
                  </a:lnTo>
                  <a:lnTo>
                    <a:pt x="547197" y="1523962"/>
                  </a:lnTo>
                  <a:lnTo>
                    <a:pt x="504277" y="1508039"/>
                  </a:lnTo>
                  <a:lnTo>
                    <a:pt x="462559" y="1489943"/>
                  </a:lnTo>
                  <a:lnTo>
                    <a:pt x="422121" y="1469746"/>
                  </a:lnTo>
                  <a:lnTo>
                    <a:pt x="383040" y="1447522"/>
                  </a:lnTo>
                  <a:lnTo>
                    <a:pt x="345394" y="1423346"/>
                  </a:lnTo>
                  <a:lnTo>
                    <a:pt x="309260" y="1397290"/>
                  </a:lnTo>
                  <a:lnTo>
                    <a:pt x="274716" y="1369428"/>
                  </a:lnTo>
                  <a:lnTo>
                    <a:pt x="241839" y="1339834"/>
                  </a:lnTo>
                  <a:lnTo>
                    <a:pt x="210707" y="1308581"/>
                  </a:lnTo>
                  <a:lnTo>
                    <a:pt x="181397" y="1275743"/>
                  </a:lnTo>
                  <a:lnTo>
                    <a:pt x="153986" y="1241394"/>
                  </a:lnTo>
                  <a:lnTo>
                    <a:pt x="128552" y="1205607"/>
                  </a:lnTo>
                  <a:lnTo>
                    <a:pt x="105173" y="1168456"/>
                  </a:lnTo>
                  <a:lnTo>
                    <a:pt x="83926" y="1130014"/>
                  </a:lnTo>
                  <a:lnTo>
                    <a:pt x="64889" y="1090356"/>
                  </a:lnTo>
                  <a:lnTo>
                    <a:pt x="48138" y="1049554"/>
                  </a:lnTo>
                  <a:lnTo>
                    <a:pt x="33752" y="1007683"/>
                  </a:lnTo>
                  <a:lnTo>
                    <a:pt x="21808" y="964816"/>
                  </a:lnTo>
                  <a:lnTo>
                    <a:pt x="12383" y="921026"/>
                  </a:lnTo>
                  <a:lnTo>
                    <a:pt x="5555" y="876388"/>
                  </a:lnTo>
                  <a:lnTo>
                    <a:pt x="1401" y="830974"/>
                  </a:lnTo>
                  <a:lnTo>
                    <a:pt x="0" y="784860"/>
                  </a:lnTo>
                  <a:close/>
                </a:path>
              </a:pathLst>
            </a:custGeom>
            <a:ln w="12700">
              <a:solidFill>
                <a:srgbClr val="0034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9144000" y="2392171"/>
            <a:ext cx="9086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6850" marR="188595" indent="4445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Times New Roman"/>
                <a:cs typeface="Times New Roman"/>
              </a:rPr>
              <a:t>Over </a:t>
            </a:r>
            <a:r>
              <a:rPr dirty="0" sz="1800" spc="-10" b="1">
                <a:latin typeface="Times New Roman"/>
                <a:cs typeface="Times New Roman"/>
              </a:rPr>
              <a:t>2,500</a:t>
            </a:r>
            <a:endParaRPr sz="18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spc="-10" b="1">
                <a:latin typeface="Times New Roman"/>
                <a:cs typeface="Times New Roman"/>
              </a:rPr>
              <a:t>Children </a:t>
            </a:r>
            <a:r>
              <a:rPr dirty="0" sz="1800" spc="-20" b="1">
                <a:latin typeface="Times New Roman"/>
                <a:cs typeface="Times New Roman"/>
              </a:rPr>
              <a:t>&amp;</a:t>
            </a:r>
            <a:r>
              <a:rPr dirty="0" sz="1800" spc="-10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Adults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5175630" y="4457827"/>
            <a:ext cx="1832610" cy="1618615"/>
            <a:chOff x="5175630" y="4457827"/>
            <a:chExt cx="1832610" cy="1618615"/>
          </a:xfrm>
        </p:grpSpPr>
        <p:sp>
          <p:nvSpPr>
            <p:cNvPr id="38" name="object 38" descr=""/>
            <p:cNvSpPr/>
            <p:nvPr/>
          </p:nvSpPr>
          <p:spPr>
            <a:xfrm>
              <a:off x="5181980" y="4464177"/>
              <a:ext cx="1819910" cy="1605915"/>
            </a:xfrm>
            <a:custGeom>
              <a:avLst/>
              <a:gdLst/>
              <a:ahLst/>
              <a:cxnLst/>
              <a:rect l="l" t="t" r="r" b="b"/>
              <a:pathLst>
                <a:path w="1819909" h="1605914">
                  <a:moveTo>
                    <a:pt x="909828" y="0"/>
                  </a:moveTo>
                  <a:lnTo>
                    <a:pt x="858193" y="1270"/>
                  </a:lnTo>
                  <a:lnTo>
                    <a:pt x="807315" y="5037"/>
                  </a:lnTo>
                  <a:lnTo>
                    <a:pt x="757271" y="11233"/>
                  </a:lnTo>
                  <a:lnTo>
                    <a:pt x="708136" y="19790"/>
                  </a:lnTo>
                  <a:lnTo>
                    <a:pt x="659987" y="30640"/>
                  </a:lnTo>
                  <a:lnTo>
                    <a:pt x="612902" y="43715"/>
                  </a:lnTo>
                  <a:lnTo>
                    <a:pt x="566957" y="58947"/>
                  </a:lnTo>
                  <a:lnTo>
                    <a:pt x="522229" y="76270"/>
                  </a:lnTo>
                  <a:lnTo>
                    <a:pt x="478795" y="95614"/>
                  </a:lnTo>
                  <a:lnTo>
                    <a:pt x="436731" y="116913"/>
                  </a:lnTo>
                  <a:lnTo>
                    <a:pt x="396115" y="140098"/>
                  </a:lnTo>
                  <a:lnTo>
                    <a:pt x="357022" y="165102"/>
                  </a:lnTo>
                  <a:lnTo>
                    <a:pt x="319530" y="191857"/>
                  </a:lnTo>
                  <a:lnTo>
                    <a:pt x="283716" y="220295"/>
                  </a:lnTo>
                  <a:lnTo>
                    <a:pt x="249655" y="250349"/>
                  </a:lnTo>
                  <a:lnTo>
                    <a:pt x="217426" y="281950"/>
                  </a:lnTo>
                  <a:lnTo>
                    <a:pt x="187105" y="315031"/>
                  </a:lnTo>
                  <a:lnTo>
                    <a:pt x="158768" y="349524"/>
                  </a:lnTo>
                  <a:lnTo>
                    <a:pt x="132493" y="385361"/>
                  </a:lnTo>
                  <a:lnTo>
                    <a:pt x="108355" y="422475"/>
                  </a:lnTo>
                  <a:lnTo>
                    <a:pt x="86433" y="460798"/>
                  </a:lnTo>
                  <a:lnTo>
                    <a:pt x="66802" y="500262"/>
                  </a:lnTo>
                  <a:lnTo>
                    <a:pt x="49539" y="540799"/>
                  </a:lnTo>
                  <a:lnTo>
                    <a:pt x="34722" y="582342"/>
                  </a:lnTo>
                  <a:lnTo>
                    <a:pt x="22427" y="624823"/>
                  </a:lnTo>
                  <a:lnTo>
                    <a:pt x="12730" y="668173"/>
                  </a:lnTo>
                  <a:lnTo>
                    <a:pt x="5709" y="712326"/>
                  </a:lnTo>
                  <a:lnTo>
                    <a:pt x="1440" y="757213"/>
                  </a:lnTo>
                  <a:lnTo>
                    <a:pt x="0" y="802767"/>
                  </a:lnTo>
                  <a:lnTo>
                    <a:pt x="1440" y="848320"/>
                  </a:lnTo>
                  <a:lnTo>
                    <a:pt x="5709" y="893207"/>
                  </a:lnTo>
                  <a:lnTo>
                    <a:pt x="12730" y="937360"/>
                  </a:lnTo>
                  <a:lnTo>
                    <a:pt x="22427" y="980710"/>
                  </a:lnTo>
                  <a:lnTo>
                    <a:pt x="34722" y="1023191"/>
                  </a:lnTo>
                  <a:lnTo>
                    <a:pt x="49539" y="1064734"/>
                  </a:lnTo>
                  <a:lnTo>
                    <a:pt x="66802" y="1105271"/>
                  </a:lnTo>
                  <a:lnTo>
                    <a:pt x="86433" y="1144735"/>
                  </a:lnTo>
                  <a:lnTo>
                    <a:pt x="108355" y="1183058"/>
                  </a:lnTo>
                  <a:lnTo>
                    <a:pt x="132493" y="1220172"/>
                  </a:lnTo>
                  <a:lnTo>
                    <a:pt x="158768" y="1256009"/>
                  </a:lnTo>
                  <a:lnTo>
                    <a:pt x="187105" y="1290502"/>
                  </a:lnTo>
                  <a:lnTo>
                    <a:pt x="217426" y="1323583"/>
                  </a:lnTo>
                  <a:lnTo>
                    <a:pt x="249655" y="1355184"/>
                  </a:lnTo>
                  <a:lnTo>
                    <a:pt x="283716" y="1385238"/>
                  </a:lnTo>
                  <a:lnTo>
                    <a:pt x="319530" y="1413676"/>
                  </a:lnTo>
                  <a:lnTo>
                    <a:pt x="357022" y="1440431"/>
                  </a:lnTo>
                  <a:lnTo>
                    <a:pt x="396115" y="1465435"/>
                  </a:lnTo>
                  <a:lnTo>
                    <a:pt x="436731" y="1488620"/>
                  </a:lnTo>
                  <a:lnTo>
                    <a:pt x="478795" y="1509919"/>
                  </a:lnTo>
                  <a:lnTo>
                    <a:pt x="522229" y="1529263"/>
                  </a:lnTo>
                  <a:lnTo>
                    <a:pt x="566957" y="1546586"/>
                  </a:lnTo>
                  <a:lnTo>
                    <a:pt x="612902" y="1561818"/>
                  </a:lnTo>
                  <a:lnTo>
                    <a:pt x="659987" y="1574893"/>
                  </a:lnTo>
                  <a:lnTo>
                    <a:pt x="708136" y="1585743"/>
                  </a:lnTo>
                  <a:lnTo>
                    <a:pt x="757271" y="1594300"/>
                  </a:lnTo>
                  <a:lnTo>
                    <a:pt x="807315" y="1600496"/>
                  </a:lnTo>
                  <a:lnTo>
                    <a:pt x="858193" y="1604263"/>
                  </a:lnTo>
                  <a:lnTo>
                    <a:pt x="909828" y="1605534"/>
                  </a:lnTo>
                  <a:lnTo>
                    <a:pt x="961462" y="1604263"/>
                  </a:lnTo>
                  <a:lnTo>
                    <a:pt x="1012340" y="1600496"/>
                  </a:lnTo>
                  <a:lnTo>
                    <a:pt x="1062384" y="1594300"/>
                  </a:lnTo>
                  <a:lnTo>
                    <a:pt x="1111519" y="1585743"/>
                  </a:lnTo>
                  <a:lnTo>
                    <a:pt x="1159668" y="1574893"/>
                  </a:lnTo>
                  <a:lnTo>
                    <a:pt x="1206753" y="1561818"/>
                  </a:lnTo>
                  <a:lnTo>
                    <a:pt x="1252698" y="1546586"/>
                  </a:lnTo>
                  <a:lnTo>
                    <a:pt x="1297426" y="1529263"/>
                  </a:lnTo>
                  <a:lnTo>
                    <a:pt x="1340860" y="1509919"/>
                  </a:lnTo>
                  <a:lnTo>
                    <a:pt x="1382924" y="1488620"/>
                  </a:lnTo>
                  <a:lnTo>
                    <a:pt x="1423540" y="1465435"/>
                  </a:lnTo>
                  <a:lnTo>
                    <a:pt x="1462633" y="1440431"/>
                  </a:lnTo>
                  <a:lnTo>
                    <a:pt x="1500125" y="1413676"/>
                  </a:lnTo>
                  <a:lnTo>
                    <a:pt x="1535939" y="1385238"/>
                  </a:lnTo>
                  <a:lnTo>
                    <a:pt x="1570000" y="1355184"/>
                  </a:lnTo>
                  <a:lnTo>
                    <a:pt x="1602229" y="1323583"/>
                  </a:lnTo>
                  <a:lnTo>
                    <a:pt x="1632550" y="1290502"/>
                  </a:lnTo>
                  <a:lnTo>
                    <a:pt x="1660887" y="1256009"/>
                  </a:lnTo>
                  <a:lnTo>
                    <a:pt x="1687162" y="1220172"/>
                  </a:lnTo>
                  <a:lnTo>
                    <a:pt x="1711300" y="1183058"/>
                  </a:lnTo>
                  <a:lnTo>
                    <a:pt x="1733222" y="1144735"/>
                  </a:lnTo>
                  <a:lnTo>
                    <a:pt x="1752853" y="1105271"/>
                  </a:lnTo>
                  <a:lnTo>
                    <a:pt x="1770116" y="1064734"/>
                  </a:lnTo>
                  <a:lnTo>
                    <a:pt x="1784933" y="1023191"/>
                  </a:lnTo>
                  <a:lnTo>
                    <a:pt x="1797228" y="980710"/>
                  </a:lnTo>
                  <a:lnTo>
                    <a:pt x="1806925" y="937360"/>
                  </a:lnTo>
                  <a:lnTo>
                    <a:pt x="1813946" y="893207"/>
                  </a:lnTo>
                  <a:lnTo>
                    <a:pt x="1818215" y="848320"/>
                  </a:lnTo>
                  <a:lnTo>
                    <a:pt x="1819655" y="802767"/>
                  </a:lnTo>
                  <a:lnTo>
                    <a:pt x="1818215" y="757213"/>
                  </a:lnTo>
                  <a:lnTo>
                    <a:pt x="1813946" y="712326"/>
                  </a:lnTo>
                  <a:lnTo>
                    <a:pt x="1806925" y="668173"/>
                  </a:lnTo>
                  <a:lnTo>
                    <a:pt x="1797228" y="624823"/>
                  </a:lnTo>
                  <a:lnTo>
                    <a:pt x="1784933" y="582342"/>
                  </a:lnTo>
                  <a:lnTo>
                    <a:pt x="1770116" y="540799"/>
                  </a:lnTo>
                  <a:lnTo>
                    <a:pt x="1752853" y="500262"/>
                  </a:lnTo>
                  <a:lnTo>
                    <a:pt x="1733222" y="460798"/>
                  </a:lnTo>
                  <a:lnTo>
                    <a:pt x="1711300" y="422475"/>
                  </a:lnTo>
                  <a:lnTo>
                    <a:pt x="1687162" y="385361"/>
                  </a:lnTo>
                  <a:lnTo>
                    <a:pt x="1660887" y="349524"/>
                  </a:lnTo>
                  <a:lnTo>
                    <a:pt x="1632550" y="315031"/>
                  </a:lnTo>
                  <a:lnTo>
                    <a:pt x="1602229" y="281950"/>
                  </a:lnTo>
                  <a:lnTo>
                    <a:pt x="1570000" y="250349"/>
                  </a:lnTo>
                  <a:lnTo>
                    <a:pt x="1535939" y="220295"/>
                  </a:lnTo>
                  <a:lnTo>
                    <a:pt x="1500125" y="191857"/>
                  </a:lnTo>
                  <a:lnTo>
                    <a:pt x="1462633" y="165102"/>
                  </a:lnTo>
                  <a:lnTo>
                    <a:pt x="1423540" y="140098"/>
                  </a:lnTo>
                  <a:lnTo>
                    <a:pt x="1382924" y="116913"/>
                  </a:lnTo>
                  <a:lnTo>
                    <a:pt x="1340860" y="95614"/>
                  </a:lnTo>
                  <a:lnTo>
                    <a:pt x="1297426" y="76270"/>
                  </a:lnTo>
                  <a:lnTo>
                    <a:pt x="1252698" y="58947"/>
                  </a:lnTo>
                  <a:lnTo>
                    <a:pt x="1206753" y="43715"/>
                  </a:lnTo>
                  <a:lnTo>
                    <a:pt x="1159668" y="30640"/>
                  </a:lnTo>
                  <a:lnTo>
                    <a:pt x="1111519" y="19790"/>
                  </a:lnTo>
                  <a:lnTo>
                    <a:pt x="1062384" y="11233"/>
                  </a:lnTo>
                  <a:lnTo>
                    <a:pt x="1012340" y="5037"/>
                  </a:lnTo>
                  <a:lnTo>
                    <a:pt x="961462" y="1270"/>
                  </a:lnTo>
                  <a:lnTo>
                    <a:pt x="909828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181980" y="4464177"/>
              <a:ext cx="1819910" cy="1605915"/>
            </a:xfrm>
            <a:custGeom>
              <a:avLst/>
              <a:gdLst/>
              <a:ahLst/>
              <a:cxnLst/>
              <a:rect l="l" t="t" r="r" b="b"/>
              <a:pathLst>
                <a:path w="1819909" h="1605914">
                  <a:moveTo>
                    <a:pt x="0" y="802767"/>
                  </a:moveTo>
                  <a:lnTo>
                    <a:pt x="1440" y="757213"/>
                  </a:lnTo>
                  <a:lnTo>
                    <a:pt x="5709" y="712326"/>
                  </a:lnTo>
                  <a:lnTo>
                    <a:pt x="12730" y="668173"/>
                  </a:lnTo>
                  <a:lnTo>
                    <a:pt x="22427" y="624823"/>
                  </a:lnTo>
                  <a:lnTo>
                    <a:pt x="34722" y="582342"/>
                  </a:lnTo>
                  <a:lnTo>
                    <a:pt x="49539" y="540799"/>
                  </a:lnTo>
                  <a:lnTo>
                    <a:pt x="66802" y="500262"/>
                  </a:lnTo>
                  <a:lnTo>
                    <a:pt x="86433" y="460798"/>
                  </a:lnTo>
                  <a:lnTo>
                    <a:pt x="108355" y="422475"/>
                  </a:lnTo>
                  <a:lnTo>
                    <a:pt x="132493" y="385361"/>
                  </a:lnTo>
                  <a:lnTo>
                    <a:pt x="158768" y="349524"/>
                  </a:lnTo>
                  <a:lnTo>
                    <a:pt x="187105" y="315031"/>
                  </a:lnTo>
                  <a:lnTo>
                    <a:pt x="217426" y="281950"/>
                  </a:lnTo>
                  <a:lnTo>
                    <a:pt x="249655" y="250349"/>
                  </a:lnTo>
                  <a:lnTo>
                    <a:pt x="283716" y="220295"/>
                  </a:lnTo>
                  <a:lnTo>
                    <a:pt x="319530" y="191857"/>
                  </a:lnTo>
                  <a:lnTo>
                    <a:pt x="357022" y="165102"/>
                  </a:lnTo>
                  <a:lnTo>
                    <a:pt x="396115" y="140098"/>
                  </a:lnTo>
                  <a:lnTo>
                    <a:pt x="436731" y="116913"/>
                  </a:lnTo>
                  <a:lnTo>
                    <a:pt x="478795" y="95614"/>
                  </a:lnTo>
                  <a:lnTo>
                    <a:pt x="522229" y="76270"/>
                  </a:lnTo>
                  <a:lnTo>
                    <a:pt x="566957" y="58947"/>
                  </a:lnTo>
                  <a:lnTo>
                    <a:pt x="612902" y="43715"/>
                  </a:lnTo>
                  <a:lnTo>
                    <a:pt x="659987" y="30640"/>
                  </a:lnTo>
                  <a:lnTo>
                    <a:pt x="708136" y="19790"/>
                  </a:lnTo>
                  <a:lnTo>
                    <a:pt x="757271" y="11233"/>
                  </a:lnTo>
                  <a:lnTo>
                    <a:pt x="807315" y="5037"/>
                  </a:lnTo>
                  <a:lnTo>
                    <a:pt x="858193" y="1270"/>
                  </a:lnTo>
                  <a:lnTo>
                    <a:pt x="909828" y="0"/>
                  </a:lnTo>
                  <a:lnTo>
                    <a:pt x="961462" y="1270"/>
                  </a:lnTo>
                  <a:lnTo>
                    <a:pt x="1012340" y="5037"/>
                  </a:lnTo>
                  <a:lnTo>
                    <a:pt x="1062384" y="11233"/>
                  </a:lnTo>
                  <a:lnTo>
                    <a:pt x="1111519" y="19790"/>
                  </a:lnTo>
                  <a:lnTo>
                    <a:pt x="1159668" y="30640"/>
                  </a:lnTo>
                  <a:lnTo>
                    <a:pt x="1206753" y="43715"/>
                  </a:lnTo>
                  <a:lnTo>
                    <a:pt x="1252698" y="58947"/>
                  </a:lnTo>
                  <a:lnTo>
                    <a:pt x="1297426" y="76270"/>
                  </a:lnTo>
                  <a:lnTo>
                    <a:pt x="1340860" y="95614"/>
                  </a:lnTo>
                  <a:lnTo>
                    <a:pt x="1382924" y="116913"/>
                  </a:lnTo>
                  <a:lnTo>
                    <a:pt x="1423540" y="140098"/>
                  </a:lnTo>
                  <a:lnTo>
                    <a:pt x="1462633" y="165102"/>
                  </a:lnTo>
                  <a:lnTo>
                    <a:pt x="1500125" y="191857"/>
                  </a:lnTo>
                  <a:lnTo>
                    <a:pt x="1535939" y="220295"/>
                  </a:lnTo>
                  <a:lnTo>
                    <a:pt x="1570000" y="250349"/>
                  </a:lnTo>
                  <a:lnTo>
                    <a:pt x="1602229" y="281950"/>
                  </a:lnTo>
                  <a:lnTo>
                    <a:pt x="1632550" y="315031"/>
                  </a:lnTo>
                  <a:lnTo>
                    <a:pt x="1660887" y="349524"/>
                  </a:lnTo>
                  <a:lnTo>
                    <a:pt x="1687162" y="385361"/>
                  </a:lnTo>
                  <a:lnTo>
                    <a:pt x="1711300" y="422475"/>
                  </a:lnTo>
                  <a:lnTo>
                    <a:pt x="1733222" y="460798"/>
                  </a:lnTo>
                  <a:lnTo>
                    <a:pt x="1752853" y="500262"/>
                  </a:lnTo>
                  <a:lnTo>
                    <a:pt x="1770116" y="540799"/>
                  </a:lnTo>
                  <a:lnTo>
                    <a:pt x="1784933" y="582342"/>
                  </a:lnTo>
                  <a:lnTo>
                    <a:pt x="1797228" y="624823"/>
                  </a:lnTo>
                  <a:lnTo>
                    <a:pt x="1806925" y="668173"/>
                  </a:lnTo>
                  <a:lnTo>
                    <a:pt x="1813946" y="712326"/>
                  </a:lnTo>
                  <a:lnTo>
                    <a:pt x="1818215" y="757213"/>
                  </a:lnTo>
                  <a:lnTo>
                    <a:pt x="1819655" y="802767"/>
                  </a:lnTo>
                  <a:lnTo>
                    <a:pt x="1818215" y="848320"/>
                  </a:lnTo>
                  <a:lnTo>
                    <a:pt x="1813946" y="893207"/>
                  </a:lnTo>
                  <a:lnTo>
                    <a:pt x="1806925" y="937360"/>
                  </a:lnTo>
                  <a:lnTo>
                    <a:pt x="1797228" y="980710"/>
                  </a:lnTo>
                  <a:lnTo>
                    <a:pt x="1784933" y="1023191"/>
                  </a:lnTo>
                  <a:lnTo>
                    <a:pt x="1770116" y="1064734"/>
                  </a:lnTo>
                  <a:lnTo>
                    <a:pt x="1752853" y="1105271"/>
                  </a:lnTo>
                  <a:lnTo>
                    <a:pt x="1733222" y="1144735"/>
                  </a:lnTo>
                  <a:lnTo>
                    <a:pt x="1711300" y="1183058"/>
                  </a:lnTo>
                  <a:lnTo>
                    <a:pt x="1687162" y="1220172"/>
                  </a:lnTo>
                  <a:lnTo>
                    <a:pt x="1660887" y="1256009"/>
                  </a:lnTo>
                  <a:lnTo>
                    <a:pt x="1632550" y="1290502"/>
                  </a:lnTo>
                  <a:lnTo>
                    <a:pt x="1602229" y="1323583"/>
                  </a:lnTo>
                  <a:lnTo>
                    <a:pt x="1570000" y="1355184"/>
                  </a:lnTo>
                  <a:lnTo>
                    <a:pt x="1535939" y="1385238"/>
                  </a:lnTo>
                  <a:lnTo>
                    <a:pt x="1500125" y="1413676"/>
                  </a:lnTo>
                  <a:lnTo>
                    <a:pt x="1462633" y="1440431"/>
                  </a:lnTo>
                  <a:lnTo>
                    <a:pt x="1423540" y="1465435"/>
                  </a:lnTo>
                  <a:lnTo>
                    <a:pt x="1382924" y="1488620"/>
                  </a:lnTo>
                  <a:lnTo>
                    <a:pt x="1340860" y="1509919"/>
                  </a:lnTo>
                  <a:lnTo>
                    <a:pt x="1297426" y="1529263"/>
                  </a:lnTo>
                  <a:lnTo>
                    <a:pt x="1252698" y="1546586"/>
                  </a:lnTo>
                  <a:lnTo>
                    <a:pt x="1206753" y="1561818"/>
                  </a:lnTo>
                  <a:lnTo>
                    <a:pt x="1159668" y="1574893"/>
                  </a:lnTo>
                  <a:lnTo>
                    <a:pt x="1111519" y="1585743"/>
                  </a:lnTo>
                  <a:lnTo>
                    <a:pt x="1062384" y="1594300"/>
                  </a:lnTo>
                  <a:lnTo>
                    <a:pt x="1012340" y="1600496"/>
                  </a:lnTo>
                  <a:lnTo>
                    <a:pt x="961462" y="1604263"/>
                  </a:lnTo>
                  <a:lnTo>
                    <a:pt x="909828" y="1605534"/>
                  </a:lnTo>
                  <a:lnTo>
                    <a:pt x="858193" y="1604263"/>
                  </a:lnTo>
                  <a:lnTo>
                    <a:pt x="807315" y="1600496"/>
                  </a:lnTo>
                  <a:lnTo>
                    <a:pt x="757271" y="1594300"/>
                  </a:lnTo>
                  <a:lnTo>
                    <a:pt x="708136" y="1585743"/>
                  </a:lnTo>
                  <a:lnTo>
                    <a:pt x="659987" y="1574893"/>
                  </a:lnTo>
                  <a:lnTo>
                    <a:pt x="612902" y="1561818"/>
                  </a:lnTo>
                  <a:lnTo>
                    <a:pt x="566957" y="1546586"/>
                  </a:lnTo>
                  <a:lnTo>
                    <a:pt x="522229" y="1529263"/>
                  </a:lnTo>
                  <a:lnTo>
                    <a:pt x="478795" y="1509919"/>
                  </a:lnTo>
                  <a:lnTo>
                    <a:pt x="436731" y="1488620"/>
                  </a:lnTo>
                  <a:lnTo>
                    <a:pt x="396115" y="1465435"/>
                  </a:lnTo>
                  <a:lnTo>
                    <a:pt x="357022" y="1440431"/>
                  </a:lnTo>
                  <a:lnTo>
                    <a:pt x="319530" y="1413676"/>
                  </a:lnTo>
                  <a:lnTo>
                    <a:pt x="283716" y="1385238"/>
                  </a:lnTo>
                  <a:lnTo>
                    <a:pt x="249655" y="1355184"/>
                  </a:lnTo>
                  <a:lnTo>
                    <a:pt x="217426" y="1323583"/>
                  </a:lnTo>
                  <a:lnTo>
                    <a:pt x="187105" y="1290502"/>
                  </a:lnTo>
                  <a:lnTo>
                    <a:pt x="158768" y="1256009"/>
                  </a:lnTo>
                  <a:lnTo>
                    <a:pt x="132493" y="1220172"/>
                  </a:lnTo>
                  <a:lnTo>
                    <a:pt x="108355" y="1183058"/>
                  </a:lnTo>
                  <a:lnTo>
                    <a:pt x="86433" y="1144735"/>
                  </a:lnTo>
                  <a:lnTo>
                    <a:pt x="66802" y="1105271"/>
                  </a:lnTo>
                  <a:lnTo>
                    <a:pt x="49539" y="1064734"/>
                  </a:lnTo>
                  <a:lnTo>
                    <a:pt x="34722" y="1023191"/>
                  </a:lnTo>
                  <a:lnTo>
                    <a:pt x="22427" y="980710"/>
                  </a:lnTo>
                  <a:lnTo>
                    <a:pt x="12730" y="937360"/>
                  </a:lnTo>
                  <a:lnTo>
                    <a:pt x="5709" y="893207"/>
                  </a:lnTo>
                  <a:lnTo>
                    <a:pt x="1440" y="848320"/>
                  </a:lnTo>
                  <a:lnTo>
                    <a:pt x="0" y="802767"/>
                  </a:lnTo>
                  <a:close/>
                </a:path>
              </a:pathLst>
            </a:custGeom>
            <a:ln w="12700">
              <a:solidFill>
                <a:srgbClr val="0034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4504435" y="3800855"/>
            <a:ext cx="3500754" cy="2019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1160" marR="5080" indent="-37909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Estimated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BIE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and</a:t>
            </a:r>
            <a:r>
              <a:rPr dirty="0" sz="1800" spc="-5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TCS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Employees </a:t>
            </a:r>
            <a:r>
              <a:rPr dirty="0" sz="1800" b="1">
                <a:latin typeface="Times New Roman"/>
                <a:cs typeface="Times New Roman"/>
              </a:rPr>
              <a:t>Serving</a:t>
            </a:r>
            <a:r>
              <a:rPr dirty="0" sz="1800" spc="1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BIE-</a:t>
            </a:r>
            <a:r>
              <a:rPr dirty="0" sz="1800" b="1">
                <a:latin typeface="Times New Roman"/>
                <a:cs typeface="Times New Roman"/>
              </a:rPr>
              <a:t>funded</a:t>
            </a:r>
            <a:r>
              <a:rPr dirty="0" sz="1800" spc="1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schools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055370" marR="137477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Times New Roman"/>
                <a:cs typeface="Times New Roman"/>
              </a:rPr>
              <a:t>Over</a:t>
            </a:r>
            <a:r>
              <a:rPr dirty="0" sz="1800" spc="-7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9,000 Federal </a:t>
            </a:r>
            <a:r>
              <a:rPr dirty="0" sz="1800" b="1">
                <a:latin typeface="Times New Roman"/>
                <a:cs typeface="Times New Roman"/>
              </a:rPr>
              <a:t>and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Tribal Employees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Bitsui, Marian K</dc:creator>
  <dc:title>Presentation Title</dc:title>
  <dcterms:created xsi:type="dcterms:W3CDTF">2024-07-29T06:58:11Z</dcterms:created>
  <dcterms:modified xsi:type="dcterms:W3CDTF">2024-07-29T06:58:11Z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2024-07-29T00:00:00Z</vt:filetime>
  </property>
  <property fmtid="{D5CDD505-2E9C-101B-9397-08002B2CF9AE}" pid="5" name="Producer">
    <vt:lpwstr>Microsoft® PowerPoint® for Microsoft 365</vt:lpwstr>
  </property>
</Properties>
</file>