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2" r:id="rId1"/>
  </p:sldMasterIdLst>
  <p:notesMasterIdLst>
    <p:notesMasterId r:id="rId7"/>
  </p:notesMasterIdLst>
  <p:sldIdLst>
    <p:sldId id="256" r:id="rId2"/>
    <p:sldId id="264" r:id="rId3"/>
    <p:sldId id="267" r:id="rId4"/>
    <p:sldId id="268" r:id="rId5"/>
    <p:sldId id="26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5F4B6E-96C6-45C4-A143-CF54147D5A41}" v="5" dt="2025-08-04T23:49:30.5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7288" autoAdjust="0"/>
  </p:normalViewPr>
  <p:slideViewPr>
    <p:cSldViewPr snapToGrid="0">
      <p:cViewPr>
        <p:scale>
          <a:sx n="100" d="100"/>
          <a:sy n="100" d="100"/>
        </p:scale>
        <p:origin x="192" y="72"/>
      </p:cViewPr>
      <p:guideLst/>
    </p:cSldViewPr>
  </p:slideViewPr>
  <p:outlineViewPr>
    <p:cViewPr>
      <p:scale>
        <a:sx n="33" d="100"/>
        <a:sy n="33" d="100"/>
      </p:scale>
      <p:origin x="0" y="-561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riguez, Eric J" userId="f1a588b4-ba65-439e-a5f4-eb6f78aaddf5" providerId="ADAL" clId="{596E8FD3-4126-4349-9444-786BEC0893BE}"/>
    <pc:docChg chg="delSld modSld sldOrd">
      <pc:chgData name="Rodriguez, Eric J" userId="f1a588b4-ba65-439e-a5f4-eb6f78aaddf5" providerId="ADAL" clId="{596E8FD3-4126-4349-9444-786BEC0893BE}" dt="2025-07-01T14:03:48.939" v="850" actId="404"/>
      <pc:docMkLst>
        <pc:docMk/>
      </pc:docMkLst>
      <pc:sldChg chg="del">
        <pc:chgData name="Rodriguez, Eric J" userId="f1a588b4-ba65-439e-a5f4-eb6f78aaddf5" providerId="ADAL" clId="{596E8FD3-4126-4349-9444-786BEC0893BE}" dt="2025-07-01T13:05:56.790" v="0" actId="2696"/>
        <pc:sldMkLst>
          <pc:docMk/>
          <pc:sldMk cId="3739519763" sldId="259"/>
        </pc:sldMkLst>
      </pc:sldChg>
      <pc:sldChg chg="addSp modSp ord">
        <pc:chgData name="Rodriguez, Eric J" userId="f1a588b4-ba65-439e-a5f4-eb6f78aaddf5" providerId="ADAL" clId="{596E8FD3-4126-4349-9444-786BEC0893BE}" dt="2025-07-01T13:19:09.844" v="156" actId="120"/>
        <pc:sldMkLst>
          <pc:docMk/>
          <pc:sldMk cId="2960675434" sldId="264"/>
        </pc:sldMkLst>
        <pc:spChg chg="add mod">
          <ac:chgData name="Rodriguez, Eric J" userId="f1a588b4-ba65-439e-a5f4-eb6f78aaddf5" providerId="ADAL" clId="{596E8FD3-4126-4349-9444-786BEC0893BE}" dt="2025-07-01T13:18:59.224" v="154" actId="2711"/>
          <ac:spMkLst>
            <pc:docMk/>
            <pc:sldMk cId="2960675434" sldId="264"/>
            <ac:spMk id="5" creationId="{D0F47897-E163-8F1E-2AD6-7C18EE40ADFB}"/>
          </ac:spMkLst>
        </pc:spChg>
      </pc:sldChg>
      <pc:sldChg chg="addSp modSp">
        <pc:chgData name="Rodriguez, Eric J" userId="f1a588b4-ba65-439e-a5f4-eb6f78aaddf5" providerId="ADAL" clId="{596E8FD3-4126-4349-9444-786BEC0893BE}" dt="2025-07-01T13:18:45.597" v="152" actId="2711"/>
        <pc:sldMkLst>
          <pc:docMk/>
          <pc:sldMk cId="4185543274" sldId="265"/>
        </pc:sldMkLst>
      </pc:sldChg>
      <pc:sldChg chg="addSp modSp">
        <pc:chgData name="Rodriguez, Eric J" userId="f1a588b4-ba65-439e-a5f4-eb6f78aaddf5" providerId="ADAL" clId="{596E8FD3-4126-4349-9444-786BEC0893BE}" dt="2025-07-01T13:38:19.774" v="730" actId="313"/>
        <pc:sldMkLst>
          <pc:docMk/>
          <pc:sldMk cId="1366647292" sldId="266"/>
        </pc:sldMkLst>
      </pc:sldChg>
      <pc:sldChg chg="modSp ord">
        <pc:chgData name="Rodriguez, Eric J" userId="f1a588b4-ba65-439e-a5f4-eb6f78aaddf5" providerId="ADAL" clId="{596E8FD3-4126-4349-9444-786BEC0893BE}" dt="2025-07-01T14:03:27.680" v="848" actId="20577"/>
        <pc:sldMkLst>
          <pc:docMk/>
          <pc:sldMk cId="3126973518" sldId="269"/>
        </pc:sldMkLst>
      </pc:sldChg>
      <pc:sldChg chg="modSp ord">
        <pc:chgData name="Rodriguez, Eric J" userId="f1a588b4-ba65-439e-a5f4-eb6f78aaddf5" providerId="ADAL" clId="{596E8FD3-4126-4349-9444-786BEC0893BE}" dt="2025-07-01T14:03:48.939" v="850" actId="404"/>
        <pc:sldMkLst>
          <pc:docMk/>
          <pc:sldMk cId="1105793951" sldId="270"/>
        </pc:sldMkLst>
      </pc:sldChg>
      <pc:sldChg chg="del">
        <pc:chgData name="Rodriguez, Eric J" userId="f1a588b4-ba65-439e-a5f4-eb6f78aaddf5" providerId="ADAL" clId="{596E8FD3-4126-4349-9444-786BEC0893BE}" dt="2025-07-01T13:30:04.812" v="281" actId="2696"/>
        <pc:sldMkLst>
          <pc:docMk/>
          <pc:sldMk cId="3124406583" sldId="271"/>
        </pc:sldMkLst>
      </pc:sldChg>
      <pc:sldChg chg="del">
        <pc:chgData name="Rodriguez, Eric J" userId="f1a588b4-ba65-439e-a5f4-eb6f78aaddf5" providerId="ADAL" clId="{596E8FD3-4126-4349-9444-786BEC0893BE}" dt="2025-07-01T13:30:38.156" v="289" actId="47"/>
        <pc:sldMkLst>
          <pc:docMk/>
          <pc:sldMk cId="3692959558" sldId="273"/>
        </pc:sldMkLst>
      </pc:sldChg>
    </pc:docChg>
  </pc:docChgLst>
  <pc:docChgLst>
    <pc:chgData name="Rodriguez, Eric J" userId="f1a588b4-ba65-439e-a5f4-eb6f78aaddf5" providerId="ADAL" clId="{9FEDE49B-C4DE-408A-AF7C-B14DC1D3A201}"/>
    <pc:docChg chg="undo custSel addSld delSld modSld sldOrd">
      <pc:chgData name="Rodriguez, Eric J" userId="f1a588b4-ba65-439e-a5f4-eb6f78aaddf5" providerId="ADAL" clId="{9FEDE49B-C4DE-408A-AF7C-B14DC1D3A201}" dt="2025-07-29T00:28:58.002" v="714" actId="20577"/>
      <pc:docMkLst>
        <pc:docMk/>
      </pc:docMkLst>
      <pc:sldChg chg="modSp mod">
        <pc:chgData name="Rodriguez, Eric J" userId="f1a588b4-ba65-439e-a5f4-eb6f78aaddf5" providerId="ADAL" clId="{9FEDE49B-C4DE-408A-AF7C-B14DC1D3A201}" dt="2025-07-29T00:02:24.347" v="3" actId="20577"/>
        <pc:sldMkLst>
          <pc:docMk/>
          <pc:sldMk cId="5445567" sldId="256"/>
        </pc:sldMkLst>
        <pc:spChg chg="mod">
          <ac:chgData name="Rodriguez, Eric J" userId="f1a588b4-ba65-439e-a5f4-eb6f78aaddf5" providerId="ADAL" clId="{9FEDE49B-C4DE-408A-AF7C-B14DC1D3A201}" dt="2025-07-29T00:02:24.347" v="3" actId="20577"/>
          <ac:spMkLst>
            <pc:docMk/>
            <pc:sldMk cId="5445567" sldId="256"/>
            <ac:spMk id="3" creationId="{7D428B6D-418F-2E0D-3B97-1BCD49DB4FD4}"/>
          </ac:spMkLst>
        </pc:spChg>
      </pc:sldChg>
      <pc:sldChg chg="modSp mod">
        <pc:chgData name="Rodriguez, Eric J" userId="f1a588b4-ba65-439e-a5f4-eb6f78aaddf5" providerId="ADAL" clId="{9FEDE49B-C4DE-408A-AF7C-B14DC1D3A201}" dt="2025-07-29T00:09:44.862" v="99" actId="20577"/>
        <pc:sldMkLst>
          <pc:docMk/>
          <pc:sldMk cId="1715543416" sldId="257"/>
        </pc:sldMkLst>
      </pc:sldChg>
      <pc:sldChg chg="addSp delSp modSp mod">
        <pc:chgData name="Rodriguez, Eric J" userId="f1a588b4-ba65-439e-a5f4-eb6f78aaddf5" providerId="ADAL" clId="{9FEDE49B-C4DE-408A-AF7C-B14DC1D3A201}" dt="2025-07-29T00:20:40.928" v="335" actId="113"/>
        <pc:sldMkLst>
          <pc:docMk/>
          <pc:sldMk cId="2309115865" sldId="258"/>
        </pc:sldMkLst>
      </pc:sldChg>
      <pc:sldChg chg="del">
        <pc:chgData name="Rodriguez, Eric J" userId="f1a588b4-ba65-439e-a5f4-eb6f78aaddf5" providerId="ADAL" clId="{9FEDE49B-C4DE-408A-AF7C-B14DC1D3A201}" dt="2025-07-29T00:14:50.524" v="188" actId="47"/>
        <pc:sldMkLst>
          <pc:docMk/>
          <pc:sldMk cId="2591914844" sldId="261"/>
        </pc:sldMkLst>
      </pc:sldChg>
      <pc:sldChg chg="del">
        <pc:chgData name="Rodriguez, Eric J" userId="f1a588b4-ba65-439e-a5f4-eb6f78aaddf5" providerId="ADAL" clId="{9FEDE49B-C4DE-408A-AF7C-B14DC1D3A201}" dt="2025-07-29T00:14:53.062" v="189" actId="47"/>
        <pc:sldMkLst>
          <pc:docMk/>
          <pc:sldMk cId="396413485" sldId="263"/>
        </pc:sldMkLst>
      </pc:sldChg>
      <pc:sldChg chg="addSp delSp modSp add del mod">
        <pc:chgData name="Rodriguez, Eric J" userId="f1a588b4-ba65-439e-a5f4-eb6f78aaddf5" providerId="ADAL" clId="{9FEDE49B-C4DE-408A-AF7C-B14DC1D3A201}" dt="2025-07-29T00:12:44.702" v="174" actId="242"/>
        <pc:sldMkLst>
          <pc:docMk/>
          <pc:sldMk cId="2960675434" sldId="264"/>
        </pc:sldMkLst>
        <pc:spChg chg="mod">
          <ac:chgData name="Rodriguez, Eric J" userId="f1a588b4-ba65-439e-a5f4-eb6f78aaddf5" providerId="ADAL" clId="{9FEDE49B-C4DE-408A-AF7C-B14DC1D3A201}" dt="2025-07-29T00:10:21.080" v="101"/>
          <ac:spMkLst>
            <pc:docMk/>
            <pc:sldMk cId="2960675434" sldId="264"/>
            <ac:spMk id="2" creationId="{592D6BFC-4D7C-83D6-3FAC-7E1B63567C21}"/>
          </ac:spMkLst>
        </pc:spChg>
        <pc:spChg chg="mod">
          <ac:chgData name="Rodriguez, Eric J" userId="f1a588b4-ba65-439e-a5f4-eb6f78aaddf5" providerId="ADAL" clId="{9FEDE49B-C4DE-408A-AF7C-B14DC1D3A201}" dt="2025-07-29T00:12:44.702" v="174" actId="242"/>
          <ac:spMkLst>
            <pc:docMk/>
            <pc:sldMk cId="2960675434" sldId="264"/>
            <ac:spMk id="5" creationId="{D0F47897-E163-8F1E-2AD6-7C18EE40ADFB}"/>
          </ac:spMkLst>
        </pc:spChg>
      </pc:sldChg>
      <pc:sldChg chg="del">
        <pc:chgData name="Rodriguez, Eric J" userId="f1a588b4-ba65-439e-a5f4-eb6f78aaddf5" providerId="ADAL" clId="{9FEDE49B-C4DE-408A-AF7C-B14DC1D3A201}" dt="2025-07-29T00:16:07.491" v="204" actId="47"/>
        <pc:sldMkLst>
          <pc:docMk/>
          <pc:sldMk cId="4185543274" sldId="265"/>
        </pc:sldMkLst>
      </pc:sldChg>
      <pc:sldChg chg="del">
        <pc:chgData name="Rodriguez, Eric J" userId="f1a588b4-ba65-439e-a5f4-eb6f78aaddf5" providerId="ADAL" clId="{9FEDE49B-C4DE-408A-AF7C-B14DC1D3A201}" dt="2025-07-29T00:19:23.849" v="308" actId="2696"/>
        <pc:sldMkLst>
          <pc:docMk/>
          <pc:sldMk cId="1366647292" sldId="266"/>
        </pc:sldMkLst>
      </pc:sldChg>
      <pc:sldChg chg="del">
        <pc:chgData name="Rodriguez, Eric J" userId="f1a588b4-ba65-439e-a5f4-eb6f78aaddf5" providerId="ADAL" clId="{9FEDE49B-C4DE-408A-AF7C-B14DC1D3A201}" dt="2025-07-29T00:10:07.552" v="100" actId="47"/>
        <pc:sldMkLst>
          <pc:docMk/>
          <pc:sldMk cId="1593070874" sldId="267"/>
        </pc:sldMkLst>
      </pc:sldChg>
      <pc:sldChg chg="modSp add del mod">
        <pc:chgData name="Rodriguez, Eric J" userId="f1a588b4-ba65-439e-a5f4-eb6f78aaddf5" providerId="ADAL" clId="{9FEDE49B-C4DE-408A-AF7C-B14DC1D3A201}" dt="2025-07-29T00:11:19.818" v="142" actId="2890"/>
        <pc:sldMkLst>
          <pc:docMk/>
          <pc:sldMk cId="1745641742" sldId="267"/>
        </pc:sldMkLst>
      </pc:sldChg>
      <pc:sldChg chg="modSp add mod ord">
        <pc:chgData name="Rodriguez, Eric J" userId="f1a588b4-ba65-439e-a5f4-eb6f78aaddf5" providerId="ADAL" clId="{9FEDE49B-C4DE-408A-AF7C-B14DC1D3A201}" dt="2025-07-29T00:20:19.262" v="326" actId="113"/>
        <pc:sldMkLst>
          <pc:docMk/>
          <pc:sldMk cId="3484657782" sldId="267"/>
        </pc:sldMkLst>
        <pc:spChg chg="mod">
          <ac:chgData name="Rodriguez, Eric J" userId="f1a588b4-ba65-439e-a5f4-eb6f78aaddf5" providerId="ADAL" clId="{9FEDE49B-C4DE-408A-AF7C-B14DC1D3A201}" dt="2025-07-29T00:15:14.392" v="193"/>
          <ac:spMkLst>
            <pc:docMk/>
            <pc:sldMk cId="3484657782" sldId="267"/>
            <ac:spMk id="2" creationId="{113BF026-CB6B-6AB2-7D75-ACE446A2E19A}"/>
          </ac:spMkLst>
        </pc:spChg>
        <pc:spChg chg="mod">
          <ac:chgData name="Rodriguez, Eric J" userId="f1a588b4-ba65-439e-a5f4-eb6f78aaddf5" providerId="ADAL" clId="{9FEDE49B-C4DE-408A-AF7C-B14DC1D3A201}" dt="2025-07-29T00:20:19.262" v="326" actId="113"/>
          <ac:spMkLst>
            <pc:docMk/>
            <pc:sldMk cId="3484657782" sldId="267"/>
            <ac:spMk id="3" creationId="{ADBCC36E-7A59-B326-F156-54732406AD59}"/>
          </ac:spMkLst>
        </pc:spChg>
      </pc:sldChg>
      <pc:sldChg chg="del">
        <pc:chgData name="Rodriguez, Eric J" userId="f1a588b4-ba65-439e-a5f4-eb6f78aaddf5" providerId="ADAL" clId="{9FEDE49B-C4DE-408A-AF7C-B14DC1D3A201}" dt="2025-07-29T00:10:07.552" v="100" actId="47"/>
        <pc:sldMkLst>
          <pc:docMk/>
          <pc:sldMk cId="3193636112" sldId="268"/>
        </pc:sldMkLst>
      </pc:sldChg>
      <pc:sldChg chg="modSp add mod">
        <pc:chgData name="Rodriguez, Eric J" userId="f1a588b4-ba65-439e-a5f4-eb6f78aaddf5" providerId="ADAL" clId="{9FEDE49B-C4DE-408A-AF7C-B14DC1D3A201}" dt="2025-07-29T00:26:56.815" v="699" actId="20577"/>
        <pc:sldMkLst>
          <pc:docMk/>
          <pc:sldMk cId="3857548224" sldId="268"/>
        </pc:sldMkLst>
        <pc:spChg chg="mod">
          <ac:chgData name="Rodriguez, Eric J" userId="f1a588b4-ba65-439e-a5f4-eb6f78aaddf5" providerId="ADAL" clId="{9FEDE49B-C4DE-408A-AF7C-B14DC1D3A201}" dt="2025-07-29T00:19:38.131" v="310"/>
          <ac:spMkLst>
            <pc:docMk/>
            <pc:sldMk cId="3857548224" sldId="268"/>
            <ac:spMk id="2" creationId="{5C2AFD87-8463-9613-0E73-9133135BD70B}"/>
          </ac:spMkLst>
        </pc:spChg>
        <pc:spChg chg="mod">
          <ac:chgData name="Rodriguez, Eric J" userId="f1a588b4-ba65-439e-a5f4-eb6f78aaddf5" providerId="ADAL" clId="{9FEDE49B-C4DE-408A-AF7C-B14DC1D3A201}" dt="2025-07-29T00:26:56.815" v="699" actId="20577"/>
          <ac:spMkLst>
            <pc:docMk/>
            <pc:sldMk cId="3857548224" sldId="268"/>
            <ac:spMk id="3" creationId="{5E594931-74B3-E8FF-92CF-DB0B724BD5FF}"/>
          </ac:spMkLst>
        </pc:spChg>
      </pc:sldChg>
      <pc:sldChg chg="modSp add mod">
        <pc:chgData name="Rodriguez, Eric J" userId="f1a588b4-ba65-439e-a5f4-eb6f78aaddf5" providerId="ADAL" clId="{9FEDE49B-C4DE-408A-AF7C-B14DC1D3A201}" dt="2025-07-29T00:22:52.881" v="355"/>
        <pc:sldMkLst>
          <pc:docMk/>
          <pc:sldMk cId="1625913460" sldId="269"/>
        </pc:sldMkLst>
      </pc:sldChg>
      <pc:sldChg chg="modSp add del mod">
        <pc:chgData name="Rodriguez, Eric J" userId="f1a588b4-ba65-439e-a5f4-eb6f78aaddf5" providerId="ADAL" clId="{9FEDE49B-C4DE-408A-AF7C-B14DC1D3A201}" dt="2025-07-29T00:19:26.370" v="309" actId="2696"/>
        <pc:sldMkLst>
          <pc:docMk/>
          <pc:sldMk cId="2673888248" sldId="269"/>
        </pc:sldMkLst>
      </pc:sldChg>
      <pc:sldChg chg="del">
        <pc:chgData name="Rodriguez, Eric J" userId="f1a588b4-ba65-439e-a5f4-eb6f78aaddf5" providerId="ADAL" clId="{9FEDE49B-C4DE-408A-AF7C-B14DC1D3A201}" dt="2025-07-29T00:10:07.552" v="100" actId="47"/>
        <pc:sldMkLst>
          <pc:docMk/>
          <pc:sldMk cId="3126973518" sldId="269"/>
        </pc:sldMkLst>
      </pc:sldChg>
      <pc:sldChg chg="del">
        <pc:chgData name="Rodriguez, Eric J" userId="f1a588b4-ba65-439e-a5f4-eb6f78aaddf5" providerId="ADAL" clId="{9FEDE49B-C4DE-408A-AF7C-B14DC1D3A201}" dt="2025-07-29T00:10:07.552" v="100" actId="47"/>
        <pc:sldMkLst>
          <pc:docMk/>
          <pc:sldMk cId="1105793951" sldId="270"/>
        </pc:sldMkLst>
      </pc:sldChg>
      <pc:sldChg chg="modSp add mod">
        <pc:chgData name="Rodriguez, Eric J" userId="f1a588b4-ba65-439e-a5f4-eb6f78aaddf5" providerId="ADAL" clId="{9FEDE49B-C4DE-408A-AF7C-B14DC1D3A201}" dt="2025-07-29T00:28:58.002" v="714" actId="20577"/>
        <pc:sldMkLst>
          <pc:docMk/>
          <pc:sldMk cId="3022159373" sldId="270"/>
        </pc:sldMkLst>
      </pc:sldChg>
      <pc:sldChg chg="modSp add mod">
        <pc:chgData name="Rodriguez, Eric J" userId="f1a588b4-ba65-439e-a5f4-eb6f78aaddf5" providerId="ADAL" clId="{9FEDE49B-C4DE-408A-AF7C-B14DC1D3A201}" dt="2025-07-29T00:26:11.135" v="617"/>
        <pc:sldMkLst>
          <pc:docMk/>
          <pc:sldMk cId="4255038382" sldId="271"/>
        </pc:sldMkLst>
      </pc:sldChg>
    </pc:docChg>
  </pc:docChgLst>
  <pc:docChgLst>
    <pc:chgData name="Rodriguez, Eric J" userId="f1a588b4-ba65-439e-a5f4-eb6f78aaddf5" providerId="ADAL" clId="{A75F4B6E-96C6-45C4-A143-CF54147D5A41}"/>
    <pc:docChg chg="undo custSel addSld delSld modSld">
      <pc:chgData name="Rodriguez, Eric J" userId="f1a588b4-ba65-439e-a5f4-eb6f78aaddf5" providerId="ADAL" clId="{A75F4B6E-96C6-45C4-A143-CF54147D5A41}" dt="2025-08-04T23:51:29.548" v="849" actId="20577"/>
      <pc:docMkLst>
        <pc:docMk/>
      </pc:docMkLst>
      <pc:sldChg chg="modSp mod">
        <pc:chgData name="Rodriguez, Eric J" userId="f1a588b4-ba65-439e-a5f4-eb6f78aaddf5" providerId="ADAL" clId="{A75F4B6E-96C6-45C4-A143-CF54147D5A41}" dt="2025-08-04T23:47:37.026" v="753" actId="20577"/>
        <pc:sldMkLst>
          <pc:docMk/>
          <pc:sldMk cId="5445567" sldId="256"/>
        </pc:sldMkLst>
        <pc:spChg chg="mod">
          <ac:chgData name="Rodriguez, Eric J" userId="f1a588b4-ba65-439e-a5f4-eb6f78aaddf5" providerId="ADAL" clId="{A75F4B6E-96C6-45C4-A143-CF54147D5A41}" dt="2025-08-04T23:47:37.026" v="753" actId="20577"/>
          <ac:spMkLst>
            <pc:docMk/>
            <pc:sldMk cId="5445567" sldId="256"/>
            <ac:spMk id="2" creationId="{6D2D6ECF-0013-39A7-ABB7-6AFAC1E6FD50}"/>
          </ac:spMkLst>
        </pc:spChg>
        <pc:spChg chg="mod">
          <ac:chgData name="Rodriguez, Eric J" userId="f1a588b4-ba65-439e-a5f4-eb6f78aaddf5" providerId="ADAL" clId="{A75F4B6E-96C6-45C4-A143-CF54147D5A41}" dt="2025-08-04T23:30:57.619" v="38" actId="20577"/>
          <ac:spMkLst>
            <pc:docMk/>
            <pc:sldMk cId="5445567" sldId="256"/>
            <ac:spMk id="3" creationId="{7D428B6D-418F-2E0D-3B97-1BCD49DB4FD4}"/>
          </ac:spMkLst>
        </pc:spChg>
      </pc:sldChg>
      <pc:sldChg chg="del">
        <pc:chgData name="Rodriguez, Eric J" userId="f1a588b4-ba65-439e-a5f4-eb6f78aaddf5" providerId="ADAL" clId="{A75F4B6E-96C6-45C4-A143-CF54147D5A41}" dt="2025-08-04T23:31:32.946" v="39" actId="47"/>
        <pc:sldMkLst>
          <pc:docMk/>
          <pc:sldMk cId="1715543416" sldId="257"/>
        </pc:sldMkLst>
      </pc:sldChg>
      <pc:sldChg chg="del">
        <pc:chgData name="Rodriguez, Eric J" userId="f1a588b4-ba65-439e-a5f4-eb6f78aaddf5" providerId="ADAL" clId="{A75F4B6E-96C6-45C4-A143-CF54147D5A41}" dt="2025-08-04T23:37:15.722" v="143" actId="47"/>
        <pc:sldMkLst>
          <pc:docMk/>
          <pc:sldMk cId="2309115865" sldId="258"/>
        </pc:sldMkLst>
      </pc:sldChg>
      <pc:sldChg chg="addSp delSp modSp mod">
        <pc:chgData name="Rodriguez, Eric J" userId="f1a588b4-ba65-439e-a5f4-eb6f78aaddf5" providerId="ADAL" clId="{A75F4B6E-96C6-45C4-A143-CF54147D5A41}" dt="2025-08-04T23:36:33.307" v="142" actId="20577"/>
        <pc:sldMkLst>
          <pc:docMk/>
          <pc:sldMk cId="2960675434" sldId="264"/>
        </pc:sldMkLst>
        <pc:spChg chg="mod">
          <ac:chgData name="Rodriguez, Eric J" userId="f1a588b4-ba65-439e-a5f4-eb6f78aaddf5" providerId="ADAL" clId="{A75F4B6E-96C6-45C4-A143-CF54147D5A41}" dt="2025-08-04T23:34:39.631" v="63" actId="26606"/>
          <ac:spMkLst>
            <pc:docMk/>
            <pc:sldMk cId="2960675434" sldId="264"/>
            <ac:spMk id="2" creationId="{592D6BFC-4D7C-83D6-3FAC-7E1B63567C21}"/>
          </ac:spMkLst>
        </pc:spChg>
        <pc:spChg chg="mod ord">
          <ac:chgData name="Rodriguez, Eric J" userId="f1a588b4-ba65-439e-a5f4-eb6f78aaddf5" providerId="ADAL" clId="{A75F4B6E-96C6-45C4-A143-CF54147D5A41}" dt="2025-08-04T23:34:39.631" v="63" actId="26606"/>
          <ac:spMkLst>
            <pc:docMk/>
            <pc:sldMk cId="2960675434" sldId="264"/>
            <ac:spMk id="4" creationId="{B3DCEBEF-A76F-4961-98BC-A5EA574C4536}"/>
          </ac:spMkLst>
        </pc:spChg>
        <pc:spChg chg="mod ord">
          <ac:chgData name="Rodriguez, Eric J" userId="f1a588b4-ba65-439e-a5f4-eb6f78aaddf5" providerId="ADAL" clId="{A75F4B6E-96C6-45C4-A143-CF54147D5A41}" dt="2025-08-04T23:36:33.307" v="142" actId="20577"/>
          <ac:spMkLst>
            <pc:docMk/>
            <pc:sldMk cId="2960675434" sldId="264"/>
            <ac:spMk id="5" creationId="{D0F47897-E163-8F1E-2AD6-7C18EE40ADFB}"/>
          </ac:spMkLst>
        </pc:spChg>
        <pc:spChg chg="del">
          <ac:chgData name="Rodriguez, Eric J" userId="f1a588b4-ba65-439e-a5f4-eb6f78aaddf5" providerId="ADAL" clId="{A75F4B6E-96C6-45C4-A143-CF54147D5A41}" dt="2025-08-04T23:34:39.631" v="63" actId="26606"/>
          <ac:spMkLst>
            <pc:docMk/>
            <pc:sldMk cId="2960675434" sldId="264"/>
            <ac:spMk id="8" creationId="{23F1BB10-5E6E-4798-2BFF-6DACC46733D6}"/>
          </ac:spMkLst>
        </pc:spChg>
        <pc:spChg chg="del">
          <ac:chgData name="Rodriguez, Eric J" userId="f1a588b4-ba65-439e-a5f4-eb6f78aaddf5" providerId="ADAL" clId="{A75F4B6E-96C6-45C4-A143-CF54147D5A41}" dt="2025-08-04T23:34:39.631" v="63" actId="26606"/>
          <ac:spMkLst>
            <pc:docMk/>
            <pc:sldMk cId="2960675434" sldId="264"/>
            <ac:spMk id="10" creationId="{8F3F94A8-2C32-63EE-56BB-96EE8E081AA7}"/>
          </ac:spMkLst>
        </pc:spChg>
        <pc:spChg chg="add del mod">
          <ac:chgData name="Rodriguez, Eric J" userId="f1a588b4-ba65-439e-a5f4-eb6f78aaddf5" providerId="ADAL" clId="{A75F4B6E-96C6-45C4-A143-CF54147D5A41}" dt="2025-08-04T23:33:39.715" v="54" actId="478"/>
          <ac:spMkLst>
            <pc:docMk/>
            <pc:sldMk cId="2960675434" sldId="264"/>
            <ac:spMk id="11" creationId="{98B77F61-944C-9B07-1FD1-2586FE6029D2}"/>
          </ac:spMkLst>
        </pc:spChg>
        <pc:spChg chg="del">
          <ac:chgData name="Rodriguez, Eric J" userId="f1a588b4-ba65-439e-a5f4-eb6f78aaddf5" providerId="ADAL" clId="{A75F4B6E-96C6-45C4-A143-CF54147D5A41}" dt="2025-08-04T23:34:39.631" v="63" actId="26606"/>
          <ac:spMkLst>
            <pc:docMk/>
            <pc:sldMk cId="2960675434" sldId="264"/>
            <ac:spMk id="12" creationId="{45FA6F89-774A-C705-839E-C600382FE554}"/>
          </ac:spMkLst>
        </pc:spChg>
        <pc:spChg chg="del">
          <ac:chgData name="Rodriguez, Eric J" userId="f1a588b4-ba65-439e-a5f4-eb6f78aaddf5" providerId="ADAL" clId="{A75F4B6E-96C6-45C4-A143-CF54147D5A41}" dt="2025-08-04T23:34:39.631" v="63" actId="26606"/>
          <ac:spMkLst>
            <pc:docMk/>
            <pc:sldMk cId="2960675434" sldId="264"/>
            <ac:spMk id="14" creationId="{11C7CBD1-40F9-9E3E-5DD9-A631480DF699}"/>
          </ac:spMkLst>
        </pc:spChg>
        <pc:spChg chg="del">
          <ac:chgData name="Rodriguez, Eric J" userId="f1a588b4-ba65-439e-a5f4-eb6f78aaddf5" providerId="ADAL" clId="{A75F4B6E-96C6-45C4-A143-CF54147D5A41}" dt="2025-08-04T23:34:39.631" v="63" actId="26606"/>
          <ac:spMkLst>
            <pc:docMk/>
            <pc:sldMk cId="2960675434" sldId="264"/>
            <ac:spMk id="16" creationId="{E92F5107-864D-4ADA-7694-775AE8E9F804}"/>
          </ac:spMkLst>
        </pc:spChg>
        <pc:picChg chg="add del mod">
          <ac:chgData name="Rodriguez, Eric J" userId="f1a588b4-ba65-439e-a5f4-eb6f78aaddf5" providerId="ADAL" clId="{A75F4B6E-96C6-45C4-A143-CF54147D5A41}" dt="2025-08-04T23:34:24.393" v="59" actId="478"/>
          <ac:picMkLst>
            <pc:docMk/>
            <pc:sldMk cId="2960675434" sldId="264"/>
            <ac:picMk id="6" creationId="{1112A9DB-B2BF-7E8D-2D45-3D671511A66E}"/>
          </ac:picMkLst>
        </pc:picChg>
        <pc:picChg chg="del">
          <ac:chgData name="Rodriguez, Eric J" userId="f1a588b4-ba65-439e-a5f4-eb6f78aaddf5" providerId="ADAL" clId="{A75F4B6E-96C6-45C4-A143-CF54147D5A41}" dt="2025-08-04T23:33:33.358" v="52" actId="478"/>
          <ac:picMkLst>
            <pc:docMk/>
            <pc:sldMk cId="2960675434" sldId="264"/>
            <ac:picMk id="9" creationId="{EFE5DD3A-7745-39FE-0597-EE0B29F98AF9}"/>
          </ac:picMkLst>
        </pc:picChg>
        <pc:picChg chg="add mod">
          <ac:chgData name="Rodriguez, Eric J" userId="f1a588b4-ba65-439e-a5f4-eb6f78aaddf5" providerId="ADAL" clId="{A75F4B6E-96C6-45C4-A143-CF54147D5A41}" dt="2025-08-04T23:34:39.631" v="63" actId="26606"/>
          <ac:picMkLst>
            <pc:docMk/>
            <pc:sldMk cId="2960675434" sldId="264"/>
            <ac:picMk id="15" creationId="{F7E1F0E7-4000-1253-36A6-7F7536D567AF}"/>
          </ac:picMkLst>
        </pc:picChg>
      </pc:sldChg>
      <pc:sldChg chg="modSp mod">
        <pc:chgData name="Rodriguez, Eric J" userId="f1a588b4-ba65-439e-a5f4-eb6f78aaddf5" providerId="ADAL" clId="{A75F4B6E-96C6-45C4-A143-CF54147D5A41}" dt="2025-08-04T23:51:29.548" v="849" actId="20577"/>
        <pc:sldMkLst>
          <pc:docMk/>
          <pc:sldMk cId="3484657782" sldId="267"/>
        </pc:sldMkLst>
        <pc:spChg chg="mod">
          <ac:chgData name="Rodriguez, Eric J" userId="f1a588b4-ba65-439e-a5f4-eb6f78aaddf5" providerId="ADAL" clId="{A75F4B6E-96C6-45C4-A143-CF54147D5A41}" dt="2025-08-04T23:40:09.675" v="201" actId="20577"/>
          <ac:spMkLst>
            <pc:docMk/>
            <pc:sldMk cId="3484657782" sldId="267"/>
            <ac:spMk id="2" creationId="{113BF026-CB6B-6AB2-7D75-ACE446A2E19A}"/>
          </ac:spMkLst>
        </pc:spChg>
        <pc:spChg chg="mod">
          <ac:chgData name="Rodriguez, Eric J" userId="f1a588b4-ba65-439e-a5f4-eb6f78aaddf5" providerId="ADAL" clId="{A75F4B6E-96C6-45C4-A143-CF54147D5A41}" dt="2025-08-04T23:51:29.548" v="849" actId="20577"/>
          <ac:spMkLst>
            <pc:docMk/>
            <pc:sldMk cId="3484657782" sldId="267"/>
            <ac:spMk id="3" creationId="{ADBCC36E-7A59-B326-F156-54732406AD59}"/>
          </ac:spMkLst>
        </pc:spChg>
      </pc:sldChg>
      <pc:sldChg chg="modSp mod">
        <pc:chgData name="Rodriguez, Eric J" userId="f1a588b4-ba65-439e-a5f4-eb6f78aaddf5" providerId="ADAL" clId="{A75F4B6E-96C6-45C4-A143-CF54147D5A41}" dt="2025-08-04T23:47:09.527" v="747" actId="20578"/>
        <pc:sldMkLst>
          <pc:docMk/>
          <pc:sldMk cId="3857548224" sldId="268"/>
        </pc:sldMkLst>
        <pc:spChg chg="mod">
          <ac:chgData name="Rodriguez, Eric J" userId="f1a588b4-ba65-439e-a5f4-eb6f78aaddf5" providerId="ADAL" clId="{A75F4B6E-96C6-45C4-A143-CF54147D5A41}" dt="2025-08-04T23:42:32.241" v="265" actId="20577"/>
          <ac:spMkLst>
            <pc:docMk/>
            <pc:sldMk cId="3857548224" sldId="268"/>
            <ac:spMk id="2" creationId="{5C2AFD87-8463-9613-0E73-9133135BD70B}"/>
          </ac:spMkLst>
        </pc:spChg>
        <pc:spChg chg="mod">
          <ac:chgData name="Rodriguez, Eric J" userId="f1a588b4-ba65-439e-a5f4-eb6f78aaddf5" providerId="ADAL" clId="{A75F4B6E-96C6-45C4-A143-CF54147D5A41}" dt="2025-08-04T23:47:09.527" v="747" actId="20578"/>
          <ac:spMkLst>
            <pc:docMk/>
            <pc:sldMk cId="3857548224" sldId="268"/>
            <ac:spMk id="3" creationId="{5E594931-74B3-E8FF-92CF-DB0B724BD5FF}"/>
          </ac:spMkLst>
        </pc:spChg>
      </pc:sldChg>
      <pc:sldChg chg="del">
        <pc:chgData name="Rodriguez, Eric J" userId="f1a588b4-ba65-439e-a5f4-eb6f78aaddf5" providerId="ADAL" clId="{A75F4B6E-96C6-45C4-A143-CF54147D5A41}" dt="2025-08-04T23:37:18.912" v="144" actId="47"/>
        <pc:sldMkLst>
          <pc:docMk/>
          <pc:sldMk cId="1625913460" sldId="269"/>
        </pc:sldMkLst>
      </pc:sldChg>
      <pc:sldChg chg="addSp delSp modSp add mod modClrScheme delDesignElem chgLayout">
        <pc:chgData name="Rodriguez, Eric J" userId="f1a588b4-ba65-439e-a5f4-eb6f78aaddf5" providerId="ADAL" clId="{A75F4B6E-96C6-45C4-A143-CF54147D5A41}" dt="2025-08-04T23:50:44.807" v="846" actId="20577"/>
        <pc:sldMkLst>
          <pc:docMk/>
          <pc:sldMk cId="3309819972" sldId="269"/>
        </pc:sldMkLst>
        <pc:spChg chg="mod ord">
          <ac:chgData name="Rodriguez, Eric J" userId="f1a588b4-ba65-439e-a5f4-eb6f78aaddf5" providerId="ADAL" clId="{A75F4B6E-96C6-45C4-A143-CF54147D5A41}" dt="2025-08-04T23:49:16.520" v="803" actId="20577"/>
          <ac:spMkLst>
            <pc:docMk/>
            <pc:sldMk cId="3309819972" sldId="269"/>
            <ac:spMk id="2" creationId="{9723EFBE-3691-66BC-0D7B-C783F918103A}"/>
          </ac:spMkLst>
        </pc:spChg>
        <pc:spChg chg="mod ord">
          <ac:chgData name="Rodriguez, Eric J" userId="f1a588b4-ba65-439e-a5f4-eb6f78aaddf5" providerId="ADAL" clId="{A75F4B6E-96C6-45C4-A143-CF54147D5A41}" dt="2025-08-04T23:50:44.807" v="846" actId="20577"/>
          <ac:spMkLst>
            <pc:docMk/>
            <pc:sldMk cId="3309819972" sldId="269"/>
            <ac:spMk id="3" creationId="{6FA550C2-AE61-73AF-71CD-5739F0E0A0B4}"/>
          </ac:spMkLst>
        </pc:spChg>
        <pc:spChg chg="mod ord">
          <ac:chgData name="Rodriguez, Eric J" userId="f1a588b4-ba65-439e-a5f4-eb6f78aaddf5" providerId="ADAL" clId="{A75F4B6E-96C6-45C4-A143-CF54147D5A41}" dt="2025-08-04T23:48:35.551" v="770" actId="700"/>
          <ac:spMkLst>
            <pc:docMk/>
            <pc:sldMk cId="3309819972" sldId="269"/>
            <ac:spMk id="4" creationId="{1EE6135F-C21B-2698-B569-A9B1812C7FF8}"/>
          </ac:spMkLst>
        </pc:spChg>
        <pc:spChg chg="add del mod ord">
          <ac:chgData name="Rodriguez, Eric J" userId="f1a588b4-ba65-439e-a5f4-eb6f78aaddf5" providerId="ADAL" clId="{A75F4B6E-96C6-45C4-A143-CF54147D5A41}" dt="2025-08-04T23:48:35.551" v="770" actId="700"/>
          <ac:spMkLst>
            <pc:docMk/>
            <pc:sldMk cId="3309819972" sldId="269"/>
            <ac:spMk id="5" creationId="{3CE284DD-6AB4-A299-504A-22FC0E6DDE32}"/>
          </ac:spMkLst>
        </pc:spChg>
        <pc:spChg chg="add mod">
          <ac:chgData name="Rodriguez, Eric J" userId="f1a588b4-ba65-439e-a5f4-eb6f78aaddf5" providerId="ADAL" clId="{A75F4B6E-96C6-45C4-A143-CF54147D5A41}" dt="2025-08-04T23:50:31.888" v="842" actId="20577"/>
          <ac:spMkLst>
            <pc:docMk/>
            <pc:sldMk cId="3309819972" sldId="269"/>
            <ac:spMk id="6" creationId="{0A6E7247-EF84-2585-DFD0-5D13402D2720}"/>
          </ac:spMkLst>
        </pc:spChg>
        <pc:spChg chg="add del">
          <ac:chgData name="Rodriguez, Eric J" userId="f1a588b4-ba65-439e-a5f4-eb6f78aaddf5" providerId="ADAL" clId="{A75F4B6E-96C6-45C4-A143-CF54147D5A41}" dt="2025-08-04T23:48:35.551" v="770" actId="700"/>
          <ac:spMkLst>
            <pc:docMk/>
            <pc:sldMk cId="3309819972" sldId="269"/>
            <ac:spMk id="8" creationId="{20659718-5ED3-4131-0D46-265615DB68F9}"/>
          </ac:spMkLst>
        </pc:spChg>
        <pc:spChg chg="add del">
          <ac:chgData name="Rodriguez, Eric J" userId="f1a588b4-ba65-439e-a5f4-eb6f78aaddf5" providerId="ADAL" clId="{A75F4B6E-96C6-45C4-A143-CF54147D5A41}" dt="2025-08-04T23:48:35.551" v="770" actId="700"/>
          <ac:spMkLst>
            <pc:docMk/>
            <pc:sldMk cId="3309819972" sldId="269"/>
            <ac:spMk id="10" creationId="{9288F1AF-3801-17E3-038A-2250A21A3101}"/>
          </ac:spMkLst>
        </pc:spChg>
        <pc:spChg chg="add del">
          <ac:chgData name="Rodriguez, Eric J" userId="f1a588b4-ba65-439e-a5f4-eb6f78aaddf5" providerId="ADAL" clId="{A75F4B6E-96C6-45C4-A143-CF54147D5A41}" dt="2025-08-04T23:48:35.551" v="770" actId="700"/>
          <ac:spMkLst>
            <pc:docMk/>
            <pc:sldMk cId="3309819972" sldId="269"/>
            <ac:spMk id="12" creationId="{A3B0F14C-60F8-536C-D7FD-981C72309988}"/>
          </ac:spMkLst>
        </pc:spChg>
        <pc:spChg chg="add del">
          <ac:chgData name="Rodriguez, Eric J" userId="f1a588b4-ba65-439e-a5f4-eb6f78aaddf5" providerId="ADAL" clId="{A75F4B6E-96C6-45C4-A143-CF54147D5A41}" dt="2025-08-04T23:48:35.551" v="770" actId="700"/>
          <ac:spMkLst>
            <pc:docMk/>
            <pc:sldMk cId="3309819972" sldId="269"/>
            <ac:spMk id="14" creationId="{C4F28DB8-F510-E186-7246-ADF0B2BE2579}"/>
          </ac:spMkLst>
        </pc:spChg>
        <pc:spChg chg="add del">
          <ac:chgData name="Rodriguez, Eric J" userId="f1a588b4-ba65-439e-a5f4-eb6f78aaddf5" providerId="ADAL" clId="{A75F4B6E-96C6-45C4-A143-CF54147D5A41}" dt="2025-08-04T23:48:35.551" v="770" actId="700"/>
          <ac:spMkLst>
            <pc:docMk/>
            <pc:sldMk cId="3309819972" sldId="269"/>
            <ac:spMk id="16" creationId="{1B556A81-FAF8-7EB3-BB8E-6C47309AEAAB}"/>
          </ac:spMkLst>
        </pc:spChg>
      </pc:sldChg>
      <pc:sldChg chg="del">
        <pc:chgData name="Rodriguez, Eric J" userId="f1a588b4-ba65-439e-a5f4-eb6f78aaddf5" providerId="ADAL" clId="{A75F4B6E-96C6-45C4-A143-CF54147D5A41}" dt="2025-08-04T23:37:19.958" v="145" actId="47"/>
        <pc:sldMkLst>
          <pc:docMk/>
          <pc:sldMk cId="3022159373" sldId="270"/>
        </pc:sldMkLst>
      </pc:sldChg>
      <pc:sldChg chg="del">
        <pc:chgData name="Rodriguez, Eric J" userId="f1a588b4-ba65-439e-a5f4-eb6f78aaddf5" providerId="ADAL" clId="{A75F4B6E-96C6-45C4-A143-CF54147D5A41}" dt="2025-08-04T23:37:21.493" v="146" actId="47"/>
        <pc:sldMkLst>
          <pc:docMk/>
          <pc:sldMk cId="4255038382"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6F3422-0D51-4838-8F10-BBA18B78451D}" type="datetimeFigureOut">
              <a:rPr lang="en-US" smtClean="0"/>
              <a:t>8/4/2025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43380-E7A1-4723-890E-CB9F5E2990CD}" type="slidenum">
              <a:rPr lang="en-US" smtClean="0"/>
              <a:t>‹#›</a:t>
            </a:fld>
            <a:endParaRPr lang="en-US" dirty="0"/>
          </a:p>
        </p:txBody>
      </p:sp>
    </p:spTree>
    <p:extLst>
      <p:ext uri="{BB962C8B-B14F-4D97-AF65-F5344CB8AC3E}">
        <p14:creationId xmlns:p14="http://schemas.microsoft.com/office/powerpoint/2010/main" val="105746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943380-E7A1-4723-890E-CB9F5E2990CD}" type="slidenum">
              <a:rPr lang="en-US" smtClean="0"/>
              <a:t>2</a:t>
            </a:fld>
            <a:endParaRPr lang="en-US" dirty="0"/>
          </a:p>
        </p:txBody>
      </p:sp>
    </p:spTree>
    <p:extLst>
      <p:ext uri="{BB962C8B-B14F-4D97-AF65-F5344CB8AC3E}">
        <p14:creationId xmlns:p14="http://schemas.microsoft.com/office/powerpoint/2010/main" val="94207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45C6A-7E1E-55B8-4439-BD9306B6FB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F06057-71D4-8E42-E387-37EEF91DB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33882C-B2DC-65FA-BED7-F6F40246E71A}"/>
              </a:ext>
            </a:extLst>
          </p:cNvPr>
          <p:cNvSpPr>
            <a:spLocks noGrp="1"/>
          </p:cNvSpPr>
          <p:nvPr>
            <p:ph type="dt" sz="half" idx="10"/>
          </p:nvPr>
        </p:nvSpPr>
        <p:spPr/>
        <p:txBody>
          <a:bodyPr/>
          <a:lstStyle/>
          <a:p>
            <a:fld id="{2CA52ABA-28C8-4316-BBA7-14F04775CB4B}" type="datetime1">
              <a:rPr lang="en-US" smtClean="0"/>
              <a:t>8/4/2025</a:t>
            </a:fld>
            <a:endParaRPr lang="en-US" dirty="0"/>
          </a:p>
        </p:txBody>
      </p:sp>
      <p:sp>
        <p:nvSpPr>
          <p:cNvPr id="5" name="Footer Placeholder 4">
            <a:extLst>
              <a:ext uri="{FF2B5EF4-FFF2-40B4-BE49-F238E27FC236}">
                <a16:creationId xmlns:a16="http://schemas.microsoft.com/office/drawing/2014/main" id="{15E05BD3-58AB-ADE4-F2CC-7C58483639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288642-847E-CC6F-4103-05A4811A477A}"/>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2148324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D43BC-F997-8599-0E51-B6116358D1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DB647E-6677-AB09-EBE4-65C0D81907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58DD96-C46A-9CC1-32FA-2720C0ED0F73}"/>
              </a:ext>
            </a:extLst>
          </p:cNvPr>
          <p:cNvSpPr>
            <a:spLocks noGrp="1"/>
          </p:cNvSpPr>
          <p:nvPr>
            <p:ph type="dt" sz="half" idx="10"/>
          </p:nvPr>
        </p:nvSpPr>
        <p:spPr/>
        <p:txBody>
          <a:bodyPr/>
          <a:lstStyle/>
          <a:p>
            <a:fld id="{45B4A969-9114-44C5-9FE5-D66A0664B8B9}" type="datetime1">
              <a:rPr lang="en-US" smtClean="0"/>
              <a:t>8/4/2025</a:t>
            </a:fld>
            <a:endParaRPr lang="en-US" dirty="0"/>
          </a:p>
        </p:txBody>
      </p:sp>
      <p:sp>
        <p:nvSpPr>
          <p:cNvPr id="5" name="Footer Placeholder 4">
            <a:extLst>
              <a:ext uri="{FF2B5EF4-FFF2-40B4-BE49-F238E27FC236}">
                <a16:creationId xmlns:a16="http://schemas.microsoft.com/office/drawing/2014/main" id="{D7B7AFB4-2A5E-82EA-EA26-2C0327914A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C2C33D-2A1B-034F-1AC6-5C93D4543E20}"/>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154079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D712FF-20A9-E203-BECC-DB48071776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087140-06CA-446A-DA0A-BB7DCC6509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4EC964-FD4E-6DB4-7127-FD33B58761F7}"/>
              </a:ext>
            </a:extLst>
          </p:cNvPr>
          <p:cNvSpPr>
            <a:spLocks noGrp="1"/>
          </p:cNvSpPr>
          <p:nvPr>
            <p:ph type="dt" sz="half" idx="10"/>
          </p:nvPr>
        </p:nvSpPr>
        <p:spPr/>
        <p:txBody>
          <a:bodyPr/>
          <a:lstStyle/>
          <a:p>
            <a:fld id="{E341EE8F-06C3-494C-90DA-C839F252F2A8}" type="datetime1">
              <a:rPr lang="en-US" smtClean="0"/>
              <a:t>8/4/2025</a:t>
            </a:fld>
            <a:endParaRPr lang="en-US" dirty="0"/>
          </a:p>
        </p:txBody>
      </p:sp>
      <p:sp>
        <p:nvSpPr>
          <p:cNvPr id="5" name="Footer Placeholder 4">
            <a:extLst>
              <a:ext uri="{FF2B5EF4-FFF2-40B4-BE49-F238E27FC236}">
                <a16:creationId xmlns:a16="http://schemas.microsoft.com/office/drawing/2014/main" id="{F0476A46-C675-FC60-4C0B-00808611C4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733A1A-D5ED-3572-5CA9-C7F2040ECE5B}"/>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372573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C7D71-5BA0-D14A-528D-676465E37F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EE8834-524C-523D-1C4D-4D4435A41C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5B63D9-C295-4907-5B02-382E010531F8}"/>
              </a:ext>
            </a:extLst>
          </p:cNvPr>
          <p:cNvSpPr>
            <a:spLocks noGrp="1"/>
          </p:cNvSpPr>
          <p:nvPr>
            <p:ph type="dt" sz="half" idx="10"/>
          </p:nvPr>
        </p:nvSpPr>
        <p:spPr/>
        <p:txBody>
          <a:bodyPr/>
          <a:lstStyle/>
          <a:p>
            <a:fld id="{71BA6DD0-37EA-4FEA-A5C4-859FE33B90DE}" type="datetime1">
              <a:rPr lang="en-US" smtClean="0"/>
              <a:t>8/4/2025</a:t>
            </a:fld>
            <a:endParaRPr lang="en-US" dirty="0"/>
          </a:p>
        </p:txBody>
      </p:sp>
      <p:sp>
        <p:nvSpPr>
          <p:cNvPr id="5" name="Footer Placeholder 4">
            <a:extLst>
              <a:ext uri="{FF2B5EF4-FFF2-40B4-BE49-F238E27FC236}">
                <a16:creationId xmlns:a16="http://schemas.microsoft.com/office/drawing/2014/main" id="{C742F79D-F6E1-3CB6-3D6D-898749B12C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3BC6A0E-FF40-EB98-905A-CBD5D92D19A3}"/>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257103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79B59-56B1-7C51-A391-B6096AFBFC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AD1F8F-F869-6534-4CFA-043489CC14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B413CE-3046-2328-0A59-FF8700B79A27}"/>
              </a:ext>
            </a:extLst>
          </p:cNvPr>
          <p:cNvSpPr>
            <a:spLocks noGrp="1"/>
          </p:cNvSpPr>
          <p:nvPr>
            <p:ph type="dt" sz="half" idx="10"/>
          </p:nvPr>
        </p:nvSpPr>
        <p:spPr/>
        <p:txBody>
          <a:bodyPr/>
          <a:lstStyle/>
          <a:p>
            <a:fld id="{2DCF92C7-640C-418E-A07E-7217A273E331}" type="datetime1">
              <a:rPr lang="en-US" smtClean="0"/>
              <a:t>8/4/2025</a:t>
            </a:fld>
            <a:endParaRPr lang="en-US" dirty="0"/>
          </a:p>
        </p:txBody>
      </p:sp>
      <p:sp>
        <p:nvSpPr>
          <p:cNvPr id="5" name="Footer Placeholder 4">
            <a:extLst>
              <a:ext uri="{FF2B5EF4-FFF2-40B4-BE49-F238E27FC236}">
                <a16:creationId xmlns:a16="http://schemas.microsoft.com/office/drawing/2014/main" id="{5632F56B-D862-1C36-859D-BDD7E266AA2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CAD734-5950-FDB2-567F-42DAABB96F1A}"/>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42277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B69B5-9E0C-95D9-0F5A-621C62B68B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0F9C8D-12FA-6F92-2DBA-F406003E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2E7B9D-D174-CB64-4B86-DDE4BEC73A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CF081D-D247-BA8E-3CFF-D42FC9F95523}"/>
              </a:ext>
            </a:extLst>
          </p:cNvPr>
          <p:cNvSpPr>
            <a:spLocks noGrp="1"/>
          </p:cNvSpPr>
          <p:nvPr>
            <p:ph type="dt" sz="half" idx="10"/>
          </p:nvPr>
        </p:nvSpPr>
        <p:spPr/>
        <p:txBody>
          <a:bodyPr/>
          <a:lstStyle/>
          <a:p>
            <a:fld id="{370524B1-0EC4-4FBD-9FD5-6B577E5C8263}" type="datetime1">
              <a:rPr lang="en-US" smtClean="0"/>
              <a:t>8/4/2025</a:t>
            </a:fld>
            <a:endParaRPr lang="en-US" dirty="0"/>
          </a:p>
        </p:txBody>
      </p:sp>
      <p:sp>
        <p:nvSpPr>
          <p:cNvPr id="6" name="Footer Placeholder 5">
            <a:extLst>
              <a:ext uri="{FF2B5EF4-FFF2-40B4-BE49-F238E27FC236}">
                <a16:creationId xmlns:a16="http://schemas.microsoft.com/office/drawing/2014/main" id="{91941FCD-81FF-A92A-41DA-48941135D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282C1C-0670-D42B-4072-6163D53D323C}"/>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95436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3061-38B1-33C7-1203-A4000558B9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C2420A-F711-8D48-498B-359271F4CC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68AE65-4678-28FD-3272-A21717332D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734D4D-A965-7EB6-B535-B34A9DFE2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0CA63D-A541-79CB-DD65-4D77862902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025C7D-92B6-8F59-B386-380C18A03C5F}"/>
              </a:ext>
            </a:extLst>
          </p:cNvPr>
          <p:cNvSpPr>
            <a:spLocks noGrp="1"/>
          </p:cNvSpPr>
          <p:nvPr>
            <p:ph type="dt" sz="half" idx="10"/>
          </p:nvPr>
        </p:nvSpPr>
        <p:spPr/>
        <p:txBody>
          <a:bodyPr/>
          <a:lstStyle/>
          <a:p>
            <a:fld id="{46B69B42-40B0-49F2-82AA-82B470E265FA}" type="datetime1">
              <a:rPr lang="en-US" smtClean="0"/>
              <a:t>8/4/2025</a:t>
            </a:fld>
            <a:endParaRPr lang="en-US" dirty="0"/>
          </a:p>
        </p:txBody>
      </p:sp>
      <p:sp>
        <p:nvSpPr>
          <p:cNvPr id="8" name="Footer Placeholder 7">
            <a:extLst>
              <a:ext uri="{FF2B5EF4-FFF2-40B4-BE49-F238E27FC236}">
                <a16:creationId xmlns:a16="http://schemas.microsoft.com/office/drawing/2014/main" id="{CCCFD360-02FB-7D7E-DF0F-6ADB8B714A1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082F4F8-B3C2-4278-5BF0-06A2330CD826}"/>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271500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19534-8D19-B576-5824-C80A0C415E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140D54-AED1-FF93-1D4F-7D0F404CD64E}"/>
              </a:ext>
            </a:extLst>
          </p:cNvPr>
          <p:cNvSpPr>
            <a:spLocks noGrp="1"/>
          </p:cNvSpPr>
          <p:nvPr>
            <p:ph type="dt" sz="half" idx="10"/>
          </p:nvPr>
        </p:nvSpPr>
        <p:spPr/>
        <p:txBody>
          <a:bodyPr/>
          <a:lstStyle/>
          <a:p>
            <a:fld id="{8BA1E881-D9EA-40A9-80F6-0A0BC53CEA26}" type="datetime1">
              <a:rPr lang="en-US" smtClean="0"/>
              <a:t>8/4/2025</a:t>
            </a:fld>
            <a:endParaRPr lang="en-US" dirty="0"/>
          </a:p>
        </p:txBody>
      </p:sp>
      <p:sp>
        <p:nvSpPr>
          <p:cNvPr id="4" name="Footer Placeholder 3">
            <a:extLst>
              <a:ext uri="{FF2B5EF4-FFF2-40B4-BE49-F238E27FC236}">
                <a16:creationId xmlns:a16="http://schemas.microsoft.com/office/drawing/2014/main" id="{D4EBEC03-4CAF-E8E6-BE3B-55F63A1588C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1162B8B-F87B-9EC3-0190-2F1EAD79B9E4}"/>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2026684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B3A899-2B3F-DB40-841B-61EF5B499A58}"/>
              </a:ext>
            </a:extLst>
          </p:cNvPr>
          <p:cNvSpPr>
            <a:spLocks noGrp="1"/>
          </p:cNvSpPr>
          <p:nvPr>
            <p:ph type="dt" sz="half" idx="10"/>
          </p:nvPr>
        </p:nvSpPr>
        <p:spPr/>
        <p:txBody>
          <a:bodyPr/>
          <a:lstStyle/>
          <a:p>
            <a:fld id="{EE265BF2-7958-4C8C-980B-E251ABB7AC69}" type="datetime1">
              <a:rPr lang="en-US" smtClean="0"/>
              <a:t>8/4/2025</a:t>
            </a:fld>
            <a:endParaRPr lang="en-US" dirty="0"/>
          </a:p>
        </p:txBody>
      </p:sp>
      <p:sp>
        <p:nvSpPr>
          <p:cNvPr id="3" name="Footer Placeholder 2">
            <a:extLst>
              <a:ext uri="{FF2B5EF4-FFF2-40B4-BE49-F238E27FC236}">
                <a16:creationId xmlns:a16="http://schemas.microsoft.com/office/drawing/2014/main" id="{E00E63DD-B52E-AFFA-7BA6-513D42888A8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D411C4-C932-154B-D17D-FAC02C2DA178}"/>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119095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5C988-3A20-E6D7-7E3E-FBFC5F1DE2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B63183-1E0A-ED11-0DC8-ED38F735B2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D354A1-CA4B-61A8-D799-572ABEE0C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80D32E-9B80-F245-891C-248757E25E81}"/>
              </a:ext>
            </a:extLst>
          </p:cNvPr>
          <p:cNvSpPr>
            <a:spLocks noGrp="1"/>
          </p:cNvSpPr>
          <p:nvPr>
            <p:ph type="dt" sz="half" idx="10"/>
          </p:nvPr>
        </p:nvSpPr>
        <p:spPr/>
        <p:txBody>
          <a:bodyPr/>
          <a:lstStyle/>
          <a:p>
            <a:fld id="{E119CB3C-5A96-4525-A98E-BA512208B8F8}" type="datetime1">
              <a:rPr lang="en-US" smtClean="0"/>
              <a:t>8/4/2025</a:t>
            </a:fld>
            <a:endParaRPr lang="en-US" dirty="0"/>
          </a:p>
        </p:txBody>
      </p:sp>
      <p:sp>
        <p:nvSpPr>
          <p:cNvPr id="6" name="Footer Placeholder 5">
            <a:extLst>
              <a:ext uri="{FF2B5EF4-FFF2-40B4-BE49-F238E27FC236}">
                <a16:creationId xmlns:a16="http://schemas.microsoft.com/office/drawing/2014/main" id="{7912642B-6F4E-2DCA-DDD5-C5BB037DD8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A1B1102-5270-9912-6A8B-997B3B008FFE}"/>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3065990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800B0-5B49-E921-3C8D-243CFE76C9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564A17-2C8E-E00C-DC9C-5C53E084B4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19D107F-F08B-A1E9-6050-F2CCBE34C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98C6B4-BC15-2834-9B89-7414F6CA701D}"/>
              </a:ext>
            </a:extLst>
          </p:cNvPr>
          <p:cNvSpPr>
            <a:spLocks noGrp="1"/>
          </p:cNvSpPr>
          <p:nvPr>
            <p:ph type="dt" sz="half" idx="10"/>
          </p:nvPr>
        </p:nvSpPr>
        <p:spPr/>
        <p:txBody>
          <a:bodyPr/>
          <a:lstStyle/>
          <a:p>
            <a:fld id="{C0B96D34-A812-419B-A8F2-E39CDA5B168F}" type="datetime1">
              <a:rPr lang="en-US" smtClean="0"/>
              <a:t>8/4/2025</a:t>
            </a:fld>
            <a:endParaRPr lang="en-US" dirty="0"/>
          </a:p>
        </p:txBody>
      </p:sp>
      <p:sp>
        <p:nvSpPr>
          <p:cNvPr id="6" name="Footer Placeholder 5">
            <a:extLst>
              <a:ext uri="{FF2B5EF4-FFF2-40B4-BE49-F238E27FC236}">
                <a16:creationId xmlns:a16="http://schemas.microsoft.com/office/drawing/2014/main" id="{AD4C5537-EAC7-115F-C05D-B282FA0A52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C583D0-877C-C3F2-EB01-4B4AFF9CF187}"/>
              </a:ext>
            </a:extLst>
          </p:cNvPr>
          <p:cNvSpPr>
            <a:spLocks noGrp="1"/>
          </p:cNvSpPr>
          <p:nvPr>
            <p:ph type="sldNum" sz="quarter" idx="12"/>
          </p:nvPr>
        </p:nvSpPr>
        <p:spPr/>
        <p:txBody>
          <a:bodyPr/>
          <a:lstStyle/>
          <a:p>
            <a:fld id="{B1F04DE3-2E1F-4FB1-BE7F-F921B3BDF59B}" type="slidenum">
              <a:rPr lang="en-US" smtClean="0"/>
              <a:t>‹#›</a:t>
            </a:fld>
            <a:endParaRPr lang="en-US" dirty="0"/>
          </a:p>
        </p:txBody>
      </p:sp>
    </p:spTree>
    <p:extLst>
      <p:ext uri="{BB962C8B-B14F-4D97-AF65-F5344CB8AC3E}">
        <p14:creationId xmlns:p14="http://schemas.microsoft.com/office/powerpoint/2010/main" val="128713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D15F5-1B93-9D70-1873-DD07A46CDF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38EBAE-A579-A3C8-E372-5CE7A7A6A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0A935A-0AEA-C6B7-8B58-A84A8DDAAA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855815-CC13-43A4-B2A2-1C26FE6F60B3}" type="datetime1">
              <a:rPr lang="en-US" smtClean="0"/>
              <a:t>8/4/2025</a:t>
            </a:fld>
            <a:endParaRPr lang="en-US" dirty="0"/>
          </a:p>
        </p:txBody>
      </p:sp>
      <p:sp>
        <p:nvSpPr>
          <p:cNvPr id="5" name="Footer Placeholder 4">
            <a:extLst>
              <a:ext uri="{FF2B5EF4-FFF2-40B4-BE49-F238E27FC236}">
                <a16:creationId xmlns:a16="http://schemas.microsoft.com/office/drawing/2014/main" id="{378ED8C2-9690-A717-F0CC-A889649486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97659B35-4325-264B-3171-240AF554B0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1F04DE3-2E1F-4FB1-BE7F-F921B3BDF59B}" type="slidenum">
              <a:rPr lang="en-US" smtClean="0"/>
              <a:t>‹#›</a:t>
            </a:fld>
            <a:endParaRPr lang="en-US" dirty="0"/>
          </a:p>
        </p:txBody>
      </p:sp>
    </p:spTree>
    <p:extLst>
      <p:ext uri="{BB962C8B-B14F-4D97-AF65-F5344CB8AC3E}">
        <p14:creationId xmlns:p14="http://schemas.microsoft.com/office/powerpoint/2010/main" val="291250414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2D6ECF-0013-39A7-ABB7-6AFAC1E6FD50}"/>
              </a:ext>
            </a:extLst>
          </p:cNvPr>
          <p:cNvSpPr>
            <a:spLocks noGrp="1"/>
          </p:cNvSpPr>
          <p:nvPr>
            <p:ph type="ctrTitle"/>
          </p:nvPr>
        </p:nvSpPr>
        <p:spPr>
          <a:xfrm>
            <a:off x="1329766" y="1146412"/>
            <a:ext cx="9014348" cy="2402006"/>
          </a:xfrm>
        </p:spPr>
        <p:txBody>
          <a:bodyPr anchor="b">
            <a:normAutofit/>
          </a:bodyPr>
          <a:lstStyle/>
          <a:p>
            <a:pPr algn="l"/>
            <a:r>
              <a:rPr lang="en-US" sz="4800" dirty="0"/>
              <a:t>DOI - Probate Strike Team </a:t>
            </a: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 y="4374554"/>
            <a:ext cx="12192007"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40655" y="4374554"/>
            <a:ext cx="4051344"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12191984"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 y="4380927"/>
            <a:ext cx="12192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7D428B6D-418F-2E0D-3B97-1BCD49DB4FD4}"/>
              </a:ext>
            </a:extLst>
          </p:cNvPr>
          <p:cNvSpPr>
            <a:spLocks noGrp="1"/>
          </p:cNvSpPr>
          <p:nvPr>
            <p:ph type="subTitle" idx="1"/>
          </p:nvPr>
        </p:nvSpPr>
        <p:spPr>
          <a:xfrm>
            <a:off x="1329765" y="4892722"/>
            <a:ext cx="6387155" cy="1078173"/>
          </a:xfrm>
        </p:spPr>
        <p:txBody>
          <a:bodyPr anchor="ctr">
            <a:normAutofit/>
          </a:bodyPr>
          <a:lstStyle/>
          <a:p>
            <a:pPr algn="l"/>
            <a:r>
              <a:rPr lang="en-US" dirty="0">
                <a:solidFill>
                  <a:srgbClr val="FFFFFF"/>
                </a:solidFill>
              </a:rPr>
              <a:t>TIBC August 4, 2025</a:t>
            </a:r>
          </a:p>
        </p:txBody>
      </p:sp>
    </p:spTree>
    <p:extLst>
      <p:ext uri="{BB962C8B-B14F-4D97-AF65-F5344CB8AC3E}">
        <p14:creationId xmlns:p14="http://schemas.microsoft.com/office/powerpoint/2010/main" val="544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2E98E04-72F2-884C-3FAF-09D52B8C5A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2D6BFC-4D7C-83D6-3FAC-7E1B63567C21}"/>
              </a:ext>
            </a:extLst>
          </p:cNvPr>
          <p:cNvSpPr>
            <a:spLocks noGrp="1"/>
          </p:cNvSpPr>
          <p:nvPr>
            <p:ph type="title"/>
          </p:nvPr>
        </p:nvSpPr>
        <p:spPr>
          <a:xfrm>
            <a:off x="481013" y="3752849"/>
            <a:ext cx="3290887" cy="2452687"/>
          </a:xfrm>
        </p:spPr>
        <p:txBody>
          <a:bodyPr vert="horz" lIns="91440" tIns="45720" rIns="91440" bIns="45720" rtlCol="0" anchor="ctr">
            <a:normAutofit/>
          </a:bodyPr>
          <a:lstStyle/>
          <a:p>
            <a:r>
              <a:rPr lang="en-US" sz="3600" dirty="0"/>
              <a:t>Probate Backlog: A Crisis Years in the Making</a:t>
            </a:r>
          </a:p>
        </p:txBody>
      </p:sp>
      <p:pic>
        <p:nvPicPr>
          <p:cNvPr id="15" name="Picture 14">
            <a:extLst>
              <a:ext uri="{FF2B5EF4-FFF2-40B4-BE49-F238E27FC236}">
                <a16:creationId xmlns:a16="http://schemas.microsoft.com/office/drawing/2014/main" id="{F7E1F0E7-4000-1253-36A6-7F7536D567AF}"/>
              </a:ext>
            </a:extLst>
          </p:cNvPr>
          <p:cNvPicPr>
            <a:picLocks noChangeAspect="1"/>
          </p:cNvPicPr>
          <p:nvPr/>
        </p:nvPicPr>
        <p:blipFill>
          <a:blip r:embed="rId3"/>
          <a:srcRect t="1784" b="29046"/>
          <a:stretch>
            <a:fillRect/>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5" name="Content Placeholder 2">
            <a:extLst>
              <a:ext uri="{FF2B5EF4-FFF2-40B4-BE49-F238E27FC236}">
                <a16:creationId xmlns:a16="http://schemas.microsoft.com/office/drawing/2014/main" id="{D0F47897-E163-8F1E-2AD6-7C18EE40ADFB}"/>
              </a:ext>
            </a:extLst>
          </p:cNvPr>
          <p:cNvSpPr txBox="1">
            <a:spLocks/>
          </p:cNvSpPr>
          <p:nvPr/>
        </p:nvSpPr>
        <p:spPr>
          <a:xfrm>
            <a:off x="4223982" y="3752850"/>
            <a:ext cx="7485413" cy="245268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The Department of the Interior (DOI) is entrusted with a sacred fiduciary duty to uphold and protect the trust assets and interests of Tribal Nations and Individual Indian allottees. The current backlog of over 48,000 probate cases impedes our service to Indian County delaying asset transfers, undermining land consolidation and eroding the trust in federal probate systems. This project represents not merely an operational challenge, but a moral obligation to correct systemic delays and deliver enduring reform.</a:t>
            </a:r>
          </a:p>
        </p:txBody>
      </p:sp>
      <p:sp>
        <p:nvSpPr>
          <p:cNvPr id="4" name="Slide Number Placeholder 3">
            <a:extLst>
              <a:ext uri="{FF2B5EF4-FFF2-40B4-BE49-F238E27FC236}">
                <a16:creationId xmlns:a16="http://schemas.microsoft.com/office/drawing/2014/main" id="{B3DCEBEF-A76F-4961-98BC-A5EA574C4536}"/>
              </a:ext>
            </a:extLst>
          </p:cNvPr>
          <p:cNvSpPr>
            <a:spLocks noGrp="1"/>
          </p:cNvSpPr>
          <p:nvPr>
            <p:ph type="sldNum" sz="quarter" idx="12"/>
          </p:nvPr>
        </p:nvSpPr>
        <p:spPr>
          <a:xfrm>
            <a:off x="8864600" y="6356350"/>
            <a:ext cx="2743200" cy="365125"/>
          </a:xfrm>
        </p:spPr>
        <p:txBody>
          <a:bodyPr vert="horz" lIns="91440" tIns="45720" rIns="91440" bIns="45720" rtlCol="0" anchor="ctr">
            <a:normAutofit/>
          </a:bodyPr>
          <a:lstStyle/>
          <a:p>
            <a:pPr>
              <a:spcAft>
                <a:spcPts val="600"/>
              </a:spcAft>
              <a:defRPr/>
            </a:pPr>
            <a:fld id="{B1F04DE3-2E1F-4FB1-BE7F-F921B3BDF59B}" type="slidenum">
              <a:rPr lang="en-US">
                <a:solidFill>
                  <a:schemeClr val="tx1">
                    <a:lumMod val="75000"/>
                    <a:lumOff val="25000"/>
                  </a:schemeClr>
                </a:solidFill>
                <a:latin typeface="Calibri" panose="020F0502020204030204"/>
              </a:rPr>
              <a:pPr>
                <a:spcAft>
                  <a:spcPts val="600"/>
                </a:spcAft>
                <a:defRPr/>
              </a:pPr>
              <a:t>2</a:t>
            </a:fld>
            <a:endParaRPr lang="en-US">
              <a:solidFill>
                <a:schemeClr val="tx1">
                  <a:lumMod val="75000"/>
                  <a:lumOff val="25000"/>
                </a:schemeClr>
              </a:solidFill>
              <a:latin typeface="Calibri" panose="020F0502020204030204"/>
            </a:endParaRPr>
          </a:p>
        </p:txBody>
      </p:sp>
    </p:spTree>
    <p:extLst>
      <p:ext uri="{BB962C8B-B14F-4D97-AF65-F5344CB8AC3E}">
        <p14:creationId xmlns:p14="http://schemas.microsoft.com/office/powerpoint/2010/main" val="2960675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BC50AEF-2666-8BB5-2D01-3AB9DFFFEEF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7699F8B-AB13-5525-8B30-FDB0CA8D1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C928953-DFBB-A1A3-068C-1D4EB21F9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79D1DA0-1E4D-7450-F0FF-4B7C7D216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B688504D-71DF-1E94-B5CD-D9B57C2C89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1C4374D-28E7-39A5-6E46-8E641BA8E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13BF026-CB6B-6AB2-7D75-ACE446A2E19A}"/>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Initial Vision of Probate Project  </a:t>
            </a:r>
          </a:p>
        </p:txBody>
      </p:sp>
      <p:sp>
        <p:nvSpPr>
          <p:cNvPr id="3" name="Content Placeholder 2">
            <a:extLst>
              <a:ext uri="{FF2B5EF4-FFF2-40B4-BE49-F238E27FC236}">
                <a16:creationId xmlns:a16="http://schemas.microsoft.com/office/drawing/2014/main" id="{ADBCC36E-7A59-B326-F156-54732406AD59}"/>
              </a:ext>
            </a:extLst>
          </p:cNvPr>
          <p:cNvSpPr>
            <a:spLocks noGrp="1"/>
          </p:cNvSpPr>
          <p:nvPr>
            <p:ph idx="1"/>
          </p:nvPr>
        </p:nvSpPr>
        <p:spPr>
          <a:xfrm>
            <a:off x="1371599" y="2318197"/>
            <a:ext cx="9724031" cy="3683358"/>
          </a:xfrm>
        </p:spPr>
        <p:txBody>
          <a:bodyPr anchor="t">
            <a:normAutofit fontScale="85000" lnSpcReduction="10000"/>
          </a:bodyPr>
          <a:lstStyle/>
          <a:p>
            <a:pPr marL="0" indent="0">
              <a:buNone/>
            </a:pPr>
            <a:r>
              <a:rPr lang="en-US" dirty="0"/>
              <a:t>Vision - </a:t>
            </a:r>
          </a:p>
          <a:p>
            <a:pPr marL="0" indent="0">
              <a:buNone/>
            </a:pPr>
            <a:r>
              <a:rPr lang="en-US" dirty="0"/>
              <a:t>The Probate Backlog Reduction and Efficiencies Project will serve as a BIA model of accountable, transparent, and culturally competent estate processing—one that:</a:t>
            </a:r>
          </a:p>
          <a:p>
            <a:r>
              <a:rPr lang="en-US" dirty="0"/>
              <a:t>Closes aged probate cases through scalable, data-driven intervention;</a:t>
            </a:r>
          </a:p>
          <a:p>
            <a:r>
              <a:rPr lang="en-US" dirty="0"/>
              <a:t>Establishes repeatable business processes and internal controls;</a:t>
            </a:r>
          </a:p>
          <a:p>
            <a:r>
              <a:rPr lang="en-US" dirty="0"/>
              <a:t>Delivers results to Native communities by preserving the value of land, titles, and trust accounts through timely resolution;</a:t>
            </a:r>
          </a:p>
          <a:p>
            <a:r>
              <a:rPr lang="en-US" dirty="0"/>
              <a:t>Honors Tribal sovereignty through direct engagement, co-designed solutions, and shared capacity.</a:t>
            </a:r>
          </a:p>
          <a:p>
            <a:pPr marL="0" indent="0">
              <a:buNone/>
            </a:pPr>
            <a:endParaRPr lang="en-US" dirty="0"/>
          </a:p>
        </p:txBody>
      </p:sp>
      <p:sp>
        <p:nvSpPr>
          <p:cNvPr id="4" name="Slide Number Placeholder 3">
            <a:extLst>
              <a:ext uri="{FF2B5EF4-FFF2-40B4-BE49-F238E27FC236}">
                <a16:creationId xmlns:a16="http://schemas.microsoft.com/office/drawing/2014/main" id="{AA0C3891-6C8E-1DED-3E97-6AB94CFF2D60}"/>
              </a:ext>
            </a:extLst>
          </p:cNvPr>
          <p:cNvSpPr>
            <a:spLocks noGrp="1"/>
          </p:cNvSpPr>
          <p:nvPr>
            <p:ph type="sldNum" sz="quarter" idx="12"/>
          </p:nvPr>
        </p:nvSpPr>
        <p:spPr/>
        <p:txBody>
          <a:bodyPr/>
          <a:lstStyle/>
          <a:p>
            <a:fld id="{B1F04DE3-2E1F-4FB1-BE7F-F921B3BDF59B}" type="slidenum">
              <a:rPr lang="en-US" smtClean="0"/>
              <a:t>3</a:t>
            </a:fld>
            <a:endParaRPr lang="en-US" dirty="0"/>
          </a:p>
        </p:txBody>
      </p:sp>
    </p:spTree>
    <p:extLst>
      <p:ext uri="{BB962C8B-B14F-4D97-AF65-F5344CB8AC3E}">
        <p14:creationId xmlns:p14="http://schemas.microsoft.com/office/powerpoint/2010/main" val="3484657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944AD8-3EB1-E4AA-0C65-E7C88C0D032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18CA-19A7-B191-3430-1F9D3CB8CD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CB81238-8408-44F0-4226-D8F14D28B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37BEEF7-8FC4-DB3B-34BD-1DF4B2FBC2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48E2CD0-F6AB-C698-3D4F-0E7DF9B25A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3427BA4-65B8-54C9-659B-9CBA3E9D81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C2AFD87-8463-9613-0E73-9133135BD70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Initial Guiding Principles </a:t>
            </a:r>
          </a:p>
        </p:txBody>
      </p:sp>
      <p:sp>
        <p:nvSpPr>
          <p:cNvPr id="3" name="Content Placeholder 2">
            <a:extLst>
              <a:ext uri="{FF2B5EF4-FFF2-40B4-BE49-F238E27FC236}">
                <a16:creationId xmlns:a16="http://schemas.microsoft.com/office/drawing/2014/main" id="{5E594931-74B3-E8FF-92CF-DB0B724BD5FF}"/>
              </a:ext>
            </a:extLst>
          </p:cNvPr>
          <p:cNvSpPr>
            <a:spLocks noGrp="1"/>
          </p:cNvSpPr>
          <p:nvPr>
            <p:ph idx="1"/>
          </p:nvPr>
        </p:nvSpPr>
        <p:spPr>
          <a:xfrm>
            <a:off x="1371599" y="2318197"/>
            <a:ext cx="9724031" cy="3683358"/>
          </a:xfrm>
        </p:spPr>
        <p:txBody>
          <a:bodyPr anchor="t">
            <a:normAutofit fontScale="77500" lnSpcReduction="20000"/>
          </a:bodyPr>
          <a:lstStyle/>
          <a:p>
            <a:r>
              <a:rPr lang="en-US" b="1" dirty="0"/>
              <a:t>Accountability:</a:t>
            </a:r>
          </a:p>
          <a:p>
            <a:pPr lvl="1"/>
            <a:r>
              <a:rPr lang="en-US" dirty="0"/>
              <a:t>Measure progress through developing tools with today’s technology to better service Tribal Communities interacting in the Probate Process. </a:t>
            </a:r>
          </a:p>
          <a:p>
            <a:r>
              <a:rPr lang="en-US" b="1" dirty="0"/>
              <a:t>Transparency:</a:t>
            </a:r>
          </a:p>
          <a:p>
            <a:pPr lvl="1"/>
            <a:r>
              <a:rPr lang="en-US" dirty="0"/>
              <a:t>Maintain open lines of communication with Tribes, internal DOI stakeholders, by conducting Tribal Listening Sessions.</a:t>
            </a:r>
          </a:p>
          <a:p>
            <a:r>
              <a:rPr lang="en-US" b="1" dirty="0"/>
              <a:t>Cultural Sensitivity:</a:t>
            </a:r>
          </a:p>
          <a:p>
            <a:pPr lvl="1"/>
            <a:r>
              <a:rPr lang="en-US" dirty="0"/>
              <a:t>Recognize and respect the unique legal, social, and cultural contexts in which Indian probate matters occur. Ensure language, outreach, and solutions are informed.</a:t>
            </a:r>
          </a:p>
          <a:p>
            <a:r>
              <a:rPr lang="en-US" b="1" dirty="0"/>
              <a:t>Agility:</a:t>
            </a:r>
          </a:p>
          <a:p>
            <a:pPr lvl="1"/>
            <a:r>
              <a:rPr lang="en-US" dirty="0"/>
              <a:t>Adapt to field conditions by using developing feedback loops with BIA Agency’s and Tribes along with phased scaling. Identify and address bottlenecks—whether systemic, technological, or policy-based.</a:t>
            </a:r>
          </a:p>
        </p:txBody>
      </p:sp>
      <p:sp>
        <p:nvSpPr>
          <p:cNvPr id="4" name="Slide Number Placeholder 3">
            <a:extLst>
              <a:ext uri="{FF2B5EF4-FFF2-40B4-BE49-F238E27FC236}">
                <a16:creationId xmlns:a16="http://schemas.microsoft.com/office/drawing/2014/main" id="{79234801-AD26-ECF4-517E-8DEEEEE55DAF}"/>
              </a:ext>
            </a:extLst>
          </p:cNvPr>
          <p:cNvSpPr>
            <a:spLocks noGrp="1"/>
          </p:cNvSpPr>
          <p:nvPr>
            <p:ph type="sldNum" sz="quarter" idx="12"/>
          </p:nvPr>
        </p:nvSpPr>
        <p:spPr/>
        <p:txBody>
          <a:bodyPr/>
          <a:lstStyle/>
          <a:p>
            <a:fld id="{B1F04DE3-2E1F-4FB1-BE7F-F921B3BDF59B}" type="slidenum">
              <a:rPr lang="en-US" smtClean="0"/>
              <a:t>4</a:t>
            </a:fld>
            <a:endParaRPr lang="en-US" dirty="0"/>
          </a:p>
        </p:txBody>
      </p:sp>
    </p:spTree>
    <p:extLst>
      <p:ext uri="{BB962C8B-B14F-4D97-AF65-F5344CB8AC3E}">
        <p14:creationId xmlns:p14="http://schemas.microsoft.com/office/powerpoint/2010/main" val="385754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F7A90BF-BDE5-2C0B-9AA6-43C6FAE42E6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659718-5ED3-4131-0D46-265615DB68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288F1AF-3801-17E3-038A-2250A21A31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3B0F14C-60F8-536C-D7FD-981C723099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4F28DB8-F510-E186-7246-ADF0B2BE25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B556A81-FAF8-7EB3-BB8E-6C47309AEA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23EFBE-3691-66BC-0D7B-C783F918103A}"/>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Point of Contact(s)</a:t>
            </a:r>
          </a:p>
        </p:txBody>
      </p:sp>
      <p:sp>
        <p:nvSpPr>
          <p:cNvPr id="3" name="Content Placeholder 2">
            <a:extLst>
              <a:ext uri="{FF2B5EF4-FFF2-40B4-BE49-F238E27FC236}">
                <a16:creationId xmlns:a16="http://schemas.microsoft.com/office/drawing/2014/main" id="{6FA550C2-AE61-73AF-71CD-5739F0E0A0B4}"/>
              </a:ext>
            </a:extLst>
          </p:cNvPr>
          <p:cNvSpPr>
            <a:spLocks noGrp="1"/>
          </p:cNvSpPr>
          <p:nvPr>
            <p:ph idx="1"/>
          </p:nvPr>
        </p:nvSpPr>
        <p:spPr>
          <a:xfrm>
            <a:off x="361950" y="2135212"/>
            <a:ext cx="5133976" cy="3683358"/>
          </a:xfrm>
        </p:spPr>
        <p:txBody>
          <a:bodyPr anchor="t">
            <a:normAutofit/>
          </a:bodyPr>
          <a:lstStyle/>
          <a:p>
            <a:pPr marL="0" indent="0">
              <a:buNone/>
            </a:pPr>
            <a:r>
              <a:rPr lang="en-US" b="1" dirty="0"/>
              <a:t>Kelly Rael</a:t>
            </a:r>
          </a:p>
          <a:p>
            <a:pPr marL="0" indent="0">
              <a:buNone/>
            </a:pPr>
            <a:r>
              <a:rPr lang="en-US" dirty="0"/>
              <a:t>U.S. Department of the Interior</a:t>
            </a:r>
          </a:p>
          <a:p>
            <a:pPr marL="0" indent="0">
              <a:buNone/>
            </a:pPr>
            <a:r>
              <a:rPr lang="en-US" dirty="0"/>
              <a:t>Office of the Assistant Secretary - Indian Affairs</a:t>
            </a:r>
          </a:p>
          <a:p>
            <a:pPr marL="0" indent="0">
              <a:buNone/>
            </a:pPr>
            <a:endParaRPr lang="en-US" dirty="0"/>
          </a:p>
          <a:p>
            <a:pPr marL="0" indent="0">
              <a:buNone/>
            </a:pPr>
            <a:r>
              <a:rPr lang="en-US" dirty="0"/>
              <a:t>Email: Kelly_Rael@ios.doi.gov</a:t>
            </a:r>
          </a:p>
        </p:txBody>
      </p:sp>
      <p:sp>
        <p:nvSpPr>
          <p:cNvPr id="4" name="Slide Number Placeholder 3">
            <a:extLst>
              <a:ext uri="{FF2B5EF4-FFF2-40B4-BE49-F238E27FC236}">
                <a16:creationId xmlns:a16="http://schemas.microsoft.com/office/drawing/2014/main" id="{1EE6135F-C21B-2698-B569-A9B1812C7FF8}"/>
              </a:ext>
            </a:extLst>
          </p:cNvPr>
          <p:cNvSpPr>
            <a:spLocks noGrp="1"/>
          </p:cNvSpPr>
          <p:nvPr>
            <p:ph type="sldNum" sz="quarter" idx="12"/>
          </p:nvPr>
        </p:nvSpPr>
        <p:spPr/>
        <p:txBody>
          <a:bodyPr/>
          <a:lstStyle/>
          <a:p>
            <a:fld id="{B1F04DE3-2E1F-4FB1-BE7F-F921B3BDF59B}" type="slidenum">
              <a:rPr lang="en-US" smtClean="0"/>
              <a:t>5</a:t>
            </a:fld>
            <a:endParaRPr lang="en-US" dirty="0"/>
          </a:p>
        </p:txBody>
      </p:sp>
      <p:sp>
        <p:nvSpPr>
          <p:cNvPr id="6" name="Content Placeholder 2">
            <a:extLst>
              <a:ext uri="{FF2B5EF4-FFF2-40B4-BE49-F238E27FC236}">
                <a16:creationId xmlns:a16="http://schemas.microsoft.com/office/drawing/2014/main" id="{0A6E7247-EF84-2585-DFD0-5D13402D2720}"/>
              </a:ext>
            </a:extLst>
          </p:cNvPr>
          <p:cNvSpPr txBox="1">
            <a:spLocks/>
          </p:cNvSpPr>
          <p:nvPr/>
        </p:nvSpPr>
        <p:spPr>
          <a:xfrm>
            <a:off x="6043612" y="2135212"/>
            <a:ext cx="5133976" cy="368335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Eric J. Rodriguez</a:t>
            </a:r>
          </a:p>
          <a:p>
            <a:pPr marL="0" indent="0">
              <a:buFont typeface="Arial" panose="020B0604020202020204" pitchFamily="34" charset="0"/>
              <a:buNone/>
            </a:pPr>
            <a:r>
              <a:rPr lang="en-US" dirty="0"/>
              <a:t>Acting Senior Advisor to the Director BIA </a:t>
            </a:r>
          </a:p>
          <a:p>
            <a:pPr marL="0" indent="0">
              <a:buFont typeface="Arial" panose="020B0604020202020204" pitchFamily="34" charset="0"/>
              <a:buNone/>
            </a:pPr>
            <a:endParaRPr lang="en-US" b="1"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Email: Eric.Rodriguez@bia.gov</a:t>
            </a:r>
          </a:p>
        </p:txBody>
      </p:sp>
    </p:spTree>
    <p:extLst>
      <p:ext uri="{BB962C8B-B14F-4D97-AF65-F5344CB8AC3E}">
        <p14:creationId xmlns:p14="http://schemas.microsoft.com/office/powerpoint/2010/main" val="3309819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0693b5ba-4b18-4d7b-9341-f32f400a5494}" enabled="0" method="" siteId="{0693b5ba-4b18-4d7b-9341-f32f400a5494}" removed="1"/>
</clbl:labelList>
</file>

<file path=docProps/app.xml><?xml version="1.0" encoding="utf-8"?>
<Properties xmlns="http://schemas.openxmlformats.org/officeDocument/2006/extended-properties" xmlns:vt="http://schemas.openxmlformats.org/officeDocument/2006/docPropsVTypes">
  <Template/>
  <TotalTime>170</TotalTime>
  <Words>360</Words>
  <Application>Microsoft Office PowerPoint</Application>
  <PresentationFormat>Widescreen</PresentationFormat>
  <Paragraphs>36</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Calibri</vt:lpstr>
      <vt:lpstr>Office Theme</vt:lpstr>
      <vt:lpstr>DOI - Probate Strike Team </vt:lpstr>
      <vt:lpstr>Probate Backlog: A Crisis Years in the Making</vt:lpstr>
      <vt:lpstr>Initial Vision of Probate Project  </vt:lpstr>
      <vt:lpstr>Initial Guiding Principles </vt:lpstr>
      <vt:lpstr>Point of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Rodriguez, Eric J</dc:creator>
  <cp:lastModifiedBy>Rodriguez, Eric J</cp:lastModifiedBy>
  <cp:revision>2</cp:revision>
  <dcterms:created xsi:type="dcterms:W3CDTF">2025-06-28T23:14:27Z</dcterms:created>
  <dcterms:modified xsi:type="dcterms:W3CDTF">2025-08-04T23:51:38Z</dcterms:modified>
</cp:coreProperties>
</file>