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86" r:id="rId3"/>
    <p:sldId id="295" r:id="rId4"/>
    <p:sldId id="296" r:id="rId5"/>
    <p:sldId id="292" r:id="rId6"/>
    <p:sldId id="277" r:id="rId7"/>
  </p:sldIdLst>
  <p:sldSz cx="9144000" cy="6858000" type="screen4x3"/>
  <p:notesSz cx="7315200" cy="9601200"/>
  <p:embeddedFontLst>
    <p:embeddedFont>
      <p:font typeface="Arial Black" panose="020B0A04020102020204" pitchFamily="34" charset="0"/>
      <p:bold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608" y="10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2" y="0"/>
            <a:ext cx="3169919" cy="480060"/>
          </a:xfrm>
          <a:prstGeom prst="rect">
            <a:avLst/>
          </a:prstGeom>
          <a:noFill/>
          <a:ln>
            <a:noFill/>
          </a:ln>
        </p:spPr>
        <p:txBody>
          <a:bodyPr wrap="square" lIns="94835" tIns="94835" rIns="94835" bIns="94835" anchor="t" anchorCtr="0"/>
          <a:lstStyle>
            <a:lvl1pPr marL="0" marR="0" lvl="0" indent="0"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1pPr>
            <a:lvl2pPr marL="483257" marR="0" lvl="1" indent="-9003"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2pPr>
            <a:lvl3pPr marL="966515" marR="0" lvl="2" indent="-4833"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3pPr>
            <a:lvl4pPr marL="1449772" marR="0" lvl="3" indent="-663"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4pPr>
            <a:lvl5pPr marL="1933029" marR="0" lvl="4" indent="-9667"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5pPr>
            <a:lvl6pPr marL="2416287" marR="0" lvl="5" indent="-5498"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6pPr>
            <a:lvl7pPr marL="2899544" marR="0" lvl="6" indent="-1327"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7pPr>
            <a:lvl8pPr marL="3382800" marR="0" lvl="7" indent="-10330"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8pPr>
            <a:lvl9pPr marL="3866058" marR="0" lvl="8" indent="-6161"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4143587" y="0"/>
            <a:ext cx="3169919" cy="480060"/>
          </a:xfrm>
          <a:prstGeom prst="rect">
            <a:avLst/>
          </a:prstGeom>
          <a:noFill/>
          <a:ln>
            <a:noFill/>
          </a:ln>
        </p:spPr>
        <p:txBody>
          <a:bodyPr wrap="square" lIns="94835" tIns="94835" rIns="94835" bIns="94835" anchor="t" anchorCtr="0"/>
          <a:lstStyle>
            <a:lvl1pPr marL="0" marR="0" lvl="0" indent="0" algn="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1pPr>
            <a:lvl2pPr marL="483257" marR="0" lvl="1" indent="-9003"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2pPr>
            <a:lvl3pPr marL="966515" marR="0" lvl="2" indent="-4833"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3pPr>
            <a:lvl4pPr marL="1449772" marR="0" lvl="3" indent="-663"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4pPr>
            <a:lvl5pPr marL="1933029" marR="0" lvl="4" indent="-9667"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5pPr>
            <a:lvl6pPr marL="2416287" marR="0" lvl="5" indent="-5498"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6pPr>
            <a:lvl7pPr marL="2899544" marR="0" lvl="6" indent="-1327"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7pPr>
            <a:lvl8pPr marL="3382800" marR="0" lvl="7" indent="-10330"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8pPr>
            <a:lvl9pPr marL="3866058" marR="0" lvl="8" indent="-6161"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6" name="Shape 6"/>
          <p:cNvSpPr txBox="1">
            <a:spLocks noGrp="1"/>
          </p:cNvSpPr>
          <p:nvPr>
            <p:ph type="body" idx="1"/>
          </p:nvPr>
        </p:nvSpPr>
        <p:spPr>
          <a:xfrm>
            <a:off x="731522" y="4560571"/>
            <a:ext cx="5852159" cy="4320540"/>
          </a:xfrm>
          <a:prstGeom prst="rect">
            <a:avLst/>
          </a:prstGeom>
          <a:noFill/>
          <a:ln>
            <a:noFill/>
          </a:ln>
        </p:spPr>
        <p:txBody>
          <a:bodyPr wrap="square" lIns="94835" tIns="94835" rIns="94835" bIns="94835" anchor="t" anchorCtr="0"/>
          <a:lstStyle>
            <a:lvl1pPr marL="0" marR="0" lvl="0" indent="0" algn="l" rtl="0">
              <a:spcBef>
                <a:spcPts val="360"/>
              </a:spcBef>
              <a:spcAft>
                <a:spcPts val="0"/>
              </a:spcAft>
              <a:buSzPct val="116666"/>
              <a:buChar char="●"/>
              <a:defRPr sz="12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SzPct val="116666"/>
              <a:buChar char="○"/>
              <a:defRPr sz="1200" b="0" i="0" u="none" strike="noStrike" cap="none">
                <a:solidFill>
                  <a:schemeClr val="dk1"/>
                </a:solidFill>
                <a:latin typeface="Arial"/>
                <a:ea typeface="Arial"/>
                <a:cs typeface="Arial"/>
                <a:sym typeface="Arial"/>
              </a:defRPr>
            </a:lvl2pPr>
            <a:lvl3pPr marL="914400" marR="0" lvl="2" indent="0" algn="l" rtl="0">
              <a:spcBef>
                <a:spcPts val="360"/>
              </a:spcBef>
              <a:spcAft>
                <a:spcPts val="0"/>
              </a:spcAft>
              <a:buSzPct val="116666"/>
              <a:buChar char="■"/>
              <a:defRPr sz="1200" b="0" i="0" u="none" strike="noStrike" cap="none">
                <a:solidFill>
                  <a:schemeClr val="dk1"/>
                </a:solidFill>
                <a:latin typeface="Arial"/>
                <a:ea typeface="Arial"/>
                <a:cs typeface="Arial"/>
                <a:sym typeface="Arial"/>
              </a:defRPr>
            </a:lvl3pPr>
            <a:lvl4pPr marL="1371600" marR="0" lvl="3" indent="0" algn="l" rtl="0">
              <a:spcBef>
                <a:spcPts val="360"/>
              </a:spcBef>
              <a:spcAft>
                <a:spcPts val="0"/>
              </a:spcAft>
              <a:buSzPct val="116666"/>
              <a:buChar char="●"/>
              <a:defRPr sz="1200" b="0" i="0" u="none" strike="noStrike" cap="none">
                <a:solidFill>
                  <a:schemeClr val="dk1"/>
                </a:solidFill>
                <a:latin typeface="Arial"/>
                <a:ea typeface="Arial"/>
                <a:cs typeface="Arial"/>
                <a:sym typeface="Arial"/>
              </a:defRPr>
            </a:lvl4pPr>
            <a:lvl5pPr marL="1828800" marR="0" lvl="4" indent="0" algn="l" rtl="0">
              <a:spcBef>
                <a:spcPts val="360"/>
              </a:spcBef>
              <a:spcAft>
                <a:spcPts val="0"/>
              </a:spcAft>
              <a:buSzPct val="116666"/>
              <a:buChar char="○"/>
              <a:defRPr sz="1200" b="0" i="0" u="none" strike="noStrike" cap="none">
                <a:solidFill>
                  <a:schemeClr val="dk1"/>
                </a:solidFill>
                <a:latin typeface="Arial"/>
                <a:ea typeface="Arial"/>
                <a:cs typeface="Arial"/>
                <a:sym typeface="Arial"/>
              </a:defRPr>
            </a:lvl5pPr>
            <a:lvl6pPr marL="2286000" marR="0" lvl="5" indent="0" algn="l" rtl="0">
              <a:spcBef>
                <a:spcPts val="0"/>
              </a:spcBef>
              <a:buSzPct val="116666"/>
              <a:buChar char="■"/>
              <a:defRPr sz="1200" b="0" i="0" u="none" strike="noStrike" cap="none">
                <a:solidFill>
                  <a:schemeClr val="dk1"/>
                </a:solidFill>
                <a:latin typeface="Arial"/>
                <a:ea typeface="Arial"/>
                <a:cs typeface="Arial"/>
                <a:sym typeface="Arial"/>
              </a:defRPr>
            </a:lvl6pPr>
            <a:lvl7pPr marL="2743200" marR="0" lvl="6" indent="0" algn="l" rtl="0">
              <a:spcBef>
                <a:spcPts val="0"/>
              </a:spcBef>
              <a:buSzPct val="116666"/>
              <a:buChar char="●"/>
              <a:defRPr sz="1200" b="0" i="0" u="none" strike="noStrike" cap="none">
                <a:solidFill>
                  <a:schemeClr val="dk1"/>
                </a:solidFill>
                <a:latin typeface="Arial"/>
                <a:ea typeface="Arial"/>
                <a:cs typeface="Arial"/>
                <a:sym typeface="Arial"/>
              </a:defRPr>
            </a:lvl7pPr>
            <a:lvl8pPr marL="3200400" marR="0" lvl="7" indent="0" algn="l" rtl="0">
              <a:spcBef>
                <a:spcPts val="0"/>
              </a:spcBef>
              <a:buSzPct val="116666"/>
              <a:buChar char="○"/>
              <a:defRPr sz="1200" b="0" i="0" u="none" strike="noStrike" cap="none">
                <a:solidFill>
                  <a:schemeClr val="dk1"/>
                </a:solidFill>
                <a:latin typeface="Arial"/>
                <a:ea typeface="Arial"/>
                <a:cs typeface="Arial"/>
                <a:sym typeface="Arial"/>
              </a:defRPr>
            </a:lvl8pPr>
            <a:lvl9pPr marL="3657600" marR="0" lvl="8" indent="0" algn="l" rtl="0">
              <a:spcBef>
                <a:spcPts val="0"/>
              </a:spcBef>
              <a:buSzPct val="116666"/>
              <a:buChar char="■"/>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2" y="9119473"/>
            <a:ext cx="3169919" cy="480060"/>
          </a:xfrm>
          <a:prstGeom prst="rect">
            <a:avLst/>
          </a:prstGeom>
          <a:noFill/>
          <a:ln>
            <a:noFill/>
          </a:ln>
        </p:spPr>
        <p:txBody>
          <a:bodyPr wrap="square" lIns="94835" tIns="94835" rIns="94835" bIns="94835" anchor="b" anchorCtr="0"/>
          <a:lstStyle>
            <a:lvl1pPr marL="0" marR="0" lvl="0" indent="0"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1pPr>
            <a:lvl2pPr marL="483257" marR="0" lvl="1" indent="-9003"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2pPr>
            <a:lvl3pPr marL="966515" marR="0" lvl="2" indent="-4833"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3pPr>
            <a:lvl4pPr marL="1449772" marR="0" lvl="3" indent="-663"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4pPr>
            <a:lvl5pPr marL="1933029" marR="0" lvl="4" indent="-9667" algn="ctr"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5pPr>
            <a:lvl6pPr marL="2416287" marR="0" lvl="5" indent="-5498"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6pPr>
            <a:lvl7pPr marL="2899544" marR="0" lvl="6" indent="-1327"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7pPr>
            <a:lvl8pPr marL="3382800" marR="0" lvl="7" indent="-10330"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8pPr>
            <a:lvl9pPr marL="3866058" marR="0" lvl="8" indent="-6161" algn="l" rtl="0">
              <a:lnSpc>
                <a:spcPct val="100000"/>
              </a:lnSpc>
              <a:spcBef>
                <a:spcPts val="0"/>
              </a:spcBef>
              <a:spcAft>
                <a:spcPts val="0"/>
              </a:spcAft>
              <a:buClr>
                <a:srgbClr val="000000"/>
              </a:buClr>
              <a:buSzPct val="100000"/>
              <a:buFont typeface="Arial"/>
              <a:buNone/>
              <a:defRPr sz="15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4143587" y="9119473"/>
            <a:ext cx="3169919" cy="480060"/>
          </a:xfrm>
          <a:prstGeom prst="rect">
            <a:avLst/>
          </a:prstGeom>
          <a:noFill/>
          <a:ln>
            <a:noFill/>
          </a:ln>
        </p:spPr>
        <p:txBody>
          <a:bodyPr wrap="square" lIns="96624" tIns="48286" rIns="96624" bIns="48286" anchor="b" anchorCtr="0">
            <a:noAutofit/>
          </a:bodyPr>
          <a:lstStyle/>
          <a:p>
            <a:pPr algn="r">
              <a:buClr>
                <a:schemeClr val="dk1"/>
              </a:buClr>
              <a:buSzPct val="25000"/>
            </a:pPr>
            <a:fld id="{00000000-1234-1234-1234-123412341234}" type="slidenum">
              <a:rPr lang="en-US" sz="1200" smtClean="0">
                <a:solidFill>
                  <a:schemeClr val="dk1"/>
                </a:solidFill>
              </a:rPr>
              <a:pPr algn="r">
                <a:buClr>
                  <a:schemeClr val="dk1"/>
                </a:buClr>
                <a:buSzPct val="25000"/>
              </a:pPr>
              <a:t>‹#›</a:t>
            </a:fld>
            <a:endParaRPr lang="en-US" sz="1200">
              <a:solidFill>
                <a:schemeClr val="dk1"/>
              </a:solidFill>
            </a:endParaRPr>
          </a:p>
        </p:txBody>
      </p:sp>
    </p:spTree>
    <p:extLst>
      <p:ext uri="{BB962C8B-B14F-4D97-AF65-F5344CB8AC3E}">
        <p14:creationId xmlns:p14="http://schemas.microsoft.com/office/powerpoint/2010/main" val="323567564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0" name="Shape 50"/>
          <p:cNvSpPr txBox="1">
            <a:spLocks noGrp="1"/>
          </p:cNvSpPr>
          <p:nvPr>
            <p:ph type="body" idx="1"/>
          </p:nvPr>
        </p:nvSpPr>
        <p:spPr>
          <a:xfrm>
            <a:off x="731522" y="4560571"/>
            <a:ext cx="5852159" cy="4320540"/>
          </a:xfrm>
          <a:prstGeom prst="rect">
            <a:avLst/>
          </a:prstGeom>
          <a:noFill/>
          <a:ln>
            <a:noFill/>
          </a:ln>
        </p:spPr>
        <p:txBody>
          <a:bodyPr wrap="square" lIns="96624" tIns="48286" rIns="96624" bIns="48286" anchor="t" anchorCtr="0">
            <a:noAutofit/>
          </a:bodyPr>
          <a:lstStyle/>
          <a:p>
            <a:pPr>
              <a:spcBef>
                <a:spcPts val="0"/>
              </a:spcBef>
              <a:buSzPct val="25000"/>
              <a:buNone/>
            </a:pPr>
            <a:endParaRPr>
              <a:latin typeface="Calibri"/>
              <a:ea typeface="Calibri"/>
              <a:cs typeface="Calibri"/>
              <a:sym typeface="Calibri"/>
            </a:endParaRPr>
          </a:p>
        </p:txBody>
      </p:sp>
      <p:sp>
        <p:nvSpPr>
          <p:cNvPr id="51" name="Shape 51"/>
          <p:cNvSpPr txBox="1">
            <a:spLocks noGrp="1"/>
          </p:cNvSpPr>
          <p:nvPr>
            <p:ph type="hdr" idx="3"/>
          </p:nvPr>
        </p:nvSpPr>
        <p:spPr>
          <a:xfrm>
            <a:off x="2" y="0"/>
            <a:ext cx="3169919" cy="480060"/>
          </a:xfrm>
          <a:prstGeom prst="rect">
            <a:avLst/>
          </a:prstGeom>
          <a:noFill/>
          <a:ln>
            <a:noFill/>
          </a:ln>
        </p:spPr>
        <p:txBody>
          <a:bodyPr wrap="square" lIns="96624" tIns="48286" rIns="96624" bIns="48286" anchor="t" anchorCtr="0">
            <a:noAutofit/>
          </a:bodyPr>
          <a:lstStyle/>
          <a:p>
            <a:pPr>
              <a:buSzPct val="25000"/>
            </a:pPr>
            <a:endParaRPr sz="1200">
              <a:solidFill>
                <a:schemeClr val="dk1"/>
              </a:solidFill>
              <a:latin typeface="Calibri"/>
              <a:ea typeface="Calibri"/>
              <a:cs typeface="Calibri"/>
              <a:sym typeface="Calibri"/>
            </a:endParaRPr>
          </a:p>
        </p:txBody>
      </p:sp>
      <p:sp>
        <p:nvSpPr>
          <p:cNvPr id="52" name="Shape 52"/>
          <p:cNvSpPr txBox="1">
            <a:spLocks noGrp="1"/>
          </p:cNvSpPr>
          <p:nvPr>
            <p:ph type="dt" idx="10"/>
          </p:nvPr>
        </p:nvSpPr>
        <p:spPr>
          <a:xfrm>
            <a:off x="4143587" y="0"/>
            <a:ext cx="3169919" cy="480060"/>
          </a:xfrm>
          <a:prstGeom prst="rect">
            <a:avLst/>
          </a:prstGeom>
          <a:noFill/>
          <a:ln>
            <a:noFill/>
          </a:ln>
        </p:spPr>
        <p:txBody>
          <a:bodyPr wrap="square" lIns="96624" tIns="48286" rIns="96624" bIns="48286" anchor="t" anchorCtr="0">
            <a:noAutofit/>
          </a:bodyPr>
          <a:lstStyle/>
          <a:p>
            <a:pPr>
              <a:buClr>
                <a:schemeClr val="dk1"/>
              </a:buClr>
              <a:buSzPct val="25000"/>
            </a:pPr>
            <a:r>
              <a:rPr lang="en-US" sz="1200">
                <a:solidFill>
                  <a:schemeClr val="dk1"/>
                </a:solidFill>
                <a:latin typeface="Calibri"/>
                <a:ea typeface="Calibri"/>
                <a:cs typeface="Calibri"/>
                <a:sym typeface="Calibri"/>
              </a:rPr>
              <a:t>7/21/2015 12:12 PM</a:t>
            </a:r>
          </a:p>
        </p:txBody>
      </p:sp>
      <p:sp>
        <p:nvSpPr>
          <p:cNvPr id="53" name="Shape 53"/>
          <p:cNvSpPr txBox="1">
            <a:spLocks noGrp="1"/>
          </p:cNvSpPr>
          <p:nvPr>
            <p:ph type="ftr" idx="11"/>
          </p:nvPr>
        </p:nvSpPr>
        <p:spPr>
          <a:xfrm>
            <a:off x="1" y="9119473"/>
            <a:ext cx="6583678" cy="480060"/>
          </a:xfrm>
          <a:prstGeom prst="rect">
            <a:avLst/>
          </a:prstGeom>
          <a:noFill/>
          <a:ln>
            <a:noFill/>
          </a:ln>
        </p:spPr>
        <p:txBody>
          <a:bodyPr wrap="square" lIns="96624" tIns="48286" rIns="96624" bIns="48286" anchor="b" anchorCtr="0">
            <a:noAutofit/>
          </a:bodyPr>
          <a:lstStyle/>
          <a:p>
            <a:pPr>
              <a:buSzPct val="25000"/>
            </a:pPr>
            <a:r>
              <a:rPr lang="en-US" sz="500">
                <a:latin typeface="Calibri"/>
                <a:ea typeface="Calibri"/>
                <a:cs typeface="Calibri"/>
                <a:sym typeface="Calibri"/>
              </a:rPr>
              <a:t>© 2007 Microsoft Corporation. All rights reserved. Microsoft, Windows, Windows Vista and other product names are or may be registered trademarks and/or trademarks in the U.S. and/or other countries.</a:t>
            </a:r>
          </a:p>
          <a:p>
            <a:pPr>
              <a:buSzPct val="25000"/>
            </a:pPr>
            <a:r>
              <a:rPr lang="en-US" sz="500">
                <a:latin typeface="Calibri"/>
                <a:ea typeface="Calibri"/>
                <a:cs typeface="Calibri"/>
                <a:sym typeface="Calibri"/>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a:latin typeface="Calibri"/>
                <a:ea typeface="Calibri"/>
                <a:cs typeface="Calibri"/>
                <a:sym typeface="Calibri"/>
              </a:rPr>
            </a:br>
            <a:r>
              <a:rPr lang="en-US" sz="500">
                <a:latin typeface="Calibri"/>
                <a:ea typeface="Calibri"/>
                <a:cs typeface="Calibri"/>
                <a:sym typeface="Calibri"/>
              </a:rPr>
              <a:t>MICROSOFT MAKES NO WARRANTIES, EXPRESS, IMPLIED OR STATUTORY, AS TO THE INFORMATION IN THIS PRESENTATION.</a:t>
            </a:r>
          </a:p>
          <a:p>
            <a:pPr>
              <a:buSzPct val="25000"/>
            </a:pPr>
            <a:endParaRPr sz="500">
              <a:solidFill>
                <a:schemeClr val="dk1"/>
              </a:solidFill>
              <a:latin typeface="Calibri"/>
              <a:ea typeface="Calibri"/>
              <a:cs typeface="Calibri"/>
              <a:sym typeface="Calibri"/>
            </a:endParaRPr>
          </a:p>
        </p:txBody>
      </p:sp>
      <p:sp>
        <p:nvSpPr>
          <p:cNvPr id="54" name="Shape 54"/>
          <p:cNvSpPr txBox="1">
            <a:spLocks noGrp="1"/>
          </p:cNvSpPr>
          <p:nvPr>
            <p:ph type="sldNum" idx="12"/>
          </p:nvPr>
        </p:nvSpPr>
        <p:spPr>
          <a:xfrm>
            <a:off x="6583679" y="9119473"/>
            <a:ext cx="729919" cy="480060"/>
          </a:xfrm>
          <a:prstGeom prst="rect">
            <a:avLst/>
          </a:prstGeom>
          <a:noFill/>
          <a:ln>
            <a:noFill/>
          </a:ln>
        </p:spPr>
        <p:txBody>
          <a:bodyPr wrap="square" lIns="96624" tIns="48286" rIns="96624" bIns="48286" anchor="b" anchorCtr="0">
            <a:noAutofit/>
          </a:bodyPr>
          <a:lstStyle/>
          <a:p>
            <a:pPr algn="r">
              <a:buClr>
                <a:schemeClr val="dk1"/>
              </a:buClr>
              <a:buSzPct val="25000"/>
            </a:pPr>
            <a:fld id="{00000000-1234-1234-1234-123412341234}" type="slidenum">
              <a:rPr lang="en-US" sz="1200">
                <a:solidFill>
                  <a:schemeClr val="dk1"/>
                </a:solidFill>
                <a:latin typeface="Calibri"/>
                <a:ea typeface="Calibri"/>
                <a:cs typeface="Calibri"/>
                <a:sym typeface="Calibri"/>
              </a:rPr>
              <a:pPr algn="r">
                <a:buClr>
                  <a:schemeClr val="dk1"/>
                </a:buClr>
                <a:buSzPct val="25000"/>
              </a:pPr>
              <a:t>1</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731522" y="4560571"/>
            <a:ext cx="5852159" cy="4320540"/>
          </a:xfrm>
          <a:prstGeom prst="rect">
            <a:avLst/>
          </a:prstGeom>
        </p:spPr>
        <p:txBody>
          <a:bodyPr wrap="square" lIns="94835" tIns="94835" rIns="94835" bIns="94835" anchor="t" anchorCtr="0">
            <a:noAutofit/>
          </a:bodyPr>
          <a:lstStyle/>
          <a:p>
            <a:pPr>
              <a:spcBef>
                <a:spcPts val="0"/>
              </a:spcBef>
              <a:buNone/>
            </a:pPr>
            <a:endParaRPr/>
          </a:p>
        </p:txBody>
      </p:sp>
      <p:sp>
        <p:nvSpPr>
          <p:cNvPr id="70" name="Shape 70"/>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731522" y="4560571"/>
            <a:ext cx="5852159" cy="4320540"/>
          </a:xfrm>
          <a:prstGeom prst="rect">
            <a:avLst/>
          </a:prstGeom>
        </p:spPr>
        <p:txBody>
          <a:bodyPr wrap="square" lIns="94835" tIns="94835" rIns="94835" bIns="94835" anchor="t" anchorCtr="0">
            <a:noAutofit/>
          </a:bodyPr>
          <a:lstStyle/>
          <a:p>
            <a:pPr>
              <a:spcBef>
                <a:spcPts val="0"/>
              </a:spcBef>
              <a:buNone/>
            </a:pPr>
            <a:endParaRPr/>
          </a:p>
        </p:txBody>
      </p:sp>
      <p:sp>
        <p:nvSpPr>
          <p:cNvPr id="70" name="Shape 70"/>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4727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731522" y="4560571"/>
            <a:ext cx="5852159" cy="4320540"/>
          </a:xfrm>
          <a:prstGeom prst="rect">
            <a:avLst/>
          </a:prstGeom>
        </p:spPr>
        <p:txBody>
          <a:bodyPr wrap="square" lIns="94835" tIns="94835" rIns="94835" bIns="94835" anchor="t" anchorCtr="0">
            <a:noAutofit/>
          </a:bodyPr>
          <a:lstStyle/>
          <a:p>
            <a:pPr>
              <a:spcBef>
                <a:spcPts val="0"/>
              </a:spcBef>
              <a:buNone/>
            </a:pPr>
            <a:endParaRPr/>
          </a:p>
        </p:txBody>
      </p:sp>
      <p:sp>
        <p:nvSpPr>
          <p:cNvPr id="70" name="Shape 70"/>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0907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731522" y="4560571"/>
            <a:ext cx="5852159" cy="4320540"/>
          </a:xfrm>
          <a:prstGeom prst="rect">
            <a:avLst/>
          </a:prstGeom>
        </p:spPr>
        <p:txBody>
          <a:bodyPr wrap="square" lIns="94835" tIns="94835" rIns="94835" bIns="94835" anchor="t" anchorCtr="0">
            <a:noAutofit/>
          </a:bodyPr>
          <a:lstStyle/>
          <a:p>
            <a:pPr>
              <a:spcBef>
                <a:spcPts val="0"/>
              </a:spcBef>
              <a:buNone/>
            </a:pPr>
            <a:r>
              <a:rPr lang="en-US" dirty="0"/>
              <a:t>Provide a good email address</a:t>
            </a:r>
            <a:endParaRPr dirty="0"/>
          </a:p>
        </p:txBody>
      </p:sp>
      <p:sp>
        <p:nvSpPr>
          <p:cNvPr id="70" name="Shape 70"/>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234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txBox="1">
            <a:spLocks noGrp="1"/>
          </p:cNvSpPr>
          <p:nvPr>
            <p:ph type="sldNum" idx="12"/>
          </p:nvPr>
        </p:nvSpPr>
        <p:spPr>
          <a:xfrm>
            <a:off x="4143587" y="9119473"/>
            <a:ext cx="3169919" cy="480060"/>
          </a:xfrm>
          <a:prstGeom prst="rect">
            <a:avLst/>
          </a:prstGeom>
          <a:noFill/>
          <a:ln>
            <a:noFill/>
          </a:ln>
        </p:spPr>
        <p:txBody>
          <a:bodyPr wrap="square" lIns="96624" tIns="48286" rIns="96624" bIns="48286" anchor="b" anchorCtr="0">
            <a:noAutofit/>
          </a:bodyPr>
          <a:lstStyle/>
          <a:p>
            <a:pPr>
              <a:buClr>
                <a:srgbClr val="000000"/>
              </a:buClr>
              <a:buSzPct val="25000"/>
            </a:pPr>
            <a:fld id="{00000000-1234-1234-1234-123412341234}" type="slidenum">
              <a:rPr lang="en-US" sz="1500"/>
              <a:pPr>
                <a:buClr>
                  <a:srgbClr val="000000"/>
                </a:buClr>
                <a:buSzPct val="25000"/>
              </a:pPr>
              <a:t>6</a:t>
            </a:fld>
            <a:endParaRPr lang="en-US" sz="1500"/>
          </a:p>
        </p:txBody>
      </p:sp>
      <p:sp>
        <p:nvSpPr>
          <p:cNvPr id="227" name="Shape 227"/>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8" name="Shape 228"/>
          <p:cNvSpPr txBox="1">
            <a:spLocks noGrp="1"/>
          </p:cNvSpPr>
          <p:nvPr>
            <p:ph type="body" idx="1"/>
          </p:nvPr>
        </p:nvSpPr>
        <p:spPr>
          <a:xfrm>
            <a:off x="731522" y="4560571"/>
            <a:ext cx="5852159" cy="4320540"/>
          </a:xfrm>
          <a:prstGeom prst="rect">
            <a:avLst/>
          </a:prstGeom>
          <a:noFill/>
          <a:ln>
            <a:noFill/>
          </a:ln>
        </p:spPr>
        <p:txBody>
          <a:bodyPr wrap="square" lIns="96624" tIns="48286" rIns="96624" bIns="48286" anchor="t" anchorCtr="0">
            <a:noAutofit/>
          </a:bodyPr>
          <a:lstStyle/>
          <a:p>
            <a:pPr>
              <a:spcBef>
                <a:spcPts val="0"/>
              </a:spcBef>
              <a:buSzPct val="250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rgbClr val="000000"/>
              </a:buClr>
              <a:buSzPct val="100000"/>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ct val="77777"/>
              <a:buNone/>
              <a:defRPr sz="1800"/>
            </a:lvl2pPr>
            <a:lvl3pPr marL="0" marR="0" lvl="2" indent="0" algn="l" rtl="0">
              <a:spcBef>
                <a:spcPts val="0"/>
              </a:spcBef>
              <a:spcAft>
                <a:spcPts val="0"/>
              </a:spcAft>
              <a:buSzPct val="77777"/>
              <a:buNone/>
              <a:defRPr sz="1800"/>
            </a:lvl3pPr>
            <a:lvl4pPr marL="0" marR="0" lvl="3" indent="0" algn="l" rtl="0">
              <a:spcBef>
                <a:spcPts val="0"/>
              </a:spcBef>
              <a:spcAft>
                <a:spcPts val="0"/>
              </a:spcAft>
              <a:buSzPct val="77777"/>
              <a:buNone/>
              <a:defRPr sz="1800"/>
            </a:lvl4pPr>
            <a:lvl5pPr marL="0" marR="0" lvl="4" indent="0" algn="l" rtl="0">
              <a:spcBef>
                <a:spcPts val="0"/>
              </a:spcBef>
              <a:spcAft>
                <a:spcPts val="0"/>
              </a:spcAft>
              <a:buSzPct val="77777"/>
              <a:buNone/>
              <a:defRPr sz="1800"/>
            </a:lvl5pPr>
            <a:lvl6pPr marL="457200" marR="0" lvl="5" indent="0" algn="l" rtl="0">
              <a:spcBef>
                <a:spcPts val="0"/>
              </a:spcBef>
              <a:spcAft>
                <a:spcPts val="0"/>
              </a:spcAft>
              <a:buSzPct val="77777"/>
              <a:buNone/>
              <a:defRPr sz="1800"/>
            </a:lvl6pPr>
            <a:lvl7pPr marL="914400" marR="0" lvl="6" indent="0" algn="l" rtl="0">
              <a:spcBef>
                <a:spcPts val="0"/>
              </a:spcBef>
              <a:spcAft>
                <a:spcPts val="0"/>
              </a:spcAft>
              <a:buSzPct val="77777"/>
              <a:buNone/>
              <a:defRPr sz="1800"/>
            </a:lvl7pPr>
            <a:lvl8pPr marL="1371600" marR="0" lvl="7" indent="0" algn="l" rtl="0">
              <a:spcBef>
                <a:spcPts val="0"/>
              </a:spcBef>
              <a:spcAft>
                <a:spcPts val="0"/>
              </a:spcAft>
              <a:buSzPct val="77777"/>
              <a:buNone/>
              <a:defRPr sz="1800"/>
            </a:lvl8pPr>
            <a:lvl9pPr marL="1828800" marR="0" lvl="8" indent="0" algn="l" rtl="0">
              <a:spcBef>
                <a:spcPts val="0"/>
              </a:spcBef>
              <a:spcAft>
                <a:spcPts val="0"/>
              </a:spcAft>
              <a:buSzPct val="77777"/>
              <a:buNone/>
              <a:defRPr sz="1800"/>
            </a:lvl9pPr>
          </a:lstStyle>
          <a:p>
            <a:endParaRPr/>
          </a:p>
        </p:txBody>
      </p:sp>
      <p:sp>
        <p:nvSpPr>
          <p:cNvPr id="14" name="Shape 14"/>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914400" y="1417637"/>
            <a:ext cx="7315200" cy="715962"/>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000000"/>
              </a:buClr>
              <a:buSzPct val="100000"/>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ct val="77777"/>
              <a:buNone/>
              <a:defRPr sz="1800"/>
            </a:lvl2pPr>
            <a:lvl3pPr marL="0" marR="0" lvl="2" indent="0" algn="l" rtl="0">
              <a:spcBef>
                <a:spcPts val="0"/>
              </a:spcBef>
              <a:spcAft>
                <a:spcPts val="0"/>
              </a:spcAft>
              <a:buSzPct val="77777"/>
              <a:buNone/>
              <a:defRPr sz="1800"/>
            </a:lvl3pPr>
            <a:lvl4pPr marL="0" marR="0" lvl="3" indent="0" algn="l" rtl="0">
              <a:spcBef>
                <a:spcPts val="0"/>
              </a:spcBef>
              <a:spcAft>
                <a:spcPts val="0"/>
              </a:spcAft>
              <a:buSzPct val="77777"/>
              <a:buNone/>
              <a:defRPr sz="1800"/>
            </a:lvl4pPr>
            <a:lvl5pPr marL="0" marR="0" lvl="4" indent="0" algn="l" rtl="0">
              <a:spcBef>
                <a:spcPts val="0"/>
              </a:spcBef>
              <a:spcAft>
                <a:spcPts val="0"/>
              </a:spcAft>
              <a:buSzPct val="77777"/>
              <a:buNone/>
              <a:defRPr sz="1800"/>
            </a:lvl5pPr>
            <a:lvl6pPr marL="457200" marR="0" lvl="5" indent="0" algn="l" rtl="0">
              <a:spcBef>
                <a:spcPts val="0"/>
              </a:spcBef>
              <a:spcAft>
                <a:spcPts val="0"/>
              </a:spcAft>
              <a:buSzPct val="77777"/>
              <a:buNone/>
              <a:defRPr sz="1800"/>
            </a:lvl6pPr>
            <a:lvl7pPr marL="914400" marR="0" lvl="6" indent="0" algn="l" rtl="0">
              <a:spcBef>
                <a:spcPts val="0"/>
              </a:spcBef>
              <a:spcAft>
                <a:spcPts val="0"/>
              </a:spcAft>
              <a:buSzPct val="77777"/>
              <a:buNone/>
              <a:defRPr sz="1800"/>
            </a:lvl7pPr>
            <a:lvl8pPr marL="1371600" marR="0" lvl="7" indent="0" algn="l" rtl="0">
              <a:spcBef>
                <a:spcPts val="0"/>
              </a:spcBef>
              <a:spcAft>
                <a:spcPts val="0"/>
              </a:spcAft>
              <a:buSzPct val="77777"/>
              <a:buNone/>
              <a:defRPr sz="1800"/>
            </a:lvl8pPr>
            <a:lvl9pPr marL="1828800" marR="0" lvl="8" indent="0" algn="l" rtl="0">
              <a:spcBef>
                <a:spcPts val="0"/>
              </a:spcBef>
              <a:spcAft>
                <a:spcPts val="0"/>
              </a:spcAft>
              <a:buSzPct val="77777"/>
              <a:buNone/>
              <a:defRPr sz="1800"/>
            </a:lvl9pPr>
          </a:lstStyle>
          <a:p>
            <a:endParaRPr/>
          </a:p>
        </p:txBody>
      </p:sp>
      <p:sp>
        <p:nvSpPr>
          <p:cNvPr id="17" name="Shape 17"/>
          <p:cNvSpPr txBox="1">
            <a:spLocks noGrp="1"/>
          </p:cNvSpPr>
          <p:nvPr>
            <p:ph type="body" idx="1"/>
          </p:nvPr>
        </p:nvSpPr>
        <p:spPr>
          <a:xfrm>
            <a:off x="914400" y="2195700"/>
            <a:ext cx="7315200" cy="3260099"/>
          </a:xfrm>
          <a:prstGeom prst="rect">
            <a:avLst/>
          </a:prstGeom>
          <a:noFill/>
          <a:ln>
            <a:noFill/>
          </a:ln>
        </p:spPr>
        <p:txBody>
          <a:bodyPr wrap="square" lIns="91425" tIns="91425" rIns="91425" bIns="91425" anchor="t" anchorCtr="0"/>
          <a:lstStyle>
            <a:lvl1pPr marL="342900" marR="0" lvl="0" indent="12700" algn="l" rtl="0">
              <a:lnSpc>
                <a:spcPct val="90000"/>
              </a:lnSpc>
              <a:spcBef>
                <a:spcPts val="0"/>
              </a:spcBef>
              <a:spcAft>
                <a:spcPts val="0"/>
              </a:spcAft>
              <a:buClr>
                <a:schemeClr val="dk1"/>
              </a:buClr>
              <a:buSzPct val="100000"/>
              <a:buFont typeface="Arial"/>
              <a:buChar char="❖"/>
              <a:defRPr sz="2400" b="0" i="0" u="none" strike="noStrike" cap="none">
                <a:solidFill>
                  <a:srgbClr val="0040C0"/>
                </a:solidFill>
                <a:latin typeface="Arial"/>
                <a:ea typeface="Arial"/>
                <a:cs typeface="Arial"/>
                <a:sym typeface="Arial"/>
              </a:defRPr>
            </a:lvl1pPr>
            <a:lvl2pPr marL="742950" marR="0" lvl="1" indent="-1905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000000"/>
              </a:buClr>
              <a:buSzPct val="100000"/>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ct val="77777"/>
              <a:buNone/>
              <a:defRPr sz="1800"/>
            </a:lvl2pPr>
            <a:lvl3pPr marL="0" marR="0" lvl="2" indent="0" algn="l" rtl="0">
              <a:spcBef>
                <a:spcPts val="0"/>
              </a:spcBef>
              <a:spcAft>
                <a:spcPts val="0"/>
              </a:spcAft>
              <a:buSzPct val="77777"/>
              <a:buNone/>
              <a:defRPr sz="1800"/>
            </a:lvl3pPr>
            <a:lvl4pPr marL="0" marR="0" lvl="3" indent="0" algn="l" rtl="0">
              <a:spcBef>
                <a:spcPts val="0"/>
              </a:spcBef>
              <a:spcAft>
                <a:spcPts val="0"/>
              </a:spcAft>
              <a:buSzPct val="77777"/>
              <a:buNone/>
              <a:defRPr sz="1800"/>
            </a:lvl4pPr>
            <a:lvl5pPr marL="0" marR="0" lvl="4" indent="0" algn="l" rtl="0">
              <a:spcBef>
                <a:spcPts val="0"/>
              </a:spcBef>
              <a:spcAft>
                <a:spcPts val="0"/>
              </a:spcAft>
              <a:buSzPct val="77777"/>
              <a:buNone/>
              <a:defRPr sz="1800"/>
            </a:lvl5pPr>
            <a:lvl6pPr marL="457200" marR="0" lvl="5" indent="0" algn="l" rtl="0">
              <a:spcBef>
                <a:spcPts val="0"/>
              </a:spcBef>
              <a:spcAft>
                <a:spcPts val="0"/>
              </a:spcAft>
              <a:buSzPct val="77777"/>
              <a:buNone/>
              <a:defRPr sz="1800"/>
            </a:lvl6pPr>
            <a:lvl7pPr marL="914400" marR="0" lvl="6" indent="0" algn="l" rtl="0">
              <a:spcBef>
                <a:spcPts val="0"/>
              </a:spcBef>
              <a:spcAft>
                <a:spcPts val="0"/>
              </a:spcAft>
              <a:buSzPct val="77777"/>
              <a:buNone/>
              <a:defRPr sz="1800"/>
            </a:lvl7pPr>
            <a:lvl8pPr marL="1371600" marR="0" lvl="7" indent="0" algn="l" rtl="0">
              <a:spcBef>
                <a:spcPts val="0"/>
              </a:spcBef>
              <a:spcAft>
                <a:spcPts val="0"/>
              </a:spcAft>
              <a:buSzPct val="77777"/>
              <a:buNone/>
              <a:defRPr sz="1800"/>
            </a:lvl8pPr>
            <a:lvl9pPr marL="1828800" marR="0" lvl="8" indent="0" algn="l" rtl="0">
              <a:spcBef>
                <a:spcPts val="0"/>
              </a:spcBef>
              <a:spcAft>
                <a:spcPts val="0"/>
              </a:spcAft>
              <a:buSzPct val="77777"/>
              <a:buNone/>
              <a:defRPr sz="1800"/>
            </a:lvl9pPr>
          </a:lstStyle>
          <a:p>
            <a:endParaRPr/>
          </a:p>
        </p:txBody>
      </p:sp>
      <p:sp>
        <p:nvSpPr>
          <p:cNvPr id="27" name="Shape 27"/>
          <p:cNvSpPr txBox="1">
            <a:spLocks noGrp="1"/>
          </p:cNvSpPr>
          <p:nvPr>
            <p:ph type="body" idx="1"/>
          </p:nvPr>
        </p:nvSpPr>
        <p:spPr>
          <a:xfrm>
            <a:off x="457200" y="1535112"/>
            <a:ext cx="4040187" cy="639762"/>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9pPr>
          </a:lstStyle>
          <a:p>
            <a:endParaRPr/>
          </a:p>
        </p:txBody>
      </p:sp>
      <p:sp>
        <p:nvSpPr>
          <p:cNvPr id="28" name="Shape 28"/>
          <p:cNvSpPr txBox="1">
            <a:spLocks noGrp="1"/>
          </p:cNvSpPr>
          <p:nvPr>
            <p:ph type="body" idx="2"/>
          </p:nvPr>
        </p:nvSpPr>
        <p:spPr>
          <a:xfrm>
            <a:off x="457200" y="2174875"/>
            <a:ext cx="4040187" cy="3951287"/>
          </a:xfrm>
          <a:prstGeom prst="rect">
            <a:avLst/>
          </a:prstGeom>
          <a:noFill/>
          <a:ln>
            <a:noFill/>
          </a:ln>
        </p:spPr>
        <p:txBody>
          <a:bodyPr wrap="square" lIns="91425" tIns="91425" rIns="91425" bIns="91425" anchor="t" anchorCtr="0"/>
          <a:lstStyle>
            <a:lvl1pPr marL="342900" marR="0" lvl="0" indent="-508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190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29" name="Shape 29"/>
          <p:cNvSpPr txBox="1">
            <a:spLocks noGrp="1"/>
          </p:cNvSpPr>
          <p:nvPr>
            <p:ph type="body" idx="3"/>
          </p:nvPr>
        </p:nvSpPr>
        <p:spPr>
          <a:xfrm>
            <a:off x="4645025" y="1535112"/>
            <a:ext cx="4041774" cy="639762"/>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9pPr>
          </a:lstStyle>
          <a:p>
            <a:endParaRPr/>
          </a:p>
        </p:txBody>
      </p:sp>
      <p:sp>
        <p:nvSpPr>
          <p:cNvPr id="30" name="Shape 30"/>
          <p:cNvSpPr txBox="1">
            <a:spLocks noGrp="1"/>
          </p:cNvSpPr>
          <p:nvPr>
            <p:ph type="body" idx="4"/>
          </p:nvPr>
        </p:nvSpPr>
        <p:spPr>
          <a:xfrm>
            <a:off x="4645025" y="2174875"/>
            <a:ext cx="4041774" cy="3951287"/>
          </a:xfrm>
          <a:prstGeom prst="rect">
            <a:avLst/>
          </a:prstGeom>
          <a:noFill/>
          <a:ln>
            <a:noFill/>
          </a:ln>
        </p:spPr>
        <p:txBody>
          <a:bodyPr wrap="square" lIns="91425" tIns="91425" rIns="91425" bIns="91425" anchor="t" anchorCtr="0"/>
          <a:lstStyle>
            <a:lvl1pPr marL="342900" marR="0" lvl="0" indent="-508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190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3050"/>
            <a:ext cx="3008313" cy="1162049"/>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000000"/>
              </a:buClr>
              <a:buSzPct val="100000"/>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ct val="77777"/>
              <a:buNone/>
              <a:defRPr sz="1800"/>
            </a:lvl2pPr>
            <a:lvl3pPr marL="0" marR="0" lvl="2" indent="0" algn="l" rtl="0">
              <a:spcBef>
                <a:spcPts val="0"/>
              </a:spcBef>
              <a:spcAft>
                <a:spcPts val="0"/>
              </a:spcAft>
              <a:buSzPct val="77777"/>
              <a:buNone/>
              <a:defRPr sz="1800"/>
            </a:lvl3pPr>
            <a:lvl4pPr marL="0" marR="0" lvl="3" indent="0" algn="l" rtl="0">
              <a:spcBef>
                <a:spcPts val="0"/>
              </a:spcBef>
              <a:spcAft>
                <a:spcPts val="0"/>
              </a:spcAft>
              <a:buSzPct val="77777"/>
              <a:buNone/>
              <a:defRPr sz="1800"/>
            </a:lvl4pPr>
            <a:lvl5pPr marL="0" marR="0" lvl="4" indent="0" algn="l" rtl="0">
              <a:spcBef>
                <a:spcPts val="0"/>
              </a:spcBef>
              <a:spcAft>
                <a:spcPts val="0"/>
              </a:spcAft>
              <a:buSzPct val="77777"/>
              <a:buNone/>
              <a:defRPr sz="1800"/>
            </a:lvl5pPr>
            <a:lvl6pPr marL="457200" marR="0" lvl="5" indent="0" algn="l" rtl="0">
              <a:spcBef>
                <a:spcPts val="0"/>
              </a:spcBef>
              <a:spcAft>
                <a:spcPts val="0"/>
              </a:spcAft>
              <a:buSzPct val="77777"/>
              <a:buNone/>
              <a:defRPr sz="1800"/>
            </a:lvl6pPr>
            <a:lvl7pPr marL="914400" marR="0" lvl="6" indent="0" algn="l" rtl="0">
              <a:spcBef>
                <a:spcPts val="0"/>
              </a:spcBef>
              <a:spcAft>
                <a:spcPts val="0"/>
              </a:spcAft>
              <a:buSzPct val="77777"/>
              <a:buNone/>
              <a:defRPr sz="1800"/>
            </a:lvl7pPr>
            <a:lvl8pPr marL="1371600" marR="0" lvl="7" indent="0" algn="l" rtl="0">
              <a:spcBef>
                <a:spcPts val="0"/>
              </a:spcBef>
              <a:spcAft>
                <a:spcPts val="0"/>
              </a:spcAft>
              <a:buSzPct val="77777"/>
              <a:buNone/>
              <a:defRPr sz="1800"/>
            </a:lvl8pPr>
            <a:lvl9pPr marL="1828800" marR="0" lvl="8" indent="0" algn="l" rtl="0">
              <a:spcBef>
                <a:spcPts val="0"/>
              </a:spcBef>
              <a:spcAft>
                <a:spcPts val="0"/>
              </a:spcAft>
              <a:buSzPct val="77777"/>
              <a:buNone/>
              <a:defRPr sz="1800"/>
            </a:lvl9pPr>
          </a:lstStyle>
          <a:p>
            <a:endParaRPr/>
          </a:p>
        </p:txBody>
      </p:sp>
      <p:sp>
        <p:nvSpPr>
          <p:cNvPr id="33" name="Shape 33"/>
          <p:cNvSpPr txBox="1">
            <a:spLocks noGrp="1"/>
          </p:cNvSpPr>
          <p:nvPr>
            <p:ph type="body" idx="1"/>
          </p:nvPr>
        </p:nvSpPr>
        <p:spPr>
          <a:xfrm>
            <a:off x="3575050" y="273050"/>
            <a:ext cx="5111750" cy="5853112"/>
          </a:xfrm>
          <a:prstGeom prst="rect">
            <a:avLst/>
          </a:prstGeom>
          <a:noFill/>
          <a:ln>
            <a:noFill/>
          </a:ln>
        </p:spPr>
        <p:txBody>
          <a:bodyPr wrap="square" lIns="91425" tIns="91425" rIns="91425" bIns="91425" anchor="t" anchorCtr="0"/>
          <a:lstStyle>
            <a:lvl1pPr marL="342900" marR="0" lvl="0" indent="-508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190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34" name="Shape 34"/>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1792288" y="4800600"/>
            <a:ext cx="5486399" cy="566737"/>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000000"/>
              </a:buClr>
              <a:buSzPct val="100000"/>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ct val="77777"/>
              <a:buNone/>
              <a:defRPr sz="1800"/>
            </a:lvl2pPr>
            <a:lvl3pPr marL="0" marR="0" lvl="2" indent="0" algn="l" rtl="0">
              <a:spcBef>
                <a:spcPts val="0"/>
              </a:spcBef>
              <a:spcAft>
                <a:spcPts val="0"/>
              </a:spcAft>
              <a:buSzPct val="77777"/>
              <a:buNone/>
              <a:defRPr sz="1800"/>
            </a:lvl3pPr>
            <a:lvl4pPr marL="0" marR="0" lvl="3" indent="0" algn="l" rtl="0">
              <a:spcBef>
                <a:spcPts val="0"/>
              </a:spcBef>
              <a:spcAft>
                <a:spcPts val="0"/>
              </a:spcAft>
              <a:buSzPct val="77777"/>
              <a:buNone/>
              <a:defRPr sz="1800"/>
            </a:lvl4pPr>
            <a:lvl5pPr marL="0" marR="0" lvl="4" indent="0" algn="l" rtl="0">
              <a:spcBef>
                <a:spcPts val="0"/>
              </a:spcBef>
              <a:spcAft>
                <a:spcPts val="0"/>
              </a:spcAft>
              <a:buSzPct val="77777"/>
              <a:buNone/>
              <a:defRPr sz="1800"/>
            </a:lvl5pPr>
            <a:lvl6pPr marL="457200" marR="0" lvl="5" indent="0" algn="l" rtl="0">
              <a:spcBef>
                <a:spcPts val="0"/>
              </a:spcBef>
              <a:spcAft>
                <a:spcPts val="0"/>
              </a:spcAft>
              <a:buSzPct val="77777"/>
              <a:buNone/>
              <a:defRPr sz="1800"/>
            </a:lvl6pPr>
            <a:lvl7pPr marL="914400" marR="0" lvl="6" indent="0" algn="l" rtl="0">
              <a:spcBef>
                <a:spcPts val="0"/>
              </a:spcBef>
              <a:spcAft>
                <a:spcPts val="0"/>
              </a:spcAft>
              <a:buSzPct val="77777"/>
              <a:buNone/>
              <a:defRPr sz="1800"/>
            </a:lvl7pPr>
            <a:lvl8pPr marL="1371600" marR="0" lvl="7" indent="0" algn="l" rtl="0">
              <a:spcBef>
                <a:spcPts val="0"/>
              </a:spcBef>
              <a:spcAft>
                <a:spcPts val="0"/>
              </a:spcAft>
              <a:buSzPct val="77777"/>
              <a:buNone/>
              <a:defRPr sz="1800"/>
            </a:lvl8pPr>
            <a:lvl9pPr marL="1828800" marR="0" lvl="8" indent="0" algn="l" rtl="0">
              <a:spcBef>
                <a:spcPts val="0"/>
              </a:spcBef>
              <a:spcAft>
                <a:spcPts val="0"/>
              </a:spcAft>
              <a:buSzPct val="77777"/>
              <a:buNone/>
              <a:defRPr sz="1800"/>
            </a:lvl9pPr>
          </a:lstStyle>
          <a:p>
            <a:endParaRPr/>
          </a:p>
        </p:txBody>
      </p:sp>
      <p:sp>
        <p:nvSpPr>
          <p:cNvPr id="37" name="Shape 37"/>
          <p:cNvSpPr>
            <a:spLocks noGrp="1"/>
          </p:cNvSpPr>
          <p:nvPr>
            <p:ph type="pic" idx="2"/>
          </p:nvPr>
        </p:nvSpPr>
        <p:spPr>
          <a:xfrm>
            <a:off x="1792288" y="612775"/>
            <a:ext cx="5486399" cy="4114800"/>
          </a:xfrm>
          <a:prstGeom prst="rect">
            <a:avLst/>
          </a:prstGeom>
          <a:noFill/>
          <a:ln>
            <a:noFill/>
          </a:ln>
        </p:spPr>
        <p:txBody>
          <a:bodyPr wrap="square" lIns="91425" tIns="91425" rIns="91425" bIns="91425" anchor="ctr" anchorCtr="0"/>
          <a:lstStyle>
            <a:lvl1pPr lvl="0">
              <a:spcBef>
                <a:spcPts val="0"/>
              </a:spcBef>
              <a:buNone/>
              <a:defRPr/>
            </a:lvl1pPr>
          </a:lstStyle>
          <a:p>
            <a:endParaRPr/>
          </a:p>
        </p:txBody>
      </p:sp>
      <p:sp>
        <p:nvSpPr>
          <p:cNvPr id="38" name="Shape 38"/>
          <p:cNvSpPr txBox="1">
            <a:spLocks noGrp="1"/>
          </p:cNvSpPr>
          <p:nvPr>
            <p:ph type="body" idx="1"/>
          </p:nvPr>
        </p:nvSpPr>
        <p:spPr>
          <a:xfrm>
            <a:off x="1792288" y="5367337"/>
            <a:ext cx="5486399" cy="804861"/>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SzPct val="100000"/>
              <a:buFont typeface="Arial"/>
              <a:buNone/>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914400" y="1417637"/>
            <a:ext cx="7315200" cy="715962"/>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000000"/>
              </a:buClr>
              <a:buSzPct val="100000"/>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ct val="77777"/>
              <a:buNone/>
              <a:defRPr sz="1800"/>
            </a:lvl2pPr>
            <a:lvl3pPr marL="0" marR="0" lvl="2" indent="0" algn="l" rtl="0">
              <a:spcBef>
                <a:spcPts val="0"/>
              </a:spcBef>
              <a:spcAft>
                <a:spcPts val="0"/>
              </a:spcAft>
              <a:buSzPct val="77777"/>
              <a:buNone/>
              <a:defRPr sz="1800"/>
            </a:lvl3pPr>
            <a:lvl4pPr marL="0" marR="0" lvl="3" indent="0" algn="l" rtl="0">
              <a:spcBef>
                <a:spcPts val="0"/>
              </a:spcBef>
              <a:spcAft>
                <a:spcPts val="0"/>
              </a:spcAft>
              <a:buSzPct val="77777"/>
              <a:buNone/>
              <a:defRPr sz="1800"/>
            </a:lvl4pPr>
            <a:lvl5pPr marL="0" marR="0" lvl="4" indent="0" algn="l" rtl="0">
              <a:spcBef>
                <a:spcPts val="0"/>
              </a:spcBef>
              <a:spcAft>
                <a:spcPts val="0"/>
              </a:spcAft>
              <a:buSzPct val="77777"/>
              <a:buNone/>
              <a:defRPr sz="1800"/>
            </a:lvl5pPr>
            <a:lvl6pPr marL="457200" marR="0" lvl="5" indent="0" algn="l" rtl="0">
              <a:spcBef>
                <a:spcPts val="0"/>
              </a:spcBef>
              <a:spcAft>
                <a:spcPts val="0"/>
              </a:spcAft>
              <a:buSzPct val="77777"/>
              <a:buNone/>
              <a:defRPr sz="1800"/>
            </a:lvl6pPr>
            <a:lvl7pPr marL="914400" marR="0" lvl="6" indent="0" algn="l" rtl="0">
              <a:spcBef>
                <a:spcPts val="0"/>
              </a:spcBef>
              <a:spcAft>
                <a:spcPts val="0"/>
              </a:spcAft>
              <a:buSzPct val="77777"/>
              <a:buNone/>
              <a:defRPr sz="1800"/>
            </a:lvl7pPr>
            <a:lvl8pPr marL="1371600" marR="0" lvl="7" indent="0" algn="l" rtl="0">
              <a:spcBef>
                <a:spcPts val="0"/>
              </a:spcBef>
              <a:spcAft>
                <a:spcPts val="0"/>
              </a:spcAft>
              <a:buSzPct val="77777"/>
              <a:buNone/>
              <a:defRPr sz="1800"/>
            </a:lvl8pPr>
            <a:lvl9pPr marL="1828800" marR="0" lvl="8" indent="0" algn="l" rtl="0">
              <a:spcBef>
                <a:spcPts val="0"/>
              </a:spcBef>
              <a:spcAft>
                <a:spcPts val="0"/>
              </a:spcAft>
              <a:buSzPct val="77777"/>
              <a:buNone/>
              <a:defRPr sz="1800"/>
            </a:lvl9pPr>
          </a:lstStyle>
          <a:p>
            <a:endParaRPr/>
          </a:p>
        </p:txBody>
      </p:sp>
      <p:sp>
        <p:nvSpPr>
          <p:cNvPr id="41" name="Shape 41"/>
          <p:cNvSpPr txBox="1">
            <a:spLocks noGrp="1"/>
          </p:cNvSpPr>
          <p:nvPr>
            <p:ph type="body" idx="1"/>
          </p:nvPr>
        </p:nvSpPr>
        <p:spPr>
          <a:xfrm rot="5400000">
            <a:off x="2476500" y="876299"/>
            <a:ext cx="4190999" cy="7315200"/>
          </a:xfrm>
          <a:prstGeom prst="rect">
            <a:avLst/>
          </a:prstGeom>
          <a:noFill/>
          <a:ln>
            <a:noFill/>
          </a:ln>
        </p:spPr>
        <p:txBody>
          <a:bodyPr wrap="square" lIns="91425" tIns="91425" rIns="91425" bIns="91425" anchor="t" anchorCtr="0"/>
          <a:lstStyle>
            <a:lvl1pPr marL="342900" marR="0" lvl="0" indent="-50800" algn="l" rtl="0">
              <a:lnSpc>
                <a:spcPct val="100000"/>
              </a:lnSpc>
              <a:spcBef>
                <a:spcPts val="64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1905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rot="5400000">
            <a:off x="4709318" y="3109119"/>
            <a:ext cx="5211762" cy="1828800"/>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000000"/>
              </a:buClr>
              <a:buSzPct val="100000"/>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ct val="77777"/>
              <a:buNone/>
              <a:defRPr sz="1800"/>
            </a:lvl2pPr>
            <a:lvl3pPr marL="0" marR="0" lvl="2" indent="0" algn="l" rtl="0">
              <a:spcBef>
                <a:spcPts val="0"/>
              </a:spcBef>
              <a:spcAft>
                <a:spcPts val="0"/>
              </a:spcAft>
              <a:buSzPct val="77777"/>
              <a:buNone/>
              <a:defRPr sz="1800"/>
            </a:lvl3pPr>
            <a:lvl4pPr marL="0" marR="0" lvl="3" indent="0" algn="l" rtl="0">
              <a:spcBef>
                <a:spcPts val="0"/>
              </a:spcBef>
              <a:spcAft>
                <a:spcPts val="0"/>
              </a:spcAft>
              <a:buSzPct val="77777"/>
              <a:buNone/>
              <a:defRPr sz="1800"/>
            </a:lvl4pPr>
            <a:lvl5pPr marL="0" marR="0" lvl="4" indent="0" algn="l" rtl="0">
              <a:spcBef>
                <a:spcPts val="0"/>
              </a:spcBef>
              <a:spcAft>
                <a:spcPts val="0"/>
              </a:spcAft>
              <a:buSzPct val="77777"/>
              <a:buNone/>
              <a:defRPr sz="1800"/>
            </a:lvl5pPr>
            <a:lvl6pPr marL="457200" marR="0" lvl="5" indent="0" algn="l" rtl="0">
              <a:spcBef>
                <a:spcPts val="0"/>
              </a:spcBef>
              <a:spcAft>
                <a:spcPts val="0"/>
              </a:spcAft>
              <a:buSzPct val="77777"/>
              <a:buNone/>
              <a:defRPr sz="1800"/>
            </a:lvl6pPr>
            <a:lvl7pPr marL="914400" marR="0" lvl="6" indent="0" algn="l" rtl="0">
              <a:spcBef>
                <a:spcPts val="0"/>
              </a:spcBef>
              <a:spcAft>
                <a:spcPts val="0"/>
              </a:spcAft>
              <a:buSzPct val="77777"/>
              <a:buNone/>
              <a:defRPr sz="1800"/>
            </a:lvl7pPr>
            <a:lvl8pPr marL="1371600" marR="0" lvl="7" indent="0" algn="l" rtl="0">
              <a:spcBef>
                <a:spcPts val="0"/>
              </a:spcBef>
              <a:spcAft>
                <a:spcPts val="0"/>
              </a:spcAft>
              <a:buSzPct val="77777"/>
              <a:buNone/>
              <a:defRPr sz="1800"/>
            </a:lvl8pPr>
            <a:lvl9pPr marL="1828800" marR="0" lvl="8" indent="0" algn="l" rtl="0">
              <a:spcBef>
                <a:spcPts val="0"/>
              </a:spcBef>
              <a:spcAft>
                <a:spcPts val="0"/>
              </a:spcAft>
              <a:buSzPct val="77777"/>
              <a:buNone/>
              <a:defRPr sz="1800"/>
            </a:lvl9pPr>
          </a:lstStyle>
          <a:p>
            <a:endParaRPr/>
          </a:p>
        </p:txBody>
      </p:sp>
      <p:sp>
        <p:nvSpPr>
          <p:cNvPr id="44" name="Shape 44"/>
          <p:cNvSpPr txBox="1">
            <a:spLocks noGrp="1"/>
          </p:cNvSpPr>
          <p:nvPr>
            <p:ph type="body" idx="1"/>
          </p:nvPr>
        </p:nvSpPr>
        <p:spPr>
          <a:xfrm rot="5400000">
            <a:off x="975518" y="1356519"/>
            <a:ext cx="5211762" cy="5333999"/>
          </a:xfrm>
          <a:prstGeom prst="rect">
            <a:avLst/>
          </a:prstGeom>
          <a:noFill/>
          <a:ln>
            <a:noFill/>
          </a:ln>
        </p:spPr>
        <p:txBody>
          <a:bodyPr wrap="square" lIns="91425" tIns="91425" rIns="91425" bIns="91425" anchor="t" anchorCtr="0"/>
          <a:lstStyle>
            <a:lvl1pPr marL="342900" marR="0" lvl="0" indent="-50800" algn="l" rtl="0">
              <a:lnSpc>
                <a:spcPct val="100000"/>
              </a:lnSpc>
              <a:spcBef>
                <a:spcPts val="64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1905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Use for slides with Software Code">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381000" y="230187"/>
            <a:ext cx="8381999" cy="664799"/>
          </a:xfrm>
          <a:prstGeom prst="rect">
            <a:avLst/>
          </a:prstGeom>
          <a:noFill/>
          <a:ln>
            <a:noFill/>
          </a:ln>
        </p:spPr>
        <p:txBody>
          <a:bodyPr wrap="square" lIns="91425" tIns="91425" rIns="91425" bIns="91425" anchor="t" anchorCtr="0"/>
          <a:lstStyle>
            <a:lvl1pPr marL="0" marR="0" lvl="0" indent="0" algn="l" rtl="0">
              <a:lnSpc>
                <a:spcPct val="90000"/>
              </a:lnSpc>
              <a:spcBef>
                <a:spcPts val="0"/>
              </a:spcBef>
              <a:spcAft>
                <a:spcPts val="0"/>
              </a:spcAft>
              <a:buClr>
                <a:srgbClr val="FFFFB9"/>
              </a:buClr>
              <a:buSzPct val="100000"/>
              <a:buFont typeface="Calibri"/>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ct val="77777"/>
              <a:buNone/>
              <a:defRPr sz="1800"/>
            </a:lvl2pPr>
            <a:lvl3pPr marL="0" marR="0" lvl="2" indent="0" algn="l" rtl="0">
              <a:spcBef>
                <a:spcPts val="0"/>
              </a:spcBef>
              <a:spcAft>
                <a:spcPts val="0"/>
              </a:spcAft>
              <a:buSzPct val="77777"/>
              <a:buNone/>
              <a:defRPr sz="1800"/>
            </a:lvl3pPr>
            <a:lvl4pPr marL="0" marR="0" lvl="3" indent="0" algn="l" rtl="0">
              <a:spcBef>
                <a:spcPts val="0"/>
              </a:spcBef>
              <a:spcAft>
                <a:spcPts val="0"/>
              </a:spcAft>
              <a:buSzPct val="77777"/>
              <a:buNone/>
              <a:defRPr sz="1800"/>
            </a:lvl4pPr>
            <a:lvl5pPr marL="0" marR="0" lvl="4" indent="0" algn="l" rtl="0">
              <a:spcBef>
                <a:spcPts val="0"/>
              </a:spcBef>
              <a:spcAft>
                <a:spcPts val="0"/>
              </a:spcAft>
              <a:buSzPct val="77777"/>
              <a:buNone/>
              <a:defRPr sz="1800"/>
            </a:lvl5pPr>
            <a:lvl6pPr marL="457200" marR="0" lvl="5" indent="0" algn="l" rtl="0">
              <a:spcBef>
                <a:spcPts val="0"/>
              </a:spcBef>
              <a:spcAft>
                <a:spcPts val="0"/>
              </a:spcAft>
              <a:buSzPct val="77777"/>
              <a:buNone/>
              <a:defRPr sz="1800"/>
            </a:lvl6pPr>
            <a:lvl7pPr marL="914400" marR="0" lvl="6" indent="0" algn="l" rtl="0">
              <a:spcBef>
                <a:spcPts val="0"/>
              </a:spcBef>
              <a:spcAft>
                <a:spcPts val="0"/>
              </a:spcAft>
              <a:buSzPct val="77777"/>
              <a:buNone/>
              <a:defRPr sz="1800"/>
            </a:lvl7pPr>
            <a:lvl8pPr marL="1371600" marR="0" lvl="7" indent="0" algn="l" rtl="0">
              <a:spcBef>
                <a:spcPts val="0"/>
              </a:spcBef>
              <a:spcAft>
                <a:spcPts val="0"/>
              </a:spcAft>
              <a:buSzPct val="77777"/>
              <a:buNone/>
              <a:defRPr sz="1800"/>
            </a:lvl8pPr>
            <a:lvl9pPr marL="1828800" marR="0" lvl="8" indent="0" algn="l" rtl="0">
              <a:spcBef>
                <a:spcPts val="0"/>
              </a:spcBef>
              <a:spcAft>
                <a:spcPts val="0"/>
              </a:spcAft>
              <a:buSzPct val="77777"/>
              <a:buNone/>
              <a:defRPr sz="1800"/>
            </a:lvl9pPr>
          </a:lstStyle>
          <a:p>
            <a:endParaRPr/>
          </a:p>
        </p:txBody>
      </p:sp>
      <p:sp>
        <p:nvSpPr>
          <p:cNvPr id="47" name="Shape 47"/>
          <p:cNvSpPr txBox="1">
            <a:spLocks noGrp="1"/>
          </p:cNvSpPr>
          <p:nvPr>
            <p:ph type="body" idx="1"/>
          </p:nvPr>
        </p:nvSpPr>
        <p:spPr>
          <a:xfrm>
            <a:off x="722312" y="1905000"/>
            <a:ext cx="8040600" cy="2286000"/>
          </a:xfrm>
          <a:prstGeom prst="rect">
            <a:avLst/>
          </a:prstGeom>
          <a:noFill/>
          <a:ln>
            <a:noFill/>
          </a:ln>
        </p:spPr>
        <p:txBody>
          <a:bodyPr wrap="square" lIns="91425" tIns="91425" rIns="91425" bIns="91425" anchor="t" anchorCtr="0"/>
          <a:lstStyle>
            <a:lvl1pPr marL="342900" marR="0" lvl="0" indent="-50800" algn="l" rtl="0">
              <a:lnSpc>
                <a:spcPct val="9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19050" algn="l" rtl="0">
              <a:lnSpc>
                <a:spcPct val="9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9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9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9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alphaModFix amt="43000"/>
          </a:blip>
          <a:tile tx="0" ty="0" sx="100000" sy="100000" flip="none" algn="tl"/>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914400" y="1417637"/>
            <a:ext cx="7315200" cy="715962"/>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000000"/>
              </a:buClr>
              <a:buSzPct val="100000"/>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ct val="77777"/>
              <a:buNone/>
              <a:defRPr sz="1800"/>
            </a:lvl2pPr>
            <a:lvl3pPr marL="0" marR="0" lvl="2" indent="0" algn="l" rtl="0">
              <a:spcBef>
                <a:spcPts val="0"/>
              </a:spcBef>
              <a:spcAft>
                <a:spcPts val="0"/>
              </a:spcAft>
              <a:buSzPct val="77777"/>
              <a:buNone/>
              <a:defRPr sz="1800"/>
            </a:lvl3pPr>
            <a:lvl4pPr marL="0" marR="0" lvl="3" indent="0" algn="l" rtl="0">
              <a:spcBef>
                <a:spcPts val="0"/>
              </a:spcBef>
              <a:spcAft>
                <a:spcPts val="0"/>
              </a:spcAft>
              <a:buSzPct val="77777"/>
              <a:buNone/>
              <a:defRPr sz="1800"/>
            </a:lvl4pPr>
            <a:lvl5pPr marL="0" marR="0" lvl="4" indent="0" algn="l" rtl="0">
              <a:spcBef>
                <a:spcPts val="0"/>
              </a:spcBef>
              <a:spcAft>
                <a:spcPts val="0"/>
              </a:spcAft>
              <a:buSzPct val="77777"/>
              <a:buNone/>
              <a:defRPr sz="1800"/>
            </a:lvl5pPr>
            <a:lvl6pPr marL="457200" marR="0" lvl="5" indent="0" algn="l" rtl="0">
              <a:spcBef>
                <a:spcPts val="0"/>
              </a:spcBef>
              <a:spcAft>
                <a:spcPts val="0"/>
              </a:spcAft>
              <a:buSzPct val="77777"/>
              <a:buNone/>
              <a:defRPr sz="1800"/>
            </a:lvl6pPr>
            <a:lvl7pPr marL="914400" marR="0" lvl="6" indent="0" algn="l" rtl="0">
              <a:spcBef>
                <a:spcPts val="0"/>
              </a:spcBef>
              <a:spcAft>
                <a:spcPts val="0"/>
              </a:spcAft>
              <a:buSzPct val="77777"/>
              <a:buNone/>
              <a:defRPr sz="1800"/>
            </a:lvl7pPr>
            <a:lvl8pPr marL="1371600" marR="0" lvl="7" indent="0" algn="l" rtl="0">
              <a:spcBef>
                <a:spcPts val="0"/>
              </a:spcBef>
              <a:spcAft>
                <a:spcPts val="0"/>
              </a:spcAft>
              <a:buSzPct val="77777"/>
              <a:buNone/>
              <a:defRPr sz="1800"/>
            </a:lvl8pPr>
            <a:lvl9pPr marL="1828800" marR="0" lvl="8" indent="0" algn="l" rtl="0">
              <a:spcBef>
                <a:spcPts val="0"/>
              </a:spcBef>
              <a:spcAft>
                <a:spcPts val="0"/>
              </a:spcAft>
              <a:buSzPct val="77777"/>
              <a:buNone/>
              <a:defRPr sz="1800"/>
            </a:lvl9pPr>
          </a:lstStyle>
          <a:p>
            <a:endParaRPr/>
          </a:p>
        </p:txBody>
      </p:sp>
      <p:sp>
        <p:nvSpPr>
          <p:cNvPr id="11" name="Shape 11"/>
          <p:cNvSpPr txBox="1">
            <a:spLocks noGrp="1"/>
          </p:cNvSpPr>
          <p:nvPr>
            <p:ph type="body" idx="1"/>
          </p:nvPr>
        </p:nvSpPr>
        <p:spPr>
          <a:xfrm>
            <a:off x="914400" y="2438400"/>
            <a:ext cx="7315200" cy="4190999"/>
          </a:xfrm>
          <a:prstGeom prst="rect">
            <a:avLst/>
          </a:prstGeom>
          <a:noFill/>
          <a:ln>
            <a:noFill/>
          </a:ln>
        </p:spPr>
        <p:txBody>
          <a:bodyPr wrap="square" lIns="91425" tIns="91425" rIns="91425" bIns="91425" anchor="t" anchorCtr="0"/>
          <a:lstStyle>
            <a:lvl1pPr marL="342900" marR="0" lvl="0" indent="-50800" algn="l" rtl="0">
              <a:lnSpc>
                <a:spcPct val="100000"/>
              </a:lnSpc>
              <a:spcBef>
                <a:spcPts val="64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1905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4" r:id="rId4"/>
    <p:sldLayoutId id="2147483655" r:id="rId5"/>
    <p:sldLayoutId id="2147483656" r:id="rId6"/>
    <p:sldLayoutId id="2147483657" r:id="rId7"/>
    <p:sldLayoutId id="214748365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p:nvPr/>
        </p:nvSpPr>
        <p:spPr>
          <a:xfrm>
            <a:off x="-45718" y="86471"/>
            <a:ext cx="9212576" cy="904129"/>
          </a:xfrm>
          <a:prstGeom prst="rect">
            <a:avLst/>
          </a:prstGeom>
          <a:gradFill>
            <a:gsLst>
              <a:gs pos="0">
                <a:srgbClr val="056E78"/>
              </a:gs>
              <a:gs pos="50000">
                <a:srgbClr val="089EAE"/>
              </a:gs>
              <a:gs pos="100000">
                <a:srgbClr val="09BED2"/>
              </a:gs>
            </a:gsLst>
            <a:lin ang="8100000" scaled="0"/>
          </a:gradFill>
          <a:ln>
            <a:noFill/>
          </a:ln>
          <a:effectLst>
            <a:outerShdw blurRad="40000" dist="23000" dir="5400000" rotWithShape="0">
              <a:srgbClr val="000000">
                <a:alpha val="34901"/>
              </a:srgbClr>
            </a:outerShdw>
          </a:effectLst>
        </p:spPr>
        <p:txBody>
          <a:bodyPr wrap="square" lIns="91425" tIns="45700" rIns="91425" bIns="45700" anchor="ctr" anchorCtr="0">
            <a:noAutofit/>
          </a:bodyPr>
          <a:lstStyle/>
          <a:p>
            <a:pPr marL="0" marR="0" lvl="0" indent="0" algn="ctr" rtl="0">
              <a:lnSpc>
                <a:spcPct val="100000"/>
              </a:lnSpc>
              <a:spcBef>
                <a:spcPts val="0"/>
              </a:spcBef>
              <a:spcAft>
                <a:spcPts val="0"/>
              </a:spcAft>
              <a:buClr>
                <a:srgbClr val="000000"/>
              </a:buClr>
              <a:buSzPct val="25000"/>
              <a:buFont typeface="Arial"/>
              <a:buNone/>
            </a:pPr>
            <a:endParaRPr sz="1400" b="1" i="0" u="none" strike="noStrike" cap="none">
              <a:solidFill>
                <a:srgbClr val="F2D7B5"/>
              </a:solidFill>
              <a:latin typeface="Arial"/>
              <a:ea typeface="Arial"/>
              <a:cs typeface="Arial"/>
              <a:sym typeface="Arial"/>
            </a:endParaRPr>
          </a:p>
        </p:txBody>
      </p:sp>
      <p:pic>
        <p:nvPicPr>
          <p:cNvPr id="57" name="Shape 57" descr="Image result for turquoise"/>
          <p:cNvPicPr preferRelativeResize="0"/>
          <p:nvPr/>
        </p:nvPicPr>
        <p:blipFill rotWithShape="1">
          <a:blip r:embed="rId3">
            <a:alphaModFix/>
          </a:blip>
          <a:srcRect l="50251" t="942" r="20241"/>
          <a:stretch/>
        </p:blipFill>
        <p:spPr>
          <a:xfrm rot="5400000">
            <a:off x="4552952" y="-3569963"/>
            <a:ext cx="76204" cy="9197340"/>
          </a:xfrm>
          <a:prstGeom prst="rect">
            <a:avLst/>
          </a:prstGeom>
          <a:noFill/>
          <a:ln>
            <a:noFill/>
          </a:ln>
        </p:spPr>
      </p:pic>
      <p:pic>
        <p:nvPicPr>
          <p:cNvPr id="58" name="Shape 58" descr="C:\Users\cynthia.morales\Documents\CJM PERSONAL DOCS\CJM Clip Art\BIA Logo 1.jpg"/>
          <p:cNvPicPr preferRelativeResize="0"/>
          <p:nvPr/>
        </p:nvPicPr>
        <p:blipFill rotWithShape="1">
          <a:blip r:embed="rId4">
            <a:alphaModFix/>
          </a:blip>
          <a:srcRect l="3595" t="1753" r="2404" b="2166"/>
          <a:stretch/>
        </p:blipFill>
        <p:spPr>
          <a:xfrm>
            <a:off x="304800" y="145915"/>
            <a:ext cx="762000" cy="774970"/>
          </a:xfrm>
          <a:prstGeom prst="ellipse">
            <a:avLst/>
          </a:prstGeom>
          <a:noFill/>
          <a:ln>
            <a:noFill/>
          </a:ln>
        </p:spPr>
      </p:pic>
      <p:pic>
        <p:nvPicPr>
          <p:cNvPr id="59" name="Shape 59" descr="C:\Users\cynthia.morales\Documents\CJM PERSONAL DOCS\CJM Clip Art\bia clip_image001.jpg"/>
          <p:cNvPicPr preferRelativeResize="0"/>
          <p:nvPr/>
        </p:nvPicPr>
        <p:blipFill rotWithShape="1">
          <a:blip r:embed="rId5">
            <a:alphaModFix/>
          </a:blip>
          <a:srcRect/>
          <a:stretch/>
        </p:blipFill>
        <p:spPr>
          <a:xfrm>
            <a:off x="1226820" y="145915"/>
            <a:ext cx="782884" cy="753671"/>
          </a:xfrm>
          <a:prstGeom prst="ellipse">
            <a:avLst/>
          </a:prstGeom>
          <a:noFill/>
          <a:ln>
            <a:noFill/>
          </a:ln>
        </p:spPr>
      </p:pic>
      <p:sp>
        <p:nvSpPr>
          <p:cNvPr id="60" name="Shape 60"/>
          <p:cNvSpPr/>
          <p:nvPr/>
        </p:nvSpPr>
        <p:spPr>
          <a:xfrm>
            <a:off x="7620" y="6553200"/>
            <a:ext cx="9144000" cy="228600"/>
          </a:xfrm>
          <a:prstGeom prst="rect">
            <a:avLst/>
          </a:prstGeom>
          <a:blipFill rotWithShape="1">
            <a:blip r:embed="rId6">
              <a:alphaModFix amt="43000"/>
            </a:blip>
            <a:tile tx="0" ty="0" sx="100000" sy="100000" flip="none" algn="tl"/>
          </a:blipFill>
          <a:ln>
            <a:noFill/>
          </a:ln>
          <a:effectLst>
            <a:outerShdw blurRad="40000" dist="23000" dir="5400000" rotWithShape="0">
              <a:srgbClr val="000000">
                <a:alpha val="34901"/>
              </a:srgbClr>
            </a:outerShdw>
          </a:effectLst>
        </p:spPr>
        <p:txBody>
          <a:bodyPr wrap="square" lIns="91425" tIns="45700" rIns="91425" bIns="45700" anchor="ctr" anchorCtr="0">
            <a:noAutofit/>
          </a:bodyPr>
          <a:lstStyle/>
          <a:p>
            <a:pPr marL="0" marR="0" lvl="0" indent="0" algn="ctr" rtl="0">
              <a:lnSpc>
                <a:spcPct val="100000"/>
              </a:lnSpc>
              <a:spcBef>
                <a:spcPts val="0"/>
              </a:spcBef>
              <a:spcAft>
                <a:spcPts val="0"/>
              </a:spcAft>
              <a:buClr>
                <a:srgbClr val="000000"/>
              </a:buClr>
              <a:buSzPct val="25000"/>
              <a:buFont typeface="Arial"/>
              <a:buNone/>
            </a:pPr>
            <a:endParaRPr sz="1400" b="1" i="0" u="none" strike="noStrike" cap="none">
              <a:solidFill>
                <a:srgbClr val="F2D7B5"/>
              </a:solidFill>
              <a:latin typeface="Arial"/>
              <a:ea typeface="Arial"/>
              <a:cs typeface="Arial"/>
              <a:sym typeface="Arial"/>
            </a:endParaRPr>
          </a:p>
        </p:txBody>
      </p:sp>
      <p:pic>
        <p:nvPicPr>
          <p:cNvPr id="61" name="Shape 61" descr="Image result for turquoise"/>
          <p:cNvPicPr preferRelativeResize="0"/>
          <p:nvPr/>
        </p:nvPicPr>
        <p:blipFill rotWithShape="1">
          <a:blip r:embed="rId3">
            <a:alphaModFix/>
          </a:blip>
          <a:srcRect l="50251" t="942" r="20241"/>
          <a:stretch/>
        </p:blipFill>
        <p:spPr>
          <a:xfrm rot="5400000">
            <a:off x="4502468" y="-4548184"/>
            <a:ext cx="104777" cy="9201147"/>
          </a:xfrm>
          <a:prstGeom prst="rect">
            <a:avLst/>
          </a:prstGeom>
          <a:noFill/>
          <a:ln>
            <a:noFill/>
          </a:ln>
        </p:spPr>
      </p:pic>
      <p:pic>
        <p:nvPicPr>
          <p:cNvPr id="62" name="Shape 62" descr="Image result for turquoise"/>
          <p:cNvPicPr preferRelativeResize="0"/>
          <p:nvPr/>
        </p:nvPicPr>
        <p:blipFill rotWithShape="1">
          <a:blip r:embed="rId3">
            <a:alphaModFix/>
          </a:blip>
          <a:srcRect l="50251" t="942" r="20241"/>
          <a:stretch/>
        </p:blipFill>
        <p:spPr>
          <a:xfrm rot="5400000">
            <a:off x="4515801" y="2070739"/>
            <a:ext cx="104778" cy="9174478"/>
          </a:xfrm>
          <a:prstGeom prst="rect">
            <a:avLst/>
          </a:prstGeom>
          <a:noFill/>
          <a:ln>
            <a:noFill/>
          </a:ln>
        </p:spPr>
      </p:pic>
      <p:pic>
        <p:nvPicPr>
          <p:cNvPr id="63" name="Shape 63" descr="Image result for turquoise"/>
          <p:cNvPicPr preferRelativeResize="0"/>
          <p:nvPr/>
        </p:nvPicPr>
        <p:blipFill rotWithShape="1">
          <a:blip r:embed="rId3">
            <a:alphaModFix/>
          </a:blip>
          <a:srcRect l="50251" t="942" r="20241"/>
          <a:stretch/>
        </p:blipFill>
        <p:spPr>
          <a:xfrm rot="5400000">
            <a:off x="4527230" y="2225041"/>
            <a:ext cx="104778" cy="9174478"/>
          </a:xfrm>
          <a:prstGeom prst="rect">
            <a:avLst/>
          </a:prstGeom>
          <a:noFill/>
          <a:ln>
            <a:noFill/>
          </a:ln>
        </p:spPr>
      </p:pic>
      <p:sp>
        <p:nvSpPr>
          <p:cNvPr id="64" name="Shape 64"/>
          <p:cNvSpPr txBox="1"/>
          <p:nvPr/>
        </p:nvSpPr>
        <p:spPr>
          <a:xfrm>
            <a:off x="2057400" y="293976"/>
            <a:ext cx="2590800" cy="492443"/>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rgbClr val="FFCC66"/>
              </a:buClr>
              <a:buSzPct val="25000"/>
              <a:buFont typeface="Arial Black"/>
              <a:buNone/>
            </a:pPr>
            <a:r>
              <a:rPr lang="en-US" sz="1000" b="0" i="0" u="none" strike="noStrike" cap="none">
                <a:solidFill>
                  <a:srgbClr val="FFCC66"/>
                </a:solidFill>
                <a:latin typeface="Arial Black"/>
                <a:ea typeface="Arial Black"/>
                <a:cs typeface="Arial Black"/>
                <a:sym typeface="Arial Black"/>
              </a:rPr>
              <a:t>US Department Of The Interior</a:t>
            </a:r>
          </a:p>
          <a:p>
            <a:pPr marL="0" marR="0" lvl="0" indent="0" algn="ctr" rtl="0">
              <a:lnSpc>
                <a:spcPct val="100000"/>
              </a:lnSpc>
              <a:spcBef>
                <a:spcPts val="0"/>
              </a:spcBef>
              <a:spcAft>
                <a:spcPts val="0"/>
              </a:spcAft>
              <a:buClr>
                <a:srgbClr val="000000"/>
              </a:buClr>
              <a:buSzPct val="25000"/>
              <a:buFont typeface="Arial"/>
              <a:buNone/>
            </a:pPr>
            <a:r>
              <a:rPr lang="en-US" sz="1600" b="1" i="0" u="none" strike="noStrike" cap="none">
                <a:solidFill>
                  <a:srgbClr val="000000"/>
                </a:solidFill>
                <a:latin typeface="Arial"/>
                <a:ea typeface="Arial"/>
                <a:cs typeface="Arial"/>
                <a:sym typeface="Arial"/>
              </a:rPr>
              <a:t>Bureau of Indian Affairs</a:t>
            </a:r>
          </a:p>
        </p:txBody>
      </p:sp>
      <p:sp>
        <p:nvSpPr>
          <p:cNvPr id="65" name="Shape 65"/>
          <p:cNvSpPr txBox="1">
            <a:spLocks noGrp="1"/>
          </p:cNvSpPr>
          <p:nvPr>
            <p:ph type="title"/>
          </p:nvPr>
        </p:nvSpPr>
        <p:spPr>
          <a:xfrm>
            <a:off x="6096000" y="5553758"/>
            <a:ext cx="2971800" cy="694642"/>
          </a:xfrm>
          <a:prstGeom prst="rect">
            <a:avLst/>
          </a:prstGeom>
          <a:noFill/>
          <a:ln>
            <a:noFill/>
          </a:ln>
        </p:spPr>
        <p:txBody>
          <a:bodyPr wrap="square" lIns="91425" tIns="91425" rIns="91425" bIns="91425" anchor="t" anchorCtr="0">
            <a:noAutofit/>
          </a:bodyPr>
          <a:lstStyle/>
          <a:p>
            <a:pPr marL="0" marR="0" lvl="0" indent="0" rtl="0">
              <a:lnSpc>
                <a:spcPct val="100000"/>
              </a:lnSpc>
              <a:spcBef>
                <a:spcPts val="0"/>
              </a:spcBef>
              <a:spcAft>
                <a:spcPts val="0"/>
              </a:spcAft>
              <a:buClr>
                <a:srgbClr val="000000"/>
              </a:buClr>
              <a:buSzPct val="25000"/>
              <a:buFont typeface="Arial"/>
              <a:buNone/>
            </a:pPr>
            <a:r>
              <a:rPr lang="en-US" sz="1000" i="1" dirty="0"/>
              <a:t>Prepared by the TAAMS Operations Group</a:t>
            </a:r>
            <a:br>
              <a:rPr lang="en-US" sz="1000" i="1" dirty="0"/>
            </a:br>
            <a:r>
              <a:rPr lang="en-US" sz="1000" i="1" dirty="0"/>
              <a:t>Bureau of Indian Affairs</a:t>
            </a:r>
            <a:br>
              <a:rPr lang="en-US" sz="1000" i="1" dirty="0"/>
            </a:br>
            <a:r>
              <a:rPr lang="en-US" sz="1000" i="1" dirty="0"/>
              <a:t>Office of Trust Services</a:t>
            </a:r>
            <a:endParaRPr lang="en-US" sz="1000" b="0" i="0" u="none" strike="noStrike" cap="none" dirty="0">
              <a:solidFill>
                <a:srgbClr val="000000"/>
              </a:solidFill>
              <a:sym typeface="Arial"/>
            </a:endParaRPr>
          </a:p>
        </p:txBody>
      </p:sp>
      <p:sp>
        <p:nvSpPr>
          <p:cNvPr id="66" name="Shape 66"/>
          <p:cNvSpPr txBox="1">
            <a:spLocks noGrp="1"/>
          </p:cNvSpPr>
          <p:nvPr>
            <p:ph type="body" idx="1"/>
          </p:nvPr>
        </p:nvSpPr>
        <p:spPr>
          <a:xfrm>
            <a:off x="674370" y="1752600"/>
            <a:ext cx="7772400" cy="1968500"/>
          </a:xfrm>
          <a:prstGeom prst="rect">
            <a:avLst/>
          </a:prstGeom>
          <a:noFill/>
          <a:ln>
            <a:noFill/>
          </a:ln>
        </p:spPr>
        <p:txBody>
          <a:bodyPr wrap="square" lIns="91425" tIns="91425" rIns="91425" bIns="91425"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4400" b="1" i="0" u="none" strike="noStrike" cap="none" dirty="0">
                <a:solidFill>
                  <a:srgbClr val="000000"/>
                </a:solidFill>
                <a:latin typeface="Calibri"/>
                <a:ea typeface="Calibri"/>
                <a:cs typeface="Calibri"/>
                <a:sym typeface="Calibri"/>
              </a:rPr>
              <a:t>Branch of Probate Services</a:t>
            </a:r>
          </a:p>
          <a:p>
            <a:pPr marL="0" marR="0" lvl="0" indent="0" algn="ctr" rtl="0">
              <a:lnSpc>
                <a:spcPct val="100000"/>
              </a:lnSpc>
              <a:spcBef>
                <a:spcPts val="0"/>
              </a:spcBef>
              <a:spcAft>
                <a:spcPts val="0"/>
              </a:spcAft>
              <a:buClr>
                <a:schemeClr val="dk1"/>
              </a:buClr>
              <a:buSzPct val="25000"/>
              <a:buFont typeface="Arial"/>
              <a:buNone/>
            </a:pPr>
            <a:br>
              <a:rPr lang="en-US" sz="1600" b="0" i="0" u="none" strike="noStrike" cap="none" dirty="0">
                <a:solidFill>
                  <a:srgbClr val="000000"/>
                </a:solidFill>
                <a:latin typeface="Arial"/>
                <a:ea typeface="Arial"/>
                <a:cs typeface="Arial"/>
                <a:sym typeface="Arial"/>
              </a:rPr>
            </a:br>
            <a:endParaRPr lang="en-US" sz="1600" b="0" i="0" u="none" strike="noStrike" cap="none" dirty="0">
              <a:solidFill>
                <a:srgbClr val="000000"/>
              </a:solidFill>
              <a:latin typeface="Arial"/>
              <a:ea typeface="Arial"/>
              <a:cs typeface="Arial"/>
              <a:sym typeface="Arial"/>
            </a:endParaRPr>
          </a:p>
        </p:txBody>
      </p:sp>
      <p:sp>
        <p:nvSpPr>
          <p:cNvPr id="67" name="Shape 67"/>
          <p:cNvSpPr txBox="1"/>
          <p:nvPr/>
        </p:nvSpPr>
        <p:spPr>
          <a:xfrm>
            <a:off x="979170" y="3733800"/>
            <a:ext cx="7162800" cy="1200329"/>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1200" b="0" i="0" u="none" strike="noStrike" cap="none" dirty="0">
                <a:solidFill>
                  <a:srgbClr val="000000"/>
                </a:solidFill>
                <a:latin typeface="Arial"/>
                <a:ea typeface="Arial"/>
                <a:cs typeface="Arial"/>
                <a:sym typeface="Arial"/>
              </a:rPr>
              <a:t>Presented by:</a:t>
            </a:r>
          </a:p>
          <a:p>
            <a:pPr marL="0" marR="0" lvl="0" indent="0" algn="ctr" rtl="0">
              <a:lnSpc>
                <a:spcPct val="100000"/>
              </a:lnSpc>
              <a:spcBef>
                <a:spcPts val="0"/>
              </a:spcBef>
              <a:spcAft>
                <a:spcPts val="0"/>
              </a:spcAft>
              <a:buClr>
                <a:srgbClr val="000000"/>
              </a:buClr>
              <a:buSzPct val="25000"/>
              <a:buFont typeface="Arial"/>
              <a:buNone/>
            </a:pPr>
            <a:r>
              <a:rPr lang="en-US" sz="1200" b="0" i="0" u="none" strike="noStrike" cap="none" dirty="0">
                <a:solidFill>
                  <a:srgbClr val="000000"/>
                </a:solidFill>
                <a:latin typeface="Arial"/>
                <a:ea typeface="Arial"/>
                <a:cs typeface="Arial"/>
                <a:sym typeface="Arial"/>
              </a:rPr>
              <a:t>Charlene Toledo,</a:t>
            </a:r>
            <a:br>
              <a:rPr lang="en-US" sz="1200" b="0" i="0" u="none" strike="noStrike" cap="none" dirty="0">
                <a:solidFill>
                  <a:srgbClr val="000000"/>
                </a:solidFill>
                <a:latin typeface="Arial"/>
                <a:ea typeface="Arial"/>
                <a:cs typeface="Arial"/>
                <a:sym typeface="Arial"/>
              </a:rPr>
            </a:br>
            <a:r>
              <a:rPr lang="en-US" sz="1200" dirty="0"/>
              <a:t>Chief, Division of Trust Asset Ownership and Title </a:t>
            </a:r>
            <a:endParaRPr lang="en-US" sz="12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ct val="25000"/>
              <a:buFont typeface="Arial"/>
              <a:buNone/>
            </a:pPr>
            <a:r>
              <a:rPr lang="en-US" sz="1200" b="0" i="0" u="none" strike="noStrike" cap="none" dirty="0">
                <a:solidFill>
                  <a:srgbClr val="000000"/>
                </a:solidFill>
                <a:latin typeface="Arial"/>
                <a:ea typeface="Arial"/>
                <a:cs typeface="Arial"/>
                <a:sym typeface="Arial"/>
              </a:rPr>
              <a:t>Albuquerque, N.M.</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1295400" y="762000"/>
            <a:ext cx="7315200" cy="715962"/>
          </a:xfrm>
          <a:prstGeom prst="rect">
            <a:avLst/>
          </a:prstGeom>
          <a:noFill/>
          <a:ln>
            <a:noFill/>
          </a:ln>
        </p:spPr>
        <p:txBody>
          <a:bodyPr wrap="square" lIns="91425" tIns="91425" rIns="91425" bIns="91425" anchor="ctr" anchorCtr="0">
            <a:noAutofit/>
          </a:bodyPr>
          <a:lstStyle/>
          <a:p>
            <a:pPr lvl="0" algn="ctr">
              <a:buClr>
                <a:srgbClr val="0099CC"/>
              </a:buClr>
              <a:buSzPct val="25000"/>
            </a:pPr>
            <a:r>
              <a:rPr lang="en-US" sz="3600" b="1" dirty="0">
                <a:solidFill>
                  <a:srgbClr val="0099CC"/>
                </a:solidFill>
                <a:latin typeface="Calibri"/>
                <a:ea typeface="Calibri"/>
                <a:cs typeface="Calibri"/>
                <a:sym typeface="Calibri"/>
              </a:rPr>
              <a:t>Probate Caseload</a:t>
            </a:r>
            <a:endParaRPr lang="en-US" sz="3600" b="1" i="0" u="none" strike="noStrike" cap="none" dirty="0">
              <a:solidFill>
                <a:srgbClr val="0099CC"/>
              </a:solidFill>
              <a:latin typeface="Calibri"/>
              <a:ea typeface="Calibri"/>
              <a:cs typeface="Calibri"/>
              <a:sym typeface="Calibri"/>
            </a:endParaRPr>
          </a:p>
        </p:txBody>
      </p:sp>
      <p:sp>
        <p:nvSpPr>
          <p:cNvPr id="73" name="Shape 73"/>
          <p:cNvSpPr txBox="1">
            <a:spLocks noGrp="1"/>
          </p:cNvSpPr>
          <p:nvPr>
            <p:ph type="body" idx="1"/>
          </p:nvPr>
        </p:nvSpPr>
        <p:spPr>
          <a:xfrm>
            <a:off x="1371600" y="1676400"/>
            <a:ext cx="7315200" cy="4191000"/>
          </a:xfrm>
          <a:prstGeom prst="rect">
            <a:avLst/>
          </a:prstGeom>
          <a:noFill/>
          <a:ln>
            <a:noFill/>
          </a:ln>
        </p:spPr>
        <p:txBody>
          <a:bodyPr wrap="square" lIns="91425" tIns="91425" rIns="91425" bIns="91425" anchor="t" anchorCtr="0">
            <a:noAutofit/>
          </a:bodyPr>
          <a:lstStyle/>
          <a:p>
            <a:pPr marL="603250" lvl="2" indent="0">
              <a:lnSpc>
                <a:spcPct val="90000"/>
              </a:lnSpc>
              <a:spcBef>
                <a:spcPts val="0"/>
              </a:spcBef>
              <a:buNone/>
            </a:pPr>
            <a:endParaRPr lang="en-US" sz="2000" dirty="0"/>
          </a:p>
          <a:p>
            <a:pPr marL="603250" lvl="2" indent="0">
              <a:lnSpc>
                <a:spcPct val="90000"/>
              </a:lnSpc>
              <a:spcBef>
                <a:spcPts val="0"/>
              </a:spcBef>
              <a:buNone/>
            </a:pPr>
            <a:endParaRPr lang="en-US" sz="2000" dirty="0"/>
          </a:p>
          <a:p>
            <a:pPr marL="603250" lvl="2" indent="0">
              <a:lnSpc>
                <a:spcPct val="90000"/>
              </a:lnSpc>
              <a:spcBef>
                <a:spcPts val="0"/>
              </a:spcBef>
              <a:buNone/>
            </a:pPr>
            <a:r>
              <a:rPr lang="en-US" sz="2000" dirty="0"/>
              <a:t>	</a:t>
            </a:r>
          </a:p>
        </p:txBody>
      </p:sp>
      <p:sp>
        <p:nvSpPr>
          <p:cNvPr id="74" name="Shape 74"/>
          <p:cNvSpPr/>
          <p:nvPr/>
        </p:nvSpPr>
        <p:spPr>
          <a:xfrm rot="-5400000">
            <a:off x="-2976934" y="2976937"/>
            <a:ext cx="6858000" cy="904129"/>
          </a:xfrm>
          <a:prstGeom prst="rect">
            <a:avLst/>
          </a:prstGeom>
          <a:gradFill>
            <a:gsLst>
              <a:gs pos="0">
                <a:srgbClr val="056E78"/>
              </a:gs>
              <a:gs pos="50000">
                <a:srgbClr val="089EAE"/>
              </a:gs>
              <a:gs pos="100000">
                <a:srgbClr val="09BED2"/>
              </a:gs>
            </a:gsLst>
            <a:lin ang="8100000" scaled="0"/>
          </a:gradFill>
          <a:ln>
            <a:noFill/>
          </a:ln>
          <a:effectLst>
            <a:outerShdw blurRad="40000" dist="23000" dir="5400000" rotWithShape="0">
              <a:srgbClr val="000000">
                <a:alpha val="34901"/>
              </a:srgbClr>
            </a:outerShdw>
          </a:effectLst>
        </p:spPr>
        <p:txBody>
          <a:bodyPr wrap="square" lIns="91425" tIns="45700" rIns="91425" bIns="45700" anchor="ctr" anchorCtr="0">
            <a:noAutofit/>
          </a:bodyPr>
          <a:lstStyle/>
          <a:p>
            <a:pPr marL="0" marR="0" lvl="0" indent="0" algn="ctr" rtl="0">
              <a:lnSpc>
                <a:spcPct val="100000"/>
              </a:lnSpc>
              <a:spcBef>
                <a:spcPts val="0"/>
              </a:spcBef>
              <a:spcAft>
                <a:spcPts val="0"/>
              </a:spcAft>
              <a:buClr>
                <a:srgbClr val="000000"/>
              </a:buClr>
              <a:buSzPct val="25000"/>
              <a:buFont typeface="Arial"/>
              <a:buNone/>
            </a:pPr>
            <a:endParaRPr sz="1400" b="1" i="0" u="none" strike="noStrike" cap="none">
              <a:solidFill>
                <a:srgbClr val="F2D7B5"/>
              </a:solidFill>
              <a:latin typeface="Arial"/>
              <a:ea typeface="Arial"/>
              <a:cs typeface="Arial"/>
              <a:sym typeface="Arial"/>
            </a:endParaRPr>
          </a:p>
        </p:txBody>
      </p:sp>
      <p:pic>
        <p:nvPicPr>
          <p:cNvPr id="75" name="Shape 75" descr="Image result for turquoise"/>
          <p:cNvPicPr preferRelativeResize="0"/>
          <p:nvPr/>
        </p:nvPicPr>
        <p:blipFill rotWithShape="1">
          <a:blip r:embed="rId3">
            <a:alphaModFix/>
          </a:blip>
          <a:srcRect l="50251" t="942" r="20241"/>
          <a:stretch/>
        </p:blipFill>
        <p:spPr>
          <a:xfrm>
            <a:off x="-48170" y="0"/>
            <a:ext cx="96340" cy="6858002"/>
          </a:xfrm>
          <a:prstGeom prst="rect">
            <a:avLst/>
          </a:prstGeom>
          <a:noFill/>
          <a:ln>
            <a:noFill/>
          </a:ln>
        </p:spPr>
      </p:pic>
      <p:pic>
        <p:nvPicPr>
          <p:cNvPr id="3" name="Picture 2">
            <a:extLst>
              <a:ext uri="{FF2B5EF4-FFF2-40B4-BE49-F238E27FC236}">
                <a16:creationId xmlns:a16="http://schemas.microsoft.com/office/drawing/2014/main" id="{BBFD6E3B-7B78-6E85-B8B8-86F3DBBD46C5}"/>
              </a:ext>
            </a:extLst>
          </p:cNvPr>
          <p:cNvPicPr>
            <a:picLocks noChangeAspect="1"/>
          </p:cNvPicPr>
          <p:nvPr/>
        </p:nvPicPr>
        <p:blipFill>
          <a:blip r:embed="rId4"/>
          <a:stretch>
            <a:fillRect/>
          </a:stretch>
        </p:blipFill>
        <p:spPr>
          <a:xfrm>
            <a:off x="1524000" y="1693333"/>
            <a:ext cx="7086600" cy="3640667"/>
          </a:xfrm>
          <a:prstGeom prst="rect">
            <a:avLst/>
          </a:prstGeom>
        </p:spPr>
      </p:pic>
    </p:spTree>
    <p:extLst>
      <p:ext uri="{BB962C8B-B14F-4D97-AF65-F5344CB8AC3E}">
        <p14:creationId xmlns:p14="http://schemas.microsoft.com/office/powerpoint/2010/main" val="837407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1295400" y="762000"/>
            <a:ext cx="7315200" cy="715962"/>
          </a:xfrm>
          <a:prstGeom prst="rect">
            <a:avLst/>
          </a:prstGeom>
          <a:noFill/>
          <a:ln>
            <a:noFill/>
          </a:ln>
        </p:spPr>
        <p:txBody>
          <a:bodyPr wrap="square" lIns="91425" tIns="91425" rIns="91425" bIns="91425" anchor="ctr" anchorCtr="0">
            <a:noAutofit/>
          </a:bodyPr>
          <a:lstStyle/>
          <a:p>
            <a:pPr lvl="0" algn="ctr">
              <a:buClr>
                <a:srgbClr val="0099CC"/>
              </a:buClr>
              <a:buSzPct val="25000"/>
            </a:pPr>
            <a:r>
              <a:rPr lang="en-US" sz="3600" b="1" dirty="0">
                <a:solidFill>
                  <a:srgbClr val="0099CC"/>
                </a:solidFill>
                <a:latin typeface="Calibri"/>
                <a:ea typeface="Calibri"/>
                <a:cs typeface="Calibri"/>
                <a:sym typeface="Calibri"/>
              </a:rPr>
              <a:t>Probate Caseload</a:t>
            </a:r>
            <a:endParaRPr lang="en-US" sz="3600" b="1" i="0" u="none" strike="noStrike" cap="none" dirty="0">
              <a:solidFill>
                <a:srgbClr val="0099CC"/>
              </a:solidFill>
              <a:latin typeface="Calibri"/>
              <a:ea typeface="Calibri"/>
              <a:cs typeface="Calibri"/>
              <a:sym typeface="Calibri"/>
            </a:endParaRPr>
          </a:p>
        </p:txBody>
      </p:sp>
      <p:sp>
        <p:nvSpPr>
          <p:cNvPr id="73" name="Shape 73"/>
          <p:cNvSpPr txBox="1">
            <a:spLocks noGrp="1"/>
          </p:cNvSpPr>
          <p:nvPr>
            <p:ph type="body" idx="1"/>
          </p:nvPr>
        </p:nvSpPr>
        <p:spPr>
          <a:xfrm>
            <a:off x="1371600" y="1676400"/>
            <a:ext cx="7315200" cy="4191000"/>
          </a:xfrm>
          <a:prstGeom prst="rect">
            <a:avLst/>
          </a:prstGeom>
          <a:noFill/>
          <a:ln>
            <a:noFill/>
          </a:ln>
        </p:spPr>
        <p:txBody>
          <a:bodyPr wrap="square" lIns="91425" tIns="91425" rIns="91425" bIns="91425" anchor="t" anchorCtr="0">
            <a:noAutofit/>
          </a:bodyPr>
          <a:lstStyle/>
          <a:p>
            <a:pPr marL="603250" lvl="2" indent="0">
              <a:lnSpc>
                <a:spcPct val="90000"/>
              </a:lnSpc>
              <a:spcBef>
                <a:spcPts val="0"/>
              </a:spcBef>
              <a:buNone/>
            </a:pPr>
            <a:endParaRPr lang="en-US" sz="2000" dirty="0"/>
          </a:p>
          <a:p>
            <a:pPr marL="603250" lvl="2" indent="0">
              <a:lnSpc>
                <a:spcPct val="90000"/>
              </a:lnSpc>
              <a:spcBef>
                <a:spcPts val="0"/>
              </a:spcBef>
              <a:buNone/>
            </a:pPr>
            <a:endParaRPr lang="en-US" sz="2000" dirty="0"/>
          </a:p>
          <a:p>
            <a:pPr marL="603250" lvl="2" indent="0">
              <a:lnSpc>
                <a:spcPct val="90000"/>
              </a:lnSpc>
              <a:spcBef>
                <a:spcPts val="0"/>
              </a:spcBef>
              <a:buNone/>
            </a:pPr>
            <a:endParaRPr lang="en-US" sz="2000" dirty="0"/>
          </a:p>
          <a:p>
            <a:pPr marL="603250" lvl="2" indent="0">
              <a:lnSpc>
                <a:spcPct val="90000"/>
              </a:lnSpc>
              <a:spcBef>
                <a:spcPts val="0"/>
              </a:spcBef>
              <a:buNone/>
            </a:pPr>
            <a:r>
              <a:rPr lang="en-US" sz="2000" dirty="0"/>
              <a:t>	</a:t>
            </a:r>
          </a:p>
        </p:txBody>
      </p:sp>
      <p:sp>
        <p:nvSpPr>
          <p:cNvPr id="74" name="Shape 74"/>
          <p:cNvSpPr/>
          <p:nvPr/>
        </p:nvSpPr>
        <p:spPr>
          <a:xfrm rot="-5400000">
            <a:off x="-2976934" y="2976937"/>
            <a:ext cx="6858000" cy="904129"/>
          </a:xfrm>
          <a:prstGeom prst="rect">
            <a:avLst/>
          </a:prstGeom>
          <a:gradFill>
            <a:gsLst>
              <a:gs pos="0">
                <a:srgbClr val="056E78"/>
              </a:gs>
              <a:gs pos="50000">
                <a:srgbClr val="089EAE"/>
              </a:gs>
              <a:gs pos="100000">
                <a:srgbClr val="09BED2"/>
              </a:gs>
            </a:gsLst>
            <a:lin ang="8100000" scaled="0"/>
          </a:gradFill>
          <a:ln>
            <a:noFill/>
          </a:ln>
          <a:effectLst>
            <a:outerShdw blurRad="40000" dist="23000" dir="5400000" rotWithShape="0">
              <a:srgbClr val="000000">
                <a:alpha val="34901"/>
              </a:srgbClr>
            </a:outerShdw>
          </a:effectLst>
        </p:spPr>
        <p:txBody>
          <a:bodyPr wrap="square" lIns="91425" tIns="45700" rIns="91425" bIns="45700" anchor="ctr" anchorCtr="0">
            <a:noAutofit/>
          </a:bodyPr>
          <a:lstStyle/>
          <a:p>
            <a:pPr marL="0" marR="0" lvl="0" indent="0" algn="ctr" rtl="0">
              <a:lnSpc>
                <a:spcPct val="100000"/>
              </a:lnSpc>
              <a:spcBef>
                <a:spcPts val="0"/>
              </a:spcBef>
              <a:spcAft>
                <a:spcPts val="0"/>
              </a:spcAft>
              <a:buClr>
                <a:srgbClr val="000000"/>
              </a:buClr>
              <a:buSzPct val="25000"/>
              <a:buFont typeface="Arial"/>
              <a:buNone/>
            </a:pPr>
            <a:endParaRPr sz="1400" b="1" i="0" u="none" strike="noStrike" cap="none">
              <a:solidFill>
                <a:srgbClr val="F2D7B5"/>
              </a:solidFill>
              <a:latin typeface="Arial"/>
              <a:ea typeface="Arial"/>
              <a:cs typeface="Arial"/>
              <a:sym typeface="Arial"/>
            </a:endParaRPr>
          </a:p>
        </p:txBody>
      </p:sp>
      <p:pic>
        <p:nvPicPr>
          <p:cNvPr id="75" name="Shape 75" descr="Image result for turquoise"/>
          <p:cNvPicPr preferRelativeResize="0"/>
          <p:nvPr/>
        </p:nvPicPr>
        <p:blipFill rotWithShape="1">
          <a:blip r:embed="rId3">
            <a:alphaModFix/>
          </a:blip>
          <a:srcRect l="50251" t="942" r="20241"/>
          <a:stretch/>
        </p:blipFill>
        <p:spPr>
          <a:xfrm>
            <a:off x="-48170" y="0"/>
            <a:ext cx="96340" cy="6858002"/>
          </a:xfrm>
          <a:prstGeom prst="rect">
            <a:avLst/>
          </a:prstGeom>
          <a:noFill/>
          <a:ln>
            <a:noFill/>
          </a:ln>
        </p:spPr>
      </p:pic>
      <p:pic>
        <p:nvPicPr>
          <p:cNvPr id="5" name="Picture 4">
            <a:extLst>
              <a:ext uri="{FF2B5EF4-FFF2-40B4-BE49-F238E27FC236}">
                <a16:creationId xmlns:a16="http://schemas.microsoft.com/office/drawing/2014/main" id="{42203A06-ADCC-D934-5AE5-6BD6B8B25809}"/>
              </a:ext>
            </a:extLst>
          </p:cNvPr>
          <p:cNvPicPr>
            <a:picLocks noChangeAspect="1"/>
          </p:cNvPicPr>
          <p:nvPr/>
        </p:nvPicPr>
        <p:blipFill>
          <a:blip r:embed="rId4"/>
          <a:stretch>
            <a:fillRect/>
          </a:stretch>
        </p:blipFill>
        <p:spPr>
          <a:xfrm>
            <a:off x="1271063" y="1752600"/>
            <a:ext cx="7516274" cy="3553321"/>
          </a:xfrm>
          <a:prstGeom prst="rect">
            <a:avLst/>
          </a:prstGeom>
        </p:spPr>
      </p:pic>
    </p:spTree>
    <p:extLst>
      <p:ext uri="{BB962C8B-B14F-4D97-AF65-F5344CB8AC3E}">
        <p14:creationId xmlns:p14="http://schemas.microsoft.com/office/powerpoint/2010/main" val="3404437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1295400" y="762000"/>
            <a:ext cx="7315200" cy="715962"/>
          </a:xfrm>
          <a:prstGeom prst="rect">
            <a:avLst/>
          </a:prstGeom>
          <a:noFill/>
          <a:ln>
            <a:noFill/>
          </a:ln>
        </p:spPr>
        <p:txBody>
          <a:bodyPr wrap="square" lIns="91425" tIns="91425" rIns="91425" bIns="91425" anchor="ctr" anchorCtr="0">
            <a:noAutofit/>
          </a:bodyPr>
          <a:lstStyle/>
          <a:p>
            <a:pPr lvl="0" algn="ctr">
              <a:buClr>
                <a:srgbClr val="0099CC"/>
              </a:buClr>
              <a:buSzPct val="25000"/>
            </a:pPr>
            <a:r>
              <a:rPr lang="en-US" sz="3600" b="1" dirty="0">
                <a:solidFill>
                  <a:srgbClr val="0099CC"/>
                </a:solidFill>
                <a:latin typeface="Calibri"/>
                <a:ea typeface="Calibri"/>
                <a:cs typeface="Calibri"/>
                <a:sym typeface="Calibri"/>
              </a:rPr>
              <a:t>Future Endeavors</a:t>
            </a:r>
            <a:endParaRPr lang="en-US" sz="3600" b="1" i="0" u="none" strike="noStrike" cap="none" dirty="0">
              <a:solidFill>
                <a:srgbClr val="0099CC"/>
              </a:solidFill>
              <a:latin typeface="Calibri"/>
              <a:ea typeface="Calibri"/>
              <a:cs typeface="Calibri"/>
              <a:sym typeface="Calibri"/>
            </a:endParaRPr>
          </a:p>
        </p:txBody>
      </p:sp>
      <p:sp>
        <p:nvSpPr>
          <p:cNvPr id="73" name="Shape 73"/>
          <p:cNvSpPr txBox="1">
            <a:spLocks noGrp="1"/>
          </p:cNvSpPr>
          <p:nvPr>
            <p:ph type="body" idx="1"/>
          </p:nvPr>
        </p:nvSpPr>
        <p:spPr>
          <a:xfrm>
            <a:off x="1371600" y="1676400"/>
            <a:ext cx="7315200" cy="4191000"/>
          </a:xfrm>
          <a:prstGeom prst="rect">
            <a:avLst/>
          </a:prstGeom>
          <a:noFill/>
          <a:ln>
            <a:noFill/>
          </a:ln>
        </p:spPr>
        <p:txBody>
          <a:bodyPr wrap="square" lIns="91425" tIns="91425" rIns="91425" bIns="91425" anchor="t" anchorCtr="0">
            <a:noAutofit/>
          </a:bodyPr>
          <a:lstStyle/>
          <a:p>
            <a:pPr marL="603250" lvl="2" indent="0">
              <a:lnSpc>
                <a:spcPct val="90000"/>
              </a:lnSpc>
              <a:spcBef>
                <a:spcPts val="0"/>
              </a:spcBef>
              <a:buNone/>
            </a:pPr>
            <a:endParaRPr lang="en-US" sz="2000" dirty="0"/>
          </a:p>
          <a:p>
            <a:pPr marL="603250" lvl="2" indent="0">
              <a:lnSpc>
                <a:spcPct val="90000"/>
              </a:lnSpc>
              <a:spcBef>
                <a:spcPts val="0"/>
              </a:spcBef>
              <a:buNone/>
            </a:pPr>
            <a:endParaRPr lang="en-US" sz="2000" dirty="0"/>
          </a:p>
          <a:p>
            <a:pPr marL="603250" lvl="2" indent="0">
              <a:lnSpc>
                <a:spcPct val="90000"/>
              </a:lnSpc>
              <a:spcBef>
                <a:spcPts val="0"/>
              </a:spcBef>
              <a:buNone/>
            </a:pPr>
            <a:endParaRPr lang="en-US" sz="2000" dirty="0"/>
          </a:p>
          <a:p>
            <a:pPr marL="946150" lvl="2" indent="-342900">
              <a:lnSpc>
                <a:spcPct val="90000"/>
              </a:lnSpc>
              <a:spcBef>
                <a:spcPts val="0"/>
              </a:spcBef>
            </a:pPr>
            <a:r>
              <a:rPr lang="en-US" sz="2400" dirty="0"/>
              <a:t>Add Probate closing process for BTFA</a:t>
            </a:r>
          </a:p>
          <a:p>
            <a:pPr marL="1403350" lvl="3" indent="-342900">
              <a:lnSpc>
                <a:spcPct val="90000"/>
              </a:lnSpc>
              <a:spcBef>
                <a:spcPts val="0"/>
              </a:spcBef>
            </a:pPr>
            <a:r>
              <a:rPr lang="en-US" sz="2400" dirty="0"/>
              <a:t>Decrease closing time from more than 6 months to 30 days</a:t>
            </a:r>
          </a:p>
          <a:p>
            <a:pPr marL="946150" lvl="2" indent="-342900">
              <a:lnSpc>
                <a:spcPct val="90000"/>
              </a:lnSpc>
              <a:spcBef>
                <a:spcPts val="0"/>
              </a:spcBef>
            </a:pPr>
            <a:r>
              <a:rPr lang="en-US" sz="2400" dirty="0"/>
              <a:t>Develop application to receive probate documents via public facing application.</a:t>
            </a:r>
          </a:p>
          <a:p>
            <a:pPr marL="946150" lvl="2" indent="-342900">
              <a:lnSpc>
                <a:spcPct val="90000"/>
              </a:lnSpc>
              <a:spcBef>
                <a:spcPts val="0"/>
              </a:spcBef>
            </a:pPr>
            <a:r>
              <a:rPr lang="en-US" sz="2400" dirty="0"/>
              <a:t>Partner with Bureau of Trust Administration on a Beneficiary Discovery Project</a:t>
            </a:r>
          </a:p>
          <a:p>
            <a:pPr marL="603250" lvl="2" indent="0">
              <a:lnSpc>
                <a:spcPct val="90000"/>
              </a:lnSpc>
              <a:spcBef>
                <a:spcPts val="0"/>
              </a:spcBef>
              <a:buNone/>
            </a:pPr>
            <a:r>
              <a:rPr lang="en-US" sz="2000" dirty="0"/>
              <a:t>	</a:t>
            </a:r>
          </a:p>
        </p:txBody>
      </p:sp>
      <p:sp>
        <p:nvSpPr>
          <p:cNvPr id="74" name="Shape 74"/>
          <p:cNvSpPr/>
          <p:nvPr/>
        </p:nvSpPr>
        <p:spPr>
          <a:xfrm rot="-5400000">
            <a:off x="-2976934" y="2976937"/>
            <a:ext cx="6858000" cy="904129"/>
          </a:xfrm>
          <a:prstGeom prst="rect">
            <a:avLst/>
          </a:prstGeom>
          <a:gradFill>
            <a:gsLst>
              <a:gs pos="0">
                <a:srgbClr val="056E78"/>
              </a:gs>
              <a:gs pos="50000">
                <a:srgbClr val="089EAE"/>
              </a:gs>
              <a:gs pos="100000">
                <a:srgbClr val="09BED2"/>
              </a:gs>
            </a:gsLst>
            <a:lin ang="8100000" scaled="0"/>
          </a:gradFill>
          <a:ln>
            <a:noFill/>
          </a:ln>
          <a:effectLst>
            <a:outerShdw blurRad="40000" dist="23000" dir="5400000" rotWithShape="0">
              <a:srgbClr val="000000">
                <a:alpha val="34901"/>
              </a:srgbClr>
            </a:outerShdw>
          </a:effectLst>
        </p:spPr>
        <p:txBody>
          <a:bodyPr wrap="square" lIns="91425" tIns="45700" rIns="91425" bIns="45700" anchor="ctr" anchorCtr="0">
            <a:noAutofit/>
          </a:bodyPr>
          <a:lstStyle/>
          <a:p>
            <a:pPr marL="0" marR="0" lvl="0" indent="0" algn="ctr" rtl="0">
              <a:lnSpc>
                <a:spcPct val="100000"/>
              </a:lnSpc>
              <a:spcBef>
                <a:spcPts val="0"/>
              </a:spcBef>
              <a:spcAft>
                <a:spcPts val="0"/>
              </a:spcAft>
              <a:buClr>
                <a:srgbClr val="000000"/>
              </a:buClr>
              <a:buSzPct val="25000"/>
              <a:buFont typeface="Arial"/>
              <a:buNone/>
            </a:pPr>
            <a:endParaRPr sz="1400" b="1" i="0" u="none" strike="noStrike" cap="none">
              <a:solidFill>
                <a:srgbClr val="F2D7B5"/>
              </a:solidFill>
              <a:latin typeface="Arial"/>
              <a:ea typeface="Arial"/>
              <a:cs typeface="Arial"/>
              <a:sym typeface="Arial"/>
            </a:endParaRPr>
          </a:p>
        </p:txBody>
      </p:sp>
      <p:pic>
        <p:nvPicPr>
          <p:cNvPr id="75" name="Shape 75" descr="Image result for turquoise"/>
          <p:cNvPicPr preferRelativeResize="0"/>
          <p:nvPr/>
        </p:nvPicPr>
        <p:blipFill rotWithShape="1">
          <a:blip r:embed="rId3">
            <a:alphaModFix/>
          </a:blip>
          <a:srcRect l="50251" t="942" r="20241"/>
          <a:stretch/>
        </p:blipFill>
        <p:spPr>
          <a:xfrm>
            <a:off x="-48170" y="0"/>
            <a:ext cx="96340" cy="6858002"/>
          </a:xfrm>
          <a:prstGeom prst="rect">
            <a:avLst/>
          </a:prstGeom>
          <a:noFill/>
          <a:ln>
            <a:noFill/>
          </a:ln>
        </p:spPr>
      </p:pic>
    </p:spTree>
    <p:extLst>
      <p:ext uri="{BB962C8B-B14F-4D97-AF65-F5344CB8AC3E}">
        <p14:creationId xmlns:p14="http://schemas.microsoft.com/office/powerpoint/2010/main" val="514101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1295400" y="762000"/>
            <a:ext cx="7315200" cy="715962"/>
          </a:xfrm>
          <a:prstGeom prst="rect">
            <a:avLst/>
          </a:prstGeom>
          <a:noFill/>
          <a:ln>
            <a:noFill/>
          </a:ln>
        </p:spPr>
        <p:txBody>
          <a:bodyPr wrap="square" lIns="91425" tIns="91425" rIns="91425" bIns="91425" anchor="ctr" anchorCtr="0">
            <a:noAutofit/>
          </a:bodyPr>
          <a:lstStyle/>
          <a:p>
            <a:pPr lvl="0" algn="ctr">
              <a:buClr>
                <a:srgbClr val="0099CC"/>
              </a:buClr>
              <a:buSzPct val="25000"/>
            </a:pPr>
            <a:r>
              <a:rPr lang="en-US" sz="3600" b="1" i="0" u="none" strike="noStrike" cap="none" dirty="0">
                <a:solidFill>
                  <a:srgbClr val="0099CC"/>
                </a:solidFill>
                <a:latin typeface="Calibri"/>
                <a:ea typeface="Calibri"/>
                <a:cs typeface="Calibri"/>
                <a:sym typeface="Calibri"/>
              </a:rPr>
              <a:t>Legislative Amendments</a:t>
            </a:r>
          </a:p>
        </p:txBody>
      </p:sp>
      <p:sp>
        <p:nvSpPr>
          <p:cNvPr id="73" name="Shape 73"/>
          <p:cNvSpPr txBox="1">
            <a:spLocks noGrp="1"/>
          </p:cNvSpPr>
          <p:nvPr>
            <p:ph type="body" idx="1"/>
          </p:nvPr>
        </p:nvSpPr>
        <p:spPr>
          <a:xfrm>
            <a:off x="1371600" y="1981200"/>
            <a:ext cx="7315200" cy="3886200"/>
          </a:xfrm>
          <a:prstGeom prst="rect">
            <a:avLst/>
          </a:prstGeom>
          <a:noFill/>
          <a:ln>
            <a:noFill/>
          </a:ln>
        </p:spPr>
        <p:txBody>
          <a:bodyPr wrap="square" lIns="91425" tIns="91425" rIns="91425" bIns="91425" anchor="t" anchorCtr="0">
            <a:noAutofit/>
          </a:bodyPr>
          <a:lstStyle/>
          <a:p>
            <a:pPr marL="946150" lvl="2" indent="-342900">
              <a:lnSpc>
                <a:spcPct val="90000"/>
              </a:lnSpc>
              <a:spcBef>
                <a:spcPts val="0"/>
              </a:spcBef>
            </a:pPr>
            <a:endParaRPr lang="en-US" sz="2000" dirty="0"/>
          </a:p>
          <a:p>
            <a:pPr marL="946150" lvl="2" indent="-342900">
              <a:lnSpc>
                <a:spcPct val="90000"/>
              </a:lnSpc>
              <a:spcBef>
                <a:spcPts val="0"/>
              </a:spcBef>
            </a:pPr>
            <a:r>
              <a:rPr lang="en-US" sz="2000" dirty="0"/>
              <a:t>Co-ownership inheritance – When a decedent has not errors and no tribe has jurisdiction</a:t>
            </a:r>
          </a:p>
          <a:p>
            <a:pPr marL="946150" lvl="2" indent="-342900">
              <a:lnSpc>
                <a:spcPct val="90000"/>
              </a:lnSpc>
              <a:spcBef>
                <a:spcPts val="0"/>
              </a:spcBef>
            </a:pPr>
            <a:r>
              <a:rPr lang="en-US" sz="2000" dirty="0"/>
              <a:t>Possibility of Transfer upon death for cash only estates</a:t>
            </a:r>
          </a:p>
          <a:p>
            <a:pPr marL="946150" lvl="2" indent="-342900">
              <a:lnSpc>
                <a:spcPct val="90000"/>
              </a:lnSpc>
              <a:spcBef>
                <a:spcPts val="0"/>
              </a:spcBef>
            </a:pPr>
            <a:r>
              <a:rPr lang="en-US" sz="2000" dirty="0"/>
              <a:t>Remedy for estates less than $1.00 – 3,000 cases</a:t>
            </a:r>
          </a:p>
          <a:p>
            <a:pPr marL="946150" lvl="2" indent="-342900">
              <a:lnSpc>
                <a:spcPct val="90000"/>
              </a:lnSpc>
              <a:spcBef>
                <a:spcPts val="0"/>
              </a:spcBef>
            </a:pPr>
            <a:endParaRPr lang="en-US" sz="2000" dirty="0"/>
          </a:p>
          <a:p>
            <a:pPr marL="946150" lvl="2" indent="-342900">
              <a:lnSpc>
                <a:spcPct val="90000"/>
              </a:lnSpc>
              <a:spcBef>
                <a:spcPts val="0"/>
              </a:spcBef>
            </a:pPr>
            <a:endParaRPr lang="en-US" sz="2000" dirty="0"/>
          </a:p>
          <a:p>
            <a:pPr marL="342900" lvl="1" indent="-139700">
              <a:lnSpc>
                <a:spcPct val="90000"/>
              </a:lnSpc>
              <a:spcBef>
                <a:spcPts val="0"/>
              </a:spcBef>
              <a:buFont typeface="Arial"/>
              <a:buChar char="•"/>
            </a:pPr>
            <a:endParaRPr lang="en-US" sz="2000" dirty="0"/>
          </a:p>
        </p:txBody>
      </p:sp>
      <p:sp>
        <p:nvSpPr>
          <p:cNvPr id="74" name="Shape 74"/>
          <p:cNvSpPr/>
          <p:nvPr/>
        </p:nvSpPr>
        <p:spPr>
          <a:xfrm rot="-5400000">
            <a:off x="-2976934" y="2976937"/>
            <a:ext cx="6858000" cy="904129"/>
          </a:xfrm>
          <a:prstGeom prst="rect">
            <a:avLst/>
          </a:prstGeom>
          <a:gradFill>
            <a:gsLst>
              <a:gs pos="0">
                <a:srgbClr val="056E78"/>
              </a:gs>
              <a:gs pos="50000">
                <a:srgbClr val="089EAE"/>
              </a:gs>
              <a:gs pos="100000">
                <a:srgbClr val="09BED2"/>
              </a:gs>
            </a:gsLst>
            <a:lin ang="8100000" scaled="0"/>
          </a:gradFill>
          <a:ln>
            <a:noFill/>
          </a:ln>
          <a:effectLst>
            <a:outerShdw blurRad="40000" dist="23000" dir="5400000" rotWithShape="0">
              <a:srgbClr val="000000">
                <a:alpha val="34901"/>
              </a:srgbClr>
            </a:outerShdw>
          </a:effectLst>
        </p:spPr>
        <p:txBody>
          <a:bodyPr wrap="square" lIns="91425" tIns="45700" rIns="91425" bIns="45700" anchor="ctr" anchorCtr="0">
            <a:noAutofit/>
          </a:bodyPr>
          <a:lstStyle/>
          <a:p>
            <a:pPr marL="0" marR="0" lvl="0" indent="0" algn="ctr" rtl="0">
              <a:lnSpc>
                <a:spcPct val="100000"/>
              </a:lnSpc>
              <a:spcBef>
                <a:spcPts val="0"/>
              </a:spcBef>
              <a:spcAft>
                <a:spcPts val="0"/>
              </a:spcAft>
              <a:buClr>
                <a:srgbClr val="000000"/>
              </a:buClr>
              <a:buSzPct val="25000"/>
              <a:buFont typeface="Arial"/>
              <a:buNone/>
            </a:pPr>
            <a:endParaRPr sz="1400" b="1" i="0" u="none" strike="noStrike" cap="none">
              <a:solidFill>
                <a:srgbClr val="F2D7B5"/>
              </a:solidFill>
              <a:latin typeface="Arial"/>
              <a:ea typeface="Arial"/>
              <a:cs typeface="Arial"/>
              <a:sym typeface="Arial"/>
            </a:endParaRPr>
          </a:p>
        </p:txBody>
      </p:sp>
      <p:pic>
        <p:nvPicPr>
          <p:cNvPr id="75" name="Shape 75" descr="Image result for turquoise"/>
          <p:cNvPicPr preferRelativeResize="0"/>
          <p:nvPr/>
        </p:nvPicPr>
        <p:blipFill rotWithShape="1">
          <a:blip r:embed="rId3">
            <a:alphaModFix/>
          </a:blip>
          <a:srcRect l="50251" t="942" r="20241"/>
          <a:stretch/>
        </p:blipFill>
        <p:spPr>
          <a:xfrm>
            <a:off x="-48170" y="0"/>
            <a:ext cx="96340" cy="6858002"/>
          </a:xfrm>
          <a:prstGeom prst="rect">
            <a:avLst/>
          </a:prstGeom>
          <a:noFill/>
          <a:ln>
            <a:noFill/>
          </a:ln>
        </p:spPr>
      </p:pic>
    </p:spTree>
    <p:extLst>
      <p:ext uri="{BB962C8B-B14F-4D97-AF65-F5344CB8AC3E}">
        <p14:creationId xmlns:p14="http://schemas.microsoft.com/office/powerpoint/2010/main" val="575077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p:nvPr/>
        </p:nvSpPr>
        <p:spPr>
          <a:xfrm>
            <a:off x="1143000" y="3352800"/>
            <a:ext cx="7543800" cy="1752600"/>
          </a:xfrm>
          <a:prstGeom prst="rect">
            <a:avLst/>
          </a:prstGeom>
          <a:noFill/>
          <a:ln>
            <a:noFill/>
          </a:ln>
        </p:spPr>
        <p:txBody>
          <a:bodyPr wrap="square" lIns="91425" tIns="45700" rIns="91425" bIns="45700" anchor="t" anchorCtr="0">
            <a:noAutofit/>
          </a:bodyPr>
          <a:lstStyle/>
          <a:p>
            <a:pPr marL="285750" marR="0" lvl="1" indent="-6350" algn="ctr" rtl="0">
              <a:lnSpc>
                <a:spcPct val="100000"/>
              </a:lnSpc>
              <a:spcBef>
                <a:spcPts val="0"/>
              </a:spcBef>
              <a:spcAft>
                <a:spcPts val="0"/>
              </a:spcAft>
              <a:buClr>
                <a:srgbClr val="0099CC"/>
              </a:buClr>
              <a:buSzPct val="25000"/>
              <a:buFont typeface="Arial"/>
              <a:buNone/>
            </a:pPr>
            <a:r>
              <a:rPr lang="en-US" sz="6000" b="1" i="1" u="none" strike="noStrike" cap="none" dirty="0">
                <a:solidFill>
                  <a:srgbClr val="0099CC"/>
                </a:solidFill>
                <a:latin typeface="Arial"/>
                <a:ea typeface="Arial"/>
                <a:cs typeface="Arial"/>
                <a:sym typeface="Arial"/>
              </a:rPr>
              <a:t>Questions??</a:t>
            </a:r>
          </a:p>
        </p:txBody>
      </p:sp>
      <p:sp>
        <p:nvSpPr>
          <p:cNvPr id="231" name="Shape 231"/>
          <p:cNvSpPr txBox="1"/>
          <p:nvPr/>
        </p:nvSpPr>
        <p:spPr>
          <a:xfrm>
            <a:off x="1868235" y="435054"/>
            <a:ext cx="7092299" cy="1207500"/>
          </a:xfrm>
          <a:prstGeom prst="rect">
            <a:avLst/>
          </a:prstGeom>
          <a:noFill/>
          <a:ln>
            <a:noFill/>
          </a:ln>
        </p:spPr>
        <p:txBody>
          <a:bodyPr wrap="square" lIns="91425" tIns="45700" rIns="91425" bIns="45700" anchor="ctr" anchorCtr="0">
            <a:noAutofit/>
          </a:bodyPr>
          <a:lstStyle/>
          <a:p>
            <a:pPr marL="0" marR="0" lvl="1" indent="0" algn="ctr" rtl="0">
              <a:lnSpc>
                <a:spcPct val="100000"/>
              </a:lnSpc>
              <a:spcBef>
                <a:spcPts val="0"/>
              </a:spcBef>
              <a:spcAft>
                <a:spcPts val="0"/>
              </a:spcAft>
              <a:buClr>
                <a:srgbClr val="000000"/>
              </a:buClr>
              <a:buSzPct val="25000"/>
              <a:buFont typeface="Arial"/>
              <a:buNone/>
            </a:pPr>
            <a:endParaRPr sz="3600" b="1" i="0" u="none" strike="noStrike" cap="none">
              <a:solidFill>
                <a:srgbClr val="679B9A"/>
              </a:solidFill>
              <a:latin typeface="Calibri"/>
              <a:ea typeface="Calibri"/>
              <a:cs typeface="Calibri"/>
              <a:sym typeface="Calibri"/>
            </a:endParaRPr>
          </a:p>
        </p:txBody>
      </p:sp>
      <p:pic>
        <p:nvPicPr>
          <p:cNvPr id="232" name="Shape 232" descr="Image result for turquoise"/>
          <p:cNvPicPr preferRelativeResize="0"/>
          <p:nvPr/>
        </p:nvPicPr>
        <p:blipFill rotWithShape="1">
          <a:blip r:embed="rId3">
            <a:alphaModFix/>
          </a:blip>
          <a:srcRect l="50251" t="942" r="20241"/>
          <a:stretch/>
        </p:blipFill>
        <p:spPr>
          <a:xfrm>
            <a:off x="0" y="-7620"/>
            <a:ext cx="1066800" cy="6858000"/>
          </a:xfrm>
          <a:prstGeom prst="rect">
            <a:avLst/>
          </a:prstGeom>
          <a:noFill/>
          <a:ln>
            <a:noFill/>
          </a:ln>
        </p:spPr>
      </p:pic>
    </p:spTree>
  </p:cSld>
  <p:clrMapOvr>
    <a:masterClrMapping/>
  </p:clrMapOvr>
  <p:transition spd="slow">
    <p:fade thruBlk="1"/>
  </p:transition>
</p:sld>
</file>

<file path=ppt/theme/theme1.xml><?xml version="1.0" encoding="utf-8"?>
<a:theme xmlns:a="http://schemas.openxmlformats.org/drawingml/2006/main" name="powerpoint-templat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1221</TotalTime>
  <Words>273</Words>
  <Application>Microsoft Office PowerPoint</Application>
  <PresentationFormat>On-screen Show (4:3)</PresentationFormat>
  <Paragraphs>39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Arial Black</vt:lpstr>
      <vt:lpstr>Arial</vt:lpstr>
      <vt:lpstr>powerpoint-template</vt:lpstr>
      <vt:lpstr>Prepared by the TAAMS Operations Group Bureau of Indian Affairs Office of Trust Services</vt:lpstr>
      <vt:lpstr>Probate Caseload</vt:lpstr>
      <vt:lpstr>Probate Caseload</vt:lpstr>
      <vt:lpstr>Future Endeavors</vt:lpstr>
      <vt:lpstr>Legislative Amendments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General Overview Prepared for the 2017 Alaska Providers Conference</dc:title>
  <dc:creator>RoundFace, Sharlene</dc:creator>
  <cp:lastModifiedBy>Toledo, Charlene R</cp:lastModifiedBy>
  <cp:revision>48</cp:revision>
  <dcterms:modified xsi:type="dcterms:W3CDTF">2024-11-20T15:22:20Z</dcterms:modified>
</cp:coreProperties>
</file>