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theme/theme1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7.xml" ContentType="application/vnd.openxmlformats-officedocument.theme+xml"/>
  <Override PartName="/ppt/slideLayouts/slideLayout90.xml" ContentType="application/vnd.openxmlformats-officedocument.presentationml.slideLayout+xml"/>
  <Override PartName="/ppt/theme/theme1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4" r:id="rId5"/>
    <p:sldMasterId id="2147483692" r:id="rId6"/>
    <p:sldMasterId id="2147483694" r:id="rId7"/>
    <p:sldMasterId id="2147483658" r:id="rId8"/>
    <p:sldMasterId id="2147483653" r:id="rId9"/>
    <p:sldMasterId id="2147483699" r:id="rId10"/>
    <p:sldMasterId id="2147483704" r:id="rId11"/>
    <p:sldMasterId id="2147483711" r:id="rId12"/>
    <p:sldMasterId id="2147483723" r:id="rId13"/>
    <p:sldMasterId id="2147483726" r:id="rId14"/>
    <p:sldMasterId id="2147483733" r:id="rId15"/>
    <p:sldMasterId id="2147483812" r:id="rId16"/>
    <p:sldMasterId id="2147483825" r:id="rId17"/>
    <p:sldMasterId id="2147483842" r:id="rId18"/>
    <p:sldMasterId id="2147483853" r:id="rId19"/>
    <p:sldMasterId id="2147483861" r:id="rId20"/>
    <p:sldMasterId id="2147483874" r:id="rId21"/>
    <p:sldMasterId id="2147483876" r:id="rId22"/>
  </p:sldMasterIdLst>
  <p:notesMasterIdLst>
    <p:notesMasterId r:id="rId33"/>
  </p:notesMasterIdLst>
  <p:handoutMasterIdLst>
    <p:handoutMasterId r:id="rId34"/>
  </p:handoutMasterIdLst>
  <p:sldIdLst>
    <p:sldId id="256" r:id="rId23"/>
    <p:sldId id="2934" r:id="rId24"/>
    <p:sldId id="2853" r:id="rId25"/>
    <p:sldId id="2850" r:id="rId26"/>
    <p:sldId id="300" r:id="rId27"/>
    <p:sldId id="2925" r:id="rId28"/>
    <p:sldId id="2937" r:id="rId29"/>
    <p:sldId id="2956" r:id="rId30"/>
    <p:sldId id="2930" r:id="rId31"/>
    <p:sldId id="29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344"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E"/>
    <a:srgbClr val="0C6992"/>
    <a:srgbClr val="FFFFFF"/>
    <a:srgbClr val="343434"/>
    <a:srgbClr val="0A456F"/>
    <a:srgbClr val="0D5C91"/>
    <a:srgbClr val="0089BA"/>
    <a:srgbClr val="246882"/>
    <a:srgbClr val="FEBE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7457" autoAdjust="0"/>
  </p:normalViewPr>
  <p:slideViewPr>
    <p:cSldViewPr snapToGrid="0" snapToObjects="1">
      <p:cViewPr varScale="1">
        <p:scale>
          <a:sx n="109" d="100"/>
          <a:sy n="109" d="100"/>
        </p:scale>
        <p:origin x="924" y="96"/>
      </p:cViewPr>
      <p:guideLst>
        <p:guide pos="3840"/>
        <p:guide pos="7344"/>
        <p:guide orient="horz" pos="2160"/>
      </p:guideLst>
    </p:cSldViewPr>
  </p:slideViewPr>
  <p:notesTextViewPr>
    <p:cViewPr>
      <p:scale>
        <a:sx n="1" d="1"/>
        <a:sy n="1" d="1"/>
      </p:scale>
      <p:origin x="0" y="0"/>
    </p:cViewPr>
  </p:notesTextViewPr>
  <p:notesViewPr>
    <p:cSldViewPr snapToGrid="0" snapToObjects="1" showGuides="1">
      <p:cViewPr varScale="1">
        <p:scale>
          <a:sx n="66" d="100"/>
          <a:sy n="66" d="100"/>
        </p:scale>
        <p:origin x="333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microsoft.com/office/2016/11/relationships/changesInfo" Target="changesInfos/changesInfo1.xml"/><Relationship Id="rId21" Type="http://schemas.openxmlformats.org/officeDocument/2006/relationships/slideMaster" Target="slideMasters/slideMaster18.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rde, Richard R" userId="13e67a13-3f33-4dfd-ad58-a54e86b6310a" providerId="ADAL" clId="{FAE59CA4-5BFD-4E89-8EB8-C73DE7735348}"/>
    <pc:docChg chg="undo custSel delSld modSld">
      <pc:chgData name="Yarde, Richard R" userId="13e67a13-3f33-4dfd-ad58-a54e86b6310a" providerId="ADAL" clId="{FAE59CA4-5BFD-4E89-8EB8-C73DE7735348}" dt="2024-07-25T19:57:07.640" v="4" actId="47"/>
      <pc:docMkLst>
        <pc:docMk/>
      </pc:docMkLst>
      <pc:sldChg chg="addSp delSp mod">
        <pc:chgData name="Yarde, Richard R" userId="13e67a13-3f33-4dfd-ad58-a54e86b6310a" providerId="ADAL" clId="{FAE59CA4-5BFD-4E89-8EB8-C73DE7735348}" dt="2024-07-25T19:53:48.567" v="3" actId="478"/>
        <pc:sldMkLst>
          <pc:docMk/>
          <pc:sldMk cId="2965805120" sldId="2853"/>
        </pc:sldMkLst>
        <pc:grpChg chg="add del">
          <ac:chgData name="Yarde, Richard R" userId="13e67a13-3f33-4dfd-ad58-a54e86b6310a" providerId="ADAL" clId="{FAE59CA4-5BFD-4E89-8EB8-C73DE7735348}" dt="2024-07-25T19:53:48.567" v="3" actId="478"/>
          <ac:grpSpMkLst>
            <pc:docMk/>
            <pc:sldMk cId="2965805120" sldId="2853"/>
            <ac:grpSpMk id="16" creationId="{970CF010-01C1-28A1-DC21-B32B9E946D66}"/>
          </ac:grpSpMkLst>
        </pc:grpChg>
      </pc:sldChg>
      <pc:sldChg chg="del">
        <pc:chgData name="Yarde, Richard R" userId="13e67a13-3f33-4dfd-ad58-a54e86b6310a" providerId="ADAL" clId="{FAE59CA4-5BFD-4E89-8EB8-C73DE7735348}" dt="2024-07-25T19:57:07.640" v="4" actId="47"/>
        <pc:sldMkLst>
          <pc:docMk/>
          <pc:sldMk cId="4234392332" sldId="2927"/>
        </pc:sldMkLst>
      </pc:sldChg>
      <pc:sldChg chg="del">
        <pc:chgData name="Yarde, Richard R" userId="13e67a13-3f33-4dfd-ad58-a54e86b6310a" providerId="ADAL" clId="{FAE59CA4-5BFD-4E89-8EB8-C73DE7735348}" dt="2024-07-25T19:52:40.332" v="0" actId="47"/>
        <pc:sldMkLst>
          <pc:docMk/>
          <pc:sldMk cId="3509585889" sldId="2928"/>
        </pc:sldMkLst>
      </pc:sldChg>
      <pc:sldChg chg="del">
        <pc:chgData name="Yarde, Richard R" userId="13e67a13-3f33-4dfd-ad58-a54e86b6310a" providerId="ADAL" clId="{FAE59CA4-5BFD-4E89-8EB8-C73DE7735348}" dt="2024-07-25T19:53:30.637" v="1" actId="47"/>
        <pc:sldMkLst>
          <pc:docMk/>
          <pc:sldMk cId="4279009715" sldId="2935"/>
        </pc:sldMkLst>
      </pc:sldChg>
      <pc:sldMasterChg chg="delSldLayout">
        <pc:chgData name="Yarde, Richard R" userId="13e67a13-3f33-4dfd-ad58-a54e86b6310a" providerId="ADAL" clId="{FAE59CA4-5BFD-4E89-8EB8-C73DE7735348}" dt="2024-07-25T19:53:30.637" v="1" actId="47"/>
        <pc:sldMasterMkLst>
          <pc:docMk/>
          <pc:sldMasterMk cId="2783444202" sldId="2147483825"/>
        </pc:sldMasterMkLst>
        <pc:sldLayoutChg chg="del">
          <pc:chgData name="Yarde, Richard R" userId="13e67a13-3f33-4dfd-ad58-a54e86b6310a" providerId="ADAL" clId="{FAE59CA4-5BFD-4E89-8EB8-C73DE7735348}" dt="2024-07-25T19:53:30.637" v="1" actId="47"/>
          <pc:sldLayoutMkLst>
            <pc:docMk/>
            <pc:sldMasterMk cId="2783444202" sldId="2147483825"/>
            <pc:sldLayoutMk cId="1082865893" sldId="2147483829"/>
          </pc:sldLayoutMkLst>
        </pc:sldLayoutChg>
      </pc:sldMasterChg>
    </pc:docChg>
  </pc:docChgLst>
  <pc:docChgLst>
    <pc:chgData name="Hunter, DeeDee (Dorothy)" userId="67ebe8c1-ad3d-4abb-b170-3cc293f43d5b" providerId="ADAL" clId="{4779D7CF-A9F9-4AE4-8FB2-150B666E88A1}"/>
    <pc:docChg chg="undo custSel addSld delSld modSld sldOrd delMainMaster modMainMaster">
      <pc:chgData name="Hunter, DeeDee (Dorothy)" userId="67ebe8c1-ad3d-4abb-b170-3cc293f43d5b" providerId="ADAL" clId="{4779D7CF-A9F9-4AE4-8FB2-150B666E88A1}" dt="2024-07-19T14:02:58.047" v="578" actId="47"/>
      <pc:docMkLst>
        <pc:docMk/>
      </pc:docMkLst>
      <pc:sldChg chg="modSp mod">
        <pc:chgData name="Hunter, DeeDee (Dorothy)" userId="67ebe8c1-ad3d-4abb-b170-3cc293f43d5b" providerId="ADAL" clId="{4779D7CF-A9F9-4AE4-8FB2-150B666E88A1}" dt="2024-07-18T13:42:06.655" v="254" actId="2711"/>
        <pc:sldMkLst>
          <pc:docMk/>
          <pc:sldMk cId="2992865938" sldId="256"/>
        </pc:sldMkLst>
        <pc:spChg chg="mod">
          <ac:chgData name="Hunter, DeeDee (Dorothy)" userId="67ebe8c1-ad3d-4abb-b170-3cc293f43d5b" providerId="ADAL" clId="{4779D7CF-A9F9-4AE4-8FB2-150B666E88A1}" dt="2024-07-18T13:42:06.655" v="254" actId="2711"/>
          <ac:spMkLst>
            <pc:docMk/>
            <pc:sldMk cId="2992865938" sldId="256"/>
            <ac:spMk id="2" creationId="{7AE34C98-6886-4C1B-AB4B-7F608884FBBC}"/>
          </ac:spMkLst>
        </pc:spChg>
        <pc:spChg chg="mod">
          <ac:chgData name="Hunter, DeeDee (Dorothy)" userId="67ebe8c1-ad3d-4abb-b170-3cc293f43d5b" providerId="ADAL" clId="{4779D7CF-A9F9-4AE4-8FB2-150B666E88A1}" dt="2024-07-18T13:41:03.312" v="252" actId="255"/>
          <ac:spMkLst>
            <pc:docMk/>
            <pc:sldMk cId="2992865938" sldId="256"/>
            <ac:spMk id="5" creationId="{A34AA62C-25EE-DDA9-0764-8B9930197956}"/>
          </ac:spMkLst>
        </pc:spChg>
        <pc:spChg chg="mod">
          <ac:chgData name="Hunter, DeeDee (Dorothy)" userId="67ebe8c1-ad3d-4abb-b170-3cc293f43d5b" providerId="ADAL" clId="{4779D7CF-A9F9-4AE4-8FB2-150B666E88A1}" dt="2024-07-18T13:27:07.502" v="234" actId="20577"/>
          <ac:spMkLst>
            <pc:docMk/>
            <pc:sldMk cId="2992865938" sldId="256"/>
            <ac:spMk id="6" creationId="{C9D76F2B-6F68-17A4-1331-84495B46338D}"/>
          </ac:spMkLst>
        </pc:spChg>
      </pc:sldChg>
      <pc:sldChg chg="addSp delSp modSp mod ord modClrScheme chgLayout">
        <pc:chgData name="Hunter, DeeDee (Dorothy)" userId="67ebe8c1-ad3d-4abb-b170-3cc293f43d5b" providerId="ADAL" clId="{4779D7CF-A9F9-4AE4-8FB2-150B666E88A1}" dt="2024-07-19T13:55:39.963" v="558" actId="1036"/>
        <pc:sldMkLst>
          <pc:docMk/>
          <pc:sldMk cId="2565618569" sldId="300"/>
        </pc:sldMkLst>
        <pc:spChg chg="mod ord">
          <ac:chgData name="Hunter, DeeDee (Dorothy)" userId="67ebe8c1-ad3d-4abb-b170-3cc293f43d5b" providerId="ADAL" clId="{4779D7CF-A9F9-4AE4-8FB2-150B666E88A1}" dt="2024-07-19T13:55:39.963" v="558" actId="1036"/>
          <ac:spMkLst>
            <pc:docMk/>
            <pc:sldMk cId="2565618569" sldId="300"/>
            <ac:spMk id="2" creationId="{00000000-0000-0000-0000-000000000000}"/>
          </ac:spMkLst>
        </pc:spChg>
        <pc:spChg chg="del mod">
          <ac:chgData name="Hunter, DeeDee (Dorothy)" userId="67ebe8c1-ad3d-4abb-b170-3cc293f43d5b" providerId="ADAL" clId="{4779D7CF-A9F9-4AE4-8FB2-150B666E88A1}" dt="2024-07-18T13:46:36.756" v="285" actId="478"/>
          <ac:spMkLst>
            <pc:docMk/>
            <pc:sldMk cId="2565618569" sldId="300"/>
            <ac:spMk id="3" creationId="{00000000-0000-0000-0000-000000000000}"/>
          </ac:spMkLst>
        </pc:spChg>
        <pc:spChg chg="mod">
          <ac:chgData name="Hunter, DeeDee (Dorothy)" userId="67ebe8c1-ad3d-4abb-b170-3cc293f43d5b" providerId="ADAL" clId="{4779D7CF-A9F9-4AE4-8FB2-150B666E88A1}" dt="2024-07-18T13:53:34.592" v="340" actId="1037"/>
          <ac:spMkLst>
            <pc:docMk/>
            <pc:sldMk cId="2565618569" sldId="300"/>
            <ac:spMk id="8" creationId="{00000000-0000-0000-0000-000000000000}"/>
          </ac:spMkLst>
        </pc:spChg>
        <pc:spChg chg="mod">
          <ac:chgData name="Hunter, DeeDee (Dorothy)" userId="67ebe8c1-ad3d-4abb-b170-3cc293f43d5b" providerId="ADAL" clId="{4779D7CF-A9F9-4AE4-8FB2-150B666E88A1}" dt="2024-07-18T13:53:39.956" v="351" actId="1037"/>
          <ac:spMkLst>
            <pc:docMk/>
            <pc:sldMk cId="2565618569" sldId="300"/>
            <ac:spMk id="9" creationId="{00000000-0000-0000-0000-000000000000}"/>
          </ac:spMkLst>
        </pc:spChg>
        <pc:spChg chg="mod">
          <ac:chgData name="Hunter, DeeDee (Dorothy)" userId="67ebe8c1-ad3d-4abb-b170-3cc293f43d5b" providerId="ADAL" clId="{4779D7CF-A9F9-4AE4-8FB2-150B666E88A1}" dt="2024-07-18T13:53:45.492" v="363" actId="1038"/>
          <ac:spMkLst>
            <pc:docMk/>
            <pc:sldMk cId="2565618569" sldId="300"/>
            <ac:spMk id="10" creationId="{00000000-0000-0000-0000-000000000000}"/>
          </ac:spMkLst>
        </pc:spChg>
        <pc:spChg chg="mod">
          <ac:chgData name="Hunter, DeeDee (Dorothy)" userId="67ebe8c1-ad3d-4abb-b170-3cc293f43d5b" providerId="ADAL" clId="{4779D7CF-A9F9-4AE4-8FB2-150B666E88A1}" dt="2024-07-18T13:53:50.259" v="371" actId="1037"/>
          <ac:spMkLst>
            <pc:docMk/>
            <pc:sldMk cId="2565618569" sldId="300"/>
            <ac:spMk id="11" creationId="{00000000-0000-0000-0000-000000000000}"/>
          </ac:spMkLst>
        </pc:spChg>
        <pc:spChg chg="add mod">
          <ac:chgData name="Hunter, DeeDee (Dorothy)" userId="67ebe8c1-ad3d-4abb-b170-3cc293f43d5b" providerId="ADAL" clId="{4779D7CF-A9F9-4AE4-8FB2-150B666E88A1}" dt="2024-07-18T13:54:08.450" v="373" actId="1076"/>
          <ac:spMkLst>
            <pc:docMk/>
            <pc:sldMk cId="2565618569" sldId="300"/>
            <ac:spMk id="16" creationId="{4E7971B9-697E-5179-1772-CA6982FB98DA}"/>
          </ac:spMkLst>
        </pc:spChg>
        <pc:grpChg chg="mod">
          <ac:chgData name="Hunter, DeeDee (Dorothy)" userId="67ebe8c1-ad3d-4abb-b170-3cc293f43d5b" providerId="ADAL" clId="{4779D7CF-A9F9-4AE4-8FB2-150B666E88A1}" dt="2024-07-18T13:53:59.642" v="372" actId="1076"/>
          <ac:grpSpMkLst>
            <pc:docMk/>
            <pc:sldMk cId="2565618569" sldId="300"/>
            <ac:grpSpMk id="17" creationId="{4CA8C7C2-9ECB-9C54-0F0D-C46681A88302}"/>
          </ac:grpSpMkLst>
        </pc:grpChg>
      </pc:sldChg>
      <pc:sldChg chg="del">
        <pc:chgData name="Hunter, DeeDee (Dorothy)" userId="67ebe8c1-ad3d-4abb-b170-3cc293f43d5b" providerId="ADAL" clId="{4779D7CF-A9F9-4AE4-8FB2-150B666E88A1}" dt="2024-07-18T13:19:46.740" v="10" actId="47"/>
        <pc:sldMkLst>
          <pc:docMk/>
          <pc:sldMk cId="2758335382" sldId="1086"/>
        </pc:sldMkLst>
      </pc:sldChg>
      <pc:sldChg chg="del">
        <pc:chgData name="Hunter, DeeDee (Dorothy)" userId="67ebe8c1-ad3d-4abb-b170-3cc293f43d5b" providerId="ADAL" clId="{4779D7CF-A9F9-4AE4-8FB2-150B666E88A1}" dt="2024-07-19T13:49:17.152" v="503" actId="47"/>
        <pc:sldMkLst>
          <pc:docMk/>
          <pc:sldMk cId="2485419982" sldId="2002"/>
        </pc:sldMkLst>
      </pc:sldChg>
      <pc:sldChg chg="del">
        <pc:chgData name="Hunter, DeeDee (Dorothy)" userId="67ebe8c1-ad3d-4abb-b170-3cc293f43d5b" providerId="ADAL" clId="{4779D7CF-A9F9-4AE4-8FB2-150B666E88A1}" dt="2024-07-19T13:55:28.354" v="549" actId="47"/>
        <pc:sldMkLst>
          <pc:docMk/>
          <pc:sldMk cId="365028517" sldId="2083"/>
        </pc:sldMkLst>
      </pc:sldChg>
      <pc:sldChg chg="del">
        <pc:chgData name="Hunter, DeeDee (Dorothy)" userId="67ebe8c1-ad3d-4abb-b170-3cc293f43d5b" providerId="ADAL" clId="{4779D7CF-A9F9-4AE4-8FB2-150B666E88A1}" dt="2024-07-18T13:17:58.105" v="5" actId="47"/>
        <pc:sldMkLst>
          <pc:docMk/>
          <pc:sldMk cId="1017499547" sldId="2114"/>
        </pc:sldMkLst>
      </pc:sldChg>
      <pc:sldChg chg="del">
        <pc:chgData name="Hunter, DeeDee (Dorothy)" userId="67ebe8c1-ad3d-4abb-b170-3cc293f43d5b" providerId="ADAL" clId="{4779D7CF-A9F9-4AE4-8FB2-150B666E88A1}" dt="2024-07-18T13:58:33.929" v="387" actId="47"/>
        <pc:sldMkLst>
          <pc:docMk/>
          <pc:sldMk cId="1819843062" sldId="2178"/>
        </pc:sldMkLst>
      </pc:sldChg>
      <pc:sldChg chg="del">
        <pc:chgData name="Hunter, DeeDee (Dorothy)" userId="67ebe8c1-ad3d-4abb-b170-3cc293f43d5b" providerId="ADAL" clId="{4779D7CF-A9F9-4AE4-8FB2-150B666E88A1}" dt="2024-07-18T13:58:36.201" v="388" actId="47"/>
        <pc:sldMkLst>
          <pc:docMk/>
          <pc:sldMk cId="3955655210" sldId="2179"/>
        </pc:sldMkLst>
      </pc:sldChg>
      <pc:sldChg chg="del">
        <pc:chgData name="Hunter, DeeDee (Dorothy)" userId="67ebe8c1-ad3d-4abb-b170-3cc293f43d5b" providerId="ADAL" clId="{4779D7CF-A9F9-4AE4-8FB2-150B666E88A1}" dt="2024-07-18T13:15:48.527" v="0" actId="47"/>
        <pc:sldMkLst>
          <pc:docMk/>
          <pc:sldMk cId="1087795267" sldId="2829"/>
        </pc:sldMkLst>
      </pc:sldChg>
      <pc:sldChg chg="del">
        <pc:chgData name="Hunter, DeeDee (Dorothy)" userId="67ebe8c1-ad3d-4abb-b170-3cc293f43d5b" providerId="ADAL" clId="{4779D7CF-A9F9-4AE4-8FB2-150B666E88A1}" dt="2024-07-18T13:22:01.670" v="15" actId="2696"/>
        <pc:sldMkLst>
          <pc:docMk/>
          <pc:sldMk cId="2338131162" sldId="2832"/>
        </pc:sldMkLst>
      </pc:sldChg>
      <pc:sldChg chg="modSp mod">
        <pc:chgData name="Hunter, DeeDee (Dorothy)" userId="67ebe8c1-ad3d-4abb-b170-3cc293f43d5b" providerId="ADAL" clId="{4779D7CF-A9F9-4AE4-8FB2-150B666E88A1}" dt="2024-07-19T13:46:19.855" v="502" actId="20577"/>
        <pc:sldMkLst>
          <pc:docMk/>
          <pc:sldMk cId="2965805120" sldId="2853"/>
        </pc:sldMkLst>
        <pc:spChg chg="mod">
          <ac:chgData name="Hunter, DeeDee (Dorothy)" userId="67ebe8c1-ad3d-4abb-b170-3cc293f43d5b" providerId="ADAL" clId="{4779D7CF-A9F9-4AE4-8FB2-150B666E88A1}" dt="2024-07-19T13:46:19.855" v="502" actId="20577"/>
          <ac:spMkLst>
            <pc:docMk/>
            <pc:sldMk cId="2965805120" sldId="2853"/>
            <ac:spMk id="6" creationId="{63D83451-A27D-B593-3D87-8C8757A6689E}"/>
          </ac:spMkLst>
        </pc:spChg>
      </pc:sldChg>
      <pc:sldChg chg="del">
        <pc:chgData name="Hunter, DeeDee (Dorothy)" userId="67ebe8c1-ad3d-4abb-b170-3cc293f43d5b" providerId="ADAL" clId="{4779D7CF-A9F9-4AE4-8FB2-150B666E88A1}" dt="2024-07-18T13:21:43.080" v="14" actId="47"/>
        <pc:sldMkLst>
          <pc:docMk/>
          <pc:sldMk cId="1973470743" sldId="2920"/>
        </pc:sldMkLst>
      </pc:sldChg>
      <pc:sldChg chg="del">
        <pc:chgData name="Hunter, DeeDee (Dorothy)" userId="67ebe8c1-ad3d-4abb-b170-3cc293f43d5b" providerId="ADAL" clId="{4779D7CF-A9F9-4AE4-8FB2-150B666E88A1}" dt="2024-07-18T13:15:49.900" v="1" actId="47"/>
        <pc:sldMkLst>
          <pc:docMk/>
          <pc:sldMk cId="1563541049" sldId="2924"/>
        </pc:sldMkLst>
      </pc:sldChg>
      <pc:sldChg chg="ord">
        <pc:chgData name="Hunter, DeeDee (Dorothy)" userId="67ebe8c1-ad3d-4abb-b170-3cc293f43d5b" providerId="ADAL" clId="{4779D7CF-A9F9-4AE4-8FB2-150B666E88A1}" dt="2024-07-19T14:00:17.851" v="569"/>
        <pc:sldMkLst>
          <pc:docMk/>
          <pc:sldMk cId="1862930573" sldId="2925"/>
        </pc:sldMkLst>
      </pc:sldChg>
      <pc:sldChg chg="del">
        <pc:chgData name="Hunter, DeeDee (Dorothy)" userId="67ebe8c1-ad3d-4abb-b170-3cc293f43d5b" providerId="ADAL" clId="{4779D7CF-A9F9-4AE4-8FB2-150B666E88A1}" dt="2024-07-18T13:19:02.360" v="9" actId="47"/>
        <pc:sldMkLst>
          <pc:docMk/>
          <pc:sldMk cId="3838191163" sldId="2927"/>
        </pc:sldMkLst>
      </pc:sldChg>
      <pc:sldChg chg="addSp delSp modSp mod modClrScheme chgLayout">
        <pc:chgData name="Hunter, DeeDee (Dorothy)" userId="67ebe8c1-ad3d-4abb-b170-3cc293f43d5b" providerId="ADAL" clId="{4779D7CF-A9F9-4AE4-8FB2-150B666E88A1}" dt="2024-07-19T13:56:29.984" v="562" actId="1076"/>
        <pc:sldMkLst>
          <pc:docMk/>
          <pc:sldMk cId="4234392332" sldId="2927"/>
        </pc:sldMkLst>
        <pc:spChg chg="mod ord">
          <ac:chgData name="Hunter, DeeDee (Dorothy)" userId="67ebe8c1-ad3d-4abb-b170-3cc293f43d5b" providerId="ADAL" clId="{4779D7CF-A9F9-4AE4-8FB2-150B666E88A1}" dt="2024-07-19T13:54:57.982" v="548" actId="1038"/>
          <ac:spMkLst>
            <pc:docMk/>
            <pc:sldMk cId="4234392332" sldId="2927"/>
            <ac:spMk id="2" creationId="{00000000-0000-0000-0000-000000000000}"/>
          </ac:spMkLst>
        </pc:spChg>
        <pc:spChg chg="del mod">
          <ac:chgData name="Hunter, DeeDee (Dorothy)" userId="67ebe8c1-ad3d-4abb-b170-3cc293f43d5b" providerId="ADAL" clId="{4779D7CF-A9F9-4AE4-8FB2-150B666E88A1}" dt="2024-07-19T13:54:43.682" v="513" actId="478"/>
          <ac:spMkLst>
            <pc:docMk/>
            <pc:sldMk cId="4234392332" sldId="2927"/>
            <ac:spMk id="16" creationId="{0E4F03F6-1EE1-00C6-5B8F-620975BAF13E}"/>
          </ac:spMkLst>
        </pc:spChg>
        <pc:grpChg chg="del">
          <ac:chgData name="Hunter, DeeDee (Dorothy)" userId="67ebe8c1-ad3d-4abb-b170-3cc293f43d5b" providerId="ADAL" clId="{4779D7CF-A9F9-4AE4-8FB2-150B666E88A1}" dt="2024-07-19T13:56:22.179" v="561" actId="478"/>
          <ac:grpSpMkLst>
            <pc:docMk/>
            <pc:sldMk cId="4234392332" sldId="2927"/>
            <ac:grpSpMk id="4" creationId="{747E0F30-4843-3DBE-7C68-C47567150CB2}"/>
          </ac:grpSpMkLst>
        </pc:grpChg>
        <pc:picChg chg="add mod">
          <ac:chgData name="Hunter, DeeDee (Dorothy)" userId="67ebe8c1-ad3d-4abb-b170-3cc293f43d5b" providerId="ADAL" clId="{4779D7CF-A9F9-4AE4-8FB2-150B666E88A1}" dt="2024-07-19T13:56:29.984" v="562" actId="1076"/>
          <ac:picMkLst>
            <pc:docMk/>
            <pc:sldMk cId="4234392332" sldId="2927"/>
            <ac:picMk id="5" creationId="{6A60CA37-5F34-DA14-9129-4CFA16E07B8A}"/>
          </ac:picMkLst>
        </pc:picChg>
        <pc:picChg chg="del mod">
          <ac:chgData name="Hunter, DeeDee (Dorothy)" userId="67ebe8c1-ad3d-4abb-b170-3cc293f43d5b" providerId="ADAL" clId="{4779D7CF-A9F9-4AE4-8FB2-150B666E88A1}" dt="2024-07-19T13:54:47.534" v="515" actId="478"/>
          <ac:picMkLst>
            <pc:docMk/>
            <pc:sldMk cId="4234392332" sldId="2927"/>
            <ac:picMk id="17" creationId="{D96A972A-80F5-B893-CE6A-F73CF3BA4A4A}"/>
          </ac:picMkLst>
        </pc:picChg>
        <pc:picChg chg="del">
          <ac:chgData name="Hunter, DeeDee (Dorothy)" userId="67ebe8c1-ad3d-4abb-b170-3cc293f43d5b" providerId="ADAL" clId="{4779D7CF-A9F9-4AE4-8FB2-150B666E88A1}" dt="2024-07-19T13:54:48.963" v="516" actId="478"/>
          <ac:picMkLst>
            <pc:docMk/>
            <pc:sldMk cId="4234392332" sldId="2927"/>
            <ac:picMk id="18" creationId="{83DF2F38-BE1D-9E46-C12C-F04DD75465AC}"/>
          </ac:picMkLst>
        </pc:picChg>
      </pc:sldChg>
      <pc:sldChg chg="ord">
        <pc:chgData name="Hunter, DeeDee (Dorothy)" userId="67ebe8c1-ad3d-4abb-b170-3cc293f43d5b" providerId="ADAL" clId="{4779D7CF-A9F9-4AE4-8FB2-150B666E88A1}" dt="2024-07-19T14:00:52.762" v="575"/>
        <pc:sldMkLst>
          <pc:docMk/>
          <pc:sldMk cId="615707523" sldId="2930"/>
        </pc:sldMkLst>
      </pc:sldChg>
      <pc:sldChg chg="del">
        <pc:chgData name="Hunter, DeeDee (Dorothy)" userId="67ebe8c1-ad3d-4abb-b170-3cc293f43d5b" providerId="ADAL" clId="{4779D7CF-A9F9-4AE4-8FB2-150B666E88A1}" dt="2024-07-18T13:20:42.399" v="13" actId="47"/>
        <pc:sldMkLst>
          <pc:docMk/>
          <pc:sldMk cId="3558446185" sldId="2930"/>
        </pc:sldMkLst>
      </pc:sldChg>
      <pc:sldChg chg="del">
        <pc:chgData name="Hunter, DeeDee (Dorothy)" userId="67ebe8c1-ad3d-4abb-b170-3cc293f43d5b" providerId="ADAL" clId="{4779D7CF-A9F9-4AE4-8FB2-150B666E88A1}" dt="2024-07-18T13:18:38.740" v="8" actId="47"/>
        <pc:sldMkLst>
          <pc:docMk/>
          <pc:sldMk cId="1665447419" sldId="2931"/>
        </pc:sldMkLst>
      </pc:sldChg>
      <pc:sldChg chg="del">
        <pc:chgData name="Hunter, DeeDee (Dorothy)" userId="67ebe8c1-ad3d-4abb-b170-3cc293f43d5b" providerId="ADAL" clId="{4779D7CF-A9F9-4AE4-8FB2-150B666E88A1}" dt="2024-07-18T13:20:16.710" v="11" actId="47"/>
        <pc:sldMkLst>
          <pc:docMk/>
          <pc:sldMk cId="2243067077" sldId="2932"/>
        </pc:sldMkLst>
      </pc:sldChg>
      <pc:sldChg chg="modSp del mod">
        <pc:chgData name="Hunter, DeeDee (Dorothy)" userId="67ebe8c1-ad3d-4abb-b170-3cc293f43d5b" providerId="ADAL" clId="{4779D7CF-A9F9-4AE4-8FB2-150B666E88A1}" dt="2024-07-19T13:53:07.330" v="509" actId="47"/>
        <pc:sldMkLst>
          <pc:docMk/>
          <pc:sldMk cId="4171785959" sldId="2933"/>
        </pc:sldMkLst>
        <pc:spChg chg="mod">
          <ac:chgData name="Hunter, DeeDee (Dorothy)" userId="67ebe8c1-ad3d-4abb-b170-3cc293f43d5b" providerId="ADAL" clId="{4779D7CF-A9F9-4AE4-8FB2-150B666E88A1}" dt="2024-07-18T14:01:20.202" v="468" actId="20577"/>
          <ac:spMkLst>
            <pc:docMk/>
            <pc:sldMk cId="4171785959" sldId="2933"/>
            <ac:spMk id="2" creationId="{EB7D7236-1295-186D-5295-4FD95E54E8B3}"/>
          </ac:spMkLst>
        </pc:spChg>
      </pc:sldChg>
      <pc:sldChg chg="modSp mod">
        <pc:chgData name="Hunter, DeeDee (Dorothy)" userId="67ebe8c1-ad3d-4abb-b170-3cc293f43d5b" providerId="ADAL" clId="{4779D7CF-A9F9-4AE4-8FB2-150B666E88A1}" dt="2024-07-18T14:02:06.142" v="469" actId="1076"/>
        <pc:sldMkLst>
          <pc:docMk/>
          <pc:sldMk cId="306873557" sldId="2934"/>
        </pc:sldMkLst>
        <pc:spChg chg="mod">
          <ac:chgData name="Hunter, DeeDee (Dorothy)" userId="67ebe8c1-ad3d-4abb-b170-3cc293f43d5b" providerId="ADAL" clId="{4779D7CF-A9F9-4AE4-8FB2-150B666E88A1}" dt="2024-07-18T14:02:06.142" v="469" actId="1076"/>
          <ac:spMkLst>
            <pc:docMk/>
            <pc:sldMk cId="306873557" sldId="2934"/>
            <ac:spMk id="4" creationId="{782F7893-3752-1B4D-8230-DEC60E530ADE}"/>
          </ac:spMkLst>
        </pc:spChg>
      </pc:sldChg>
      <pc:sldChg chg="modSp add del mod setBg">
        <pc:chgData name="Hunter, DeeDee (Dorothy)" userId="67ebe8c1-ad3d-4abb-b170-3cc293f43d5b" providerId="ADAL" clId="{4779D7CF-A9F9-4AE4-8FB2-150B666E88A1}" dt="2024-07-18T13:48:25.625" v="311" actId="2696"/>
        <pc:sldMkLst>
          <pc:docMk/>
          <pc:sldMk cId="1866924905" sldId="2936"/>
        </pc:sldMkLst>
        <pc:spChg chg="mod">
          <ac:chgData name="Hunter, DeeDee (Dorothy)" userId="67ebe8c1-ad3d-4abb-b170-3cc293f43d5b" providerId="ADAL" clId="{4779D7CF-A9F9-4AE4-8FB2-150B666E88A1}" dt="2024-07-18T13:17:11.750" v="4" actId="207"/>
          <ac:spMkLst>
            <pc:docMk/>
            <pc:sldMk cId="1866924905" sldId="2936"/>
            <ac:spMk id="3" creationId="{00000000-0000-0000-0000-000000000000}"/>
          </ac:spMkLst>
        </pc:spChg>
      </pc:sldChg>
      <pc:sldChg chg="delSp modSp mod">
        <pc:chgData name="Hunter, DeeDee (Dorothy)" userId="67ebe8c1-ad3d-4abb-b170-3cc293f43d5b" providerId="ADAL" clId="{4779D7CF-A9F9-4AE4-8FB2-150B666E88A1}" dt="2024-07-18T13:18:13.933" v="7" actId="1076"/>
        <pc:sldMkLst>
          <pc:docMk/>
          <pc:sldMk cId="2411706645" sldId="2937"/>
        </pc:sldMkLst>
        <pc:grpChg chg="del">
          <ac:chgData name="Hunter, DeeDee (Dorothy)" userId="67ebe8c1-ad3d-4abb-b170-3cc293f43d5b" providerId="ADAL" clId="{4779D7CF-A9F9-4AE4-8FB2-150B666E88A1}" dt="2024-07-18T13:18:07.588" v="6" actId="478"/>
          <ac:grpSpMkLst>
            <pc:docMk/>
            <pc:sldMk cId="2411706645" sldId="2937"/>
            <ac:grpSpMk id="9" creationId="{11A7CF7D-D8CD-49AF-D1A2-B7BCF46FECA0}"/>
          </ac:grpSpMkLst>
        </pc:grpChg>
        <pc:picChg chg="mod">
          <ac:chgData name="Hunter, DeeDee (Dorothy)" userId="67ebe8c1-ad3d-4abb-b170-3cc293f43d5b" providerId="ADAL" clId="{4779D7CF-A9F9-4AE4-8FB2-150B666E88A1}" dt="2024-07-18T13:18:13.933" v="7" actId="1076"/>
          <ac:picMkLst>
            <pc:docMk/>
            <pc:sldMk cId="2411706645" sldId="2937"/>
            <ac:picMk id="7" creationId="{FC3CD817-2DD7-52F3-9B49-EFA85D4992B0}"/>
          </ac:picMkLst>
        </pc:picChg>
      </pc:sldChg>
      <pc:sldChg chg="del mod modClrScheme chgLayout">
        <pc:chgData name="Hunter, DeeDee (Dorothy)" userId="67ebe8c1-ad3d-4abb-b170-3cc293f43d5b" providerId="ADAL" clId="{4779D7CF-A9F9-4AE4-8FB2-150B666E88A1}" dt="2024-07-19T13:49:24.472" v="505" actId="47"/>
        <pc:sldMkLst>
          <pc:docMk/>
          <pc:sldMk cId="2746637352" sldId="2955"/>
        </pc:sldMkLst>
      </pc:sldChg>
      <pc:sldChg chg="addSp delSp modSp add del mod modClrScheme chgLayout modNotesTx">
        <pc:chgData name="Hunter, DeeDee (Dorothy)" userId="67ebe8c1-ad3d-4abb-b170-3cc293f43d5b" providerId="ADAL" clId="{4779D7CF-A9F9-4AE4-8FB2-150B666E88A1}" dt="2024-07-19T14:02:58.047" v="578" actId="47"/>
        <pc:sldMkLst>
          <pc:docMk/>
          <pc:sldMk cId="2462992472" sldId="2957"/>
        </pc:sldMkLst>
        <pc:spChg chg="mod">
          <ac:chgData name="Hunter, DeeDee (Dorothy)" userId="67ebe8c1-ad3d-4abb-b170-3cc293f43d5b" providerId="ADAL" clId="{4779D7CF-A9F9-4AE4-8FB2-150B666E88A1}" dt="2024-07-19T13:59:16.645" v="567" actId="1076"/>
          <ac:spMkLst>
            <pc:docMk/>
            <pc:sldMk cId="2462992472" sldId="2957"/>
            <ac:spMk id="3" creationId="{B3D02EA0-AD6D-AAC4-BC19-474A46747B5C}"/>
          </ac:spMkLst>
        </pc:spChg>
        <pc:spChg chg="del">
          <ac:chgData name="Hunter, DeeDee (Dorothy)" userId="67ebe8c1-ad3d-4abb-b170-3cc293f43d5b" providerId="ADAL" clId="{4779D7CF-A9F9-4AE4-8FB2-150B666E88A1}" dt="2024-07-18T13:52:12.642" v="320" actId="478"/>
          <ac:spMkLst>
            <pc:docMk/>
            <pc:sldMk cId="2462992472" sldId="2957"/>
            <ac:spMk id="6" creationId="{A36168E4-B4BF-721A-5B9A-84FB55DF4FE1}"/>
          </ac:spMkLst>
        </pc:spChg>
        <pc:spChg chg="mod">
          <ac:chgData name="Hunter, DeeDee (Dorothy)" userId="67ebe8c1-ad3d-4abb-b170-3cc293f43d5b" providerId="ADAL" clId="{4779D7CF-A9F9-4AE4-8FB2-150B666E88A1}" dt="2024-07-18T13:52:10.082" v="319" actId="6549"/>
          <ac:spMkLst>
            <pc:docMk/>
            <pc:sldMk cId="2462992472" sldId="2957"/>
            <ac:spMk id="22" creationId="{636B856B-CCD1-2A29-6BB9-BD6AC77FA4D0}"/>
          </ac:spMkLst>
        </pc:spChg>
        <pc:spChg chg="mod">
          <ac:chgData name="Hunter, DeeDee (Dorothy)" userId="67ebe8c1-ad3d-4abb-b170-3cc293f43d5b" providerId="ADAL" clId="{4779D7CF-A9F9-4AE4-8FB2-150B666E88A1}" dt="2024-07-18T13:59:49.717" v="396" actId="121"/>
          <ac:spMkLst>
            <pc:docMk/>
            <pc:sldMk cId="2462992472" sldId="2957"/>
            <ac:spMk id="23" creationId="{8C73B16A-7105-160F-E728-C9BB667A7F4E}"/>
          </ac:spMkLst>
        </pc:spChg>
        <pc:spChg chg="del">
          <ac:chgData name="Hunter, DeeDee (Dorothy)" userId="67ebe8c1-ad3d-4abb-b170-3cc293f43d5b" providerId="ADAL" clId="{4779D7CF-A9F9-4AE4-8FB2-150B666E88A1}" dt="2024-07-18T13:59:06.563" v="392" actId="478"/>
          <ac:spMkLst>
            <pc:docMk/>
            <pc:sldMk cId="2462992472" sldId="2957"/>
            <ac:spMk id="33" creationId="{D22EE6D5-08F3-924C-58E3-BA8BAE99318C}"/>
          </ac:spMkLst>
        </pc:spChg>
        <pc:grpChg chg="del">
          <ac:chgData name="Hunter, DeeDee (Dorothy)" userId="67ebe8c1-ad3d-4abb-b170-3cc293f43d5b" providerId="ADAL" clId="{4779D7CF-A9F9-4AE4-8FB2-150B666E88A1}" dt="2024-07-18T13:52:14.542" v="321" actId="478"/>
          <ac:grpSpMkLst>
            <pc:docMk/>
            <pc:sldMk cId="2462992472" sldId="2957"/>
            <ac:grpSpMk id="32" creationId="{DFC39A6A-054D-10D2-5C96-7FC9309C57D2}"/>
          </ac:grpSpMkLst>
        </pc:grpChg>
        <pc:picChg chg="add del">
          <ac:chgData name="Hunter, DeeDee (Dorothy)" userId="67ebe8c1-ad3d-4abb-b170-3cc293f43d5b" providerId="ADAL" clId="{4779D7CF-A9F9-4AE4-8FB2-150B666E88A1}" dt="2024-07-18T13:50:19.893" v="316" actId="478"/>
          <ac:picMkLst>
            <pc:docMk/>
            <pc:sldMk cId="2462992472" sldId="2957"/>
            <ac:picMk id="2" creationId="{820EBBD4-D872-EB15-6CF7-1248FA951036}"/>
          </ac:picMkLst>
        </pc:picChg>
        <pc:picChg chg="add mod">
          <ac:chgData name="Hunter, DeeDee (Dorothy)" userId="67ebe8c1-ad3d-4abb-b170-3cc293f43d5b" providerId="ADAL" clId="{4779D7CF-A9F9-4AE4-8FB2-150B666E88A1}" dt="2024-07-19T14:01:46.702" v="577" actId="1076"/>
          <ac:picMkLst>
            <pc:docMk/>
            <pc:sldMk cId="2462992472" sldId="2957"/>
            <ac:picMk id="4" creationId="{D2F0463F-3DAA-A718-B8EE-9933BF29B6A1}"/>
          </ac:picMkLst>
        </pc:picChg>
      </pc:sldChg>
      <pc:sldChg chg="addSp new del">
        <pc:chgData name="Hunter, DeeDee (Dorothy)" userId="67ebe8c1-ad3d-4abb-b170-3cc293f43d5b" providerId="ADAL" clId="{4779D7CF-A9F9-4AE4-8FB2-150B666E88A1}" dt="2024-07-19T13:49:40.457" v="506" actId="47"/>
        <pc:sldMkLst>
          <pc:docMk/>
          <pc:sldMk cId="1436664759" sldId="2958"/>
        </pc:sldMkLst>
        <pc:picChg chg="add">
          <ac:chgData name="Hunter, DeeDee (Dorothy)" userId="67ebe8c1-ad3d-4abb-b170-3cc293f43d5b" providerId="ADAL" clId="{4779D7CF-A9F9-4AE4-8FB2-150B666E88A1}" dt="2024-07-18T17:35:54.551" v="471"/>
          <ac:picMkLst>
            <pc:docMk/>
            <pc:sldMk cId="1436664759" sldId="2958"/>
            <ac:picMk id="2" creationId="{84DD43B7-1663-B220-02EB-9949B67B97A1}"/>
          </ac:picMkLst>
        </pc:picChg>
      </pc:sldChg>
      <pc:sldChg chg="del">
        <pc:chgData name="Hunter, DeeDee (Dorothy)" userId="67ebe8c1-ad3d-4abb-b170-3cc293f43d5b" providerId="ADAL" clId="{4779D7CF-A9F9-4AE4-8FB2-150B666E88A1}" dt="2024-07-19T13:53:09.412" v="510" actId="47"/>
        <pc:sldMkLst>
          <pc:docMk/>
          <pc:sldMk cId="3069141459" sldId="2958"/>
        </pc:sldMkLst>
      </pc:sldChg>
      <pc:sldChg chg="modSp mod">
        <pc:chgData name="Hunter, DeeDee (Dorothy)" userId="67ebe8c1-ad3d-4abb-b170-3cc293f43d5b" providerId="ADAL" clId="{4779D7CF-A9F9-4AE4-8FB2-150B666E88A1}" dt="2024-07-19T13:53:02.862" v="508"/>
        <pc:sldMkLst>
          <pc:docMk/>
          <pc:sldMk cId="634535004" sldId="2959"/>
        </pc:sldMkLst>
        <pc:spChg chg="mod">
          <ac:chgData name="Hunter, DeeDee (Dorothy)" userId="67ebe8c1-ad3d-4abb-b170-3cc293f43d5b" providerId="ADAL" clId="{4779D7CF-A9F9-4AE4-8FB2-150B666E88A1}" dt="2024-07-19T13:53:02.862" v="508"/>
          <ac:spMkLst>
            <pc:docMk/>
            <pc:sldMk cId="634535004" sldId="2959"/>
            <ac:spMk id="2" creationId="{3E85450F-AFA5-7455-C02C-6AF0B136AA20}"/>
          </ac:spMkLst>
        </pc:spChg>
      </pc:sldChg>
      <pc:sldChg chg="addSp delSp modSp add del mod modClrScheme chgLayout">
        <pc:chgData name="Hunter, DeeDee (Dorothy)" userId="67ebe8c1-ad3d-4abb-b170-3cc293f43d5b" providerId="ADAL" clId="{4779D7CF-A9F9-4AE4-8FB2-150B666E88A1}" dt="2024-07-19T13:49:20.415" v="504" actId="47"/>
        <pc:sldMkLst>
          <pc:docMk/>
          <pc:sldMk cId="1257589229" sldId="2959"/>
        </pc:sldMkLst>
        <pc:spChg chg="mod ord">
          <ac:chgData name="Hunter, DeeDee (Dorothy)" userId="67ebe8c1-ad3d-4abb-b170-3cc293f43d5b" providerId="ADAL" clId="{4779D7CF-A9F9-4AE4-8FB2-150B666E88A1}" dt="2024-07-18T17:41:30.148" v="480" actId="113"/>
          <ac:spMkLst>
            <pc:docMk/>
            <pc:sldMk cId="1257589229" sldId="2959"/>
            <ac:spMk id="2" creationId="{4858ADF2-6AAC-4D6C-9AA3-50AF9B18465B}"/>
          </ac:spMkLst>
        </pc:spChg>
        <pc:spChg chg="add mod ord">
          <ac:chgData name="Hunter, DeeDee (Dorothy)" userId="67ebe8c1-ad3d-4abb-b170-3cc293f43d5b" providerId="ADAL" clId="{4779D7CF-A9F9-4AE4-8FB2-150B666E88A1}" dt="2024-07-18T17:44:05.457" v="492" actId="14100"/>
          <ac:spMkLst>
            <pc:docMk/>
            <pc:sldMk cId="1257589229" sldId="2959"/>
            <ac:spMk id="4" creationId="{F3EA169F-860B-1FB9-9E65-17A4F9787CA4}"/>
          </ac:spMkLst>
        </pc:spChg>
        <pc:spChg chg="del mod ord">
          <ac:chgData name="Hunter, DeeDee (Dorothy)" userId="67ebe8c1-ad3d-4abb-b170-3cc293f43d5b" providerId="ADAL" clId="{4779D7CF-A9F9-4AE4-8FB2-150B666E88A1}" dt="2024-07-18T17:44:10.406" v="493" actId="478"/>
          <ac:spMkLst>
            <pc:docMk/>
            <pc:sldMk cId="1257589229" sldId="2959"/>
            <ac:spMk id="5" creationId="{B4C341A0-FA7A-42ED-ABFC-1A08F2027790}"/>
          </ac:spMkLst>
        </pc:spChg>
        <pc:spChg chg="mod">
          <ac:chgData name="Hunter, DeeDee (Dorothy)" userId="67ebe8c1-ad3d-4abb-b170-3cc293f43d5b" providerId="ADAL" clId="{4779D7CF-A9F9-4AE4-8FB2-150B666E88A1}" dt="2024-07-18T17:40:57.225" v="475" actId="207"/>
          <ac:spMkLst>
            <pc:docMk/>
            <pc:sldMk cId="1257589229" sldId="2959"/>
            <ac:spMk id="20" creationId="{D572A2CE-9A30-4B5A-9D5F-A53EFE6D28DC}"/>
          </ac:spMkLst>
        </pc:spChg>
        <pc:spChg chg="mod">
          <ac:chgData name="Hunter, DeeDee (Dorothy)" userId="67ebe8c1-ad3d-4abb-b170-3cc293f43d5b" providerId="ADAL" clId="{4779D7CF-A9F9-4AE4-8FB2-150B666E88A1}" dt="2024-07-18T17:49:31.115" v="494" actId="208"/>
          <ac:spMkLst>
            <pc:docMk/>
            <pc:sldMk cId="1257589229" sldId="2959"/>
            <ac:spMk id="23" creationId="{FEA58304-E6CD-435A-930E-A1ED319A1713}"/>
          </ac:spMkLst>
        </pc:spChg>
        <pc:picChg chg="mod">
          <ac:chgData name="Hunter, DeeDee (Dorothy)" userId="67ebe8c1-ad3d-4abb-b170-3cc293f43d5b" providerId="ADAL" clId="{4779D7CF-A9F9-4AE4-8FB2-150B666E88A1}" dt="2024-07-18T17:43:44.247" v="490" actId="208"/>
          <ac:picMkLst>
            <pc:docMk/>
            <pc:sldMk cId="1257589229" sldId="2959"/>
            <ac:picMk id="22" creationId="{31ED95FF-DD0B-4DE7-ADFA-17AEA3F31D7E}"/>
          </ac:picMkLst>
        </pc:picChg>
      </pc:sldChg>
      <pc:sldMasterChg chg="modSp mod delSldLayout">
        <pc:chgData name="Hunter, DeeDee (Dorothy)" userId="67ebe8c1-ad3d-4abb-b170-3cc293f43d5b" providerId="ADAL" clId="{4779D7CF-A9F9-4AE4-8FB2-150B666E88A1}" dt="2024-07-19T13:55:28.354" v="549" actId="47"/>
        <pc:sldMasterMkLst>
          <pc:docMk/>
          <pc:sldMasterMk cId="4081214500" sldId="2147483650"/>
        </pc:sldMasterMkLst>
        <pc:spChg chg="mod">
          <ac:chgData name="Hunter, DeeDee (Dorothy)" userId="67ebe8c1-ad3d-4abb-b170-3cc293f43d5b" providerId="ADAL" clId="{4779D7CF-A9F9-4AE4-8FB2-150B666E88A1}" dt="2024-07-18T13:24:14.080" v="55" actId="1036"/>
          <ac:spMkLst>
            <pc:docMk/>
            <pc:sldMasterMk cId="4081214500" sldId="2147483650"/>
            <ac:spMk id="12" creationId="{3B7139BE-CCF4-9649-9081-4161EB4EDB9E}"/>
          </ac:spMkLst>
        </pc:spChg>
        <pc:sldLayoutChg chg="del">
          <pc:chgData name="Hunter, DeeDee (Dorothy)" userId="67ebe8c1-ad3d-4abb-b170-3cc293f43d5b" providerId="ADAL" clId="{4779D7CF-A9F9-4AE4-8FB2-150B666E88A1}" dt="2024-07-18T13:19:46.740" v="10" actId="47"/>
          <pc:sldLayoutMkLst>
            <pc:docMk/>
            <pc:sldMasterMk cId="4081214500" sldId="2147483650"/>
            <pc:sldLayoutMk cId="3714008803" sldId="2147483794"/>
          </pc:sldLayoutMkLst>
        </pc:sldLayoutChg>
        <pc:sldLayoutChg chg="del">
          <pc:chgData name="Hunter, DeeDee (Dorothy)" userId="67ebe8c1-ad3d-4abb-b170-3cc293f43d5b" providerId="ADAL" clId="{4779D7CF-A9F9-4AE4-8FB2-150B666E88A1}" dt="2024-07-19T13:55:28.354" v="549" actId="47"/>
          <pc:sldLayoutMkLst>
            <pc:docMk/>
            <pc:sldMasterMk cId="4081214500" sldId="2147483650"/>
            <pc:sldLayoutMk cId="2161327847" sldId="2147483839"/>
          </pc:sldLayoutMkLst>
        </pc:sldLayoutChg>
      </pc:sldMasterChg>
      <pc:sldMasterChg chg="modSp mod">
        <pc:chgData name="Hunter, DeeDee (Dorothy)" userId="67ebe8c1-ad3d-4abb-b170-3cc293f43d5b" providerId="ADAL" clId="{4779D7CF-A9F9-4AE4-8FB2-150B666E88A1}" dt="2024-07-18T13:24:24.223" v="56" actId="1036"/>
        <pc:sldMasterMkLst>
          <pc:docMk/>
          <pc:sldMasterMk cId="2575058174" sldId="2147483674"/>
        </pc:sldMasterMkLst>
        <pc:spChg chg="mod">
          <ac:chgData name="Hunter, DeeDee (Dorothy)" userId="67ebe8c1-ad3d-4abb-b170-3cc293f43d5b" providerId="ADAL" clId="{4779D7CF-A9F9-4AE4-8FB2-150B666E88A1}" dt="2024-07-18T13:24:24.223" v="56" actId="1036"/>
          <ac:spMkLst>
            <pc:docMk/>
            <pc:sldMasterMk cId="2575058174" sldId="2147483674"/>
            <ac:spMk id="7" creationId="{E61242A9-7614-422C-9E87-318326CBB7BD}"/>
          </ac:spMkLst>
        </pc:spChg>
      </pc:sldMasterChg>
      <pc:sldMasterChg chg="delSldLayout">
        <pc:chgData name="Hunter, DeeDee (Dorothy)" userId="67ebe8c1-ad3d-4abb-b170-3cc293f43d5b" providerId="ADAL" clId="{4779D7CF-A9F9-4AE4-8FB2-150B666E88A1}" dt="2024-07-19T13:49:17.152" v="503" actId="47"/>
        <pc:sldMasterMkLst>
          <pc:docMk/>
          <pc:sldMasterMk cId="2548934714" sldId="2147483699"/>
        </pc:sldMasterMkLst>
        <pc:sldLayoutChg chg="del">
          <pc:chgData name="Hunter, DeeDee (Dorothy)" userId="67ebe8c1-ad3d-4abb-b170-3cc293f43d5b" providerId="ADAL" clId="{4779D7CF-A9F9-4AE4-8FB2-150B666E88A1}" dt="2024-07-19T13:49:17.152" v="503" actId="47"/>
          <pc:sldLayoutMkLst>
            <pc:docMk/>
            <pc:sldMasterMk cId="2548934714" sldId="2147483699"/>
            <pc:sldLayoutMk cId="2067446076" sldId="2147483702"/>
          </pc:sldLayoutMkLst>
        </pc:sldLayoutChg>
      </pc:sldMasterChg>
      <pc:sldMasterChg chg="modSp mod">
        <pc:chgData name="Hunter, DeeDee (Dorothy)" userId="67ebe8c1-ad3d-4abb-b170-3cc293f43d5b" providerId="ADAL" clId="{4779D7CF-A9F9-4AE4-8FB2-150B666E88A1}" dt="2024-07-18T13:24:37.341" v="57" actId="1036"/>
        <pc:sldMasterMkLst>
          <pc:docMk/>
          <pc:sldMasterMk cId="813139539" sldId="2147483704"/>
        </pc:sldMasterMkLst>
        <pc:spChg chg="mod">
          <ac:chgData name="Hunter, DeeDee (Dorothy)" userId="67ebe8c1-ad3d-4abb-b170-3cc293f43d5b" providerId="ADAL" clId="{4779D7CF-A9F9-4AE4-8FB2-150B666E88A1}" dt="2024-07-18T13:24:37.341" v="57" actId="1036"/>
          <ac:spMkLst>
            <pc:docMk/>
            <pc:sldMasterMk cId="813139539" sldId="2147483704"/>
            <ac:spMk id="12" creationId="{3B7139BE-CCF4-9649-9081-4161EB4EDB9E}"/>
          </ac:spMkLst>
        </pc:spChg>
      </pc:sldMasterChg>
      <pc:sldMasterChg chg="delSldLayout">
        <pc:chgData name="Hunter, DeeDee (Dorothy)" userId="67ebe8c1-ad3d-4abb-b170-3cc293f43d5b" providerId="ADAL" clId="{4779D7CF-A9F9-4AE4-8FB2-150B666E88A1}" dt="2024-07-18T13:22:35.236" v="16" actId="2696"/>
        <pc:sldMasterMkLst>
          <pc:docMk/>
          <pc:sldMasterMk cId="840328626" sldId="2147483726"/>
        </pc:sldMasterMkLst>
        <pc:sldLayoutChg chg="del">
          <pc:chgData name="Hunter, DeeDee (Dorothy)" userId="67ebe8c1-ad3d-4abb-b170-3cc293f43d5b" providerId="ADAL" clId="{4779D7CF-A9F9-4AE4-8FB2-150B666E88A1}" dt="2024-07-18T13:22:35.236" v="16" actId="2696"/>
          <pc:sldLayoutMkLst>
            <pc:docMk/>
            <pc:sldMasterMk cId="840328626" sldId="2147483726"/>
            <pc:sldLayoutMk cId="317444709" sldId="2147483732"/>
          </pc:sldLayoutMkLst>
        </pc:sldLayoutChg>
      </pc:sldMasterChg>
      <pc:sldMasterChg chg="modSp mod">
        <pc:chgData name="Hunter, DeeDee (Dorothy)" userId="67ebe8c1-ad3d-4abb-b170-3cc293f43d5b" providerId="ADAL" clId="{4779D7CF-A9F9-4AE4-8FB2-150B666E88A1}" dt="2024-07-18T13:24:50.720" v="58" actId="1036"/>
        <pc:sldMasterMkLst>
          <pc:docMk/>
          <pc:sldMasterMk cId="2000784008" sldId="2147483733"/>
        </pc:sldMasterMkLst>
        <pc:spChg chg="mod">
          <ac:chgData name="Hunter, DeeDee (Dorothy)" userId="67ebe8c1-ad3d-4abb-b170-3cc293f43d5b" providerId="ADAL" clId="{4779D7CF-A9F9-4AE4-8FB2-150B666E88A1}" dt="2024-07-18T13:24:50.720" v="58" actId="1036"/>
          <ac:spMkLst>
            <pc:docMk/>
            <pc:sldMasterMk cId="2000784008" sldId="2147483733"/>
            <ac:spMk id="7" creationId="{E61242A9-7614-422C-9E87-318326CBB7BD}"/>
          </ac:spMkLst>
        </pc:spChg>
      </pc:sldMasterChg>
      <pc:sldMasterChg chg="del delSldLayout">
        <pc:chgData name="Hunter, DeeDee (Dorothy)" userId="67ebe8c1-ad3d-4abb-b170-3cc293f43d5b" providerId="ADAL" clId="{4779D7CF-A9F9-4AE4-8FB2-150B666E88A1}" dt="2024-07-18T13:23:38.070" v="53" actId="2696"/>
        <pc:sldMasterMkLst>
          <pc:docMk/>
          <pc:sldMasterMk cId="3451445784" sldId="2147483744"/>
        </pc:sldMasterMkLst>
        <pc:sldLayoutChg chg="del">
          <pc:chgData name="Hunter, DeeDee (Dorothy)" userId="67ebe8c1-ad3d-4abb-b170-3cc293f43d5b" providerId="ADAL" clId="{4779D7CF-A9F9-4AE4-8FB2-150B666E88A1}" dt="2024-07-18T13:23:38.068" v="50" actId="2696"/>
          <pc:sldLayoutMkLst>
            <pc:docMk/>
            <pc:sldMasterMk cId="3451445784" sldId="2147483744"/>
            <pc:sldLayoutMk cId="1354826562" sldId="2147483745"/>
          </pc:sldLayoutMkLst>
        </pc:sldLayoutChg>
        <pc:sldLayoutChg chg="del">
          <pc:chgData name="Hunter, DeeDee (Dorothy)" userId="67ebe8c1-ad3d-4abb-b170-3cc293f43d5b" providerId="ADAL" clId="{4779D7CF-A9F9-4AE4-8FB2-150B666E88A1}" dt="2024-07-18T13:23:38.070" v="51" actId="2696"/>
          <pc:sldLayoutMkLst>
            <pc:docMk/>
            <pc:sldMasterMk cId="3451445784" sldId="2147483744"/>
            <pc:sldLayoutMk cId="1346163323" sldId="2147483746"/>
          </pc:sldLayoutMkLst>
        </pc:sldLayoutChg>
        <pc:sldLayoutChg chg="del">
          <pc:chgData name="Hunter, DeeDee (Dorothy)" userId="67ebe8c1-ad3d-4abb-b170-3cc293f43d5b" providerId="ADAL" clId="{4779D7CF-A9F9-4AE4-8FB2-150B666E88A1}" dt="2024-07-18T13:23:38.070" v="52" actId="2696"/>
          <pc:sldLayoutMkLst>
            <pc:docMk/>
            <pc:sldMasterMk cId="3451445784" sldId="2147483744"/>
            <pc:sldLayoutMk cId="3479567709" sldId="2147483747"/>
          </pc:sldLayoutMkLst>
        </pc:sldLayoutChg>
        <pc:sldLayoutChg chg="del">
          <pc:chgData name="Hunter, DeeDee (Dorothy)" userId="67ebe8c1-ad3d-4abb-b170-3cc293f43d5b" providerId="ADAL" clId="{4779D7CF-A9F9-4AE4-8FB2-150B666E88A1}" dt="2024-07-18T13:15:49.900" v="1" actId="47"/>
          <pc:sldLayoutMkLst>
            <pc:docMk/>
            <pc:sldMasterMk cId="3451445784" sldId="2147483744"/>
            <pc:sldLayoutMk cId="3277847112" sldId="2147483748"/>
          </pc:sldLayoutMkLst>
        </pc:sldLayoutChg>
      </pc:sldMasterChg>
      <pc:sldMasterChg chg="del delSldLayout">
        <pc:chgData name="Hunter, DeeDee (Dorothy)" userId="67ebe8c1-ad3d-4abb-b170-3cc293f43d5b" providerId="ADAL" clId="{4779D7CF-A9F9-4AE4-8FB2-150B666E88A1}" dt="2024-07-18T13:23:28.684" v="49" actId="2696"/>
        <pc:sldMasterMkLst>
          <pc:docMk/>
          <pc:sldMasterMk cId="2599149794" sldId="2147483765"/>
        </pc:sldMasterMkLst>
        <pc:sldLayoutChg chg="del">
          <pc:chgData name="Hunter, DeeDee (Dorothy)" userId="67ebe8c1-ad3d-4abb-b170-3cc293f43d5b" providerId="ADAL" clId="{4779D7CF-A9F9-4AE4-8FB2-150B666E88A1}" dt="2024-07-18T13:23:28.662" v="37" actId="2696"/>
          <pc:sldLayoutMkLst>
            <pc:docMk/>
            <pc:sldMasterMk cId="2599149794" sldId="2147483765"/>
            <pc:sldLayoutMk cId="2634690141" sldId="2147483766"/>
          </pc:sldLayoutMkLst>
        </pc:sldLayoutChg>
        <pc:sldLayoutChg chg="del">
          <pc:chgData name="Hunter, DeeDee (Dorothy)" userId="67ebe8c1-ad3d-4abb-b170-3cc293f43d5b" providerId="ADAL" clId="{4779D7CF-A9F9-4AE4-8FB2-150B666E88A1}" dt="2024-07-18T13:23:28.664" v="38" actId="2696"/>
          <pc:sldLayoutMkLst>
            <pc:docMk/>
            <pc:sldMasterMk cId="2599149794" sldId="2147483765"/>
            <pc:sldLayoutMk cId="24697970" sldId="2147483767"/>
          </pc:sldLayoutMkLst>
        </pc:sldLayoutChg>
        <pc:sldLayoutChg chg="del">
          <pc:chgData name="Hunter, DeeDee (Dorothy)" userId="67ebe8c1-ad3d-4abb-b170-3cc293f43d5b" providerId="ADAL" clId="{4779D7CF-A9F9-4AE4-8FB2-150B666E88A1}" dt="2024-07-18T13:23:28.665" v="39" actId="2696"/>
          <pc:sldLayoutMkLst>
            <pc:docMk/>
            <pc:sldMasterMk cId="2599149794" sldId="2147483765"/>
            <pc:sldLayoutMk cId="352636556" sldId="2147483768"/>
          </pc:sldLayoutMkLst>
        </pc:sldLayoutChg>
        <pc:sldLayoutChg chg="del">
          <pc:chgData name="Hunter, DeeDee (Dorothy)" userId="67ebe8c1-ad3d-4abb-b170-3cc293f43d5b" providerId="ADAL" clId="{4779D7CF-A9F9-4AE4-8FB2-150B666E88A1}" dt="2024-07-18T13:23:28.667" v="40" actId="2696"/>
          <pc:sldLayoutMkLst>
            <pc:docMk/>
            <pc:sldMasterMk cId="2599149794" sldId="2147483765"/>
            <pc:sldLayoutMk cId="3969541753" sldId="2147483769"/>
          </pc:sldLayoutMkLst>
        </pc:sldLayoutChg>
        <pc:sldLayoutChg chg="del">
          <pc:chgData name="Hunter, DeeDee (Dorothy)" userId="67ebe8c1-ad3d-4abb-b170-3cc293f43d5b" providerId="ADAL" clId="{4779D7CF-A9F9-4AE4-8FB2-150B666E88A1}" dt="2024-07-18T13:23:28.670" v="41" actId="2696"/>
          <pc:sldLayoutMkLst>
            <pc:docMk/>
            <pc:sldMasterMk cId="2599149794" sldId="2147483765"/>
            <pc:sldLayoutMk cId="3652402951" sldId="2147483770"/>
          </pc:sldLayoutMkLst>
        </pc:sldLayoutChg>
        <pc:sldLayoutChg chg="del">
          <pc:chgData name="Hunter, DeeDee (Dorothy)" userId="67ebe8c1-ad3d-4abb-b170-3cc293f43d5b" providerId="ADAL" clId="{4779D7CF-A9F9-4AE4-8FB2-150B666E88A1}" dt="2024-07-18T13:23:28.671" v="42" actId="2696"/>
          <pc:sldLayoutMkLst>
            <pc:docMk/>
            <pc:sldMasterMk cId="2599149794" sldId="2147483765"/>
            <pc:sldLayoutMk cId="1796366689" sldId="2147483771"/>
          </pc:sldLayoutMkLst>
        </pc:sldLayoutChg>
        <pc:sldLayoutChg chg="del">
          <pc:chgData name="Hunter, DeeDee (Dorothy)" userId="67ebe8c1-ad3d-4abb-b170-3cc293f43d5b" providerId="ADAL" clId="{4779D7CF-A9F9-4AE4-8FB2-150B666E88A1}" dt="2024-07-18T13:23:28.673" v="43" actId="2696"/>
          <pc:sldLayoutMkLst>
            <pc:docMk/>
            <pc:sldMasterMk cId="2599149794" sldId="2147483765"/>
            <pc:sldLayoutMk cId="3432796124" sldId="2147483772"/>
          </pc:sldLayoutMkLst>
        </pc:sldLayoutChg>
        <pc:sldLayoutChg chg="del">
          <pc:chgData name="Hunter, DeeDee (Dorothy)" userId="67ebe8c1-ad3d-4abb-b170-3cc293f43d5b" providerId="ADAL" clId="{4779D7CF-A9F9-4AE4-8FB2-150B666E88A1}" dt="2024-07-18T13:23:28.674" v="44" actId="2696"/>
          <pc:sldLayoutMkLst>
            <pc:docMk/>
            <pc:sldMasterMk cId="2599149794" sldId="2147483765"/>
            <pc:sldLayoutMk cId="2260630277" sldId="2147483773"/>
          </pc:sldLayoutMkLst>
        </pc:sldLayoutChg>
        <pc:sldLayoutChg chg="del">
          <pc:chgData name="Hunter, DeeDee (Dorothy)" userId="67ebe8c1-ad3d-4abb-b170-3cc293f43d5b" providerId="ADAL" clId="{4779D7CF-A9F9-4AE4-8FB2-150B666E88A1}" dt="2024-07-18T13:23:28.676" v="45" actId="2696"/>
          <pc:sldLayoutMkLst>
            <pc:docMk/>
            <pc:sldMasterMk cId="2599149794" sldId="2147483765"/>
            <pc:sldLayoutMk cId="3333392045" sldId="2147483774"/>
          </pc:sldLayoutMkLst>
        </pc:sldLayoutChg>
        <pc:sldLayoutChg chg="del">
          <pc:chgData name="Hunter, DeeDee (Dorothy)" userId="67ebe8c1-ad3d-4abb-b170-3cc293f43d5b" providerId="ADAL" clId="{4779D7CF-A9F9-4AE4-8FB2-150B666E88A1}" dt="2024-07-18T13:23:28.678" v="46" actId="2696"/>
          <pc:sldLayoutMkLst>
            <pc:docMk/>
            <pc:sldMasterMk cId="2599149794" sldId="2147483765"/>
            <pc:sldLayoutMk cId="312978042" sldId="2147483775"/>
          </pc:sldLayoutMkLst>
        </pc:sldLayoutChg>
        <pc:sldLayoutChg chg="del">
          <pc:chgData name="Hunter, DeeDee (Dorothy)" userId="67ebe8c1-ad3d-4abb-b170-3cc293f43d5b" providerId="ADAL" clId="{4779D7CF-A9F9-4AE4-8FB2-150B666E88A1}" dt="2024-07-18T13:23:28.680" v="47" actId="2696"/>
          <pc:sldLayoutMkLst>
            <pc:docMk/>
            <pc:sldMasterMk cId="2599149794" sldId="2147483765"/>
            <pc:sldLayoutMk cId="2660239407" sldId="2147483776"/>
          </pc:sldLayoutMkLst>
        </pc:sldLayoutChg>
        <pc:sldLayoutChg chg="del">
          <pc:chgData name="Hunter, DeeDee (Dorothy)" userId="67ebe8c1-ad3d-4abb-b170-3cc293f43d5b" providerId="ADAL" clId="{4779D7CF-A9F9-4AE4-8FB2-150B666E88A1}" dt="2024-07-18T13:23:28.682" v="48" actId="2696"/>
          <pc:sldLayoutMkLst>
            <pc:docMk/>
            <pc:sldMasterMk cId="2599149794" sldId="2147483765"/>
            <pc:sldLayoutMk cId="444834841" sldId="2147483777"/>
          </pc:sldLayoutMkLst>
        </pc:sldLayoutChg>
      </pc:sldMasterChg>
      <pc:sldMasterChg chg="del delSldLayout">
        <pc:chgData name="Hunter, DeeDee (Dorothy)" userId="67ebe8c1-ad3d-4abb-b170-3cc293f43d5b" providerId="ADAL" clId="{4779D7CF-A9F9-4AE4-8FB2-150B666E88A1}" dt="2024-07-18T13:22:47.633" v="23" actId="2696"/>
        <pc:sldMasterMkLst>
          <pc:docMk/>
          <pc:sldMasterMk cId="4072041887" sldId="2147483778"/>
        </pc:sldMasterMkLst>
        <pc:sldLayoutChg chg="del">
          <pc:chgData name="Hunter, DeeDee (Dorothy)" userId="67ebe8c1-ad3d-4abb-b170-3cc293f43d5b" providerId="ADAL" clId="{4779D7CF-A9F9-4AE4-8FB2-150B666E88A1}" dt="2024-07-18T13:22:47.620" v="17" actId="2696"/>
          <pc:sldLayoutMkLst>
            <pc:docMk/>
            <pc:sldMasterMk cId="4072041887" sldId="2147483778"/>
            <pc:sldLayoutMk cId="2801743573" sldId="2147483779"/>
          </pc:sldLayoutMkLst>
        </pc:sldLayoutChg>
        <pc:sldLayoutChg chg="del">
          <pc:chgData name="Hunter, DeeDee (Dorothy)" userId="67ebe8c1-ad3d-4abb-b170-3cc293f43d5b" providerId="ADAL" clId="{4779D7CF-A9F9-4AE4-8FB2-150B666E88A1}" dt="2024-07-18T13:22:47.620" v="18" actId="2696"/>
          <pc:sldLayoutMkLst>
            <pc:docMk/>
            <pc:sldMasterMk cId="4072041887" sldId="2147483778"/>
            <pc:sldLayoutMk cId="1244906037" sldId="2147483780"/>
          </pc:sldLayoutMkLst>
        </pc:sldLayoutChg>
        <pc:sldLayoutChg chg="del">
          <pc:chgData name="Hunter, DeeDee (Dorothy)" userId="67ebe8c1-ad3d-4abb-b170-3cc293f43d5b" providerId="ADAL" clId="{4779D7CF-A9F9-4AE4-8FB2-150B666E88A1}" dt="2024-07-18T13:22:47.620" v="19" actId="2696"/>
          <pc:sldLayoutMkLst>
            <pc:docMk/>
            <pc:sldMasterMk cId="4072041887" sldId="2147483778"/>
            <pc:sldLayoutMk cId="148076175" sldId="2147483781"/>
          </pc:sldLayoutMkLst>
        </pc:sldLayoutChg>
        <pc:sldLayoutChg chg="del">
          <pc:chgData name="Hunter, DeeDee (Dorothy)" userId="67ebe8c1-ad3d-4abb-b170-3cc293f43d5b" providerId="ADAL" clId="{4779D7CF-A9F9-4AE4-8FB2-150B666E88A1}" dt="2024-07-18T13:22:47.620" v="20" actId="2696"/>
          <pc:sldLayoutMkLst>
            <pc:docMk/>
            <pc:sldMasterMk cId="4072041887" sldId="2147483778"/>
            <pc:sldLayoutMk cId="3056443402" sldId="2147483782"/>
          </pc:sldLayoutMkLst>
        </pc:sldLayoutChg>
        <pc:sldLayoutChg chg="del">
          <pc:chgData name="Hunter, DeeDee (Dorothy)" userId="67ebe8c1-ad3d-4abb-b170-3cc293f43d5b" providerId="ADAL" clId="{4779D7CF-A9F9-4AE4-8FB2-150B666E88A1}" dt="2024-07-18T13:22:47.630" v="21" actId="2696"/>
          <pc:sldLayoutMkLst>
            <pc:docMk/>
            <pc:sldMasterMk cId="4072041887" sldId="2147483778"/>
            <pc:sldLayoutMk cId="3455059" sldId="2147483783"/>
          </pc:sldLayoutMkLst>
        </pc:sldLayoutChg>
        <pc:sldLayoutChg chg="del">
          <pc:chgData name="Hunter, DeeDee (Dorothy)" userId="67ebe8c1-ad3d-4abb-b170-3cc293f43d5b" providerId="ADAL" clId="{4779D7CF-A9F9-4AE4-8FB2-150B666E88A1}" dt="2024-07-18T13:22:47.633" v="22" actId="2696"/>
          <pc:sldLayoutMkLst>
            <pc:docMk/>
            <pc:sldMasterMk cId="4072041887" sldId="2147483778"/>
            <pc:sldLayoutMk cId="2607682909" sldId="2147483784"/>
          </pc:sldLayoutMkLst>
        </pc:sldLayoutChg>
      </pc:sldMasterChg>
      <pc:sldMasterChg chg="del delSldLayout">
        <pc:chgData name="Hunter, DeeDee (Dorothy)" userId="67ebe8c1-ad3d-4abb-b170-3cc293f43d5b" providerId="ADAL" clId="{4779D7CF-A9F9-4AE4-8FB2-150B666E88A1}" dt="2024-07-18T13:22:50.487" v="32" actId="2696"/>
        <pc:sldMasterMkLst>
          <pc:docMk/>
          <pc:sldMasterMk cId="3441222821" sldId="2147483785"/>
        </pc:sldMasterMkLst>
        <pc:sldLayoutChg chg="del">
          <pc:chgData name="Hunter, DeeDee (Dorothy)" userId="67ebe8c1-ad3d-4abb-b170-3cc293f43d5b" providerId="ADAL" clId="{4779D7CF-A9F9-4AE4-8FB2-150B666E88A1}" dt="2024-07-18T13:22:50.469" v="24" actId="2696"/>
          <pc:sldLayoutMkLst>
            <pc:docMk/>
            <pc:sldMasterMk cId="3441222821" sldId="2147483785"/>
            <pc:sldLayoutMk cId="1498901278" sldId="2147483786"/>
          </pc:sldLayoutMkLst>
        </pc:sldLayoutChg>
        <pc:sldLayoutChg chg="del">
          <pc:chgData name="Hunter, DeeDee (Dorothy)" userId="67ebe8c1-ad3d-4abb-b170-3cc293f43d5b" providerId="ADAL" clId="{4779D7CF-A9F9-4AE4-8FB2-150B666E88A1}" dt="2024-07-18T13:22:50.471" v="25" actId="2696"/>
          <pc:sldLayoutMkLst>
            <pc:docMk/>
            <pc:sldMasterMk cId="3441222821" sldId="2147483785"/>
            <pc:sldLayoutMk cId="751321387" sldId="2147483787"/>
          </pc:sldLayoutMkLst>
        </pc:sldLayoutChg>
        <pc:sldLayoutChg chg="del">
          <pc:chgData name="Hunter, DeeDee (Dorothy)" userId="67ebe8c1-ad3d-4abb-b170-3cc293f43d5b" providerId="ADAL" clId="{4779D7CF-A9F9-4AE4-8FB2-150B666E88A1}" dt="2024-07-18T13:22:50.474" v="26" actId="2696"/>
          <pc:sldLayoutMkLst>
            <pc:docMk/>
            <pc:sldMasterMk cId="3441222821" sldId="2147483785"/>
            <pc:sldLayoutMk cId="1824931161" sldId="2147483788"/>
          </pc:sldLayoutMkLst>
        </pc:sldLayoutChg>
        <pc:sldLayoutChg chg="del">
          <pc:chgData name="Hunter, DeeDee (Dorothy)" userId="67ebe8c1-ad3d-4abb-b170-3cc293f43d5b" providerId="ADAL" clId="{4779D7CF-A9F9-4AE4-8FB2-150B666E88A1}" dt="2024-07-18T13:22:50.476" v="27" actId="2696"/>
          <pc:sldLayoutMkLst>
            <pc:docMk/>
            <pc:sldMasterMk cId="3441222821" sldId="2147483785"/>
            <pc:sldLayoutMk cId="2696351664" sldId="2147483789"/>
          </pc:sldLayoutMkLst>
        </pc:sldLayoutChg>
        <pc:sldLayoutChg chg="del">
          <pc:chgData name="Hunter, DeeDee (Dorothy)" userId="67ebe8c1-ad3d-4abb-b170-3cc293f43d5b" providerId="ADAL" clId="{4779D7CF-A9F9-4AE4-8FB2-150B666E88A1}" dt="2024-07-18T13:22:50.479" v="28" actId="2696"/>
          <pc:sldLayoutMkLst>
            <pc:docMk/>
            <pc:sldMasterMk cId="3441222821" sldId="2147483785"/>
            <pc:sldLayoutMk cId="2855471174" sldId="2147483790"/>
          </pc:sldLayoutMkLst>
        </pc:sldLayoutChg>
        <pc:sldLayoutChg chg="del">
          <pc:chgData name="Hunter, DeeDee (Dorothy)" userId="67ebe8c1-ad3d-4abb-b170-3cc293f43d5b" providerId="ADAL" clId="{4779D7CF-A9F9-4AE4-8FB2-150B666E88A1}" dt="2024-07-18T13:22:50.481" v="29" actId="2696"/>
          <pc:sldLayoutMkLst>
            <pc:docMk/>
            <pc:sldMasterMk cId="3441222821" sldId="2147483785"/>
            <pc:sldLayoutMk cId="1873072013" sldId="2147483791"/>
          </pc:sldLayoutMkLst>
        </pc:sldLayoutChg>
        <pc:sldLayoutChg chg="del">
          <pc:chgData name="Hunter, DeeDee (Dorothy)" userId="67ebe8c1-ad3d-4abb-b170-3cc293f43d5b" providerId="ADAL" clId="{4779D7CF-A9F9-4AE4-8FB2-150B666E88A1}" dt="2024-07-18T13:22:50.483" v="30" actId="2696"/>
          <pc:sldLayoutMkLst>
            <pc:docMk/>
            <pc:sldMasterMk cId="3441222821" sldId="2147483785"/>
            <pc:sldLayoutMk cId="586905721" sldId="2147483792"/>
          </pc:sldLayoutMkLst>
        </pc:sldLayoutChg>
        <pc:sldLayoutChg chg="del">
          <pc:chgData name="Hunter, DeeDee (Dorothy)" userId="67ebe8c1-ad3d-4abb-b170-3cc293f43d5b" providerId="ADAL" clId="{4779D7CF-A9F9-4AE4-8FB2-150B666E88A1}" dt="2024-07-18T13:22:50.485" v="31" actId="2696"/>
          <pc:sldLayoutMkLst>
            <pc:docMk/>
            <pc:sldMasterMk cId="3441222821" sldId="2147483785"/>
            <pc:sldLayoutMk cId="2867435185" sldId="2147483793"/>
          </pc:sldLayoutMkLst>
        </pc:sldLayoutChg>
      </pc:sldMasterChg>
      <pc:sldMasterChg chg="del delSldLayout">
        <pc:chgData name="Hunter, DeeDee (Dorothy)" userId="67ebe8c1-ad3d-4abb-b170-3cc293f43d5b" providerId="ADAL" clId="{4779D7CF-A9F9-4AE4-8FB2-150B666E88A1}" dt="2024-07-18T13:22:52.763" v="36" actId="2696"/>
        <pc:sldMasterMkLst>
          <pc:docMk/>
          <pc:sldMasterMk cId="4133815839" sldId="2147483795"/>
        </pc:sldMasterMkLst>
        <pc:sldLayoutChg chg="del">
          <pc:chgData name="Hunter, DeeDee (Dorothy)" userId="67ebe8c1-ad3d-4abb-b170-3cc293f43d5b" providerId="ADAL" clId="{4779D7CF-A9F9-4AE4-8FB2-150B666E88A1}" dt="2024-07-18T13:22:52.750" v="33" actId="2696"/>
          <pc:sldLayoutMkLst>
            <pc:docMk/>
            <pc:sldMasterMk cId="4133815839" sldId="2147483795"/>
            <pc:sldLayoutMk cId="384570921" sldId="2147483796"/>
          </pc:sldLayoutMkLst>
        </pc:sldLayoutChg>
        <pc:sldLayoutChg chg="del">
          <pc:chgData name="Hunter, DeeDee (Dorothy)" userId="67ebe8c1-ad3d-4abb-b170-3cc293f43d5b" providerId="ADAL" clId="{4779D7CF-A9F9-4AE4-8FB2-150B666E88A1}" dt="2024-07-18T13:22:52.750" v="34" actId="2696"/>
          <pc:sldLayoutMkLst>
            <pc:docMk/>
            <pc:sldMasterMk cId="4133815839" sldId="2147483795"/>
            <pc:sldLayoutMk cId="3555977623" sldId="2147483797"/>
          </pc:sldLayoutMkLst>
        </pc:sldLayoutChg>
        <pc:sldLayoutChg chg="del">
          <pc:chgData name="Hunter, DeeDee (Dorothy)" userId="67ebe8c1-ad3d-4abb-b170-3cc293f43d5b" providerId="ADAL" clId="{4779D7CF-A9F9-4AE4-8FB2-150B666E88A1}" dt="2024-07-18T13:22:52.760" v="35" actId="2696"/>
          <pc:sldLayoutMkLst>
            <pc:docMk/>
            <pc:sldMasterMk cId="4133815839" sldId="2147483795"/>
            <pc:sldLayoutMk cId="1412337158" sldId="21474837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246A1B-1363-1948-A6AD-374FE2D3B0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48D487-ADA8-2548-A4DC-8F9403E606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C12D51-A94B-1646-AD86-BEB6031ABA87}" type="datetimeFigureOut">
              <a:rPr lang="en-US" smtClean="0"/>
              <a:t>7/25/2024</a:t>
            </a:fld>
            <a:endParaRPr lang="en-US"/>
          </a:p>
        </p:txBody>
      </p:sp>
      <p:sp>
        <p:nvSpPr>
          <p:cNvPr id="4" name="Footer Placeholder 3">
            <a:extLst>
              <a:ext uri="{FF2B5EF4-FFF2-40B4-BE49-F238E27FC236}">
                <a16:creationId xmlns:a16="http://schemas.microsoft.com/office/drawing/2014/main" id="{250A8EF5-7ABC-5F47-A238-72D91CAB3C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4A1E0A-D3CC-954B-9293-3E062E8225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499E9-CADF-6048-ADB5-BCFC9858EC66}" type="slidenum">
              <a:rPr lang="en-US" smtClean="0"/>
              <a:t>‹#›</a:t>
            </a:fld>
            <a:endParaRPr lang="en-US"/>
          </a:p>
        </p:txBody>
      </p:sp>
    </p:spTree>
    <p:extLst>
      <p:ext uri="{BB962C8B-B14F-4D97-AF65-F5344CB8AC3E}">
        <p14:creationId xmlns:p14="http://schemas.microsoft.com/office/powerpoint/2010/main" val="1802320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0FBAD-8745-4762-802C-E29C61746A3B}"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A3EE8-2E46-46F0-9178-1C4AD9F20EFE}" type="slidenum">
              <a:rPr lang="en-US" smtClean="0"/>
              <a:t>‹#›</a:t>
            </a:fld>
            <a:endParaRPr lang="en-US"/>
          </a:p>
        </p:txBody>
      </p:sp>
    </p:spTree>
    <p:extLst>
      <p:ext uri="{BB962C8B-B14F-4D97-AF65-F5344CB8AC3E}">
        <p14:creationId xmlns:p14="http://schemas.microsoft.com/office/powerpoint/2010/main" val="374756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1B1B1B"/>
                </a:solidFill>
                <a:effectLst/>
                <a:latin typeface="+mn-lt"/>
              </a:rPr>
              <a:t>The Bureau of Ocean Energy Management promotes energy independence, environmental protection, and economic development by managing offshore energy resources.</a:t>
            </a:r>
            <a:endParaRPr kumimoji="0" lang="en-US" sz="1800" b="0" i="0" u="none" strike="noStrike" kern="1200" cap="none" spc="0" normalizeH="0" baseline="0" noProof="0" dirty="0">
              <a:ln>
                <a:noFill/>
              </a:ln>
              <a:solidFill>
                <a:srgbClr val="0C6992"/>
              </a:solidFill>
              <a:effectLst/>
              <a:uLnTx/>
              <a:uFillTx/>
              <a:latin typeface="+mn-lt"/>
              <a:ea typeface="+mn-ea"/>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A3EE8-2E46-46F0-9178-1C4AD9F20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29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A3740-3140-424F-B076-686CB6CF3C8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88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For those of you who aren’t familiar with BOEM, we are the bureau within the Department of the Interior that oversees the development of our energy and mineral resources on almost 2.5 billion acres of the nation’s Outer Continental Shelf, or OCS. The OCS extends from the 3-mile line of state jurisdiction out to the full extent of the EEZ or exclusive economic zone approximately 200 miles offshore. slightly larger than total land mass of the United States </a:t>
            </a:r>
          </a:p>
          <a:p>
            <a:endParaRPr lang="en-US" sz="1600" dirty="0"/>
          </a:p>
          <a:p>
            <a:r>
              <a:rPr lang="en-US" sz="1600" dirty="0"/>
              <a:t>We at BOEM are responsible for the expeditious and orderly development of the energy resources of the OCS including renewables like wind.  It’s our job to ensure this development is done in an environmentally and economically responsible way.</a:t>
            </a:r>
          </a:p>
          <a:p>
            <a:endParaRPr lang="en-US" sz="1600" dirty="0"/>
          </a:p>
          <a:p>
            <a:r>
              <a:rPr lang="en-US" sz="1600" dirty="0"/>
              <a:t>Energy policy act of 2005    regs 2009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A3740-3140-424F-B076-686CB6CF3C8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67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A3740-3140-424F-B076-686CB6CF3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96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A3740-3140-424F-B076-686CB6CF3C8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76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Arial"/>
              </a:rPr>
              <a:t>Cite as: </a:t>
            </a:r>
            <a:r>
              <a:rPr lang="en-US" b="0" i="1" dirty="0">
                <a:cs typeface="Arial"/>
              </a:rPr>
              <a:t>Renewable Energy Modernization Rule</a:t>
            </a:r>
            <a:r>
              <a:rPr lang="en-US" b="0" dirty="0">
                <a:cs typeface="Arial"/>
              </a:rPr>
              <a:t>, 89 </a:t>
            </a:r>
            <a:r>
              <a:rPr lang="en-US" b="0" i="1" dirty="0">
                <a:cs typeface="Arial"/>
              </a:rPr>
              <a:t>Fed. Reg.</a:t>
            </a:r>
            <a:r>
              <a:rPr lang="en-US" b="0" dirty="0">
                <a:cs typeface="Arial"/>
              </a:rPr>
              <a:t> 42,602 (May 15, 2024).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A3EE8-2E46-46F0-9178-1C4AD9F20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96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A3EE8-2E46-46F0-9178-1C4AD9F20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066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6.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Slide – Text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22C2AA-4ACF-FB4B-A350-0D8F18119AE3}"/>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13" name="Text Placeholder 12">
            <a:extLst>
              <a:ext uri="{FF2B5EF4-FFF2-40B4-BE49-F238E27FC236}">
                <a16:creationId xmlns:a16="http://schemas.microsoft.com/office/drawing/2014/main" id="{36110FFD-8DA9-E34A-9778-4476AD62D79E}"/>
              </a:ext>
            </a:extLst>
          </p:cNvPr>
          <p:cNvSpPr>
            <a:spLocks noGrp="1"/>
          </p:cNvSpPr>
          <p:nvPr>
            <p:ph type="body" sz="quarter" idx="11" hasCustomPrompt="1"/>
          </p:nvPr>
        </p:nvSpPr>
        <p:spPr>
          <a:xfrm>
            <a:off x="755289" y="1163782"/>
            <a:ext cx="10679424" cy="4690872"/>
          </a:xfrm>
          <a:prstGeom prst="rect">
            <a:avLst/>
          </a:prstGeom>
        </p:spPr>
        <p:txBody>
          <a:bodyPr/>
          <a:lstStyle>
            <a:lvl1pPr marL="228600" indent="-228600">
              <a:buClr>
                <a:srgbClr val="26B99A"/>
              </a:buClr>
              <a:buSzPct val="75000"/>
              <a:buFont typeface="Courier New" panose="02070309020205020404" pitchFamily="49" charset="0"/>
              <a:buChar char="o"/>
              <a:defRPr sz="2400" b="1">
                <a:solidFill>
                  <a:srgbClr val="0A456F"/>
                </a:solidFill>
                <a:latin typeface="+mj-lt"/>
                <a:cs typeface="Arial" panose="020B0604020202020204" pitchFamily="34" charset="0"/>
              </a:defRPr>
            </a:lvl1pPr>
            <a:lvl2pPr marL="685800" indent="-228600">
              <a:buClr>
                <a:srgbClr val="26B99A"/>
              </a:buClr>
              <a:buSzPct val="75000"/>
              <a:buFont typeface="Courier New" panose="02070309020205020404" pitchFamily="49" charset="0"/>
              <a:buChar char="o"/>
              <a:defRPr sz="2400">
                <a:latin typeface="+mj-lt"/>
                <a:cs typeface="Arial" panose="020B0604020202020204" pitchFamily="34" charset="0"/>
              </a:defRPr>
            </a:lvl2pPr>
            <a:lvl3pPr marL="1143000" indent="-228600">
              <a:buClr>
                <a:srgbClr val="26B99A"/>
              </a:buClr>
              <a:buSzPct val="75000"/>
              <a:buFont typeface="Courier New" panose="02070309020205020404" pitchFamily="49" charset="0"/>
              <a:buChar char="o"/>
              <a:defRPr sz="2400">
                <a:latin typeface="+mj-lt"/>
                <a:cs typeface="Arial" panose="020B0604020202020204" pitchFamily="34" charset="0"/>
              </a:defRPr>
            </a:lvl3pPr>
            <a:lvl4pPr marL="1600200" indent="-228600">
              <a:buClr>
                <a:srgbClr val="26B99A"/>
              </a:buClr>
              <a:buSzPct val="75000"/>
              <a:buFont typeface="Courier New" panose="02070309020205020404" pitchFamily="49" charset="0"/>
              <a:buChar char="o"/>
              <a:defRPr sz="2400">
                <a:latin typeface="+mj-lt"/>
                <a:cs typeface="Arial" panose="020B0604020202020204" pitchFamily="34" charset="0"/>
              </a:defRPr>
            </a:lvl4pPr>
            <a:lvl5pPr marL="2057400" indent="-228600">
              <a:buClr>
                <a:srgbClr val="26B99A"/>
              </a:buClr>
              <a:buSzPct val="75000"/>
              <a:buFont typeface="Courier New" panose="02070309020205020404" pitchFamily="49" charset="0"/>
              <a:buChar char="o"/>
              <a:defRPr sz="2400">
                <a:latin typeface="+mj-lt"/>
                <a:cs typeface="Arial" panose="020B0604020202020204" pitchFamily="34" charset="0"/>
              </a:defRPr>
            </a:lvl5pPr>
          </a:lstStyle>
          <a:p>
            <a:pPr lvl="0"/>
            <a:r>
              <a:rPr lang="en-US" dirty="0"/>
              <a:t>Edit General Theme Slide</a:t>
            </a:r>
          </a:p>
        </p:txBody>
      </p:sp>
      <p:sp>
        <p:nvSpPr>
          <p:cNvPr id="7" name="Slide Number Placeholder 6"/>
          <p:cNvSpPr>
            <a:spLocks noGrp="1"/>
          </p:cNvSpPr>
          <p:nvPr>
            <p:ph type="sldNum" sz="quarter" idx="13"/>
          </p:nvPr>
        </p:nvSpPr>
        <p:spPr/>
        <p:txBody>
          <a:bodyPr/>
          <a:lstStyle>
            <a:lvl1pPr>
              <a:defRPr>
                <a:solidFill>
                  <a:schemeClr val="bg1"/>
                </a:solidFill>
              </a:defRPr>
            </a:lvl1pPr>
          </a:lstStyle>
          <a:p>
            <a:fld id="{D47257BE-248A-48BC-9F5F-19A6E1408DB6}" type="slidenum">
              <a:rPr lang="en-US" smtClean="0"/>
              <a:pPr/>
              <a:t>‹#›</a:t>
            </a:fld>
            <a:endParaRPr lang="en-US" dirty="0"/>
          </a:p>
        </p:txBody>
      </p:sp>
      <p:sp>
        <p:nvSpPr>
          <p:cNvPr id="14" name="Text Placeholder 7">
            <a:extLst>
              <a:ext uri="{FF2B5EF4-FFF2-40B4-BE49-F238E27FC236}">
                <a16:creationId xmlns:a16="http://schemas.microsoft.com/office/drawing/2014/main" id="{F2C44765-2BCE-A443-B336-FBF3AA179313}"/>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Tree>
    <p:extLst>
      <p:ext uri="{BB962C8B-B14F-4D97-AF65-F5344CB8AC3E}">
        <p14:creationId xmlns:p14="http://schemas.microsoft.com/office/powerpoint/2010/main" val="2958316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9D65-8B3D-4060-9CCF-B29FCA000C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68A76-861E-4FD8-9CCA-650AB70B5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2210F-E992-4965-9550-D3FF6890A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A55B9-8DFE-4D47-A8FC-DB71D4C1F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4AFFF-B167-46B1-9E52-E171F309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6310CE6-B2E9-4F0D-A77E-7958A86A53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E12040-8F3A-45EB-981D-05C44DD755F7}"/>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9249013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EF91-4F4F-4F51-A2E8-164F254A4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2CA2B-21BB-4427-B938-C429B113B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369A4-EB96-43E8-AAB9-23523EC4C07B}"/>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C737FA0E-D5E4-4A14-96E3-CB3ACE2D83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F527A1-332B-4A03-9994-E79AB1FC3530}"/>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4510182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8C15F-78BA-4E06-BC12-7B13FA6414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12CA95-4E4B-4FC0-94F8-BAB3EE20F2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D6E36-58AE-467F-9CD3-9D71A38853F8}"/>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D6FC2E36-F6C7-4A38-8319-45F93802F3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634E1D-2DC9-423C-98C2-45624F11D636}"/>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407851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E5E4-664F-4706-BB9E-1CEDCB76C5A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EBBA70C-77B7-4752-B239-9AC9C5CB7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33DD8D-5DB8-4675-B1AD-0C92B8034EC3}"/>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28610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038462-980D-4B5B-8815-4874759463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D63DC3-20F0-42E0-AD71-80C53EDAF987}"/>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4712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B60-D952-48A6-9EB9-A8804B4D2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E6378-6CE1-4F9F-8B75-134A67028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E8BAD-3D62-470F-8827-4C35DFE7A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4109D5D-B6CF-461D-9768-A9E4FD759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5DD52-A54B-4BEF-943C-EBC78D61B57D}"/>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104292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01CC-5FD7-494D-A3E6-8E0B6008B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5B434-3670-4559-8C2B-186085C69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792A51-9940-47F6-A957-A62BD1A66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E342170-E284-4735-B63D-28D76ED8B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75A65-EB7A-4839-9DFF-32314F614484}"/>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4180152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EF91-4F4F-4F51-A2E8-164F254A4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2CA2B-21BB-4427-B938-C429B113B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37FA0E-D5E4-4A14-96E3-CB3ACE2D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527A1-332B-4A03-9994-E79AB1FC3530}"/>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324838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Slide Blue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D783470-E737-4B4A-B7B3-519477D36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54AA4-607B-4A5C-9D92-04E3806C64CD}"/>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27681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80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038462-980D-4B5B-8815-4874759463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3D63DC3-20F0-42E0-AD71-80C53EDAF987}"/>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2351266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Topic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E1B66B8-4B47-D54F-AB17-14545B8ADAFF}"/>
              </a:ext>
            </a:extLst>
          </p:cNvPr>
          <p:cNvSpPr>
            <a:spLocks noGrp="1"/>
          </p:cNvSpPr>
          <p:nvPr>
            <p:ph type="body" sz="quarter" idx="11" hasCustomPrompt="1"/>
          </p:nvPr>
        </p:nvSpPr>
        <p:spPr>
          <a:xfrm>
            <a:off x="-1" y="2339322"/>
            <a:ext cx="12192001" cy="368019"/>
          </a:xfrm>
          <a:prstGeom prst="rect">
            <a:avLst/>
          </a:prstGeom>
          <a:effectLst>
            <a:outerShdw blurRad="50800" dist="50800" dir="2700000" algn="ctr" rotWithShape="0">
              <a:srgbClr val="000000">
                <a:alpha val="40000"/>
              </a:srgbClr>
            </a:outerShdw>
          </a:effectLst>
        </p:spPr>
        <p:txBody>
          <a:bodyPr/>
          <a:lstStyle>
            <a:lvl1pPr marL="0" indent="0" algn="ctr">
              <a:buNone/>
              <a:defRPr sz="3200" b="1" i="0">
                <a:solidFill>
                  <a:schemeClr val="bg1"/>
                </a:solidFill>
                <a:latin typeface="+mn-lt"/>
                <a:cs typeface="Arial" panose="020B0604020202020204" pitchFamily="34" charset="0"/>
              </a:defRPr>
            </a:lvl1pPr>
          </a:lstStyle>
          <a:p>
            <a:pPr lvl="0"/>
            <a:r>
              <a:rPr lang="en-US" dirty="0"/>
              <a:t>New Topic Header</a:t>
            </a:r>
          </a:p>
        </p:txBody>
      </p:sp>
      <p:sp>
        <p:nvSpPr>
          <p:cNvPr id="3" name="Slide Number Placeholder 2"/>
          <p:cNvSpPr>
            <a:spLocks noGrp="1"/>
          </p:cNvSpPr>
          <p:nvPr>
            <p:ph type="sldNum" sz="quarter" idx="13"/>
          </p:nvPr>
        </p:nvSpPr>
        <p:spPr/>
        <p:txBody>
          <a:body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2647027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userDrawn="1">
          <p15:clr>
            <a:srgbClr val="FBAE40"/>
          </p15:clr>
        </p15:guide>
        <p15:guide id="4" pos="7680" userDrawn="1">
          <p15:clr>
            <a:srgbClr val="FBAE40"/>
          </p15:clr>
        </p15:guide>
        <p15:guide id="5" orient="horz">
          <p15:clr>
            <a:srgbClr val="FBAE40"/>
          </p15:clr>
        </p15:guide>
        <p15:guide id="6" orient="horz" pos="36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 Text/Photo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C2492A-F0BF-0D4E-8303-23AB2342EFD7}"/>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hasCustomPrompt="1"/>
          </p:nvPr>
        </p:nvSpPr>
        <p:spPr>
          <a:xfrm>
            <a:off x="757035" y="1155469"/>
            <a:ext cx="5776913" cy="4688004"/>
          </a:xfrm>
          <a:prstGeom prst="rect">
            <a:avLst/>
          </a:prstGeom>
        </p:spPr>
        <p:txBody>
          <a:bodyPr/>
          <a:lstStyle>
            <a:lvl1pPr marL="228600" indent="-228600">
              <a:buClr>
                <a:srgbClr val="26B99A"/>
              </a:buClr>
              <a:buSzPct val="75000"/>
              <a:buFont typeface="Courier New" panose="02070309020205020404" pitchFamily="49" charset="0"/>
              <a:buChar char="o"/>
              <a:defRPr sz="2400" b="1">
                <a:solidFill>
                  <a:srgbClr val="0A456F"/>
                </a:solidFill>
                <a:latin typeface="+mj-lt"/>
                <a:cs typeface="Arial" panose="020B0604020202020204" pitchFamily="34" charset="0"/>
              </a:defRPr>
            </a:lvl1pPr>
            <a:lvl2pPr marL="685800" indent="-228600">
              <a:buClr>
                <a:srgbClr val="26B99A"/>
              </a:buClr>
              <a:buSzPct val="75000"/>
              <a:buFont typeface="Courier New" panose="02070309020205020404" pitchFamily="49" charset="0"/>
              <a:buChar char="o"/>
              <a:defRPr sz="2400">
                <a:latin typeface="+mj-lt"/>
                <a:cs typeface="Arial" panose="020B0604020202020204" pitchFamily="34" charset="0"/>
              </a:defRPr>
            </a:lvl2pPr>
            <a:lvl3pPr marL="1143000" indent="-228600">
              <a:buClr>
                <a:srgbClr val="26B99A"/>
              </a:buClr>
              <a:buSzPct val="75000"/>
              <a:buFont typeface="Courier New" panose="02070309020205020404" pitchFamily="49" charset="0"/>
              <a:buChar char="o"/>
              <a:defRPr sz="2400">
                <a:latin typeface="+mj-lt"/>
                <a:cs typeface="Arial" panose="020B0604020202020204" pitchFamily="34" charset="0"/>
              </a:defRPr>
            </a:lvl3pPr>
            <a:lvl4pPr marL="1600200" indent="-228600">
              <a:buClr>
                <a:srgbClr val="26B99A"/>
              </a:buClr>
              <a:buSzPct val="75000"/>
              <a:buFont typeface="Courier New" panose="02070309020205020404" pitchFamily="49" charset="0"/>
              <a:buChar char="o"/>
              <a:defRPr sz="2400">
                <a:latin typeface="+mj-lt"/>
                <a:cs typeface="Arial" panose="020B0604020202020204" pitchFamily="34" charset="0"/>
              </a:defRPr>
            </a:lvl4pPr>
            <a:lvl5pPr marL="2057400" indent="-228600">
              <a:buClr>
                <a:srgbClr val="26B99A"/>
              </a:buClr>
              <a:buSzPct val="75000"/>
              <a:buFont typeface="Courier New" panose="02070309020205020404" pitchFamily="49" charset="0"/>
              <a:buChar char="o"/>
              <a:defRPr sz="2400">
                <a:latin typeface="+mj-lt"/>
                <a:cs typeface="Arial" panose="020B0604020202020204" pitchFamily="34" charset="0"/>
              </a:defRPr>
            </a:lvl5pPr>
          </a:lstStyle>
          <a:p>
            <a:pPr lvl="0"/>
            <a:r>
              <a:rPr lang="en-US" dirty="0"/>
              <a:t>Edit General Theme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3" y="1155468"/>
            <a:ext cx="4721225" cy="4688005"/>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14" name="Slide Number Placeholder 13"/>
          <p:cNvSpPr>
            <a:spLocks noGrp="1"/>
          </p:cNvSpPr>
          <p:nvPr>
            <p:ph type="sldNum" sz="quarter" idx="14"/>
          </p:nvPr>
        </p:nvSpPr>
        <p:spPr/>
        <p:txBody>
          <a:bodyPr/>
          <a:lstStyle>
            <a:lvl1pPr>
              <a:defRPr>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266475096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15EC83A-57BC-F54E-85DA-3032FB6178A2}"/>
              </a:ext>
            </a:extLst>
          </p:cNvPr>
          <p:cNvGrpSpPr/>
          <p:nvPr userDrawn="1"/>
        </p:nvGrpSpPr>
        <p:grpSpPr>
          <a:xfrm>
            <a:off x="4894811" y="4131628"/>
            <a:ext cx="2402379" cy="423747"/>
            <a:chOff x="4688378" y="4131628"/>
            <a:chExt cx="2402379" cy="423747"/>
          </a:xfrm>
        </p:grpSpPr>
        <p:pic>
          <p:nvPicPr>
            <p:cNvPr id="9" name="Picture 8">
              <a:extLst>
                <a:ext uri="{FF2B5EF4-FFF2-40B4-BE49-F238E27FC236}">
                  <a16:creationId xmlns:a16="http://schemas.microsoft.com/office/drawing/2014/main" id="{ABE8B2C8-57A2-4446-8F6D-1C8D04CF96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01047" y="4131628"/>
              <a:ext cx="789710" cy="423747"/>
            </a:xfrm>
            <a:prstGeom prst="rect">
              <a:avLst/>
            </a:prstGeom>
            <a:effectLst>
              <a:outerShdw blurRad="50800" dist="38100" dir="2700000" algn="ctr" rotWithShape="0">
                <a:srgbClr val="000000">
                  <a:alpha val="40000"/>
                </a:srgbClr>
              </a:outerShdw>
            </a:effectLst>
          </p:spPr>
        </p:pic>
        <p:sp>
          <p:nvSpPr>
            <p:cNvPr id="10" name="TextBox 9">
              <a:extLst>
                <a:ext uri="{FF2B5EF4-FFF2-40B4-BE49-F238E27FC236}">
                  <a16:creationId xmlns:a16="http://schemas.microsoft.com/office/drawing/2014/main" id="{59C6FF85-272D-C043-8850-15E4D357E351}"/>
                </a:ext>
              </a:extLst>
            </p:cNvPr>
            <p:cNvSpPr txBox="1"/>
            <p:nvPr userDrawn="1"/>
          </p:nvSpPr>
          <p:spPr>
            <a:xfrm>
              <a:off x="4688378" y="4158835"/>
              <a:ext cx="1346662"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err="1">
                  <a:solidFill>
                    <a:schemeClr val="bg1"/>
                  </a:solidFill>
                  <a:latin typeface="Arial" panose="020B0604020202020204" pitchFamily="34" charset="0"/>
                  <a:cs typeface="Arial" panose="020B0604020202020204" pitchFamily="34" charset="0"/>
                </a:rPr>
                <a:t>BOEM.gov</a:t>
              </a:r>
              <a:endParaRPr lang="en-US" b="1" dirty="0">
                <a:solidFill>
                  <a:schemeClr val="bg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45AFC817-E804-7843-B24D-79F438A7CD2A}"/>
                </a:ext>
              </a:extLst>
            </p:cNvPr>
            <p:cNvCxnSpPr/>
            <p:nvPr userDrawn="1"/>
          </p:nvCxnSpPr>
          <p:spPr>
            <a:xfrm>
              <a:off x="6143625" y="4131628"/>
              <a:ext cx="0" cy="423747"/>
            </a:xfrm>
            <a:prstGeom prst="line">
              <a:avLst/>
            </a:prstGeom>
            <a:ln w="28575">
              <a:solidFill>
                <a:srgbClr val="FEBE1B"/>
              </a:solidFill>
            </a:ln>
          </p:spPr>
          <p:style>
            <a:lnRef idx="1">
              <a:schemeClr val="accent1"/>
            </a:lnRef>
            <a:fillRef idx="0">
              <a:schemeClr val="accent1"/>
            </a:fillRef>
            <a:effectRef idx="0">
              <a:schemeClr val="accent1"/>
            </a:effectRef>
            <a:fontRef idx="minor">
              <a:schemeClr val="tx1"/>
            </a:fontRef>
          </p:style>
        </p:cxnSp>
      </p:grpSp>
      <p:sp>
        <p:nvSpPr>
          <p:cNvPr id="25" name="Text Placeholder 24">
            <a:extLst>
              <a:ext uri="{FF2B5EF4-FFF2-40B4-BE49-F238E27FC236}">
                <a16:creationId xmlns:a16="http://schemas.microsoft.com/office/drawing/2014/main" id="{6D378509-88F5-0640-9A01-4A66AC2EEB15}"/>
              </a:ext>
            </a:extLst>
          </p:cNvPr>
          <p:cNvSpPr>
            <a:spLocks noGrp="1"/>
          </p:cNvSpPr>
          <p:nvPr>
            <p:ph type="body" sz="quarter" idx="15" hasCustomPrompt="1"/>
          </p:nvPr>
        </p:nvSpPr>
        <p:spPr>
          <a:xfrm>
            <a:off x="0" y="5430581"/>
            <a:ext cx="12192000" cy="383402"/>
          </a:xfrm>
          <a:prstGeom prst="rect">
            <a:avLst/>
          </a:prstGeom>
          <a:solidFill>
            <a:schemeClr val="bg1">
              <a:alpha val="40000"/>
            </a:schemeClr>
          </a:solidFill>
        </p:spPr>
        <p:txBody>
          <a:bodyPr/>
          <a:lstStyle>
            <a:lvl1pPr marL="0" indent="0" algn="ctr">
              <a:buNone/>
              <a:defRPr sz="20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 Email Address | Phone</a:t>
            </a:r>
          </a:p>
        </p:txBody>
      </p:sp>
      <p:pic>
        <p:nvPicPr>
          <p:cNvPr id="4" name="Picture 3" descr="Logo&#10;&#10;Description automatically generated">
            <a:extLst>
              <a:ext uri="{FF2B5EF4-FFF2-40B4-BE49-F238E27FC236}">
                <a16:creationId xmlns:a16="http://schemas.microsoft.com/office/drawing/2014/main" id="{319C718E-A6DC-7A72-AF84-BD906F86E6E9}"/>
              </a:ext>
            </a:extLst>
          </p:cNvPr>
          <p:cNvPicPr>
            <a:picLocks noChangeAspect="1"/>
          </p:cNvPicPr>
          <p:nvPr userDrawn="1"/>
        </p:nvPicPr>
        <p:blipFill>
          <a:blip r:embed="rId3"/>
          <a:stretch>
            <a:fillRect/>
          </a:stretch>
        </p:blipFill>
        <p:spPr>
          <a:xfrm>
            <a:off x="4316013" y="1895366"/>
            <a:ext cx="3575446" cy="1513643"/>
          </a:xfrm>
          <a:prstGeom prst="rect">
            <a:avLst/>
          </a:prstGeom>
        </p:spPr>
      </p:pic>
    </p:spTree>
    <p:extLst>
      <p:ext uri="{BB962C8B-B14F-4D97-AF65-F5344CB8AC3E}">
        <p14:creationId xmlns:p14="http://schemas.microsoft.com/office/powerpoint/2010/main" val="2810105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userDrawn="1">
          <p15:clr>
            <a:srgbClr val="FBAE40"/>
          </p15:clr>
        </p15:guide>
        <p15:guide id="5" orient="horz" pos="367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89CB-5F3A-5190-7E64-DA568C6518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E8E6307-0224-6B4B-7978-FBF6B89C89B5}"/>
              </a:ext>
            </a:extLst>
          </p:cNvPr>
          <p:cNvSpPr>
            <a:spLocks noGrp="1"/>
          </p:cNvSpPr>
          <p:nvPr>
            <p:ph type="sldNum" sz="quarter" idx="10"/>
          </p:nvPr>
        </p:nvSpPr>
        <p:spPr/>
        <p:txBody>
          <a:bodyPr/>
          <a:lstStyle/>
          <a:p>
            <a:fld id="{FD593ACE-48DE-4F58-95D3-2C480C747FF1}" type="slidenum">
              <a:rPr lang="en-US" smtClean="0"/>
              <a:pPr/>
              <a:t>‹#›</a:t>
            </a:fld>
            <a:endParaRPr lang="en-US" dirty="0"/>
          </a:p>
        </p:txBody>
      </p:sp>
    </p:spTree>
    <p:extLst>
      <p:ext uri="{BB962C8B-B14F-4D97-AF65-F5344CB8AC3E}">
        <p14:creationId xmlns:p14="http://schemas.microsoft.com/office/powerpoint/2010/main" val="3173109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ior Slide – Full Screen Phot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78442-61F0-215C-C4C7-C7E40E557A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396"/>
            <a:ext cx="12192000" cy="6860396"/>
          </a:xfrm>
          <a:prstGeom prst="rect">
            <a:avLst/>
          </a:prstGeom>
        </p:spPr>
      </p:pic>
      <p:sp>
        <p:nvSpPr>
          <p:cNvPr id="2" name="Slide Number Placeholder 1"/>
          <p:cNvSpPr>
            <a:spLocks noGrp="1"/>
          </p:cNvSpPr>
          <p:nvPr>
            <p:ph type="sldNum" sz="quarter" idx="4"/>
          </p:nvPr>
        </p:nvSpPr>
        <p:spPr>
          <a:xfrm>
            <a:off x="8393364"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D593ACE-48DE-4F58-95D3-2C480C747FF1}" type="slidenum">
              <a:rPr lang="en-US" smtClean="0"/>
              <a:pPr/>
              <a:t>‹#›</a:t>
            </a:fld>
            <a:endParaRPr lang="en-US" dirty="0"/>
          </a:p>
        </p:txBody>
      </p:sp>
    </p:spTree>
    <p:extLst>
      <p:ext uri="{BB962C8B-B14F-4D97-AF65-F5344CB8AC3E}">
        <p14:creationId xmlns:p14="http://schemas.microsoft.com/office/powerpoint/2010/main" val="81705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neral Slide – Text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22C2AA-4ACF-FB4B-A350-0D8F18119AE3}"/>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13" name="Text Placeholder 12">
            <a:extLst>
              <a:ext uri="{FF2B5EF4-FFF2-40B4-BE49-F238E27FC236}">
                <a16:creationId xmlns:a16="http://schemas.microsoft.com/office/drawing/2014/main" id="{36110FFD-8DA9-E34A-9778-4476AD62D79E}"/>
              </a:ext>
            </a:extLst>
          </p:cNvPr>
          <p:cNvSpPr>
            <a:spLocks noGrp="1"/>
          </p:cNvSpPr>
          <p:nvPr>
            <p:ph type="body" sz="quarter" idx="11" hasCustomPrompt="1"/>
          </p:nvPr>
        </p:nvSpPr>
        <p:spPr>
          <a:xfrm>
            <a:off x="755289" y="1163782"/>
            <a:ext cx="10679424" cy="4690872"/>
          </a:xfrm>
          <a:prstGeom prst="rect">
            <a:avLst/>
          </a:prstGeom>
        </p:spPr>
        <p:txBody>
          <a:bodyPr/>
          <a:lstStyle>
            <a:lvl1pPr marL="228600" indent="-228600">
              <a:buClr>
                <a:srgbClr val="26B99A"/>
              </a:buClr>
              <a:buSzPct val="75000"/>
              <a:buFont typeface="Courier New" panose="02070309020205020404" pitchFamily="49" charset="0"/>
              <a:buChar char="o"/>
              <a:defRPr sz="2400" b="1">
                <a:solidFill>
                  <a:srgbClr val="0A456F"/>
                </a:solidFill>
                <a:latin typeface="+mj-lt"/>
                <a:cs typeface="Arial" panose="020B0604020202020204" pitchFamily="34" charset="0"/>
              </a:defRPr>
            </a:lvl1pPr>
            <a:lvl2pPr marL="685800" indent="-228600">
              <a:buClr>
                <a:srgbClr val="26B99A"/>
              </a:buClr>
              <a:buSzPct val="75000"/>
              <a:buFont typeface="Courier New" panose="02070309020205020404" pitchFamily="49" charset="0"/>
              <a:buChar char="o"/>
              <a:defRPr sz="2400">
                <a:latin typeface="+mj-lt"/>
                <a:cs typeface="Arial" panose="020B0604020202020204" pitchFamily="34" charset="0"/>
              </a:defRPr>
            </a:lvl2pPr>
            <a:lvl3pPr marL="1143000" indent="-228600">
              <a:buClr>
                <a:srgbClr val="26B99A"/>
              </a:buClr>
              <a:buSzPct val="75000"/>
              <a:buFont typeface="Courier New" panose="02070309020205020404" pitchFamily="49" charset="0"/>
              <a:buChar char="o"/>
              <a:defRPr sz="2400">
                <a:latin typeface="+mj-lt"/>
                <a:cs typeface="Arial" panose="020B0604020202020204" pitchFamily="34" charset="0"/>
              </a:defRPr>
            </a:lvl3pPr>
            <a:lvl4pPr marL="1600200" indent="-228600">
              <a:buClr>
                <a:srgbClr val="26B99A"/>
              </a:buClr>
              <a:buSzPct val="75000"/>
              <a:buFont typeface="Courier New" panose="02070309020205020404" pitchFamily="49" charset="0"/>
              <a:buChar char="o"/>
              <a:defRPr sz="2400">
                <a:latin typeface="+mj-lt"/>
                <a:cs typeface="Arial" panose="020B0604020202020204" pitchFamily="34" charset="0"/>
              </a:defRPr>
            </a:lvl4pPr>
            <a:lvl5pPr marL="2057400" indent="-228600">
              <a:buClr>
                <a:srgbClr val="26B99A"/>
              </a:buClr>
              <a:buSzPct val="75000"/>
              <a:buFont typeface="Courier New" panose="02070309020205020404" pitchFamily="49" charset="0"/>
              <a:buChar char="o"/>
              <a:defRPr sz="2400">
                <a:latin typeface="+mj-lt"/>
                <a:cs typeface="Arial" panose="020B0604020202020204" pitchFamily="34" charset="0"/>
              </a:defRPr>
            </a:lvl5pPr>
          </a:lstStyle>
          <a:p>
            <a:pPr lvl="0"/>
            <a:r>
              <a:rPr lang="en-US" dirty="0"/>
              <a:t>Edit General Theme Slide</a:t>
            </a:r>
          </a:p>
        </p:txBody>
      </p:sp>
      <p:sp>
        <p:nvSpPr>
          <p:cNvPr id="7" name="Slide Number Placeholder 6"/>
          <p:cNvSpPr>
            <a:spLocks noGrp="1"/>
          </p:cNvSpPr>
          <p:nvPr>
            <p:ph type="sldNum" sz="quarter" idx="13"/>
          </p:nvPr>
        </p:nvSpPr>
        <p:spPr>
          <a:xfrm>
            <a:off x="8943456" y="6400800"/>
            <a:ext cx="1836245" cy="365125"/>
          </a:xfrm>
          <a:prstGeom prst="rect">
            <a:avLst/>
          </a:prstGeom>
        </p:spPr>
        <p:txBody>
          <a:bodyPr/>
          <a:lstStyle>
            <a:lvl1pPr>
              <a:defRPr>
                <a:solidFill>
                  <a:schemeClr val="bg1"/>
                </a:solidFill>
              </a:defRPr>
            </a:lvl1pPr>
          </a:lstStyle>
          <a:p>
            <a:fld id="{D47257BE-248A-48BC-9F5F-19A6E1408DB6}" type="slidenum">
              <a:rPr lang="en-US" smtClean="0"/>
              <a:pPr/>
              <a:t>‹#›</a:t>
            </a:fld>
            <a:endParaRPr lang="en-US" dirty="0"/>
          </a:p>
        </p:txBody>
      </p:sp>
      <p:sp>
        <p:nvSpPr>
          <p:cNvPr id="14" name="Text Placeholder 7">
            <a:extLst>
              <a:ext uri="{FF2B5EF4-FFF2-40B4-BE49-F238E27FC236}">
                <a16:creationId xmlns:a16="http://schemas.microsoft.com/office/drawing/2014/main" id="{F2C44765-2BCE-A443-B336-FBF3AA179313}"/>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Tree>
    <p:extLst>
      <p:ext uri="{BB962C8B-B14F-4D97-AF65-F5344CB8AC3E}">
        <p14:creationId xmlns:p14="http://schemas.microsoft.com/office/powerpoint/2010/main" val="385717217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eral Slide – Text/Photo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C2492A-F0BF-0D4E-8303-23AB2342EFD7}"/>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hasCustomPrompt="1"/>
          </p:nvPr>
        </p:nvSpPr>
        <p:spPr>
          <a:xfrm>
            <a:off x="757035" y="1155469"/>
            <a:ext cx="5776913" cy="4688004"/>
          </a:xfrm>
          <a:prstGeom prst="rect">
            <a:avLst/>
          </a:prstGeom>
        </p:spPr>
        <p:txBody>
          <a:bodyPr/>
          <a:lstStyle>
            <a:lvl1pPr marL="228600" indent="-228600">
              <a:buClr>
                <a:srgbClr val="26B99A"/>
              </a:buClr>
              <a:buSzPct val="75000"/>
              <a:buFont typeface="Courier New" panose="02070309020205020404" pitchFamily="49" charset="0"/>
              <a:buChar char="o"/>
              <a:defRPr sz="2400" b="1">
                <a:solidFill>
                  <a:srgbClr val="0A456F"/>
                </a:solidFill>
                <a:latin typeface="+mj-lt"/>
                <a:cs typeface="Arial" panose="020B0604020202020204" pitchFamily="34" charset="0"/>
              </a:defRPr>
            </a:lvl1pPr>
            <a:lvl2pPr marL="685800" indent="-228600">
              <a:buClr>
                <a:srgbClr val="26B99A"/>
              </a:buClr>
              <a:buSzPct val="75000"/>
              <a:buFont typeface="Courier New" panose="02070309020205020404" pitchFamily="49" charset="0"/>
              <a:buChar char="o"/>
              <a:defRPr sz="2400">
                <a:latin typeface="+mj-lt"/>
                <a:cs typeface="Arial" panose="020B0604020202020204" pitchFamily="34" charset="0"/>
              </a:defRPr>
            </a:lvl2pPr>
            <a:lvl3pPr marL="1143000" indent="-228600">
              <a:buClr>
                <a:srgbClr val="26B99A"/>
              </a:buClr>
              <a:buSzPct val="75000"/>
              <a:buFont typeface="Courier New" panose="02070309020205020404" pitchFamily="49" charset="0"/>
              <a:buChar char="o"/>
              <a:defRPr sz="2400">
                <a:latin typeface="+mj-lt"/>
                <a:cs typeface="Arial" panose="020B0604020202020204" pitchFamily="34" charset="0"/>
              </a:defRPr>
            </a:lvl3pPr>
            <a:lvl4pPr marL="1600200" indent="-228600">
              <a:buClr>
                <a:srgbClr val="26B99A"/>
              </a:buClr>
              <a:buSzPct val="75000"/>
              <a:buFont typeface="Courier New" panose="02070309020205020404" pitchFamily="49" charset="0"/>
              <a:buChar char="o"/>
              <a:defRPr sz="2400">
                <a:latin typeface="+mj-lt"/>
                <a:cs typeface="Arial" panose="020B0604020202020204" pitchFamily="34" charset="0"/>
              </a:defRPr>
            </a:lvl4pPr>
            <a:lvl5pPr marL="2057400" indent="-228600">
              <a:buClr>
                <a:srgbClr val="26B99A"/>
              </a:buClr>
              <a:buSzPct val="75000"/>
              <a:buFont typeface="Courier New" panose="02070309020205020404" pitchFamily="49" charset="0"/>
              <a:buChar char="o"/>
              <a:defRPr sz="2400">
                <a:latin typeface="+mj-lt"/>
                <a:cs typeface="Arial" panose="020B0604020202020204" pitchFamily="34" charset="0"/>
              </a:defRPr>
            </a:lvl5pPr>
          </a:lstStyle>
          <a:p>
            <a:pPr lvl="0"/>
            <a:r>
              <a:rPr lang="en-US" dirty="0"/>
              <a:t>Edit General Theme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3" y="1155468"/>
            <a:ext cx="4721225" cy="4688005"/>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14" name="Slide Number Placeholder 13"/>
          <p:cNvSpPr>
            <a:spLocks noGrp="1"/>
          </p:cNvSpPr>
          <p:nvPr>
            <p:ph type="sldNum" sz="quarter" idx="14"/>
          </p:nvPr>
        </p:nvSpPr>
        <p:spPr>
          <a:xfrm>
            <a:off x="8943456" y="6400800"/>
            <a:ext cx="1836245" cy="365125"/>
          </a:xfrm>
          <a:prstGeom prst="rect">
            <a:avLst/>
          </a:prstGeom>
        </p:spPr>
        <p:txBody>
          <a:bodyPr/>
          <a:lstStyle>
            <a:lvl1pPr>
              <a:defRPr>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240524265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 Slide –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52BFD7D3-CF2C-644A-9429-5D574D08CC8F}"/>
              </a:ext>
            </a:extLst>
          </p:cNvPr>
          <p:cNvSpPr>
            <a:spLocks noGrp="1"/>
          </p:cNvSpPr>
          <p:nvPr>
            <p:ph type="tbl" sz="quarter" idx="11" hasCustomPrompt="1"/>
          </p:nvPr>
        </p:nvSpPr>
        <p:spPr>
          <a:xfrm>
            <a:off x="1181819" y="1205343"/>
            <a:ext cx="9834113" cy="4690872"/>
          </a:xfrm>
          <a:prstGeom prst="rect">
            <a:avLst/>
          </a:prstGeom>
        </p:spPr>
        <p:txBody>
          <a:bodyPr/>
          <a:lstStyle>
            <a:lvl1pPr>
              <a:defRPr sz="3200">
                <a:latin typeface="Arial" panose="020B0604020202020204" pitchFamily="34" charset="0"/>
                <a:cs typeface="Arial" panose="020B0604020202020204" pitchFamily="34" charset="0"/>
              </a:defRPr>
            </a:lvl1pPr>
          </a:lstStyle>
          <a:p>
            <a:pPr lvl="0"/>
            <a:r>
              <a:rPr lang="en-US" dirty="0"/>
              <a:t>Edit General Theme Slide</a:t>
            </a:r>
          </a:p>
        </p:txBody>
      </p:sp>
      <p:sp>
        <p:nvSpPr>
          <p:cNvPr id="11" name="Slide Number Placeholder 10"/>
          <p:cNvSpPr>
            <a:spLocks noGrp="1"/>
          </p:cNvSpPr>
          <p:nvPr>
            <p:ph type="sldNum" sz="quarter" idx="13"/>
          </p:nvPr>
        </p:nvSpPr>
        <p:spPr>
          <a:xfrm>
            <a:off x="8943456" y="6400800"/>
            <a:ext cx="1836245" cy="365125"/>
          </a:xfrm>
          <a:prstGeom prst="rect">
            <a:avLst/>
          </a:prstGeom>
        </p:spPr>
        <p:txBody>
          <a:bodyPr/>
          <a:lstStyle>
            <a:lvl1pPr>
              <a:defRPr>
                <a:solidFill>
                  <a:schemeClr val="bg1"/>
                </a:solidFill>
              </a:defRPr>
            </a:lvl1pPr>
          </a:lstStyle>
          <a:p>
            <a:fld id="{D47257BE-248A-48BC-9F5F-19A6E1408DB6}" type="slidenum">
              <a:rPr lang="en-US" smtClean="0"/>
              <a:pPr/>
              <a:t>‹#›</a:t>
            </a:fld>
            <a:endParaRPr lang="en-US" dirty="0">
              <a:solidFill>
                <a:schemeClr val="bg1"/>
              </a:solidFill>
            </a:endParaRPr>
          </a:p>
        </p:txBody>
      </p:sp>
      <p:pic>
        <p:nvPicPr>
          <p:cNvPr id="8" name="Picture 7">
            <a:extLst>
              <a:ext uri="{FF2B5EF4-FFF2-40B4-BE49-F238E27FC236}">
                <a16:creationId xmlns:a16="http://schemas.microsoft.com/office/drawing/2014/main" id="{413D6AA2-5A51-2C42-8C85-C28B963347DA}"/>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14" name="Text Placeholder 7">
            <a:extLst>
              <a:ext uri="{FF2B5EF4-FFF2-40B4-BE49-F238E27FC236}">
                <a16:creationId xmlns:a16="http://schemas.microsoft.com/office/drawing/2014/main" id="{B1BF096F-692C-C14B-85B4-6DBFF5F4CACB}"/>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Tree>
    <p:extLst>
      <p:ext uri="{BB962C8B-B14F-4D97-AF65-F5344CB8AC3E}">
        <p14:creationId xmlns:p14="http://schemas.microsoft.com/office/powerpoint/2010/main" val="4644901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Interior Slide – Text/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D7A3A-B387-F34B-8056-5B547206F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7"/>
          <a:stretch/>
        </p:blipFill>
        <p:spPr>
          <a:xfrm>
            <a:off x="0" y="0"/>
            <a:ext cx="12192000" cy="6743700"/>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6" y="183198"/>
            <a:ext cx="11794316" cy="523875"/>
          </a:xfrm>
          <a:prstGeom prst="rect">
            <a:avLst/>
          </a:prstGeom>
        </p:spPr>
        <p:txBody>
          <a:bodyPr anchor="ct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p:nvPr>
        </p:nvSpPr>
        <p:spPr>
          <a:xfrm>
            <a:off x="757038" y="1487373"/>
            <a:ext cx="5776913" cy="4356100"/>
          </a:xfrm>
          <a:prstGeom prst="rect">
            <a:avLst/>
          </a:prstGeom>
        </p:spPr>
        <p:txBody>
          <a:bodyPr/>
          <a:lstStyle>
            <a:lvl1pPr marL="228594" indent="-228594">
              <a:buClr>
                <a:srgbClr val="26B99A"/>
              </a:buClr>
              <a:buSzPct val="75000"/>
              <a:buFont typeface="Courier New" panose="02070309020205020404" pitchFamily="49" charset="0"/>
              <a:buChar char="o"/>
              <a:defRPr sz="2400" b="1">
                <a:solidFill>
                  <a:srgbClr val="0A456F"/>
                </a:solidFill>
                <a:latin typeface="Arial" panose="020B0604020202020204" pitchFamily="34" charset="0"/>
                <a:cs typeface="Arial" panose="020B0604020202020204" pitchFamily="34" charset="0"/>
              </a:defRPr>
            </a:lvl1pPr>
            <a:lvl2pPr marL="685783"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2pPr>
            <a:lvl3pPr marL="1142971"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3pPr>
            <a:lvl4pPr marL="1600160"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4pPr>
            <a:lvl5pPr marL="2057349"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6" y="1463562"/>
            <a:ext cx="4721225" cy="4379913"/>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7" name="Rectangle 6">
            <a:extLst>
              <a:ext uri="{FF2B5EF4-FFF2-40B4-BE49-F238E27FC236}">
                <a16:creationId xmlns:a16="http://schemas.microsoft.com/office/drawing/2014/main" id="{F721B327-4D24-460B-AFB7-098F95F7E3A5}"/>
              </a:ext>
            </a:extLst>
          </p:cNvPr>
          <p:cNvSpPr/>
          <p:nvPr userDrawn="1"/>
        </p:nvSpPr>
        <p:spPr>
          <a:xfrm>
            <a:off x="-21266" y="-31898"/>
            <a:ext cx="12245163"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515CBBF-408B-400B-8B36-BFA083AD54B9}"/>
              </a:ext>
            </a:extLst>
          </p:cNvPr>
          <p:cNvSpPr/>
          <p:nvPr userDrawn="1"/>
        </p:nvSpPr>
        <p:spPr>
          <a:xfrm>
            <a:off x="-21267" y="6335090"/>
            <a:ext cx="12245163"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16" name="Picture 15">
            <a:extLst>
              <a:ext uri="{FF2B5EF4-FFF2-40B4-BE49-F238E27FC236}">
                <a16:creationId xmlns:a16="http://schemas.microsoft.com/office/drawing/2014/main" id="{F20D8347-EF4E-432F-8F64-AB76566D31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17" name="Picture 16">
            <a:extLst>
              <a:ext uri="{FF2B5EF4-FFF2-40B4-BE49-F238E27FC236}">
                <a16:creationId xmlns:a16="http://schemas.microsoft.com/office/drawing/2014/main" id="{5393DD43-6975-4F71-B3B8-FA95F21190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18" name="Slide Number Placeholder 2">
            <a:extLst>
              <a:ext uri="{FF2B5EF4-FFF2-40B4-BE49-F238E27FC236}">
                <a16:creationId xmlns:a16="http://schemas.microsoft.com/office/drawing/2014/main" id="{060170C2-4401-4474-A756-0FF06421CBC7}"/>
              </a:ext>
            </a:extLst>
          </p:cNvPr>
          <p:cNvSpPr>
            <a:spLocks noGrp="1"/>
          </p:cNvSpPr>
          <p:nvPr>
            <p:ph type="sldNum" sz="quarter" idx="4"/>
          </p:nvPr>
        </p:nvSpPr>
        <p:spPr>
          <a:xfrm>
            <a:off x="8678997" y="6400800"/>
            <a:ext cx="1836245" cy="365125"/>
          </a:xfrm>
          <a:prstGeom prst="rect">
            <a:avLst/>
          </a:prstGeom>
        </p:spPr>
        <p:txBody>
          <a:bodyPr vert="horz" lIns="91440" tIns="45720" rIns="91440" bIns="45720" rtlCol="0" anchor="ctr"/>
          <a:lstStyle>
            <a:lvl1pPr algn="r">
              <a:defRPr sz="1200">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77767708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Interior Slide – Text/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D7A3A-B387-F34B-8056-5B547206F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7"/>
          <a:stretch/>
        </p:blipFill>
        <p:spPr>
          <a:xfrm>
            <a:off x="0" y="0"/>
            <a:ext cx="12192000" cy="6743700"/>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6" y="183198"/>
            <a:ext cx="11794316" cy="523875"/>
          </a:xfrm>
          <a:prstGeom prst="rect">
            <a:avLst/>
          </a:prstGeom>
        </p:spPr>
        <p:txBody>
          <a:bodyPr anchor="ct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p:nvPr>
        </p:nvSpPr>
        <p:spPr>
          <a:xfrm>
            <a:off x="757038" y="1487373"/>
            <a:ext cx="5776913" cy="4356100"/>
          </a:xfrm>
          <a:prstGeom prst="rect">
            <a:avLst/>
          </a:prstGeom>
        </p:spPr>
        <p:txBody>
          <a:bodyPr/>
          <a:lstStyle>
            <a:lvl1pPr marL="228594" indent="-228594">
              <a:buClr>
                <a:srgbClr val="26B99A"/>
              </a:buClr>
              <a:buSzPct val="75000"/>
              <a:buFont typeface="Courier New" panose="02070309020205020404" pitchFamily="49" charset="0"/>
              <a:buChar char="o"/>
              <a:defRPr sz="2400" b="1">
                <a:solidFill>
                  <a:srgbClr val="0A456F"/>
                </a:solidFill>
                <a:latin typeface="Arial" panose="020B0604020202020204" pitchFamily="34" charset="0"/>
                <a:cs typeface="Arial" panose="020B0604020202020204" pitchFamily="34" charset="0"/>
              </a:defRPr>
            </a:lvl1pPr>
            <a:lvl2pPr marL="685783"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2pPr>
            <a:lvl3pPr marL="1142971"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3pPr>
            <a:lvl4pPr marL="1600160"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4pPr>
            <a:lvl5pPr marL="2057349"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6" y="1463562"/>
            <a:ext cx="4721225" cy="4379913"/>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7" name="Rectangle 6">
            <a:extLst>
              <a:ext uri="{FF2B5EF4-FFF2-40B4-BE49-F238E27FC236}">
                <a16:creationId xmlns:a16="http://schemas.microsoft.com/office/drawing/2014/main" id="{F721B327-4D24-460B-AFB7-098F95F7E3A5}"/>
              </a:ext>
            </a:extLst>
          </p:cNvPr>
          <p:cNvSpPr/>
          <p:nvPr userDrawn="1"/>
        </p:nvSpPr>
        <p:spPr>
          <a:xfrm>
            <a:off x="-1" y="-31898"/>
            <a:ext cx="12192001"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CFA959-6FE1-4198-8935-1026F27A4B79}"/>
              </a:ext>
            </a:extLst>
          </p:cNvPr>
          <p:cNvPicPr>
            <a:picLocks noChangeAspect="1"/>
          </p:cNvPicPr>
          <p:nvPr userDrawn="1"/>
        </p:nvPicPr>
        <p:blipFill>
          <a:blip r:embed="rId3">
            <a:alphaModFix amt="80000"/>
          </a:blip>
          <a:srcRect/>
          <a:stretch/>
        </p:blipFill>
        <p:spPr>
          <a:xfrm>
            <a:off x="0" y="107"/>
            <a:ext cx="12192000" cy="1010439"/>
          </a:xfrm>
          <a:prstGeom prst="rect">
            <a:avLst/>
          </a:prstGeom>
        </p:spPr>
      </p:pic>
      <p:sp>
        <p:nvSpPr>
          <p:cNvPr id="10" name="Text Placeholder 7">
            <a:extLst>
              <a:ext uri="{FF2B5EF4-FFF2-40B4-BE49-F238E27FC236}">
                <a16:creationId xmlns:a16="http://schemas.microsoft.com/office/drawing/2014/main" id="{BF621AFC-26E5-4E3C-898E-BBFB4E2D1DD4}"/>
              </a:ext>
            </a:extLst>
          </p:cNvPr>
          <p:cNvSpPr>
            <a:spLocks noGrp="1"/>
          </p:cNvSpPr>
          <p:nvPr>
            <p:ph type="body" sz="quarter" idx="13"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
        <p:nvSpPr>
          <p:cNvPr id="11" name="Rectangle 10">
            <a:extLst>
              <a:ext uri="{FF2B5EF4-FFF2-40B4-BE49-F238E27FC236}">
                <a16:creationId xmlns:a16="http://schemas.microsoft.com/office/drawing/2014/main" id="{8EA89E5B-55A1-47EA-A741-10A53E845C3A}"/>
              </a:ext>
            </a:extLst>
          </p:cNvPr>
          <p:cNvSpPr/>
          <p:nvPr userDrawn="1"/>
        </p:nvSpPr>
        <p:spPr>
          <a:xfrm>
            <a:off x="0" y="6317672"/>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12" name="Picture 11">
            <a:extLst>
              <a:ext uri="{FF2B5EF4-FFF2-40B4-BE49-F238E27FC236}">
                <a16:creationId xmlns:a16="http://schemas.microsoft.com/office/drawing/2014/main" id="{24C691C3-2C4A-425F-B221-405FE30625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14" name="Picture 13">
            <a:extLst>
              <a:ext uri="{FF2B5EF4-FFF2-40B4-BE49-F238E27FC236}">
                <a16:creationId xmlns:a16="http://schemas.microsoft.com/office/drawing/2014/main" id="{CAAB3DB0-2123-4871-BEFA-59AD1D20C2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16" name="Slide Number Placeholder 2">
            <a:extLst>
              <a:ext uri="{FF2B5EF4-FFF2-40B4-BE49-F238E27FC236}">
                <a16:creationId xmlns:a16="http://schemas.microsoft.com/office/drawing/2014/main" id="{214BB3D6-574E-45EA-B353-0CAF9319C0E0}"/>
              </a:ext>
            </a:extLst>
          </p:cNvPr>
          <p:cNvSpPr>
            <a:spLocks noGrp="1"/>
          </p:cNvSpPr>
          <p:nvPr>
            <p:ph type="sldNum" sz="quarter" idx="4"/>
          </p:nvPr>
        </p:nvSpPr>
        <p:spPr>
          <a:xfrm>
            <a:off x="8678997" y="6400800"/>
            <a:ext cx="1836245" cy="365125"/>
          </a:xfrm>
          <a:prstGeom prst="rect">
            <a:avLst/>
          </a:prstGeom>
        </p:spPr>
        <p:txBody>
          <a:bodyPr vert="horz" lIns="91440" tIns="45720" rIns="91440" bIns="45720" rtlCol="0" anchor="ctr"/>
          <a:lstStyle>
            <a:lvl1pPr algn="r">
              <a:defRPr sz="1200">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236859340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Interior Slide – Text/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D7A3A-B387-F34B-8056-5B547206F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7"/>
          <a:stretch/>
        </p:blipFill>
        <p:spPr>
          <a:xfrm>
            <a:off x="0" y="0"/>
            <a:ext cx="12192000" cy="6743700"/>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6" y="183198"/>
            <a:ext cx="11794316" cy="523875"/>
          </a:xfrm>
          <a:prstGeom prst="rect">
            <a:avLst/>
          </a:prstGeom>
        </p:spPr>
        <p:txBody>
          <a:bodyPr anchor="ct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p:nvPr>
        </p:nvSpPr>
        <p:spPr>
          <a:xfrm>
            <a:off x="757038" y="1487373"/>
            <a:ext cx="5776913" cy="4356100"/>
          </a:xfrm>
          <a:prstGeom prst="rect">
            <a:avLst/>
          </a:prstGeom>
        </p:spPr>
        <p:txBody>
          <a:bodyPr/>
          <a:lstStyle>
            <a:lvl1pPr marL="228594" indent="-228594">
              <a:buClr>
                <a:srgbClr val="26B99A"/>
              </a:buClr>
              <a:buSzPct val="75000"/>
              <a:buFont typeface="Courier New" panose="02070309020205020404" pitchFamily="49" charset="0"/>
              <a:buChar char="o"/>
              <a:defRPr sz="2400" b="1">
                <a:solidFill>
                  <a:srgbClr val="0A456F"/>
                </a:solidFill>
                <a:latin typeface="Arial" panose="020B0604020202020204" pitchFamily="34" charset="0"/>
                <a:cs typeface="Arial" panose="020B0604020202020204" pitchFamily="34" charset="0"/>
              </a:defRPr>
            </a:lvl1pPr>
            <a:lvl2pPr marL="685783"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2pPr>
            <a:lvl3pPr marL="1142971"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3pPr>
            <a:lvl4pPr marL="1600160"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4pPr>
            <a:lvl5pPr marL="2057349"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6" y="1463562"/>
            <a:ext cx="4721225" cy="4379913"/>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7" name="Rectangle 6">
            <a:extLst>
              <a:ext uri="{FF2B5EF4-FFF2-40B4-BE49-F238E27FC236}">
                <a16:creationId xmlns:a16="http://schemas.microsoft.com/office/drawing/2014/main" id="{F721B327-4D24-460B-AFB7-098F95F7E3A5}"/>
              </a:ext>
            </a:extLst>
          </p:cNvPr>
          <p:cNvSpPr/>
          <p:nvPr userDrawn="1"/>
        </p:nvSpPr>
        <p:spPr>
          <a:xfrm>
            <a:off x="-21266" y="-31898"/>
            <a:ext cx="12245163"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17352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0498-AB06-4553-800E-6BD6EE7FF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642F1D-8A5D-40B9-830E-77FF974E1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2887A0-9EE5-4343-96FE-037631027FDC}"/>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2D783470-E737-4B4A-B7B3-519477D366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F54AA4-607B-4A5C-9D92-04E3806C64CD}"/>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136779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52BFD7D3-CF2C-644A-9429-5D574D08CC8F}"/>
              </a:ext>
            </a:extLst>
          </p:cNvPr>
          <p:cNvSpPr>
            <a:spLocks noGrp="1"/>
          </p:cNvSpPr>
          <p:nvPr>
            <p:ph type="tbl" sz="quarter" idx="11" hasCustomPrompt="1"/>
          </p:nvPr>
        </p:nvSpPr>
        <p:spPr>
          <a:xfrm>
            <a:off x="1181819" y="1205343"/>
            <a:ext cx="9834113" cy="4690872"/>
          </a:xfrm>
          <a:prstGeom prst="rect">
            <a:avLst/>
          </a:prstGeom>
        </p:spPr>
        <p:txBody>
          <a:bodyPr/>
          <a:lstStyle>
            <a:lvl1pPr>
              <a:defRPr sz="3200">
                <a:latin typeface="Arial" panose="020B0604020202020204" pitchFamily="34" charset="0"/>
                <a:cs typeface="Arial" panose="020B0604020202020204" pitchFamily="34" charset="0"/>
              </a:defRPr>
            </a:lvl1pPr>
          </a:lstStyle>
          <a:p>
            <a:pPr lvl="0"/>
            <a:r>
              <a:rPr lang="en-US" dirty="0"/>
              <a:t>Edit General Theme Slide</a:t>
            </a:r>
          </a:p>
        </p:txBody>
      </p:sp>
      <p:sp>
        <p:nvSpPr>
          <p:cNvPr id="11" name="Slide Number Placeholder 10"/>
          <p:cNvSpPr>
            <a:spLocks noGrp="1"/>
          </p:cNvSpPr>
          <p:nvPr>
            <p:ph type="sldNum" sz="quarter" idx="13"/>
          </p:nvPr>
        </p:nvSpPr>
        <p:spPr/>
        <p:txBody>
          <a:bodyPr/>
          <a:lstStyle>
            <a:lvl1pPr>
              <a:defRPr>
                <a:solidFill>
                  <a:schemeClr val="bg1"/>
                </a:solidFill>
              </a:defRPr>
            </a:lvl1pPr>
          </a:lstStyle>
          <a:p>
            <a:fld id="{D47257BE-248A-48BC-9F5F-19A6E1408DB6}" type="slidenum">
              <a:rPr lang="en-US" smtClean="0"/>
              <a:pPr/>
              <a:t>‹#›</a:t>
            </a:fld>
            <a:endParaRPr lang="en-US" dirty="0">
              <a:solidFill>
                <a:schemeClr val="bg1"/>
              </a:solidFill>
            </a:endParaRPr>
          </a:p>
        </p:txBody>
      </p:sp>
      <p:pic>
        <p:nvPicPr>
          <p:cNvPr id="8" name="Picture 7">
            <a:extLst>
              <a:ext uri="{FF2B5EF4-FFF2-40B4-BE49-F238E27FC236}">
                <a16:creationId xmlns:a16="http://schemas.microsoft.com/office/drawing/2014/main" id="{413D6AA2-5A51-2C42-8C85-C28B963347DA}"/>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14" name="Text Placeholder 7">
            <a:extLst>
              <a:ext uri="{FF2B5EF4-FFF2-40B4-BE49-F238E27FC236}">
                <a16:creationId xmlns:a16="http://schemas.microsoft.com/office/drawing/2014/main" id="{B1BF096F-692C-C14B-85B4-6DBFF5F4CACB}"/>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Tree>
    <p:extLst>
      <p:ext uri="{BB962C8B-B14F-4D97-AF65-F5344CB8AC3E}">
        <p14:creationId xmlns:p14="http://schemas.microsoft.com/office/powerpoint/2010/main" val="60715687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56E2-549A-4912-8C1A-A3B62AA78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1FF76-96C5-4AD8-B62E-0D9B469A9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5974E-DA15-4E85-B41A-D0A86483EA41}"/>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340C2438-4DE4-4231-9075-7809225F69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258D10-B009-46BB-A750-C008E3079BE5}"/>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1822165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B930-0684-4C51-A73B-89BBBD0C6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4AADA-E1B0-474F-A2DC-25BC7371C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77866-1153-4E85-986C-7257586A59E6}"/>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C4B24606-DEE5-4685-A2B6-702644F91B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AFD981-6B5E-446E-8EF4-261212EAC782}"/>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174627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9C03-D330-44DF-9FC1-681760A59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986E8-AA58-41DB-A2DF-7A62158ED7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4D8D3-8562-4914-8FC3-AE2ECD1A9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F3E152-1C3F-4E47-AAC3-E010F5C53AEB}"/>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6" name="Footer Placeholder 5">
            <a:extLst>
              <a:ext uri="{FF2B5EF4-FFF2-40B4-BE49-F238E27FC236}">
                <a16:creationId xmlns:a16="http://schemas.microsoft.com/office/drawing/2014/main" id="{7D341072-9710-4862-B60A-EA503B8320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2AC911-F416-44FB-9BBD-31DDB7D6A2F9}"/>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1947307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9D65-8B3D-4060-9CCF-B29FCA000C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68A76-861E-4FD8-9CCA-650AB70B5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2210F-E992-4965-9550-D3FF6890A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A55B9-8DFE-4D47-A8FC-DB71D4C1F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4AFFF-B167-46B1-9E52-E171F309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C78CA3-9B4E-4696-AB25-B2E4D0860EF3}"/>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8" name="Footer Placeholder 7">
            <a:extLst>
              <a:ext uri="{FF2B5EF4-FFF2-40B4-BE49-F238E27FC236}">
                <a16:creationId xmlns:a16="http://schemas.microsoft.com/office/drawing/2014/main" id="{B6310CE6-B2E9-4F0D-A77E-7958A86A53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E12040-8F3A-45EB-981D-05C44DD755F7}"/>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548263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E5E4-664F-4706-BB9E-1CEDCB76C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997A7F-3BDF-4DE4-AF2B-14A0C86AF4A0}"/>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4" name="Footer Placeholder 3">
            <a:extLst>
              <a:ext uri="{FF2B5EF4-FFF2-40B4-BE49-F238E27FC236}">
                <a16:creationId xmlns:a16="http://schemas.microsoft.com/office/drawing/2014/main" id="{AEBBA70C-77B7-4752-B239-9AC9C5CB72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533DD8D-5DB8-4675-B1AD-0C92B8034EC3}"/>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2506308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91152-8168-45D4-9B8D-82A795B76577}"/>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3" name="Footer Placeholder 2">
            <a:extLst>
              <a:ext uri="{FF2B5EF4-FFF2-40B4-BE49-F238E27FC236}">
                <a16:creationId xmlns:a16="http://schemas.microsoft.com/office/drawing/2014/main" id="{83038462-980D-4B5B-8815-4874759463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3D63DC3-20F0-42E0-AD71-80C53EDAF987}"/>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2703893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B60-D952-48A6-9EB9-A8804B4D2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E6378-6CE1-4F9F-8B75-134A67028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E8BAD-3D62-470F-8827-4C35DFE7A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37851-42C1-48C2-9FEA-7C14AFA5D2DF}"/>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6" name="Footer Placeholder 5">
            <a:extLst>
              <a:ext uri="{FF2B5EF4-FFF2-40B4-BE49-F238E27FC236}">
                <a16:creationId xmlns:a16="http://schemas.microsoft.com/office/drawing/2014/main" id="{34109D5D-B6CF-461D-9768-A9E4FD759A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B5DD52-A54B-4BEF-943C-EBC78D61B57D}"/>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1213782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01CC-5FD7-494D-A3E6-8E0B6008B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5B434-3670-4559-8C2B-186085C69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B792A51-9940-47F6-A957-A62BD1A66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5E6C-0A35-4F96-9838-BC6231CB6F23}"/>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6" name="Footer Placeholder 5">
            <a:extLst>
              <a:ext uri="{FF2B5EF4-FFF2-40B4-BE49-F238E27FC236}">
                <a16:creationId xmlns:a16="http://schemas.microsoft.com/office/drawing/2014/main" id="{8E342170-E284-4735-B63D-28D76ED8B3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B75A65-EB7A-4839-9DFF-32314F614484}"/>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2004665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EF91-4F4F-4F51-A2E8-164F254A4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2CA2B-21BB-4427-B938-C429B113B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369A4-EB96-43E8-AAB9-23523EC4C07B}"/>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C737FA0E-D5E4-4A14-96E3-CB3ACE2D83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F527A1-332B-4A03-9994-E79AB1FC3530}"/>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1198470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8C15F-78BA-4E06-BC12-7B13FA6414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12CA95-4E4B-4FC0-94F8-BAB3EE20F2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D6E36-58AE-467F-9CD3-9D71A38853F8}"/>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D6FC2E36-F6C7-4A38-8319-45F93802F3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634E1D-2DC9-423C-98C2-45624F11D636}"/>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237474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Interior Slide – Text/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D7A3A-B387-F34B-8056-5B547206F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7"/>
          <a:stretch/>
        </p:blipFill>
        <p:spPr>
          <a:xfrm>
            <a:off x="0" y="0"/>
            <a:ext cx="12192000" cy="6743700"/>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6" y="183198"/>
            <a:ext cx="11794316" cy="523875"/>
          </a:xfrm>
          <a:prstGeom prst="rect">
            <a:avLst/>
          </a:prstGeom>
        </p:spPr>
        <p:txBody>
          <a:bodyPr anchor="ct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p:nvPr>
        </p:nvSpPr>
        <p:spPr>
          <a:xfrm>
            <a:off x="757038" y="1487373"/>
            <a:ext cx="5776913" cy="4356100"/>
          </a:xfrm>
          <a:prstGeom prst="rect">
            <a:avLst/>
          </a:prstGeom>
        </p:spPr>
        <p:txBody>
          <a:bodyPr/>
          <a:lstStyle>
            <a:lvl1pPr marL="228594" indent="-228594">
              <a:buClr>
                <a:srgbClr val="26B99A"/>
              </a:buClr>
              <a:buSzPct val="75000"/>
              <a:buFont typeface="Courier New" panose="02070309020205020404" pitchFamily="49" charset="0"/>
              <a:buChar char="o"/>
              <a:defRPr sz="2400" b="1">
                <a:solidFill>
                  <a:srgbClr val="0A456F"/>
                </a:solidFill>
                <a:latin typeface="Arial" panose="020B0604020202020204" pitchFamily="34" charset="0"/>
                <a:cs typeface="Arial" panose="020B0604020202020204" pitchFamily="34" charset="0"/>
              </a:defRPr>
            </a:lvl1pPr>
            <a:lvl2pPr marL="685783"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2pPr>
            <a:lvl3pPr marL="1142971"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3pPr>
            <a:lvl4pPr marL="1600160"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4pPr>
            <a:lvl5pPr marL="2057349"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6" y="1463562"/>
            <a:ext cx="4721225" cy="4379913"/>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7" name="Rectangle 6">
            <a:extLst>
              <a:ext uri="{FF2B5EF4-FFF2-40B4-BE49-F238E27FC236}">
                <a16:creationId xmlns:a16="http://schemas.microsoft.com/office/drawing/2014/main" id="{F721B327-4D24-460B-AFB7-098F95F7E3A5}"/>
              </a:ext>
            </a:extLst>
          </p:cNvPr>
          <p:cNvSpPr/>
          <p:nvPr userDrawn="1"/>
        </p:nvSpPr>
        <p:spPr>
          <a:xfrm>
            <a:off x="-1" y="-31898"/>
            <a:ext cx="12192001"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CFA959-6FE1-4198-8935-1026F27A4B79}"/>
              </a:ext>
            </a:extLst>
          </p:cNvPr>
          <p:cNvPicPr>
            <a:picLocks noChangeAspect="1"/>
          </p:cNvPicPr>
          <p:nvPr userDrawn="1"/>
        </p:nvPicPr>
        <p:blipFill>
          <a:blip r:embed="rId3">
            <a:alphaModFix amt="80000"/>
          </a:blip>
          <a:srcRect/>
          <a:stretch/>
        </p:blipFill>
        <p:spPr>
          <a:xfrm>
            <a:off x="0" y="107"/>
            <a:ext cx="12192000" cy="1010439"/>
          </a:xfrm>
          <a:prstGeom prst="rect">
            <a:avLst/>
          </a:prstGeom>
        </p:spPr>
      </p:pic>
      <p:sp>
        <p:nvSpPr>
          <p:cNvPr id="10" name="Text Placeholder 7">
            <a:extLst>
              <a:ext uri="{FF2B5EF4-FFF2-40B4-BE49-F238E27FC236}">
                <a16:creationId xmlns:a16="http://schemas.microsoft.com/office/drawing/2014/main" id="{BF621AFC-26E5-4E3C-898E-BBFB4E2D1DD4}"/>
              </a:ext>
            </a:extLst>
          </p:cNvPr>
          <p:cNvSpPr>
            <a:spLocks noGrp="1"/>
          </p:cNvSpPr>
          <p:nvPr>
            <p:ph type="body" sz="quarter" idx="13"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Tree>
    <p:extLst>
      <p:ext uri="{BB962C8B-B14F-4D97-AF65-F5344CB8AC3E}">
        <p14:creationId xmlns:p14="http://schemas.microsoft.com/office/powerpoint/2010/main" val="367765196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erior Slide – Full Screen Photo">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393364"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D593ACE-48DE-4F58-95D3-2C480C747FF1}" type="slidenum">
              <a:rPr lang="en-US" smtClean="0"/>
              <a:pPr/>
              <a:t>‹#›</a:t>
            </a:fld>
            <a:endParaRPr lang="en-US" dirty="0"/>
          </a:p>
        </p:txBody>
      </p:sp>
    </p:spTree>
    <p:extLst>
      <p:ext uri="{BB962C8B-B14F-4D97-AF65-F5344CB8AC3E}">
        <p14:creationId xmlns:p14="http://schemas.microsoft.com/office/powerpoint/2010/main" val="3418101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General Slide – Text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22C2AA-4ACF-FB4B-A350-0D8F18119AE3}"/>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13" name="Text Placeholder 12">
            <a:extLst>
              <a:ext uri="{FF2B5EF4-FFF2-40B4-BE49-F238E27FC236}">
                <a16:creationId xmlns:a16="http://schemas.microsoft.com/office/drawing/2014/main" id="{36110FFD-8DA9-E34A-9778-4476AD62D79E}"/>
              </a:ext>
            </a:extLst>
          </p:cNvPr>
          <p:cNvSpPr>
            <a:spLocks noGrp="1"/>
          </p:cNvSpPr>
          <p:nvPr>
            <p:ph type="body" sz="quarter" idx="11" hasCustomPrompt="1"/>
          </p:nvPr>
        </p:nvSpPr>
        <p:spPr>
          <a:xfrm>
            <a:off x="755289" y="1163782"/>
            <a:ext cx="10679424" cy="4690872"/>
          </a:xfrm>
          <a:prstGeom prst="rect">
            <a:avLst/>
          </a:prstGeom>
        </p:spPr>
        <p:txBody>
          <a:bodyPr/>
          <a:lstStyle>
            <a:lvl1pPr marL="228600" indent="-228600">
              <a:buClr>
                <a:srgbClr val="26B99A"/>
              </a:buClr>
              <a:buSzPct val="75000"/>
              <a:buFont typeface="Courier New" panose="02070309020205020404" pitchFamily="49" charset="0"/>
              <a:buChar char="o"/>
              <a:defRPr sz="2400" b="1">
                <a:solidFill>
                  <a:srgbClr val="0A456F"/>
                </a:solidFill>
                <a:latin typeface="+mj-lt"/>
                <a:cs typeface="Arial" panose="020B0604020202020204" pitchFamily="34" charset="0"/>
              </a:defRPr>
            </a:lvl1pPr>
            <a:lvl2pPr marL="685800" indent="-228600">
              <a:buClr>
                <a:srgbClr val="26B99A"/>
              </a:buClr>
              <a:buSzPct val="75000"/>
              <a:buFont typeface="Courier New" panose="02070309020205020404" pitchFamily="49" charset="0"/>
              <a:buChar char="o"/>
              <a:defRPr sz="2400">
                <a:latin typeface="+mj-lt"/>
                <a:cs typeface="Arial" panose="020B0604020202020204" pitchFamily="34" charset="0"/>
              </a:defRPr>
            </a:lvl2pPr>
            <a:lvl3pPr marL="1143000" indent="-228600">
              <a:buClr>
                <a:srgbClr val="26B99A"/>
              </a:buClr>
              <a:buSzPct val="75000"/>
              <a:buFont typeface="Courier New" panose="02070309020205020404" pitchFamily="49" charset="0"/>
              <a:buChar char="o"/>
              <a:defRPr sz="2400">
                <a:latin typeface="+mj-lt"/>
                <a:cs typeface="Arial" panose="020B0604020202020204" pitchFamily="34" charset="0"/>
              </a:defRPr>
            </a:lvl3pPr>
            <a:lvl4pPr marL="1600200" indent="-228600">
              <a:buClr>
                <a:srgbClr val="26B99A"/>
              </a:buClr>
              <a:buSzPct val="75000"/>
              <a:buFont typeface="Courier New" panose="02070309020205020404" pitchFamily="49" charset="0"/>
              <a:buChar char="o"/>
              <a:defRPr sz="2400">
                <a:latin typeface="+mj-lt"/>
                <a:cs typeface="Arial" panose="020B0604020202020204" pitchFamily="34" charset="0"/>
              </a:defRPr>
            </a:lvl4pPr>
            <a:lvl5pPr marL="2057400" indent="-228600">
              <a:buClr>
                <a:srgbClr val="26B99A"/>
              </a:buClr>
              <a:buSzPct val="75000"/>
              <a:buFont typeface="Courier New" panose="02070309020205020404" pitchFamily="49" charset="0"/>
              <a:buChar char="o"/>
              <a:defRPr sz="2400">
                <a:latin typeface="+mj-lt"/>
                <a:cs typeface="Arial" panose="020B0604020202020204" pitchFamily="34" charset="0"/>
              </a:defRPr>
            </a:lvl5pPr>
          </a:lstStyle>
          <a:p>
            <a:pPr lvl="0"/>
            <a:r>
              <a:rPr lang="en-US"/>
              <a:t>Edit General Theme Slide</a:t>
            </a:r>
          </a:p>
        </p:txBody>
      </p:sp>
      <p:sp>
        <p:nvSpPr>
          <p:cNvPr id="7" name="Slide Number Placeholder 6"/>
          <p:cNvSpPr>
            <a:spLocks noGrp="1"/>
          </p:cNvSpPr>
          <p:nvPr>
            <p:ph type="sldNum" sz="quarter" idx="13"/>
          </p:nvPr>
        </p:nvSpPr>
        <p:spPr/>
        <p:txBody>
          <a:bodyPr/>
          <a:lstStyle>
            <a:lvl1pPr>
              <a:defRPr>
                <a:solidFill>
                  <a:schemeClr val="bg1"/>
                </a:solidFill>
              </a:defRPr>
            </a:lvl1pPr>
          </a:lstStyle>
          <a:p>
            <a:fld id="{D47257BE-248A-48BC-9F5F-19A6E1408DB6}" type="slidenum">
              <a:rPr lang="en-US" smtClean="0"/>
              <a:pPr/>
              <a:t>‹#›</a:t>
            </a:fld>
            <a:endParaRPr lang="en-US" dirty="0"/>
          </a:p>
        </p:txBody>
      </p:sp>
      <p:sp>
        <p:nvSpPr>
          <p:cNvPr id="14" name="Text Placeholder 7">
            <a:extLst>
              <a:ext uri="{FF2B5EF4-FFF2-40B4-BE49-F238E27FC236}">
                <a16:creationId xmlns:a16="http://schemas.microsoft.com/office/drawing/2014/main" id="{F2C44765-2BCE-A443-B336-FBF3AA179313}"/>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a:t>Header</a:t>
            </a:r>
          </a:p>
        </p:txBody>
      </p:sp>
    </p:spTree>
    <p:extLst>
      <p:ext uri="{BB962C8B-B14F-4D97-AF65-F5344CB8AC3E}">
        <p14:creationId xmlns:p14="http://schemas.microsoft.com/office/powerpoint/2010/main" val="157794474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838200" y="1440614"/>
            <a:ext cx="10515600" cy="4351338"/>
          </a:xfrm>
        </p:spPr>
        <p:txBody>
          <a:body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874C3A65-BA76-40F9-9D0F-569340985753}" type="datetime1">
              <a:rPr lang="en-AU" smtClean="0"/>
              <a:t>25/07/2024</a:t>
            </a:fld>
            <a:endParaRPr lang="en-AU" dirty="0"/>
          </a:p>
        </p:txBody>
      </p:sp>
      <p:sp>
        <p:nvSpPr>
          <p:cNvPr id="5" name="Footer Placeholder 4"/>
          <p:cNvSpPr>
            <a:spLocks noGrp="1"/>
          </p:cNvSpPr>
          <p:nvPr>
            <p:ph type="ftr" sz="quarter" idx="11"/>
          </p:nvPr>
        </p:nvSpPr>
        <p:spPr/>
        <p:txBody>
          <a:bodyPr/>
          <a:lstStyle/>
          <a:p>
            <a:r>
              <a:rPr lang="en-AU" dirty="0"/>
              <a:t>Add presentation title</a:t>
            </a:r>
          </a:p>
        </p:txBody>
      </p:sp>
      <p:sp>
        <p:nvSpPr>
          <p:cNvPr id="6" name="Slide Number Placeholder 5"/>
          <p:cNvSpPr>
            <a:spLocks noGrp="1"/>
          </p:cNvSpPr>
          <p:nvPr>
            <p:ph type="sldNum" sz="quarter" idx="12"/>
          </p:nvPr>
        </p:nvSpPr>
        <p:spPr/>
        <p:txBody>
          <a:bodyPr/>
          <a:lstStyle/>
          <a:p>
            <a:fld id="{41B496C2-AD0A-47B1-87B8-8823CEABB737}" type="slidenum">
              <a:rPr lang="en-AU" smtClean="0"/>
              <a:t>‹#›</a:t>
            </a:fld>
            <a:endParaRPr lang="en-AU" dirty="0"/>
          </a:p>
        </p:txBody>
      </p:sp>
    </p:spTree>
    <p:extLst>
      <p:ext uri="{BB962C8B-B14F-4D97-AF65-F5344CB8AC3E}">
        <p14:creationId xmlns:p14="http://schemas.microsoft.com/office/powerpoint/2010/main" val="423928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3600"/>
            </a:lvl1pPr>
          </a:lstStyle>
          <a:p>
            <a:r>
              <a:rPr lang="en-US"/>
              <a:t>Click to edit Master title style</a:t>
            </a:r>
            <a:endParaRPr lang="en-AU"/>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13CA50-8378-4769-ABAA-D48ABD9113CE}" type="datetime1">
              <a:rPr lang="en-AU" smtClean="0"/>
              <a:t>25/07/2024</a:t>
            </a:fld>
            <a:endParaRPr lang="en-AU" dirty="0"/>
          </a:p>
        </p:txBody>
      </p:sp>
      <p:sp>
        <p:nvSpPr>
          <p:cNvPr id="5" name="Footer Placeholder 4"/>
          <p:cNvSpPr>
            <a:spLocks noGrp="1"/>
          </p:cNvSpPr>
          <p:nvPr>
            <p:ph type="ftr" sz="quarter" idx="11"/>
          </p:nvPr>
        </p:nvSpPr>
        <p:spPr/>
        <p:txBody>
          <a:bodyPr/>
          <a:lstStyle/>
          <a:p>
            <a:r>
              <a:rPr lang="en-AU" dirty="0"/>
              <a:t>Add presentation title</a:t>
            </a:r>
          </a:p>
        </p:txBody>
      </p:sp>
      <p:sp>
        <p:nvSpPr>
          <p:cNvPr id="6" name="Slide Number Placeholder 5"/>
          <p:cNvSpPr>
            <a:spLocks noGrp="1"/>
          </p:cNvSpPr>
          <p:nvPr>
            <p:ph type="sldNum" sz="quarter" idx="12"/>
          </p:nvPr>
        </p:nvSpPr>
        <p:spPr/>
        <p:txBody>
          <a:bodyPr/>
          <a:lstStyle/>
          <a:p>
            <a:fld id="{41B496C2-AD0A-47B1-87B8-8823CEABB737}" type="slidenum">
              <a:rPr lang="en-AU" smtClean="0"/>
              <a:t>‹#›</a:t>
            </a:fld>
            <a:endParaRPr lang="en-AU" dirty="0"/>
          </a:p>
        </p:txBody>
      </p:sp>
    </p:spTree>
    <p:extLst>
      <p:ext uri="{BB962C8B-B14F-4D97-AF65-F5344CB8AC3E}">
        <p14:creationId xmlns:p14="http://schemas.microsoft.com/office/powerpoint/2010/main" val="2468624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431763"/>
            <a:ext cx="5156200" cy="4351338"/>
          </a:xfrm>
        </p:spPr>
        <p:txBody>
          <a:bodyPr/>
          <a:lstStyle>
            <a:lvl1pPr>
              <a:defRPr sz="2800"/>
            </a:lvl1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431763"/>
            <a:ext cx="5156200" cy="4351338"/>
          </a:xfrm>
        </p:spPr>
        <p:txBody>
          <a:body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9DBF7EFF-8449-465F-B626-3FD9F25C8E6F}" type="datetime1">
              <a:rPr lang="en-AU" smtClean="0"/>
              <a:t>25/07/2024</a:t>
            </a:fld>
            <a:endParaRPr lang="en-AU" dirty="0"/>
          </a:p>
        </p:txBody>
      </p:sp>
      <p:sp>
        <p:nvSpPr>
          <p:cNvPr id="6" name="Footer Placeholder 5"/>
          <p:cNvSpPr>
            <a:spLocks noGrp="1"/>
          </p:cNvSpPr>
          <p:nvPr>
            <p:ph type="ftr" sz="quarter" idx="11"/>
          </p:nvPr>
        </p:nvSpPr>
        <p:spPr/>
        <p:txBody>
          <a:bodyPr/>
          <a:lstStyle/>
          <a:p>
            <a:r>
              <a:rPr lang="en-AU" dirty="0"/>
              <a:t>Add presentation title</a:t>
            </a:r>
          </a:p>
        </p:txBody>
      </p:sp>
      <p:sp>
        <p:nvSpPr>
          <p:cNvPr id="7" name="Slide Number Placeholder 6"/>
          <p:cNvSpPr>
            <a:spLocks noGrp="1"/>
          </p:cNvSpPr>
          <p:nvPr>
            <p:ph type="sldNum" sz="quarter" idx="12"/>
          </p:nvPr>
        </p:nvSpPr>
        <p:spPr/>
        <p:txBody>
          <a:bodyPr/>
          <a:lstStyle/>
          <a:p>
            <a:fld id="{41B496C2-AD0A-47B1-87B8-8823CEABB737}" type="slidenum">
              <a:rPr lang="en-AU" smtClean="0"/>
              <a:t>‹#›</a:t>
            </a:fld>
            <a:endParaRPr lang="en-AU" dirty="0"/>
          </a:p>
        </p:txBody>
      </p:sp>
    </p:spTree>
    <p:extLst>
      <p:ext uri="{BB962C8B-B14F-4D97-AF65-F5344CB8AC3E}">
        <p14:creationId xmlns:p14="http://schemas.microsoft.com/office/powerpoint/2010/main" val="763879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DBA1616-19C7-4E38-9A13-233F39EC0DD0}" type="datetime1">
              <a:rPr lang="en-AU" smtClean="0"/>
              <a:t>25/07/2024</a:t>
            </a:fld>
            <a:endParaRPr lang="en-AU" dirty="0"/>
          </a:p>
        </p:txBody>
      </p:sp>
      <p:sp>
        <p:nvSpPr>
          <p:cNvPr id="4" name="Footer Placeholder 3"/>
          <p:cNvSpPr>
            <a:spLocks noGrp="1"/>
          </p:cNvSpPr>
          <p:nvPr>
            <p:ph type="ftr" sz="quarter" idx="11"/>
          </p:nvPr>
        </p:nvSpPr>
        <p:spPr/>
        <p:txBody>
          <a:bodyPr/>
          <a:lstStyle/>
          <a:p>
            <a:r>
              <a:rPr lang="en-AU" dirty="0"/>
              <a:t>Add presentation title</a:t>
            </a:r>
          </a:p>
        </p:txBody>
      </p:sp>
      <p:sp>
        <p:nvSpPr>
          <p:cNvPr id="5" name="Slide Number Placeholder 4"/>
          <p:cNvSpPr>
            <a:spLocks noGrp="1"/>
          </p:cNvSpPr>
          <p:nvPr>
            <p:ph type="sldNum" sz="quarter" idx="12"/>
          </p:nvPr>
        </p:nvSpPr>
        <p:spPr/>
        <p:txBody>
          <a:bodyPr/>
          <a:lstStyle/>
          <a:p>
            <a:fld id="{41B496C2-AD0A-47B1-87B8-8823CEABB737}" type="slidenum">
              <a:rPr lang="en-AU" smtClean="0"/>
              <a:t>‹#›</a:t>
            </a:fld>
            <a:endParaRPr lang="en-AU" dirty="0"/>
          </a:p>
        </p:txBody>
      </p:sp>
    </p:spTree>
    <p:extLst>
      <p:ext uri="{BB962C8B-B14F-4D97-AF65-F5344CB8AC3E}">
        <p14:creationId xmlns:p14="http://schemas.microsoft.com/office/powerpoint/2010/main" val="3332904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E98AF-2D3F-4A72-B7CB-817A3735C49E}" type="datetime1">
              <a:rPr lang="en-AU" smtClean="0"/>
              <a:t>25/07/2024</a:t>
            </a:fld>
            <a:endParaRPr lang="en-AU" dirty="0"/>
          </a:p>
        </p:txBody>
      </p:sp>
      <p:sp>
        <p:nvSpPr>
          <p:cNvPr id="3" name="Footer Placeholder 2"/>
          <p:cNvSpPr>
            <a:spLocks noGrp="1"/>
          </p:cNvSpPr>
          <p:nvPr>
            <p:ph type="ftr" sz="quarter" idx="11"/>
          </p:nvPr>
        </p:nvSpPr>
        <p:spPr/>
        <p:txBody>
          <a:bodyPr/>
          <a:lstStyle/>
          <a:p>
            <a:r>
              <a:rPr lang="en-AU" dirty="0"/>
              <a:t>Add presentation title</a:t>
            </a:r>
          </a:p>
        </p:txBody>
      </p:sp>
      <p:sp>
        <p:nvSpPr>
          <p:cNvPr id="4" name="Slide Number Placeholder 3"/>
          <p:cNvSpPr>
            <a:spLocks noGrp="1"/>
          </p:cNvSpPr>
          <p:nvPr>
            <p:ph type="sldNum" sz="quarter" idx="12"/>
          </p:nvPr>
        </p:nvSpPr>
        <p:spPr/>
        <p:txBody>
          <a:bodyPr/>
          <a:lstStyle/>
          <a:p>
            <a:fld id="{41B496C2-AD0A-47B1-87B8-8823CEABB737}" type="slidenum">
              <a:rPr lang="en-AU" smtClean="0"/>
              <a:t>‹#›</a:t>
            </a:fld>
            <a:endParaRPr lang="en-AU" dirty="0"/>
          </a:p>
        </p:txBody>
      </p:sp>
    </p:spTree>
    <p:extLst>
      <p:ext uri="{BB962C8B-B14F-4D97-AF65-F5344CB8AC3E}">
        <p14:creationId xmlns:p14="http://schemas.microsoft.com/office/powerpoint/2010/main" val="125907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0498-AB06-4553-800E-6BD6EE7FF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642F1D-8A5D-40B9-830E-77FF974E1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2D783470-E737-4B4A-B7B3-519477D36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54AA4-607B-4A5C-9D92-04E3806C64CD}"/>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2468859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56E2-549A-4912-8C1A-A3B62AA78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1FF76-96C5-4AD8-B62E-0D9B469A9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0C2438-4DE4-4231-9075-7809225F6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58D10-B009-46BB-A750-C008E3079BE5}"/>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2807711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B930-0684-4C51-A73B-89BBBD0C6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4AADA-E1B0-474F-A2DC-25BC7371C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4B24606-DEE5-4685-A2B6-702644F91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FD981-6B5E-446E-8EF4-261212EAC782}"/>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61614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038462-980D-4B5B-8815-4874759463D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8996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9C03-D330-44DF-9FC1-681760A59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986E8-AA58-41DB-A2DF-7A62158ED7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4D8D3-8562-4914-8FC3-AE2ECD1A9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341072-9710-4862-B60A-EA503B832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AC911-F416-44FB-9BBD-31DDB7D6A2F9}"/>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3426129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9D65-8B3D-4060-9CCF-B29FCA000C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68A76-861E-4FD8-9CCA-650AB70B5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2210F-E992-4965-9550-D3FF6890A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A55B9-8DFE-4D47-A8FC-DB71D4C1F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4AFFF-B167-46B1-9E52-E171F309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6310CE6-B2E9-4F0D-A77E-7958A86A53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E12040-8F3A-45EB-981D-05C44DD755F7}"/>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520674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BBA70C-77B7-4752-B239-9AC9C5CB7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33DD8D-5DB8-4675-B1AD-0C92B8034EC3}"/>
              </a:ext>
            </a:extLst>
          </p:cNvPr>
          <p:cNvSpPr>
            <a:spLocks noGrp="1"/>
          </p:cNvSpPr>
          <p:nvPr>
            <p:ph type="sldNum" sz="quarter" idx="12"/>
          </p:nvPr>
        </p:nvSpPr>
        <p:spPr/>
        <p:txBody>
          <a:bodyPr/>
          <a:lstStyle/>
          <a:p>
            <a:fld id="{7BED0267-436B-430E-9851-2E560954EA8A}" type="slidenum">
              <a:rPr lang="en-US" smtClean="0"/>
              <a:t>‹#›</a:t>
            </a:fld>
            <a:endParaRPr lang="en-US"/>
          </a:p>
        </p:txBody>
      </p:sp>
      <p:sp>
        <p:nvSpPr>
          <p:cNvPr id="3" name="Rectangle 2">
            <a:extLst>
              <a:ext uri="{FF2B5EF4-FFF2-40B4-BE49-F238E27FC236}">
                <a16:creationId xmlns:a16="http://schemas.microsoft.com/office/drawing/2014/main" id="{B7BE34C1-5DBA-79C4-0FB6-89F39D84C5E6}"/>
              </a:ext>
            </a:extLst>
          </p:cNvPr>
          <p:cNvSpPr/>
          <p:nvPr userDrawn="1"/>
        </p:nvSpPr>
        <p:spPr>
          <a:xfrm>
            <a:off x="0" y="-5443"/>
            <a:ext cx="12192000" cy="4586514"/>
          </a:xfrm>
          <a:prstGeom prst="rect">
            <a:avLst/>
          </a:prstGeom>
          <a:solidFill>
            <a:srgbClr val="0C6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889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038462-980D-4B5B-8815-4874759463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D63DC3-20F0-42E0-AD71-80C53EDAF987}"/>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3943630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B60-D952-48A6-9EB9-A8804B4D2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E6378-6CE1-4F9F-8B75-134A67028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E8BAD-3D62-470F-8827-4C35DFE7A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4109D5D-B6CF-461D-9768-A9E4FD759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5DD52-A54B-4BEF-943C-EBC78D61B57D}"/>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19201279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01CC-5FD7-494D-A3E6-8E0B6008B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5B434-3670-4559-8C2B-186085C69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792A51-9940-47F6-A957-A62BD1A66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E342170-E284-4735-B63D-28D76ED8B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75A65-EB7A-4839-9DFF-32314F614484}"/>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1616430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EF91-4F4F-4F51-A2E8-164F254A4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2CA2B-21BB-4427-B938-C429B113B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37FA0E-D5E4-4A14-96E3-CB3ACE2D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527A1-332B-4A03-9994-E79AB1FC3530}"/>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440006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F98387-2AC8-B14E-B590-050E90326DB0}"/>
              </a:ext>
            </a:extLst>
          </p:cNvPr>
          <p:cNvSpPr/>
          <p:nvPr userDrawn="1"/>
        </p:nvSpPr>
        <p:spPr>
          <a:xfrm>
            <a:off x="-54429" y="622738"/>
            <a:ext cx="12246429" cy="1079938"/>
          </a:xfrm>
          <a:prstGeom prst="rect">
            <a:avLst/>
          </a:prstGeom>
          <a:solidFill>
            <a:srgbClr val="02335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456F"/>
              </a:solidFill>
            </a:endParaRPr>
          </a:p>
        </p:txBody>
      </p:sp>
      <p:pic>
        <p:nvPicPr>
          <p:cNvPr id="8" name="Picture 7">
            <a:extLst>
              <a:ext uri="{FF2B5EF4-FFF2-40B4-BE49-F238E27FC236}">
                <a16:creationId xmlns:a16="http://schemas.microsoft.com/office/drawing/2014/main" id="{1794FFFE-FC92-0848-8665-A228D2B2A1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379" y="135375"/>
            <a:ext cx="1561545" cy="2020824"/>
          </a:xfrm>
          <a:prstGeom prst="rect">
            <a:avLst/>
          </a:prstGeom>
        </p:spPr>
      </p:pic>
      <p:sp>
        <p:nvSpPr>
          <p:cNvPr id="15" name="Text Placeholder 14">
            <a:extLst>
              <a:ext uri="{FF2B5EF4-FFF2-40B4-BE49-F238E27FC236}">
                <a16:creationId xmlns:a16="http://schemas.microsoft.com/office/drawing/2014/main" id="{AE1B66B8-4B47-D54F-AB17-14545B8ADAFF}"/>
              </a:ext>
            </a:extLst>
          </p:cNvPr>
          <p:cNvSpPr>
            <a:spLocks noGrp="1"/>
          </p:cNvSpPr>
          <p:nvPr>
            <p:ph type="body" sz="quarter" idx="11" hasCustomPrompt="1"/>
          </p:nvPr>
        </p:nvSpPr>
        <p:spPr>
          <a:xfrm>
            <a:off x="0" y="2196548"/>
            <a:ext cx="12192000" cy="510793"/>
          </a:xfrm>
          <a:prstGeom prst="rect">
            <a:avLst/>
          </a:prstGeom>
          <a:effectLst>
            <a:outerShdw blurRad="50800" dist="50800" dir="2700000" algn="ctr" rotWithShape="0">
              <a:srgbClr val="000000">
                <a:alpha val="40000"/>
              </a:srgbClr>
            </a:outerShdw>
          </a:effectLst>
        </p:spPr>
        <p:txBody>
          <a:bodyPr/>
          <a:lstStyle>
            <a:lvl1pPr marL="0" indent="0" algn="ctr">
              <a:buNone/>
              <a:defRPr sz="4400" b="1" i="0">
                <a:solidFill>
                  <a:schemeClr val="bg1"/>
                </a:solidFill>
                <a:latin typeface="Arial" panose="020B0604020202020204" pitchFamily="34" charset="0"/>
                <a:cs typeface="Arial" panose="020B0604020202020204" pitchFamily="34" charset="0"/>
              </a:defRPr>
            </a:lvl1pPr>
          </a:lstStyle>
          <a:p>
            <a:pPr lvl="0"/>
            <a:r>
              <a:rPr lang="en-US" dirty="0"/>
              <a:t>Header here</a:t>
            </a:r>
          </a:p>
        </p:txBody>
      </p:sp>
      <p:cxnSp>
        <p:nvCxnSpPr>
          <p:cNvPr id="17" name="Straight Connector 16">
            <a:extLst>
              <a:ext uri="{FF2B5EF4-FFF2-40B4-BE49-F238E27FC236}">
                <a16:creationId xmlns:a16="http://schemas.microsoft.com/office/drawing/2014/main" id="{DBEFE215-745C-0E4A-A0BF-DFAC65C25C37}"/>
              </a:ext>
            </a:extLst>
          </p:cNvPr>
          <p:cNvCxnSpPr>
            <a:cxnSpLocks/>
          </p:cNvCxnSpPr>
          <p:nvPr userDrawn="1"/>
        </p:nvCxnSpPr>
        <p:spPr>
          <a:xfrm>
            <a:off x="4441280" y="3327173"/>
            <a:ext cx="3272117" cy="0"/>
          </a:xfrm>
          <a:prstGeom prst="line">
            <a:avLst/>
          </a:prstGeom>
          <a:ln w="38100">
            <a:solidFill>
              <a:srgbClr val="FEBE1B"/>
            </a:solidFill>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C11EA916-FA9C-CF4F-B743-5CA5765AD5C4}"/>
              </a:ext>
            </a:extLst>
          </p:cNvPr>
          <p:cNvSpPr>
            <a:spLocks noGrp="1"/>
          </p:cNvSpPr>
          <p:nvPr>
            <p:ph type="body" sz="quarter" idx="12" hasCustomPrompt="1"/>
          </p:nvPr>
        </p:nvSpPr>
        <p:spPr>
          <a:xfrm>
            <a:off x="0" y="3357551"/>
            <a:ext cx="12192000" cy="757249"/>
          </a:xfrm>
          <a:prstGeom prst="rect">
            <a:avLst/>
          </a:prstGeom>
          <a:effectLst>
            <a:outerShdw blurRad="50800" dist="38100" dir="2700000" algn="ctr" rotWithShape="0">
              <a:srgbClr val="000000">
                <a:alpha val="40000"/>
              </a:srgbClr>
            </a:outerShdw>
          </a:effectLst>
        </p:spPr>
        <p:txBody>
          <a:bodyPr/>
          <a:lstStyle>
            <a:lvl1pPr marL="0" indent="0" algn="ctr">
              <a:buNone/>
              <a:defRPr sz="3200" b="0" i="0">
                <a:solidFill>
                  <a:schemeClr val="bg1"/>
                </a:solidFill>
                <a:latin typeface="Arial" panose="020B0604020202020204" pitchFamily="34" charset="0"/>
                <a:cs typeface="Arial" panose="020B0604020202020204" pitchFamily="34" charset="0"/>
              </a:defRPr>
            </a:lvl1pPr>
          </a:lstStyle>
          <a:p>
            <a:pPr lvl="0"/>
            <a:r>
              <a:rPr lang="en-US" dirty="0"/>
              <a:t>Sub header</a:t>
            </a:r>
            <a:br>
              <a:rPr lang="en-US" dirty="0"/>
            </a:br>
            <a:r>
              <a:rPr lang="en-US" dirty="0"/>
              <a:t>Date</a:t>
            </a:r>
          </a:p>
        </p:txBody>
      </p:sp>
      <p:sp>
        <p:nvSpPr>
          <p:cNvPr id="20" name="Text Placeholder 14">
            <a:extLst>
              <a:ext uri="{FF2B5EF4-FFF2-40B4-BE49-F238E27FC236}">
                <a16:creationId xmlns:a16="http://schemas.microsoft.com/office/drawing/2014/main" id="{60366FF9-706F-1242-8A36-0A11D5D07008}"/>
              </a:ext>
            </a:extLst>
          </p:cNvPr>
          <p:cNvSpPr>
            <a:spLocks noGrp="1"/>
          </p:cNvSpPr>
          <p:nvPr>
            <p:ph type="body" sz="quarter" idx="13" hasCustomPrompt="1"/>
          </p:nvPr>
        </p:nvSpPr>
        <p:spPr>
          <a:xfrm>
            <a:off x="0" y="5817594"/>
            <a:ext cx="12192000" cy="353422"/>
          </a:xfrm>
          <a:prstGeom prst="rect">
            <a:avLst/>
          </a:prstGeom>
        </p:spPr>
        <p:txBody>
          <a:bodyPr/>
          <a:lstStyle>
            <a:lvl1pPr marL="0" indent="0" algn="ctr">
              <a:buNone/>
              <a:defRPr sz="2400" b="0" i="0">
                <a:solidFill>
                  <a:schemeClr val="bg1">
                    <a:lumMod val="95000"/>
                  </a:schemeClr>
                </a:solidFill>
                <a:latin typeface="Arial" panose="020B0604020202020204" pitchFamily="34" charset="0"/>
                <a:cs typeface="Arial" panose="020B0604020202020204" pitchFamily="34" charset="0"/>
              </a:defRPr>
            </a:lvl1pPr>
          </a:lstStyle>
          <a:p>
            <a:pPr lvl="0"/>
            <a:r>
              <a:rPr lang="en-US" dirty="0"/>
              <a:t>Presenter | Event</a:t>
            </a:r>
          </a:p>
        </p:txBody>
      </p:sp>
      <p:pic>
        <p:nvPicPr>
          <p:cNvPr id="3" name="Picture 2" descr="Text, logo&#10;&#10;Description automatically generated">
            <a:extLst>
              <a:ext uri="{FF2B5EF4-FFF2-40B4-BE49-F238E27FC236}">
                <a16:creationId xmlns:a16="http://schemas.microsoft.com/office/drawing/2014/main" id="{1185DE5F-47F0-9155-E52C-7C4592F90B94}"/>
              </a:ext>
            </a:extLst>
          </p:cNvPr>
          <p:cNvPicPr>
            <a:picLocks noChangeAspect="1"/>
          </p:cNvPicPr>
          <p:nvPr userDrawn="1"/>
        </p:nvPicPr>
        <p:blipFill>
          <a:blip r:embed="rId3"/>
          <a:stretch>
            <a:fillRect/>
          </a:stretch>
        </p:blipFill>
        <p:spPr>
          <a:xfrm>
            <a:off x="2302534" y="705393"/>
            <a:ext cx="4749553" cy="980654"/>
          </a:xfrm>
          <a:prstGeom prst="rect">
            <a:avLst/>
          </a:prstGeom>
        </p:spPr>
      </p:pic>
    </p:spTree>
    <p:extLst>
      <p:ext uri="{BB962C8B-B14F-4D97-AF65-F5344CB8AC3E}">
        <p14:creationId xmlns:p14="http://schemas.microsoft.com/office/powerpoint/2010/main" val="3242086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5" orient="horz">
          <p15:clr>
            <a:srgbClr val="FBAE40"/>
          </p15:clr>
        </p15:guide>
        <p15:guide id="6" orient="horz" pos="3672">
          <p15:clr>
            <a:srgbClr val="FBAE40"/>
          </p15:clr>
        </p15:guide>
        <p15:guide id="7" pos="76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89CB-5F3A-5190-7E64-DA568C6518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E8E6307-0224-6B4B-7978-FBF6B89C89B5}"/>
              </a:ext>
            </a:extLst>
          </p:cNvPr>
          <p:cNvSpPr>
            <a:spLocks noGrp="1"/>
          </p:cNvSpPr>
          <p:nvPr>
            <p:ph type="sldNum" sz="quarter" idx="10"/>
          </p:nvPr>
        </p:nvSpPr>
        <p:spPr/>
        <p:txBody>
          <a:bodyPr/>
          <a:lstStyle/>
          <a:p>
            <a:fld id="{FD593ACE-48DE-4F58-95D3-2C480C747FF1}" type="slidenum">
              <a:rPr lang="en-US" smtClean="0"/>
              <a:pPr/>
              <a:t>‹#›</a:t>
            </a:fld>
            <a:endParaRPr lang="en-US" dirty="0"/>
          </a:p>
        </p:txBody>
      </p:sp>
    </p:spTree>
    <p:extLst>
      <p:ext uri="{BB962C8B-B14F-4D97-AF65-F5344CB8AC3E}">
        <p14:creationId xmlns:p14="http://schemas.microsoft.com/office/powerpoint/2010/main" val="2469788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terior Slide – Full Screen Phot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78442-61F0-215C-C4C7-C7E40E557A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2396"/>
            <a:ext cx="12192000" cy="6860396"/>
          </a:xfrm>
          <a:prstGeom prst="rect">
            <a:avLst/>
          </a:prstGeom>
        </p:spPr>
      </p:pic>
      <p:sp>
        <p:nvSpPr>
          <p:cNvPr id="2" name="Slide Number Placeholder 1"/>
          <p:cNvSpPr>
            <a:spLocks noGrp="1"/>
          </p:cNvSpPr>
          <p:nvPr>
            <p:ph type="sldNum" sz="quarter" idx="4"/>
          </p:nvPr>
        </p:nvSpPr>
        <p:spPr>
          <a:xfrm>
            <a:off x="8393364"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D593ACE-48DE-4F58-95D3-2C480C747FF1}" type="slidenum">
              <a:rPr lang="en-US" smtClean="0"/>
              <a:pPr/>
              <a:t>‹#›</a:t>
            </a:fld>
            <a:endParaRPr lang="en-US" dirty="0"/>
          </a:p>
        </p:txBody>
      </p:sp>
    </p:spTree>
    <p:extLst>
      <p:ext uri="{BB962C8B-B14F-4D97-AF65-F5344CB8AC3E}">
        <p14:creationId xmlns:p14="http://schemas.microsoft.com/office/powerpoint/2010/main" val="93013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0498-AB06-4553-800E-6BD6EE7FF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642F1D-8A5D-40B9-830E-77FF974E1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2D783470-E737-4B4A-B7B3-519477D36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54AA4-607B-4A5C-9D92-04E3806C64CD}"/>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2011424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Interior Slide – Text/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D7A3A-B387-F34B-8056-5B547206F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7"/>
          <a:stretch/>
        </p:blipFill>
        <p:spPr>
          <a:xfrm>
            <a:off x="0" y="0"/>
            <a:ext cx="12192000" cy="6743700"/>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6" y="183198"/>
            <a:ext cx="11794316" cy="523875"/>
          </a:xfrm>
          <a:prstGeom prst="rect">
            <a:avLst/>
          </a:prstGeom>
        </p:spPr>
        <p:txBody>
          <a:bodyPr anchor="ct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p:nvPr>
        </p:nvSpPr>
        <p:spPr>
          <a:xfrm>
            <a:off x="757038" y="1487373"/>
            <a:ext cx="5776913" cy="4356100"/>
          </a:xfrm>
          <a:prstGeom prst="rect">
            <a:avLst/>
          </a:prstGeom>
        </p:spPr>
        <p:txBody>
          <a:bodyPr/>
          <a:lstStyle>
            <a:lvl1pPr marL="228594" indent="-228594">
              <a:buClr>
                <a:srgbClr val="26B99A"/>
              </a:buClr>
              <a:buSzPct val="75000"/>
              <a:buFont typeface="Courier New" panose="02070309020205020404" pitchFamily="49" charset="0"/>
              <a:buChar char="o"/>
              <a:defRPr sz="2400" b="1">
                <a:solidFill>
                  <a:srgbClr val="0A456F"/>
                </a:solidFill>
                <a:latin typeface="Arial" panose="020B0604020202020204" pitchFamily="34" charset="0"/>
                <a:cs typeface="Arial" panose="020B0604020202020204" pitchFamily="34" charset="0"/>
              </a:defRPr>
            </a:lvl1pPr>
            <a:lvl2pPr marL="685783"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2pPr>
            <a:lvl3pPr marL="1142971"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3pPr>
            <a:lvl4pPr marL="1600160"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4pPr>
            <a:lvl5pPr marL="2057349"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6" y="1463562"/>
            <a:ext cx="4721225" cy="4379913"/>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7" name="Rectangle 6">
            <a:extLst>
              <a:ext uri="{FF2B5EF4-FFF2-40B4-BE49-F238E27FC236}">
                <a16:creationId xmlns:a16="http://schemas.microsoft.com/office/drawing/2014/main" id="{F721B327-4D24-460B-AFB7-098F95F7E3A5}"/>
              </a:ext>
            </a:extLst>
          </p:cNvPr>
          <p:cNvSpPr/>
          <p:nvPr userDrawn="1"/>
        </p:nvSpPr>
        <p:spPr>
          <a:xfrm>
            <a:off x="-21266" y="-31898"/>
            <a:ext cx="12245163"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515CBBF-408B-400B-8B36-BFA083AD54B9}"/>
              </a:ext>
            </a:extLst>
          </p:cNvPr>
          <p:cNvSpPr/>
          <p:nvPr userDrawn="1"/>
        </p:nvSpPr>
        <p:spPr>
          <a:xfrm>
            <a:off x="-21267" y="6335090"/>
            <a:ext cx="12245163"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16" name="Picture 15">
            <a:extLst>
              <a:ext uri="{FF2B5EF4-FFF2-40B4-BE49-F238E27FC236}">
                <a16:creationId xmlns:a16="http://schemas.microsoft.com/office/drawing/2014/main" id="{F20D8347-EF4E-432F-8F64-AB76566D31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17" name="Picture 16">
            <a:extLst>
              <a:ext uri="{FF2B5EF4-FFF2-40B4-BE49-F238E27FC236}">
                <a16:creationId xmlns:a16="http://schemas.microsoft.com/office/drawing/2014/main" id="{5393DD43-6975-4F71-B3B8-FA95F21190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18" name="Slide Number Placeholder 2">
            <a:extLst>
              <a:ext uri="{FF2B5EF4-FFF2-40B4-BE49-F238E27FC236}">
                <a16:creationId xmlns:a16="http://schemas.microsoft.com/office/drawing/2014/main" id="{060170C2-4401-4474-A756-0FF06421CBC7}"/>
              </a:ext>
            </a:extLst>
          </p:cNvPr>
          <p:cNvSpPr>
            <a:spLocks noGrp="1"/>
          </p:cNvSpPr>
          <p:nvPr>
            <p:ph type="sldNum" sz="quarter" idx="4"/>
          </p:nvPr>
        </p:nvSpPr>
        <p:spPr>
          <a:xfrm>
            <a:off x="8678997" y="6400800"/>
            <a:ext cx="1836245" cy="365125"/>
          </a:xfrm>
          <a:prstGeom prst="rect">
            <a:avLst/>
          </a:prstGeom>
        </p:spPr>
        <p:txBody>
          <a:bodyPr vert="horz" lIns="91440" tIns="45720" rIns="91440" bIns="45720" rtlCol="0" anchor="ctr"/>
          <a:lstStyle>
            <a:lvl1pPr algn="r">
              <a:defRPr sz="1200">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3276298001"/>
      </p:ext>
    </p:extLst>
  </p:cSld>
  <p:clrMapOvr>
    <a:masterClrMapping/>
  </p:clrMapOvr>
  <p:hf hdr="0" dt="0"/>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0498-AB06-4553-800E-6BD6EE7FF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642F1D-8A5D-40B9-830E-77FF974E1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2D783470-E737-4B4A-B7B3-519477D36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54AA4-607B-4A5C-9D92-04E3806C64CD}"/>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3826607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56E2-549A-4912-8C1A-A3B62AA78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1FF76-96C5-4AD8-B62E-0D9B469A9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0C2438-4DE4-4231-9075-7809225F6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58D10-B009-46BB-A750-C008E3079BE5}"/>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22443357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B930-0684-4C51-A73B-89BBBD0C6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4AADA-E1B0-474F-A2DC-25BC7371C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4B24606-DEE5-4685-A2B6-702644F91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FD981-6B5E-446E-8EF4-261212EAC782}"/>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3988293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9C03-D330-44DF-9FC1-681760A59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986E8-AA58-41DB-A2DF-7A62158ED7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4D8D3-8562-4914-8FC3-AE2ECD1A9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341072-9710-4862-B60A-EA503B832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AC911-F416-44FB-9BBD-31DDB7D6A2F9}"/>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35210993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9D65-8B3D-4060-9CCF-B29FCA000C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68A76-861E-4FD8-9CCA-650AB70B5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2210F-E992-4965-9550-D3FF6890A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A55B9-8DFE-4D47-A8FC-DB71D4C1F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4AFFF-B167-46B1-9E52-E171F309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6310CE6-B2E9-4F0D-A77E-7958A86A53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E12040-8F3A-45EB-981D-05C44DD755F7}"/>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29127391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E5E4-664F-4706-BB9E-1CEDCB76C5A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EBBA70C-77B7-4752-B239-9AC9C5CB7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33DD8D-5DB8-4675-B1AD-0C92B8034EC3}"/>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654212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038462-980D-4B5B-8815-4874759463D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49591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B60-D952-48A6-9EB9-A8804B4D2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E6378-6CE1-4F9F-8B75-134A67028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E8BAD-3D62-470F-8827-4C35DFE7A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4109D5D-B6CF-461D-9768-A9E4FD759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5DD52-A54B-4BEF-943C-EBC78D61B57D}"/>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3968056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01CC-5FD7-494D-A3E6-8E0B6008B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5B434-3670-4559-8C2B-186085C69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792A51-9940-47F6-A957-A62BD1A66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E342170-E284-4735-B63D-28D76ED8B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75A65-EB7A-4839-9DFF-32314F614484}"/>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7696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56E2-549A-4912-8C1A-A3B62AA78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1FF76-96C5-4AD8-B62E-0D9B469A9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0C2438-4DE4-4231-9075-7809225F6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58D10-B009-46BB-A750-C008E3079BE5}"/>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3538976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EF91-4F4F-4F51-A2E8-164F254A4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2CA2B-21BB-4427-B938-C429B113B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37FA0E-D5E4-4A14-96E3-CB3ACE2D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527A1-332B-4A03-9994-E79AB1FC3530}"/>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1097407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eneral Slide – Text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22C2AA-4ACF-FB4B-A350-0D8F18119AE3}"/>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13" name="Text Placeholder 12">
            <a:extLst>
              <a:ext uri="{FF2B5EF4-FFF2-40B4-BE49-F238E27FC236}">
                <a16:creationId xmlns:a16="http://schemas.microsoft.com/office/drawing/2014/main" id="{36110FFD-8DA9-E34A-9778-4476AD62D79E}"/>
              </a:ext>
            </a:extLst>
          </p:cNvPr>
          <p:cNvSpPr>
            <a:spLocks noGrp="1"/>
          </p:cNvSpPr>
          <p:nvPr>
            <p:ph type="body" sz="quarter" idx="11" hasCustomPrompt="1"/>
          </p:nvPr>
        </p:nvSpPr>
        <p:spPr>
          <a:xfrm>
            <a:off x="755289" y="1163782"/>
            <a:ext cx="10679424" cy="4690872"/>
          </a:xfrm>
          <a:prstGeom prst="rect">
            <a:avLst/>
          </a:prstGeom>
        </p:spPr>
        <p:txBody>
          <a:bodyPr/>
          <a:lstStyle>
            <a:lvl1pPr marL="228600" indent="-228600">
              <a:buClr>
                <a:srgbClr val="26B99A"/>
              </a:buClr>
              <a:buSzPct val="75000"/>
              <a:buFont typeface="Courier New" panose="02070309020205020404" pitchFamily="49" charset="0"/>
              <a:buChar char="o"/>
              <a:defRPr sz="2400" b="1">
                <a:solidFill>
                  <a:srgbClr val="0A456F"/>
                </a:solidFill>
                <a:latin typeface="+mj-lt"/>
                <a:cs typeface="Arial" panose="020B0604020202020204" pitchFamily="34" charset="0"/>
              </a:defRPr>
            </a:lvl1pPr>
            <a:lvl2pPr marL="685800" indent="-228600">
              <a:buClr>
                <a:srgbClr val="26B99A"/>
              </a:buClr>
              <a:buSzPct val="75000"/>
              <a:buFont typeface="Courier New" panose="02070309020205020404" pitchFamily="49" charset="0"/>
              <a:buChar char="o"/>
              <a:defRPr sz="2400">
                <a:latin typeface="+mj-lt"/>
                <a:cs typeface="Arial" panose="020B0604020202020204" pitchFamily="34" charset="0"/>
              </a:defRPr>
            </a:lvl2pPr>
            <a:lvl3pPr marL="1143000" indent="-228600">
              <a:buClr>
                <a:srgbClr val="26B99A"/>
              </a:buClr>
              <a:buSzPct val="75000"/>
              <a:buFont typeface="Courier New" panose="02070309020205020404" pitchFamily="49" charset="0"/>
              <a:buChar char="o"/>
              <a:defRPr sz="2400">
                <a:latin typeface="+mj-lt"/>
                <a:cs typeface="Arial" panose="020B0604020202020204" pitchFamily="34" charset="0"/>
              </a:defRPr>
            </a:lvl3pPr>
            <a:lvl4pPr marL="1600200" indent="-228600">
              <a:buClr>
                <a:srgbClr val="26B99A"/>
              </a:buClr>
              <a:buSzPct val="75000"/>
              <a:buFont typeface="Courier New" panose="02070309020205020404" pitchFamily="49" charset="0"/>
              <a:buChar char="o"/>
              <a:defRPr sz="2400">
                <a:latin typeface="+mj-lt"/>
                <a:cs typeface="Arial" panose="020B0604020202020204" pitchFamily="34" charset="0"/>
              </a:defRPr>
            </a:lvl4pPr>
            <a:lvl5pPr marL="2057400" indent="-228600">
              <a:buClr>
                <a:srgbClr val="26B99A"/>
              </a:buClr>
              <a:buSzPct val="75000"/>
              <a:buFont typeface="Courier New" panose="02070309020205020404" pitchFamily="49" charset="0"/>
              <a:buChar char="o"/>
              <a:defRPr sz="2400">
                <a:latin typeface="+mj-lt"/>
                <a:cs typeface="Arial" panose="020B0604020202020204" pitchFamily="34" charset="0"/>
              </a:defRPr>
            </a:lvl5pPr>
          </a:lstStyle>
          <a:p>
            <a:pPr lvl="0"/>
            <a:r>
              <a:rPr lang="en-US" dirty="0"/>
              <a:t>Edit General Theme Slide</a:t>
            </a:r>
          </a:p>
        </p:txBody>
      </p:sp>
      <p:sp>
        <p:nvSpPr>
          <p:cNvPr id="7" name="Slide Number Placeholder 6"/>
          <p:cNvSpPr>
            <a:spLocks noGrp="1"/>
          </p:cNvSpPr>
          <p:nvPr>
            <p:ph type="sldNum" sz="quarter" idx="13"/>
          </p:nvPr>
        </p:nvSpPr>
        <p:spPr>
          <a:xfrm>
            <a:off x="8943456" y="6400800"/>
            <a:ext cx="1836245" cy="365125"/>
          </a:xfrm>
          <a:prstGeom prst="rect">
            <a:avLst/>
          </a:prstGeom>
        </p:spPr>
        <p:txBody>
          <a:bodyPr/>
          <a:lstStyle>
            <a:lvl1pPr>
              <a:defRPr>
                <a:solidFill>
                  <a:schemeClr val="bg1"/>
                </a:solidFill>
              </a:defRPr>
            </a:lvl1pPr>
          </a:lstStyle>
          <a:p>
            <a:fld id="{D47257BE-248A-48BC-9F5F-19A6E1408DB6}" type="slidenum">
              <a:rPr lang="en-US" smtClean="0"/>
              <a:pPr/>
              <a:t>‹#›</a:t>
            </a:fld>
            <a:endParaRPr lang="en-US" dirty="0"/>
          </a:p>
        </p:txBody>
      </p:sp>
      <p:sp>
        <p:nvSpPr>
          <p:cNvPr id="14" name="Text Placeholder 7">
            <a:extLst>
              <a:ext uri="{FF2B5EF4-FFF2-40B4-BE49-F238E27FC236}">
                <a16:creationId xmlns:a16="http://schemas.microsoft.com/office/drawing/2014/main" id="{F2C44765-2BCE-A443-B336-FBF3AA179313}"/>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Tree>
    <p:extLst>
      <p:ext uri="{BB962C8B-B14F-4D97-AF65-F5344CB8AC3E}">
        <p14:creationId xmlns:p14="http://schemas.microsoft.com/office/powerpoint/2010/main" val="153375133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eneral Slide – Text/Photo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C2492A-F0BF-0D4E-8303-23AB2342EFD7}"/>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hasCustomPrompt="1"/>
          </p:nvPr>
        </p:nvSpPr>
        <p:spPr>
          <a:xfrm>
            <a:off x="757035" y="1155469"/>
            <a:ext cx="5776913" cy="4688004"/>
          </a:xfrm>
          <a:prstGeom prst="rect">
            <a:avLst/>
          </a:prstGeom>
        </p:spPr>
        <p:txBody>
          <a:bodyPr/>
          <a:lstStyle>
            <a:lvl1pPr marL="228600" indent="-228600">
              <a:buClr>
                <a:srgbClr val="26B99A"/>
              </a:buClr>
              <a:buSzPct val="75000"/>
              <a:buFont typeface="Courier New" panose="02070309020205020404" pitchFamily="49" charset="0"/>
              <a:buChar char="o"/>
              <a:defRPr sz="2400" b="1">
                <a:solidFill>
                  <a:srgbClr val="0A456F"/>
                </a:solidFill>
                <a:latin typeface="+mj-lt"/>
                <a:cs typeface="Arial" panose="020B0604020202020204" pitchFamily="34" charset="0"/>
              </a:defRPr>
            </a:lvl1pPr>
            <a:lvl2pPr marL="685800" indent="-228600">
              <a:buClr>
                <a:srgbClr val="26B99A"/>
              </a:buClr>
              <a:buSzPct val="75000"/>
              <a:buFont typeface="Courier New" panose="02070309020205020404" pitchFamily="49" charset="0"/>
              <a:buChar char="o"/>
              <a:defRPr sz="2400">
                <a:latin typeface="+mj-lt"/>
                <a:cs typeface="Arial" panose="020B0604020202020204" pitchFamily="34" charset="0"/>
              </a:defRPr>
            </a:lvl2pPr>
            <a:lvl3pPr marL="1143000" indent="-228600">
              <a:buClr>
                <a:srgbClr val="26B99A"/>
              </a:buClr>
              <a:buSzPct val="75000"/>
              <a:buFont typeface="Courier New" panose="02070309020205020404" pitchFamily="49" charset="0"/>
              <a:buChar char="o"/>
              <a:defRPr sz="2400">
                <a:latin typeface="+mj-lt"/>
                <a:cs typeface="Arial" panose="020B0604020202020204" pitchFamily="34" charset="0"/>
              </a:defRPr>
            </a:lvl3pPr>
            <a:lvl4pPr marL="1600200" indent="-228600">
              <a:buClr>
                <a:srgbClr val="26B99A"/>
              </a:buClr>
              <a:buSzPct val="75000"/>
              <a:buFont typeface="Courier New" panose="02070309020205020404" pitchFamily="49" charset="0"/>
              <a:buChar char="o"/>
              <a:defRPr sz="2400">
                <a:latin typeface="+mj-lt"/>
                <a:cs typeface="Arial" panose="020B0604020202020204" pitchFamily="34" charset="0"/>
              </a:defRPr>
            </a:lvl4pPr>
            <a:lvl5pPr marL="2057400" indent="-228600">
              <a:buClr>
                <a:srgbClr val="26B99A"/>
              </a:buClr>
              <a:buSzPct val="75000"/>
              <a:buFont typeface="Courier New" panose="02070309020205020404" pitchFamily="49" charset="0"/>
              <a:buChar char="o"/>
              <a:defRPr sz="2400">
                <a:latin typeface="+mj-lt"/>
                <a:cs typeface="Arial" panose="020B0604020202020204" pitchFamily="34" charset="0"/>
              </a:defRPr>
            </a:lvl5pPr>
          </a:lstStyle>
          <a:p>
            <a:pPr lvl="0"/>
            <a:r>
              <a:rPr lang="en-US" dirty="0"/>
              <a:t>Edit General Theme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3" y="1155468"/>
            <a:ext cx="4721225" cy="4688005"/>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14" name="Slide Number Placeholder 13"/>
          <p:cNvSpPr>
            <a:spLocks noGrp="1"/>
          </p:cNvSpPr>
          <p:nvPr>
            <p:ph type="sldNum" sz="quarter" idx="14"/>
          </p:nvPr>
        </p:nvSpPr>
        <p:spPr>
          <a:xfrm>
            <a:off x="8943456" y="6400800"/>
            <a:ext cx="1836245" cy="365125"/>
          </a:xfrm>
          <a:prstGeom prst="rect">
            <a:avLst/>
          </a:prstGeom>
        </p:spPr>
        <p:txBody>
          <a:bodyPr/>
          <a:lstStyle>
            <a:lvl1pPr>
              <a:defRPr>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2823046152"/>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al Slide –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52BFD7D3-CF2C-644A-9429-5D574D08CC8F}"/>
              </a:ext>
            </a:extLst>
          </p:cNvPr>
          <p:cNvSpPr>
            <a:spLocks noGrp="1"/>
          </p:cNvSpPr>
          <p:nvPr>
            <p:ph type="tbl" sz="quarter" idx="11" hasCustomPrompt="1"/>
          </p:nvPr>
        </p:nvSpPr>
        <p:spPr>
          <a:xfrm>
            <a:off x="1181819" y="1205343"/>
            <a:ext cx="9834113" cy="4690872"/>
          </a:xfrm>
          <a:prstGeom prst="rect">
            <a:avLst/>
          </a:prstGeom>
        </p:spPr>
        <p:txBody>
          <a:bodyPr/>
          <a:lstStyle>
            <a:lvl1pPr>
              <a:defRPr sz="3200">
                <a:latin typeface="Arial" panose="020B0604020202020204" pitchFamily="34" charset="0"/>
                <a:cs typeface="Arial" panose="020B0604020202020204" pitchFamily="34" charset="0"/>
              </a:defRPr>
            </a:lvl1pPr>
          </a:lstStyle>
          <a:p>
            <a:pPr lvl="0"/>
            <a:r>
              <a:rPr lang="en-US" dirty="0"/>
              <a:t>Edit General Theme Slide</a:t>
            </a:r>
          </a:p>
        </p:txBody>
      </p:sp>
      <p:sp>
        <p:nvSpPr>
          <p:cNvPr id="11" name="Slide Number Placeholder 10"/>
          <p:cNvSpPr>
            <a:spLocks noGrp="1"/>
          </p:cNvSpPr>
          <p:nvPr>
            <p:ph type="sldNum" sz="quarter" idx="13"/>
          </p:nvPr>
        </p:nvSpPr>
        <p:spPr>
          <a:xfrm>
            <a:off x="8943456" y="6400800"/>
            <a:ext cx="1836245" cy="365125"/>
          </a:xfrm>
          <a:prstGeom prst="rect">
            <a:avLst/>
          </a:prstGeom>
        </p:spPr>
        <p:txBody>
          <a:bodyPr/>
          <a:lstStyle>
            <a:lvl1pPr>
              <a:defRPr>
                <a:solidFill>
                  <a:schemeClr val="bg1"/>
                </a:solidFill>
              </a:defRPr>
            </a:lvl1pPr>
          </a:lstStyle>
          <a:p>
            <a:fld id="{D47257BE-248A-48BC-9F5F-19A6E1408DB6}" type="slidenum">
              <a:rPr lang="en-US" smtClean="0"/>
              <a:pPr/>
              <a:t>‹#›</a:t>
            </a:fld>
            <a:endParaRPr lang="en-US" dirty="0">
              <a:solidFill>
                <a:schemeClr val="bg1"/>
              </a:solidFill>
            </a:endParaRPr>
          </a:p>
        </p:txBody>
      </p:sp>
      <p:pic>
        <p:nvPicPr>
          <p:cNvPr id="8" name="Picture 7">
            <a:extLst>
              <a:ext uri="{FF2B5EF4-FFF2-40B4-BE49-F238E27FC236}">
                <a16:creationId xmlns:a16="http://schemas.microsoft.com/office/drawing/2014/main" id="{413D6AA2-5A51-2C42-8C85-C28B963347DA}"/>
              </a:ext>
            </a:extLst>
          </p:cNvPr>
          <p:cNvPicPr>
            <a:picLocks noChangeAspect="1"/>
          </p:cNvPicPr>
          <p:nvPr userDrawn="1"/>
        </p:nvPicPr>
        <p:blipFill>
          <a:blip r:embed="rId2">
            <a:alphaModFix amt="80000"/>
          </a:blip>
          <a:srcRect/>
          <a:stretch/>
        </p:blipFill>
        <p:spPr>
          <a:xfrm>
            <a:off x="0" y="107"/>
            <a:ext cx="12192000" cy="1010439"/>
          </a:xfrm>
          <a:prstGeom prst="rect">
            <a:avLst/>
          </a:prstGeom>
        </p:spPr>
      </p:pic>
      <p:sp>
        <p:nvSpPr>
          <p:cNvPr id="14" name="Text Placeholder 7">
            <a:extLst>
              <a:ext uri="{FF2B5EF4-FFF2-40B4-BE49-F238E27FC236}">
                <a16:creationId xmlns:a16="http://schemas.microsoft.com/office/drawing/2014/main" id="{B1BF096F-692C-C14B-85B4-6DBFF5F4CACB}"/>
              </a:ext>
            </a:extLst>
          </p:cNvPr>
          <p:cNvSpPr>
            <a:spLocks noGrp="1"/>
          </p:cNvSpPr>
          <p:nvPr>
            <p:ph type="body" sz="quarter" idx="10"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Tree>
    <p:extLst>
      <p:ext uri="{BB962C8B-B14F-4D97-AF65-F5344CB8AC3E}">
        <p14:creationId xmlns:p14="http://schemas.microsoft.com/office/powerpoint/2010/main" val="2323220300"/>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Interior Slide – Text/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D7A3A-B387-F34B-8056-5B547206F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7"/>
          <a:stretch/>
        </p:blipFill>
        <p:spPr>
          <a:xfrm>
            <a:off x="0" y="0"/>
            <a:ext cx="12192000" cy="6743700"/>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6" y="183198"/>
            <a:ext cx="11794316" cy="523875"/>
          </a:xfrm>
          <a:prstGeom prst="rect">
            <a:avLst/>
          </a:prstGeom>
        </p:spPr>
        <p:txBody>
          <a:bodyPr anchor="ct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p:nvPr>
        </p:nvSpPr>
        <p:spPr>
          <a:xfrm>
            <a:off x="757038" y="1487373"/>
            <a:ext cx="5776913" cy="4356100"/>
          </a:xfrm>
          <a:prstGeom prst="rect">
            <a:avLst/>
          </a:prstGeom>
        </p:spPr>
        <p:txBody>
          <a:bodyPr/>
          <a:lstStyle>
            <a:lvl1pPr marL="228594" indent="-228594">
              <a:buClr>
                <a:srgbClr val="26B99A"/>
              </a:buClr>
              <a:buSzPct val="75000"/>
              <a:buFont typeface="Courier New" panose="02070309020205020404" pitchFamily="49" charset="0"/>
              <a:buChar char="o"/>
              <a:defRPr sz="2400" b="1">
                <a:solidFill>
                  <a:srgbClr val="0A456F"/>
                </a:solidFill>
                <a:latin typeface="Arial" panose="020B0604020202020204" pitchFamily="34" charset="0"/>
                <a:cs typeface="Arial" panose="020B0604020202020204" pitchFamily="34" charset="0"/>
              </a:defRPr>
            </a:lvl1pPr>
            <a:lvl2pPr marL="685783"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2pPr>
            <a:lvl3pPr marL="1142971"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3pPr>
            <a:lvl4pPr marL="1600160"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4pPr>
            <a:lvl5pPr marL="2057349"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6" y="1463562"/>
            <a:ext cx="4721225" cy="4379913"/>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7" name="Rectangle 6">
            <a:extLst>
              <a:ext uri="{FF2B5EF4-FFF2-40B4-BE49-F238E27FC236}">
                <a16:creationId xmlns:a16="http://schemas.microsoft.com/office/drawing/2014/main" id="{F721B327-4D24-460B-AFB7-098F95F7E3A5}"/>
              </a:ext>
            </a:extLst>
          </p:cNvPr>
          <p:cNvSpPr/>
          <p:nvPr userDrawn="1"/>
        </p:nvSpPr>
        <p:spPr>
          <a:xfrm>
            <a:off x="-21266" y="-31898"/>
            <a:ext cx="12245163"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515CBBF-408B-400B-8B36-BFA083AD54B9}"/>
              </a:ext>
            </a:extLst>
          </p:cNvPr>
          <p:cNvSpPr/>
          <p:nvPr userDrawn="1"/>
        </p:nvSpPr>
        <p:spPr>
          <a:xfrm>
            <a:off x="-21267" y="6335090"/>
            <a:ext cx="12245163"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16" name="Picture 15">
            <a:extLst>
              <a:ext uri="{FF2B5EF4-FFF2-40B4-BE49-F238E27FC236}">
                <a16:creationId xmlns:a16="http://schemas.microsoft.com/office/drawing/2014/main" id="{F20D8347-EF4E-432F-8F64-AB76566D31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17" name="Picture 16">
            <a:extLst>
              <a:ext uri="{FF2B5EF4-FFF2-40B4-BE49-F238E27FC236}">
                <a16:creationId xmlns:a16="http://schemas.microsoft.com/office/drawing/2014/main" id="{5393DD43-6975-4F71-B3B8-FA95F21190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18" name="Slide Number Placeholder 2">
            <a:extLst>
              <a:ext uri="{FF2B5EF4-FFF2-40B4-BE49-F238E27FC236}">
                <a16:creationId xmlns:a16="http://schemas.microsoft.com/office/drawing/2014/main" id="{060170C2-4401-4474-A756-0FF06421CBC7}"/>
              </a:ext>
            </a:extLst>
          </p:cNvPr>
          <p:cNvSpPr>
            <a:spLocks noGrp="1"/>
          </p:cNvSpPr>
          <p:nvPr>
            <p:ph type="sldNum" sz="quarter" idx="4"/>
          </p:nvPr>
        </p:nvSpPr>
        <p:spPr>
          <a:xfrm>
            <a:off x="8678997" y="6400800"/>
            <a:ext cx="1836245" cy="365125"/>
          </a:xfrm>
          <a:prstGeom prst="rect">
            <a:avLst/>
          </a:prstGeom>
        </p:spPr>
        <p:txBody>
          <a:bodyPr vert="horz" lIns="91440" tIns="45720" rIns="91440" bIns="45720" rtlCol="0" anchor="ctr"/>
          <a:lstStyle>
            <a:lvl1pPr algn="r">
              <a:defRPr sz="1200">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382917359"/>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Interior Slide – Text/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D7A3A-B387-F34B-8056-5B547206F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7"/>
          <a:stretch/>
        </p:blipFill>
        <p:spPr>
          <a:xfrm>
            <a:off x="0" y="0"/>
            <a:ext cx="12192000" cy="6743700"/>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6" y="183198"/>
            <a:ext cx="11794316" cy="523875"/>
          </a:xfrm>
          <a:prstGeom prst="rect">
            <a:avLst/>
          </a:prstGeom>
        </p:spPr>
        <p:txBody>
          <a:bodyPr anchor="ct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p:nvPr>
        </p:nvSpPr>
        <p:spPr>
          <a:xfrm>
            <a:off x="757038" y="1487373"/>
            <a:ext cx="5776913" cy="4356100"/>
          </a:xfrm>
          <a:prstGeom prst="rect">
            <a:avLst/>
          </a:prstGeom>
        </p:spPr>
        <p:txBody>
          <a:bodyPr/>
          <a:lstStyle>
            <a:lvl1pPr marL="228594" indent="-228594">
              <a:buClr>
                <a:srgbClr val="26B99A"/>
              </a:buClr>
              <a:buSzPct val="75000"/>
              <a:buFont typeface="Courier New" panose="02070309020205020404" pitchFamily="49" charset="0"/>
              <a:buChar char="o"/>
              <a:defRPr sz="2400" b="1">
                <a:solidFill>
                  <a:srgbClr val="0A456F"/>
                </a:solidFill>
                <a:latin typeface="Arial" panose="020B0604020202020204" pitchFamily="34" charset="0"/>
                <a:cs typeface="Arial" panose="020B0604020202020204" pitchFamily="34" charset="0"/>
              </a:defRPr>
            </a:lvl1pPr>
            <a:lvl2pPr marL="685783"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2pPr>
            <a:lvl3pPr marL="1142971"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3pPr>
            <a:lvl4pPr marL="1600160"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4pPr>
            <a:lvl5pPr marL="2057349"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6" y="1463562"/>
            <a:ext cx="4721225" cy="4379913"/>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7" name="Rectangle 6">
            <a:extLst>
              <a:ext uri="{FF2B5EF4-FFF2-40B4-BE49-F238E27FC236}">
                <a16:creationId xmlns:a16="http://schemas.microsoft.com/office/drawing/2014/main" id="{F721B327-4D24-460B-AFB7-098F95F7E3A5}"/>
              </a:ext>
            </a:extLst>
          </p:cNvPr>
          <p:cNvSpPr/>
          <p:nvPr userDrawn="1"/>
        </p:nvSpPr>
        <p:spPr>
          <a:xfrm>
            <a:off x="-1" y="-31898"/>
            <a:ext cx="12192001"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CFA959-6FE1-4198-8935-1026F27A4B79}"/>
              </a:ext>
            </a:extLst>
          </p:cNvPr>
          <p:cNvPicPr>
            <a:picLocks noChangeAspect="1"/>
          </p:cNvPicPr>
          <p:nvPr userDrawn="1"/>
        </p:nvPicPr>
        <p:blipFill>
          <a:blip r:embed="rId3">
            <a:alphaModFix amt="80000"/>
          </a:blip>
          <a:srcRect/>
          <a:stretch/>
        </p:blipFill>
        <p:spPr>
          <a:xfrm>
            <a:off x="0" y="107"/>
            <a:ext cx="12192000" cy="1010439"/>
          </a:xfrm>
          <a:prstGeom prst="rect">
            <a:avLst/>
          </a:prstGeom>
        </p:spPr>
      </p:pic>
      <p:sp>
        <p:nvSpPr>
          <p:cNvPr id="10" name="Text Placeholder 7">
            <a:extLst>
              <a:ext uri="{FF2B5EF4-FFF2-40B4-BE49-F238E27FC236}">
                <a16:creationId xmlns:a16="http://schemas.microsoft.com/office/drawing/2014/main" id="{BF621AFC-26E5-4E3C-898E-BBFB4E2D1DD4}"/>
              </a:ext>
            </a:extLst>
          </p:cNvPr>
          <p:cNvSpPr>
            <a:spLocks noGrp="1"/>
          </p:cNvSpPr>
          <p:nvPr>
            <p:ph type="body" sz="quarter" idx="13" hasCustomPrompt="1"/>
          </p:nvPr>
        </p:nvSpPr>
        <p:spPr>
          <a:xfrm>
            <a:off x="207184" y="5163"/>
            <a:ext cx="11794316" cy="746867"/>
          </a:xfrm>
          <a:prstGeom prst="rect">
            <a:avLst/>
          </a:prstGeom>
        </p:spPr>
        <p:txBody>
          <a:bodyPr anchor="ctr"/>
          <a:lstStyle>
            <a:lvl1pPr marL="0" indent="0">
              <a:buNone/>
              <a:defRPr sz="3200" b="1" i="0">
                <a:solidFill>
                  <a:schemeClr val="bg1"/>
                </a:solidFill>
                <a:latin typeface="+mn-lt"/>
                <a:cs typeface="Arial" panose="020B0604020202020204" pitchFamily="34" charset="0"/>
              </a:defRPr>
            </a:lvl1pPr>
          </a:lstStyle>
          <a:p>
            <a:pPr lvl="0"/>
            <a:r>
              <a:rPr lang="en-US" dirty="0"/>
              <a:t>Header</a:t>
            </a:r>
          </a:p>
        </p:txBody>
      </p:sp>
      <p:sp>
        <p:nvSpPr>
          <p:cNvPr id="11" name="Rectangle 10">
            <a:extLst>
              <a:ext uri="{FF2B5EF4-FFF2-40B4-BE49-F238E27FC236}">
                <a16:creationId xmlns:a16="http://schemas.microsoft.com/office/drawing/2014/main" id="{8EA89E5B-55A1-47EA-A741-10A53E845C3A}"/>
              </a:ext>
            </a:extLst>
          </p:cNvPr>
          <p:cNvSpPr/>
          <p:nvPr userDrawn="1"/>
        </p:nvSpPr>
        <p:spPr>
          <a:xfrm>
            <a:off x="0" y="6317672"/>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12" name="Picture 11">
            <a:extLst>
              <a:ext uri="{FF2B5EF4-FFF2-40B4-BE49-F238E27FC236}">
                <a16:creationId xmlns:a16="http://schemas.microsoft.com/office/drawing/2014/main" id="{24C691C3-2C4A-425F-B221-405FE30625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14" name="Picture 13">
            <a:extLst>
              <a:ext uri="{FF2B5EF4-FFF2-40B4-BE49-F238E27FC236}">
                <a16:creationId xmlns:a16="http://schemas.microsoft.com/office/drawing/2014/main" id="{CAAB3DB0-2123-4871-BEFA-59AD1D20C2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16" name="Slide Number Placeholder 2">
            <a:extLst>
              <a:ext uri="{FF2B5EF4-FFF2-40B4-BE49-F238E27FC236}">
                <a16:creationId xmlns:a16="http://schemas.microsoft.com/office/drawing/2014/main" id="{214BB3D6-574E-45EA-B353-0CAF9319C0E0}"/>
              </a:ext>
            </a:extLst>
          </p:cNvPr>
          <p:cNvSpPr>
            <a:spLocks noGrp="1"/>
          </p:cNvSpPr>
          <p:nvPr>
            <p:ph type="sldNum" sz="quarter" idx="4"/>
          </p:nvPr>
        </p:nvSpPr>
        <p:spPr>
          <a:xfrm>
            <a:off x="8678997" y="6400800"/>
            <a:ext cx="1836245" cy="365125"/>
          </a:xfrm>
          <a:prstGeom prst="rect">
            <a:avLst/>
          </a:prstGeom>
        </p:spPr>
        <p:txBody>
          <a:bodyPr vert="horz" lIns="91440" tIns="45720" rIns="91440" bIns="45720" rtlCol="0" anchor="ctr"/>
          <a:lstStyle>
            <a:lvl1pPr algn="r">
              <a:defRPr sz="1200">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222244818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Interior Slide – Text/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D7A3A-B387-F34B-8056-5B547206F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7"/>
          <a:stretch/>
        </p:blipFill>
        <p:spPr>
          <a:xfrm>
            <a:off x="0" y="0"/>
            <a:ext cx="12192000" cy="6743700"/>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6" y="183198"/>
            <a:ext cx="11794316" cy="523875"/>
          </a:xfrm>
          <a:prstGeom prst="rect">
            <a:avLst/>
          </a:prstGeom>
        </p:spPr>
        <p:txBody>
          <a:bodyPr anchor="ct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p:nvPr>
        </p:nvSpPr>
        <p:spPr>
          <a:xfrm>
            <a:off x="757038" y="1487373"/>
            <a:ext cx="5776913" cy="4356100"/>
          </a:xfrm>
          <a:prstGeom prst="rect">
            <a:avLst/>
          </a:prstGeom>
        </p:spPr>
        <p:txBody>
          <a:bodyPr/>
          <a:lstStyle>
            <a:lvl1pPr marL="228594" indent="-228594">
              <a:buClr>
                <a:srgbClr val="26B99A"/>
              </a:buClr>
              <a:buSzPct val="75000"/>
              <a:buFont typeface="Courier New" panose="02070309020205020404" pitchFamily="49" charset="0"/>
              <a:buChar char="o"/>
              <a:defRPr sz="2400" b="1">
                <a:solidFill>
                  <a:srgbClr val="0A456F"/>
                </a:solidFill>
                <a:latin typeface="Arial" panose="020B0604020202020204" pitchFamily="34" charset="0"/>
                <a:cs typeface="Arial" panose="020B0604020202020204" pitchFamily="34" charset="0"/>
              </a:defRPr>
            </a:lvl1pPr>
            <a:lvl2pPr marL="685783"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2pPr>
            <a:lvl3pPr marL="1142971"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3pPr>
            <a:lvl4pPr marL="1600160"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4pPr>
            <a:lvl5pPr marL="2057349"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6" y="1463562"/>
            <a:ext cx="4721225" cy="4379913"/>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7" name="Rectangle 6">
            <a:extLst>
              <a:ext uri="{FF2B5EF4-FFF2-40B4-BE49-F238E27FC236}">
                <a16:creationId xmlns:a16="http://schemas.microsoft.com/office/drawing/2014/main" id="{F721B327-4D24-460B-AFB7-098F95F7E3A5}"/>
              </a:ext>
            </a:extLst>
          </p:cNvPr>
          <p:cNvSpPr/>
          <p:nvPr userDrawn="1"/>
        </p:nvSpPr>
        <p:spPr>
          <a:xfrm>
            <a:off x="-21266" y="-31898"/>
            <a:ext cx="12245163"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70061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nterior Slide – Full Screen Photo">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393364"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D593ACE-48DE-4F58-95D3-2C480C747FF1}" type="slidenum">
              <a:rPr lang="en-US" smtClean="0"/>
              <a:pPr/>
              <a:t>‹#›</a:t>
            </a:fld>
            <a:endParaRPr lang="en-US" dirty="0"/>
          </a:p>
        </p:txBody>
      </p:sp>
    </p:spTree>
    <p:extLst>
      <p:ext uri="{BB962C8B-B14F-4D97-AF65-F5344CB8AC3E}">
        <p14:creationId xmlns:p14="http://schemas.microsoft.com/office/powerpoint/2010/main" val="39066017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0498-AB06-4553-800E-6BD6EE7FF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642F1D-8A5D-40B9-830E-77FF974E1620}"/>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2887A0-9EE5-4343-96FE-037631027FDC}"/>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D783470-E737-4B4A-B7B3-519477D36647}"/>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9F54AA4-607B-4A5C-9D92-04E3806C64CD}"/>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43893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56E2-549A-4912-8C1A-A3B62AA78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1FF76-96C5-4AD8-B62E-0D9B469A9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5974E-DA15-4E85-B41A-D0A86483EA41}"/>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40C2438-4DE4-4231-9075-7809225F69F1}"/>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A258D10-B009-46BB-A750-C008E3079BE5}"/>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24054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B930-0684-4C51-A73B-89BBBD0C6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4AADA-E1B0-474F-A2DC-25BC7371C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4B24606-DEE5-4685-A2B6-702644F91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FD981-6B5E-446E-8EF4-261212EAC782}"/>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20985739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B930-0684-4C51-A73B-89BBBD0C646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4AADA-E1B0-474F-A2DC-25BC7371CF0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77866-1153-4E85-986C-7257586A59E6}"/>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4B24606-DEE5-4685-A2B6-702644F91BF0}"/>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6AFD981-6B5E-446E-8EF4-261212EAC782}"/>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35512239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9C03-D330-44DF-9FC1-681760A59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986E8-AA58-41DB-A2DF-7A62158ED7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4D8D3-8562-4914-8FC3-AE2ECD1A9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F3E152-1C3F-4E47-AAC3-E010F5C53AEB}"/>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7D341072-9710-4862-B60A-EA503B8320BE}"/>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62AC911-F416-44FB-9BBD-31DDB7D6A2F9}"/>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26533828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9D65-8B3D-4060-9CCF-B29FCA000C4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68A76-861E-4FD8-9CCA-650AB70B5C0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2210F-E992-4965-9550-D3FF6890A61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A55B9-8DFE-4D47-A8FC-DB71D4C1F8D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4AFFF-B167-46B1-9E52-E171F309B3A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C78CA3-9B4E-4696-AB25-B2E4D0860EF3}"/>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6310CE6-B2E9-4F0D-A77E-7958A86A5350}"/>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B8E12040-8F3A-45EB-981D-05C44DD755F7}"/>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1749626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E5E4-664F-4706-BB9E-1CEDCB76C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997A7F-3BDF-4DE4-AF2B-14A0C86AF4A0}"/>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AEBBA70C-77B7-4752-B239-9AC9C5CB7285}"/>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C533DD8D-5DB8-4675-B1AD-0C92B8034EC3}"/>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3678862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D07EBCB1-320B-46FB-8224-C72DE87CDBFE}"/>
              </a:ext>
            </a:extLst>
          </p:cNvPr>
          <p:cNvSpPr>
            <a:spLocks noGrp="1"/>
          </p:cNvSpPr>
          <p:nvPr>
            <p:ph type="sldNum" sz="quarter" idx="12"/>
          </p:nvPr>
        </p:nvSpPr>
        <p:spPr>
          <a:xfrm>
            <a:off x="8610600" y="6356352"/>
            <a:ext cx="2743200" cy="365125"/>
          </a:xfrm>
        </p:spPr>
        <p:txBody>
          <a:bodyPr/>
          <a:lstStyle>
            <a:lvl1pPr>
              <a:defRPr>
                <a:solidFill>
                  <a:schemeClr val="bg1"/>
                </a:solidFill>
              </a:defRPr>
            </a:lvl1pPr>
          </a:lstStyle>
          <a:p>
            <a:fld id="{7BED0267-436B-430E-9851-2E560954EA8A}" type="slidenum">
              <a:rPr lang="en-US" smtClean="0"/>
              <a:pPr/>
              <a:t>‹#›</a:t>
            </a:fld>
            <a:endParaRPr lang="en-US" dirty="0"/>
          </a:p>
        </p:txBody>
      </p:sp>
    </p:spTree>
    <p:extLst>
      <p:ext uri="{BB962C8B-B14F-4D97-AF65-F5344CB8AC3E}">
        <p14:creationId xmlns:p14="http://schemas.microsoft.com/office/powerpoint/2010/main" val="14762390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B60-D952-48A6-9EB9-A8804B4D2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E6378-6CE1-4F9F-8B75-134A6702863F}"/>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E8BAD-3D62-470F-8827-4C35DFE7A08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37851-42C1-48C2-9FEA-7C14AFA5D2DF}"/>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34109D5D-B6CF-461D-9768-A9E4FD759A7D}"/>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1DB5DD52-A54B-4BEF-943C-EBC78D61B57D}"/>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14489842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01CC-5FD7-494D-A3E6-8E0B6008B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5B434-3670-4559-8C2B-186085C69901}"/>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4B792A51-9940-47F6-A957-A62BD1A6622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5E6C-0A35-4F96-9838-BC6231CB6F23}"/>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8E342170-E284-4735-B63D-28D76ED8B3A2}"/>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BB75A65-EB7A-4839-9DFF-32314F614484}"/>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28518739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EF91-4F4F-4F51-A2E8-164F254A4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2CA2B-21BB-4427-B938-C429B113B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369A4-EB96-43E8-AAB9-23523EC4C07B}"/>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737FA0E-D5E4-4A14-96E3-CB3ACE2D835C}"/>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5F527A1-332B-4A03-9994-E79AB1FC3530}"/>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3425910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8C15F-78BA-4E06-BC12-7B13FA64144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12CA95-4E4B-4FC0-94F8-BAB3EE20F2E4}"/>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D6E36-58AE-467F-9CD3-9D71A38853F8}"/>
              </a:ext>
            </a:extLst>
          </p:cNvPr>
          <p:cNvSpPr>
            <a:spLocks noGrp="1"/>
          </p:cNvSpPr>
          <p:nvPr>
            <p:ph type="dt" sz="half" idx="10"/>
          </p:nvPr>
        </p:nvSpPr>
        <p:spPr/>
        <p:txBody>
          <a:body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6FC2E36-F6C7-4A38-8319-45F93802F3A1}"/>
              </a:ext>
            </a:extLst>
          </p:cNvPr>
          <p:cNvSpPr>
            <a:spLocks noGrp="1"/>
          </p:cNvSpPr>
          <p:nvPr>
            <p:ph type="ftr" sz="quarter" idx="11"/>
          </p:nvPr>
        </p:nvSpPr>
        <p:spPr/>
        <p:txBody>
          <a:bodyPr/>
          <a:lstStyle/>
          <a:p>
            <a:pPr defTabSz="914377">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D634E1D-2DC9-423C-98C2-45624F11D636}"/>
              </a:ext>
            </a:extLst>
          </p:cNvPr>
          <p:cNvSpPr>
            <a:spLocks noGrp="1"/>
          </p:cNvSpPr>
          <p:nvPr>
            <p:ph type="sldNum" sz="quarter" idx="12"/>
          </p:nvPr>
        </p:nvSpPr>
        <p:spPr/>
        <p:txBody>
          <a:body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Tree>
    <p:extLst>
      <p:ext uri="{BB962C8B-B14F-4D97-AF65-F5344CB8AC3E}">
        <p14:creationId xmlns:p14="http://schemas.microsoft.com/office/powerpoint/2010/main" val="1016197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_Interior Slide – Text/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D7A3A-B387-F34B-8056-5B547206F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7"/>
          <a:stretch/>
        </p:blipFill>
        <p:spPr>
          <a:xfrm>
            <a:off x="0" y="0"/>
            <a:ext cx="12192000" cy="6743700"/>
          </a:xfrm>
          <a:prstGeom prst="rect">
            <a:avLst/>
          </a:prstGeom>
        </p:spPr>
      </p:pic>
      <p:sp>
        <p:nvSpPr>
          <p:cNvPr id="8" name="Text Placeholder 7">
            <a:extLst>
              <a:ext uri="{FF2B5EF4-FFF2-40B4-BE49-F238E27FC236}">
                <a16:creationId xmlns:a16="http://schemas.microsoft.com/office/drawing/2014/main" id="{73DFF249-6503-634F-9F4A-3BC57E4149BF}"/>
              </a:ext>
            </a:extLst>
          </p:cNvPr>
          <p:cNvSpPr>
            <a:spLocks noGrp="1"/>
          </p:cNvSpPr>
          <p:nvPr>
            <p:ph type="body" sz="quarter" idx="10" hasCustomPrompt="1"/>
          </p:nvPr>
        </p:nvSpPr>
        <p:spPr>
          <a:xfrm>
            <a:off x="207186" y="183198"/>
            <a:ext cx="11794316" cy="523875"/>
          </a:xfrm>
          <a:prstGeom prst="rect">
            <a:avLst/>
          </a:prstGeom>
        </p:spPr>
        <p:txBody>
          <a:bodyPr anchor="ct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a:t>Header</a:t>
            </a:r>
          </a:p>
        </p:txBody>
      </p:sp>
      <p:sp>
        <p:nvSpPr>
          <p:cNvPr id="13" name="Text Placeholder 12">
            <a:extLst>
              <a:ext uri="{FF2B5EF4-FFF2-40B4-BE49-F238E27FC236}">
                <a16:creationId xmlns:a16="http://schemas.microsoft.com/office/drawing/2014/main" id="{F9156EB6-7071-764E-A71C-48EB498A4812}"/>
              </a:ext>
            </a:extLst>
          </p:cNvPr>
          <p:cNvSpPr>
            <a:spLocks noGrp="1"/>
          </p:cNvSpPr>
          <p:nvPr>
            <p:ph type="body" sz="quarter" idx="11"/>
          </p:nvPr>
        </p:nvSpPr>
        <p:spPr>
          <a:xfrm>
            <a:off x="757038" y="1487373"/>
            <a:ext cx="5776913" cy="4356100"/>
          </a:xfrm>
          <a:prstGeom prst="rect">
            <a:avLst/>
          </a:prstGeom>
        </p:spPr>
        <p:txBody>
          <a:bodyPr/>
          <a:lstStyle>
            <a:lvl1pPr marL="228594" indent="-228594">
              <a:buClr>
                <a:srgbClr val="26B99A"/>
              </a:buClr>
              <a:buSzPct val="75000"/>
              <a:buFont typeface="Courier New" panose="02070309020205020404" pitchFamily="49" charset="0"/>
              <a:buChar char="o"/>
              <a:defRPr sz="2400" b="1">
                <a:solidFill>
                  <a:srgbClr val="0A456F"/>
                </a:solidFill>
                <a:latin typeface="Arial" panose="020B0604020202020204" pitchFamily="34" charset="0"/>
                <a:cs typeface="Arial" panose="020B0604020202020204" pitchFamily="34" charset="0"/>
              </a:defRPr>
            </a:lvl1pPr>
            <a:lvl2pPr marL="685783"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2pPr>
            <a:lvl3pPr marL="1142971"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3pPr>
            <a:lvl4pPr marL="1600160"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4pPr>
            <a:lvl5pPr marL="2057349" indent="-228594">
              <a:buClr>
                <a:srgbClr val="26B99A"/>
              </a:buClr>
              <a:buSzPct val="75000"/>
              <a:buFont typeface="Courier New" panose="02070309020205020404" pitchFamily="49" charset="0"/>
              <a:buChar char="o"/>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00E920F-2231-794D-A07E-84288E3EF050}"/>
              </a:ext>
            </a:extLst>
          </p:cNvPr>
          <p:cNvSpPr>
            <a:spLocks noGrp="1"/>
          </p:cNvSpPr>
          <p:nvPr>
            <p:ph type="pic" sz="quarter" idx="12" hasCustomPrompt="1"/>
          </p:nvPr>
        </p:nvSpPr>
        <p:spPr>
          <a:xfrm>
            <a:off x="6733976" y="1463562"/>
            <a:ext cx="4721225" cy="4379913"/>
          </a:xfrm>
          <a:prstGeom prst="rect">
            <a:avLst/>
          </a:prstGeom>
        </p:spPr>
        <p:txBody>
          <a:bodyPr/>
          <a:lstStyle>
            <a:lvl1pPr>
              <a:defRPr/>
            </a:lvl1pPr>
          </a:lstStyle>
          <a:p>
            <a:r>
              <a:rPr lang="en-US" dirty="0"/>
              <a:t>Click icon to insert picture </a:t>
            </a:r>
            <a:br>
              <a:rPr lang="en-US" dirty="0"/>
            </a:br>
            <a:r>
              <a:rPr lang="en-US" dirty="0"/>
              <a:t>h = 4.79”  w = 5.16”</a:t>
            </a:r>
          </a:p>
        </p:txBody>
      </p:sp>
      <p:sp>
        <p:nvSpPr>
          <p:cNvPr id="7" name="Rectangle 6">
            <a:extLst>
              <a:ext uri="{FF2B5EF4-FFF2-40B4-BE49-F238E27FC236}">
                <a16:creationId xmlns:a16="http://schemas.microsoft.com/office/drawing/2014/main" id="{F721B327-4D24-460B-AFB7-098F95F7E3A5}"/>
              </a:ext>
            </a:extLst>
          </p:cNvPr>
          <p:cNvSpPr/>
          <p:nvPr userDrawn="1"/>
        </p:nvSpPr>
        <p:spPr>
          <a:xfrm>
            <a:off x="-21266" y="-31898"/>
            <a:ext cx="12245163"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515CBBF-408B-400B-8B36-BFA083AD54B9}"/>
              </a:ext>
            </a:extLst>
          </p:cNvPr>
          <p:cNvSpPr/>
          <p:nvPr userDrawn="1"/>
        </p:nvSpPr>
        <p:spPr>
          <a:xfrm>
            <a:off x="-21267" y="6335090"/>
            <a:ext cx="12245163"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16" name="Picture 15">
            <a:extLst>
              <a:ext uri="{FF2B5EF4-FFF2-40B4-BE49-F238E27FC236}">
                <a16:creationId xmlns:a16="http://schemas.microsoft.com/office/drawing/2014/main" id="{F20D8347-EF4E-432F-8F64-AB76566D31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17" name="Picture 16">
            <a:extLst>
              <a:ext uri="{FF2B5EF4-FFF2-40B4-BE49-F238E27FC236}">
                <a16:creationId xmlns:a16="http://schemas.microsoft.com/office/drawing/2014/main" id="{5393DD43-6975-4F71-B3B8-FA95F21190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18" name="Slide Number Placeholder 2">
            <a:extLst>
              <a:ext uri="{FF2B5EF4-FFF2-40B4-BE49-F238E27FC236}">
                <a16:creationId xmlns:a16="http://schemas.microsoft.com/office/drawing/2014/main" id="{060170C2-4401-4474-A756-0FF06421CBC7}"/>
              </a:ext>
            </a:extLst>
          </p:cNvPr>
          <p:cNvSpPr>
            <a:spLocks noGrp="1"/>
          </p:cNvSpPr>
          <p:nvPr>
            <p:ph type="sldNum" sz="quarter" idx="4"/>
          </p:nvPr>
        </p:nvSpPr>
        <p:spPr>
          <a:xfrm>
            <a:off x="8678997" y="6400800"/>
            <a:ext cx="1836245" cy="365125"/>
          </a:xfrm>
          <a:prstGeom prst="rect">
            <a:avLst/>
          </a:prstGeom>
        </p:spPr>
        <p:txBody>
          <a:bodyPr vert="horz" lIns="91440" tIns="45720" rIns="91440" bIns="45720" rtlCol="0" anchor="ctr"/>
          <a:lstStyle>
            <a:lvl1pPr algn="r">
              <a:defRPr sz="1200">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42710300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9C03-D330-44DF-9FC1-681760A59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986E8-AA58-41DB-A2DF-7A62158ED7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4D8D3-8562-4914-8FC3-AE2ECD1A9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341072-9710-4862-B60A-EA503B832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AC911-F416-44FB-9BBD-31DDB7D6A2F9}"/>
              </a:ext>
            </a:extLst>
          </p:cNvPr>
          <p:cNvSpPr>
            <a:spLocks noGrp="1"/>
          </p:cNvSpPr>
          <p:nvPr>
            <p:ph type="sldNum" sz="quarter" idx="12"/>
          </p:nvPr>
        </p:nvSpPr>
        <p:spPr/>
        <p:txBody>
          <a:bodyPr/>
          <a:lstStyle/>
          <a:p>
            <a:fld id="{7BED0267-436B-430E-9851-2E560954EA8A}" type="slidenum">
              <a:rPr lang="en-US" smtClean="0"/>
              <a:t>‹#›</a:t>
            </a:fld>
            <a:endParaRPr lang="en-US"/>
          </a:p>
        </p:txBody>
      </p:sp>
    </p:spTree>
    <p:extLst>
      <p:ext uri="{BB962C8B-B14F-4D97-AF65-F5344CB8AC3E}">
        <p14:creationId xmlns:p14="http://schemas.microsoft.com/office/powerpoint/2010/main" val="37187115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15EC83A-57BC-F54E-85DA-3032FB6178A2}"/>
              </a:ext>
            </a:extLst>
          </p:cNvPr>
          <p:cNvGrpSpPr/>
          <p:nvPr userDrawn="1"/>
        </p:nvGrpSpPr>
        <p:grpSpPr>
          <a:xfrm>
            <a:off x="4894811" y="4131628"/>
            <a:ext cx="2402379" cy="423747"/>
            <a:chOff x="4688378" y="4131628"/>
            <a:chExt cx="2402379" cy="423747"/>
          </a:xfrm>
        </p:grpSpPr>
        <p:pic>
          <p:nvPicPr>
            <p:cNvPr id="9" name="Picture 8">
              <a:extLst>
                <a:ext uri="{FF2B5EF4-FFF2-40B4-BE49-F238E27FC236}">
                  <a16:creationId xmlns:a16="http://schemas.microsoft.com/office/drawing/2014/main" id="{ABE8B2C8-57A2-4446-8F6D-1C8D04CF96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01047" y="4131628"/>
              <a:ext cx="789710" cy="423747"/>
            </a:xfrm>
            <a:prstGeom prst="rect">
              <a:avLst/>
            </a:prstGeom>
            <a:effectLst>
              <a:outerShdw blurRad="50800" dist="38100" dir="2700000" algn="ctr" rotWithShape="0">
                <a:srgbClr val="000000">
                  <a:alpha val="40000"/>
                </a:srgbClr>
              </a:outerShdw>
            </a:effectLst>
          </p:spPr>
        </p:pic>
        <p:sp>
          <p:nvSpPr>
            <p:cNvPr id="10" name="TextBox 9">
              <a:extLst>
                <a:ext uri="{FF2B5EF4-FFF2-40B4-BE49-F238E27FC236}">
                  <a16:creationId xmlns:a16="http://schemas.microsoft.com/office/drawing/2014/main" id="{59C6FF85-272D-C043-8850-15E4D357E351}"/>
                </a:ext>
              </a:extLst>
            </p:cNvPr>
            <p:cNvSpPr txBox="1"/>
            <p:nvPr userDrawn="1"/>
          </p:nvSpPr>
          <p:spPr>
            <a:xfrm>
              <a:off x="4688378" y="4158835"/>
              <a:ext cx="1346662"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BOEM.gov</a:t>
              </a:r>
            </a:p>
          </p:txBody>
        </p:sp>
        <p:cxnSp>
          <p:nvCxnSpPr>
            <p:cNvPr id="12" name="Straight Connector 11">
              <a:extLst>
                <a:ext uri="{FF2B5EF4-FFF2-40B4-BE49-F238E27FC236}">
                  <a16:creationId xmlns:a16="http://schemas.microsoft.com/office/drawing/2014/main" id="{45AFC817-E804-7843-B24D-79F438A7CD2A}"/>
                </a:ext>
              </a:extLst>
            </p:cNvPr>
            <p:cNvCxnSpPr/>
            <p:nvPr userDrawn="1"/>
          </p:nvCxnSpPr>
          <p:spPr>
            <a:xfrm>
              <a:off x="6143625" y="4131628"/>
              <a:ext cx="0" cy="423747"/>
            </a:xfrm>
            <a:prstGeom prst="line">
              <a:avLst/>
            </a:prstGeom>
            <a:ln w="28575">
              <a:solidFill>
                <a:srgbClr val="FEBE1B"/>
              </a:solidFill>
            </a:ln>
          </p:spPr>
          <p:style>
            <a:lnRef idx="1">
              <a:schemeClr val="accent1"/>
            </a:lnRef>
            <a:fillRef idx="0">
              <a:schemeClr val="accent1"/>
            </a:fillRef>
            <a:effectRef idx="0">
              <a:schemeClr val="accent1"/>
            </a:effectRef>
            <a:fontRef idx="minor">
              <a:schemeClr val="tx1"/>
            </a:fontRef>
          </p:style>
        </p:cxnSp>
      </p:grpSp>
      <p:sp>
        <p:nvSpPr>
          <p:cNvPr id="25" name="Text Placeholder 24">
            <a:extLst>
              <a:ext uri="{FF2B5EF4-FFF2-40B4-BE49-F238E27FC236}">
                <a16:creationId xmlns:a16="http://schemas.microsoft.com/office/drawing/2014/main" id="{6D378509-88F5-0640-9A01-4A66AC2EEB15}"/>
              </a:ext>
            </a:extLst>
          </p:cNvPr>
          <p:cNvSpPr>
            <a:spLocks noGrp="1"/>
          </p:cNvSpPr>
          <p:nvPr>
            <p:ph type="body" sz="quarter" idx="15" hasCustomPrompt="1"/>
          </p:nvPr>
        </p:nvSpPr>
        <p:spPr>
          <a:xfrm>
            <a:off x="0" y="5430581"/>
            <a:ext cx="12192000" cy="383402"/>
          </a:xfrm>
          <a:prstGeom prst="rect">
            <a:avLst/>
          </a:prstGeom>
          <a:solidFill>
            <a:schemeClr val="bg1">
              <a:alpha val="40000"/>
            </a:schemeClr>
          </a:solidFill>
        </p:spPr>
        <p:txBody>
          <a:bodyPr/>
          <a:lstStyle>
            <a:lvl1pPr marL="0" indent="0" algn="ctr">
              <a:buNone/>
              <a:defRPr sz="20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 Email Address | Phone</a:t>
            </a:r>
          </a:p>
        </p:txBody>
      </p:sp>
      <p:pic>
        <p:nvPicPr>
          <p:cNvPr id="4" name="Picture 3" descr="Logo&#10;&#10;Description automatically generated">
            <a:extLst>
              <a:ext uri="{FF2B5EF4-FFF2-40B4-BE49-F238E27FC236}">
                <a16:creationId xmlns:a16="http://schemas.microsoft.com/office/drawing/2014/main" id="{319C718E-A6DC-7A72-AF84-BD906F86E6E9}"/>
              </a:ext>
            </a:extLst>
          </p:cNvPr>
          <p:cNvPicPr>
            <a:picLocks noChangeAspect="1"/>
          </p:cNvPicPr>
          <p:nvPr userDrawn="1"/>
        </p:nvPicPr>
        <p:blipFill>
          <a:blip r:embed="rId3"/>
          <a:stretch>
            <a:fillRect/>
          </a:stretch>
        </p:blipFill>
        <p:spPr>
          <a:xfrm>
            <a:off x="4316013" y="1895366"/>
            <a:ext cx="3575446" cy="1513643"/>
          </a:xfrm>
          <a:prstGeom prst="rect">
            <a:avLst/>
          </a:prstGeom>
        </p:spPr>
      </p:pic>
    </p:spTree>
    <p:extLst>
      <p:ext uri="{BB962C8B-B14F-4D97-AF65-F5344CB8AC3E}">
        <p14:creationId xmlns:p14="http://schemas.microsoft.com/office/powerpoint/2010/main" val="678849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15:clr>
            <a:srgbClr val="FBAE40"/>
          </p15:clr>
        </p15:guide>
        <p15:guide id="5" orient="horz" pos="367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0498-AB06-4553-800E-6BD6EE7FF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642F1D-8A5D-40B9-830E-77FF974E1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2887A0-9EE5-4343-96FE-037631027FDC}"/>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2D783470-E737-4B4A-B7B3-519477D366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F54AA4-607B-4A5C-9D92-04E3806C64CD}"/>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8656442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56E2-549A-4912-8C1A-A3B62AA78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1FF76-96C5-4AD8-B62E-0D9B469A9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5974E-DA15-4E85-B41A-D0A86483EA41}"/>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340C2438-4DE4-4231-9075-7809225F69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258D10-B009-46BB-A750-C008E3079BE5}"/>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37655061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B930-0684-4C51-A73B-89BBBD0C6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4AADA-E1B0-474F-A2DC-25BC7371C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77866-1153-4E85-986C-7257586A59E6}"/>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C4B24606-DEE5-4685-A2B6-702644F91B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AFD981-6B5E-446E-8EF4-261212EAC782}"/>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634039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9C03-D330-44DF-9FC1-681760A59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986E8-AA58-41DB-A2DF-7A62158ED7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4D8D3-8562-4914-8FC3-AE2ECD1A9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F3E152-1C3F-4E47-AAC3-E010F5C53AEB}"/>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6" name="Footer Placeholder 5">
            <a:extLst>
              <a:ext uri="{FF2B5EF4-FFF2-40B4-BE49-F238E27FC236}">
                <a16:creationId xmlns:a16="http://schemas.microsoft.com/office/drawing/2014/main" id="{7D341072-9710-4862-B60A-EA503B8320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2AC911-F416-44FB-9BBD-31DDB7D6A2F9}"/>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7118075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9D65-8B3D-4060-9CCF-B29FCA000C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68A76-861E-4FD8-9CCA-650AB70B5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2210F-E992-4965-9550-D3FF6890A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A55B9-8DFE-4D47-A8FC-DB71D4C1F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4AFFF-B167-46B1-9E52-E171F309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C78CA3-9B4E-4696-AB25-B2E4D0860EF3}"/>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8" name="Footer Placeholder 7">
            <a:extLst>
              <a:ext uri="{FF2B5EF4-FFF2-40B4-BE49-F238E27FC236}">
                <a16:creationId xmlns:a16="http://schemas.microsoft.com/office/drawing/2014/main" id="{B6310CE6-B2E9-4F0D-A77E-7958A86A53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E12040-8F3A-45EB-981D-05C44DD755F7}"/>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2577706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E5E4-664F-4706-BB9E-1CEDCB76C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997A7F-3BDF-4DE4-AF2B-14A0C86AF4A0}"/>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4" name="Footer Placeholder 3">
            <a:extLst>
              <a:ext uri="{FF2B5EF4-FFF2-40B4-BE49-F238E27FC236}">
                <a16:creationId xmlns:a16="http://schemas.microsoft.com/office/drawing/2014/main" id="{AEBBA70C-77B7-4752-B239-9AC9C5CB72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533DD8D-5DB8-4675-B1AD-0C92B8034EC3}"/>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514191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91152-8168-45D4-9B8D-82A795B76577}"/>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3" name="Footer Placeholder 2">
            <a:extLst>
              <a:ext uri="{FF2B5EF4-FFF2-40B4-BE49-F238E27FC236}">
                <a16:creationId xmlns:a16="http://schemas.microsoft.com/office/drawing/2014/main" id="{83038462-980D-4B5B-8815-4874759463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3D63DC3-20F0-42E0-AD71-80C53EDAF987}"/>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5058149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B60-D952-48A6-9EB9-A8804B4D2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E6378-6CE1-4F9F-8B75-134A67028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E8BAD-3D62-470F-8827-4C35DFE7A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37851-42C1-48C2-9FEA-7C14AFA5D2DF}"/>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6" name="Footer Placeholder 5">
            <a:extLst>
              <a:ext uri="{FF2B5EF4-FFF2-40B4-BE49-F238E27FC236}">
                <a16:creationId xmlns:a16="http://schemas.microsoft.com/office/drawing/2014/main" id="{34109D5D-B6CF-461D-9768-A9E4FD759A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B5DD52-A54B-4BEF-943C-EBC78D61B57D}"/>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9017273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01CC-5FD7-494D-A3E6-8E0B6008B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5B434-3670-4559-8C2B-186085C69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B792A51-9940-47F6-A957-A62BD1A66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5E6C-0A35-4F96-9838-BC6231CB6F23}"/>
              </a:ext>
            </a:extLst>
          </p:cNvPr>
          <p:cNvSpPr>
            <a:spLocks noGrp="1"/>
          </p:cNvSpPr>
          <p:nvPr>
            <p:ph type="dt" sz="half" idx="10"/>
          </p:nvPr>
        </p:nvSpPr>
        <p:spPr/>
        <p:txBody>
          <a:bodyPr/>
          <a:lstStyle/>
          <a:p>
            <a:fld id="{2755FE9D-6F17-4C5B-AB08-E341EE482B79}" type="datetimeFigureOut">
              <a:rPr lang="en-US" smtClean="0"/>
              <a:t>7/25/2024</a:t>
            </a:fld>
            <a:endParaRPr lang="en-US" dirty="0"/>
          </a:p>
        </p:txBody>
      </p:sp>
      <p:sp>
        <p:nvSpPr>
          <p:cNvPr id="6" name="Footer Placeholder 5">
            <a:extLst>
              <a:ext uri="{FF2B5EF4-FFF2-40B4-BE49-F238E27FC236}">
                <a16:creationId xmlns:a16="http://schemas.microsoft.com/office/drawing/2014/main" id="{8E342170-E284-4735-B63D-28D76ED8B3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B75A65-EB7A-4839-9DFF-32314F614484}"/>
              </a:ext>
            </a:extLst>
          </p:cNvPr>
          <p:cNvSpPr>
            <a:spLocks noGrp="1"/>
          </p:cNvSpPr>
          <p:nvPr>
            <p:ph type="sldNum" sz="quarter" idx="12"/>
          </p:nvPr>
        </p:nvSpPr>
        <p:spPr/>
        <p:txBody>
          <a:bodyPr/>
          <a:lstStyle/>
          <a:p>
            <a:fld id="{7BED0267-436B-430E-9851-2E560954EA8A}" type="slidenum">
              <a:rPr lang="en-US" smtClean="0"/>
              <a:t>‹#›</a:t>
            </a:fld>
            <a:endParaRPr lang="en-US" dirty="0"/>
          </a:p>
        </p:txBody>
      </p:sp>
    </p:spTree>
    <p:extLst>
      <p:ext uri="{BB962C8B-B14F-4D97-AF65-F5344CB8AC3E}">
        <p14:creationId xmlns:p14="http://schemas.microsoft.com/office/powerpoint/2010/main" val="124672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1.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12.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13.xml"/><Relationship Id="rId1" Type="http://schemas.openxmlformats.org/officeDocument/2006/relationships/slideLayout" Target="../slideLayouts/slideLayout5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15.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image" Target="../media/image9.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1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9.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18.xml"/><Relationship Id="rId1" Type="http://schemas.openxmlformats.org/officeDocument/2006/relationships/slideLayout" Target="../slideLayouts/slideLayout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9.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9.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9.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7139BE-CCF4-9649-9081-4161EB4EDB9E}"/>
              </a:ext>
            </a:extLst>
          </p:cNvPr>
          <p:cNvSpPr/>
          <p:nvPr userDrawn="1"/>
        </p:nvSpPr>
        <p:spPr>
          <a:xfrm>
            <a:off x="0" y="6321630"/>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456F"/>
              </a:solidFill>
            </a:endParaRPr>
          </a:p>
        </p:txBody>
      </p:sp>
      <p:pic>
        <p:nvPicPr>
          <p:cNvPr id="11" name="Picture 10">
            <a:extLst>
              <a:ext uri="{FF2B5EF4-FFF2-40B4-BE49-F238E27FC236}">
                <a16:creationId xmlns:a16="http://schemas.microsoft.com/office/drawing/2014/main" id="{0DB06B1B-45CC-3A4A-AE4F-C633F3C71E1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22544" y="6337227"/>
            <a:ext cx="379914" cy="491654"/>
          </a:xfrm>
          <a:prstGeom prst="rect">
            <a:avLst/>
          </a:prstGeom>
        </p:spPr>
      </p:pic>
      <p:sp>
        <p:nvSpPr>
          <p:cNvPr id="7" name="Footer Placeholder 1"/>
          <p:cNvSpPr>
            <a:spLocks noGrp="1"/>
          </p:cNvSpPr>
          <p:nvPr>
            <p:ph type="ftr" sz="quarter" idx="3"/>
          </p:nvPr>
        </p:nvSpPr>
        <p:spPr>
          <a:xfrm>
            <a:off x="7955280" y="6400800"/>
            <a:ext cx="4114800" cy="365125"/>
          </a:xfrm>
          <a:prstGeom prst="rect">
            <a:avLst/>
          </a:prstGeom>
        </p:spPr>
        <p:txBody>
          <a:bodyPr vert="horz" lIns="91440" tIns="45720" rIns="91440" bIns="45720" rtlCol="0" anchor="ctr"/>
          <a:lstStyle>
            <a:lvl1pPr algn="ctr">
              <a:defRPr sz="1200">
                <a:solidFill>
                  <a:srgbClr val="0A456F"/>
                </a:solidFill>
              </a:defRPr>
            </a:lvl1pPr>
          </a:lstStyle>
          <a:p>
            <a:r>
              <a:rPr lang="en-US" dirty="0"/>
              <a:t>Slide</a:t>
            </a:r>
          </a:p>
        </p:txBody>
      </p:sp>
      <p:sp>
        <p:nvSpPr>
          <p:cNvPr id="8" name="Slide Number Placeholder 2"/>
          <p:cNvSpPr>
            <a:spLocks noGrp="1"/>
          </p:cNvSpPr>
          <p:nvPr>
            <p:ph type="sldNum" sz="quarter" idx="4"/>
          </p:nvPr>
        </p:nvSpPr>
        <p:spPr>
          <a:xfrm>
            <a:off x="8678997" y="6400800"/>
            <a:ext cx="183624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257BE-248A-48BC-9F5F-19A6E1408DB6}" type="slidenum">
              <a:rPr lang="en-US" smtClean="0"/>
              <a:t>‹#›</a:t>
            </a:fld>
            <a:endParaRPr lang="en-US" dirty="0"/>
          </a:p>
        </p:txBody>
      </p:sp>
      <p:pic>
        <p:nvPicPr>
          <p:cNvPr id="2" name="Picture 1" descr="Text, logo">
            <a:extLst>
              <a:ext uri="{FF2B5EF4-FFF2-40B4-BE49-F238E27FC236}">
                <a16:creationId xmlns:a16="http://schemas.microsoft.com/office/drawing/2014/main" id="{51ABC875-1F1B-B0AF-B79E-BBCA1A5826CE}"/>
              </a:ext>
            </a:extLst>
          </p:cNvPr>
          <p:cNvPicPr>
            <a:picLocks noChangeAspect="1"/>
          </p:cNvPicPr>
          <p:nvPr userDrawn="1"/>
        </p:nvPicPr>
        <p:blipFill>
          <a:blip r:embed="rId8"/>
          <a:stretch>
            <a:fillRect/>
          </a:stretch>
        </p:blipFill>
        <p:spPr>
          <a:xfrm>
            <a:off x="996812" y="6401365"/>
            <a:ext cx="1955157" cy="403687"/>
          </a:xfrm>
          <a:prstGeom prst="rect">
            <a:avLst/>
          </a:prstGeom>
        </p:spPr>
      </p:pic>
    </p:spTree>
    <p:extLst>
      <p:ext uri="{BB962C8B-B14F-4D97-AF65-F5344CB8AC3E}">
        <p14:creationId xmlns:p14="http://schemas.microsoft.com/office/powerpoint/2010/main" val="4081214500"/>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52" r:id="rId3"/>
    <p:sldLayoutId id="2147483840" r:id="rId4"/>
    <p:sldLayoutId id="2147483841"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393364"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D593ACE-48DE-4F58-95D3-2C480C747FF1}" type="slidenum">
              <a:rPr lang="en-US" smtClean="0"/>
              <a:pPr/>
              <a:t>‹#›</a:t>
            </a:fld>
            <a:endParaRPr lang="en-US" dirty="0"/>
          </a:p>
        </p:txBody>
      </p:sp>
    </p:spTree>
    <p:extLst>
      <p:ext uri="{BB962C8B-B14F-4D97-AF65-F5344CB8AC3E}">
        <p14:creationId xmlns:p14="http://schemas.microsoft.com/office/powerpoint/2010/main" val="872276908"/>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223"/>
            <a:ext cx="10515600" cy="910221"/>
          </a:xfrm>
          <a:prstGeom prst="rect">
            <a:avLst/>
          </a:prstGeom>
        </p:spPr>
        <p:txBody>
          <a:bodyPr vert="horz" lIns="91440" tIns="45720" rIns="91440" bIns="45720" rtlCol="0" anchor="t" anchorCtr="0">
            <a:noAutofit/>
          </a:bodyPr>
          <a:lstStyle/>
          <a:p>
            <a:r>
              <a:rPr lang="en-US"/>
              <a:t>Click to edit Master title style</a:t>
            </a:r>
            <a:endParaRPr lang="en-AU"/>
          </a:p>
        </p:txBody>
      </p:sp>
      <p:sp>
        <p:nvSpPr>
          <p:cNvPr id="3" name="Text Placeholder 2"/>
          <p:cNvSpPr>
            <a:spLocks noGrp="1"/>
          </p:cNvSpPr>
          <p:nvPr>
            <p:ph type="body" idx="1"/>
          </p:nvPr>
        </p:nvSpPr>
        <p:spPr>
          <a:xfrm>
            <a:off x="838200" y="146467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bg2"/>
                </a:solidFill>
              </a:defRPr>
            </a:lvl1pPr>
          </a:lstStyle>
          <a:p>
            <a:fld id="{80804688-259C-4C7E-8444-A4013EAB6CEA}" type="datetime1">
              <a:rPr lang="en-AU" smtClean="0"/>
              <a:t>25/07/2024</a:t>
            </a:fld>
            <a:endParaRPr lang="en-AU"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AU" dirty="0"/>
              <a:t>Add presentation title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2"/>
                </a:solidFill>
              </a:defRPr>
            </a:lvl1pPr>
          </a:lstStyle>
          <a:p>
            <a:fld id="{41B496C2-AD0A-47B1-87B8-8823CEABB737}" type="slidenum">
              <a:rPr lang="en-AU" smtClean="0"/>
              <a:pPr/>
              <a:t>‹#›</a:t>
            </a:fld>
            <a:endParaRPr lang="en-AU" dirty="0"/>
          </a:p>
        </p:txBody>
      </p:sp>
    </p:spTree>
    <p:extLst>
      <p:ext uri="{BB962C8B-B14F-4D97-AF65-F5344CB8AC3E}">
        <p14:creationId xmlns:p14="http://schemas.microsoft.com/office/powerpoint/2010/main" val="8403286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854A1-9031-48DC-A227-6B16D2C0B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C6F67-EB8A-4796-93D9-E77EC195D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3BEC0-3EEC-4050-A3F8-AC66AE5AB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5FE9D-6F17-4C5B-AB08-E341EE482B79}" type="datetimeFigureOut">
              <a:rPr lang="en-US" smtClean="0"/>
              <a:t>7/25/2024</a:t>
            </a:fld>
            <a:endParaRPr lang="en-US"/>
          </a:p>
        </p:txBody>
      </p:sp>
      <p:sp>
        <p:nvSpPr>
          <p:cNvPr id="5" name="Footer Placeholder 4">
            <a:extLst>
              <a:ext uri="{FF2B5EF4-FFF2-40B4-BE49-F238E27FC236}">
                <a16:creationId xmlns:a16="http://schemas.microsoft.com/office/drawing/2014/main" id="{42F3C1FE-5F65-46DE-8CCF-316847EF6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41B30-C3A9-44AF-95D5-7F1C1B07C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D0267-436B-430E-9851-2E560954EA8A}" type="slidenum">
              <a:rPr lang="en-US" smtClean="0"/>
              <a:t>‹#›</a:t>
            </a:fld>
            <a:endParaRPr lang="en-US"/>
          </a:p>
        </p:txBody>
      </p:sp>
      <p:sp>
        <p:nvSpPr>
          <p:cNvPr id="7" name="Rectangle 6">
            <a:extLst>
              <a:ext uri="{FF2B5EF4-FFF2-40B4-BE49-F238E27FC236}">
                <a16:creationId xmlns:a16="http://schemas.microsoft.com/office/drawing/2014/main" id="{E61242A9-7614-422C-9E87-318326CBB7BD}"/>
              </a:ext>
            </a:extLst>
          </p:cNvPr>
          <p:cNvSpPr/>
          <p:nvPr userDrawn="1"/>
        </p:nvSpPr>
        <p:spPr>
          <a:xfrm>
            <a:off x="0" y="6321630"/>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456F"/>
              </a:solidFill>
            </a:endParaRPr>
          </a:p>
        </p:txBody>
      </p:sp>
      <p:sp>
        <p:nvSpPr>
          <p:cNvPr id="10" name="Slide Number Placeholder 2">
            <a:extLst>
              <a:ext uri="{FF2B5EF4-FFF2-40B4-BE49-F238E27FC236}">
                <a16:creationId xmlns:a16="http://schemas.microsoft.com/office/drawing/2014/main" id="{F7425799-59DD-447C-B165-4BE65800DB38}"/>
              </a:ext>
            </a:extLst>
          </p:cNvPr>
          <p:cNvSpPr txBox="1">
            <a:spLocks/>
          </p:cNvSpPr>
          <p:nvPr userDrawn="1"/>
        </p:nvSpPr>
        <p:spPr>
          <a:xfrm>
            <a:off x="8678997" y="6400800"/>
            <a:ext cx="183624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7257BE-248A-48BC-9F5F-19A6E1408DB6}" type="slidenum">
              <a:rPr lang="en-US" smtClean="0"/>
              <a:pPr/>
              <a:t>‹#›</a:t>
            </a:fld>
            <a:endParaRPr lang="en-US" dirty="0"/>
          </a:p>
        </p:txBody>
      </p:sp>
      <p:pic>
        <p:nvPicPr>
          <p:cNvPr id="11" name="Picture 10">
            <a:extLst>
              <a:ext uri="{FF2B5EF4-FFF2-40B4-BE49-F238E27FC236}">
                <a16:creationId xmlns:a16="http://schemas.microsoft.com/office/drawing/2014/main" id="{22E27834-8E70-4168-BEEC-9C2A183B305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22544" y="6337227"/>
            <a:ext cx="379914" cy="491654"/>
          </a:xfrm>
          <a:prstGeom prst="rect">
            <a:avLst/>
          </a:prstGeom>
        </p:spPr>
      </p:pic>
      <p:pic>
        <p:nvPicPr>
          <p:cNvPr id="12" name="Picture 11" descr="Text, logo">
            <a:extLst>
              <a:ext uri="{FF2B5EF4-FFF2-40B4-BE49-F238E27FC236}">
                <a16:creationId xmlns:a16="http://schemas.microsoft.com/office/drawing/2014/main" id="{A1865004-308C-DA27-6E50-93EF9AC23ADD}"/>
              </a:ext>
            </a:extLst>
          </p:cNvPr>
          <p:cNvPicPr>
            <a:picLocks noChangeAspect="1"/>
          </p:cNvPicPr>
          <p:nvPr userDrawn="1"/>
        </p:nvPicPr>
        <p:blipFill>
          <a:blip r:embed="rId13"/>
          <a:stretch>
            <a:fillRect/>
          </a:stretch>
        </p:blipFill>
        <p:spPr>
          <a:xfrm>
            <a:off x="996812" y="6401365"/>
            <a:ext cx="1955157" cy="403687"/>
          </a:xfrm>
          <a:prstGeom prst="rect">
            <a:avLst/>
          </a:prstGeom>
        </p:spPr>
      </p:pic>
    </p:spTree>
    <p:extLst>
      <p:ext uri="{BB962C8B-B14F-4D97-AF65-F5344CB8AC3E}">
        <p14:creationId xmlns:p14="http://schemas.microsoft.com/office/powerpoint/2010/main" val="20007840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C6992"/>
        </a:solidFill>
        <a:effectLst/>
      </p:bgPr>
    </p:bg>
    <p:spTree>
      <p:nvGrpSpPr>
        <p:cNvPr id="1" name=""/>
        <p:cNvGrpSpPr/>
        <p:nvPr/>
      </p:nvGrpSpPr>
      <p:grpSpPr>
        <a:xfrm>
          <a:off x="0" y="0"/>
          <a:ext cx="0" cy="0"/>
          <a:chOff x="0" y="0"/>
          <a:chExt cx="0" cy="0"/>
        </a:xfrm>
      </p:grpSpPr>
      <p:sp>
        <p:nvSpPr>
          <p:cNvPr id="2" name="Rectangle 1" hidden="1">
            <a:extLst>
              <a:ext uri="{FF2B5EF4-FFF2-40B4-BE49-F238E27FC236}">
                <a16:creationId xmlns:a16="http://schemas.microsoft.com/office/drawing/2014/main" id="{F4862DF3-EB6B-4995-03E6-E51AE6605005}"/>
              </a:ext>
            </a:extLst>
          </p:cNvPr>
          <p:cNvSpPr/>
          <p:nvPr userDrawn="1"/>
        </p:nvSpPr>
        <p:spPr>
          <a:xfrm>
            <a:off x="-1049206" y="55187"/>
            <a:ext cx="12245163"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3B369A0-80C7-574F-9CC7-8F35CCB69804}"/>
              </a:ext>
            </a:extLst>
          </p:cNvPr>
          <p:cNvPicPr>
            <a:picLocks noChangeAspect="1"/>
          </p:cNvPicPr>
          <p:nvPr userDrawn="1"/>
        </p:nvPicPr>
        <p:blipFill>
          <a:blip r:embed="rId3">
            <a:alphaModFix amt="70000"/>
          </a:blip>
          <a:srcRect/>
          <a:stretch/>
        </p:blipFill>
        <p:spPr>
          <a:xfrm>
            <a:off x="-13291" y="0"/>
            <a:ext cx="12218582" cy="6858000"/>
          </a:xfrm>
          <a:prstGeom prst="rect">
            <a:avLst/>
          </a:prstGeom>
        </p:spPr>
      </p:pic>
    </p:spTree>
    <p:extLst>
      <p:ext uri="{BB962C8B-B14F-4D97-AF65-F5344CB8AC3E}">
        <p14:creationId xmlns:p14="http://schemas.microsoft.com/office/powerpoint/2010/main" val="2515827231"/>
      </p:ext>
    </p:extLst>
  </p:cSld>
  <p:clrMap bg1="lt1" tx1="dk1" bg2="lt2" tx2="dk2" accent1="accent1" accent2="accent2" accent3="accent3" accent4="accent4" accent5="accent5" accent6="accent6" hlink="hlink" folHlink="folHlink"/>
  <p:sldLayoutIdLst>
    <p:sldLayoutId id="214748381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393364"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D593ACE-48DE-4F58-95D3-2C480C747FF1}" type="slidenum">
              <a:rPr lang="en-US" smtClean="0"/>
              <a:pPr/>
              <a:t>‹#›</a:t>
            </a:fld>
            <a:endParaRPr lang="en-US" dirty="0"/>
          </a:p>
        </p:txBody>
      </p:sp>
    </p:spTree>
    <p:extLst>
      <p:ext uri="{BB962C8B-B14F-4D97-AF65-F5344CB8AC3E}">
        <p14:creationId xmlns:p14="http://schemas.microsoft.com/office/powerpoint/2010/main" val="278344420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854A1-9031-48DC-A227-6B16D2C0B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C6F67-EB8A-4796-93D9-E77EC195D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3BEC0-3EEC-4050-A3F8-AC66AE5AB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5FE9D-6F17-4C5B-AB08-E341EE482B79}" type="datetimeFigureOut">
              <a:rPr lang="en-US" smtClean="0"/>
              <a:t>7/25/2024</a:t>
            </a:fld>
            <a:endParaRPr lang="en-US"/>
          </a:p>
        </p:txBody>
      </p:sp>
      <p:sp>
        <p:nvSpPr>
          <p:cNvPr id="5" name="Footer Placeholder 4">
            <a:extLst>
              <a:ext uri="{FF2B5EF4-FFF2-40B4-BE49-F238E27FC236}">
                <a16:creationId xmlns:a16="http://schemas.microsoft.com/office/drawing/2014/main" id="{42F3C1FE-5F65-46DE-8CCF-316847EF6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41B30-C3A9-44AF-95D5-7F1C1B07C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D0267-436B-430E-9851-2E560954EA8A}" type="slidenum">
              <a:rPr lang="en-US" smtClean="0"/>
              <a:t>‹#›</a:t>
            </a:fld>
            <a:endParaRPr lang="en-US"/>
          </a:p>
        </p:txBody>
      </p:sp>
      <p:sp>
        <p:nvSpPr>
          <p:cNvPr id="7" name="Rectangle 6">
            <a:extLst>
              <a:ext uri="{FF2B5EF4-FFF2-40B4-BE49-F238E27FC236}">
                <a16:creationId xmlns:a16="http://schemas.microsoft.com/office/drawing/2014/main" id="{E61242A9-7614-422C-9E87-318326CBB7BD}"/>
              </a:ext>
            </a:extLst>
          </p:cNvPr>
          <p:cNvSpPr/>
          <p:nvPr userDrawn="1"/>
        </p:nvSpPr>
        <p:spPr>
          <a:xfrm>
            <a:off x="0" y="6317672"/>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456F"/>
              </a:solidFill>
            </a:endParaRPr>
          </a:p>
        </p:txBody>
      </p:sp>
      <p:pic>
        <p:nvPicPr>
          <p:cNvPr id="11" name="Picture 10">
            <a:extLst>
              <a:ext uri="{FF2B5EF4-FFF2-40B4-BE49-F238E27FC236}">
                <a16:creationId xmlns:a16="http://schemas.microsoft.com/office/drawing/2014/main" id="{22E27834-8E70-4168-BEEC-9C2A183B305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22544" y="6337227"/>
            <a:ext cx="379914" cy="491654"/>
          </a:xfrm>
          <a:prstGeom prst="rect">
            <a:avLst/>
          </a:prstGeom>
        </p:spPr>
      </p:pic>
      <p:pic>
        <p:nvPicPr>
          <p:cNvPr id="12" name="Picture 11" descr="Text, logo">
            <a:extLst>
              <a:ext uri="{FF2B5EF4-FFF2-40B4-BE49-F238E27FC236}">
                <a16:creationId xmlns:a16="http://schemas.microsoft.com/office/drawing/2014/main" id="{A1865004-308C-DA27-6E50-93EF9AC23ADD}"/>
              </a:ext>
            </a:extLst>
          </p:cNvPr>
          <p:cNvPicPr>
            <a:picLocks noChangeAspect="1"/>
          </p:cNvPicPr>
          <p:nvPr userDrawn="1"/>
        </p:nvPicPr>
        <p:blipFill>
          <a:blip r:embed="rId13"/>
          <a:stretch>
            <a:fillRect/>
          </a:stretch>
        </p:blipFill>
        <p:spPr>
          <a:xfrm>
            <a:off x="996812" y="6401365"/>
            <a:ext cx="1955157" cy="403687"/>
          </a:xfrm>
          <a:prstGeom prst="rect">
            <a:avLst/>
          </a:prstGeom>
        </p:spPr>
      </p:pic>
    </p:spTree>
    <p:extLst>
      <p:ext uri="{BB962C8B-B14F-4D97-AF65-F5344CB8AC3E}">
        <p14:creationId xmlns:p14="http://schemas.microsoft.com/office/powerpoint/2010/main" val="357550620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7139BE-CCF4-9649-9081-4161EB4EDB9E}"/>
              </a:ext>
            </a:extLst>
          </p:cNvPr>
          <p:cNvSpPr/>
          <p:nvPr userDrawn="1"/>
        </p:nvSpPr>
        <p:spPr>
          <a:xfrm>
            <a:off x="0" y="6317672"/>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14" name="Picture 13">
            <a:extLst>
              <a:ext uri="{FF2B5EF4-FFF2-40B4-BE49-F238E27FC236}">
                <a16:creationId xmlns:a16="http://schemas.microsoft.com/office/drawing/2014/main" id="{425DF203-C644-5340-8215-563EBD2B04D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11" name="Picture 10">
            <a:extLst>
              <a:ext uri="{FF2B5EF4-FFF2-40B4-BE49-F238E27FC236}">
                <a16:creationId xmlns:a16="http://schemas.microsoft.com/office/drawing/2014/main" id="{0DB06B1B-45CC-3A4A-AE4F-C633F3C71E1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7" name="Footer Placeholder 1"/>
          <p:cNvSpPr>
            <a:spLocks noGrp="1"/>
          </p:cNvSpPr>
          <p:nvPr>
            <p:ph type="ftr" sz="quarter" idx="3"/>
          </p:nvPr>
        </p:nvSpPr>
        <p:spPr>
          <a:xfrm>
            <a:off x="7955280" y="6400800"/>
            <a:ext cx="4114800" cy="365125"/>
          </a:xfrm>
          <a:prstGeom prst="rect">
            <a:avLst/>
          </a:prstGeom>
        </p:spPr>
        <p:txBody>
          <a:bodyPr vert="horz" lIns="91440" tIns="45720" rIns="91440" bIns="45720" rtlCol="0" anchor="ctr"/>
          <a:lstStyle>
            <a:lvl1pPr algn="ctr">
              <a:defRPr sz="1200">
                <a:solidFill>
                  <a:srgbClr val="0A456F"/>
                </a:solidFill>
              </a:defRPr>
            </a:lvl1pPr>
          </a:lstStyle>
          <a:p>
            <a:r>
              <a:rPr lang="en-US" dirty="0"/>
              <a:t>Slide</a:t>
            </a:r>
          </a:p>
        </p:txBody>
      </p:sp>
      <p:sp>
        <p:nvSpPr>
          <p:cNvPr id="8" name="Slide Number Placeholder 2"/>
          <p:cNvSpPr>
            <a:spLocks noGrp="1"/>
          </p:cNvSpPr>
          <p:nvPr>
            <p:ph type="sldNum" sz="quarter" idx="4"/>
          </p:nvPr>
        </p:nvSpPr>
        <p:spPr>
          <a:xfrm>
            <a:off x="8678997" y="6400800"/>
            <a:ext cx="183624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257BE-248A-48BC-9F5F-19A6E1408DB6}" type="slidenum">
              <a:rPr lang="en-US" smtClean="0"/>
              <a:t>‹#›</a:t>
            </a:fld>
            <a:endParaRPr lang="en-US" dirty="0"/>
          </a:p>
        </p:txBody>
      </p:sp>
    </p:spTree>
    <p:extLst>
      <p:ext uri="{BB962C8B-B14F-4D97-AF65-F5344CB8AC3E}">
        <p14:creationId xmlns:p14="http://schemas.microsoft.com/office/powerpoint/2010/main" val="58371319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854A1-9031-48DC-A227-6B16D2C0B71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C6F67-EB8A-4796-93D9-E77EC195D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3BEC0-3EEC-4050-A3F8-AC66AE5ABC4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defRPr/>
            </a:pPr>
            <a:fld id="{2755FE9D-6F17-4C5B-AB08-E341EE482B79}" type="datetimeFigureOut">
              <a:rPr lang="en-US" smtClean="0">
                <a:solidFill>
                  <a:prstClr val="black">
                    <a:tint val="75000"/>
                  </a:prstClr>
                </a:solidFill>
              </a:rPr>
              <a:pPr defTabSz="914377">
                <a:defRPr/>
              </a:pPr>
              <a:t>7/25/2024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2F3C1FE-5F65-46DE-8CCF-316847EF6E9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3541B30-C3A9-44AF-95D5-7F1C1B07CDD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defRPr/>
            </a:pPr>
            <a:fld id="{7BED0267-436B-430E-9851-2E560954EA8A}" type="slidenum">
              <a:rPr lang="en-US" smtClean="0">
                <a:solidFill>
                  <a:prstClr val="black">
                    <a:tint val="75000"/>
                  </a:prstClr>
                </a:solidFill>
              </a:rPr>
              <a:pPr defTabSz="914377">
                <a:defRPr/>
              </a:pPr>
              <a:t>‹#›</a:t>
            </a:fld>
            <a:endParaRPr lang="en-US" dirty="0">
              <a:solidFill>
                <a:prstClr val="black">
                  <a:tint val="75000"/>
                </a:prstClr>
              </a:solidFill>
            </a:endParaRPr>
          </a:p>
        </p:txBody>
      </p:sp>
      <p:sp>
        <p:nvSpPr>
          <p:cNvPr id="7" name="Rectangle 6">
            <a:extLst>
              <a:ext uri="{FF2B5EF4-FFF2-40B4-BE49-F238E27FC236}">
                <a16:creationId xmlns:a16="http://schemas.microsoft.com/office/drawing/2014/main" id="{E61242A9-7614-422C-9E87-318326CBB7BD}"/>
              </a:ext>
            </a:extLst>
          </p:cNvPr>
          <p:cNvSpPr/>
          <p:nvPr userDrawn="1"/>
        </p:nvSpPr>
        <p:spPr>
          <a:xfrm>
            <a:off x="-7952" y="6333574"/>
            <a:ext cx="12207903"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A456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999F63F-2CCB-47DF-920A-62AA83443C8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49424" y="6397115"/>
            <a:ext cx="2851267" cy="403687"/>
          </a:xfrm>
          <a:prstGeom prst="rect">
            <a:avLst/>
          </a:prstGeom>
        </p:spPr>
      </p:pic>
      <p:pic>
        <p:nvPicPr>
          <p:cNvPr id="9" name="Picture 8">
            <a:extLst>
              <a:ext uri="{FF2B5EF4-FFF2-40B4-BE49-F238E27FC236}">
                <a16:creationId xmlns:a16="http://schemas.microsoft.com/office/drawing/2014/main" id="{199D8B70-418B-4BEF-B15A-6BA20396910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29168" y="5954864"/>
            <a:ext cx="710165" cy="919038"/>
          </a:xfrm>
          <a:prstGeom prst="rect">
            <a:avLst/>
          </a:prstGeom>
        </p:spPr>
      </p:pic>
    </p:spTree>
    <p:extLst>
      <p:ext uri="{BB962C8B-B14F-4D97-AF65-F5344CB8AC3E}">
        <p14:creationId xmlns:p14="http://schemas.microsoft.com/office/powerpoint/2010/main" val="296194756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C699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421859-61DA-214E-9A20-088466A210F2}"/>
              </a:ext>
            </a:extLst>
          </p:cNvPr>
          <p:cNvPicPr>
            <a:picLocks noChangeAspect="1"/>
          </p:cNvPicPr>
          <p:nvPr userDrawn="1"/>
        </p:nvPicPr>
        <p:blipFill>
          <a:blip r:embed="rId3">
            <a:alphaModFix amt="80000"/>
          </a:blip>
          <a:srcRect/>
          <a:stretch/>
        </p:blipFill>
        <p:spPr>
          <a:xfrm>
            <a:off x="0" y="0"/>
            <a:ext cx="12192000" cy="6858000"/>
          </a:xfrm>
          <a:prstGeom prst="rect">
            <a:avLst/>
          </a:prstGeom>
        </p:spPr>
      </p:pic>
    </p:spTree>
    <p:extLst>
      <p:ext uri="{BB962C8B-B14F-4D97-AF65-F5344CB8AC3E}">
        <p14:creationId xmlns:p14="http://schemas.microsoft.com/office/powerpoint/2010/main" val="3821902655"/>
      </p:ext>
    </p:extLst>
  </p:cSld>
  <p:clrMap bg1="lt1" tx1="dk1" bg2="lt2" tx2="dk2" accent1="accent1" accent2="accent2" accent3="accent3" accent4="accent4" accent5="accent5" accent6="accent6" hlink="hlink" folHlink="folHlink"/>
  <p:sldLayoutIdLst>
    <p:sldLayoutId id="214748387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854A1-9031-48DC-A227-6B16D2C0B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C6F67-EB8A-4796-93D9-E77EC195D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3BEC0-3EEC-4050-A3F8-AC66AE5AB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42F3C1FE-5F65-46DE-8CCF-316847EF6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541B30-C3A9-44AF-95D5-7F1C1B07C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D0267-436B-430E-9851-2E560954EA8A}" type="slidenum">
              <a:rPr lang="en-US" smtClean="0"/>
              <a:t>‹#›</a:t>
            </a:fld>
            <a:endParaRPr lang="en-US" dirty="0"/>
          </a:p>
        </p:txBody>
      </p:sp>
      <p:sp>
        <p:nvSpPr>
          <p:cNvPr id="7" name="Rectangle 6">
            <a:extLst>
              <a:ext uri="{FF2B5EF4-FFF2-40B4-BE49-F238E27FC236}">
                <a16:creationId xmlns:a16="http://schemas.microsoft.com/office/drawing/2014/main" id="{E61242A9-7614-422C-9E87-318326CBB7BD}"/>
              </a:ext>
            </a:extLst>
          </p:cNvPr>
          <p:cNvSpPr/>
          <p:nvPr userDrawn="1"/>
        </p:nvSpPr>
        <p:spPr>
          <a:xfrm>
            <a:off x="0" y="6317672"/>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8" name="Picture 7">
            <a:extLst>
              <a:ext uri="{FF2B5EF4-FFF2-40B4-BE49-F238E27FC236}">
                <a16:creationId xmlns:a16="http://schemas.microsoft.com/office/drawing/2014/main" id="{C999F63F-2CCB-47DF-920A-62AA83443C8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9" name="Picture 8">
            <a:extLst>
              <a:ext uri="{FF2B5EF4-FFF2-40B4-BE49-F238E27FC236}">
                <a16:creationId xmlns:a16="http://schemas.microsoft.com/office/drawing/2014/main" id="{199D8B70-418B-4BEF-B15A-6BA20396910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10" name="Slide Number Placeholder 2">
            <a:extLst>
              <a:ext uri="{FF2B5EF4-FFF2-40B4-BE49-F238E27FC236}">
                <a16:creationId xmlns:a16="http://schemas.microsoft.com/office/drawing/2014/main" id="{F7425799-59DD-447C-B165-4BE65800DB38}"/>
              </a:ext>
            </a:extLst>
          </p:cNvPr>
          <p:cNvSpPr txBox="1">
            <a:spLocks/>
          </p:cNvSpPr>
          <p:nvPr userDrawn="1"/>
        </p:nvSpPr>
        <p:spPr>
          <a:xfrm>
            <a:off x="8678997" y="6400800"/>
            <a:ext cx="183624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421196164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854A1-9031-48DC-A227-6B16D2C0B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C6F67-EB8A-4796-93D9-E77EC195D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3BEC0-3EEC-4050-A3F8-AC66AE5AB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5FE9D-6F17-4C5B-AB08-E341EE482B79}" type="datetimeFigureOut">
              <a:rPr lang="en-US" smtClean="0"/>
              <a:t>7/25/2024</a:t>
            </a:fld>
            <a:endParaRPr lang="en-US"/>
          </a:p>
        </p:txBody>
      </p:sp>
      <p:sp>
        <p:nvSpPr>
          <p:cNvPr id="5" name="Footer Placeholder 4">
            <a:extLst>
              <a:ext uri="{FF2B5EF4-FFF2-40B4-BE49-F238E27FC236}">
                <a16:creationId xmlns:a16="http://schemas.microsoft.com/office/drawing/2014/main" id="{42F3C1FE-5F65-46DE-8CCF-316847EF6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41B30-C3A9-44AF-95D5-7F1C1B07C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D0267-436B-430E-9851-2E560954EA8A}" type="slidenum">
              <a:rPr lang="en-US" smtClean="0"/>
              <a:t>‹#›</a:t>
            </a:fld>
            <a:endParaRPr lang="en-US"/>
          </a:p>
        </p:txBody>
      </p:sp>
      <p:sp>
        <p:nvSpPr>
          <p:cNvPr id="7" name="Rectangle 6">
            <a:extLst>
              <a:ext uri="{FF2B5EF4-FFF2-40B4-BE49-F238E27FC236}">
                <a16:creationId xmlns:a16="http://schemas.microsoft.com/office/drawing/2014/main" id="{E61242A9-7614-422C-9E87-318326CBB7BD}"/>
              </a:ext>
            </a:extLst>
          </p:cNvPr>
          <p:cNvSpPr/>
          <p:nvPr userDrawn="1"/>
        </p:nvSpPr>
        <p:spPr>
          <a:xfrm>
            <a:off x="0" y="6321630"/>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456F"/>
              </a:solidFill>
            </a:endParaRPr>
          </a:p>
        </p:txBody>
      </p:sp>
      <p:sp>
        <p:nvSpPr>
          <p:cNvPr id="10" name="Slide Number Placeholder 2">
            <a:extLst>
              <a:ext uri="{FF2B5EF4-FFF2-40B4-BE49-F238E27FC236}">
                <a16:creationId xmlns:a16="http://schemas.microsoft.com/office/drawing/2014/main" id="{F7425799-59DD-447C-B165-4BE65800DB38}"/>
              </a:ext>
            </a:extLst>
          </p:cNvPr>
          <p:cNvSpPr txBox="1">
            <a:spLocks/>
          </p:cNvSpPr>
          <p:nvPr userDrawn="1"/>
        </p:nvSpPr>
        <p:spPr>
          <a:xfrm>
            <a:off x="8678997" y="6400800"/>
            <a:ext cx="183624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7257BE-248A-48BC-9F5F-19A6E1408DB6}" type="slidenum">
              <a:rPr lang="en-US" smtClean="0"/>
              <a:pPr/>
              <a:t>‹#›</a:t>
            </a:fld>
            <a:endParaRPr lang="en-US" dirty="0"/>
          </a:p>
        </p:txBody>
      </p:sp>
      <p:pic>
        <p:nvPicPr>
          <p:cNvPr id="11" name="Picture 10">
            <a:extLst>
              <a:ext uri="{FF2B5EF4-FFF2-40B4-BE49-F238E27FC236}">
                <a16:creationId xmlns:a16="http://schemas.microsoft.com/office/drawing/2014/main" id="{22E27834-8E70-4168-BEEC-9C2A183B305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22544" y="6337227"/>
            <a:ext cx="379914" cy="491654"/>
          </a:xfrm>
          <a:prstGeom prst="rect">
            <a:avLst/>
          </a:prstGeom>
        </p:spPr>
      </p:pic>
      <p:pic>
        <p:nvPicPr>
          <p:cNvPr id="12" name="Picture 11" descr="Text, logo">
            <a:extLst>
              <a:ext uri="{FF2B5EF4-FFF2-40B4-BE49-F238E27FC236}">
                <a16:creationId xmlns:a16="http://schemas.microsoft.com/office/drawing/2014/main" id="{A1865004-308C-DA27-6E50-93EF9AC23ADD}"/>
              </a:ext>
            </a:extLst>
          </p:cNvPr>
          <p:cNvPicPr>
            <a:picLocks noChangeAspect="1"/>
          </p:cNvPicPr>
          <p:nvPr userDrawn="1"/>
        </p:nvPicPr>
        <p:blipFill>
          <a:blip r:embed="rId13"/>
          <a:stretch>
            <a:fillRect/>
          </a:stretch>
        </p:blipFill>
        <p:spPr>
          <a:xfrm>
            <a:off x="996812" y="6401365"/>
            <a:ext cx="1955157" cy="403687"/>
          </a:xfrm>
          <a:prstGeom prst="rect">
            <a:avLst/>
          </a:prstGeom>
        </p:spPr>
      </p:pic>
    </p:spTree>
    <p:extLst>
      <p:ext uri="{BB962C8B-B14F-4D97-AF65-F5344CB8AC3E}">
        <p14:creationId xmlns:p14="http://schemas.microsoft.com/office/powerpoint/2010/main" val="25750581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0B7E-A034-7C4A-9849-AA848B63ED74}"/>
              </a:ext>
            </a:extLst>
          </p:cNvPr>
          <p:cNvSpPr/>
          <p:nvPr userDrawn="1"/>
        </p:nvSpPr>
        <p:spPr>
          <a:xfrm>
            <a:off x="-21266" y="-31898"/>
            <a:ext cx="12245163"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1B63BEC0-3EEC-4050-A3F8-AC66AE5AB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5FE9D-6F17-4C5B-AB08-E341EE482B79}" type="datetimeFigureOut">
              <a:rPr lang="en-US" smtClean="0"/>
              <a:t>7/25/2024</a:t>
            </a:fld>
            <a:endParaRPr lang="en-US"/>
          </a:p>
        </p:txBody>
      </p:sp>
      <p:sp>
        <p:nvSpPr>
          <p:cNvPr id="5" name="Footer Placeholder 4">
            <a:extLst>
              <a:ext uri="{FF2B5EF4-FFF2-40B4-BE49-F238E27FC236}">
                <a16:creationId xmlns:a16="http://schemas.microsoft.com/office/drawing/2014/main" id="{42F3C1FE-5F65-46DE-8CCF-316847EF6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41B30-C3A9-44AF-95D5-7F1C1B07C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D0267-436B-430E-9851-2E560954EA8A}" type="slidenum">
              <a:rPr lang="en-US" smtClean="0"/>
              <a:t>‹#›</a:t>
            </a:fld>
            <a:endParaRPr lang="en-US"/>
          </a:p>
        </p:txBody>
      </p:sp>
      <p:sp>
        <p:nvSpPr>
          <p:cNvPr id="7" name="Rectangle 6">
            <a:extLst>
              <a:ext uri="{FF2B5EF4-FFF2-40B4-BE49-F238E27FC236}">
                <a16:creationId xmlns:a16="http://schemas.microsoft.com/office/drawing/2014/main" id="{E61242A9-7614-422C-9E87-318326CBB7BD}"/>
              </a:ext>
            </a:extLst>
          </p:cNvPr>
          <p:cNvSpPr/>
          <p:nvPr userDrawn="1"/>
        </p:nvSpPr>
        <p:spPr>
          <a:xfrm>
            <a:off x="0" y="6317672"/>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456F"/>
              </a:solidFill>
            </a:endParaRPr>
          </a:p>
        </p:txBody>
      </p:sp>
      <p:sp>
        <p:nvSpPr>
          <p:cNvPr id="10" name="Slide Number Placeholder 2">
            <a:extLst>
              <a:ext uri="{FF2B5EF4-FFF2-40B4-BE49-F238E27FC236}">
                <a16:creationId xmlns:a16="http://schemas.microsoft.com/office/drawing/2014/main" id="{F7425799-59DD-447C-B165-4BE65800DB38}"/>
              </a:ext>
            </a:extLst>
          </p:cNvPr>
          <p:cNvSpPr txBox="1">
            <a:spLocks/>
          </p:cNvSpPr>
          <p:nvPr userDrawn="1"/>
        </p:nvSpPr>
        <p:spPr>
          <a:xfrm>
            <a:off x="8678997" y="6400800"/>
            <a:ext cx="183624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7257BE-248A-48BC-9F5F-19A6E1408DB6}" type="slidenum">
              <a:rPr lang="en-US" smtClean="0"/>
              <a:pPr/>
              <a:t>‹#›</a:t>
            </a:fld>
            <a:endParaRPr lang="en-US" dirty="0"/>
          </a:p>
        </p:txBody>
      </p:sp>
      <p:pic>
        <p:nvPicPr>
          <p:cNvPr id="11" name="Picture 10">
            <a:extLst>
              <a:ext uri="{FF2B5EF4-FFF2-40B4-BE49-F238E27FC236}">
                <a16:creationId xmlns:a16="http://schemas.microsoft.com/office/drawing/2014/main" id="{22E27834-8E70-4168-BEEC-9C2A183B30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4" y="6337227"/>
            <a:ext cx="379914" cy="491654"/>
          </a:xfrm>
          <a:prstGeom prst="rect">
            <a:avLst/>
          </a:prstGeom>
        </p:spPr>
      </p:pic>
      <p:pic>
        <p:nvPicPr>
          <p:cNvPr id="12" name="Picture 11" descr="Text, logo">
            <a:extLst>
              <a:ext uri="{FF2B5EF4-FFF2-40B4-BE49-F238E27FC236}">
                <a16:creationId xmlns:a16="http://schemas.microsoft.com/office/drawing/2014/main" id="{A1865004-308C-DA27-6E50-93EF9AC23ADD}"/>
              </a:ext>
            </a:extLst>
          </p:cNvPr>
          <p:cNvPicPr>
            <a:picLocks noChangeAspect="1"/>
          </p:cNvPicPr>
          <p:nvPr userDrawn="1"/>
        </p:nvPicPr>
        <p:blipFill>
          <a:blip r:embed="rId4"/>
          <a:stretch>
            <a:fillRect/>
          </a:stretch>
        </p:blipFill>
        <p:spPr>
          <a:xfrm>
            <a:off x="996812" y="6401365"/>
            <a:ext cx="1955157" cy="403687"/>
          </a:xfrm>
          <a:prstGeom prst="rect">
            <a:avLst/>
          </a:prstGeom>
        </p:spPr>
      </p:pic>
    </p:spTree>
    <p:extLst>
      <p:ext uri="{BB962C8B-B14F-4D97-AF65-F5344CB8AC3E}">
        <p14:creationId xmlns:p14="http://schemas.microsoft.com/office/powerpoint/2010/main" val="2031510393"/>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0B7E-A034-7C4A-9849-AA848B63ED74}"/>
              </a:ext>
            </a:extLst>
          </p:cNvPr>
          <p:cNvSpPr/>
          <p:nvPr userDrawn="1"/>
        </p:nvSpPr>
        <p:spPr>
          <a:xfrm>
            <a:off x="-21266" y="-31898"/>
            <a:ext cx="12245163" cy="6895214"/>
          </a:xfrm>
          <a:prstGeom prst="rect">
            <a:avLst/>
          </a:prstGeom>
          <a:gradFill flip="none" rotWithShape="1">
            <a:gsLst>
              <a:gs pos="0">
                <a:srgbClr val="0A456F">
                  <a:shade val="30000"/>
                  <a:satMod val="115000"/>
                </a:srgbClr>
              </a:gs>
              <a:gs pos="50000">
                <a:srgbClr val="0A456F">
                  <a:shade val="67500"/>
                  <a:satMod val="115000"/>
                </a:srgbClr>
              </a:gs>
              <a:gs pos="100000">
                <a:srgbClr val="0A456F">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541B30-C3A9-44AF-95D5-7F1C1B07C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D0267-436B-430E-9851-2E560954EA8A}" type="slidenum">
              <a:rPr lang="en-US" smtClean="0"/>
              <a:t>‹#›</a:t>
            </a:fld>
            <a:endParaRPr lang="en-US"/>
          </a:p>
        </p:txBody>
      </p:sp>
    </p:spTree>
    <p:extLst>
      <p:ext uri="{BB962C8B-B14F-4D97-AF65-F5344CB8AC3E}">
        <p14:creationId xmlns:p14="http://schemas.microsoft.com/office/powerpoint/2010/main" val="3823026496"/>
      </p:ext>
    </p:extLst>
  </p:cSld>
  <p:clrMap bg1="lt1" tx1="dk1" bg2="lt2" tx2="dk2" accent1="accent1" accent2="accent2" accent3="accent3" accent4="accent4" accent5="accent5" accent6="accent6" hlink="hlink" folHlink="folHlink"/>
  <p:sldLayoutIdLst>
    <p:sldLayoutId id="2147483695"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B369A0-80C7-574F-9CC7-8F35CCB69804}"/>
              </a:ext>
            </a:extLst>
          </p:cNvPr>
          <p:cNvPicPr>
            <a:picLocks noChangeAspect="1"/>
          </p:cNvPicPr>
          <p:nvPr userDrawn="1"/>
        </p:nvPicPr>
        <p:blipFill>
          <a:blip r:embed="rId3">
            <a:alphaModFix amt="80000"/>
          </a:blip>
          <a:srcRect/>
          <a:stretch/>
        </p:blipFill>
        <p:spPr>
          <a:xfrm>
            <a:off x="0" y="0"/>
            <a:ext cx="12214789" cy="6870818"/>
          </a:xfrm>
          <a:prstGeom prst="rect">
            <a:avLst/>
          </a:prstGeom>
        </p:spPr>
      </p:pic>
      <p:sp>
        <p:nvSpPr>
          <p:cNvPr id="3" name="Slide Number Placeholder 2"/>
          <p:cNvSpPr>
            <a:spLocks noGrp="1"/>
          </p:cNvSpPr>
          <p:nvPr>
            <p:ph type="sldNum" sz="quarter" idx="4"/>
          </p:nvPr>
        </p:nvSpPr>
        <p:spPr>
          <a:xfrm>
            <a:off x="8677656" y="6400800"/>
            <a:ext cx="1836245" cy="365125"/>
          </a:xfrm>
          <a:prstGeom prst="rect">
            <a:avLst/>
          </a:prstGeom>
        </p:spPr>
        <p:txBody>
          <a:bodyPr vert="horz" lIns="91440" tIns="45720" rIns="91440" bIns="45720" rtlCol="0" anchor="ctr"/>
          <a:lstStyle>
            <a:lvl1pPr algn="r">
              <a:defRPr sz="1200">
                <a:solidFill>
                  <a:schemeClr val="bg1"/>
                </a:solidFill>
              </a:defRPr>
            </a:lvl1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4133754219"/>
      </p:ext>
    </p:extLst>
  </p:cSld>
  <p:clrMap bg1="lt1" tx1="dk1" bg2="lt2" tx2="dk2" accent1="accent1" accent2="accent2" accent3="accent3" accent4="accent4" accent5="accent5" accent6="accent6" hlink="hlink" folHlink="folHlink"/>
  <p:sldLayoutIdLst>
    <p:sldLayoutId id="214748365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421859-61DA-214E-9A20-088466A210F2}"/>
              </a:ext>
            </a:extLst>
          </p:cNvPr>
          <p:cNvPicPr>
            <a:picLocks noChangeAspect="1"/>
          </p:cNvPicPr>
          <p:nvPr userDrawn="1"/>
        </p:nvPicPr>
        <p:blipFill>
          <a:blip r:embed="rId3">
            <a:alphaModFix amt="80000"/>
          </a:blip>
          <a:srcRect/>
          <a:stretch/>
        </p:blipFill>
        <p:spPr>
          <a:xfrm>
            <a:off x="0" y="1"/>
            <a:ext cx="12192000" cy="6858000"/>
          </a:xfrm>
          <a:prstGeom prst="rect">
            <a:avLst/>
          </a:prstGeom>
        </p:spPr>
      </p:pic>
    </p:spTree>
    <p:extLst>
      <p:ext uri="{BB962C8B-B14F-4D97-AF65-F5344CB8AC3E}">
        <p14:creationId xmlns:p14="http://schemas.microsoft.com/office/powerpoint/2010/main" val="44811279"/>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393364"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D593ACE-48DE-4F58-95D3-2C480C747FF1}" type="slidenum">
              <a:rPr lang="en-US" smtClean="0"/>
              <a:pPr/>
              <a:t>‹#›</a:t>
            </a:fld>
            <a:endParaRPr lang="en-US" dirty="0"/>
          </a:p>
        </p:txBody>
      </p:sp>
    </p:spTree>
    <p:extLst>
      <p:ext uri="{BB962C8B-B14F-4D97-AF65-F5344CB8AC3E}">
        <p14:creationId xmlns:p14="http://schemas.microsoft.com/office/powerpoint/2010/main" val="2548934714"/>
      </p:ext>
    </p:extLst>
  </p:cSld>
  <p:clrMap bg1="lt1" tx1="dk1" bg2="lt2" tx2="dk2" accent1="accent1" accent2="accent2" accent3="accent3" accent4="accent4" accent5="accent5" accent6="accent6" hlink="hlink" folHlink="folHlink"/>
  <p:sldLayoutIdLst>
    <p:sldLayoutId id="2147483700" r:id="rId1"/>
    <p:sldLayoutId id="214748370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7139BE-CCF4-9649-9081-4161EB4EDB9E}"/>
              </a:ext>
            </a:extLst>
          </p:cNvPr>
          <p:cNvSpPr/>
          <p:nvPr userDrawn="1"/>
        </p:nvSpPr>
        <p:spPr>
          <a:xfrm>
            <a:off x="0" y="6321630"/>
            <a:ext cx="1219200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14" name="Picture 13">
            <a:extLst>
              <a:ext uri="{FF2B5EF4-FFF2-40B4-BE49-F238E27FC236}">
                <a16:creationId xmlns:a16="http://schemas.microsoft.com/office/drawing/2014/main" id="{425DF203-C644-5340-8215-563EBD2B04D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11" name="Picture 10">
            <a:extLst>
              <a:ext uri="{FF2B5EF4-FFF2-40B4-BE49-F238E27FC236}">
                <a16:creationId xmlns:a16="http://schemas.microsoft.com/office/drawing/2014/main" id="{0DB06B1B-45CC-3A4A-AE4F-C633F3C71E1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7" name="Footer Placeholder 1"/>
          <p:cNvSpPr>
            <a:spLocks noGrp="1"/>
          </p:cNvSpPr>
          <p:nvPr>
            <p:ph type="ftr" sz="quarter" idx="3"/>
          </p:nvPr>
        </p:nvSpPr>
        <p:spPr>
          <a:xfrm>
            <a:off x="7955280" y="6400800"/>
            <a:ext cx="4114800" cy="365125"/>
          </a:xfrm>
          <a:prstGeom prst="rect">
            <a:avLst/>
          </a:prstGeom>
        </p:spPr>
        <p:txBody>
          <a:bodyPr vert="horz" lIns="91440" tIns="45720" rIns="91440" bIns="45720" rtlCol="0" anchor="ctr"/>
          <a:lstStyle>
            <a:lvl1pPr algn="ctr">
              <a:defRPr sz="1200">
                <a:solidFill>
                  <a:srgbClr val="0A456F"/>
                </a:solidFill>
              </a:defRPr>
            </a:lvl1pPr>
          </a:lstStyle>
          <a:p>
            <a:r>
              <a:rPr lang="en-US" dirty="0"/>
              <a:t>Slide</a:t>
            </a:r>
          </a:p>
        </p:txBody>
      </p:sp>
      <p:sp>
        <p:nvSpPr>
          <p:cNvPr id="8" name="Slide Number Placeholder 2"/>
          <p:cNvSpPr>
            <a:spLocks noGrp="1"/>
          </p:cNvSpPr>
          <p:nvPr>
            <p:ph type="sldNum" sz="quarter" idx="4"/>
          </p:nvPr>
        </p:nvSpPr>
        <p:spPr>
          <a:xfrm>
            <a:off x="8678997" y="6400800"/>
            <a:ext cx="183624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257BE-248A-48BC-9F5F-19A6E1408DB6}" type="slidenum">
              <a:rPr lang="en-US" smtClean="0"/>
              <a:t>‹#›</a:t>
            </a:fld>
            <a:endParaRPr lang="en-US" dirty="0"/>
          </a:p>
        </p:txBody>
      </p:sp>
    </p:spTree>
    <p:extLst>
      <p:ext uri="{BB962C8B-B14F-4D97-AF65-F5344CB8AC3E}">
        <p14:creationId xmlns:p14="http://schemas.microsoft.com/office/powerpoint/2010/main" val="81313953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854A1-9031-48DC-A227-6B16D2C0B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C6F67-EB8A-4796-93D9-E77EC195D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3BEC0-3EEC-4050-A3F8-AC66AE5AB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5FE9D-6F17-4C5B-AB08-E341EE482B79}" type="datetimeFigureOut">
              <a:rPr lang="en-US" smtClean="0"/>
              <a:t>7/25/2024</a:t>
            </a:fld>
            <a:endParaRPr lang="en-US" dirty="0"/>
          </a:p>
        </p:txBody>
      </p:sp>
      <p:sp>
        <p:nvSpPr>
          <p:cNvPr id="5" name="Footer Placeholder 4">
            <a:extLst>
              <a:ext uri="{FF2B5EF4-FFF2-40B4-BE49-F238E27FC236}">
                <a16:creationId xmlns:a16="http://schemas.microsoft.com/office/drawing/2014/main" id="{42F3C1FE-5F65-46DE-8CCF-316847EF6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541B30-C3A9-44AF-95D5-7F1C1B07C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D0267-436B-430E-9851-2E560954EA8A}" type="slidenum">
              <a:rPr lang="en-US" smtClean="0"/>
              <a:t>‹#›</a:t>
            </a:fld>
            <a:endParaRPr lang="en-US" dirty="0"/>
          </a:p>
        </p:txBody>
      </p:sp>
      <p:sp>
        <p:nvSpPr>
          <p:cNvPr id="7" name="Rectangle 6">
            <a:extLst>
              <a:ext uri="{FF2B5EF4-FFF2-40B4-BE49-F238E27FC236}">
                <a16:creationId xmlns:a16="http://schemas.microsoft.com/office/drawing/2014/main" id="{E61242A9-7614-422C-9E87-318326CBB7BD}"/>
              </a:ext>
            </a:extLst>
          </p:cNvPr>
          <p:cNvSpPr/>
          <p:nvPr userDrawn="1"/>
        </p:nvSpPr>
        <p:spPr>
          <a:xfrm>
            <a:off x="-8710" y="6326381"/>
            <a:ext cx="12207240" cy="540328"/>
          </a:xfrm>
          <a:prstGeom prst="rect">
            <a:avLst/>
          </a:prstGeom>
          <a:solidFill>
            <a:srgbClr val="0C6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456F"/>
              </a:solidFill>
            </a:endParaRPr>
          </a:p>
        </p:txBody>
      </p:sp>
      <p:pic>
        <p:nvPicPr>
          <p:cNvPr id="8" name="Picture 7">
            <a:extLst>
              <a:ext uri="{FF2B5EF4-FFF2-40B4-BE49-F238E27FC236}">
                <a16:creationId xmlns:a16="http://schemas.microsoft.com/office/drawing/2014/main" id="{C999F63F-2CCB-47DF-920A-62AA83443C8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49424" y="6381211"/>
            <a:ext cx="2851266" cy="403687"/>
          </a:xfrm>
          <a:prstGeom prst="rect">
            <a:avLst/>
          </a:prstGeom>
        </p:spPr>
      </p:pic>
      <p:pic>
        <p:nvPicPr>
          <p:cNvPr id="9" name="Picture 8">
            <a:extLst>
              <a:ext uri="{FF2B5EF4-FFF2-40B4-BE49-F238E27FC236}">
                <a16:creationId xmlns:a16="http://schemas.microsoft.com/office/drawing/2014/main" id="{199D8B70-418B-4BEF-B15A-6BA20396910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29167" y="5938962"/>
            <a:ext cx="710165" cy="919038"/>
          </a:xfrm>
          <a:prstGeom prst="rect">
            <a:avLst/>
          </a:prstGeom>
        </p:spPr>
      </p:pic>
      <p:sp>
        <p:nvSpPr>
          <p:cNvPr id="10" name="Slide Number Placeholder 2">
            <a:extLst>
              <a:ext uri="{FF2B5EF4-FFF2-40B4-BE49-F238E27FC236}">
                <a16:creationId xmlns:a16="http://schemas.microsoft.com/office/drawing/2014/main" id="{F7425799-59DD-447C-B165-4BE65800DB38}"/>
              </a:ext>
            </a:extLst>
          </p:cNvPr>
          <p:cNvSpPr txBox="1">
            <a:spLocks/>
          </p:cNvSpPr>
          <p:nvPr userDrawn="1"/>
        </p:nvSpPr>
        <p:spPr>
          <a:xfrm>
            <a:off x="8678997" y="6400800"/>
            <a:ext cx="183624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7257BE-248A-48BC-9F5F-19A6E1408DB6}" type="slidenum">
              <a:rPr lang="en-US" smtClean="0"/>
              <a:pPr/>
              <a:t>‹#›</a:t>
            </a:fld>
            <a:endParaRPr lang="en-US" dirty="0"/>
          </a:p>
        </p:txBody>
      </p:sp>
    </p:spTree>
    <p:extLst>
      <p:ext uri="{BB962C8B-B14F-4D97-AF65-F5344CB8AC3E}">
        <p14:creationId xmlns:p14="http://schemas.microsoft.com/office/powerpoint/2010/main" val="22947986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www.federalregister.gov/documents/2024/05/15/2024-08791/renewable-energy-modernization-rule" TargetMode="External"/><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image" Target="../media/image26.emf"/><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34C98-6886-4C1B-AB4B-7F608884FBBC}"/>
              </a:ext>
            </a:extLst>
          </p:cNvPr>
          <p:cNvSpPr>
            <a:spLocks noGrp="1"/>
          </p:cNvSpPr>
          <p:nvPr>
            <p:ph type="body" sz="quarter" idx="11"/>
          </p:nvPr>
        </p:nvSpPr>
        <p:spPr>
          <a:xfrm>
            <a:off x="-52388" y="2358473"/>
            <a:ext cx="12192000" cy="510793"/>
          </a:xfrm>
          <a:effectLst/>
        </p:spPr>
        <p:txBody>
          <a:bodyPr lIns="91440" tIns="45720" rIns="91440" bIns="45720" anchor="t"/>
          <a:lstStyle/>
          <a:p>
            <a:r>
              <a:rPr lang="en-US" sz="3500" dirty="0">
                <a:latin typeface="Segoe UI" panose="020B0502040204020203" pitchFamily="34" charset="0"/>
                <a:cs typeface="Segoe UI" panose="020B0502040204020203" pitchFamily="34" charset="0"/>
              </a:rPr>
              <a:t>Outer Continental Shelf (OCS) Renewable Energy</a:t>
            </a:r>
          </a:p>
        </p:txBody>
      </p:sp>
      <p:sp>
        <p:nvSpPr>
          <p:cNvPr id="5" name="Text Placeholder 4">
            <a:extLst>
              <a:ext uri="{FF2B5EF4-FFF2-40B4-BE49-F238E27FC236}">
                <a16:creationId xmlns:a16="http://schemas.microsoft.com/office/drawing/2014/main" id="{A34AA62C-25EE-DDA9-0764-8B9930197956}"/>
              </a:ext>
            </a:extLst>
          </p:cNvPr>
          <p:cNvSpPr>
            <a:spLocks noGrp="1"/>
          </p:cNvSpPr>
          <p:nvPr>
            <p:ph type="body" sz="quarter" idx="12"/>
          </p:nvPr>
        </p:nvSpPr>
        <p:spPr>
          <a:xfrm>
            <a:off x="0" y="3662351"/>
            <a:ext cx="12192000" cy="1214449"/>
          </a:xfrm>
          <a:effectLst/>
        </p:spPr>
        <p:txBody>
          <a:bodyPr/>
          <a:lstStyle/>
          <a:p>
            <a:r>
              <a:rPr lang="en-US" sz="2600" b="1" dirty="0">
                <a:latin typeface="Segoe UI" panose="020B0502040204020203" pitchFamily="34" charset="0"/>
                <a:cs typeface="Segoe UI" panose="020B0502040204020203" pitchFamily="34" charset="0"/>
              </a:rPr>
              <a:t>Tribal/Interior Budget Council (TIBC)</a:t>
            </a:r>
          </a:p>
          <a:p>
            <a:r>
              <a:rPr lang="en-US" sz="2600" b="1" dirty="0">
                <a:latin typeface="Segoe UI" panose="020B0502040204020203" pitchFamily="34" charset="0"/>
                <a:cs typeface="Segoe UI" panose="020B0502040204020203" pitchFamily="34" charset="0"/>
              </a:rPr>
              <a:t>Land, Water &amp; Natural Resources Subcommittee Meeting</a:t>
            </a:r>
          </a:p>
          <a:p>
            <a:r>
              <a:rPr lang="en-US" sz="2600" b="1" dirty="0">
                <a:latin typeface="Segoe UI" panose="020B0502040204020203" pitchFamily="34" charset="0"/>
                <a:cs typeface="Segoe UI" panose="020B0502040204020203" pitchFamily="34" charset="0"/>
              </a:rPr>
              <a:t>July 29, 2024</a:t>
            </a:r>
          </a:p>
          <a:p>
            <a:endParaRPr lang="en-US" dirty="0"/>
          </a:p>
        </p:txBody>
      </p:sp>
      <p:sp>
        <p:nvSpPr>
          <p:cNvPr id="6" name="Text Placeholder 5">
            <a:extLst>
              <a:ext uri="{FF2B5EF4-FFF2-40B4-BE49-F238E27FC236}">
                <a16:creationId xmlns:a16="http://schemas.microsoft.com/office/drawing/2014/main" id="{C9D76F2B-6F68-17A4-1331-84495B46338D}"/>
              </a:ext>
            </a:extLst>
          </p:cNvPr>
          <p:cNvSpPr>
            <a:spLocks noGrp="1"/>
          </p:cNvSpPr>
          <p:nvPr>
            <p:ph type="body" sz="quarter" idx="13"/>
          </p:nvPr>
        </p:nvSpPr>
        <p:spPr/>
        <p:txBody>
          <a:bodyPr/>
          <a:lstStyle/>
          <a:p>
            <a:r>
              <a:rPr lang="en-US" sz="2000" dirty="0">
                <a:latin typeface="Segoe UI" panose="020B0502040204020203" pitchFamily="34" charset="0"/>
                <a:cs typeface="Segoe UI" panose="020B0502040204020203" pitchFamily="34" charset="0"/>
              </a:rPr>
              <a:t>Richard Yarde, Pacific Region</a:t>
            </a:r>
          </a:p>
          <a:p>
            <a:endParaRPr lang="en-US" dirty="0"/>
          </a:p>
        </p:txBody>
      </p:sp>
    </p:spTree>
    <p:extLst>
      <p:ext uri="{BB962C8B-B14F-4D97-AF65-F5344CB8AC3E}">
        <p14:creationId xmlns:p14="http://schemas.microsoft.com/office/powerpoint/2010/main" val="299286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3E85450F-AFA5-7455-C02C-6AF0B136AA20}"/>
              </a:ext>
            </a:extLst>
          </p:cNvPr>
          <p:cNvSpPr>
            <a:spLocks noGrp="1"/>
          </p:cNvSpPr>
          <p:nvPr>
            <p:ph type="body" sz="quarter" idx="15" hasCustomPrompt="1"/>
          </p:nvPr>
        </p:nvSpPr>
        <p:spPr>
          <a:xfrm>
            <a:off x="0" y="5430581"/>
            <a:ext cx="12192000" cy="383402"/>
          </a:xfrm>
          <a:prstGeom prst="rect">
            <a:avLst/>
          </a:prstGeom>
          <a:solidFill>
            <a:schemeClr val="bg1">
              <a:alpha val="40000"/>
            </a:schemeClr>
          </a:solidFill>
        </p:spPr>
        <p:txBody>
          <a:bodyPr/>
          <a:lstStyle>
            <a:lvl1pPr marL="0" indent="0" algn="ctr">
              <a:buNone/>
              <a:defRPr sz="2000" b="1">
                <a:solidFill>
                  <a:schemeClr val="bg1"/>
                </a:solidFill>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US" dirty="0"/>
              <a:t>Richard </a:t>
            </a:r>
            <a:r>
              <a:rPr lang="fr-FR" dirty="0"/>
              <a:t>Yarde, Richard.Yarde@boem.gov</a:t>
            </a:r>
            <a:endParaRPr lang="en-US" dirty="0"/>
          </a:p>
          <a:p>
            <a:pPr lvl="0"/>
            <a:endParaRPr lang="en-US" dirty="0"/>
          </a:p>
        </p:txBody>
      </p:sp>
    </p:spTree>
    <p:extLst>
      <p:ext uri="{BB962C8B-B14F-4D97-AF65-F5344CB8AC3E}">
        <p14:creationId xmlns:p14="http://schemas.microsoft.com/office/powerpoint/2010/main" val="63453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F7893-3752-1B4D-8230-DEC60E530ADE}"/>
              </a:ext>
            </a:extLst>
          </p:cNvPr>
          <p:cNvSpPr>
            <a:spLocks noGrp="1"/>
          </p:cNvSpPr>
          <p:nvPr>
            <p:ph type="body" sz="quarter" idx="4294967295"/>
          </p:nvPr>
        </p:nvSpPr>
        <p:spPr>
          <a:xfrm>
            <a:off x="681717" y="231775"/>
            <a:ext cx="8618538" cy="523875"/>
          </a:xfrm>
          <a:prstGeom prst="rect">
            <a:avLst/>
          </a:prstGeom>
        </p:spPr>
        <p:txBody>
          <a:bodyPr>
            <a:noAutofit/>
          </a:bodyPr>
          <a:lstStyle/>
          <a:p>
            <a:pPr marL="0" indent="0">
              <a:buNone/>
            </a:pPr>
            <a:r>
              <a:rPr lang="en-US" sz="4000" b="1" dirty="0">
                <a:solidFill>
                  <a:srgbClr val="0C6992"/>
                </a:solidFill>
                <a:latin typeface="Segoe UI" panose="020B0502040204020203" pitchFamily="34" charset="0"/>
                <a:cs typeface="Segoe UI" panose="020B0502040204020203" pitchFamily="34" charset="0"/>
              </a:rPr>
              <a:t>BOEM Mission</a:t>
            </a:r>
          </a:p>
        </p:txBody>
      </p:sp>
      <p:pic>
        <p:nvPicPr>
          <p:cNvPr id="2" name="Picture 1">
            <a:extLst>
              <a:ext uri="{FF2B5EF4-FFF2-40B4-BE49-F238E27FC236}">
                <a16:creationId xmlns:a16="http://schemas.microsoft.com/office/drawing/2014/main" id="{9796B5E5-08BD-AC77-12F2-157AADCEA3D0}"/>
              </a:ext>
            </a:extLst>
          </p:cNvPr>
          <p:cNvPicPr>
            <a:picLocks noChangeAspect="1"/>
          </p:cNvPicPr>
          <p:nvPr/>
        </p:nvPicPr>
        <p:blipFill>
          <a:blip r:embed="rId3"/>
          <a:stretch>
            <a:fillRect/>
          </a:stretch>
        </p:blipFill>
        <p:spPr>
          <a:xfrm>
            <a:off x="0" y="659847"/>
            <a:ext cx="11772396" cy="5529551"/>
          </a:xfrm>
          <a:prstGeom prst="rect">
            <a:avLst/>
          </a:prstGeom>
        </p:spPr>
      </p:pic>
      <p:sp>
        <p:nvSpPr>
          <p:cNvPr id="19" name="Google Shape;78;p12">
            <a:extLst>
              <a:ext uri="{FF2B5EF4-FFF2-40B4-BE49-F238E27FC236}">
                <a16:creationId xmlns:a16="http://schemas.microsoft.com/office/drawing/2014/main" id="{1CDEC0F9-3215-4309-B10F-266365305929}"/>
              </a:ext>
            </a:extLst>
          </p:cNvPr>
          <p:cNvSpPr txBox="1">
            <a:spLocks/>
          </p:cNvSpPr>
          <p:nvPr/>
        </p:nvSpPr>
        <p:spPr>
          <a:xfrm>
            <a:off x="625893" y="2217326"/>
            <a:ext cx="6361203" cy="2878501"/>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r>
              <a:rPr kumimoji="0" lang="en-US" sz="26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t>To manage the development of </a:t>
            </a:r>
            <a:br>
              <a:rPr kumimoji="0" lang="en-US" sz="26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br>
            <a:r>
              <a:rPr kumimoji="0" lang="en-US" sz="26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t>U.S. Outer Continental Shelf (OCS) energy, mineral, and geological resources in an environmentally and economically responsible way.</a:t>
            </a:r>
          </a:p>
          <a:p>
            <a:pPr marL="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US" sz="26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r>
              <a:rPr kumimoji="0" lang="en-US" sz="2600" b="0" i="1" u="none" strike="noStrike" kern="1200" cap="none" spc="0" normalizeH="0" baseline="0" noProof="0" dirty="0">
                <a:ln>
                  <a:noFill/>
                </a:ln>
                <a:solidFill>
                  <a:srgbClr val="0C6992"/>
                </a:solidFill>
                <a:effectLst/>
                <a:uLnTx/>
                <a:uFillTx/>
                <a:latin typeface="Segoe UI"/>
                <a:ea typeface="+mn-ea"/>
                <a:cs typeface="Segoe UI"/>
              </a:rPr>
              <a:t>BOEM manages almost 3.2 billion acres of the U.S. Outer Continental Shelf.</a:t>
            </a:r>
          </a:p>
          <a:p>
            <a:pPr marL="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US" sz="26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endParaRPr>
          </a:p>
        </p:txBody>
      </p:sp>
      <p:sp>
        <p:nvSpPr>
          <p:cNvPr id="5" name="Slide Number Placeholder 4">
            <a:extLst>
              <a:ext uri="{FF2B5EF4-FFF2-40B4-BE49-F238E27FC236}">
                <a16:creationId xmlns:a16="http://schemas.microsoft.com/office/drawing/2014/main" id="{E0BAAF9E-FF33-0B80-E3C0-DCE3A1170A04}"/>
              </a:ext>
            </a:extLst>
          </p:cNvPr>
          <p:cNvSpPr txBox="1">
            <a:spLocks/>
          </p:cNvSpPr>
          <p:nvPr/>
        </p:nvSpPr>
        <p:spPr>
          <a:xfrm>
            <a:off x="8678997" y="6432550"/>
            <a:ext cx="18362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593ACE-48DE-4F58-95D3-2C480C747FF1}"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7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24677"/>
            </a:gs>
            <a:gs pos="50000">
              <a:srgbClr val="003A63"/>
            </a:gs>
            <a:gs pos="100000">
              <a:srgbClr val="002542"/>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3B4E6E1-50F2-49B8-C36F-BBCA4E186959}"/>
              </a:ext>
            </a:extLst>
          </p:cNvPr>
          <p:cNvGrpSpPr/>
          <p:nvPr/>
        </p:nvGrpSpPr>
        <p:grpSpPr>
          <a:xfrm>
            <a:off x="-2167372" y="19447"/>
            <a:ext cx="3396342" cy="6858000"/>
            <a:chOff x="9144001" y="9472"/>
            <a:chExt cx="3396342" cy="6858000"/>
          </a:xfrm>
        </p:grpSpPr>
        <p:sp>
          <p:nvSpPr>
            <p:cNvPr id="15" name="Freeform: Shape 14">
              <a:extLst>
                <a:ext uri="{FF2B5EF4-FFF2-40B4-BE49-F238E27FC236}">
                  <a16:creationId xmlns:a16="http://schemas.microsoft.com/office/drawing/2014/main" id="{B8CF7A08-7A74-C38E-7E54-2617753CAEF6}"/>
                </a:ext>
              </a:extLst>
            </p:cNvPr>
            <p:cNvSpPr/>
            <p:nvPr/>
          </p:nvSpPr>
          <p:spPr>
            <a:xfrm>
              <a:off x="9144001" y="9472"/>
              <a:ext cx="3396342" cy="6858000"/>
            </a:xfrm>
            <a:custGeom>
              <a:avLst/>
              <a:gdLst>
                <a:gd name="connsiteX0" fmla="*/ 0 w 3396342"/>
                <a:gd name="connsiteY0" fmla="*/ 0 h 6858000"/>
                <a:gd name="connsiteX1" fmla="*/ 3048000 w 3396342"/>
                <a:gd name="connsiteY1" fmla="*/ 0 h 6858000"/>
                <a:gd name="connsiteX2" fmla="*/ 3048000 w 3396342"/>
                <a:gd name="connsiteY2" fmla="*/ 914878 h 6858000"/>
                <a:gd name="connsiteX3" fmla="*/ 3396342 w 3396342"/>
                <a:gd name="connsiteY3" fmla="*/ 1328296 h 6858000"/>
                <a:gd name="connsiteX4" fmla="*/ 3048000 w 3396342"/>
                <a:gd name="connsiteY4" fmla="*/ 1741714 h 6858000"/>
                <a:gd name="connsiteX5" fmla="*/ 3048000 w 3396342"/>
                <a:gd name="connsiteY5" fmla="*/ 6858000 h 6858000"/>
                <a:gd name="connsiteX6" fmla="*/ 0 w 33963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2" h="6858000">
                  <a:moveTo>
                    <a:pt x="0" y="0"/>
                  </a:moveTo>
                  <a:lnTo>
                    <a:pt x="3048000" y="0"/>
                  </a:lnTo>
                  <a:lnTo>
                    <a:pt x="3048000" y="914878"/>
                  </a:lnTo>
                  <a:lnTo>
                    <a:pt x="3396342" y="1328296"/>
                  </a:lnTo>
                  <a:lnTo>
                    <a:pt x="3048000" y="1741714"/>
                  </a:lnTo>
                  <a:lnTo>
                    <a:pt x="3048000" y="6858000"/>
                  </a:lnTo>
                  <a:lnTo>
                    <a:pt x="0" y="6858000"/>
                  </a:lnTo>
                  <a:close/>
                </a:path>
              </a:pathLst>
            </a:custGeom>
            <a:solidFill>
              <a:srgbClr val="002745"/>
            </a:solidFill>
            <a:ln>
              <a:noFill/>
            </a:ln>
            <a:effectLst>
              <a:outerShdw blurRad="1270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58E36FD-755C-73E6-C62D-90439CE71087}"/>
                </a:ext>
              </a:extLst>
            </p:cNvPr>
            <p:cNvPicPr>
              <a:picLocks noChangeAspect="1"/>
            </p:cNvPicPr>
            <p:nvPr/>
          </p:nvPicPr>
          <p:blipFill>
            <a:blip r:embed="rId3"/>
            <a:stretch>
              <a:fillRect/>
            </a:stretch>
          </p:blipFill>
          <p:spPr>
            <a:xfrm>
              <a:off x="9519983" y="582934"/>
              <a:ext cx="2462997" cy="5584420"/>
            </a:xfrm>
            <a:prstGeom prst="rect">
              <a:avLst/>
            </a:prstGeom>
          </p:spPr>
        </p:pic>
      </p:grpSp>
      <p:grpSp>
        <p:nvGrpSpPr>
          <p:cNvPr id="18" name="Group 17">
            <a:extLst>
              <a:ext uri="{FF2B5EF4-FFF2-40B4-BE49-F238E27FC236}">
                <a16:creationId xmlns:a16="http://schemas.microsoft.com/office/drawing/2014/main" id="{69BD997C-4128-BD84-10B3-E38D95FB0281}"/>
              </a:ext>
            </a:extLst>
          </p:cNvPr>
          <p:cNvGrpSpPr/>
          <p:nvPr/>
        </p:nvGrpSpPr>
        <p:grpSpPr>
          <a:xfrm>
            <a:off x="-2372783" y="9472"/>
            <a:ext cx="3396342" cy="6858000"/>
            <a:chOff x="6096000" y="-503"/>
            <a:chExt cx="3396342" cy="6858000"/>
          </a:xfrm>
        </p:grpSpPr>
        <p:sp>
          <p:nvSpPr>
            <p:cNvPr id="14" name="Freeform: Shape 13">
              <a:extLst>
                <a:ext uri="{FF2B5EF4-FFF2-40B4-BE49-F238E27FC236}">
                  <a16:creationId xmlns:a16="http://schemas.microsoft.com/office/drawing/2014/main" id="{9245A5E8-E8A4-3124-E0CD-2560661C70BC}"/>
                </a:ext>
              </a:extLst>
            </p:cNvPr>
            <p:cNvSpPr/>
            <p:nvPr/>
          </p:nvSpPr>
          <p:spPr>
            <a:xfrm>
              <a:off x="6096000" y="-503"/>
              <a:ext cx="3396342" cy="6858000"/>
            </a:xfrm>
            <a:custGeom>
              <a:avLst/>
              <a:gdLst>
                <a:gd name="connsiteX0" fmla="*/ 0 w 3396342"/>
                <a:gd name="connsiteY0" fmla="*/ 0 h 6858000"/>
                <a:gd name="connsiteX1" fmla="*/ 3048000 w 3396342"/>
                <a:gd name="connsiteY1" fmla="*/ 0 h 6858000"/>
                <a:gd name="connsiteX2" fmla="*/ 3048000 w 3396342"/>
                <a:gd name="connsiteY2" fmla="*/ 914878 h 6858000"/>
                <a:gd name="connsiteX3" fmla="*/ 3396342 w 3396342"/>
                <a:gd name="connsiteY3" fmla="*/ 1328296 h 6858000"/>
                <a:gd name="connsiteX4" fmla="*/ 3048000 w 3396342"/>
                <a:gd name="connsiteY4" fmla="*/ 1741714 h 6858000"/>
                <a:gd name="connsiteX5" fmla="*/ 3048000 w 3396342"/>
                <a:gd name="connsiteY5" fmla="*/ 6858000 h 6858000"/>
                <a:gd name="connsiteX6" fmla="*/ 0 w 33963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2" h="6858000">
                  <a:moveTo>
                    <a:pt x="0" y="0"/>
                  </a:moveTo>
                  <a:lnTo>
                    <a:pt x="3048000" y="0"/>
                  </a:lnTo>
                  <a:lnTo>
                    <a:pt x="3048000" y="914878"/>
                  </a:lnTo>
                  <a:lnTo>
                    <a:pt x="3396342" y="1328296"/>
                  </a:lnTo>
                  <a:lnTo>
                    <a:pt x="3048000" y="1741714"/>
                  </a:lnTo>
                  <a:lnTo>
                    <a:pt x="3048000" y="6858000"/>
                  </a:lnTo>
                  <a:lnTo>
                    <a:pt x="0" y="6858000"/>
                  </a:lnTo>
                  <a:close/>
                </a:path>
              </a:pathLst>
            </a:custGeom>
            <a:solidFill>
              <a:srgbClr val="0C6992"/>
            </a:solidFill>
            <a:ln>
              <a:noFill/>
            </a:ln>
            <a:effectLst>
              <a:outerShdw blurRad="1270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C86F913-1E1B-7109-BB14-910D58475D18}"/>
                </a:ext>
              </a:extLst>
            </p:cNvPr>
            <p:cNvPicPr>
              <a:picLocks noChangeAspect="1"/>
            </p:cNvPicPr>
            <p:nvPr/>
          </p:nvPicPr>
          <p:blipFill>
            <a:blip r:embed="rId4"/>
            <a:stretch>
              <a:fillRect/>
            </a:stretch>
          </p:blipFill>
          <p:spPr>
            <a:xfrm>
              <a:off x="6528406" y="582934"/>
              <a:ext cx="2481287" cy="5529551"/>
            </a:xfrm>
            <a:prstGeom prst="rect">
              <a:avLst/>
            </a:prstGeom>
          </p:spPr>
        </p:pic>
      </p:grpSp>
      <p:grpSp>
        <p:nvGrpSpPr>
          <p:cNvPr id="17" name="Group 16">
            <a:extLst>
              <a:ext uri="{FF2B5EF4-FFF2-40B4-BE49-F238E27FC236}">
                <a16:creationId xmlns:a16="http://schemas.microsoft.com/office/drawing/2014/main" id="{2F6466AB-6DA0-B54D-60A1-2D337FDAC698}"/>
              </a:ext>
            </a:extLst>
          </p:cNvPr>
          <p:cNvGrpSpPr/>
          <p:nvPr/>
        </p:nvGrpSpPr>
        <p:grpSpPr>
          <a:xfrm>
            <a:off x="-2581805" y="9975"/>
            <a:ext cx="3396343" cy="6858000"/>
            <a:chOff x="3047999" y="0"/>
            <a:chExt cx="3396343" cy="6858000"/>
          </a:xfrm>
        </p:grpSpPr>
        <p:sp>
          <p:nvSpPr>
            <p:cNvPr id="13" name="Freeform: Shape 12">
              <a:extLst>
                <a:ext uri="{FF2B5EF4-FFF2-40B4-BE49-F238E27FC236}">
                  <a16:creationId xmlns:a16="http://schemas.microsoft.com/office/drawing/2014/main" id="{8F4FE1C3-055B-CB23-B352-6C92E5F8F551}"/>
                </a:ext>
              </a:extLst>
            </p:cNvPr>
            <p:cNvSpPr/>
            <p:nvPr/>
          </p:nvSpPr>
          <p:spPr>
            <a:xfrm>
              <a:off x="3047999" y="0"/>
              <a:ext cx="3396343" cy="6858000"/>
            </a:xfrm>
            <a:custGeom>
              <a:avLst/>
              <a:gdLst>
                <a:gd name="connsiteX0" fmla="*/ 3048001 w 3396343"/>
                <a:gd name="connsiteY0" fmla="*/ 914878 h 6858000"/>
                <a:gd name="connsiteX1" fmla="*/ 3396343 w 3396343"/>
                <a:gd name="connsiteY1" fmla="*/ 1328296 h 6858000"/>
                <a:gd name="connsiteX2" fmla="*/ 3048001 w 3396343"/>
                <a:gd name="connsiteY2" fmla="*/ 1741714 h 6858000"/>
                <a:gd name="connsiteX3" fmla="*/ 0 w 3396343"/>
                <a:gd name="connsiteY3" fmla="*/ 0 h 6858000"/>
                <a:gd name="connsiteX4" fmla="*/ 3048000 w 3396343"/>
                <a:gd name="connsiteY4" fmla="*/ 0 h 6858000"/>
                <a:gd name="connsiteX5" fmla="*/ 3048000 w 3396343"/>
                <a:gd name="connsiteY5" fmla="*/ 6858000 h 6858000"/>
                <a:gd name="connsiteX6" fmla="*/ 0 w 33963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3" h="6858000">
                  <a:moveTo>
                    <a:pt x="3048001" y="914878"/>
                  </a:moveTo>
                  <a:lnTo>
                    <a:pt x="3396343" y="1328296"/>
                  </a:lnTo>
                  <a:lnTo>
                    <a:pt x="3048001" y="1741714"/>
                  </a:lnTo>
                  <a:close/>
                  <a:moveTo>
                    <a:pt x="0" y="0"/>
                  </a:moveTo>
                  <a:lnTo>
                    <a:pt x="3048000" y="0"/>
                  </a:lnTo>
                  <a:lnTo>
                    <a:pt x="3048000" y="6858000"/>
                  </a:lnTo>
                  <a:lnTo>
                    <a:pt x="0" y="6858000"/>
                  </a:lnTo>
                  <a:close/>
                </a:path>
              </a:pathLst>
            </a:custGeom>
            <a:solidFill>
              <a:srgbClr val="0E72B5"/>
            </a:solidFill>
            <a:ln>
              <a:noFill/>
            </a:ln>
            <a:effectLst>
              <a:outerShdw blurRad="1270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8B0E740-8D93-B212-1202-456FCF543303}"/>
                </a:ext>
              </a:extLst>
            </p:cNvPr>
            <p:cNvPicPr>
              <a:picLocks noChangeAspect="1"/>
            </p:cNvPicPr>
            <p:nvPr/>
          </p:nvPicPr>
          <p:blipFill>
            <a:blip r:embed="rId5"/>
            <a:stretch>
              <a:fillRect/>
            </a:stretch>
          </p:blipFill>
          <p:spPr>
            <a:xfrm>
              <a:off x="3462432" y="582934"/>
              <a:ext cx="2219136" cy="5523455"/>
            </a:xfrm>
            <a:prstGeom prst="rect">
              <a:avLst/>
            </a:prstGeom>
          </p:spPr>
        </p:pic>
      </p:grpSp>
      <p:grpSp>
        <p:nvGrpSpPr>
          <p:cNvPr id="16" name="Group 15">
            <a:extLst>
              <a:ext uri="{FF2B5EF4-FFF2-40B4-BE49-F238E27FC236}">
                <a16:creationId xmlns:a16="http://schemas.microsoft.com/office/drawing/2014/main" id="{970CF010-01C1-28A1-DC21-B32B9E946D66}"/>
              </a:ext>
            </a:extLst>
          </p:cNvPr>
          <p:cNvGrpSpPr/>
          <p:nvPr/>
        </p:nvGrpSpPr>
        <p:grpSpPr>
          <a:xfrm>
            <a:off x="-2790826" y="9975"/>
            <a:ext cx="3396342" cy="6858000"/>
            <a:chOff x="-1" y="0"/>
            <a:chExt cx="3396342" cy="6858000"/>
          </a:xfrm>
        </p:grpSpPr>
        <p:sp>
          <p:nvSpPr>
            <p:cNvPr id="12" name="Freeform: Shape 11">
              <a:extLst>
                <a:ext uri="{FF2B5EF4-FFF2-40B4-BE49-F238E27FC236}">
                  <a16:creationId xmlns:a16="http://schemas.microsoft.com/office/drawing/2014/main" id="{F2444E2A-D0C9-B7B2-4566-D8F2ED44383A}"/>
                </a:ext>
              </a:extLst>
            </p:cNvPr>
            <p:cNvSpPr/>
            <p:nvPr/>
          </p:nvSpPr>
          <p:spPr>
            <a:xfrm rot="5400000">
              <a:off x="-1730830" y="1730829"/>
              <a:ext cx="6858000" cy="3396342"/>
            </a:xfrm>
            <a:custGeom>
              <a:avLst/>
              <a:gdLst>
                <a:gd name="connsiteX0" fmla="*/ 0 w 6858000"/>
                <a:gd name="connsiteY0" fmla="*/ 3396342 h 3396342"/>
                <a:gd name="connsiteX1" fmla="*/ 0 w 6858000"/>
                <a:gd name="connsiteY1" fmla="*/ 348342 h 3396342"/>
                <a:gd name="connsiteX2" fmla="*/ 914878 w 6858000"/>
                <a:gd name="connsiteY2" fmla="*/ 348342 h 3396342"/>
                <a:gd name="connsiteX3" fmla="*/ 1328296 w 6858000"/>
                <a:gd name="connsiteY3" fmla="*/ 0 h 3396342"/>
                <a:gd name="connsiteX4" fmla="*/ 1741714 w 6858000"/>
                <a:gd name="connsiteY4" fmla="*/ 348342 h 3396342"/>
                <a:gd name="connsiteX5" fmla="*/ 6858000 w 6858000"/>
                <a:gd name="connsiteY5" fmla="*/ 348342 h 3396342"/>
                <a:gd name="connsiteX6" fmla="*/ 6858000 w 6858000"/>
                <a:gd name="connsiteY6" fmla="*/ 3396342 h 33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3396342">
                  <a:moveTo>
                    <a:pt x="0" y="3396342"/>
                  </a:moveTo>
                  <a:lnTo>
                    <a:pt x="0" y="348342"/>
                  </a:lnTo>
                  <a:lnTo>
                    <a:pt x="914878" y="348342"/>
                  </a:lnTo>
                  <a:lnTo>
                    <a:pt x="1328296" y="0"/>
                  </a:lnTo>
                  <a:lnTo>
                    <a:pt x="1741714" y="348342"/>
                  </a:lnTo>
                  <a:lnTo>
                    <a:pt x="6858000" y="348342"/>
                  </a:lnTo>
                  <a:lnTo>
                    <a:pt x="6858000" y="3396342"/>
                  </a:lnTo>
                  <a:close/>
                </a:path>
              </a:pathLst>
            </a:custGeom>
            <a:solidFill>
              <a:srgbClr val="15A0DD"/>
            </a:solidFill>
            <a:ln>
              <a:noFill/>
            </a:ln>
            <a:effectLst>
              <a:outerShdw blurRad="1270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63C0CC1-871F-6EF3-8C90-4A3011FC5DA8}"/>
                </a:ext>
              </a:extLst>
            </p:cNvPr>
            <p:cNvPicPr>
              <a:picLocks noChangeAspect="1"/>
            </p:cNvPicPr>
            <p:nvPr/>
          </p:nvPicPr>
          <p:blipFill>
            <a:blip r:embed="rId6"/>
            <a:stretch>
              <a:fillRect/>
            </a:stretch>
          </p:blipFill>
          <p:spPr>
            <a:xfrm>
              <a:off x="297626" y="582934"/>
              <a:ext cx="2402032" cy="5511262"/>
            </a:xfrm>
            <a:prstGeom prst="rect">
              <a:avLst/>
            </a:prstGeom>
          </p:spPr>
        </p:pic>
      </p:grpSp>
      <p:grpSp>
        <p:nvGrpSpPr>
          <p:cNvPr id="3" name="Group 2">
            <a:extLst>
              <a:ext uri="{FF2B5EF4-FFF2-40B4-BE49-F238E27FC236}">
                <a16:creationId xmlns:a16="http://schemas.microsoft.com/office/drawing/2014/main" id="{9E8972AA-0024-C71B-B998-38D386899CE5}"/>
              </a:ext>
            </a:extLst>
          </p:cNvPr>
          <p:cNvGrpSpPr/>
          <p:nvPr/>
        </p:nvGrpSpPr>
        <p:grpSpPr>
          <a:xfrm>
            <a:off x="1852424" y="1129423"/>
            <a:ext cx="9504950" cy="4678486"/>
            <a:chOff x="1446000" y="728580"/>
            <a:chExt cx="9504950" cy="4678486"/>
          </a:xfrm>
        </p:grpSpPr>
        <p:sp>
          <p:nvSpPr>
            <p:cNvPr id="5" name="Text Placeholder 3">
              <a:extLst>
                <a:ext uri="{FF2B5EF4-FFF2-40B4-BE49-F238E27FC236}">
                  <a16:creationId xmlns:a16="http://schemas.microsoft.com/office/drawing/2014/main" id="{58F2B0BB-D47B-BB9E-7A2A-898A15B1E5C2}"/>
                </a:ext>
              </a:extLst>
            </p:cNvPr>
            <p:cNvSpPr txBox="1">
              <a:spLocks/>
            </p:cNvSpPr>
            <p:nvPr/>
          </p:nvSpPr>
          <p:spPr>
            <a:xfrm>
              <a:off x="1980292" y="728580"/>
              <a:ext cx="8231415" cy="1290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300" normalizeH="0" baseline="0" noProof="0" dirty="0">
                  <a:ln>
                    <a:noFill/>
                  </a:ln>
                  <a:solidFill>
                    <a:srgbClr val="FEAE33"/>
                  </a:solidFill>
                  <a:effectLst/>
                  <a:uLnTx/>
                  <a:uFillTx/>
                  <a:latin typeface="Segoe UI" panose="020B0502040204020203" pitchFamily="34" charset="0"/>
                  <a:ea typeface="+mn-ea"/>
                  <a:cs typeface="Segoe UI" panose="020B0502040204020203" pitchFamily="34" charset="0"/>
                </a:rPr>
                <a:t>Authorities</a:t>
              </a:r>
            </a:p>
          </p:txBody>
        </p:sp>
        <p:sp>
          <p:nvSpPr>
            <p:cNvPr id="6" name="TextBox 5">
              <a:extLst>
                <a:ext uri="{FF2B5EF4-FFF2-40B4-BE49-F238E27FC236}">
                  <a16:creationId xmlns:a16="http://schemas.microsoft.com/office/drawing/2014/main" id="{63D83451-A27D-B593-3D87-8C8757A6689E}"/>
                </a:ext>
              </a:extLst>
            </p:cNvPr>
            <p:cNvSpPr txBox="1"/>
            <p:nvPr/>
          </p:nvSpPr>
          <p:spPr>
            <a:xfrm>
              <a:off x="1446000" y="2194968"/>
              <a:ext cx="9504950" cy="321209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OCS Lands Act: </a:t>
              </a: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vital national resource … expeditious and orderly development … environmental safeguards”</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Energy Policy Act of 2005: </a:t>
              </a: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energy from sources other than oil and gas …”</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Inflation Reduction Act (IRA) of 2022 </a:t>
              </a: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“provides DOI with the authority to issue leases, easements and rights-of-way offshore US territories…”</a:t>
              </a:r>
              <a:endPar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96580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24677"/>
            </a:gs>
            <a:gs pos="50000">
              <a:srgbClr val="003A63"/>
            </a:gs>
            <a:gs pos="100000">
              <a:srgbClr val="002542"/>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3B4E6E1-50F2-49B8-C36F-BBCA4E186959}"/>
              </a:ext>
            </a:extLst>
          </p:cNvPr>
          <p:cNvGrpSpPr/>
          <p:nvPr/>
        </p:nvGrpSpPr>
        <p:grpSpPr>
          <a:xfrm>
            <a:off x="9144001" y="9472"/>
            <a:ext cx="3396342" cy="6858000"/>
            <a:chOff x="9144001" y="9472"/>
            <a:chExt cx="3396342" cy="6858000"/>
          </a:xfrm>
        </p:grpSpPr>
        <p:sp>
          <p:nvSpPr>
            <p:cNvPr id="15" name="Freeform: Shape 14">
              <a:extLst>
                <a:ext uri="{FF2B5EF4-FFF2-40B4-BE49-F238E27FC236}">
                  <a16:creationId xmlns:a16="http://schemas.microsoft.com/office/drawing/2014/main" id="{B8CF7A08-7A74-C38E-7E54-2617753CAEF6}"/>
                </a:ext>
              </a:extLst>
            </p:cNvPr>
            <p:cNvSpPr/>
            <p:nvPr/>
          </p:nvSpPr>
          <p:spPr>
            <a:xfrm>
              <a:off x="9144001" y="9472"/>
              <a:ext cx="3396342" cy="6858000"/>
            </a:xfrm>
            <a:custGeom>
              <a:avLst/>
              <a:gdLst>
                <a:gd name="connsiteX0" fmla="*/ 0 w 3396342"/>
                <a:gd name="connsiteY0" fmla="*/ 0 h 6858000"/>
                <a:gd name="connsiteX1" fmla="*/ 3048000 w 3396342"/>
                <a:gd name="connsiteY1" fmla="*/ 0 h 6858000"/>
                <a:gd name="connsiteX2" fmla="*/ 3048000 w 3396342"/>
                <a:gd name="connsiteY2" fmla="*/ 914878 h 6858000"/>
                <a:gd name="connsiteX3" fmla="*/ 3396342 w 3396342"/>
                <a:gd name="connsiteY3" fmla="*/ 1328296 h 6858000"/>
                <a:gd name="connsiteX4" fmla="*/ 3048000 w 3396342"/>
                <a:gd name="connsiteY4" fmla="*/ 1741714 h 6858000"/>
                <a:gd name="connsiteX5" fmla="*/ 3048000 w 3396342"/>
                <a:gd name="connsiteY5" fmla="*/ 6858000 h 6858000"/>
                <a:gd name="connsiteX6" fmla="*/ 0 w 33963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2" h="6858000">
                  <a:moveTo>
                    <a:pt x="0" y="0"/>
                  </a:moveTo>
                  <a:lnTo>
                    <a:pt x="3048000" y="0"/>
                  </a:lnTo>
                  <a:lnTo>
                    <a:pt x="3048000" y="914878"/>
                  </a:lnTo>
                  <a:lnTo>
                    <a:pt x="3396342" y="1328296"/>
                  </a:lnTo>
                  <a:lnTo>
                    <a:pt x="3048000" y="1741714"/>
                  </a:lnTo>
                  <a:lnTo>
                    <a:pt x="3048000" y="6858000"/>
                  </a:lnTo>
                  <a:lnTo>
                    <a:pt x="0" y="6858000"/>
                  </a:lnTo>
                  <a:close/>
                </a:path>
              </a:pathLst>
            </a:custGeom>
            <a:solidFill>
              <a:srgbClr val="002745"/>
            </a:solidFill>
            <a:ln>
              <a:noFill/>
            </a:ln>
            <a:effectLst>
              <a:outerShdw blurRad="1270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58E36FD-755C-73E6-C62D-90439CE71087}"/>
                </a:ext>
              </a:extLst>
            </p:cNvPr>
            <p:cNvPicPr>
              <a:picLocks noChangeAspect="1"/>
            </p:cNvPicPr>
            <p:nvPr/>
          </p:nvPicPr>
          <p:blipFill>
            <a:blip r:embed="rId3"/>
            <a:stretch>
              <a:fillRect/>
            </a:stretch>
          </p:blipFill>
          <p:spPr>
            <a:xfrm>
              <a:off x="9519983" y="582934"/>
              <a:ext cx="2462997" cy="5584420"/>
            </a:xfrm>
            <a:prstGeom prst="rect">
              <a:avLst/>
            </a:prstGeom>
          </p:spPr>
        </p:pic>
      </p:grpSp>
      <p:grpSp>
        <p:nvGrpSpPr>
          <p:cNvPr id="18" name="Group 17">
            <a:extLst>
              <a:ext uri="{FF2B5EF4-FFF2-40B4-BE49-F238E27FC236}">
                <a16:creationId xmlns:a16="http://schemas.microsoft.com/office/drawing/2014/main" id="{69BD997C-4128-BD84-10B3-E38D95FB0281}"/>
              </a:ext>
            </a:extLst>
          </p:cNvPr>
          <p:cNvGrpSpPr/>
          <p:nvPr/>
        </p:nvGrpSpPr>
        <p:grpSpPr>
          <a:xfrm>
            <a:off x="6096000" y="-503"/>
            <a:ext cx="3396342" cy="6858000"/>
            <a:chOff x="6096000" y="-503"/>
            <a:chExt cx="3396342" cy="6858000"/>
          </a:xfrm>
        </p:grpSpPr>
        <p:sp>
          <p:nvSpPr>
            <p:cNvPr id="14" name="Freeform: Shape 13">
              <a:extLst>
                <a:ext uri="{FF2B5EF4-FFF2-40B4-BE49-F238E27FC236}">
                  <a16:creationId xmlns:a16="http://schemas.microsoft.com/office/drawing/2014/main" id="{9245A5E8-E8A4-3124-E0CD-2560661C70BC}"/>
                </a:ext>
              </a:extLst>
            </p:cNvPr>
            <p:cNvSpPr/>
            <p:nvPr/>
          </p:nvSpPr>
          <p:spPr>
            <a:xfrm>
              <a:off x="6096000" y="-503"/>
              <a:ext cx="3396342" cy="6858000"/>
            </a:xfrm>
            <a:custGeom>
              <a:avLst/>
              <a:gdLst>
                <a:gd name="connsiteX0" fmla="*/ 0 w 3396342"/>
                <a:gd name="connsiteY0" fmla="*/ 0 h 6858000"/>
                <a:gd name="connsiteX1" fmla="*/ 3048000 w 3396342"/>
                <a:gd name="connsiteY1" fmla="*/ 0 h 6858000"/>
                <a:gd name="connsiteX2" fmla="*/ 3048000 w 3396342"/>
                <a:gd name="connsiteY2" fmla="*/ 914878 h 6858000"/>
                <a:gd name="connsiteX3" fmla="*/ 3396342 w 3396342"/>
                <a:gd name="connsiteY3" fmla="*/ 1328296 h 6858000"/>
                <a:gd name="connsiteX4" fmla="*/ 3048000 w 3396342"/>
                <a:gd name="connsiteY4" fmla="*/ 1741714 h 6858000"/>
                <a:gd name="connsiteX5" fmla="*/ 3048000 w 3396342"/>
                <a:gd name="connsiteY5" fmla="*/ 6858000 h 6858000"/>
                <a:gd name="connsiteX6" fmla="*/ 0 w 33963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2" h="6858000">
                  <a:moveTo>
                    <a:pt x="0" y="0"/>
                  </a:moveTo>
                  <a:lnTo>
                    <a:pt x="3048000" y="0"/>
                  </a:lnTo>
                  <a:lnTo>
                    <a:pt x="3048000" y="914878"/>
                  </a:lnTo>
                  <a:lnTo>
                    <a:pt x="3396342" y="1328296"/>
                  </a:lnTo>
                  <a:lnTo>
                    <a:pt x="3048000" y="1741714"/>
                  </a:lnTo>
                  <a:lnTo>
                    <a:pt x="3048000" y="6858000"/>
                  </a:lnTo>
                  <a:lnTo>
                    <a:pt x="0" y="6858000"/>
                  </a:lnTo>
                  <a:close/>
                </a:path>
              </a:pathLst>
            </a:custGeom>
            <a:solidFill>
              <a:srgbClr val="0C6992"/>
            </a:solidFill>
            <a:ln>
              <a:noFill/>
            </a:ln>
            <a:effectLst>
              <a:outerShdw blurRad="1270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C86F913-1E1B-7109-BB14-910D58475D18}"/>
                </a:ext>
              </a:extLst>
            </p:cNvPr>
            <p:cNvPicPr>
              <a:picLocks noChangeAspect="1"/>
            </p:cNvPicPr>
            <p:nvPr/>
          </p:nvPicPr>
          <p:blipFill>
            <a:blip r:embed="rId4"/>
            <a:stretch>
              <a:fillRect/>
            </a:stretch>
          </p:blipFill>
          <p:spPr>
            <a:xfrm>
              <a:off x="6528406" y="582934"/>
              <a:ext cx="2481287" cy="5529551"/>
            </a:xfrm>
            <a:prstGeom prst="rect">
              <a:avLst/>
            </a:prstGeom>
          </p:spPr>
        </p:pic>
      </p:grpSp>
      <p:grpSp>
        <p:nvGrpSpPr>
          <p:cNvPr id="17" name="Group 16">
            <a:extLst>
              <a:ext uri="{FF2B5EF4-FFF2-40B4-BE49-F238E27FC236}">
                <a16:creationId xmlns:a16="http://schemas.microsoft.com/office/drawing/2014/main" id="{2F6466AB-6DA0-B54D-60A1-2D337FDAC698}"/>
              </a:ext>
            </a:extLst>
          </p:cNvPr>
          <p:cNvGrpSpPr/>
          <p:nvPr/>
        </p:nvGrpSpPr>
        <p:grpSpPr>
          <a:xfrm>
            <a:off x="3047999" y="0"/>
            <a:ext cx="3396343" cy="6858000"/>
            <a:chOff x="3047999" y="0"/>
            <a:chExt cx="3396343" cy="6858000"/>
          </a:xfrm>
        </p:grpSpPr>
        <p:sp>
          <p:nvSpPr>
            <p:cNvPr id="13" name="Freeform: Shape 12">
              <a:extLst>
                <a:ext uri="{FF2B5EF4-FFF2-40B4-BE49-F238E27FC236}">
                  <a16:creationId xmlns:a16="http://schemas.microsoft.com/office/drawing/2014/main" id="{8F4FE1C3-055B-CB23-B352-6C92E5F8F551}"/>
                </a:ext>
              </a:extLst>
            </p:cNvPr>
            <p:cNvSpPr/>
            <p:nvPr/>
          </p:nvSpPr>
          <p:spPr>
            <a:xfrm>
              <a:off x="3047999" y="0"/>
              <a:ext cx="3396343" cy="6858000"/>
            </a:xfrm>
            <a:custGeom>
              <a:avLst/>
              <a:gdLst>
                <a:gd name="connsiteX0" fmla="*/ 3048001 w 3396343"/>
                <a:gd name="connsiteY0" fmla="*/ 914878 h 6858000"/>
                <a:gd name="connsiteX1" fmla="*/ 3396343 w 3396343"/>
                <a:gd name="connsiteY1" fmla="*/ 1328296 h 6858000"/>
                <a:gd name="connsiteX2" fmla="*/ 3048001 w 3396343"/>
                <a:gd name="connsiteY2" fmla="*/ 1741714 h 6858000"/>
                <a:gd name="connsiteX3" fmla="*/ 0 w 3396343"/>
                <a:gd name="connsiteY3" fmla="*/ 0 h 6858000"/>
                <a:gd name="connsiteX4" fmla="*/ 3048000 w 3396343"/>
                <a:gd name="connsiteY4" fmla="*/ 0 h 6858000"/>
                <a:gd name="connsiteX5" fmla="*/ 3048000 w 3396343"/>
                <a:gd name="connsiteY5" fmla="*/ 6858000 h 6858000"/>
                <a:gd name="connsiteX6" fmla="*/ 0 w 33963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3" h="6858000">
                  <a:moveTo>
                    <a:pt x="3048001" y="914878"/>
                  </a:moveTo>
                  <a:lnTo>
                    <a:pt x="3396343" y="1328296"/>
                  </a:lnTo>
                  <a:lnTo>
                    <a:pt x="3048001" y="1741714"/>
                  </a:lnTo>
                  <a:close/>
                  <a:moveTo>
                    <a:pt x="0" y="0"/>
                  </a:moveTo>
                  <a:lnTo>
                    <a:pt x="3048000" y="0"/>
                  </a:lnTo>
                  <a:lnTo>
                    <a:pt x="3048000" y="6858000"/>
                  </a:lnTo>
                  <a:lnTo>
                    <a:pt x="0" y="6858000"/>
                  </a:lnTo>
                  <a:close/>
                </a:path>
              </a:pathLst>
            </a:custGeom>
            <a:solidFill>
              <a:srgbClr val="0E72B5"/>
            </a:solidFill>
            <a:ln>
              <a:noFill/>
            </a:ln>
            <a:effectLst>
              <a:outerShdw blurRad="1270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8B0E740-8D93-B212-1202-456FCF543303}"/>
                </a:ext>
              </a:extLst>
            </p:cNvPr>
            <p:cNvPicPr>
              <a:picLocks noChangeAspect="1"/>
            </p:cNvPicPr>
            <p:nvPr/>
          </p:nvPicPr>
          <p:blipFill>
            <a:blip r:embed="rId5"/>
            <a:stretch>
              <a:fillRect/>
            </a:stretch>
          </p:blipFill>
          <p:spPr>
            <a:xfrm>
              <a:off x="3462432" y="582934"/>
              <a:ext cx="2219136" cy="5523455"/>
            </a:xfrm>
            <a:prstGeom prst="rect">
              <a:avLst/>
            </a:prstGeom>
          </p:spPr>
        </p:pic>
      </p:grpSp>
      <p:grpSp>
        <p:nvGrpSpPr>
          <p:cNvPr id="16" name="Group 15">
            <a:extLst>
              <a:ext uri="{FF2B5EF4-FFF2-40B4-BE49-F238E27FC236}">
                <a16:creationId xmlns:a16="http://schemas.microsoft.com/office/drawing/2014/main" id="{970CF010-01C1-28A1-DC21-B32B9E946D66}"/>
              </a:ext>
            </a:extLst>
          </p:cNvPr>
          <p:cNvGrpSpPr/>
          <p:nvPr/>
        </p:nvGrpSpPr>
        <p:grpSpPr>
          <a:xfrm>
            <a:off x="-1" y="0"/>
            <a:ext cx="3396342" cy="6858000"/>
            <a:chOff x="-1" y="0"/>
            <a:chExt cx="3396342" cy="6858000"/>
          </a:xfrm>
        </p:grpSpPr>
        <p:sp>
          <p:nvSpPr>
            <p:cNvPr id="12" name="Freeform: Shape 11">
              <a:extLst>
                <a:ext uri="{FF2B5EF4-FFF2-40B4-BE49-F238E27FC236}">
                  <a16:creationId xmlns:a16="http://schemas.microsoft.com/office/drawing/2014/main" id="{F2444E2A-D0C9-B7B2-4566-D8F2ED44383A}"/>
                </a:ext>
              </a:extLst>
            </p:cNvPr>
            <p:cNvSpPr/>
            <p:nvPr/>
          </p:nvSpPr>
          <p:spPr>
            <a:xfrm rot="5400000">
              <a:off x="-1730830" y="1730829"/>
              <a:ext cx="6858000" cy="3396342"/>
            </a:xfrm>
            <a:custGeom>
              <a:avLst/>
              <a:gdLst>
                <a:gd name="connsiteX0" fmla="*/ 0 w 6858000"/>
                <a:gd name="connsiteY0" fmla="*/ 3396342 h 3396342"/>
                <a:gd name="connsiteX1" fmla="*/ 0 w 6858000"/>
                <a:gd name="connsiteY1" fmla="*/ 348342 h 3396342"/>
                <a:gd name="connsiteX2" fmla="*/ 914878 w 6858000"/>
                <a:gd name="connsiteY2" fmla="*/ 348342 h 3396342"/>
                <a:gd name="connsiteX3" fmla="*/ 1328296 w 6858000"/>
                <a:gd name="connsiteY3" fmla="*/ 0 h 3396342"/>
                <a:gd name="connsiteX4" fmla="*/ 1741714 w 6858000"/>
                <a:gd name="connsiteY4" fmla="*/ 348342 h 3396342"/>
                <a:gd name="connsiteX5" fmla="*/ 6858000 w 6858000"/>
                <a:gd name="connsiteY5" fmla="*/ 348342 h 3396342"/>
                <a:gd name="connsiteX6" fmla="*/ 6858000 w 6858000"/>
                <a:gd name="connsiteY6" fmla="*/ 3396342 h 33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3396342">
                  <a:moveTo>
                    <a:pt x="0" y="3396342"/>
                  </a:moveTo>
                  <a:lnTo>
                    <a:pt x="0" y="348342"/>
                  </a:lnTo>
                  <a:lnTo>
                    <a:pt x="914878" y="348342"/>
                  </a:lnTo>
                  <a:lnTo>
                    <a:pt x="1328296" y="0"/>
                  </a:lnTo>
                  <a:lnTo>
                    <a:pt x="1741714" y="348342"/>
                  </a:lnTo>
                  <a:lnTo>
                    <a:pt x="6858000" y="348342"/>
                  </a:lnTo>
                  <a:lnTo>
                    <a:pt x="6858000" y="3396342"/>
                  </a:lnTo>
                  <a:close/>
                </a:path>
              </a:pathLst>
            </a:custGeom>
            <a:solidFill>
              <a:srgbClr val="15A0DD"/>
            </a:solidFill>
            <a:ln>
              <a:noFill/>
            </a:ln>
            <a:effectLst>
              <a:outerShdw blurRad="1270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63C0CC1-871F-6EF3-8C90-4A3011FC5DA8}"/>
                </a:ext>
              </a:extLst>
            </p:cNvPr>
            <p:cNvPicPr>
              <a:picLocks noChangeAspect="1"/>
            </p:cNvPicPr>
            <p:nvPr/>
          </p:nvPicPr>
          <p:blipFill>
            <a:blip r:embed="rId6"/>
            <a:stretch>
              <a:fillRect/>
            </a:stretch>
          </p:blipFill>
          <p:spPr>
            <a:xfrm>
              <a:off x="297626" y="582934"/>
              <a:ext cx="2402032" cy="5511262"/>
            </a:xfrm>
            <a:prstGeom prst="rect">
              <a:avLst/>
            </a:prstGeom>
          </p:spPr>
        </p:pic>
      </p:grpSp>
      <p:grpSp>
        <p:nvGrpSpPr>
          <p:cNvPr id="19" name="Group 18">
            <a:extLst>
              <a:ext uri="{FF2B5EF4-FFF2-40B4-BE49-F238E27FC236}">
                <a16:creationId xmlns:a16="http://schemas.microsoft.com/office/drawing/2014/main" id="{C3DB4EAD-661E-7A1D-21FC-32ACF7D5A846}"/>
              </a:ext>
            </a:extLst>
          </p:cNvPr>
          <p:cNvGrpSpPr/>
          <p:nvPr/>
        </p:nvGrpSpPr>
        <p:grpSpPr>
          <a:xfrm>
            <a:off x="12674651" y="1129423"/>
            <a:ext cx="9504950" cy="4272221"/>
            <a:chOff x="1446000" y="728580"/>
            <a:chExt cx="9504950" cy="4272221"/>
          </a:xfrm>
        </p:grpSpPr>
        <p:sp>
          <p:nvSpPr>
            <p:cNvPr id="21" name="Text Placeholder 3">
              <a:extLst>
                <a:ext uri="{FF2B5EF4-FFF2-40B4-BE49-F238E27FC236}">
                  <a16:creationId xmlns:a16="http://schemas.microsoft.com/office/drawing/2014/main" id="{553E6014-4469-87C0-C8CB-AB648B69ABF8}"/>
                </a:ext>
              </a:extLst>
            </p:cNvPr>
            <p:cNvSpPr txBox="1">
              <a:spLocks/>
            </p:cNvSpPr>
            <p:nvPr/>
          </p:nvSpPr>
          <p:spPr>
            <a:xfrm>
              <a:off x="1980292" y="728580"/>
              <a:ext cx="8231415" cy="1290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300" normalizeH="0" baseline="0" noProof="0" dirty="0">
                  <a:ln>
                    <a:noFill/>
                  </a:ln>
                  <a:solidFill>
                    <a:srgbClr val="FEAE33"/>
                  </a:solidFill>
                  <a:effectLst/>
                  <a:uLnTx/>
                  <a:uFillTx/>
                  <a:latin typeface="Segoe UI" panose="020B0502040204020203" pitchFamily="34" charset="0"/>
                  <a:ea typeface="+mn-ea"/>
                  <a:cs typeface="Segoe UI" panose="020B0502040204020203" pitchFamily="34" charset="0"/>
                </a:rPr>
                <a:t>Authorities</a:t>
              </a:r>
            </a:p>
          </p:txBody>
        </p:sp>
        <p:sp>
          <p:nvSpPr>
            <p:cNvPr id="22" name="TextBox 21">
              <a:extLst>
                <a:ext uri="{FF2B5EF4-FFF2-40B4-BE49-F238E27FC236}">
                  <a16:creationId xmlns:a16="http://schemas.microsoft.com/office/drawing/2014/main" id="{44D6A9B6-1E53-3798-B015-A94B2ED9AD15}"/>
                </a:ext>
              </a:extLst>
            </p:cNvPr>
            <p:cNvSpPr txBox="1"/>
            <p:nvPr/>
          </p:nvSpPr>
          <p:spPr>
            <a:xfrm>
              <a:off x="1446000" y="2194968"/>
              <a:ext cx="9504950" cy="280583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OCS Lands Act: </a:t>
              </a: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vital national resource … expeditious and orderly development … environmental safeguards”</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Energy Policy Act of 2005: </a:t>
              </a: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energy from sources other than oil and gas …”</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Inflation Reduction Act (IRA) </a:t>
              </a: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“provides DOI with the authority to issue leases, easements and rights-of-way offshore US territories…”</a:t>
              </a:r>
              <a:endPar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097258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11562" y="237983"/>
            <a:ext cx="11793537" cy="511374"/>
          </a:xfrm>
        </p:spPr>
        <p:txBody>
          <a:bodyPr>
            <a:noAutofit/>
          </a:bodyPr>
          <a:lstStyle/>
          <a:p>
            <a:pPr marL="0" indent="0">
              <a:buNone/>
            </a:pPr>
            <a:r>
              <a:rPr lang="en-US" sz="3200" b="1" dirty="0">
                <a:solidFill>
                  <a:srgbClr val="0C6992"/>
                </a:solidFill>
                <a:latin typeface="Segoe UI" panose="020B0502040204020203" pitchFamily="34" charset="0"/>
                <a:cs typeface="Segoe UI" panose="020B0502040204020203" pitchFamily="34" charset="0"/>
              </a:rPr>
              <a:t>BOEM Renewable Energy Program Mission</a:t>
            </a:r>
          </a:p>
        </p:txBody>
      </p:sp>
      <p:grpSp>
        <p:nvGrpSpPr>
          <p:cNvPr id="17" name="Group 16">
            <a:extLst>
              <a:ext uri="{FF2B5EF4-FFF2-40B4-BE49-F238E27FC236}">
                <a16:creationId xmlns:a16="http://schemas.microsoft.com/office/drawing/2014/main" id="{4CA8C7C2-9ECB-9C54-0F0D-C46681A88302}"/>
              </a:ext>
            </a:extLst>
          </p:cNvPr>
          <p:cNvGrpSpPr/>
          <p:nvPr/>
        </p:nvGrpSpPr>
        <p:grpSpPr>
          <a:xfrm>
            <a:off x="1280112" y="3603879"/>
            <a:ext cx="9568565" cy="1807031"/>
            <a:chOff x="1184565" y="3767910"/>
            <a:chExt cx="9568565" cy="1807031"/>
          </a:xfrm>
        </p:grpSpPr>
        <p:grpSp>
          <p:nvGrpSpPr>
            <p:cNvPr id="12" name="Group 11"/>
            <p:cNvGrpSpPr/>
            <p:nvPr/>
          </p:nvGrpSpPr>
          <p:grpSpPr>
            <a:xfrm>
              <a:off x="1184565" y="3767910"/>
              <a:ext cx="2051796" cy="1807031"/>
              <a:chOff x="1184565" y="3784214"/>
              <a:chExt cx="2051796" cy="1807031"/>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071" y="3784214"/>
                <a:ext cx="1847131" cy="1565111"/>
              </a:xfrm>
              <a:prstGeom prst="rect">
                <a:avLst/>
              </a:prstGeom>
            </p:spPr>
          </p:pic>
          <p:sp>
            <p:nvSpPr>
              <p:cNvPr id="8" name="TextBox 7"/>
              <p:cNvSpPr txBox="1"/>
              <p:nvPr/>
            </p:nvSpPr>
            <p:spPr>
              <a:xfrm>
                <a:off x="1184565" y="5221913"/>
                <a:ext cx="20517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9BA"/>
                    </a:solidFill>
                    <a:effectLst/>
                    <a:uLnTx/>
                    <a:uFillTx/>
                    <a:latin typeface="Segoe UI" panose="020B0502040204020203" pitchFamily="34" charset="0"/>
                    <a:ea typeface="Segoe UI" panose="020B0502040204020203" pitchFamily="34" charset="0"/>
                    <a:cs typeface="Segoe UI" panose="020B0502040204020203" pitchFamily="34" charset="0"/>
                  </a:rPr>
                  <a:t>Wind</a:t>
                </a:r>
              </a:p>
            </p:txBody>
          </p:sp>
        </p:grpSp>
        <p:grpSp>
          <p:nvGrpSpPr>
            <p:cNvPr id="13" name="Group 12"/>
            <p:cNvGrpSpPr/>
            <p:nvPr/>
          </p:nvGrpSpPr>
          <p:grpSpPr>
            <a:xfrm>
              <a:off x="3569730" y="3769364"/>
              <a:ext cx="2051796" cy="1804122"/>
              <a:chOff x="3675037" y="3695886"/>
              <a:chExt cx="2051796" cy="180412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9114" y="3695886"/>
                <a:ext cx="1842513" cy="1561196"/>
              </a:xfrm>
              <a:prstGeom prst="rect">
                <a:avLst/>
              </a:prstGeom>
            </p:spPr>
          </p:pic>
          <p:sp>
            <p:nvSpPr>
              <p:cNvPr id="9" name="TextBox 8"/>
              <p:cNvSpPr txBox="1"/>
              <p:nvPr/>
            </p:nvSpPr>
            <p:spPr>
              <a:xfrm>
                <a:off x="3675037" y="5130676"/>
                <a:ext cx="20517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9BA"/>
                    </a:solidFill>
                    <a:effectLst/>
                    <a:uLnTx/>
                    <a:uFillTx/>
                    <a:latin typeface="Segoe UI" panose="020B0502040204020203" pitchFamily="34" charset="0"/>
                    <a:ea typeface="Segoe UI" panose="020B0502040204020203" pitchFamily="34" charset="0"/>
                    <a:cs typeface="Segoe UI" panose="020B0502040204020203" pitchFamily="34" charset="0"/>
                  </a:rPr>
                  <a:t>Wave</a:t>
                </a:r>
              </a:p>
            </p:txBody>
          </p:sp>
        </p:grpSp>
        <p:grpSp>
          <p:nvGrpSpPr>
            <p:cNvPr id="14" name="Group 13"/>
            <p:cNvGrpSpPr/>
            <p:nvPr/>
          </p:nvGrpSpPr>
          <p:grpSpPr>
            <a:xfrm>
              <a:off x="5946469" y="3770010"/>
              <a:ext cx="2366715" cy="1802830"/>
              <a:chOff x="5594379" y="3695886"/>
              <a:chExt cx="2366715" cy="180283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0694" y="3695886"/>
                <a:ext cx="1842513" cy="1561196"/>
              </a:xfrm>
              <a:prstGeom prst="rect">
                <a:avLst/>
              </a:prstGeom>
            </p:spPr>
          </p:pic>
          <p:sp>
            <p:nvSpPr>
              <p:cNvPr id="10" name="TextBox 9"/>
              <p:cNvSpPr txBox="1"/>
              <p:nvPr/>
            </p:nvSpPr>
            <p:spPr>
              <a:xfrm>
                <a:off x="5594379" y="5129384"/>
                <a:ext cx="23667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9BA"/>
                    </a:solidFill>
                    <a:effectLst/>
                    <a:uLnTx/>
                    <a:uFillTx/>
                    <a:latin typeface="Segoe UI" panose="020B0502040204020203" pitchFamily="34" charset="0"/>
                    <a:ea typeface="Segoe UI" panose="020B0502040204020203" pitchFamily="34" charset="0"/>
                    <a:cs typeface="Segoe UI" panose="020B0502040204020203" pitchFamily="34" charset="0"/>
                  </a:rPr>
                  <a:t>Ocean Current</a:t>
                </a:r>
              </a:p>
            </p:txBody>
          </p:sp>
        </p:grpSp>
        <p:grpSp>
          <p:nvGrpSpPr>
            <p:cNvPr id="15" name="Group 14"/>
            <p:cNvGrpSpPr/>
            <p:nvPr/>
          </p:nvGrpSpPr>
          <p:grpSpPr>
            <a:xfrm>
              <a:off x="8701334" y="3769364"/>
              <a:ext cx="2051796" cy="1804122"/>
              <a:chOff x="7880394" y="3695886"/>
              <a:chExt cx="2051796" cy="1804122"/>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1829" y="3695886"/>
                <a:ext cx="1842513" cy="1561196"/>
              </a:xfrm>
              <a:prstGeom prst="rect">
                <a:avLst/>
              </a:prstGeom>
            </p:spPr>
          </p:pic>
          <p:sp>
            <p:nvSpPr>
              <p:cNvPr id="11" name="TextBox 10"/>
              <p:cNvSpPr txBox="1"/>
              <p:nvPr/>
            </p:nvSpPr>
            <p:spPr>
              <a:xfrm>
                <a:off x="7880394" y="5130676"/>
                <a:ext cx="20517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9BA"/>
                    </a:solidFill>
                    <a:effectLst/>
                    <a:uLnTx/>
                    <a:uFillTx/>
                    <a:latin typeface="Segoe UI" panose="020B0502040204020203" pitchFamily="34" charset="0"/>
                    <a:ea typeface="Segoe UI" panose="020B0502040204020203" pitchFamily="34" charset="0"/>
                    <a:cs typeface="Segoe UI" panose="020B0502040204020203" pitchFamily="34" charset="0"/>
                  </a:rPr>
                  <a:t>Transmission</a:t>
                </a:r>
              </a:p>
            </p:txBody>
          </p:sp>
        </p:grpSp>
      </p:grpSp>
      <p:sp>
        <p:nvSpPr>
          <p:cNvPr id="18" name="Slide Number Placeholder 4">
            <a:extLst>
              <a:ext uri="{FF2B5EF4-FFF2-40B4-BE49-F238E27FC236}">
                <a16:creationId xmlns:a16="http://schemas.microsoft.com/office/drawing/2014/main" id="{833223E0-9384-1E5A-6281-C1B88E79849D}"/>
              </a:ext>
            </a:extLst>
          </p:cNvPr>
          <p:cNvSpPr txBox="1">
            <a:spLocks/>
          </p:cNvSpPr>
          <p:nvPr/>
        </p:nvSpPr>
        <p:spPr>
          <a:xfrm>
            <a:off x="8678997" y="6443436"/>
            <a:ext cx="18362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593ACE-48DE-4F58-95D3-2C480C747FF1}"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E7971B9-697E-5179-1772-CA6982FB98DA}"/>
              </a:ext>
            </a:extLst>
          </p:cNvPr>
          <p:cNvSpPr txBox="1"/>
          <p:nvPr/>
        </p:nvSpPr>
        <p:spPr>
          <a:xfrm>
            <a:off x="611707" y="1363281"/>
            <a:ext cx="10968586" cy="1431610"/>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12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To facilitate the </a:t>
            </a:r>
            <a:r>
              <a:rPr kumimoji="0" lang="en-US" sz="2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development of renewable energy </a:t>
            </a:r>
            <a:r>
              <a:rPr kumimoji="0" lang="en-US" sz="24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resources in             Federal waters through </a:t>
            </a:r>
            <a:r>
              <a:rPr kumimoji="0" lang="en-US" sz="2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conscientious planning</a:t>
            </a:r>
            <a:r>
              <a:rPr kumimoji="0" lang="en-US" sz="24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a:t>
            </a:r>
            <a:r>
              <a:rPr kumimoji="0" lang="en-US" sz="2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stakeholder engagement</a:t>
            </a:r>
            <a:r>
              <a:rPr kumimoji="0" lang="en-US" sz="24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comprehensive </a:t>
            </a:r>
            <a:r>
              <a:rPr kumimoji="0" lang="en-US" sz="2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environmental analysis</a:t>
            </a:r>
            <a:r>
              <a:rPr kumimoji="0" lang="en-US" sz="24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and </a:t>
            </a:r>
            <a:r>
              <a:rPr kumimoji="0" lang="en-US" sz="2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sound technical review</a:t>
            </a:r>
            <a:r>
              <a:rPr kumimoji="0" lang="en-US" sz="24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56561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A64D8-5DFF-4A90-90B1-E600206C7FE9}"/>
              </a:ext>
            </a:extLst>
          </p:cNvPr>
          <p:cNvSpPr>
            <a:spLocks noGrp="1"/>
          </p:cNvSpPr>
          <p:nvPr>
            <p:ph type="body" sz="quarter" idx="10"/>
          </p:nvPr>
        </p:nvSpPr>
        <p:spPr>
          <a:xfrm>
            <a:off x="207186" y="58012"/>
            <a:ext cx="11794316" cy="523875"/>
          </a:xfrm>
        </p:spPr>
        <p:txBody>
          <a:bodyPr/>
          <a:lstStyle/>
          <a:p>
            <a:pPr algn="ctr"/>
            <a:r>
              <a:rPr lang="en-US" sz="3200" dirty="0">
                <a:latin typeface="Segoe UI" panose="020B0502040204020203" pitchFamily="34" charset="0"/>
                <a:cs typeface="Segoe UI" panose="020B0502040204020203" pitchFamily="34" charset="0"/>
              </a:rPr>
              <a:t>Renewable Energy Program by the Numbers</a:t>
            </a:r>
          </a:p>
        </p:txBody>
      </p:sp>
      <p:pic>
        <p:nvPicPr>
          <p:cNvPr id="3" name="Picture 2">
            <a:extLst>
              <a:ext uri="{FF2B5EF4-FFF2-40B4-BE49-F238E27FC236}">
                <a16:creationId xmlns:a16="http://schemas.microsoft.com/office/drawing/2014/main" id="{ABD131A9-67F5-9053-851A-E695A5590489}"/>
              </a:ext>
            </a:extLst>
          </p:cNvPr>
          <p:cNvPicPr>
            <a:picLocks noChangeAspect="1"/>
          </p:cNvPicPr>
          <p:nvPr/>
        </p:nvPicPr>
        <p:blipFill>
          <a:blip r:embed="rId3"/>
          <a:stretch>
            <a:fillRect/>
          </a:stretch>
        </p:blipFill>
        <p:spPr>
          <a:xfrm>
            <a:off x="0" y="581887"/>
            <a:ext cx="12192000" cy="6324258"/>
          </a:xfrm>
          <a:prstGeom prst="rect">
            <a:avLst/>
          </a:prstGeom>
        </p:spPr>
      </p:pic>
    </p:spTree>
    <p:extLst>
      <p:ext uri="{BB962C8B-B14F-4D97-AF65-F5344CB8AC3E}">
        <p14:creationId xmlns:p14="http://schemas.microsoft.com/office/powerpoint/2010/main" val="186293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4A1862CB-0C4A-4046-9EC5-33E6161AF1FF}"/>
              </a:ext>
            </a:extLst>
          </p:cNvPr>
          <p:cNvSpPr txBox="1">
            <a:spLocks/>
          </p:cNvSpPr>
          <p:nvPr/>
        </p:nvSpPr>
        <p:spPr>
          <a:xfrm>
            <a:off x="-227731" y="308355"/>
            <a:ext cx="11794316" cy="142861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rgbClr val="1D6295"/>
                </a:solidFill>
                <a:effectLst/>
                <a:uLnTx/>
                <a:uFillTx/>
                <a:latin typeface="Segoe UI" panose="020B0502040204020203" pitchFamily="34" charset="0"/>
                <a:ea typeface="+mn-ea"/>
                <a:cs typeface="Segoe UI" panose="020B0502040204020203" pitchFamily="34" charset="0"/>
              </a:rPr>
              <a:t>Renewable Energy Leasing Process:</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1D6295"/>
                </a:solidFill>
                <a:effectLst/>
                <a:uLnTx/>
                <a:uFillTx/>
                <a:latin typeface="Segoe UI" panose="020B0502040204020203" pitchFamily="34" charset="0"/>
                <a:ea typeface="+mn-ea"/>
                <a:cs typeface="Segoe UI" panose="020B0502040204020203" pitchFamily="34" charset="0"/>
              </a:rPr>
              <a:t>Timeline of Operations</a:t>
            </a:r>
          </a:p>
        </p:txBody>
      </p:sp>
      <p:sp>
        <p:nvSpPr>
          <p:cNvPr id="4" name="Slide Number Placeholder 4">
            <a:extLst>
              <a:ext uri="{FF2B5EF4-FFF2-40B4-BE49-F238E27FC236}">
                <a16:creationId xmlns:a16="http://schemas.microsoft.com/office/drawing/2014/main" id="{96AFC004-408A-4AD1-BA23-D9A6D70EF95C}"/>
              </a:ext>
            </a:extLst>
          </p:cNvPr>
          <p:cNvSpPr txBox="1">
            <a:spLocks/>
          </p:cNvSpPr>
          <p:nvPr/>
        </p:nvSpPr>
        <p:spPr>
          <a:xfrm>
            <a:off x="8678997" y="6400800"/>
            <a:ext cx="18362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C3CD817-2DD7-52F3-9B49-EFA85D4992B0}"/>
              </a:ext>
            </a:extLst>
          </p:cNvPr>
          <p:cNvPicPr>
            <a:picLocks noChangeAspect="1"/>
          </p:cNvPicPr>
          <p:nvPr/>
        </p:nvPicPr>
        <p:blipFill rotWithShape="1">
          <a:blip r:embed="rId3">
            <a:extLst>
              <a:ext uri="{28A0092B-C50C-407E-A947-70E740481C1C}">
                <a14:useLocalDpi xmlns:a14="http://schemas.microsoft.com/office/drawing/2010/main" val="0"/>
              </a:ext>
            </a:extLst>
          </a:blip>
          <a:srcRect t="13972"/>
          <a:stretch/>
        </p:blipFill>
        <p:spPr>
          <a:xfrm>
            <a:off x="473218" y="1923687"/>
            <a:ext cx="11245563" cy="3660243"/>
          </a:xfrm>
          <a:prstGeom prst="rect">
            <a:avLst/>
          </a:prstGeom>
        </p:spPr>
      </p:pic>
      <p:sp>
        <p:nvSpPr>
          <p:cNvPr id="8" name="TextBox 7">
            <a:extLst>
              <a:ext uri="{FF2B5EF4-FFF2-40B4-BE49-F238E27FC236}">
                <a16:creationId xmlns:a16="http://schemas.microsoft.com/office/drawing/2014/main" id="{BE96CB94-CE22-E40C-EFA3-352E5C9DD186}"/>
              </a:ext>
            </a:extLst>
          </p:cNvPr>
          <p:cNvSpPr txBox="1"/>
          <p:nvPr/>
        </p:nvSpPr>
        <p:spPr>
          <a:xfrm>
            <a:off x="7620001" y="5844705"/>
            <a:ext cx="41607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timeline does not reflect the Modernization Rule Publication   </a:t>
            </a:r>
          </a:p>
        </p:txBody>
      </p:sp>
      <p:sp>
        <p:nvSpPr>
          <p:cNvPr id="10" name="Slide Number Placeholder 4">
            <a:extLst>
              <a:ext uri="{FF2B5EF4-FFF2-40B4-BE49-F238E27FC236}">
                <a16:creationId xmlns:a16="http://schemas.microsoft.com/office/drawing/2014/main" id="{A84343B3-AC61-ECB9-16A5-B7DCA59A6EA8}"/>
              </a:ext>
            </a:extLst>
          </p:cNvPr>
          <p:cNvSpPr txBox="1">
            <a:spLocks/>
          </p:cNvSpPr>
          <p:nvPr/>
        </p:nvSpPr>
        <p:spPr>
          <a:xfrm>
            <a:off x="8678997" y="6432550"/>
            <a:ext cx="18362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593ACE-48DE-4F58-95D3-2C480C747FF1}"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70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EA1DD-4501-4BEB-8D90-A1149819D66D}"/>
              </a:ext>
            </a:extLst>
          </p:cNvPr>
          <p:cNvSpPr>
            <a:spLocks noGrp="1"/>
          </p:cNvSpPr>
          <p:nvPr>
            <p:ph type="body" sz="quarter" idx="4294967295"/>
          </p:nvPr>
        </p:nvSpPr>
        <p:spPr>
          <a:xfrm>
            <a:off x="244475" y="99453"/>
            <a:ext cx="11795125" cy="747713"/>
          </a:xfrm>
        </p:spPr>
        <p:txBody>
          <a:bodyPr lIns="91440" tIns="45720" rIns="91440" bIns="45720" anchor="ctr">
            <a:normAutofit/>
          </a:bodyPr>
          <a:lstStyle/>
          <a:p>
            <a:pPr marL="0" indent="0">
              <a:buNone/>
            </a:pPr>
            <a:r>
              <a:rPr lang="en-US" sz="3200" b="1" dirty="0">
                <a:solidFill>
                  <a:srgbClr val="0C6992"/>
                </a:solidFill>
                <a:latin typeface="Segoe UI" panose="020B0502040204020203" pitchFamily="34" charset="0"/>
                <a:cs typeface="Segoe UI" panose="020B0502040204020203" pitchFamily="34" charset="0"/>
              </a:rPr>
              <a:t>Renewable Energy Modernization Rule Publication </a:t>
            </a:r>
          </a:p>
        </p:txBody>
      </p:sp>
      <p:sp>
        <p:nvSpPr>
          <p:cNvPr id="4" name="Slide Number Placeholder 4">
            <a:extLst>
              <a:ext uri="{FF2B5EF4-FFF2-40B4-BE49-F238E27FC236}">
                <a16:creationId xmlns:a16="http://schemas.microsoft.com/office/drawing/2014/main" id="{CEB9947C-9402-EA7F-0F7F-1743E1B09935}"/>
              </a:ext>
            </a:extLst>
          </p:cNvPr>
          <p:cNvSpPr txBox="1">
            <a:spLocks/>
          </p:cNvSpPr>
          <p:nvPr/>
        </p:nvSpPr>
        <p:spPr>
          <a:xfrm>
            <a:off x="8943456" y="6439504"/>
            <a:ext cx="18362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7257BE-248A-48BC-9F5F-19A6E1408DB6}"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Graphical user interface&#10;&#10;Description automatically generated">
            <a:extLst>
              <a:ext uri="{FF2B5EF4-FFF2-40B4-BE49-F238E27FC236}">
                <a16:creationId xmlns:a16="http://schemas.microsoft.com/office/drawing/2014/main" id="{546B3F1E-B95F-EA84-C76B-4CBBE2E669AD}"/>
              </a:ext>
            </a:extLst>
          </p:cNvPr>
          <p:cNvPicPr>
            <a:picLocks noChangeAspect="1"/>
          </p:cNvPicPr>
          <p:nvPr/>
        </p:nvPicPr>
        <p:blipFill>
          <a:blip r:embed="rId3"/>
          <a:stretch>
            <a:fillRect/>
          </a:stretch>
        </p:blipFill>
        <p:spPr>
          <a:xfrm>
            <a:off x="6501100" y="1250648"/>
            <a:ext cx="5102727" cy="4227266"/>
          </a:xfrm>
          <a:prstGeom prst="rect">
            <a:avLst/>
          </a:prstGeom>
        </p:spPr>
      </p:pic>
      <p:grpSp>
        <p:nvGrpSpPr>
          <p:cNvPr id="14" name="Group 13">
            <a:extLst>
              <a:ext uri="{FF2B5EF4-FFF2-40B4-BE49-F238E27FC236}">
                <a16:creationId xmlns:a16="http://schemas.microsoft.com/office/drawing/2014/main" id="{3FF19C3F-ACFA-D963-78E4-5B674A4553E8}"/>
              </a:ext>
            </a:extLst>
          </p:cNvPr>
          <p:cNvGrpSpPr/>
          <p:nvPr/>
        </p:nvGrpSpPr>
        <p:grpSpPr>
          <a:xfrm>
            <a:off x="6923894" y="5516518"/>
            <a:ext cx="4308732" cy="365494"/>
            <a:chOff x="6578343" y="5448216"/>
            <a:chExt cx="4308732" cy="365494"/>
          </a:xfrm>
        </p:grpSpPr>
        <p:grpSp>
          <p:nvGrpSpPr>
            <p:cNvPr id="8" name="Group 7">
              <a:extLst>
                <a:ext uri="{FF2B5EF4-FFF2-40B4-BE49-F238E27FC236}">
                  <a16:creationId xmlns:a16="http://schemas.microsoft.com/office/drawing/2014/main" id="{75C7B7C1-DDA7-C59E-1F22-5E233C2C5B92}"/>
                </a:ext>
              </a:extLst>
            </p:cNvPr>
            <p:cNvGrpSpPr/>
            <p:nvPr/>
          </p:nvGrpSpPr>
          <p:grpSpPr>
            <a:xfrm>
              <a:off x="6578343" y="5448216"/>
              <a:ext cx="340406" cy="365494"/>
              <a:chOff x="6854556" y="4092131"/>
              <a:chExt cx="340406" cy="365494"/>
            </a:xfrm>
          </p:grpSpPr>
          <p:pic>
            <p:nvPicPr>
              <p:cNvPr id="5" name="Graphic 4" descr="World outline">
                <a:extLst>
                  <a:ext uri="{FF2B5EF4-FFF2-40B4-BE49-F238E27FC236}">
                    <a16:creationId xmlns:a16="http://schemas.microsoft.com/office/drawing/2014/main" id="{9F1903BE-AF50-517D-F441-321B215178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54556" y="4092131"/>
                <a:ext cx="333057" cy="365494"/>
              </a:xfrm>
              <a:prstGeom prst="rect">
                <a:avLst/>
              </a:prstGeom>
            </p:spPr>
          </p:pic>
          <p:pic>
            <p:nvPicPr>
              <p:cNvPr id="7" name="Picture 6">
                <a:extLst>
                  <a:ext uri="{FF2B5EF4-FFF2-40B4-BE49-F238E27FC236}">
                    <a16:creationId xmlns:a16="http://schemas.microsoft.com/office/drawing/2014/main" id="{8CCD3F2E-5779-623A-886B-CB7146AA5939}"/>
                  </a:ext>
                </a:extLst>
              </p:cNvPr>
              <p:cNvPicPr>
                <a:picLocks noChangeAspect="1"/>
              </p:cNvPicPr>
              <p:nvPr/>
            </p:nvPicPr>
            <p:blipFill>
              <a:blip r:embed="rId6"/>
              <a:stretch>
                <a:fillRect/>
              </a:stretch>
            </p:blipFill>
            <p:spPr>
              <a:xfrm>
                <a:off x="7029781" y="4288443"/>
                <a:ext cx="165181" cy="169182"/>
              </a:xfrm>
              <a:prstGeom prst="rect">
                <a:avLst/>
              </a:prstGeom>
            </p:spPr>
          </p:pic>
        </p:grpSp>
        <p:sp>
          <p:nvSpPr>
            <p:cNvPr id="12" name="TextBox 11">
              <a:extLst>
                <a:ext uri="{FF2B5EF4-FFF2-40B4-BE49-F238E27FC236}">
                  <a16:creationId xmlns:a16="http://schemas.microsoft.com/office/drawing/2014/main" id="{79977536-252E-9282-6DA5-5162CF50F5F1}"/>
                </a:ext>
              </a:extLst>
            </p:cNvPr>
            <p:cNvSpPr txBox="1"/>
            <p:nvPr/>
          </p:nvSpPr>
          <p:spPr>
            <a:xfrm>
              <a:off x="6859976" y="5483063"/>
              <a:ext cx="402709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7"/>
                </a:rPr>
                <a:t>federalregister.gov renewable-energy-modernization-rule</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p:txBody>
        </p:sp>
      </p:grpSp>
      <p:sp>
        <p:nvSpPr>
          <p:cNvPr id="13" name="TextBox 12">
            <a:extLst>
              <a:ext uri="{FF2B5EF4-FFF2-40B4-BE49-F238E27FC236}">
                <a16:creationId xmlns:a16="http://schemas.microsoft.com/office/drawing/2014/main" id="{D2B413C1-40BE-BA78-0D33-936BF161FFFA}"/>
              </a:ext>
            </a:extLst>
          </p:cNvPr>
          <p:cNvSpPr txBox="1"/>
          <p:nvPr/>
        </p:nvSpPr>
        <p:spPr>
          <a:xfrm>
            <a:off x="425271" y="1080698"/>
            <a:ext cx="5612671"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r>
              <a:rPr kumimoji="0" lang="en-US" sz="17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t>Incorporate lessons learned </a:t>
            </a:r>
            <a:r>
              <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since BOEM first published the offshore renewable energy regulations over 15 years ago.</a:t>
            </a: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endPar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Further the Biden-Harris climate agenda and </a:t>
            </a:r>
            <a:r>
              <a:rPr kumimoji="0" lang="en-US" sz="17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t>success in achieving 30GW by 2030.</a:t>
            </a: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endPar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Enhance regulatory </a:t>
            </a:r>
            <a:r>
              <a:rPr kumimoji="0" lang="en-US" sz="17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t>certainty and efficiency.</a:t>
            </a: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endPar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Expected to result in </a:t>
            </a:r>
            <a:r>
              <a:rPr kumimoji="0" lang="en-US" sz="17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t>cost savings of roughly           $1.9 billion</a:t>
            </a:r>
            <a:r>
              <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to the offshore wind industry.</a:t>
            </a: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endPar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Reduce the need for departures from the regulations, thereby </a:t>
            </a:r>
            <a:r>
              <a:rPr kumimoji="0" lang="en-US" sz="17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t>reducing the associated administrative burden</a:t>
            </a:r>
            <a:r>
              <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on BOEM and the regulated community.</a:t>
            </a: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endPar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0C6992"/>
              </a:buClr>
              <a:buSzTx/>
              <a:buFont typeface="Wingdings" panose="05000000000000000000" pitchFamily="2" charset="2"/>
              <a:buChar char="§"/>
              <a:tabLst/>
              <a:defRPr/>
            </a:pPr>
            <a:r>
              <a:rPr kumimoji="0" lang="en-US" sz="17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t>Published in the Federal Register on May 15, 2024, </a:t>
            </a:r>
            <a:r>
              <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expected final </a:t>
            </a:r>
            <a:r>
              <a:rPr kumimoji="0" lang="en-US" sz="1700" b="1" i="0" u="none" strike="noStrike" kern="1200" cap="none" spc="0" normalizeH="0" baseline="0" noProof="0" dirty="0">
                <a:ln>
                  <a:noFill/>
                </a:ln>
                <a:solidFill>
                  <a:srgbClr val="0C6992"/>
                </a:solidFill>
                <a:effectLst/>
                <a:uLnTx/>
                <a:uFillTx/>
                <a:latin typeface="Segoe UI" panose="020B0502040204020203" pitchFamily="34" charset="0"/>
                <a:ea typeface="+mn-ea"/>
                <a:cs typeface="Segoe UI" panose="020B0502040204020203" pitchFamily="34" charset="0"/>
              </a:rPr>
              <a:t>effective date of July 15, 2024.</a:t>
            </a:r>
          </a:p>
        </p:txBody>
      </p:sp>
    </p:spTree>
    <p:extLst>
      <p:ext uri="{BB962C8B-B14F-4D97-AF65-F5344CB8AC3E}">
        <p14:creationId xmlns:p14="http://schemas.microsoft.com/office/powerpoint/2010/main" val="208829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643"/>
        </a:solidFill>
        <a:effectLst/>
      </p:bgPr>
    </p:bg>
    <p:spTree>
      <p:nvGrpSpPr>
        <p:cNvPr id="1" name=""/>
        <p:cNvGrpSpPr/>
        <p:nvPr/>
      </p:nvGrpSpPr>
      <p:grpSpPr>
        <a:xfrm>
          <a:off x="0" y="0"/>
          <a:ext cx="0" cy="0"/>
          <a:chOff x="0" y="0"/>
          <a:chExt cx="0" cy="0"/>
        </a:xfrm>
      </p:grpSpPr>
      <p:sp>
        <p:nvSpPr>
          <p:cNvPr id="66" name="Rectangle 65" hidden="1">
            <a:extLst>
              <a:ext uri="{FF2B5EF4-FFF2-40B4-BE49-F238E27FC236}">
                <a16:creationId xmlns:a16="http://schemas.microsoft.com/office/drawing/2014/main" id="{1553EBC2-A090-84DE-B30D-0B9F54A55832}"/>
              </a:ext>
            </a:extLst>
          </p:cNvPr>
          <p:cNvSpPr/>
          <p:nvPr/>
        </p:nvSpPr>
        <p:spPr>
          <a:xfrm>
            <a:off x="-8472" y="3304318"/>
            <a:ext cx="12202091" cy="3564816"/>
          </a:xfrm>
          <a:prstGeom prst="rect">
            <a:avLst/>
          </a:prstGeom>
          <a:solidFill>
            <a:srgbClr val="023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0" name="Text Placeholder 4">
            <a:extLst>
              <a:ext uri="{FF2B5EF4-FFF2-40B4-BE49-F238E27FC236}">
                <a16:creationId xmlns:a16="http://schemas.microsoft.com/office/drawing/2014/main" id="{E1C35AD2-C0D4-DF08-4CB0-5F94571223CD}"/>
              </a:ext>
            </a:extLst>
          </p:cNvPr>
          <p:cNvSpPr txBox="1">
            <a:spLocks/>
          </p:cNvSpPr>
          <p:nvPr/>
        </p:nvSpPr>
        <p:spPr>
          <a:xfrm>
            <a:off x="354144" y="168328"/>
            <a:ext cx="9665479" cy="74686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Offshore Wind </a:t>
            </a:r>
            <a:r>
              <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Outlook</a:t>
            </a:r>
          </a:p>
        </p:txBody>
      </p:sp>
      <p:sp>
        <p:nvSpPr>
          <p:cNvPr id="84" name="Slide Number Placeholder 2">
            <a:extLst>
              <a:ext uri="{FF2B5EF4-FFF2-40B4-BE49-F238E27FC236}">
                <a16:creationId xmlns:a16="http://schemas.microsoft.com/office/drawing/2014/main" id="{D5194044-17D0-3465-FD6D-2A31409596D9}"/>
              </a:ext>
            </a:extLst>
          </p:cNvPr>
          <p:cNvSpPr txBox="1">
            <a:spLocks/>
          </p:cNvSpPr>
          <p:nvPr/>
        </p:nvSpPr>
        <p:spPr>
          <a:xfrm>
            <a:off x="8678997" y="6400800"/>
            <a:ext cx="183624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7257BE-248A-48BC-9F5F-19A6E1408DB6}"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2BB0C44-4C50-A592-0031-367CB4BA9210}"/>
              </a:ext>
            </a:extLst>
          </p:cNvPr>
          <p:cNvPicPr>
            <a:picLocks noChangeAspect="1"/>
          </p:cNvPicPr>
          <p:nvPr/>
        </p:nvPicPr>
        <p:blipFill>
          <a:blip r:embed="rId3"/>
          <a:stretch>
            <a:fillRect/>
          </a:stretch>
        </p:blipFill>
        <p:spPr>
          <a:xfrm>
            <a:off x="0" y="256975"/>
            <a:ext cx="12192000" cy="5831221"/>
          </a:xfrm>
          <a:prstGeom prst="rect">
            <a:avLst/>
          </a:prstGeom>
        </p:spPr>
      </p:pic>
    </p:spTree>
    <p:extLst>
      <p:ext uri="{BB962C8B-B14F-4D97-AF65-F5344CB8AC3E}">
        <p14:creationId xmlns:p14="http://schemas.microsoft.com/office/powerpoint/2010/main" val="615707523"/>
      </p:ext>
    </p:extLst>
  </p:cSld>
  <p:clrMapOvr>
    <a:masterClrMapping/>
  </p:clrMapOvr>
</p:sld>
</file>

<file path=ppt/theme/theme1.xml><?xml version="1.0" encoding="utf-8"?>
<a:theme xmlns:a="http://schemas.openxmlformats.org/drawingml/2006/main" name="Presentation General Background">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resentation Full-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Custom Design">
  <a:themeElements>
    <a:clrScheme name="DIIS">
      <a:dk1>
        <a:srgbClr val="000000"/>
      </a:dk1>
      <a:lt1>
        <a:srgbClr val="FFFFFF"/>
      </a:lt1>
      <a:dk2>
        <a:srgbClr val="005677"/>
      </a:dk2>
      <a:lt2>
        <a:srgbClr val="58595B"/>
      </a:lt2>
      <a:accent1>
        <a:srgbClr val="939598"/>
      </a:accent1>
      <a:accent2>
        <a:srgbClr val="00283E"/>
      </a:accent2>
      <a:accent3>
        <a:srgbClr val="1B9590"/>
      </a:accent3>
      <a:accent4>
        <a:srgbClr val="61C6C6"/>
      </a:accent4>
      <a:accent5>
        <a:srgbClr val="9CD9E0"/>
      </a:accent5>
      <a:accent6>
        <a:srgbClr val="C973AF"/>
      </a:accent6>
      <a:hlink>
        <a:srgbClr val="0000FF"/>
      </a:hlink>
      <a:folHlink>
        <a:srgbClr val="551A8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IS 2019 standard" id="{79829943-A242-45DD-8892-511F485D2504}" vid="{B525D4D2-D696-4665-8DFD-5DEB9E52D12D}"/>
    </a:ext>
  </a:extLst>
</a:theme>
</file>

<file path=ppt/theme/theme1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Presentation Titl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Presentation Full-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Presentation General Background">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Presentation End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no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esentation New Topic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resentation End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Presentation Full-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Presentation General Background">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E2FE5D403B34BB0BEFFEDBC6FCC23" ma:contentTypeVersion="15" ma:contentTypeDescription="Create a new document." ma:contentTypeScope="" ma:versionID="42011a0a72e2aa6aef8035a6216dabab">
  <xsd:schema xmlns:xsd="http://www.w3.org/2001/XMLSchema" xmlns:xs="http://www.w3.org/2001/XMLSchema" xmlns:p="http://schemas.microsoft.com/office/2006/metadata/properties" xmlns:ns3="5079f8ed-7f34-4110-b6ca-d837e7027674" xmlns:ns4="86c17b56-61e4-45fe-bc47-edc5cd9523b7" targetNamespace="http://schemas.microsoft.com/office/2006/metadata/properties" ma:root="true" ma:fieldsID="5f34b5ca61ca8dccd27715eaac4679c5" ns3:_="" ns4:_="">
    <xsd:import namespace="5079f8ed-7f34-4110-b6ca-d837e7027674"/>
    <xsd:import namespace="86c17b56-61e4-45fe-bc47-edc5cd9523b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9f8ed-7f34-4110-b6ca-d837e7027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7b56-61e4-45fe-bc47-edc5cd9523b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079f8ed-7f34-4110-b6ca-d837e7027674" xsi:nil="true"/>
  </documentManagement>
</p:properties>
</file>

<file path=customXml/itemProps1.xml><?xml version="1.0" encoding="utf-8"?>
<ds:datastoreItem xmlns:ds="http://schemas.openxmlformats.org/officeDocument/2006/customXml" ds:itemID="{E01E5690-4A0C-4F48-9C33-E98E72170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9f8ed-7f34-4110-b6ca-d837e7027674"/>
    <ds:schemaRef ds:uri="86c17b56-61e4-45fe-bc47-edc5cd9523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365A6-8609-4863-B5AC-C45455AA3C69}">
  <ds:schemaRefs>
    <ds:schemaRef ds:uri="http://schemas.microsoft.com/sharepoint/v3/contenttype/forms"/>
  </ds:schemaRefs>
</ds:datastoreItem>
</file>

<file path=customXml/itemProps3.xml><?xml version="1.0" encoding="utf-8"?>
<ds:datastoreItem xmlns:ds="http://schemas.openxmlformats.org/officeDocument/2006/customXml" ds:itemID="{564E22BF-CE16-4D47-A878-DA91077B13F4}">
  <ds:schemaRefs>
    <ds:schemaRef ds:uri="http://purl.org/dc/elements/1.1/"/>
    <ds:schemaRef ds:uri="http://schemas.microsoft.com/office/infopath/2007/PartnerControls"/>
    <ds:schemaRef ds:uri="http://purl.org/dc/terms/"/>
    <ds:schemaRef ds:uri="86c17b56-61e4-45fe-bc47-edc5cd9523b7"/>
    <ds:schemaRef ds:uri="http://purl.org/dc/dcmitype/"/>
    <ds:schemaRef ds:uri="http://schemas.microsoft.com/office/2006/documentManagement/types"/>
    <ds:schemaRef ds:uri="http://schemas.openxmlformats.org/package/2006/metadata/core-properties"/>
    <ds:schemaRef ds:uri="5079f8ed-7f34-4110-b6ca-d837e702767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3906</TotalTime>
  <Words>561</Words>
  <Application>Microsoft Office PowerPoint</Application>
  <PresentationFormat>Widescreen</PresentationFormat>
  <Paragraphs>61</Paragraphs>
  <Slides>10</Slides>
  <Notes>7</Notes>
  <HiddenSlides>0</HiddenSlides>
  <MMClips>0</MMClips>
  <ScaleCrop>false</ScaleCrop>
  <HeadingPairs>
    <vt:vector size="6" baseType="variant">
      <vt:variant>
        <vt:lpstr>Fonts Used</vt:lpstr>
      </vt:variant>
      <vt:variant>
        <vt:i4>6</vt:i4>
      </vt:variant>
      <vt:variant>
        <vt:lpstr>Theme</vt:lpstr>
      </vt:variant>
      <vt:variant>
        <vt:i4>19</vt:i4>
      </vt:variant>
      <vt:variant>
        <vt:lpstr>Slide Titles</vt:lpstr>
      </vt:variant>
      <vt:variant>
        <vt:i4>10</vt:i4>
      </vt:variant>
    </vt:vector>
  </HeadingPairs>
  <TitlesOfParts>
    <vt:vector size="35" baseType="lpstr">
      <vt:lpstr>Arial</vt:lpstr>
      <vt:lpstr>Calibri</vt:lpstr>
      <vt:lpstr>Calibri Light</vt:lpstr>
      <vt:lpstr>Courier New</vt:lpstr>
      <vt:lpstr>Segoe UI</vt:lpstr>
      <vt:lpstr>Wingdings</vt:lpstr>
      <vt:lpstr>Presentation General Background</vt:lpstr>
      <vt:lpstr>Custom Design</vt:lpstr>
      <vt:lpstr>4_Custom Design Blue</vt:lpstr>
      <vt:lpstr>5_Custom Design no footer</vt:lpstr>
      <vt:lpstr>Presentation New Topic Background</vt:lpstr>
      <vt:lpstr>Presentation End Background</vt:lpstr>
      <vt:lpstr>1_Presentation Full-Image Background</vt:lpstr>
      <vt:lpstr>1_Presentation General Background</vt:lpstr>
      <vt:lpstr>6_Custom Design</vt:lpstr>
      <vt:lpstr>Presentation Full-Image Background</vt:lpstr>
      <vt:lpstr>2_Custom Design</vt:lpstr>
      <vt:lpstr>1_Custom Design</vt:lpstr>
      <vt:lpstr>Presentation Title Background</vt:lpstr>
      <vt:lpstr>3_Presentation Full-Image Background</vt:lpstr>
      <vt:lpstr>10_Custom Design</vt:lpstr>
      <vt:lpstr>2_Presentation General Background</vt:lpstr>
      <vt:lpstr>3_Custom Design</vt:lpstr>
      <vt:lpstr>3_Presentation End Background</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Tagliaferri</dc:creator>
  <cp:lastModifiedBy>Yarde, Richard R</cp:lastModifiedBy>
  <cp:revision>277</cp:revision>
  <dcterms:created xsi:type="dcterms:W3CDTF">2018-09-06T14:21:40Z</dcterms:created>
  <dcterms:modified xsi:type="dcterms:W3CDTF">2024-07-25T19:57:10Z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0x010100203E2FE5D403B34BB0BEFFEDBC6FCC23</vt:lpwstr>
  </property>
  <property fmtid="{D5CDD505-2E9C-101B-9397-08002B2CF9AE}" pid="3" name="MediaServiceImageTags">
    <vt:lpwstr/>
  </property>
</Properties>
</file>