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3"/>
  </p:notesMasterIdLst>
  <p:sldIdLst>
    <p:sldId id="256" r:id="rId3"/>
    <p:sldId id="296" r:id="rId4"/>
    <p:sldId id="290" r:id="rId5"/>
    <p:sldId id="312" r:id="rId6"/>
    <p:sldId id="294" r:id="rId7"/>
    <p:sldId id="328" r:id="rId8"/>
    <p:sldId id="298" r:id="rId9"/>
    <p:sldId id="291" r:id="rId10"/>
    <p:sldId id="331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EC9126-5ED7-7F5E-74A2-F13114C2BC89}" name="Oliver, Nikki A" initials="ON" userId="S::nikki_oliver@ost.doi.gov::2c1b544c-f0c3-48af-8084-aab23d41d05a" providerId="AD"/>
  <p188:author id="{DFCE6DE6-7EDB-D695-B9E3-E42F872BEAB7}" name="Johnson, Treci C" initials="TJ" userId="S::treci_johnson@ost.doi.gov::ee805114-41cb-4e56-acee-8ef425b49f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DE3"/>
    <a:srgbClr val="FFF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7" autoAdjust="0"/>
    <p:restoredTop sz="94660"/>
  </p:normalViewPr>
  <p:slideViewPr>
    <p:cSldViewPr snapToGrid="0">
      <p:cViewPr>
        <p:scale>
          <a:sx n="60" d="100"/>
          <a:sy n="60" d="100"/>
        </p:scale>
        <p:origin x="23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Treci C" userId="S::treci_johnson@ost.doi.gov::ee805114-41cb-4e56-acee-8ef425b49f5c" providerId="AD" clId="Web-{542D054C-76D9-2C18-1A48-1FE751EFB2C2}"/>
    <pc:docChg chg="modSld">
      <pc:chgData name="Johnson, Treci C" userId="S::treci_johnson@ost.doi.gov::ee805114-41cb-4e56-acee-8ef425b49f5c" providerId="AD" clId="Web-{542D054C-76D9-2C18-1A48-1FE751EFB2C2}" dt="2025-07-30T20:42:32.520" v="7" actId="20577"/>
      <pc:docMkLst>
        <pc:docMk/>
      </pc:docMkLst>
      <pc:sldChg chg="modSp">
        <pc:chgData name="Johnson, Treci C" userId="S::treci_johnson@ost.doi.gov::ee805114-41cb-4e56-acee-8ef425b49f5c" providerId="AD" clId="Web-{542D054C-76D9-2C18-1A48-1FE751EFB2C2}" dt="2025-07-30T20:42:32.520" v="7" actId="20577"/>
        <pc:sldMkLst>
          <pc:docMk/>
          <pc:sldMk cId="2248481720" sldId="331"/>
        </pc:sldMkLst>
        <pc:spChg chg="mod">
          <ac:chgData name="Johnson, Treci C" userId="S::treci_johnson@ost.doi.gov::ee805114-41cb-4e56-acee-8ef425b49f5c" providerId="AD" clId="Web-{542D054C-76D9-2C18-1A48-1FE751EFB2C2}" dt="2025-07-30T20:42:32.520" v="7" actId="20577"/>
          <ac:spMkLst>
            <pc:docMk/>
            <pc:sldMk cId="2248481720" sldId="331"/>
            <ac:spMk id="3" creationId="{126912CA-4D12-1EB7-6300-CA47FDE9FD30}"/>
          </ac:spMkLst>
        </pc:spChg>
      </pc:sldChg>
    </pc:docChg>
  </pc:docChgLst>
  <pc:docChgLst>
    <pc:chgData name="Johnson, Treci C" userId="S::treci_johnson@ost.doi.gov::ee805114-41cb-4e56-acee-8ef425b49f5c" providerId="AD" clId="Web-{1C28F76F-67F9-2603-C3E7-D1FEE586628E}"/>
    <pc:docChg chg="addSld delSld modSld sldOrd addMainMaster modMainMaster">
      <pc:chgData name="Johnson, Treci C" userId="S::treci_johnson@ost.doi.gov::ee805114-41cb-4e56-acee-8ef425b49f5c" providerId="AD" clId="Web-{1C28F76F-67F9-2603-C3E7-D1FEE586628E}" dt="2025-07-28T20:51:17.776" v="286" actId="20577"/>
      <pc:docMkLst>
        <pc:docMk/>
      </pc:docMkLst>
      <pc:sldChg chg="addSp modSp del mod modClrScheme chgLayout">
        <pc:chgData name="Johnson, Treci C" userId="S::treci_johnson@ost.doi.gov::ee805114-41cb-4e56-acee-8ef425b49f5c" providerId="AD" clId="Web-{1C28F76F-67F9-2603-C3E7-D1FEE586628E}" dt="2025-07-28T20:14:14.329" v="28"/>
        <pc:sldMkLst>
          <pc:docMk/>
          <pc:sldMk cId="109857222" sldId="256"/>
        </pc:sldMkLst>
      </pc:sldChg>
      <pc:sldChg chg="modSp add del">
        <pc:chgData name="Johnson, Treci C" userId="S::treci_johnson@ost.doi.gov::ee805114-41cb-4e56-acee-8ef425b49f5c" providerId="AD" clId="Web-{1C28F76F-67F9-2603-C3E7-D1FEE586628E}" dt="2025-07-28T20:29:00.317" v="161" actId="20577"/>
        <pc:sldMkLst>
          <pc:docMk/>
          <pc:sldMk cId="1195120784" sldId="256"/>
        </pc:sldMkLst>
        <pc:spChg chg="mod">
          <ac:chgData name="Johnson, Treci C" userId="S::treci_johnson@ost.doi.gov::ee805114-41cb-4e56-acee-8ef425b49f5c" providerId="AD" clId="Web-{1C28F76F-67F9-2603-C3E7-D1FEE586628E}" dt="2025-07-28T20:28:49.832" v="160" actId="20577"/>
          <ac:spMkLst>
            <pc:docMk/>
            <pc:sldMk cId="1195120784" sldId="256"/>
            <ac:spMk id="3" creationId="{58D2DF09-2836-48CA-B1A1-5202EB2B8291}"/>
          </ac:spMkLst>
        </pc:spChg>
        <pc:spChg chg="mod">
          <ac:chgData name="Johnson, Treci C" userId="S::treci_johnson@ost.doi.gov::ee805114-41cb-4e56-acee-8ef425b49f5c" providerId="AD" clId="Web-{1C28F76F-67F9-2603-C3E7-D1FEE586628E}" dt="2025-07-28T20:29:00.317" v="161" actId="20577"/>
          <ac:spMkLst>
            <pc:docMk/>
            <pc:sldMk cId="1195120784" sldId="256"/>
            <ac:spMk id="4" creationId="{584ED092-2CA2-4BCD-9E7E-A3589F3EAA42}"/>
          </ac:spMkLst>
        </pc:spChg>
      </pc:sldChg>
      <pc:sldChg chg="add del">
        <pc:chgData name="Johnson, Treci C" userId="S::treci_johnson@ost.doi.gov::ee805114-41cb-4e56-acee-8ef425b49f5c" providerId="AD" clId="Web-{1C28F76F-67F9-2603-C3E7-D1FEE586628E}" dt="2025-07-28T20:28:20.254" v="149"/>
        <pc:sldMkLst>
          <pc:docMk/>
          <pc:sldMk cId="1195120784" sldId="257"/>
        </pc:sldMkLst>
      </pc:sldChg>
      <pc:sldChg chg="add del">
        <pc:chgData name="Johnson, Treci C" userId="S::treci_johnson@ost.doi.gov::ee805114-41cb-4e56-acee-8ef425b49f5c" providerId="AD" clId="Web-{1C28F76F-67F9-2603-C3E7-D1FEE586628E}" dt="2025-07-28T20:20:04.533" v="83"/>
        <pc:sldMkLst>
          <pc:docMk/>
          <pc:sldMk cId="3300115697" sldId="258"/>
        </pc:sldMkLst>
      </pc:sldChg>
      <pc:sldChg chg="modSp add ord">
        <pc:chgData name="Johnson, Treci C" userId="S::treci_johnson@ost.doi.gov::ee805114-41cb-4e56-acee-8ef425b49f5c" providerId="AD" clId="Web-{1C28F76F-67F9-2603-C3E7-D1FEE586628E}" dt="2025-07-28T20:51:17.776" v="286" actId="20577"/>
        <pc:sldMkLst>
          <pc:docMk/>
          <pc:sldMk cId="673644375" sldId="259"/>
        </pc:sldMkLst>
      </pc:sldChg>
      <pc:sldChg chg="add del ord">
        <pc:chgData name="Johnson, Treci C" userId="S::treci_johnson@ost.doi.gov::ee805114-41cb-4e56-acee-8ef425b49f5c" providerId="AD" clId="Web-{1C28F76F-67F9-2603-C3E7-D1FEE586628E}" dt="2025-07-28T20:30:22.536" v="167"/>
        <pc:sldMkLst>
          <pc:docMk/>
          <pc:sldMk cId="2947324778" sldId="265"/>
        </pc:sldMkLst>
      </pc:sldChg>
      <pc:sldChg chg="addSp delSp modSp add del mod modClrScheme chgLayout">
        <pc:chgData name="Johnson, Treci C" userId="S::treci_johnson@ost.doi.gov::ee805114-41cb-4e56-acee-8ef425b49f5c" providerId="AD" clId="Web-{1C28F76F-67F9-2603-C3E7-D1FEE586628E}" dt="2025-07-28T20:27:56.223" v="145"/>
        <pc:sldMkLst>
          <pc:docMk/>
          <pc:sldMk cId="2748492221" sldId="274"/>
        </pc:sldMkLst>
      </pc:sldChg>
      <pc:sldChg chg="add del">
        <pc:chgData name="Johnson, Treci C" userId="S::treci_johnson@ost.doi.gov::ee805114-41cb-4e56-acee-8ef425b49f5c" providerId="AD" clId="Web-{1C28F76F-67F9-2603-C3E7-D1FEE586628E}" dt="2025-07-28T20:20:04.533" v="84"/>
        <pc:sldMkLst>
          <pc:docMk/>
          <pc:sldMk cId="3772714066" sldId="280"/>
        </pc:sldMkLst>
      </pc:sldChg>
      <pc:sldChg chg="add del">
        <pc:chgData name="Johnson, Treci C" userId="S::treci_johnson@ost.doi.gov::ee805114-41cb-4e56-acee-8ef425b49f5c" providerId="AD" clId="Web-{1C28F76F-67F9-2603-C3E7-D1FEE586628E}" dt="2025-07-28T20:20:04.533" v="87"/>
        <pc:sldMkLst>
          <pc:docMk/>
          <pc:sldMk cId="2069592563" sldId="286"/>
        </pc:sldMkLst>
      </pc:sldChg>
      <pc:sldChg chg="add del">
        <pc:chgData name="Johnson, Treci C" userId="S::treci_johnson@ost.doi.gov::ee805114-41cb-4e56-acee-8ef425b49f5c" providerId="AD" clId="Web-{1C28F76F-67F9-2603-C3E7-D1FEE586628E}" dt="2025-07-28T20:20:04.533" v="86"/>
        <pc:sldMkLst>
          <pc:docMk/>
          <pc:sldMk cId="3317836671" sldId="287"/>
        </pc:sldMkLst>
      </pc:sldChg>
      <pc:sldChg chg="add del">
        <pc:chgData name="Johnson, Treci C" userId="S::treci_johnson@ost.doi.gov::ee805114-41cb-4e56-acee-8ef425b49f5c" providerId="AD" clId="Web-{1C28F76F-67F9-2603-C3E7-D1FEE586628E}" dt="2025-07-28T20:20:04.533" v="85"/>
        <pc:sldMkLst>
          <pc:docMk/>
          <pc:sldMk cId="2817050841" sldId="289"/>
        </pc:sldMkLst>
      </pc:sldChg>
      <pc:sldChg chg="modSp add del">
        <pc:chgData name="Johnson, Treci C" userId="S::treci_johnson@ost.doi.gov::ee805114-41cb-4e56-acee-8ef425b49f5c" providerId="AD" clId="Web-{1C28F76F-67F9-2603-C3E7-D1FEE586628E}" dt="2025-07-28T20:31:18.474" v="175" actId="20577"/>
        <pc:sldMkLst>
          <pc:docMk/>
          <pc:sldMk cId="3559025098" sldId="290"/>
        </pc:sldMkLst>
        <pc:spChg chg="mod">
          <ac:chgData name="Johnson, Treci C" userId="S::treci_johnson@ost.doi.gov::ee805114-41cb-4e56-acee-8ef425b49f5c" providerId="AD" clId="Web-{1C28F76F-67F9-2603-C3E7-D1FEE586628E}" dt="2025-07-28T20:30:28.864" v="171" actId="20577"/>
          <ac:spMkLst>
            <pc:docMk/>
            <pc:sldMk cId="3559025098" sldId="290"/>
            <ac:spMk id="2" creationId="{122FBEAC-6009-1FBB-8AFC-A70013A98B89}"/>
          </ac:spMkLst>
        </pc:spChg>
        <pc:spChg chg="mod">
          <ac:chgData name="Johnson, Treci C" userId="S::treci_johnson@ost.doi.gov::ee805114-41cb-4e56-acee-8ef425b49f5c" providerId="AD" clId="Web-{1C28F76F-67F9-2603-C3E7-D1FEE586628E}" dt="2025-07-28T20:31:18.474" v="175" actId="20577"/>
          <ac:spMkLst>
            <pc:docMk/>
            <pc:sldMk cId="3559025098" sldId="290"/>
            <ac:spMk id="3" creationId="{6FA2101C-41BE-26B9-2AFC-B262EDE7E93D}"/>
          </ac:spMkLst>
        </pc:spChg>
      </pc:sldChg>
      <pc:sldChg chg="modSp add del">
        <pc:chgData name="Johnson, Treci C" userId="S::treci_johnson@ost.doi.gov::ee805114-41cb-4e56-acee-8ef425b49f5c" providerId="AD" clId="Web-{1C28F76F-67F9-2603-C3E7-D1FEE586628E}" dt="2025-07-28T20:33:15.443" v="204" actId="20577"/>
        <pc:sldMkLst>
          <pc:docMk/>
          <pc:sldMk cId="807790707" sldId="291"/>
        </pc:sldMkLst>
        <pc:spChg chg="mod">
          <ac:chgData name="Johnson, Treci C" userId="S::treci_johnson@ost.doi.gov::ee805114-41cb-4e56-acee-8ef425b49f5c" providerId="AD" clId="Web-{1C28F76F-67F9-2603-C3E7-D1FEE586628E}" dt="2025-07-28T20:18:48.892" v="56" actId="20577"/>
          <ac:spMkLst>
            <pc:docMk/>
            <pc:sldMk cId="807790707" sldId="291"/>
            <ac:spMk id="2" creationId="{AEC40E2E-8EE2-FCAF-03A5-2F1509455EA8}"/>
          </ac:spMkLst>
        </pc:spChg>
        <pc:spChg chg="mod">
          <ac:chgData name="Johnson, Treci C" userId="S::treci_johnson@ost.doi.gov::ee805114-41cb-4e56-acee-8ef425b49f5c" providerId="AD" clId="Web-{1C28F76F-67F9-2603-C3E7-D1FEE586628E}" dt="2025-07-28T20:33:15.443" v="204" actId="20577"/>
          <ac:spMkLst>
            <pc:docMk/>
            <pc:sldMk cId="807790707" sldId="291"/>
            <ac:spMk id="3" creationId="{4A0C3577-37CA-DB66-CDB2-0D62026AD36D}"/>
          </ac:spMkLst>
        </pc:spChg>
      </pc:sldChg>
      <pc:sldChg chg="add del">
        <pc:chgData name="Johnson, Treci C" userId="S::treci_johnson@ost.doi.gov::ee805114-41cb-4e56-acee-8ef425b49f5c" providerId="AD" clId="Web-{1C28F76F-67F9-2603-C3E7-D1FEE586628E}" dt="2025-07-28T20:20:04.549" v="91"/>
        <pc:sldMkLst>
          <pc:docMk/>
          <pc:sldMk cId="2977964438" sldId="293"/>
        </pc:sldMkLst>
      </pc:sldChg>
      <pc:sldChg chg="addSp modSp add del mod ord modClrScheme chgLayout">
        <pc:chgData name="Johnson, Treci C" userId="S::treci_johnson@ost.doi.gov::ee805114-41cb-4e56-acee-8ef425b49f5c" providerId="AD" clId="Web-{1C28F76F-67F9-2603-C3E7-D1FEE586628E}" dt="2025-07-28T20:33:38.709" v="214" actId="20577"/>
        <pc:sldMkLst>
          <pc:docMk/>
          <pc:sldMk cId="3815215787" sldId="294"/>
        </pc:sldMkLst>
      </pc:sldChg>
      <pc:sldChg chg="delSp modSp add del ord">
        <pc:chgData name="Johnson, Treci C" userId="S::treci_johnson@ost.doi.gov::ee805114-41cb-4e56-acee-8ef425b49f5c" providerId="AD" clId="Web-{1C28F76F-67F9-2603-C3E7-D1FEE586628E}" dt="2025-07-28T20:25:11.910" v="123"/>
        <pc:sldMkLst>
          <pc:docMk/>
          <pc:sldMk cId="2968634956" sldId="295"/>
        </pc:sldMkLst>
      </pc:sldChg>
      <pc:sldChg chg="addSp delSp modSp add del">
        <pc:chgData name="Johnson, Treci C" userId="S::treci_johnson@ost.doi.gov::ee805114-41cb-4e56-acee-8ef425b49f5c" providerId="AD" clId="Web-{1C28F76F-67F9-2603-C3E7-D1FEE586628E}" dt="2025-07-28T20:27:46.551" v="144"/>
        <pc:sldMkLst>
          <pc:docMk/>
          <pc:sldMk cId="1291647976" sldId="296"/>
        </pc:sldMkLst>
      </pc:sldChg>
      <pc:sldChg chg="modSp add del">
        <pc:chgData name="Johnson, Treci C" userId="S::treci_johnson@ost.doi.gov::ee805114-41cb-4e56-acee-8ef425b49f5c" providerId="AD" clId="Web-{1C28F76F-67F9-2603-C3E7-D1FEE586628E}" dt="2025-07-28T20:20:45.940" v="98"/>
        <pc:sldMkLst>
          <pc:docMk/>
          <pc:sldMk cId="4074292020" sldId="296"/>
        </pc:sldMkLst>
      </pc:sldChg>
      <pc:sldChg chg="addSp modSp new del mod ord modClrScheme chgLayout">
        <pc:chgData name="Johnson, Treci C" userId="S::treci_johnson@ost.doi.gov::ee805114-41cb-4e56-acee-8ef425b49f5c" providerId="AD" clId="Web-{1C28F76F-67F9-2603-C3E7-D1FEE586628E}" dt="2025-07-28T20:22:18.175" v="107"/>
        <pc:sldMkLst>
          <pc:docMk/>
          <pc:sldMk cId="3159384767" sldId="297"/>
        </pc:sldMkLst>
      </pc:sldChg>
      <pc:sldChg chg="modSp add ord">
        <pc:chgData name="Johnson, Treci C" userId="S::treci_johnson@ost.doi.gov::ee805114-41cb-4e56-acee-8ef425b49f5c" providerId="AD" clId="Web-{1C28F76F-67F9-2603-C3E7-D1FEE586628E}" dt="2025-07-28T20:36:41.210" v="219" actId="1076"/>
        <pc:sldMkLst>
          <pc:docMk/>
          <pc:sldMk cId="1438871770" sldId="298"/>
        </pc:sldMkLst>
        <pc:spChg chg="mod">
          <ac:chgData name="Johnson, Treci C" userId="S::treci_johnson@ost.doi.gov::ee805114-41cb-4e56-acee-8ef425b49f5c" providerId="AD" clId="Web-{1C28F76F-67F9-2603-C3E7-D1FEE586628E}" dt="2025-07-28T20:36:20.178" v="216" actId="20577"/>
          <ac:spMkLst>
            <pc:docMk/>
            <pc:sldMk cId="1438871770" sldId="298"/>
            <ac:spMk id="2" creationId="{D53B763A-EC1E-3796-6D85-FD2B4AC901C0}"/>
          </ac:spMkLst>
        </pc:spChg>
        <pc:spChg chg="mod">
          <ac:chgData name="Johnson, Treci C" userId="S::treci_johnson@ost.doi.gov::ee805114-41cb-4e56-acee-8ef425b49f5c" providerId="AD" clId="Web-{1C28F76F-67F9-2603-C3E7-D1FEE586628E}" dt="2025-07-28T20:36:41.210" v="219" actId="1076"/>
          <ac:spMkLst>
            <pc:docMk/>
            <pc:sldMk cId="1438871770" sldId="298"/>
            <ac:spMk id="3" creationId="{4CFF1D87-C310-4D4E-81AB-8682ADBFF65D}"/>
          </ac:spMkLst>
        </pc:spChg>
        <pc:spChg chg="mod">
          <ac:chgData name="Johnson, Treci C" userId="S::treci_johnson@ost.doi.gov::ee805114-41cb-4e56-acee-8ef425b49f5c" providerId="AD" clId="Web-{1C28F76F-67F9-2603-C3E7-D1FEE586628E}" dt="2025-07-28T20:36:29.991" v="217" actId="20577"/>
          <ac:spMkLst>
            <pc:docMk/>
            <pc:sldMk cId="1438871770" sldId="298"/>
            <ac:spMk id="6" creationId="{DD21BDA3-D1E1-6EFB-E588-7A8B3CF7EF27}"/>
          </ac:spMkLst>
        </pc:spChg>
      </pc:sldChg>
      <pc:sldChg chg="modSp add del">
        <pc:chgData name="Johnson, Treci C" userId="S::treci_johnson@ost.doi.gov::ee805114-41cb-4e56-acee-8ef425b49f5c" providerId="AD" clId="Web-{1C28F76F-67F9-2603-C3E7-D1FEE586628E}" dt="2025-07-28T20:31:27.146" v="179"/>
        <pc:sldMkLst>
          <pc:docMk/>
          <pc:sldMk cId="2346355280" sldId="310"/>
        </pc:sldMkLst>
      </pc:sldChg>
      <pc:sldChg chg="addSp delSp modSp add">
        <pc:chgData name="Johnson, Treci C" userId="S::treci_johnson@ost.doi.gov::ee805114-41cb-4e56-acee-8ef425b49f5c" providerId="AD" clId="Web-{1C28F76F-67F9-2603-C3E7-D1FEE586628E}" dt="2025-07-28T20:44:54.602" v="244"/>
        <pc:sldMkLst>
          <pc:docMk/>
          <pc:sldMk cId="2817004298" sldId="312"/>
        </pc:sldMkLst>
        <pc:spChg chg="mod">
          <ac:chgData name="Johnson, Treci C" userId="S::treci_johnson@ost.doi.gov::ee805114-41cb-4e56-acee-8ef425b49f5c" providerId="AD" clId="Web-{1C28F76F-67F9-2603-C3E7-D1FEE586628E}" dt="2025-07-28T20:24:54.863" v="121" actId="20577"/>
          <ac:spMkLst>
            <pc:docMk/>
            <pc:sldMk cId="2817004298" sldId="312"/>
            <ac:spMk id="5" creationId="{8A15D63B-A00A-47ED-9467-77F668E0347F}"/>
          </ac:spMkLst>
        </pc:spChg>
        <pc:graphicFrameChg chg="add mod modGraphic">
          <ac:chgData name="Johnson, Treci C" userId="S::treci_johnson@ost.doi.gov::ee805114-41cb-4e56-acee-8ef425b49f5c" providerId="AD" clId="Web-{1C28F76F-67F9-2603-C3E7-D1FEE586628E}" dt="2025-07-28T20:44:54.602" v="244"/>
          <ac:graphicFrameMkLst>
            <pc:docMk/>
            <pc:sldMk cId="2817004298" sldId="312"/>
            <ac:graphicFrameMk id="6" creationId="{3DE42C86-7F8B-28FF-4D7D-C92ED6B19BA4}"/>
          </ac:graphicFrameMkLst>
        </pc:graphicFrameChg>
      </pc:sldChg>
      <pc:sldChg chg="add ord">
        <pc:chgData name="Johnson, Treci C" userId="S::treci_johnson@ost.doi.gov::ee805114-41cb-4e56-acee-8ef425b49f5c" providerId="AD" clId="Web-{1C28F76F-67F9-2603-C3E7-D1FEE586628E}" dt="2025-07-28T20:17:40.658" v="38"/>
        <pc:sldMkLst>
          <pc:docMk/>
          <pc:sldMk cId="878670336" sldId="325"/>
        </pc:sldMkLst>
      </pc:sldChg>
      <pc:sldChg chg="modSp add">
        <pc:chgData name="Johnson, Treci C" userId="S::treci_johnson@ost.doi.gov::ee805114-41cb-4e56-acee-8ef425b49f5c" providerId="AD" clId="Web-{1C28F76F-67F9-2603-C3E7-D1FEE586628E}" dt="2025-07-28T20:29:31.692" v="163" actId="20577"/>
        <pc:sldMkLst>
          <pc:docMk/>
          <pc:sldMk cId="324209998" sldId="326"/>
        </pc:sldMkLst>
        <pc:spChg chg="mod">
          <ac:chgData name="Johnson, Treci C" userId="S::treci_johnson@ost.doi.gov::ee805114-41cb-4e56-acee-8ef425b49f5c" providerId="AD" clId="Web-{1C28F76F-67F9-2603-C3E7-D1FEE586628E}" dt="2025-07-28T20:29:31.692" v="163" actId="20577"/>
          <ac:spMkLst>
            <pc:docMk/>
            <pc:sldMk cId="324209998" sldId="326"/>
            <ac:spMk id="3" creationId="{A97A70A1-8C83-2098-231D-B07197221669}"/>
          </ac:spMkLst>
        </pc:spChg>
      </pc:sldChg>
      <pc:sldChg chg="add del">
        <pc:chgData name="Johnson, Treci C" userId="S::treci_johnson@ost.doi.gov::ee805114-41cb-4e56-acee-8ef425b49f5c" providerId="AD" clId="Web-{1C28F76F-67F9-2603-C3E7-D1FEE586628E}" dt="2025-07-28T20:20:34.158" v="96"/>
        <pc:sldMkLst>
          <pc:docMk/>
          <pc:sldMk cId="2489053189" sldId="326"/>
        </pc:sldMkLst>
      </pc:sldChg>
      <pc:sldChg chg="add del">
        <pc:chgData name="Johnson, Treci C" userId="S::treci_johnson@ost.doi.gov::ee805114-41cb-4e56-acee-8ef425b49f5c" providerId="AD" clId="Web-{1C28F76F-67F9-2603-C3E7-D1FEE586628E}" dt="2025-07-28T20:20:04.549" v="93"/>
        <pc:sldMkLst>
          <pc:docMk/>
          <pc:sldMk cId="3265430254" sldId="326"/>
        </pc:sldMkLst>
      </pc:sldChg>
      <pc:sldChg chg="add">
        <pc:chgData name="Johnson, Treci C" userId="S::treci_johnson@ost.doi.gov::ee805114-41cb-4e56-acee-8ef425b49f5c" providerId="AD" clId="Web-{1C28F76F-67F9-2603-C3E7-D1FEE586628E}" dt="2025-07-28T20:22:39.221" v="108"/>
        <pc:sldMkLst>
          <pc:docMk/>
          <pc:sldMk cId="1180822053" sldId="327"/>
        </pc:sldMkLst>
      </pc:sldChg>
      <pc:sldChg chg="add del">
        <pc:chgData name="Johnson, Treci C" userId="S::treci_johnson@ost.doi.gov::ee805114-41cb-4e56-acee-8ef425b49f5c" providerId="AD" clId="Web-{1C28F76F-67F9-2603-C3E7-D1FEE586628E}" dt="2025-07-28T20:20:04.533" v="88"/>
        <pc:sldMkLst>
          <pc:docMk/>
          <pc:sldMk cId="4144827039" sldId="327"/>
        </pc:sldMkLst>
      </pc:sldChg>
      <pc:sldChg chg="addSp delSp modSp add replId">
        <pc:chgData name="Johnson, Treci C" userId="S::treci_johnson@ost.doi.gov::ee805114-41cb-4e56-acee-8ef425b49f5c" providerId="AD" clId="Web-{1C28F76F-67F9-2603-C3E7-D1FEE586628E}" dt="2025-07-28T20:47:28.369" v="251" actId="1076"/>
        <pc:sldMkLst>
          <pc:docMk/>
          <pc:sldMk cId="1666629490" sldId="328"/>
        </pc:sldMkLst>
      </pc:sldChg>
      <pc:sldChg chg="add del">
        <pc:chgData name="Johnson, Treci C" userId="S::treci_johnson@ost.doi.gov::ee805114-41cb-4e56-acee-8ef425b49f5c" providerId="AD" clId="Web-{1C28F76F-67F9-2603-C3E7-D1FEE586628E}" dt="2025-07-28T20:20:04.533" v="82"/>
        <pc:sldMkLst>
          <pc:docMk/>
          <pc:sldMk cId="1684919942" sldId="328"/>
        </pc:sldMkLst>
      </pc:sldChg>
      <pc:sldMasterChg chg="add addSldLayout">
        <pc:chgData name="Johnson, Treci C" userId="S::treci_johnson@ost.doi.gov::ee805114-41cb-4e56-acee-8ef425b49f5c" providerId="AD" clId="Web-{1C28F76F-67F9-2603-C3E7-D1FEE586628E}" dt="2025-07-28T20:20:34.221" v="97"/>
        <pc:sldMasterMkLst>
          <pc:docMk/>
          <pc:sldMasterMk cId="4238667854" sldId="2147483648"/>
        </pc:sldMasterMkLst>
        <pc:sldLayoutChg chg="ad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4238667854" sldId="2147483648"/>
            <pc:sldLayoutMk cId="3759489447" sldId="2147483649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4238667854" sldId="2147483648"/>
            <pc:sldLayoutMk cId="683872060" sldId="2147483650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4238667854" sldId="2147483648"/>
            <pc:sldLayoutMk cId="3524932709" sldId="2147483652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4238667854" sldId="2147483648"/>
            <pc:sldLayoutMk cId="4129582886" sldId="2147483654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4238667854" sldId="2147483648"/>
            <pc:sldLayoutMk cId="267937492" sldId="2147483670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4238667854" sldId="2147483648"/>
            <pc:sldLayoutMk cId="2068891776" sldId="2147483671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4238667854" sldId="2147483648"/>
            <pc:sldLayoutMk cId="2998667209" sldId="2147483672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4238667854" sldId="2147483648"/>
            <pc:sldLayoutMk cId="1390898455" sldId="2147483676"/>
          </pc:sldLayoutMkLst>
        </pc:sldLayoutChg>
      </pc:sldMasterChg>
      <pc:sldMasterChg chg="addSldLayout modSldLayout">
        <pc:chgData name="Johnson, Treci C" userId="S::treci_johnson@ost.doi.gov::ee805114-41cb-4e56-acee-8ef425b49f5c" providerId="AD" clId="Web-{1C28F76F-67F9-2603-C3E7-D1FEE586628E}" dt="2025-07-28T20:20:34.221" v="97"/>
        <pc:sldMasterMkLst>
          <pc:docMk/>
          <pc:sldMasterMk cId="2460954070" sldId="2147483660"/>
        </pc:sldMasterMkLst>
        <pc:sldLayoutChg chg="add">
          <pc:chgData name="Johnson, Treci C" userId="S::treci_johnson@ost.doi.gov::ee805114-41cb-4e56-acee-8ef425b49f5c" providerId="AD" clId="Web-{1C28F76F-67F9-2603-C3E7-D1FEE586628E}" dt="2025-07-28T20:07:18.421" v="2"/>
          <pc:sldLayoutMkLst>
            <pc:docMk/>
            <pc:sldMasterMk cId="2460954070" sldId="2147483660"/>
            <pc:sldLayoutMk cId="846111738" sldId="2147483673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07:18.546" v="3"/>
          <pc:sldLayoutMkLst>
            <pc:docMk/>
            <pc:sldMasterMk cId="2460954070" sldId="2147483660"/>
            <pc:sldLayoutMk cId="1519315125" sldId="2147483674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07:19.014" v="6"/>
          <pc:sldLayoutMkLst>
            <pc:docMk/>
            <pc:sldMasterMk cId="2460954070" sldId="2147483660"/>
            <pc:sldLayoutMk cId="1173241744" sldId="2147483675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15:55.751" v="33"/>
          <pc:sldLayoutMkLst>
            <pc:docMk/>
            <pc:sldMasterMk cId="2460954070" sldId="2147483660"/>
            <pc:sldLayoutMk cId="116181119" sldId="2147483677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16:35.126" v="35"/>
          <pc:sldLayoutMkLst>
            <pc:docMk/>
            <pc:sldMasterMk cId="2460954070" sldId="2147483660"/>
            <pc:sldLayoutMk cId="519617364" sldId="2147483678"/>
          </pc:sldLayoutMkLst>
        </pc:sldLayoutChg>
        <pc:sldLayoutChg chg="add">
          <pc:chgData name="Johnson, Treci C" userId="S::treci_johnson@ost.doi.gov::ee805114-41cb-4e56-acee-8ef425b49f5c" providerId="AD" clId="Web-{1C28F76F-67F9-2603-C3E7-D1FEE586628E}" dt="2025-07-28T20:17:34.439" v="37"/>
          <pc:sldLayoutMkLst>
            <pc:docMk/>
            <pc:sldMasterMk cId="2460954070" sldId="2147483660"/>
            <pc:sldLayoutMk cId="1170095864" sldId="2147483679"/>
          </pc:sldLayoutMkLst>
        </pc:sldLayoutChg>
        <pc:sldLayoutChg chg="add replI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2460954070" sldId="2147483660"/>
            <pc:sldLayoutMk cId="40243004" sldId="2147483680"/>
          </pc:sldLayoutMkLst>
        </pc:sldLayoutChg>
        <pc:sldLayoutChg chg="replI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2460954070" sldId="2147483660"/>
            <pc:sldLayoutMk cId="2202905451" sldId="2147483681"/>
          </pc:sldLayoutMkLst>
        </pc:sldLayoutChg>
        <pc:sldLayoutChg chg="replI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2460954070" sldId="2147483660"/>
            <pc:sldLayoutMk cId="3479445657" sldId="2147483682"/>
          </pc:sldLayoutMkLst>
        </pc:sldLayoutChg>
        <pc:sldLayoutChg chg="add replId">
          <pc:chgData name="Johnson, Treci C" userId="S::treci_johnson@ost.doi.gov::ee805114-41cb-4e56-acee-8ef425b49f5c" providerId="AD" clId="Web-{1C28F76F-67F9-2603-C3E7-D1FEE586628E}" dt="2025-07-28T20:20:34.221" v="97"/>
          <pc:sldLayoutMkLst>
            <pc:docMk/>
            <pc:sldMasterMk cId="2460954070" sldId="2147483660"/>
            <pc:sldLayoutMk cId="1133556799" sldId="2147483683"/>
          </pc:sldLayoutMkLst>
        </pc:sldLayoutChg>
      </pc:sldMasterChg>
    </pc:docChg>
  </pc:docChgLst>
  <pc:docChgLst>
    <pc:chgData name="Oliver, Nikki A" userId="2c1b544c-f0c3-48af-8084-aab23d41d05a" providerId="ADAL" clId="{9A7B0977-D7D3-4D46-8C5C-C32FF3ED8286}"/>
    <pc:docChg chg="undo redo custSel addSld delSld modSld sldOrd">
      <pc:chgData name="Oliver, Nikki A" userId="2c1b544c-f0c3-48af-8084-aab23d41d05a" providerId="ADAL" clId="{9A7B0977-D7D3-4D46-8C5C-C32FF3ED8286}" dt="2025-07-30T23:23:57.278" v="3129" actId="14100"/>
      <pc:docMkLst>
        <pc:docMk/>
      </pc:docMkLst>
      <pc:sldChg chg="addSp modSp mod ord">
        <pc:chgData name="Oliver, Nikki A" userId="2c1b544c-f0c3-48af-8084-aab23d41d05a" providerId="ADAL" clId="{9A7B0977-D7D3-4D46-8C5C-C32FF3ED8286}" dt="2025-07-28T23:07:57.387" v="976" actId="20577"/>
        <pc:sldMkLst>
          <pc:docMk/>
          <pc:sldMk cId="673644375" sldId="259"/>
        </pc:sldMkLst>
      </pc:sldChg>
      <pc:sldChg chg="modSp mod">
        <pc:chgData name="Oliver, Nikki A" userId="2c1b544c-f0c3-48af-8084-aab23d41d05a" providerId="ADAL" clId="{9A7B0977-D7D3-4D46-8C5C-C32FF3ED8286}" dt="2025-07-30T22:51:12.693" v="2904" actId="14100"/>
        <pc:sldMkLst>
          <pc:docMk/>
          <pc:sldMk cId="3559025098" sldId="290"/>
        </pc:sldMkLst>
        <pc:spChg chg="mod">
          <ac:chgData name="Oliver, Nikki A" userId="2c1b544c-f0c3-48af-8084-aab23d41d05a" providerId="ADAL" clId="{9A7B0977-D7D3-4D46-8C5C-C32FF3ED8286}" dt="2025-07-30T22:51:12.693" v="2904" actId="14100"/>
          <ac:spMkLst>
            <pc:docMk/>
            <pc:sldMk cId="3559025098" sldId="290"/>
            <ac:spMk id="3" creationId="{6FA2101C-41BE-26B9-2AFC-B262EDE7E93D}"/>
          </ac:spMkLst>
        </pc:spChg>
        <pc:grpChg chg="mod">
          <ac:chgData name="Oliver, Nikki A" userId="2c1b544c-f0c3-48af-8084-aab23d41d05a" providerId="ADAL" clId="{9A7B0977-D7D3-4D46-8C5C-C32FF3ED8286}" dt="2025-07-29T02:01:22.019" v="1460" actId="1038"/>
          <ac:grpSpMkLst>
            <pc:docMk/>
            <pc:sldMk cId="3559025098" sldId="290"/>
            <ac:grpSpMk id="4" creationId="{DC4943E7-4B0A-7F98-8C4C-887484FAE5AD}"/>
          </ac:grpSpMkLst>
        </pc:grpChg>
      </pc:sldChg>
      <pc:sldChg chg="addSp modSp mod ord">
        <pc:chgData name="Oliver, Nikki A" userId="2c1b544c-f0c3-48af-8084-aab23d41d05a" providerId="ADAL" clId="{9A7B0977-D7D3-4D46-8C5C-C32FF3ED8286}" dt="2025-07-30T23:20:03.118" v="3074" actId="14100"/>
        <pc:sldMkLst>
          <pc:docMk/>
          <pc:sldMk cId="807790707" sldId="291"/>
        </pc:sldMkLst>
        <pc:spChg chg="mod">
          <ac:chgData name="Oliver, Nikki A" userId="2c1b544c-f0c3-48af-8084-aab23d41d05a" providerId="ADAL" clId="{9A7B0977-D7D3-4D46-8C5C-C32FF3ED8286}" dt="2025-07-30T22:18:47.850" v="2567" actId="20577"/>
          <ac:spMkLst>
            <pc:docMk/>
            <pc:sldMk cId="807790707" sldId="291"/>
            <ac:spMk id="2" creationId="{AEC40E2E-8EE2-FCAF-03A5-2F1509455EA8}"/>
          </ac:spMkLst>
        </pc:spChg>
        <pc:spChg chg="mod">
          <ac:chgData name="Oliver, Nikki A" userId="2c1b544c-f0c3-48af-8084-aab23d41d05a" providerId="ADAL" clId="{9A7B0977-D7D3-4D46-8C5C-C32FF3ED8286}" dt="2025-07-30T23:19:32.283" v="3069" actId="255"/>
          <ac:spMkLst>
            <pc:docMk/>
            <pc:sldMk cId="807790707" sldId="291"/>
            <ac:spMk id="3" creationId="{4A0C3577-37CA-DB66-CDB2-0D62026AD36D}"/>
          </ac:spMkLst>
        </pc:spChg>
        <pc:graphicFrameChg chg="add mod">
          <ac:chgData name="Oliver, Nikki A" userId="2c1b544c-f0c3-48af-8084-aab23d41d05a" providerId="ADAL" clId="{9A7B0977-D7D3-4D46-8C5C-C32FF3ED8286}" dt="2025-07-30T23:20:03.118" v="3074" actId="14100"/>
          <ac:graphicFrameMkLst>
            <pc:docMk/>
            <pc:sldMk cId="807790707" sldId="291"/>
            <ac:graphicFrameMk id="4" creationId="{71BE6C08-656C-FE0B-96F4-21D4E44BB073}"/>
          </ac:graphicFrameMkLst>
        </pc:graphicFrameChg>
      </pc:sldChg>
      <pc:sldChg chg="addSp delSp modSp mod">
        <pc:chgData name="Oliver, Nikki A" userId="2c1b544c-f0c3-48af-8084-aab23d41d05a" providerId="ADAL" clId="{9A7B0977-D7D3-4D46-8C5C-C32FF3ED8286}" dt="2025-07-30T23:17:58.991" v="3056" actId="1035"/>
        <pc:sldMkLst>
          <pc:docMk/>
          <pc:sldMk cId="3815215787" sldId="294"/>
        </pc:sldMkLst>
        <pc:spChg chg="add mod">
          <ac:chgData name="Oliver, Nikki A" userId="2c1b544c-f0c3-48af-8084-aab23d41d05a" providerId="ADAL" clId="{9A7B0977-D7D3-4D46-8C5C-C32FF3ED8286}" dt="2025-07-30T19:40:54.919" v="1735" actId="20577"/>
          <ac:spMkLst>
            <pc:docMk/>
            <pc:sldMk cId="3815215787" sldId="294"/>
            <ac:spMk id="7" creationId="{96D73F92-BA14-2682-879C-D36E410E31C1}"/>
          </ac:spMkLst>
        </pc:spChg>
        <pc:spChg chg="add del mod">
          <ac:chgData name="Oliver, Nikki A" userId="2c1b544c-f0c3-48af-8084-aab23d41d05a" providerId="ADAL" clId="{9A7B0977-D7D3-4D46-8C5C-C32FF3ED8286}" dt="2025-07-30T23:17:58.991" v="3056" actId="1035"/>
          <ac:spMkLst>
            <pc:docMk/>
            <pc:sldMk cId="3815215787" sldId="294"/>
            <ac:spMk id="8" creationId="{70E9EC56-564C-B72F-2D1B-AC8B423F0689}"/>
          </ac:spMkLst>
        </pc:spChg>
        <pc:graphicFrameChg chg="add mod">
          <ac:chgData name="Oliver, Nikki A" userId="2c1b544c-f0c3-48af-8084-aab23d41d05a" providerId="ADAL" clId="{9A7B0977-D7D3-4D46-8C5C-C32FF3ED8286}" dt="2025-07-30T23:17:20.319" v="3049"/>
          <ac:graphicFrameMkLst>
            <pc:docMk/>
            <pc:sldMk cId="3815215787" sldId="294"/>
            <ac:graphicFrameMk id="3" creationId="{4C0CCC72-1A0C-4520-96CE-71B196E8D2BD}"/>
          </ac:graphicFrameMkLst>
        </pc:graphicFrameChg>
      </pc:sldChg>
      <pc:sldChg chg="modSp mod">
        <pc:chgData name="Oliver, Nikki A" userId="2c1b544c-f0c3-48af-8084-aab23d41d05a" providerId="ADAL" clId="{9A7B0977-D7D3-4D46-8C5C-C32FF3ED8286}" dt="2025-07-30T22:44:54.578" v="2901" actId="20577"/>
        <pc:sldMkLst>
          <pc:docMk/>
          <pc:sldMk cId="1291647976" sldId="296"/>
        </pc:sldMkLst>
        <pc:spChg chg="mod">
          <ac:chgData name="Oliver, Nikki A" userId="2c1b544c-f0c3-48af-8084-aab23d41d05a" providerId="ADAL" clId="{9A7B0977-D7D3-4D46-8C5C-C32FF3ED8286}" dt="2025-07-30T22:44:54.578" v="2901" actId="20577"/>
          <ac:spMkLst>
            <pc:docMk/>
            <pc:sldMk cId="1291647976" sldId="296"/>
            <ac:spMk id="10" creationId="{706BA553-C0D8-C1FD-860F-18676707418B}"/>
          </ac:spMkLst>
        </pc:spChg>
      </pc:sldChg>
      <pc:sldChg chg="addSp delSp modSp mod">
        <pc:chgData name="Oliver, Nikki A" userId="2c1b544c-f0c3-48af-8084-aab23d41d05a" providerId="ADAL" clId="{9A7B0977-D7D3-4D46-8C5C-C32FF3ED8286}" dt="2025-07-30T23:16:38.066" v="3043" actId="207"/>
        <pc:sldMkLst>
          <pc:docMk/>
          <pc:sldMk cId="1438871770" sldId="298"/>
        </pc:sldMkLst>
        <pc:spChg chg="mod">
          <ac:chgData name="Oliver, Nikki A" userId="2c1b544c-f0c3-48af-8084-aab23d41d05a" providerId="ADAL" clId="{9A7B0977-D7D3-4D46-8C5C-C32FF3ED8286}" dt="2025-07-30T22:55:18.541" v="2920" actId="1076"/>
          <ac:spMkLst>
            <pc:docMk/>
            <pc:sldMk cId="1438871770" sldId="298"/>
            <ac:spMk id="2" creationId="{D53B763A-EC1E-3796-6D85-FD2B4AC901C0}"/>
          </ac:spMkLst>
        </pc:spChg>
        <pc:spChg chg="mod">
          <ac:chgData name="Oliver, Nikki A" userId="2c1b544c-f0c3-48af-8084-aab23d41d05a" providerId="ADAL" clId="{9A7B0977-D7D3-4D46-8C5C-C32FF3ED8286}" dt="2025-07-30T23:16:38.066" v="3043" actId="207"/>
          <ac:spMkLst>
            <pc:docMk/>
            <pc:sldMk cId="1438871770" sldId="298"/>
            <ac:spMk id="3" creationId="{4CFF1D87-C310-4D4E-81AB-8682ADBFF65D}"/>
          </ac:spMkLst>
        </pc:spChg>
        <pc:spChg chg="add mod">
          <ac:chgData name="Oliver, Nikki A" userId="2c1b544c-f0c3-48af-8084-aab23d41d05a" providerId="ADAL" clId="{9A7B0977-D7D3-4D46-8C5C-C32FF3ED8286}" dt="2025-07-30T22:55:10.769" v="2919" actId="1076"/>
          <ac:spMkLst>
            <pc:docMk/>
            <pc:sldMk cId="1438871770" sldId="298"/>
            <ac:spMk id="4" creationId="{FB677065-E8CE-7BC7-05B9-417BFAB2FC56}"/>
          </ac:spMkLst>
        </pc:spChg>
        <pc:spChg chg="mod">
          <ac:chgData name="Oliver, Nikki A" userId="2c1b544c-f0c3-48af-8084-aab23d41d05a" providerId="ADAL" clId="{9A7B0977-D7D3-4D46-8C5C-C32FF3ED8286}" dt="2025-07-30T20:35:33.810" v="2286" actId="1076"/>
          <ac:spMkLst>
            <pc:docMk/>
            <pc:sldMk cId="1438871770" sldId="298"/>
            <ac:spMk id="5" creationId="{1ED6A0BC-A859-378C-0827-4952D1FDEEEC}"/>
          </ac:spMkLst>
        </pc:spChg>
        <pc:spChg chg="mod">
          <ac:chgData name="Oliver, Nikki A" userId="2c1b544c-f0c3-48af-8084-aab23d41d05a" providerId="ADAL" clId="{9A7B0977-D7D3-4D46-8C5C-C32FF3ED8286}" dt="2025-07-30T20:35:33.810" v="2286" actId="1076"/>
          <ac:spMkLst>
            <pc:docMk/>
            <pc:sldMk cId="1438871770" sldId="298"/>
            <ac:spMk id="6" creationId="{DD21BDA3-D1E1-6EFB-E588-7A8B3CF7EF27}"/>
          </ac:spMkLst>
        </pc:spChg>
        <pc:spChg chg="mod">
          <ac:chgData name="Oliver, Nikki A" userId="2c1b544c-f0c3-48af-8084-aab23d41d05a" providerId="ADAL" clId="{9A7B0977-D7D3-4D46-8C5C-C32FF3ED8286}" dt="2025-07-30T20:35:33.810" v="2286" actId="1076"/>
          <ac:spMkLst>
            <pc:docMk/>
            <pc:sldMk cId="1438871770" sldId="298"/>
            <ac:spMk id="7" creationId="{FE6DB7CA-7037-D83B-7EA2-DC0335121DCF}"/>
          </ac:spMkLst>
        </pc:spChg>
        <pc:graphicFrameChg chg="add mod">
          <ac:chgData name="Oliver, Nikki A" userId="2c1b544c-f0c3-48af-8084-aab23d41d05a" providerId="ADAL" clId="{9A7B0977-D7D3-4D46-8C5C-C32FF3ED8286}" dt="2025-07-30T22:36:27.614" v="2624" actId="2711"/>
          <ac:graphicFrameMkLst>
            <pc:docMk/>
            <pc:sldMk cId="1438871770" sldId="298"/>
            <ac:graphicFrameMk id="21" creationId="{9C134AF4-0426-40E5-A2F5-66E293192979}"/>
          </ac:graphicFrameMkLst>
        </pc:graphicFrameChg>
        <pc:picChg chg="mod">
          <ac:chgData name="Oliver, Nikki A" userId="2c1b544c-f0c3-48af-8084-aab23d41d05a" providerId="ADAL" clId="{9A7B0977-D7D3-4D46-8C5C-C32FF3ED8286}" dt="2025-07-30T20:35:33.810" v="2286" actId="1076"/>
          <ac:picMkLst>
            <pc:docMk/>
            <pc:sldMk cId="1438871770" sldId="298"/>
            <ac:picMk id="8" creationId="{85192EE6-05D9-6C55-CFC5-622F51C09CF7}"/>
          </ac:picMkLst>
        </pc:picChg>
      </pc:sldChg>
      <pc:sldChg chg="modSp mod">
        <pc:chgData name="Oliver, Nikki A" userId="2c1b544c-f0c3-48af-8084-aab23d41d05a" providerId="ADAL" clId="{9A7B0977-D7D3-4D46-8C5C-C32FF3ED8286}" dt="2025-07-29T02:06:29.383" v="1515" actId="1076"/>
        <pc:sldMkLst>
          <pc:docMk/>
          <pc:sldMk cId="2817004298" sldId="312"/>
        </pc:sldMkLst>
        <pc:spChg chg="mod">
          <ac:chgData name="Oliver, Nikki A" userId="2c1b544c-f0c3-48af-8084-aab23d41d05a" providerId="ADAL" clId="{9A7B0977-D7D3-4D46-8C5C-C32FF3ED8286}" dt="2025-07-29T02:06:23.889" v="1514" actId="1036"/>
          <ac:spMkLst>
            <pc:docMk/>
            <pc:sldMk cId="2817004298" sldId="312"/>
            <ac:spMk id="5" creationId="{8A15D63B-A00A-47ED-9467-77F668E0347F}"/>
          </ac:spMkLst>
        </pc:spChg>
        <pc:graphicFrameChg chg="mod modGraphic">
          <ac:chgData name="Oliver, Nikki A" userId="2c1b544c-f0c3-48af-8084-aab23d41d05a" providerId="ADAL" clId="{9A7B0977-D7D3-4D46-8C5C-C32FF3ED8286}" dt="2025-07-29T02:06:29.383" v="1515" actId="1076"/>
          <ac:graphicFrameMkLst>
            <pc:docMk/>
            <pc:sldMk cId="2817004298" sldId="312"/>
            <ac:graphicFrameMk id="6" creationId="{3DE42C86-7F8B-28FF-4D7D-C92ED6B19BA4}"/>
          </ac:graphicFrameMkLst>
        </pc:graphicFrameChg>
      </pc:sldChg>
      <pc:sldChg chg="del">
        <pc:chgData name="Oliver, Nikki A" userId="2c1b544c-f0c3-48af-8084-aab23d41d05a" providerId="ADAL" clId="{9A7B0977-D7D3-4D46-8C5C-C32FF3ED8286}" dt="2025-07-28T21:01:45.622" v="53" actId="47"/>
        <pc:sldMkLst>
          <pc:docMk/>
          <pc:sldMk cId="878670336" sldId="325"/>
        </pc:sldMkLst>
      </pc:sldChg>
      <pc:sldChg chg="modSp mod">
        <pc:chgData name="Oliver, Nikki A" userId="2c1b544c-f0c3-48af-8084-aab23d41d05a" providerId="ADAL" clId="{9A7B0977-D7D3-4D46-8C5C-C32FF3ED8286}" dt="2025-07-30T23:23:57.278" v="3129" actId="14100"/>
        <pc:sldMkLst>
          <pc:docMk/>
          <pc:sldMk cId="324209998" sldId="326"/>
        </pc:sldMkLst>
        <pc:spChg chg="mod">
          <ac:chgData name="Oliver, Nikki A" userId="2c1b544c-f0c3-48af-8084-aab23d41d05a" providerId="ADAL" clId="{9A7B0977-D7D3-4D46-8C5C-C32FF3ED8286}" dt="2025-07-30T23:23:57.278" v="3129" actId="14100"/>
          <ac:spMkLst>
            <pc:docMk/>
            <pc:sldMk cId="324209998" sldId="326"/>
            <ac:spMk id="3" creationId="{A97A70A1-8C83-2098-231D-B07197221669}"/>
          </ac:spMkLst>
        </pc:spChg>
      </pc:sldChg>
      <pc:sldChg chg="del">
        <pc:chgData name="Oliver, Nikki A" userId="2c1b544c-f0c3-48af-8084-aab23d41d05a" providerId="ADAL" clId="{9A7B0977-D7D3-4D46-8C5C-C32FF3ED8286}" dt="2025-07-28T21:02:20.538" v="54" actId="47"/>
        <pc:sldMkLst>
          <pc:docMk/>
          <pc:sldMk cId="1180822053" sldId="327"/>
        </pc:sldMkLst>
      </pc:sldChg>
      <pc:sldChg chg="addSp delSp modSp mod">
        <pc:chgData name="Oliver, Nikki A" userId="2c1b544c-f0c3-48af-8084-aab23d41d05a" providerId="ADAL" clId="{9A7B0977-D7D3-4D46-8C5C-C32FF3ED8286}" dt="2025-07-30T23:17:47.024" v="3053" actId="14734"/>
        <pc:sldMkLst>
          <pc:docMk/>
          <pc:sldMk cId="1666629490" sldId="328"/>
        </pc:sldMkLst>
        <pc:spChg chg="add mod">
          <ac:chgData name="Oliver, Nikki A" userId="2c1b544c-f0c3-48af-8084-aab23d41d05a" providerId="ADAL" clId="{9A7B0977-D7D3-4D46-8C5C-C32FF3ED8286}" dt="2025-07-30T19:40:38.752" v="1712" actId="20577"/>
          <ac:spMkLst>
            <pc:docMk/>
            <pc:sldMk cId="1666629490" sldId="328"/>
            <ac:spMk id="7" creationId="{01FC1551-E298-53FB-C0B0-4DEC731DDB0D}"/>
          </ac:spMkLst>
        </pc:spChg>
        <pc:spChg chg="add mod">
          <ac:chgData name="Oliver, Nikki A" userId="2c1b544c-f0c3-48af-8084-aab23d41d05a" providerId="ADAL" clId="{9A7B0977-D7D3-4D46-8C5C-C32FF3ED8286}" dt="2025-07-30T22:53:32.374" v="2905" actId="255"/>
          <ac:spMkLst>
            <pc:docMk/>
            <pc:sldMk cId="1666629490" sldId="328"/>
            <ac:spMk id="9" creationId="{93EC1981-F366-01D3-45D5-B32A89D22963}"/>
          </ac:spMkLst>
        </pc:spChg>
        <pc:graphicFrameChg chg="add mod modGraphic">
          <ac:chgData name="Oliver, Nikki A" userId="2c1b544c-f0c3-48af-8084-aab23d41d05a" providerId="ADAL" clId="{9A7B0977-D7D3-4D46-8C5C-C32FF3ED8286}" dt="2025-07-30T23:17:47.024" v="3053" actId="14734"/>
          <ac:graphicFrameMkLst>
            <pc:docMk/>
            <pc:sldMk cId="1666629490" sldId="328"/>
            <ac:graphicFrameMk id="14" creationId="{E80267C3-170D-71AC-F7F7-47F29C61AB05}"/>
          </ac:graphicFrameMkLst>
        </pc:graphicFrameChg>
      </pc:sldChg>
      <pc:sldChg chg="addSp delSp modSp mod ord">
        <pc:chgData name="Oliver, Nikki A" userId="2c1b544c-f0c3-48af-8084-aab23d41d05a" providerId="ADAL" clId="{9A7B0977-D7D3-4D46-8C5C-C32FF3ED8286}" dt="2025-07-29T02:09:14.881" v="1618" actId="14100"/>
        <pc:sldMkLst>
          <pc:docMk/>
          <pc:sldMk cId="3039759754" sldId="329"/>
        </pc:sldMkLst>
      </pc:sldChg>
      <pc:sldChg chg="modSp add del mod ord">
        <pc:chgData name="Oliver, Nikki A" userId="2c1b544c-f0c3-48af-8084-aab23d41d05a" providerId="ADAL" clId="{9A7B0977-D7D3-4D46-8C5C-C32FF3ED8286}" dt="2025-07-30T22:10:32.907" v="2528" actId="47"/>
        <pc:sldMkLst>
          <pc:docMk/>
          <pc:sldMk cId="522845295" sldId="330"/>
        </pc:sldMkLst>
      </pc:sldChg>
      <pc:sldChg chg="addSp delSp modSp new del mod setBg modClrScheme delDesignElem chgLayout">
        <pc:chgData name="Oliver, Nikki A" userId="2c1b544c-f0c3-48af-8084-aab23d41d05a" providerId="ADAL" clId="{9A7B0977-D7D3-4D46-8C5C-C32FF3ED8286}" dt="2025-07-28T22:57:42.921" v="753" actId="47"/>
        <pc:sldMkLst>
          <pc:docMk/>
          <pc:sldMk cId="375164420" sldId="331"/>
        </pc:sldMkLst>
      </pc:sldChg>
      <pc:sldChg chg="modSp mod">
        <pc:chgData name="Oliver, Nikki A" userId="2c1b544c-f0c3-48af-8084-aab23d41d05a" providerId="ADAL" clId="{9A7B0977-D7D3-4D46-8C5C-C32FF3ED8286}" dt="2025-07-30T23:21:45.389" v="3087" actId="20577"/>
        <pc:sldMkLst>
          <pc:docMk/>
          <pc:sldMk cId="2248481720" sldId="331"/>
        </pc:sldMkLst>
        <pc:spChg chg="mod">
          <ac:chgData name="Oliver, Nikki A" userId="2c1b544c-f0c3-48af-8084-aab23d41d05a" providerId="ADAL" clId="{9A7B0977-D7D3-4D46-8C5C-C32FF3ED8286}" dt="2025-07-30T23:15:30.386" v="3037" actId="255"/>
          <ac:spMkLst>
            <pc:docMk/>
            <pc:sldMk cId="2248481720" sldId="331"/>
            <ac:spMk id="2" creationId="{D018C490-4320-89E2-225D-49CE1B74549D}"/>
          </ac:spMkLst>
        </pc:spChg>
        <pc:spChg chg="mod">
          <ac:chgData name="Oliver, Nikki A" userId="2c1b544c-f0c3-48af-8084-aab23d41d05a" providerId="ADAL" clId="{9A7B0977-D7D3-4D46-8C5C-C32FF3ED8286}" dt="2025-07-30T23:21:45.389" v="3087" actId="20577"/>
          <ac:spMkLst>
            <pc:docMk/>
            <pc:sldMk cId="2248481720" sldId="331"/>
            <ac:spMk id="3" creationId="{126912CA-4D12-1EB7-6300-CA47FDE9FD30}"/>
          </ac:spMkLst>
        </pc:spChg>
      </pc:sldChg>
      <pc:sldChg chg="addSp modSp new mod ord">
        <pc:chgData name="Oliver, Nikki A" userId="2c1b544c-f0c3-48af-8084-aab23d41d05a" providerId="ADAL" clId="{9A7B0977-D7D3-4D46-8C5C-C32FF3ED8286}" dt="2025-07-29T02:08:33.350" v="1611" actId="27918"/>
        <pc:sldMkLst>
          <pc:docMk/>
          <pc:sldMk cId="2126507022" sldId="332"/>
        </pc:sldMkLst>
      </pc:sldChg>
      <pc:sldMasterChg chg="delSldLayout">
        <pc:chgData name="Oliver, Nikki A" userId="2c1b544c-f0c3-48af-8084-aab23d41d05a" providerId="ADAL" clId="{9A7B0977-D7D3-4D46-8C5C-C32FF3ED8286}" dt="2025-07-28T21:02:20.538" v="54" actId="47"/>
        <pc:sldMasterMkLst>
          <pc:docMk/>
          <pc:sldMasterMk cId="2460954070" sldId="2147483660"/>
        </pc:sldMasterMkLst>
        <pc:sldLayoutChg chg="del">
          <pc:chgData name="Oliver, Nikki A" userId="2c1b544c-f0c3-48af-8084-aab23d41d05a" providerId="ADAL" clId="{9A7B0977-D7D3-4D46-8C5C-C32FF3ED8286}" dt="2025-07-28T21:02:20.538" v="54" actId="47"/>
          <pc:sldLayoutMkLst>
            <pc:docMk/>
            <pc:sldMasterMk cId="2460954070" sldId="2147483660"/>
            <pc:sldLayoutMk cId="1170095864" sldId="2147483679"/>
          </pc:sldLayoutMkLst>
        </pc:sldLayoutChg>
      </pc:sldMasterChg>
    </pc:docChg>
  </pc:docChgLst>
  <pc:docChgLst>
    <pc:chgData name="Oliver, Nikki A" userId="S::nikki_oliver@ost.doi.gov::2c1b544c-f0c3-48af-8084-aab23d41d05a" providerId="AD" clId="Web-{AA05B787-41AF-98D9-7D3A-949C4FC2EAA4}"/>
    <pc:docChg chg="addSld modSld">
      <pc:chgData name="Oliver, Nikki A" userId="S::nikki_oliver@ost.doi.gov::2c1b544c-f0c3-48af-8084-aab23d41d05a" providerId="AD" clId="Web-{AA05B787-41AF-98D9-7D3A-949C4FC2EAA4}" dt="2025-07-28T20:58:44.621" v="38"/>
      <pc:docMkLst>
        <pc:docMk/>
      </pc:docMkLst>
      <pc:sldChg chg="addSp delSp modSp mod setBg modClrScheme modShow chgLayout">
        <pc:chgData name="Oliver, Nikki A" userId="S::nikki_oliver@ost.doi.gov::2c1b544c-f0c3-48af-8084-aab23d41d05a" providerId="AD" clId="Web-{AA05B787-41AF-98D9-7D3A-949C4FC2EAA4}" dt="2025-07-28T20:58:11.729" v="35"/>
        <pc:sldMkLst>
          <pc:docMk/>
          <pc:sldMk cId="1180822053" sldId="327"/>
        </pc:sldMkLst>
      </pc:sldChg>
      <pc:sldChg chg="addSp delSp new">
        <pc:chgData name="Oliver, Nikki A" userId="S::nikki_oliver@ost.doi.gov::2c1b544c-f0c3-48af-8084-aab23d41d05a" providerId="AD" clId="Web-{AA05B787-41AF-98D9-7D3A-949C4FC2EAA4}" dt="2025-07-28T20:58:44.621" v="38"/>
        <pc:sldMkLst>
          <pc:docMk/>
          <pc:sldMk cId="3039759754" sldId="329"/>
        </pc:sldMkLst>
      </pc:sldChg>
    </pc:docChg>
  </pc:docChgLst>
  <pc:docChgLst>
    <pc:chgData name="Johnson, Treci C" userId="S::treci_johnson@ost.doi.gov::ee805114-41cb-4e56-acee-8ef425b49f5c" providerId="AD" clId="Web-{6C5E1DB1-3D10-150A-F68B-F2F41B395EB2}"/>
    <pc:docChg chg="delSld modSld">
      <pc:chgData name="Johnson, Treci C" userId="S::treci_johnson@ost.doi.gov::ee805114-41cb-4e56-acee-8ef425b49f5c" providerId="AD" clId="Web-{6C5E1DB1-3D10-150A-F68B-F2F41B395EB2}" dt="2025-07-29T02:14:01.643" v="218" actId="1076"/>
      <pc:docMkLst>
        <pc:docMk/>
      </pc:docMkLst>
      <pc:sldChg chg="modSp">
        <pc:chgData name="Johnson, Treci C" userId="S::treci_johnson@ost.doi.gov::ee805114-41cb-4e56-acee-8ef425b49f5c" providerId="AD" clId="Web-{6C5E1DB1-3D10-150A-F68B-F2F41B395EB2}" dt="2025-07-29T02:09:47.017" v="167" actId="20577"/>
        <pc:sldMkLst>
          <pc:docMk/>
          <pc:sldMk cId="1195120784" sldId="256"/>
        </pc:sldMkLst>
        <pc:spChg chg="mod">
          <ac:chgData name="Johnson, Treci C" userId="S::treci_johnson@ost.doi.gov::ee805114-41cb-4e56-acee-8ef425b49f5c" providerId="AD" clId="Web-{6C5E1DB1-3D10-150A-F68B-F2F41B395EB2}" dt="2025-07-29T02:09:17.251" v="163" actId="20577"/>
          <ac:spMkLst>
            <pc:docMk/>
            <pc:sldMk cId="1195120784" sldId="256"/>
            <ac:spMk id="3" creationId="{58D2DF09-2836-48CA-B1A1-5202EB2B8291}"/>
          </ac:spMkLst>
        </pc:spChg>
        <pc:spChg chg="mod">
          <ac:chgData name="Johnson, Treci C" userId="S::treci_johnson@ost.doi.gov::ee805114-41cb-4e56-acee-8ef425b49f5c" providerId="AD" clId="Web-{6C5E1DB1-3D10-150A-F68B-F2F41B395EB2}" dt="2025-07-29T02:09:47.017" v="167" actId="20577"/>
          <ac:spMkLst>
            <pc:docMk/>
            <pc:sldMk cId="1195120784" sldId="256"/>
            <ac:spMk id="4" creationId="{584ED092-2CA2-4BCD-9E7E-A3589F3EAA42}"/>
          </ac:spMkLst>
        </pc:spChg>
      </pc:sldChg>
      <pc:sldChg chg="del">
        <pc:chgData name="Johnson, Treci C" userId="S::treci_johnson@ost.doi.gov::ee805114-41cb-4e56-acee-8ef425b49f5c" providerId="AD" clId="Web-{6C5E1DB1-3D10-150A-F68B-F2F41B395EB2}" dt="2025-07-29T01:05:56.781" v="0"/>
        <pc:sldMkLst>
          <pc:docMk/>
          <pc:sldMk cId="673644375" sldId="259"/>
        </pc:sldMkLst>
      </pc:sldChg>
      <pc:sldChg chg="modSp">
        <pc:chgData name="Johnson, Treci C" userId="S::treci_johnson@ost.doi.gov::ee805114-41cb-4e56-acee-8ef425b49f5c" providerId="AD" clId="Web-{6C5E1DB1-3D10-150A-F68B-F2F41B395EB2}" dt="2025-07-29T02:07:55.235" v="147" actId="20577"/>
        <pc:sldMkLst>
          <pc:docMk/>
          <pc:sldMk cId="807790707" sldId="291"/>
        </pc:sldMkLst>
        <pc:spChg chg="mod">
          <ac:chgData name="Johnson, Treci C" userId="S::treci_johnson@ost.doi.gov::ee805114-41cb-4e56-acee-8ef425b49f5c" providerId="AD" clId="Web-{6C5E1DB1-3D10-150A-F68B-F2F41B395EB2}" dt="2025-07-29T02:07:55.235" v="147" actId="20577"/>
          <ac:spMkLst>
            <pc:docMk/>
            <pc:sldMk cId="807790707" sldId="291"/>
            <ac:spMk id="3" creationId="{4A0C3577-37CA-DB66-CDB2-0D62026AD36D}"/>
          </ac:spMkLst>
        </pc:spChg>
      </pc:sldChg>
      <pc:sldChg chg="modSp">
        <pc:chgData name="Johnson, Treci C" userId="S::treci_johnson@ost.doi.gov::ee805114-41cb-4e56-acee-8ef425b49f5c" providerId="AD" clId="Web-{6C5E1DB1-3D10-150A-F68B-F2F41B395EB2}" dt="2025-07-29T02:12:38.111" v="212" actId="1076"/>
        <pc:sldMkLst>
          <pc:docMk/>
          <pc:sldMk cId="1291647976" sldId="296"/>
        </pc:sldMkLst>
        <pc:spChg chg="mod">
          <ac:chgData name="Johnson, Treci C" userId="S::treci_johnson@ost.doi.gov::ee805114-41cb-4e56-acee-8ef425b49f5c" providerId="AD" clId="Web-{6C5E1DB1-3D10-150A-F68B-F2F41B395EB2}" dt="2025-07-29T02:12:33.814" v="211" actId="1076"/>
          <ac:spMkLst>
            <pc:docMk/>
            <pc:sldMk cId="1291647976" sldId="296"/>
            <ac:spMk id="10" creationId="{706BA553-C0D8-C1FD-860F-18676707418B}"/>
          </ac:spMkLst>
        </pc:spChg>
      </pc:sldChg>
      <pc:sldChg chg="modSp">
        <pc:chgData name="Johnson, Treci C" userId="S::treci_johnson@ost.doi.gov::ee805114-41cb-4e56-acee-8ef425b49f5c" providerId="AD" clId="Web-{6C5E1DB1-3D10-150A-F68B-F2F41B395EB2}" dt="2025-07-29T02:14:01.643" v="218" actId="1076"/>
        <pc:sldMkLst>
          <pc:docMk/>
          <pc:sldMk cId="1438871770" sldId="298"/>
        </pc:sldMkLst>
        <pc:spChg chg="mod">
          <ac:chgData name="Johnson, Treci C" userId="S::treci_johnson@ost.doi.gov::ee805114-41cb-4e56-acee-8ef425b49f5c" providerId="AD" clId="Web-{6C5E1DB1-3D10-150A-F68B-F2F41B395EB2}" dt="2025-07-29T02:14:01.643" v="218" actId="1076"/>
          <ac:spMkLst>
            <pc:docMk/>
            <pc:sldMk cId="1438871770" sldId="298"/>
            <ac:spMk id="2" creationId="{D53B763A-EC1E-3796-6D85-FD2B4AC901C0}"/>
          </ac:spMkLst>
        </pc:spChg>
      </pc:sldChg>
    </pc:docChg>
  </pc:docChgLst>
  <pc:docChgLst>
    <pc:chgData name="Johnson, Treci C" userId="S::treci_johnson@ost.doi.gov::ee805114-41cb-4e56-acee-8ef425b49f5c" providerId="AD" clId="Web-{1B6C08C3-FA79-51BC-11ED-8085FFDD72ED}"/>
    <pc:docChg chg="modSld">
      <pc:chgData name="Johnson, Treci C" userId="S::treci_johnson@ost.doi.gov::ee805114-41cb-4e56-acee-8ef425b49f5c" providerId="AD" clId="Web-{1B6C08C3-FA79-51BC-11ED-8085FFDD72ED}" dt="2025-07-30T17:26:09.162" v="3" actId="20577"/>
      <pc:docMkLst>
        <pc:docMk/>
      </pc:docMkLst>
      <pc:sldChg chg="modSp">
        <pc:chgData name="Johnson, Treci C" userId="S::treci_johnson@ost.doi.gov::ee805114-41cb-4e56-acee-8ef425b49f5c" providerId="AD" clId="Web-{1B6C08C3-FA79-51BC-11ED-8085FFDD72ED}" dt="2025-07-30T17:26:09.162" v="3" actId="20577"/>
        <pc:sldMkLst>
          <pc:docMk/>
          <pc:sldMk cId="3559025098" sldId="290"/>
        </pc:sldMkLst>
        <pc:spChg chg="mod">
          <ac:chgData name="Johnson, Treci C" userId="S::treci_johnson@ost.doi.gov::ee805114-41cb-4e56-acee-8ef425b49f5c" providerId="AD" clId="Web-{1B6C08C3-FA79-51BC-11ED-8085FFDD72ED}" dt="2025-07-30T17:26:09.162" v="3" actId="20577"/>
          <ac:spMkLst>
            <pc:docMk/>
            <pc:sldMk cId="3559025098" sldId="290"/>
            <ac:spMk id="3" creationId="{6FA2101C-41BE-26B9-2AFC-B262EDE7E93D}"/>
          </ac:spMkLst>
        </pc:spChg>
      </pc:sldChg>
    </pc:docChg>
  </pc:docChgLst>
  <pc:docChgLst>
    <pc:chgData name="Oliver, Nikki A" userId="S::nikki_oliver@ost.doi.gov::2c1b544c-f0c3-48af-8084-aab23d41d05a" providerId="AD" clId="Web-{9059CAF3-5A3D-8A51-B88B-D774FFD7A4E3}"/>
    <pc:docChg chg="mod addSld delSld modSld">
      <pc:chgData name="Oliver, Nikki A" userId="S::nikki_oliver@ost.doi.gov::2c1b544c-f0c3-48af-8084-aab23d41d05a" providerId="AD" clId="Web-{9059CAF3-5A3D-8A51-B88B-D774FFD7A4E3}" dt="2025-07-30T19:35:15.693" v="508"/>
      <pc:docMkLst>
        <pc:docMk/>
      </pc:docMkLst>
      <pc:sldChg chg="modSp">
        <pc:chgData name="Oliver, Nikki A" userId="S::nikki_oliver@ost.doi.gov::2c1b544c-f0c3-48af-8084-aab23d41d05a" providerId="AD" clId="Web-{9059CAF3-5A3D-8A51-B88B-D774FFD7A4E3}" dt="2025-07-30T18:38:43.846" v="4" actId="1076"/>
        <pc:sldMkLst>
          <pc:docMk/>
          <pc:sldMk cId="3559025098" sldId="290"/>
        </pc:sldMkLst>
        <pc:spChg chg="mod">
          <ac:chgData name="Oliver, Nikki A" userId="S::nikki_oliver@ost.doi.gov::2c1b544c-f0c3-48af-8084-aab23d41d05a" providerId="AD" clId="Web-{9059CAF3-5A3D-8A51-B88B-D774FFD7A4E3}" dt="2025-07-30T18:37:19.018" v="3" actId="20577"/>
          <ac:spMkLst>
            <pc:docMk/>
            <pc:sldMk cId="3559025098" sldId="290"/>
            <ac:spMk id="3" creationId="{6FA2101C-41BE-26B9-2AFC-B262EDE7E93D}"/>
          </ac:spMkLst>
        </pc:spChg>
        <pc:grpChg chg="mod">
          <ac:chgData name="Oliver, Nikki A" userId="S::nikki_oliver@ost.doi.gov::2c1b544c-f0c3-48af-8084-aab23d41d05a" providerId="AD" clId="Web-{9059CAF3-5A3D-8A51-B88B-D774FFD7A4E3}" dt="2025-07-30T18:38:43.846" v="4" actId="1076"/>
          <ac:grpSpMkLst>
            <pc:docMk/>
            <pc:sldMk cId="3559025098" sldId="290"/>
            <ac:grpSpMk id="4" creationId="{DC4943E7-4B0A-7F98-8C4C-887484FAE5AD}"/>
          </ac:grpSpMkLst>
        </pc:grpChg>
      </pc:sldChg>
      <pc:sldChg chg="modSp">
        <pc:chgData name="Oliver, Nikki A" userId="S::nikki_oliver@ost.doi.gov::2c1b544c-f0c3-48af-8084-aab23d41d05a" providerId="AD" clId="Web-{9059CAF3-5A3D-8A51-B88B-D774FFD7A4E3}" dt="2025-07-30T19:30:30.089" v="507" actId="20577"/>
        <pc:sldMkLst>
          <pc:docMk/>
          <pc:sldMk cId="807790707" sldId="291"/>
        </pc:sldMkLst>
        <pc:spChg chg="mod">
          <ac:chgData name="Oliver, Nikki A" userId="S::nikki_oliver@ost.doi.gov::2c1b544c-f0c3-48af-8084-aab23d41d05a" providerId="AD" clId="Web-{9059CAF3-5A3D-8A51-B88B-D774FFD7A4E3}" dt="2025-07-30T19:21:51.116" v="352" actId="20577"/>
          <ac:spMkLst>
            <pc:docMk/>
            <pc:sldMk cId="807790707" sldId="291"/>
            <ac:spMk id="2" creationId="{AEC40E2E-8EE2-FCAF-03A5-2F1509455EA8}"/>
          </ac:spMkLst>
        </pc:spChg>
        <pc:spChg chg="mod">
          <ac:chgData name="Oliver, Nikki A" userId="S::nikki_oliver@ost.doi.gov::2c1b544c-f0c3-48af-8084-aab23d41d05a" providerId="AD" clId="Web-{9059CAF3-5A3D-8A51-B88B-D774FFD7A4E3}" dt="2025-07-30T19:30:30.089" v="507" actId="20577"/>
          <ac:spMkLst>
            <pc:docMk/>
            <pc:sldMk cId="807790707" sldId="291"/>
            <ac:spMk id="3" creationId="{4A0C3577-37CA-DB66-CDB2-0D62026AD36D}"/>
          </ac:spMkLst>
        </pc:spChg>
      </pc:sldChg>
      <pc:sldChg chg="modSp">
        <pc:chgData name="Oliver, Nikki A" userId="S::nikki_oliver@ost.doi.gov::2c1b544c-f0c3-48af-8084-aab23d41d05a" providerId="AD" clId="Web-{9059CAF3-5A3D-8A51-B88B-D774FFD7A4E3}" dt="2025-07-30T19:14:16.167" v="300" actId="20577"/>
        <pc:sldMkLst>
          <pc:docMk/>
          <pc:sldMk cId="1438871770" sldId="298"/>
        </pc:sldMkLst>
        <pc:spChg chg="mod">
          <ac:chgData name="Oliver, Nikki A" userId="S::nikki_oliver@ost.doi.gov::2c1b544c-f0c3-48af-8084-aab23d41d05a" providerId="AD" clId="Web-{9059CAF3-5A3D-8A51-B88B-D774FFD7A4E3}" dt="2025-07-30T19:14:16.167" v="300" actId="20577"/>
          <ac:spMkLst>
            <pc:docMk/>
            <pc:sldMk cId="1438871770" sldId="298"/>
            <ac:spMk id="2" creationId="{D53B763A-EC1E-3796-6D85-FD2B4AC901C0}"/>
          </ac:spMkLst>
        </pc:spChg>
      </pc:sldChg>
      <pc:sldChg chg="delSp modSp">
        <pc:chgData name="Oliver, Nikki A" userId="S::nikki_oliver@ost.doi.gov::2c1b544c-f0c3-48af-8084-aab23d41d05a" providerId="AD" clId="Web-{9059CAF3-5A3D-8A51-B88B-D774FFD7A4E3}" dt="2025-07-30T19:35:15.693" v="508"/>
        <pc:sldMkLst>
          <pc:docMk/>
          <pc:sldMk cId="1666629490" sldId="328"/>
        </pc:sldMkLst>
        <pc:graphicFrameChg chg="mod modGraphic">
          <ac:chgData name="Oliver, Nikki A" userId="S::nikki_oliver@ost.doi.gov::2c1b544c-f0c3-48af-8084-aab23d41d05a" providerId="AD" clId="Web-{9059CAF3-5A3D-8A51-B88B-D774FFD7A4E3}" dt="2025-07-30T19:35:15.693" v="508"/>
          <ac:graphicFrameMkLst>
            <pc:docMk/>
            <pc:sldMk cId="1666629490" sldId="328"/>
            <ac:graphicFrameMk id="14" creationId="{E80267C3-170D-71AC-F7F7-47F29C61AB05}"/>
          </ac:graphicFrameMkLst>
        </pc:graphicFrameChg>
      </pc:sldChg>
      <pc:sldChg chg="del">
        <pc:chgData name="Oliver, Nikki A" userId="S::nikki_oliver@ost.doi.gov::2c1b544c-f0c3-48af-8084-aab23d41d05a" providerId="AD" clId="Web-{9059CAF3-5A3D-8A51-B88B-D774FFD7A4E3}" dt="2025-07-30T19:16:57.813" v="301"/>
        <pc:sldMkLst>
          <pc:docMk/>
          <pc:sldMk cId="3039759754" sldId="329"/>
        </pc:sldMkLst>
      </pc:sldChg>
      <pc:sldChg chg="modSp add replId">
        <pc:chgData name="Oliver, Nikki A" userId="S::nikki_oliver@ost.doi.gov::2c1b544c-f0c3-48af-8084-aab23d41d05a" providerId="AD" clId="Web-{9059CAF3-5A3D-8A51-B88B-D774FFD7A4E3}" dt="2025-07-30T19:22:03.381" v="358" actId="20577"/>
        <pc:sldMkLst>
          <pc:docMk/>
          <pc:sldMk cId="2248481720" sldId="331"/>
        </pc:sldMkLst>
        <pc:spChg chg="mod">
          <ac:chgData name="Oliver, Nikki A" userId="S::nikki_oliver@ost.doi.gov::2c1b544c-f0c3-48af-8084-aab23d41d05a" providerId="AD" clId="Web-{9059CAF3-5A3D-8A51-B88B-D774FFD7A4E3}" dt="2025-07-30T19:22:03.381" v="358" actId="20577"/>
          <ac:spMkLst>
            <pc:docMk/>
            <pc:sldMk cId="2248481720" sldId="331"/>
            <ac:spMk id="2" creationId="{D018C490-4320-89E2-225D-49CE1B74549D}"/>
          </ac:spMkLst>
        </pc:spChg>
        <pc:spChg chg="mod">
          <ac:chgData name="Oliver, Nikki A" userId="S::nikki_oliver@ost.doi.gov::2c1b544c-f0c3-48af-8084-aab23d41d05a" providerId="AD" clId="Web-{9059CAF3-5A3D-8A51-B88B-D774FFD7A4E3}" dt="2025-07-30T19:22:01.163" v="357" actId="14100"/>
          <ac:spMkLst>
            <pc:docMk/>
            <pc:sldMk cId="2248481720" sldId="331"/>
            <ac:spMk id="3" creationId="{126912CA-4D12-1EB7-6300-CA47FDE9FD30}"/>
          </ac:spMkLst>
        </pc:spChg>
      </pc:sldChg>
      <pc:sldChg chg="addSp delSp modSp del">
        <pc:chgData name="Oliver, Nikki A" userId="S::nikki_oliver@ost.doi.gov::2c1b544c-f0c3-48af-8084-aab23d41d05a" providerId="AD" clId="Web-{9059CAF3-5A3D-8A51-B88B-D774FFD7A4E3}" dt="2025-07-30T19:08:50.974" v="211"/>
        <pc:sldMkLst>
          <pc:docMk/>
          <pc:sldMk cId="2126507022" sldId="332"/>
        </pc:sldMkLst>
      </pc:sldChg>
    </pc:docChg>
  </pc:docChgLst>
  <pc:docChgLst>
    <pc:chgData name="Johnson, Treci C" userId="S::treci_johnson@ost.doi.gov::ee805114-41cb-4e56-acee-8ef425b49f5c" providerId="AD" clId="Web-{08546566-55C2-8EAF-99DE-E39D9715E795}"/>
    <pc:docChg chg="modSld">
      <pc:chgData name="Johnson, Treci C" userId="S::treci_johnson@ost.doi.gov::ee805114-41cb-4e56-acee-8ef425b49f5c" providerId="AD" clId="Web-{08546566-55C2-8EAF-99DE-E39D9715E795}" dt="2025-07-31T01:37:10.139" v="56" actId="20577"/>
      <pc:docMkLst>
        <pc:docMk/>
      </pc:docMkLst>
      <pc:sldChg chg="modSp">
        <pc:chgData name="Johnson, Treci C" userId="S::treci_johnson@ost.doi.gov::ee805114-41cb-4e56-acee-8ef425b49f5c" providerId="AD" clId="Web-{08546566-55C2-8EAF-99DE-E39D9715E795}" dt="2025-07-31T01:36:35.436" v="51" actId="1076"/>
        <pc:sldMkLst>
          <pc:docMk/>
          <pc:sldMk cId="3559025098" sldId="290"/>
        </pc:sldMkLst>
        <pc:spChg chg="mod">
          <ac:chgData name="Johnson, Treci C" userId="S::treci_johnson@ost.doi.gov::ee805114-41cb-4e56-acee-8ef425b49f5c" providerId="AD" clId="Web-{08546566-55C2-8EAF-99DE-E39D9715E795}" dt="2025-07-31T01:36:35.436" v="51" actId="1076"/>
          <ac:spMkLst>
            <pc:docMk/>
            <pc:sldMk cId="3559025098" sldId="290"/>
            <ac:spMk id="3" creationId="{6FA2101C-41BE-26B9-2AFC-B262EDE7E93D}"/>
          </ac:spMkLst>
        </pc:spChg>
      </pc:sldChg>
      <pc:sldChg chg="modSp">
        <pc:chgData name="Johnson, Treci C" userId="S::treci_johnson@ost.doi.gov::ee805114-41cb-4e56-acee-8ef425b49f5c" providerId="AD" clId="Web-{08546566-55C2-8EAF-99DE-E39D9715E795}" dt="2025-07-31T01:35:08.715" v="50" actId="1076"/>
        <pc:sldMkLst>
          <pc:docMk/>
          <pc:sldMk cId="807790707" sldId="291"/>
        </pc:sldMkLst>
        <pc:spChg chg="mod">
          <ac:chgData name="Johnson, Treci C" userId="S::treci_johnson@ost.doi.gov::ee805114-41cb-4e56-acee-8ef425b49f5c" providerId="AD" clId="Web-{08546566-55C2-8EAF-99DE-E39D9715E795}" dt="2025-07-31T01:34:58.277" v="49" actId="20577"/>
          <ac:spMkLst>
            <pc:docMk/>
            <pc:sldMk cId="807790707" sldId="291"/>
            <ac:spMk id="3" creationId="{4A0C3577-37CA-DB66-CDB2-0D62026AD36D}"/>
          </ac:spMkLst>
        </pc:spChg>
        <pc:graphicFrameChg chg="mod">
          <ac:chgData name="Johnson, Treci C" userId="S::treci_johnson@ost.doi.gov::ee805114-41cb-4e56-acee-8ef425b49f5c" providerId="AD" clId="Web-{08546566-55C2-8EAF-99DE-E39D9715E795}" dt="2025-07-31T01:35:08.715" v="50" actId="1076"/>
          <ac:graphicFrameMkLst>
            <pc:docMk/>
            <pc:sldMk cId="807790707" sldId="291"/>
            <ac:graphicFrameMk id="4" creationId="{71BE6C08-656C-FE0B-96F4-21D4E44BB073}"/>
          </ac:graphicFrameMkLst>
        </pc:graphicFrameChg>
      </pc:sldChg>
      <pc:sldChg chg="addSp delSp modSp">
        <pc:chgData name="Johnson, Treci C" userId="S::treci_johnson@ost.doi.gov::ee805114-41cb-4e56-acee-8ef425b49f5c" providerId="AD" clId="Web-{08546566-55C2-8EAF-99DE-E39D9715E795}" dt="2025-07-31T01:08:57.223" v="20" actId="14100"/>
        <pc:sldMkLst>
          <pc:docMk/>
          <pc:sldMk cId="1291647976" sldId="296"/>
        </pc:sldMkLst>
        <pc:spChg chg="mod">
          <ac:chgData name="Johnson, Treci C" userId="S::treci_johnson@ost.doi.gov::ee805114-41cb-4e56-acee-8ef425b49f5c" providerId="AD" clId="Web-{08546566-55C2-8EAF-99DE-E39D9715E795}" dt="2025-07-31T01:06:43.031" v="17" actId="20577"/>
          <ac:spMkLst>
            <pc:docMk/>
            <pc:sldMk cId="1291647976" sldId="296"/>
            <ac:spMk id="10" creationId="{706BA553-C0D8-C1FD-860F-18676707418B}"/>
          </ac:spMkLst>
        </pc:spChg>
        <pc:picChg chg="add mod">
          <ac:chgData name="Johnson, Treci C" userId="S::treci_johnson@ost.doi.gov::ee805114-41cb-4e56-acee-8ef425b49f5c" providerId="AD" clId="Web-{08546566-55C2-8EAF-99DE-E39D9715E795}" dt="2025-07-31T01:08:57.223" v="20" actId="14100"/>
          <ac:picMkLst>
            <pc:docMk/>
            <pc:sldMk cId="1291647976" sldId="296"/>
            <ac:picMk id="2" creationId="{6E50435B-20A1-7D41-82D3-7A4C97333B51}"/>
          </ac:picMkLst>
        </pc:picChg>
      </pc:sldChg>
      <pc:sldChg chg="modSp">
        <pc:chgData name="Johnson, Treci C" userId="S::treci_johnson@ost.doi.gov::ee805114-41cb-4e56-acee-8ef425b49f5c" providerId="AD" clId="Web-{08546566-55C2-8EAF-99DE-E39D9715E795}" dt="2025-07-31T01:37:10.139" v="56" actId="20577"/>
        <pc:sldMkLst>
          <pc:docMk/>
          <pc:sldMk cId="1438871770" sldId="298"/>
        </pc:sldMkLst>
        <pc:spChg chg="mod">
          <ac:chgData name="Johnson, Treci C" userId="S::treci_johnson@ost.doi.gov::ee805114-41cb-4e56-acee-8ef425b49f5c" providerId="AD" clId="Web-{08546566-55C2-8EAF-99DE-E39D9715E795}" dt="2025-07-31T01:37:10.139" v="56" actId="20577"/>
          <ac:spMkLst>
            <pc:docMk/>
            <pc:sldMk cId="1438871770" sldId="298"/>
            <ac:spMk id="7" creationId="{FE6DB7CA-7037-D83B-7EA2-DC0335121DCF}"/>
          </ac:spMkLst>
        </pc:spChg>
      </pc:sldChg>
      <pc:sldChg chg="modSp">
        <pc:chgData name="Johnson, Treci C" userId="S::treci_johnson@ost.doi.gov::ee805114-41cb-4e56-acee-8ef425b49f5c" providerId="AD" clId="Web-{08546566-55C2-8EAF-99DE-E39D9715E795}" dt="2025-07-31T01:15:53.121" v="32" actId="1076"/>
        <pc:sldMkLst>
          <pc:docMk/>
          <pc:sldMk cId="2248481720" sldId="331"/>
        </pc:sldMkLst>
        <pc:spChg chg="mod">
          <ac:chgData name="Johnson, Treci C" userId="S::treci_johnson@ost.doi.gov::ee805114-41cb-4e56-acee-8ef425b49f5c" providerId="AD" clId="Web-{08546566-55C2-8EAF-99DE-E39D9715E795}" dt="2025-07-31T01:13:33.946" v="25" actId="20577"/>
          <ac:spMkLst>
            <pc:docMk/>
            <pc:sldMk cId="2248481720" sldId="331"/>
            <ac:spMk id="2" creationId="{D018C490-4320-89E2-225D-49CE1B74549D}"/>
          </ac:spMkLst>
        </pc:spChg>
        <pc:spChg chg="mod">
          <ac:chgData name="Johnson, Treci C" userId="S::treci_johnson@ost.doi.gov::ee805114-41cb-4e56-acee-8ef425b49f5c" providerId="AD" clId="Web-{08546566-55C2-8EAF-99DE-E39D9715E795}" dt="2025-07-31T01:15:53.121" v="32" actId="1076"/>
          <ac:spMkLst>
            <pc:docMk/>
            <pc:sldMk cId="2248481720" sldId="331"/>
            <ac:spMk id="3" creationId="{126912CA-4D12-1EB7-6300-CA47FDE9FD3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oimspp.sharepoint.com/sites/btfa-ddga/DDGA%20Electronic%20File%20Room/Transition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Skibinski\Work%20Folders\Downloads\SurveyResults0203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68891943739226"/>
          <c:y val="1.5528494764976829E-3"/>
          <c:w val="0.65506349513311413"/>
          <c:h val="0.981764560427409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Receipts_FY25!$B$1</c:f>
              <c:strCache>
                <c:ptCount val="1"/>
                <c:pt idx="0">
                  <c:v> Amount </c:v>
                </c:pt>
              </c:strCache>
            </c:strRef>
          </c:tx>
          <c:spPr>
            <a:solidFill>
              <a:srgbClr val="00B0F0">
                <a:alpha val="85000"/>
              </a:srgbClr>
            </a:solidFill>
            <a:ln w="9525" cap="flat" cmpd="sng" algn="ctr">
              <a:solidFill>
                <a:schemeClr val="accent6">
                  <a:lumMod val="40000"/>
                  <a:lumOff val="60000"/>
                  <a:alpha val="50000"/>
                </a:schemeClr>
              </a:solidFill>
              <a:round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00B0F0">
                  <a:alpha val="85000"/>
                </a:srgbClr>
              </a:solidFill>
              <a:ln w="9525" cap="flat" cmpd="sng" algn="ctr">
                <a:solidFill>
                  <a:schemeClr val="accent6">
                    <a:lumMod val="20000"/>
                    <a:lumOff val="80000"/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8B-400A-ADE3-5E2D009E8E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D3B4CFE-2C3C-D143-B3D7-B94D0D52AC9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8A073F9-7EE6-C146-8825-CEE3AC25282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58B-400A-ADE3-5E2D009E8E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0502F0-98CD-5B42-8944-E5FDD591E1D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653EDDF-7918-5E48-B9AF-D9EA60FD94C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58B-400A-ADE3-5E2D009E8E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9DE4D5A-230F-3C4B-A9CD-DD2F446C784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C105CC5-0B23-9948-AA1A-5F8DA2248FE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58B-400A-ADE3-5E2D009E8E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003C70-B144-0E42-8217-1462768BED1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36DC69D-4081-2643-A9C0-E0BA31F2E61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58B-400A-ADE3-5E2D009E8ED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0BDEAAB-4F62-2345-A742-5F3D745E78F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CA360B6-5579-F34B-9A5A-F89F053779C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58B-400A-ADE3-5E2D009E8ED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ACD5924-B4C1-D746-91B1-0E2EE864014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648BC50-329B-D44C-8FBF-E06C9CCB9F4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58B-400A-ADE3-5E2D009E8ED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F62D44C-E1BB-7C43-AAB2-A3486D3E143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D645132-DB1C-7E47-8938-49507D906A5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58B-400A-ADE3-5E2D009E8ED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0D31E92-5672-6C4B-84CB-587B3FAF03A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48DC8A2-2472-3242-804E-081BE3B8713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58B-400A-ADE3-5E2D009E8ED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EEC0239-6E7D-4642-8463-AC39C90334F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B38726E-3352-3F45-A816-14B8EA209A9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58B-400A-ADE3-5E2D009E8ED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B45DFDA-539A-AD4C-AFD1-E15C92D88E8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DBC1650-B9FF-E647-857E-014B66D42E7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58B-400A-ADE3-5E2D009E8ED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32B3659-F641-6F4C-8879-F81669EACAE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EE32D0C-E36C-FD49-935F-F8F9C7E814D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58B-400A-ADE3-5E2D009E8ED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ABA971D-D9C8-2C4B-A993-518E64B81A8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FF937B9-5DCA-EE4B-A86E-53CC1EA858E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58B-400A-ADE3-5E2D009E8ED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8F66B0C-704C-F24D-BAE7-45050F63F11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F7AAA0B-2611-844E-8878-2F22F251065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58B-400A-ADE3-5E2D009E8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Receipts_FY25!$A$2:$A$14</c:f>
              <c:strCache>
                <c:ptCount val="13"/>
                <c:pt idx="0">
                  <c:v>Judgements/Settlements</c:v>
                </c:pt>
                <c:pt idx="1">
                  <c:v>Damages/Fines</c:v>
                </c:pt>
                <c:pt idx="2">
                  <c:v>Returned Payments</c:v>
                </c:pt>
                <c:pt idx="3">
                  <c:v>Forestry</c:v>
                </c:pt>
                <c:pt idx="4">
                  <c:v>Other</c:v>
                </c:pt>
                <c:pt idx="5">
                  <c:v>Land Sales</c:v>
                </c:pt>
                <c:pt idx="6">
                  <c:v>Right of Way</c:v>
                </c:pt>
                <c:pt idx="7">
                  <c:v>Estate Distribution</c:v>
                </c:pt>
                <c:pt idx="8">
                  <c:v>Farming/Grazing</c:v>
                </c:pt>
                <c:pt idx="9">
                  <c:v>Other Minerals</c:v>
                </c:pt>
                <c:pt idx="10">
                  <c:v>Lease/Rental</c:v>
                </c:pt>
                <c:pt idx="11">
                  <c:v>Interest</c:v>
                </c:pt>
                <c:pt idx="12">
                  <c:v>Oil &amp; Gas</c:v>
                </c:pt>
              </c:strCache>
            </c:strRef>
          </c:cat>
          <c:val>
            <c:numRef>
              <c:f>Receipts_FY25!$B$2:$B$14</c:f>
              <c:numCache>
                <c:formatCode>"$"0.00,,\ "M"</c:formatCode>
                <c:ptCount val="13"/>
                <c:pt idx="0">
                  <c:v>2667924.7200000002</c:v>
                </c:pt>
                <c:pt idx="1">
                  <c:v>9330845.1899999995</c:v>
                </c:pt>
                <c:pt idx="2">
                  <c:v>14345193.470000001</c:v>
                </c:pt>
                <c:pt idx="3">
                  <c:v>24176812.780000001</c:v>
                </c:pt>
                <c:pt idx="4">
                  <c:v>24369266.440000001</c:v>
                </c:pt>
                <c:pt idx="5">
                  <c:v>34219338.450000003</c:v>
                </c:pt>
                <c:pt idx="6">
                  <c:v>36014886.950000003</c:v>
                </c:pt>
                <c:pt idx="7">
                  <c:v>54517132.359999999</c:v>
                </c:pt>
                <c:pt idx="8">
                  <c:v>76827767.959999993</c:v>
                </c:pt>
                <c:pt idx="9">
                  <c:v>80099869.459999993</c:v>
                </c:pt>
                <c:pt idx="10">
                  <c:v>137424696.81999999</c:v>
                </c:pt>
                <c:pt idx="11">
                  <c:v>143147114.43000001</c:v>
                </c:pt>
                <c:pt idx="12" formatCode="&quot;$&quot;0.00,,,\ &quot;B&quot;">
                  <c:v>436764588.42000002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Receipts_FY25!$C$2:$C$14</c15:f>
                <c15:dlblRangeCache>
                  <c:ptCount val="13"/>
                  <c:pt idx="0">
                    <c:v>0%</c:v>
                  </c:pt>
                  <c:pt idx="1">
                    <c:v>1%</c:v>
                  </c:pt>
                  <c:pt idx="2">
                    <c:v>1.3%</c:v>
                  </c:pt>
                  <c:pt idx="3">
                    <c:v>2.3%</c:v>
                  </c:pt>
                  <c:pt idx="4">
                    <c:v>2.3%</c:v>
                  </c:pt>
                  <c:pt idx="5">
                    <c:v>3%</c:v>
                  </c:pt>
                  <c:pt idx="6">
                    <c:v>3%</c:v>
                  </c:pt>
                  <c:pt idx="7">
                    <c:v>5.1%</c:v>
                  </c:pt>
                  <c:pt idx="8">
                    <c:v>7%</c:v>
                  </c:pt>
                  <c:pt idx="9">
                    <c:v>7.5%</c:v>
                  </c:pt>
                  <c:pt idx="10">
                    <c:v>13%</c:v>
                  </c:pt>
                  <c:pt idx="11">
                    <c:v>13%</c:v>
                  </c:pt>
                  <c:pt idx="12">
                    <c:v>41%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C58B-400A-ADE3-5E2D009E8E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1336182880"/>
        <c:axId val="1336179520"/>
      </c:barChart>
      <c:catAx>
        <c:axId val="1336182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36179520"/>
        <c:crosses val="autoZero"/>
        <c:auto val="1"/>
        <c:lblAlgn val="ctr"/>
        <c:lblOffset val="100"/>
        <c:noMultiLvlLbl val="0"/>
      </c:catAx>
      <c:valAx>
        <c:axId val="1336179520"/>
        <c:scaling>
          <c:orientation val="minMax"/>
        </c:scaling>
        <c:delete val="1"/>
        <c:axPos val="b"/>
        <c:numFmt formatCode="&quot;$&quot;0.00,,\ &quot;M&quot;" sourceLinked="1"/>
        <c:majorTickMark val="out"/>
        <c:minorTickMark val="none"/>
        <c:tickLblPos val="nextTo"/>
        <c:crossAx val="1336182880"/>
        <c:crosses val="autoZero"/>
        <c:crossBetween val="between"/>
      </c:valAx>
      <c:spPr>
        <a:noFill/>
        <a:ln>
          <a:noFill/>
        </a:ln>
        <a:effectLst>
          <a:glow rad="127000">
            <a:schemeClr val="bg1"/>
          </a:glow>
        </a:effectLst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403767228937383E-2"/>
          <c:y val="0.22707065150092043"/>
          <c:w val="0.95119246554212522"/>
          <c:h val="0.64754176592288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TBCC_FY25!$B$2</c:f>
              <c:strCache>
                <c:ptCount val="1"/>
                <c:pt idx="0">
                  <c:v>Calls Handled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TBCC_FY25!$A$3:$A$11</c:f>
              <c:numCache>
                <c:formatCode>mmm\ yyyy</c:formatCode>
                <c:ptCount val="9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TBCC_FY25!$B$3:$B$11</c:f>
              <c:numCache>
                <c:formatCode>_(* #,##0_);_(* \(#,##0\);_(* "-"??_);_(@_)</c:formatCode>
                <c:ptCount val="9"/>
                <c:pt idx="0">
                  <c:v>7167</c:v>
                </c:pt>
                <c:pt idx="1">
                  <c:v>6168</c:v>
                </c:pt>
                <c:pt idx="2">
                  <c:v>6383</c:v>
                </c:pt>
                <c:pt idx="3">
                  <c:v>5606</c:v>
                </c:pt>
                <c:pt idx="4">
                  <c:v>5754</c:v>
                </c:pt>
                <c:pt idx="5">
                  <c:v>6233</c:v>
                </c:pt>
                <c:pt idx="6">
                  <c:v>4370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E-4AAD-AB46-007B3AE390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16"/>
        <c:axId val="388769840"/>
        <c:axId val="388770320"/>
      </c:barChart>
      <c:dateAx>
        <c:axId val="388769840"/>
        <c:scaling>
          <c:orientation val="minMax"/>
        </c:scaling>
        <c:delete val="0"/>
        <c:axPos val="b"/>
        <c:numFmt formatCode="mmm\ 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88770320"/>
        <c:crosses val="autoZero"/>
        <c:auto val="1"/>
        <c:lblOffset val="100"/>
        <c:baseTimeUnit val="months"/>
      </c:dateAx>
      <c:valAx>
        <c:axId val="388770320"/>
        <c:scaling>
          <c:orientation val="minMax"/>
          <c:min val="0.1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38876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[SurveyResults020325.xlsx]Lifetime!PivotTable70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600" i="1" dirty="0">
                <a:solidFill>
                  <a:srgbClr val="00BDE3"/>
                </a:solidFill>
              </a:rPr>
              <a:t>When you've reach out to us over the lifetime of your account, what have you asked about? </a:t>
            </a:r>
          </a:p>
        </c:rich>
      </c:tx>
      <c:layout>
        <c:manualLayout>
          <c:xMode val="edge"/>
          <c:yMode val="edge"/>
          <c:x val="0.11618416043897314"/>
          <c:y val="1.0613260376501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4827248893210222"/>
          <c:y val="0.10019930467360603"/>
          <c:w val="0.56773189294395365"/>
          <c:h val="0.807845238306087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Lifetime!$B$3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D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Lifetime!$A$4:$A$15</c:f>
              <c:strCache>
                <c:ptCount val="11"/>
                <c:pt idx="0">
                  <c:v>Land or lease question</c:v>
                </c:pt>
                <c:pt idx="1">
                  <c:v>Address change</c:v>
                </c:pt>
                <c:pt idx="2">
                  <c:v>Sign up for debit card or direct deposit</c:v>
                </c:pt>
                <c:pt idx="3">
                  <c:v>Balance or disbursement question</c:v>
                </c:pt>
                <c:pt idx="4">
                  <c:v>Probate question</c:v>
                </c:pt>
                <c:pt idx="5">
                  <c:v>Request distribution</c:v>
                </c:pt>
                <c:pt idx="6">
                  <c:v>Income verification</c:v>
                </c:pt>
                <c:pt idx="7">
                  <c:v>Don't usually reach out</c:v>
                </c:pt>
                <c:pt idx="8">
                  <c:v>Tax question</c:v>
                </c:pt>
                <c:pt idx="9">
                  <c:v>Direct deposit change</c:v>
                </c:pt>
                <c:pt idx="10">
                  <c:v>Didn't know I could reach out</c:v>
                </c:pt>
              </c:strCache>
            </c:strRef>
          </c:cat>
          <c:val>
            <c:numRef>
              <c:f>Lifetime!$B$4:$B$15</c:f>
              <c:numCache>
                <c:formatCode>General</c:formatCode>
                <c:ptCount val="11"/>
                <c:pt idx="0">
                  <c:v>703</c:v>
                </c:pt>
                <c:pt idx="1">
                  <c:v>697</c:v>
                </c:pt>
                <c:pt idx="2">
                  <c:v>492</c:v>
                </c:pt>
                <c:pt idx="3">
                  <c:v>361</c:v>
                </c:pt>
                <c:pt idx="4">
                  <c:v>359</c:v>
                </c:pt>
                <c:pt idx="5">
                  <c:v>239</c:v>
                </c:pt>
                <c:pt idx="6">
                  <c:v>103</c:v>
                </c:pt>
                <c:pt idx="7">
                  <c:v>58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9-4D45-B340-9246E28500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58191359"/>
        <c:axId val="1158190527"/>
      </c:barChart>
      <c:catAx>
        <c:axId val="1158191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190527"/>
        <c:crosses val="autoZero"/>
        <c:auto val="1"/>
        <c:lblAlgn val="ctr"/>
        <c:lblOffset val="100"/>
        <c:noMultiLvlLbl val="0"/>
      </c:catAx>
      <c:valAx>
        <c:axId val="1158190527"/>
        <c:scaling>
          <c:orientation val="minMax"/>
          <c:max val="7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19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70E65-7233-4883-8AEC-69D7A83BF9A9}" type="datetimeFigureOut">
              <a:t>8/4/25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6AFEE-E444-4D2D-8E24-B0DB6F4CC3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3B84-FD24-418C-AEEB-4298A3BDCF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0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3B84-FD24-418C-AEEB-4298A3BDCF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D8A9-D886-F99D-C674-011BACEC2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38AE8-62BB-28B5-0DC1-1107C7C17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B36BB-6C85-5B22-8C35-2197F678F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77D1F-F596-0E6E-51EE-F0C477025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3B84-FD24-418C-AEEB-4298A3BDCF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6AFEE-E444-4D2D-8E24-B0DB6F4CC3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7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3B84-FD24-418C-AEEB-4298A3BDCF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D4BB5-DF98-B300-9BC4-DB6C540F9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5564FA-5376-1749-A1B2-C8008D581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6095D-D753-3D8C-770C-3AA202500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9D49-1D43-5ECD-DBEE-6EE43CC63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3B84-FD24-418C-AEEB-4298A3BDCF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94602"/>
            <a:ext cx="12192000" cy="913827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63701"/>
            <a:ext cx="12192000" cy="427349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91050"/>
            <a:ext cx="12192000" cy="58426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</p:spTree>
    <p:extLst>
      <p:ext uri="{BB962C8B-B14F-4D97-AF65-F5344CB8AC3E}">
        <p14:creationId xmlns:p14="http://schemas.microsoft.com/office/powerpoint/2010/main" val="4024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7432" y="1771650"/>
            <a:ext cx="11529768" cy="46008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11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31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, 1/2 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099175" y="0"/>
            <a:ext cx="6092825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9175" cy="6858000"/>
          </a:xfrm>
          <a:prstGeom prst="rect">
            <a:avLst/>
          </a:prstGeom>
          <a:solidFill>
            <a:srgbClr val="16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216" y="537327"/>
            <a:ext cx="5458119" cy="1809947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58775" y="2508250"/>
            <a:ext cx="5457825" cy="410936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241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432" y="537328"/>
            <a:ext cx="11529767" cy="1109187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7188" y="1762125"/>
            <a:ext cx="5600700" cy="47053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21413" y="1762125"/>
            <a:ext cx="5665787" cy="47053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55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oter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512" y="537904"/>
            <a:ext cx="11642102" cy="1281472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675" y="1931988"/>
            <a:ext cx="11642725" cy="34417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81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, 2/3 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79769" y="0"/>
            <a:ext cx="7912231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279769" cy="6858000"/>
          </a:xfrm>
          <a:prstGeom prst="rect">
            <a:avLst/>
          </a:prstGeom>
          <a:solidFill>
            <a:srgbClr val="16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216" y="537327"/>
            <a:ext cx="3657603" cy="1809947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8775" y="2516188"/>
            <a:ext cx="3657044" cy="417671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617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94602"/>
            <a:ext cx="12192000" cy="913827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63701"/>
            <a:ext cx="12192000" cy="427349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91050"/>
            <a:ext cx="12192000" cy="58426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</p:spTree>
    <p:extLst>
      <p:ext uri="{BB962C8B-B14F-4D97-AF65-F5344CB8AC3E}">
        <p14:creationId xmlns:p14="http://schemas.microsoft.com/office/powerpoint/2010/main" val="375948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7432" y="1771650"/>
            <a:ext cx="11529768" cy="46008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87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66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432" y="537328"/>
            <a:ext cx="11529767" cy="1109187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7188" y="1762125"/>
            <a:ext cx="5600700" cy="47053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21413" y="1762125"/>
            <a:ext cx="5665787" cy="47053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932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, 1/2 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099175" y="0"/>
            <a:ext cx="6092825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9175" cy="6858000"/>
          </a:xfrm>
          <a:prstGeom prst="rect">
            <a:avLst/>
          </a:prstGeom>
          <a:solidFill>
            <a:srgbClr val="16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216" y="537327"/>
            <a:ext cx="5458119" cy="1809947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58775" y="2508250"/>
            <a:ext cx="5457825" cy="410936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58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, 2/3 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79769" y="0"/>
            <a:ext cx="7912231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279769" cy="6858000"/>
          </a:xfrm>
          <a:prstGeom prst="rect">
            <a:avLst/>
          </a:prstGeom>
          <a:solidFill>
            <a:srgbClr val="16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216" y="537327"/>
            <a:ext cx="3657603" cy="1809947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8775" y="2516188"/>
            <a:ext cx="3657044" cy="417671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7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1/3 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7927942" y="0"/>
            <a:ext cx="4264058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7927941" cy="6858000"/>
          </a:xfrm>
          <a:prstGeom prst="rect">
            <a:avLst/>
          </a:prstGeom>
          <a:solidFill>
            <a:srgbClr val="16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216" y="537327"/>
            <a:ext cx="7296348" cy="1809947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8775" y="2507858"/>
            <a:ext cx="7296150" cy="41481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891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AB67-634A-44DE-BA77-36B27F4A064F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905B-E1BC-46C9-8779-889D55F2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9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1" r:id="rId10"/>
    <p:sldLayoutId id="2147483682" r:id="rId11"/>
    <p:sldLayoutId id="2147483680" r:id="rId12"/>
    <p:sldLayoutId id="2147483673" r:id="rId13"/>
    <p:sldLayoutId id="2147483674" r:id="rId14"/>
    <p:sldLayoutId id="2147483675" r:id="rId15"/>
    <p:sldLayoutId id="2147483683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432" y="537328"/>
            <a:ext cx="11529767" cy="1109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433" y="1778491"/>
            <a:ext cx="11529766" cy="458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6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2" r:id="rId4"/>
    <p:sldLayoutId id="2147483654" r:id="rId5"/>
    <p:sldLayoutId id="2147483670" r:id="rId6"/>
    <p:sldLayoutId id="2147483671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BDE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nel_perry@btfa.gov" TargetMode="External"/><Relationship Id="rId2" Type="http://schemas.openxmlformats.org/officeDocument/2006/relationships/hyperlink" Target="mailto:margaret_williams@btfa.gov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i.gov/ost/self-servi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2601-3414-4056-A1AE-9891359C6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00657"/>
            <a:ext cx="12192000" cy="913827"/>
          </a:xfrm>
        </p:spPr>
        <p:txBody>
          <a:bodyPr>
            <a:normAutofit fontScale="90000"/>
          </a:bodyPr>
          <a:lstStyle/>
          <a:p>
            <a:r>
              <a:rPr lang="en-US"/>
              <a:t>Budget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2DF09-2836-48CA-B1A1-5202EB2B8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44496"/>
            <a:ext cx="12192000" cy="782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Janel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Perry, Regional Trust Director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ED092-2CA2-4BCD-9E7E-A3589F3EA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54564"/>
            <a:ext cx="12192000" cy="5842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119512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70A1-8C83-2098-231D-B07197221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33" y="1540042"/>
            <a:ext cx="11529766" cy="3132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rgbClr val="FFFFFF"/>
              </a:solidFill>
              <a:latin typeface="Calibri Light"/>
              <a:ea typeface="Calibri"/>
              <a:cs typeface="Calibri"/>
            </a:endParaRPr>
          </a:p>
          <a:p>
            <a:pPr marL="0" indent="0" algn="ctr">
              <a:spcBef>
                <a:spcPts val="200"/>
              </a:spcBef>
              <a:buNone/>
            </a:pPr>
            <a:r>
              <a:rPr lang="en-US" sz="3200" dirty="0">
                <a:latin typeface="Calibri Light"/>
                <a:ea typeface="Calibri"/>
                <a:cs typeface="Calibri"/>
              </a:rPr>
              <a:t>Margaret Williams, Acting Bureau Director</a:t>
            </a:r>
            <a:endParaRPr lang="en-US" sz="3200" dirty="0">
              <a:solidFill>
                <a:srgbClr val="000000"/>
              </a:solidFill>
              <a:latin typeface="Calibri Light"/>
              <a:ea typeface="Calibri"/>
              <a:cs typeface="Calibri"/>
            </a:endParaRPr>
          </a:p>
          <a:p>
            <a:pPr marL="0" indent="0" algn="ctr">
              <a:spcBef>
                <a:spcPts val="200"/>
              </a:spcBef>
              <a:buNone/>
            </a:pPr>
            <a:r>
              <a:rPr lang="en-US" sz="3200" dirty="0">
                <a:ea typeface="+mj-lt"/>
                <a:cs typeface="+mj-lt"/>
                <a:hlinkClick r:id="rId2"/>
              </a:rPr>
              <a:t>margaret_williams@btfa.gov</a:t>
            </a:r>
            <a:endParaRPr lang="en-US" sz="3200" dirty="0">
              <a:ea typeface="+mj-lt"/>
              <a:cs typeface="+mj-lt"/>
            </a:endParaRPr>
          </a:p>
          <a:p>
            <a:pPr marL="0" indent="0" algn="ctr">
              <a:spcBef>
                <a:spcPts val="200"/>
              </a:spcBef>
              <a:buNone/>
            </a:pPr>
            <a:endParaRPr lang="en-US" sz="3200" dirty="0">
              <a:latin typeface="Calibri Light"/>
              <a:ea typeface="+mj-lt"/>
              <a:cs typeface="+mj-lt"/>
            </a:endParaRPr>
          </a:p>
          <a:p>
            <a:pPr marL="0" indent="0" algn="ctr">
              <a:spcBef>
                <a:spcPts val="200"/>
              </a:spcBef>
              <a:buNone/>
            </a:pPr>
            <a:r>
              <a:rPr lang="en-US" sz="3200" dirty="0">
                <a:latin typeface="Calibri Light"/>
                <a:cs typeface="Calibri"/>
              </a:rPr>
              <a:t>Janel Perry, Regional Trust Director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3200" dirty="0">
                <a:ea typeface="Calibri"/>
                <a:cs typeface="Calibri"/>
                <a:hlinkClick r:id="rId3"/>
              </a:rPr>
              <a:t>janel_perry@btfa.gov</a:t>
            </a:r>
            <a:endParaRPr lang="en-US" sz="3200" dirty="0">
              <a:ea typeface="Calibri"/>
              <a:cs typeface="Calibri"/>
            </a:endParaRPr>
          </a:p>
          <a:p>
            <a:pPr marL="0" indent="0" algn="ctr">
              <a:spcBef>
                <a:spcPts val="200"/>
              </a:spcBef>
              <a:buNone/>
            </a:pPr>
            <a:endParaRPr lang="en-US" sz="3200" dirty="0">
              <a:latin typeface="Calibri Light"/>
              <a:ea typeface="Calibri"/>
              <a:cs typeface="Calibri"/>
            </a:endParaRPr>
          </a:p>
          <a:p>
            <a:pPr marL="0" indent="0" algn="ctr">
              <a:spcBef>
                <a:spcPts val="200"/>
              </a:spcBef>
              <a:buNone/>
            </a:pPr>
            <a:endParaRPr lang="en-US" sz="3200" dirty="0">
              <a:latin typeface="Calibri Light"/>
              <a:ea typeface="Calibri"/>
              <a:cs typeface="Calibri"/>
            </a:endParaRPr>
          </a:p>
          <a:p>
            <a:pPr marL="0" indent="0" algn="ctr">
              <a:spcBef>
                <a:spcPts val="200"/>
              </a:spcBef>
              <a:buNone/>
            </a:pPr>
            <a:endParaRPr lang="en-US" dirty="0">
              <a:latin typeface="Calibri Light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0AD2B9-DF4E-FCB3-A2C5-8B9CC763897B}"/>
              </a:ext>
            </a:extLst>
          </p:cNvPr>
          <p:cNvSpPr>
            <a:spLocks noGrp="1"/>
          </p:cNvSpPr>
          <p:nvPr/>
        </p:nvSpPr>
        <p:spPr>
          <a:xfrm>
            <a:off x="360394" y="490385"/>
            <a:ext cx="10305519" cy="1346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BDE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6000">
                <a:solidFill>
                  <a:srgbClr val="00BDE3"/>
                </a:solidFill>
                <a:latin typeface="Times New Roman"/>
                <a:cs typeface="Times New Roman"/>
              </a:rPr>
              <a:t>Thank you</a:t>
            </a:r>
            <a:endParaRPr lang="en-US" sz="6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E043E-17FA-1542-4151-8DBAA67E3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506" y="4739861"/>
            <a:ext cx="1323975" cy="1323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F9437C-5E5C-C06F-7B99-995E82BAF905}"/>
              </a:ext>
            </a:extLst>
          </p:cNvPr>
          <p:cNvSpPr txBox="1"/>
          <p:nvPr/>
        </p:nvSpPr>
        <p:spPr>
          <a:xfrm>
            <a:off x="4776591" y="4995797"/>
            <a:ext cx="3860104" cy="10002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>
                <a:solidFill>
                  <a:srgbClr val="FFFFFF"/>
                </a:solidFill>
                <a:latin typeface="Calibri Light"/>
                <a:cs typeface="Segoe UI"/>
              </a:rPr>
              <a:t>www.btfa.gov</a:t>
            </a:r>
            <a:r>
              <a:rPr lang="en-US">
                <a:latin typeface="Calibri Light"/>
                <a:cs typeface="Segoe UI"/>
              </a:rPr>
              <a:t>​</a:t>
            </a:r>
            <a:endParaRPr lang="en-US">
              <a:latin typeface="Calibri Light"/>
              <a:ea typeface="Calibri Light"/>
              <a:cs typeface="Segoe UI"/>
            </a:endParaRPr>
          </a:p>
          <a:p>
            <a:pPr algn="ctr">
              <a:spcBef>
                <a:spcPts val="300"/>
              </a:spcBef>
            </a:pPr>
            <a:r>
              <a:rPr lang="en-US">
                <a:solidFill>
                  <a:srgbClr val="FFFFFF"/>
                </a:solidFill>
                <a:latin typeface="Calibri Light"/>
                <a:cs typeface="Segoe UI"/>
              </a:rPr>
              <a:t>Facebook.com/</a:t>
            </a:r>
            <a:r>
              <a:rPr lang="en-US" err="1">
                <a:solidFill>
                  <a:srgbClr val="FFFFFF"/>
                </a:solidFill>
                <a:latin typeface="Calibri Light"/>
                <a:cs typeface="Segoe UI"/>
              </a:rPr>
              <a:t>IATrustFunds</a:t>
            </a:r>
            <a:r>
              <a:rPr lang="en-US">
                <a:latin typeface="Calibri Light"/>
                <a:cs typeface="Segoe UI"/>
              </a:rPr>
              <a:t>​</a:t>
            </a:r>
            <a:endParaRPr lang="en-US">
              <a:latin typeface="Calibri Light"/>
              <a:ea typeface="Calibri Light"/>
              <a:cs typeface="Segoe UI"/>
            </a:endParaRPr>
          </a:p>
          <a:p>
            <a:pPr algn="ctr">
              <a:spcBef>
                <a:spcPts val="300"/>
              </a:spcBef>
            </a:pPr>
            <a:r>
              <a:rPr lang="en-US">
                <a:solidFill>
                  <a:srgbClr val="FFFFFF"/>
                </a:solidFill>
                <a:latin typeface="Calibri Light"/>
                <a:cs typeface="Segoe UI"/>
              </a:rPr>
              <a:t>x.com/</a:t>
            </a:r>
            <a:r>
              <a:rPr lang="en-US" err="1">
                <a:solidFill>
                  <a:srgbClr val="FFFFFF"/>
                </a:solidFill>
                <a:latin typeface="Calibri Light"/>
                <a:cs typeface="Segoe UI"/>
              </a:rPr>
              <a:t>IATrustFunds</a:t>
            </a:r>
            <a:r>
              <a:rPr lang="en-US">
                <a:latin typeface="Calibri Light"/>
                <a:cs typeface="Segoe UI"/>
              </a:rPr>
              <a:t>​</a:t>
            </a:r>
            <a:endParaRPr lang="en-US">
              <a:latin typeface="Calibri Light"/>
              <a:ea typeface="Calibri Ligh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420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1C564-8805-4BD4-9EAA-32E55D35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00" y="307290"/>
            <a:ext cx="11529767" cy="1957450"/>
          </a:xfrm>
        </p:spPr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Margaret Williams </a:t>
            </a:r>
            <a:br>
              <a:rPr lang="en-US" sz="3400">
                <a:latin typeface="Times New Roman"/>
                <a:cs typeface="Times New Roman"/>
              </a:rPr>
            </a:br>
            <a:r>
              <a:rPr lang="en-US" sz="3400">
                <a:latin typeface="Times New Roman"/>
                <a:cs typeface="Times New Roman"/>
              </a:rPr>
              <a:t>Acting Director</a:t>
            </a:r>
            <a:endParaRPr lang="en-US" sz="25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5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BA553-C0D8-C1FD-860F-18676707418B}"/>
              </a:ext>
            </a:extLst>
          </p:cNvPr>
          <p:cNvSpPr txBox="1"/>
          <p:nvPr/>
        </p:nvSpPr>
        <p:spPr>
          <a:xfrm>
            <a:off x="318131" y="1395266"/>
            <a:ext cx="11525936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Previous Role</a:t>
            </a:r>
            <a:r>
              <a:rPr lang="en-US" sz="20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: Senior Advisor to the BTFA Director since August 2018.</a:t>
            </a:r>
            <a:br>
              <a:rPr lang="en-US" sz="2000" b="1" dirty="0">
                <a:latin typeface="Calibri Light"/>
                <a:ea typeface="+mn-lt"/>
                <a:cs typeface="+mn-lt"/>
              </a:rPr>
            </a:br>
            <a:endParaRPr lang="en-US" sz="2000" b="1" dirty="0">
              <a:latin typeface="Calibri Light"/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Federal Career</a:t>
            </a:r>
            <a:r>
              <a:rPr lang="en-US" sz="20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: Began in 1992, Accountant for the Branch of Investment                                                    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Accounting within the Office of Trust Funds Management. 30+ years in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federal service; with BTFA since its inception.</a:t>
            </a:r>
            <a:br>
              <a:rPr lang="en-US" sz="2000" b="1" dirty="0">
                <a:latin typeface="Calibri Light"/>
                <a:ea typeface="+mn-lt"/>
                <a:cs typeface="+mn-lt"/>
              </a:rPr>
            </a:br>
            <a:endParaRPr lang="en-US" sz="2000" b="1" dirty="0">
              <a:latin typeface="Calibri Light"/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Areas of Expertise</a:t>
            </a:r>
            <a:r>
              <a:rPr lang="en-US" sz="20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: Risk management; Trust operations; Regulatory drafting and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implementation; Project management</a:t>
            </a:r>
            <a:endParaRPr lang="en-US" sz="2000" dirty="0">
              <a:solidFill>
                <a:schemeClr val="bg1"/>
              </a:solidFill>
              <a:latin typeface="Calibri Light"/>
              <a:ea typeface="+mn-lt"/>
              <a:cs typeface="Calibri"/>
            </a:endParaRPr>
          </a:p>
          <a:p>
            <a:endParaRPr lang="en-US" sz="2000" b="1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Awards</a:t>
            </a:r>
            <a:r>
              <a:rPr lang="en-US" sz="20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: Distinguished Service Award and Service to Citizens Award, 2023</a:t>
            </a:r>
            <a:endParaRPr lang="en-US" sz="2000" b="1" dirty="0">
              <a:latin typeface="Calibri Light"/>
              <a:ea typeface="+mn-lt"/>
              <a:cs typeface="+mn-lt"/>
            </a:endParaRPr>
          </a:p>
          <a:p>
            <a:endParaRPr lang="en-US" sz="2000" b="1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Cultural Background</a:t>
            </a:r>
            <a:r>
              <a:rPr lang="en-US" sz="20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: Enrolled member of Sisseton-Wahpeton Oyate in South Dakota; raised in Arizona on the Navajo Reservation; affiliated with the Keweenaw Bay Indian Community. IIM account holder.</a:t>
            </a:r>
            <a:br>
              <a:rPr lang="en-US" sz="2000" b="1" dirty="0">
                <a:latin typeface="Calibri Light"/>
                <a:ea typeface="+mn-lt"/>
                <a:cs typeface="+mn-lt"/>
              </a:rPr>
            </a:br>
            <a:endParaRPr lang="en-US" sz="2000" b="1" dirty="0">
              <a:latin typeface="Calibri Light"/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Family</a:t>
            </a:r>
            <a:r>
              <a:rPr lang="en-US" sz="20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: Proud mother of three and grandmother of one </a:t>
            </a:r>
            <a:endParaRPr lang="en-US" sz="2000" dirty="0">
              <a:solidFill>
                <a:schemeClr val="bg1"/>
              </a:solidFill>
              <a:latin typeface="Calibri Light"/>
              <a:ea typeface="Calibri"/>
              <a:cs typeface="Calibri"/>
            </a:endParaRPr>
          </a:p>
        </p:txBody>
      </p:sp>
      <p:pic>
        <p:nvPicPr>
          <p:cNvPr id="2" name="Picture 1" descr="Picture 1, Picture">
            <a:extLst>
              <a:ext uri="{FF2B5EF4-FFF2-40B4-BE49-F238E27FC236}">
                <a16:creationId xmlns:a16="http://schemas.microsoft.com/office/drawing/2014/main" id="{6E50435B-20A1-7D41-82D3-7A4C97333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437" y="650037"/>
            <a:ext cx="2640222" cy="36601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164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BEAC-6009-1FBB-8AFC-A70013A9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Bureau Snapshot - August 2025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2101C-41BE-26B9-2AFC-B262EDE7E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583" y="1833282"/>
            <a:ext cx="4148058" cy="3760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800" dirty="0">
                <a:latin typeface="Calibri Light"/>
                <a:ea typeface="Calibri Light"/>
                <a:cs typeface="Calibri Light"/>
              </a:rPr>
              <a:t>Support 395K Unique Beneficiaries</a:t>
            </a:r>
            <a:endParaRPr lang="en-US"/>
          </a:p>
          <a:p>
            <a:pPr lvl="1">
              <a:spcBef>
                <a:spcPct val="0"/>
              </a:spcBef>
            </a:pPr>
            <a:r>
              <a:rPr lang="en-US" sz="2800" dirty="0">
                <a:latin typeface="Calibri Light"/>
                <a:ea typeface="Calibri Light"/>
                <a:cs typeface="Calibri Light"/>
              </a:rPr>
              <a:t>Across 50 States</a:t>
            </a:r>
          </a:p>
          <a:p>
            <a:pPr lvl="1">
              <a:spcBef>
                <a:spcPct val="0"/>
              </a:spcBef>
            </a:pPr>
            <a:r>
              <a:rPr lang="en-US" sz="2800" dirty="0">
                <a:latin typeface="Calibri Light"/>
                <a:ea typeface="Calibri Light"/>
                <a:cs typeface="Calibri Light"/>
              </a:rPr>
              <a:t>3 U.S. Territories</a:t>
            </a:r>
          </a:p>
          <a:p>
            <a:pPr lvl="1">
              <a:spcBef>
                <a:spcPct val="0"/>
              </a:spcBef>
            </a:pPr>
            <a:r>
              <a:rPr lang="en-US" sz="2800" dirty="0">
                <a:latin typeface="Calibri Light"/>
                <a:ea typeface="Calibri Light"/>
                <a:cs typeface="Calibri Light"/>
              </a:rPr>
              <a:t>27 Countries</a:t>
            </a:r>
          </a:p>
          <a:p>
            <a:pPr marL="0" indent="0">
              <a:buNone/>
            </a:pPr>
            <a:r>
              <a:rPr lang="en-US" sz="2800" dirty="0">
                <a:latin typeface="Calibri Light"/>
                <a:ea typeface="Calibri Light"/>
                <a:cs typeface="Calibri Light"/>
              </a:rPr>
              <a:t>67K Whereabouts Unknown </a:t>
            </a:r>
          </a:p>
          <a:p>
            <a:endParaRPr lang="en-US" sz="2800" dirty="0">
              <a:solidFill>
                <a:srgbClr val="FF0000"/>
              </a:solidFill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4943E7-4B0A-7F98-8C4C-887484FAE5AD}"/>
              </a:ext>
            </a:extLst>
          </p:cNvPr>
          <p:cNvGrpSpPr/>
          <p:nvPr/>
        </p:nvGrpSpPr>
        <p:grpSpPr>
          <a:xfrm>
            <a:off x="4191388" y="1833282"/>
            <a:ext cx="7367315" cy="3760898"/>
            <a:chOff x="4388127" y="1563278"/>
            <a:chExt cx="10122015" cy="55965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361849-BEFB-6C43-05B6-3681CA830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65" r="822" b="3404"/>
            <a:stretch/>
          </p:blipFill>
          <p:spPr>
            <a:xfrm>
              <a:off x="4388128" y="1593121"/>
              <a:ext cx="10122014" cy="55666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249825-C4B4-BE8B-5C79-62F5AA25A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5240" t="14939" r="42808" b="27744"/>
            <a:stretch/>
          </p:blipFill>
          <p:spPr>
            <a:xfrm>
              <a:off x="4757679" y="5453834"/>
              <a:ext cx="1782535" cy="13697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7" name="Picture 6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31A80692-D761-6B54-C367-9FEEDBB38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6" t="33402" r="32446" b="30172"/>
            <a:stretch/>
          </p:blipFill>
          <p:spPr>
            <a:xfrm>
              <a:off x="6721017" y="6138702"/>
              <a:ext cx="1101384" cy="6157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829FDCEC-3992-1C20-9FAF-FB8DC9AC0DB5}"/>
                </a:ext>
              </a:extLst>
            </p:cNvPr>
            <p:cNvSpPr txBox="1"/>
            <p:nvPr/>
          </p:nvSpPr>
          <p:spPr>
            <a:xfrm>
              <a:off x="4388127" y="1563278"/>
              <a:ext cx="1049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BTFA OFFICES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02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15D63B-A00A-47ED-9467-77F668E034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3693" y="480425"/>
            <a:ext cx="971830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BTFA Budget Overview</a:t>
            </a:r>
            <a:endParaRPr lang="en-US" sz="5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E42C86-7F8B-28FF-4D7D-C92ED6B19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20384"/>
              </p:ext>
            </p:extLst>
          </p:nvPr>
        </p:nvGraphicFramePr>
        <p:xfrm>
          <a:off x="2866113" y="2390588"/>
          <a:ext cx="8532996" cy="20768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2669">
                  <a:extLst>
                    <a:ext uri="{9D8B030D-6E8A-4147-A177-3AD203B41FA5}">
                      <a16:colId xmlns:a16="http://schemas.microsoft.com/office/drawing/2014/main" val="3364391203"/>
                    </a:ext>
                  </a:extLst>
                </a:gridCol>
                <a:gridCol w="1145920">
                  <a:extLst>
                    <a:ext uri="{9D8B030D-6E8A-4147-A177-3AD203B41FA5}">
                      <a16:colId xmlns:a16="http://schemas.microsoft.com/office/drawing/2014/main" val="2738828329"/>
                    </a:ext>
                  </a:extLst>
                </a:gridCol>
                <a:gridCol w="1303203">
                  <a:extLst>
                    <a:ext uri="{9D8B030D-6E8A-4147-A177-3AD203B41FA5}">
                      <a16:colId xmlns:a16="http://schemas.microsoft.com/office/drawing/2014/main" val="2508118744"/>
                    </a:ext>
                  </a:extLst>
                </a:gridCol>
                <a:gridCol w="1213327">
                  <a:extLst>
                    <a:ext uri="{9D8B030D-6E8A-4147-A177-3AD203B41FA5}">
                      <a16:colId xmlns:a16="http://schemas.microsoft.com/office/drawing/2014/main" val="1759975014"/>
                    </a:ext>
                  </a:extLst>
                </a:gridCol>
                <a:gridCol w="1179623">
                  <a:extLst>
                    <a:ext uri="{9D8B030D-6E8A-4147-A177-3AD203B41FA5}">
                      <a16:colId xmlns:a16="http://schemas.microsoft.com/office/drawing/2014/main" val="2457196917"/>
                    </a:ext>
                  </a:extLst>
                </a:gridCol>
                <a:gridCol w="1606534">
                  <a:extLst>
                    <a:ext uri="{9D8B030D-6E8A-4147-A177-3AD203B41FA5}">
                      <a16:colId xmlns:a16="http://schemas.microsoft.com/office/drawing/2014/main" val="3394298152"/>
                    </a:ext>
                  </a:extLst>
                </a:gridCol>
                <a:gridCol w="1471720">
                  <a:extLst>
                    <a:ext uri="{9D8B030D-6E8A-4147-A177-3AD203B41FA5}">
                      <a16:colId xmlns:a16="http://schemas.microsoft.com/office/drawing/2014/main" val="2591548366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 sz="1800">
                        <a:effectLst/>
                        <a:latin typeface="Aptos"/>
                      </a:endParaRPr>
                    </a:p>
                  </a:txBody>
                  <a:tcPr marL="9525" marR="9525" marT="9525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>
                          <a:effectLst/>
                          <a:latin typeface="Aptos"/>
                        </a:rPr>
                        <a:t>2025 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Enacted 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>
                          <a:effectLst/>
                          <a:latin typeface="Aptos"/>
                        </a:rPr>
                        <a:t>2026 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President's Budget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>
                          <a:effectLst/>
                          <a:latin typeface="Aptos"/>
                        </a:rPr>
                        <a:t>2026 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House 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Mark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>
                          <a:effectLst/>
                          <a:latin typeface="Aptos"/>
                        </a:rPr>
                        <a:t>2026 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Senate 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Mark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>
                          <a:effectLst/>
                          <a:latin typeface="Aptos"/>
                        </a:rPr>
                        <a:t>2026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House Mark vs. 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2026 Request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>
                          <a:effectLst/>
                          <a:latin typeface="Aptos"/>
                        </a:rPr>
                        <a:t>2026 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Senate Mark vs. </a:t>
                      </a:r>
                      <a:br>
                        <a:rPr lang="en-US" sz="1800" b="1">
                          <a:effectLst/>
                          <a:latin typeface="Aptos"/>
                        </a:rPr>
                      </a:br>
                      <a:r>
                        <a:rPr lang="en-US" sz="1800" b="1">
                          <a:effectLst/>
                          <a:latin typeface="Aptos"/>
                        </a:rPr>
                        <a:t>2026 Request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632450"/>
                  </a:ext>
                </a:extLst>
              </a:tr>
              <a:tr h="806823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800" b="1">
                          <a:effectLst/>
                          <a:latin typeface="Aptos"/>
                        </a:rPr>
                        <a:t>BTFA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>
                          <a:effectLst/>
                          <a:latin typeface="Aptos"/>
                        </a:rPr>
                        <a:t>$100,009 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>
                          <a:effectLst/>
                          <a:latin typeface="Aptos"/>
                        </a:rPr>
                        <a:t>$100,009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>
                          <a:effectLst/>
                          <a:latin typeface="Aptos"/>
                        </a:rPr>
                        <a:t>$108,077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>
                          <a:effectLst/>
                          <a:latin typeface="Aptos"/>
                        </a:rPr>
                        <a:t>$100,009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>
                          <a:effectLst/>
                          <a:latin typeface="Aptos"/>
                        </a:rPr>
                        <a:t>$8,068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>
                          <a:effectLst/>
                          <a:latin typeface="Aptos"/>
                        </a:rPr>
                        <a:t>$ 0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2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00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0CCC72-1A0C-4520-96CE-71B196E8D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721702"/>
              </p:ext>
            </p:extLst>
          </p:nvPr>
        </p:nvGraphicFramePr>
        <p:xfrm>
          <a:off x="545391" y="2358141"/>
          <a:ext cx="11153847" cy="410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96D73F92-BA14-2682-879C-D36E410E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9EC56-564C-B72F-2D1B-AC8B423F0689}"/>
              </a:ext>
            </a:extLst>
          </p:cNvPr>
          <p:cNvSpPr txBox="1"/>
          <p:nvPr/>
        </p:nvSpPr>
        <p:spPr>
          <a:xfrm>
            <a:off x="0" y="1448241"/>
            <a:ext cx="1219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IIM and Tribal Receipts - $1.07B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ea typeface="+mj-lt"/>
                <a:cs typeface="+mj-lt"/>
              </a:rPr>
              <a:t>January – July 2025</a:t>
            </a:r>
            <a:endParaRPr lang="en-US" sz="2000" dirty="0">
              <a:solidFill>
                <a:srgbClr val="000000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521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06EED-DC3A-3A14-C9D4-BC6D9947F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80267C3-170D-71AC-F7F7-47F29C61A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77285"/>
              </p:ext>
            </p:extLst>
          </p:nvPr>
        </p:nvGraphicFramePr>
        <p:xfrm>
          <a:off x="2999661" y="2755702"/>
          <a:ext cx="5534739" cy="25777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165820">
                  <a:extLst>
                    <a:ext uri="{9D8B030D-6E8A-4147-A177-3AD203B41FA5}">
                      <a16:colId xmlns:a16="http://schemas.microsoft.com/office/drawing/2014/main" val="1127617362"/>
                    </a:ext>
                  </a:extLst>
                </a:gridCol>
                <a:gridCol w="1047363">
                  <a:extLst>
                    <a:ext uri="{9D8B030D-6E8A-4147-A177-3AD203B41FA5}">
                      <a16:colId xmlns:a16="http://schemas.microsoft.com/office/drawing/2014/main" val="1898633870"/>
                    </a:ext>
                  </a:extLst>
                </a:gridCol>
                <a:gridCol w="716043">
                  <a:extLst>
                    <a:ext uri="{9D8B030D-6E8A-4147-A177-3AD203B41FA5}">
                      <a16:colId xmlns:a16="http://schemas.microsoft.com/office/drawing/2014/main" val="210227121"/>
                    </a:ext>
                  </a:extLst>
                </a:gridCol>
                <a:gridCol w="158015">
                  <a:extLst>
                    <a:ext uri="{9D8B030D-6E8A-4147-A177-3AD203B41FA5}">
                      <a16:colId xmlns:a16="http://schemas.microsoft.com/office/drawing/2014/main" val="1351425645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1903742250"/>
                    </a:ext>
                  </a:extLst>
                </a:gridCol>
                <a:gridCol w="900752">
                  <a:extLst>
                    <a:ext uri="{9D8B030D-6E8A-4147-A177-3AD203B41FA5}">
                      <a16:colId xmlns:a16="http://schemas.microsoft.com/office/drawing/2014/main" val="2542454393"/>
                    </a:ext>
                  </a:extLst>
                </a:gridCol>
                <a:gridCol w="263856">
                  <a:extLst>
                    <a:ext uri="{9D8B030D-6E8A-4147-A177-3AD203B41FA5}">
                      <a16:colId xmlns:a16="http://schemas.microsoft.com/office/drawing/2014/main" val="1890775437"/>
                    </a:ext>
                  </a:extLst>
                </a:gridCol>
              </a:tblGrid>
              <a:tr h="52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Type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$ Disbursements</a:t>
                      </a:r>
                      <a:endParaRPr lang="en-US" sz="19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00BDE3"/>
                          </a:solidFill>
                          <a:effectLst/>
                          <a:latin typeface="+mn-lt"/>
                        </a:rPr>
                        <a:t># Disbursements</a:t>
                      </a:r>
                      <a:endParaRPr lang="en-US" sz="1900" b="1" i="0" u="none" strike="noStrike" dirty="0">
                        <a:solidFill>
                          <a:srgbClr val="00BDE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939608"/>
                  </a:ext>
                </a:extLst>
              </a:tr>
              <a:tr h="485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CHECK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$66 M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136,805 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758018"/>
                  </a:ext>
                </a:extLst>
              </a:tr>
              <a:tr h="485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ACH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$447 M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55%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247,541 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64%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419625"/>
                  </a:ext>
                </a:extLst>
              </a:tr>
              <a:tr h="485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WIRE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$299 M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156 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0.04%</a:t>
                      </a:r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316427"/>
                  </a:ext>
                </a:extLst>
              </a:tr>
              <a:tr h="597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$813 M</a:t>
                      </a:r>
                      <a:endParaRPr lang="en-US" sz="19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9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solidFill>
                            <a:srgbClr val="00BDE3"/>
                          </a:solidFill>
                          <a:effectLst/>
                          <a:latin typeface="+mn-lt"/>
                        </a:rPr>
                        <a:t>   384,502 </a:t>
                      </a:r>
                      <a:endParaRPr lang="en-US" sz="1900" b="1" i="0" u="none" strike="noStrike" dirty="0">
                        <a:solidFill>
                          <a:srgbClr val="00BDE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solidFill>
                            <a:srgbClr val="00BDE3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900" b="1" i="0" u="none" strike="noStrike" dirty="0">
                        <a:solidFill>
                          <a:srgbClr val="00BDE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7020188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1FC1551-E298-53FB-C0B0-4DEC731D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C1981-F366-01D3-45D5-B32A89D22963}"/>
              </a:ext>
            </a:extLst>
          </p:cNvPr>
          <p:cNvSpPr txBox="1"/>
          <p:nvPr/>
        </p:nvSpPr>
        <p:spPr>
          <a:xfrm>
            <a:off x="0" y="1646515"/>
            <a:ext cx="1219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IIM and Tribal Disbursements - $813M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ea typeface="+mj-lt"/>
                <a:cs typeface="+mj-lt"/>
              </a:rPr>
              <a:t>January – July 2025</a:t>
            </a:r>
            <a:endParaRPr lang="en-US" sz="2000" dirty="0">
              <a:solidFill>
                <a:srgbClr val="000000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662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A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FF1D87-C310-4D4E-81AB-8682ADBF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757"/>
            <a:ext cx="4267200" cy="190114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BDE3"/>
                </a:solidFill>
                <a:latin typeface="Times New Roman"/>
                <a:cs typeface="Times New Roman"/>
              </a:rPr>
              <a:t>Beneficiary Experience</a:t>
            </a:r>
            <a:endParaRPr lang="en-US" sz="6000" dirty="0">
              <a:solidFill>
                <a:srgbClr val="00BDE3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D6A0BC-A859-378C-0827-4952D1FDEEEC}"/>
              </a:ext>
            </a:extLst>
          </p:cNvPr>
          <p:cNvSpPr/>
          <p:nvPr/>
        </p:nvSpPr>
        <p:spPr>
          <a:xfrm>
            <a:off x="1223519" y="2763026"/>
            <a:ext cx="1915583" cy="1850450"/>
          </a:xfrm>
          <a:prstGeom prst="ellipse">
            <a:avLst/>
          </a:prstGeom>
          <a:solidFill>
            <a:srgbClr val="FFF9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21BDA3-D1E1-6EFB-E588-7A8B3CF7EF27}"/>
              </a:ext>
            </a:extLst>
          </p:cNvPr>
          <p:cNvSpPr txBox="1">
            <a:spLocks/>
          </p:cNvSpPr>
          <p:nvPr/>
        </p:nvSpPr>
        <p:spPr>
          <a:xfrm>
            <a:off x="1185954" y="3725134"/>
            <a:ext cx="1990715" cy="36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latin typeface="Arial"/>
                <a:ea typeface="Calibri"/>
                <a:cs typeface="Arial"/>
              </a:rPr>
              <a:t>5,200</a:t>
            </a:r>
            <a:endParaRPr lang="en-US"/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FE6DB7CA-7037-D83B-7EA2-DC0335121DCF}"/>
              </a:ext>
            </a:extLst>
          </p:cNvPr>
          <p:cNvSpPr txBox="1"/>
          <p:nvPr/>
        </p:nvSpPr>
        <p:spPr>
          <a:xfrm>
            <a:off x="1223519" y="4088671"/>
            <a:ext cx="191558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Arial"/>
                <a:cs typeface="Arial"/>
              </a:rPr>
              <a:t>CALLS PER MONTH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92EE6-05D9-6C55-CFC5-622F51C09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8" b="92568" l="8766" r="92208">
                        <a14:foregroundMark x1="65584" y1="39865" x2="65584" y2="39865"/>
                        <a14:foregroundMark x1="75325" y1="33784" x2="75325" y2="33784"/>
                        <a14:foregroundMark x1="84091" y1="27703" x2="84091" y2="27703"/>
                        <a14:foregroundMark x1="92857" y1="52703" x2="92857" y2="52703"/>
                        <a14:foregroundMark x1="49351" y1="5743" x2="49351" y2="5743"/>
                        <a14:foregroundMark x1="63636" y1="92905" x2="63636" y2="92905"/>
                        <a14:foregroundMark x1="8766" y1="39865" x2="8766" y2="39865"/>
                        <a14:foregroundMark x1="61688" y1="38851" x2="61688" y2="38851"/>
                        <a14:foregroundMark x1="68506" y1="52703" x2="68506" y2="52703"/>
                        <a14:foregroundMark x1="49351" y1="31757" x2="49351" y2="31757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2620" y="2979626"/>
            <a:ext cx="657380" cy="635003"/>
          </a:xfrm>
          <a:prstGeom prst="rect">
            <a:avLst/>
          </a:prstGeom>
          <a:solidFill>
            <a:srgbClr val="FFF9C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B763A-EC1E-3796-6D85-FD2B4AC901C0}"/>
              </a:ext>
            </a:extLst>
          </p:cNvPr>
          <p:cNvSpPr txBox="1"/>
          <p:nvPr/>
        </p:nvSpPr>
        <p:spPr>
          <a:xfrm>
            <a:off x="47710" y="5052598"/>
            <a:ext cx="4267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 Light"/>
                <a:ea typeface="Calibri"/>
                <a:cs typeface="Calibri"/>
              </a:rPr>
              <a:t>93% First Line Resolution Rate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9C134AF4-0426-40E5-A2F5-66E293192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828136"/>
              </p:ext>
            </p:extLst>
          </p:nvPr>
        </p:nvGraphicFramePr>
        <p:xfrm>
          <a:off x="4640353" y="841830"/>
          <a:ext cx="7306075" cy="535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677065-E8CE-7BC7-05B9-417BFAB2FC56}"/>
              </a:ext>
            </a:extLst>
          </p:cNvPr>
          <p:cNvSpPr txBox="1"/>
          <p:nvPr/>
        </p:nvSpPr>
        <p:spPr>
          <a:xfrm>
            <a:off x="4395158" y="703147"/>
            <a:ext cx="779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Trust Beneficiary Call Center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41,681 Calls Managed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January – July 2025</a:t>
            </a:r>
            <a:endParaRPr lang="en-US" sz="2000" dirty="0">
              <a:latin typeface="Calibri" panose="020F0502020204030204" pitchFamily="34" charset="0"/>
              <a:ea typeface="Calibri Ligh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7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0E2E-8EE2-FCAF-03A5-2F150945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16" y="343691"/>
            <a:ext cx="11529767" cy="110918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Beneficiary Experience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3577-37CA-DB66-CDB2-0D62026AD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018" y="1255593"/>
            <a:ext cx="11365490" cy="50199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FFFFFF"/>
                </a:solidFill>
                <a:ea typeface="+mj-lt"/>
                <a:cs typeface="+mj-lt"/>
              </a:rPr>
              <a:t>Technology Modernization Fund (TMF) </a:t>
            </a:r>
            <a:r>
              <a:rPr lang="en-US" sz="2300" b="1" dirty="0">
                <a:ea typeface="Calibri Light"/>
                <a:cs typeface="Calibri Light"/>
              </a:rPr>
              <a:t>Pilot Program</a:t>
            </a:r>
            <a:endParaRPr lang="en-US"/>
          </a:p>
          <a:p>
            <a:pPr lvl="1"/>
            <a:r>
              <a:rPr lang="en-US" sz="2300" dirty="0"/>
              <a:t>Interviewed beneficiaries and federal staff </a:t>
            </a:r>
            <a:endParaRPr lang="en-US" sz="2300" dirty="0">
              <a:ea typeface="Calibri Light"/>
              <a:cs typeface="Calibri Light"/>
            </a:endParaRPr>
          </a:p>
          <a:p>
            <a:pPr lvl="1"/>
            <a:r>
              <a:rPr lang="en-US" sz="2300" dirty="0"/>
              <a:t>Sent online survey &gt;13K beneficiaries; received 1,640 responses</a:t>
            </a:r>
            <a:endParaRPr lang="en-US" sz="2300" dirty="0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BE6C08-656C-FE0B-96F4-21D4E44BB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672786"/>
              </p:ext>
            </p:extLst>
          </p:nvPr>
        </p:nvGraphicFramePr>
        <p:xfrm>
          <a:off x="818603" y="2530868"/>
          <a:ext cx="10571746" cy="373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779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ACFE8-0F97-A36D-7C85-BF0C6A3A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C490-4320-89E2-225D-49CE1B74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16" y="343691"/>
            <a:ext cx="11680736" cy="1109187"/>
          </a:xfrm>
        </p:spPr>
        <p:txBody>
          <a:bodyPr>
            <a:noAutofit/>
          </a:bodyPr>
          <a:lstStyle/>
          <a:p>
            <a:r>
              <a:rPr lang="en-US" sz="5200" dirty="0">
                <a:latin typeface="Times New Roman"/>
                <a:cs typeface="Times New Roman"/>
              </a:rPr>
              <a:t>Modernization Updates</a:t>
            </a:r>
            <a:endParaRPr lang="en-US" sz="5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912CA-4D12-1EB7-6300-CA47FDE9F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11" y="1447270"/>
            <a:ext cx="11365490" cy="43825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ea typeface="Calibri Light"/>
                <a:cs typeface="Calibri Light"/>
              </a:rPr>
              <a:t>Call center launch of 24/7, self-service: </a:t>
            </a:r>
            <a:r>
              <a:rPr lang="en-US" sz="2400" b="1" dirty="0">
                <a:solidFill>
                  <a:srgbClr val="00BDE3"/>
                </a:solidFill>
                <a:ea typeface="Calibri Light"/>
                <a:cs typeface="Calibri Light"/>
                <a:hlinkClick r:id="rId3"/>
              </a:rPr>
              <a:t>www</a:t>
            </a:r>
            <a:r>
              <a:rPr lang="en-US" sz="2400" b="1" dirty="0">
                <a:solidFill>
                  <a:srgbClr val="00BDE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.doi.gov/ost/self-service</a:t>
            </a:r>
            <a:endParaRPr lang="en-US" sz="2400" b="1" dirty="0">
              <a:solidFill>
                <a:srgbClr val="00BDE3"/>
              </a:solidFill>
              <a:ea typeface="Calibri Light"/>
              <a:cs typeface="Calibri Light"/>
            </a:endParaRPr>
          </a:p>
          <a:p>
            <a:pPr lvl="1"/>
            <a:r>
              <a:rPr lang="en-US" dirty="0"/>
              <a:t>33,111 interactions with beneficiaries since January 2025</a:t>
            </a:r>
            <a:endParaRPr lang="en-US" dirty="0">
              <a:ea typeface="Calibri Light"/>
              <a:cs typeface="Calibri Light"/>
            </a:endParaRPr>
          </a:p>
          <a:p>
            <a:r>
              <a:rPr lang="en-US" sz="2400" b="1" dirty="0">
                <a:ea typeface="Calibri Light"/>
                <a:cs typeface="Calibri Light"/>
              </a:rPr>
              <a:t>Online Account Access</a:t>
            </a:r>
          </a:p>
          <a:p>
            <a:pPr lvl="1"/>
            <a:r>
              <a:rPr lang="en-US" dirty="0">
                <a:ea typeface="Calibri Light"/>
                <a:cs typeface="Calibri Light"/>
              </a:rPr>
              <a:t>Testing with 6 Tribes; anticipate rolling out to all Tribes by FY26</a:t>
            </a:r>
          </a:p>
          <a:p>
            <a:r>
              <a:rPr lang="en-US" sz="2400" b="1" dirty="0">
                <a:ea typeface="+mj-lt"/>
                <a:cs typeface="+mj-lt"/>
              </a:rPr>
              <a:t>Trust Information Analysis and Reporting Tool (TIART)</a:t>
            </a:r>
            <a:r>
              <a:rPr lang="en-US" sz="2400" dirty="0">
                <a:ea typeface="+mj-lt"/>
                <a:cs typeface="+mj-lt"/>
              </a:rPr>
              <a:t>:</a:t>
            </a:r>
            <a:r>
              <a:rPr lang="en-US" sz="2400" dirty="0">
                <a:ea typeface="Calibri Light"/>
                <a:cs typeface="Calibri Light"/>
              </a:rPr>
              <a:t> </a:t>
            </a:r>
          </a:p>
          <a:p>
            <a:pPr lvl="1"/>
            <a:r>
              <a:rPr lang="en-US" dirty="0">
                <a:ea typeface="+mj-lt"/>
                <a:cs typeface="+mj-lt"/>
              </a:rPr>
              <a:t>Integrated, enterprise technology solution for securely indexing, organizing, locating, viewing, analyzing, reporting on, and producing trust-related records (data and digitized documents)</a:t>
            </a:r>
          </a:p>
          <a:p>
            <a:pPr lvl="1"/>
            <a:r>
              <a:rPr lang="en-US" dirty="0">
                <a:ea typeface="+mj-lt"/>
                <a:cs typeface="+mj-lt"/>
              </a:rPr>
              <a:t>Piloting AI technology to </a:t>
            </a:r>
            <a:r>
              <a:rPr lang="en-US" dirty="0"/>
              <a:t>address Department of Justice document production requirements for litigation</a:t>
            </a:r>
            <a:endParaRPr lang="en-US" dirty="0">
              <a:ea typeface="Calibri Light"/>
              <a:cs typeface="Calibri Light"/>
            </a:endParaRPr>
          </a:p>
          <a:p>
            <a:r>
              <a:rPr lang="en-US" sz="2400" b="1" dirty="0">
                <a:ea typeface="+mj-lt"/>
                <a:cs typeface="+mj-lt"/>
              </a:rPr>
              <a:t>Digitization</a:t>
            </a:r>
            <a:r>
              <a:rPr lang="en-US" sz="2400" dirty="0">
                <a:ea typeface="+mj-lt"/>
                <a:cs typeface="+mj-lt"/>
              </a:rPr>
              <a:t>: Transition to electronic records management within Indian Affairs</a:t>
            </a:r>
          </a:p>
        </p:txBody>
      </p:sp>
    </p:spTree>
    <p:extLst>
      <p:ext uri="{BB962C8B-B14F-4D97-AF65-F5344CB8AC3E}">
        <p14:creationId xmlns:p14="http://schemas.microsoft.com/office/powerpoint/2010/main" val="2248481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ue Layouts">
  <a:themeElements>
    <a:clrScheme name="BTF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B0F0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1A96C7A-840B-46C0-98F5-6A7F6B0AC846}" vid="{C67CDF66-506C-41AA-A45D-1F629EF2AE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530</Words>
  <Application>Microsoft Office PowerPoint</Application>
  <PresentationFormat>Widescreen</PresentationFormat>
  <Paragraphs>105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Blue Layouts</vt:lpstr>
      <vt:lpstr>Budget Strategy</vt:lpstr>
      <vt:lpstr>Margaret Williams  Acting Director </vt:lpstr>
      <vt:lpstr>Bureau Snapshot - August 2025</vt:lpstr>
      <vt:lpstr>BTFA Budget Overview</vt:lpstr>
      <vt:lpstr>Accounting Operations</vt:lpstr>
      <vt:lpstr>Accounting Operations</vt:lpstr>
      <vt:lpstr>Beneficiary Experience</vt:lpstr>
      <vt:lpstr>Beneficiary Experience</vt:lpstr>
      <vt:lpstr>Modernization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Strategy</dc:title>
  <dc:creator/>
  <cp:lastModifiedBy>Johnson, Treci C</cp:lastModifiedBy>
  <cp:revision>36</cp:revision>
  <dcterms:created xsi:type="dcterms:W3CDTF">2025-07-28T20:07:14Z</dcterms:created>
  <dcterms:modified xsi:type="dcterms:W3CDTF">2025-08-04T13:16:56Z</dcterms:modified>
</cp:coreProperties>
</file>