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</p:sldMasterIdLst>
  <p:notesMasterIdLst>
    <p:notesMasterId r:id="rId18"/>
  </p:notesMasterIdLst>
  <p:handoutMasterIdLst>
    <p:handoutMasterId r:id="rId19"/>
  </p:handoutMasterIdLst>
  <p:sldIdLst>
    <p:sldId id="338" r:id="rId5"/>
    <p:sldId id="340" r:id="rId6"/>
    <p:sldId id="370" r:id="rId7"/>
    <p:sldId id="489" r:id="rId8"/>
    <p:sldId id="507" r:id="rId9"/>
    <p:sldId id="494" r:id="rId10"/>
    <p:sldId id="496" r:id="rId11"/>
    <p:sldId id="495" r:id="rId12"/>
    <p:sldId id="500" r:id="rId13"/>
    <p:sldId id="499" r:id="rId14"/>
    <p:sldId id="491" r:id="rId15"/>
    <p:sldId id="508" r:id="rId16"/>
    <p:sldId id="268" r:id="rId17"/>
  </p:sldIdLst>
  <p:sldSz cx="12192000" cy="6858000"/>
  <p:notesSz cx="7010400" cy="9296400"/>
  <p:embeddedFontLst>
    <p:embeddedFont>
      <p:font typeface="Source Sans Pro" panose="020B0503030403020204" pitchFamily="34" charset="0"/>
      <p:regular r:id="rId20"/>
      <p:bold r:id="rId20"/>
      <p:italic r:id="rId20"/>
      <p:boldItalic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E431C"/>
    <a:srgbClr val="FFBE2E"/>
    <a:srgbClr val="002D2D"/>
    <a:srgbClr val="C12F00"/>
    <a:srgbClr val="CE831D"/>
    <a:srgbClr val="7BCCCA"/>
    <a:srgbClr val="038581"/>
    <a:srgbClr val="E66E0F"/>
    <a:srgbClr val="376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2965" autoAdjust="0"/>
  </p:normalViewPr>
  <p:slideViewPr>
    <p:cSldViewPr snapToGrid="0">
      <p:cViewPr varScale="1">
        <p:scale>
          <a:sx n="62" d="100"/>
          <a:sy n="62" d="100"/>
        </p:scale>
        <p:origin x="820" y="44"/>
      </p:cViewPr>
      <p:guideLst>
        <p:guide orient="horz" pos="13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NUL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k, Travis G" userId="dae09bc0-640a-4967-856f-0e5998eb5c30" providerId="ADAL" clId="{B58DBBAD-ADAC-4378-9BAF-1C876F077D0F}"/>
    <pc:docChg chg="delSld modSld">
      <pc:chgData name="Clark, Travis G" userId="dae09bc0-640a-4967-856f-0e5998eb5c30" providerId="ADAL" clId="{B58DBBAD-ADAC-4378-9BAF-1C876F077D0F}" dt="2024-08-01T20:36:56.617" v="112"/>
      <pc:docMkLst>
        <pc:docMk/>
      </pc:docMkLst>
      <pc:sldChg chg="modSp mod">
        <pc:chgData name="Clark, Travis G" userId="dae09bc0-640a-4967-856f-0e5998eb5c30" providerId="ADAL" clId="{B58DBBAD-ADAC-4378-9BAF-1C876F077D0F}" dt="2024-07-30T17:06:37.058" v="76" actId="20577"/>
        <pc:sldMkLst>
          <pc:docMk/>
          <pc:sldMk cId="1931037936" sldId="338"/>
        </pc:sldMkLst>
        <pc:spChg chg="mod">
          <ac:chgData name="Clark, Travis G" userId="dae09bc0-640a-4967-856f-0e5998eb5c30" providerId="ADAL" clId="{B58DBBAD-ADAC-4378-9BAF-1C876F077D0F}" dt="2024-07-30T17:06:37.058" v="76" actId="20577"/>
          <ac:spMkLst>
            <pc:docMk/>
            <pc:sldMk cId="1931037936" sldId="338"/>
            <ac:spMk id="3" creationId="{53E0CEFA-A9A2-1F73-1313-CF7B0810D053}"/>
          </ac:spMkLst>
        </pc:spChg>
        <pc:spChg chg="mod">
          <ac:chgData name="Clark, Travis G" userId="dae09bc0-640a-4967-856f-0e5998eb5c30" providerId="ADAL" clId="{B58DBBAD-ADAC-4378-9BAF-1C876F077D0F}" dt="2024-07-30T17:03:42.067" v="69" actId="20577"/>
          <ac:spMkLst>
            <pc:docMk/>
            <pc:sldMk cId="1931037936" sldId="338"/>
            <ac:spMk id="5" creationId="{63252990-DB6E-F73B-EF75-E66F320E7955}"/>
          </ac:spMkLst>
        </pc:spChg>
      </pc:sldChg>
      <pc:sldChg chg="modSp mod">
        <pc:chgData name="Clark, Travis G" userId="dae09bc0-640a-4967-856f-0e5998eb5c30" providerId="ADAL" clId="{B58DBBAD-ADAC-4378-9BAF-1C876F077D0F}" dt="2024-07-30T17:03:52.201" v="70" actId="20577"/>
        <pc:sldMkLst>
          <pc:docMk/>
          <pc:sldMk cId="2199922004" sldId="340"/>
        </pc:sldMkLst>
        <pc:spChg chg="mod">
          <ac:chgData name="Clark, Travis G" userId="dae09bc0-640a-4967-856f-0e5998eb5c30" providerId="ADAL" clId="{B58DBBAD-ADAC-4378-9BAF-1C876F077D0F}" dt="2024-07-30T17:03:52.201" v="70" actId="20577"/>
          <ac:spMkLst>
            <pc:docMk/>
            <pc:sldMk cId="2199922004" sldId="340"/>
            <ac:spMk id="10" creationId="{7DBD5F16-BA09-16E5-B3BE-3A70A4B6085B}"/>
          </ac:spMkLst>
        </pc:spChg>
      </pc:sldChg>
      <pc:sldChg chg="modSp mod">
        <pc:chgData name="Clark, Travis G" userId="dae09bc0-640a-4967-856f-0e5998eb5c30" providerId="ADAL" clId="{B58DBBAD-ADAC-4378-9BAF-1C876F077D0F}" dt="2024-07-30T17:02:36.635" v="0" actId="20577"/>
        <pc:sldMkLst>
          <pc:docMk/>
          <pc:sldMk cId="3597720907" sldId="489"/>
        </pc:sldMkLst>
        <pc:spChg chg="mod">
          <ac:chgData name="Clark, Travis G" userId="dae09bc0-640a-4967-856f-0e5998eb5c30" providerId="ADAL" clId="{B58DBBAD-ADAC-4378-9BAF-1C876F077D0F}" dt="2024-07-30T17:02:36.635" v="0" actId="20577"/>
          <ac:spMkLst>
            <pc:docMk/>
            <pc:sldMk cId="3597720907" sldId="489"/>
            <ac:spMk id="15" creationId="{0836EAEF-4334-FB9F-1FBB-CC611320C37E}"/>
          </ac:spMkLst>
        </pc:spChg>
      </pc:sldChg>
      <pc:sldChg chg="delSp modSp mod">
        <pc:chgData name="Clark, Travis G" userId="dae09bc0-640a-4967-856f-0e5998eb5c30" providerId="ADAL" clId="{B58DBBAD-ADAC-4378-9BAF-1C876F077D0F}" dt="2024-08-01T20:35:41.230" v="85"/>
        <pc:sldMkLst>
          <pc:docMk/>
          <pc:sldMk cId="2430579069" sldId="494"/>
        </pc:sldMkLst>
        <pc:spChg chg="mod">
          <ac:chgData name="Clark, Travis G" userId="dae09bc0-640a-4967-856f-0e5998eb5c30" providerId="ADAL" clId="{B58DBBAD-ADAC-4378-9BAF-1C876F077D0F}" dt="2024-08-01T20:35:31.125" v="83" actId="1076"/>
          <ac:spMkLst>
            <pc:docMk/>
            <pc:sldMk cId="2430579069" sldId="494"/>
            <ac:spMk id="4" creationId="{B5CC04A7-6A85-EA55-C713-AC0965F2F975}"/>
          </ac:spMkLst>
        </pc:spChg>
        <pc:spChg chg="del mod">
          <ac:chgData name="Clark, Travis G" userId="dae09bc0-640a-4967-856f-0e5998eb5c30" providerId="ADAL" clId="{B58DBBAD-ADAC-4378-9BAF-1C876F077D0F}" dt="2024-08-01T20:35:41.230" v="85"/>
          <ac:spMkLst>
            <pc:docMk/>
            <pc:sldMk cId="2430579069" sldId="494"/>
            <ac:spMk id="11" creationId="{07CDE6AA-5DCB-A2C8-57CA-A4C173242969}"/>
          </ac:spMkLst>
        </pc:spChg>
        <pc:picChg chg="mod">
          <ac:chgData name="Clark, Travis G" userId="dae09bc0-640a-4967-856f-0e5998eb5c30" providerId="ADAL" clId="{B58DBBAD-ADAC-4378-9BAF-1C876F077D0F}" dt="2024-08-01T20:35:25.852" v="82" actId="1076"/>
          <ac:picMkLst>
            <pc:docMk/>
            <pc:sldMk cId="2430579069" sldId="494"/>
            <ac:picMk id="12" creationId="{BD7C4FA5-FD50-9270-0629-21242280EBCF}"/>
          </ac:picMkLst>
        </pc:picChg>
      </pc:sldChg>
      <pc:sldChg chg="delSp modSp mod">
        <pc:chgData name="Clark, Travis G" userId="dae09bc0-640a-4967-856f-0e5998eb5c30" providerId="ADAL" clId="{B58DBBAD-ADAC-4378-9BAF-1C876F077D0F}" dt="2024-08-01T20:36:18.099" v="97"/>
        <pc:sldMkLst>
          <pc:docMk/>
          <pc:sldMk cId="877871191" sldId="495"/>
        </pc:sldMkLst>
        <pc:spChg chg="del mod">
          <ac:chgData name="Clark, Travis G" userId="dae09bc0-640a-4967-856f-0e5998eb5c30" providerId="ADAL" clId="{B58DBBAD-ADAC-4378-9BAF-1C876F077D0F}" dt="2024-08-01T20:36:18.099" v="97"/>
          <ac:spMkLst>
            <pc:docMk/>
            <pc:sldMk cId="877871191" sldId="495"/>
            <ac:spMk id="4" creationId="{B5CC04A7-6A85-EA55-C713-AC0965F2F975}"/>
          </ac:spMkLst>
        </pc:spChg>
        <pc:spChg chg="del mod">
          <ac:chgData name="Clark, Travis G" userId="dae09bc0-640a-4967-856f-0e5998eb5c30" providerId="ADAL" clId="{B58DBBAD-ADAC-4378-9BAF-1C876F077D0F}" dt="2024-08-01T20:36:18.099" v="95"/>
          <ac:spMkLst>
            <pc:docMk/>
            <pc:sldMk cId="877871191" sldId="495"/>
            <ac:spMk id="11" creationId="{07CDE6AA-5DCB-A2C8-57CA-A4C173242969}"/>
          </ac:spMkLst>
        </pc:spChg>
      </pc:sldChg>
      <pc:sldChg chg="delSp modSp mod">
        <pc:chgData name="Clark, Travis G" userId="dae09bc0-640a-4967-856f-0e5998eb5c30" providerId="ADAL" clId="{B58DBBAD-ADAC-4378-9BAF-1C876F077D0F}" dt="2024-08-01T20:36:03.713" v="91"/>
        <pc:sldMkLst>
          <pc:docMk/>
          <pc:sldMk cId="3405435597" sldId="496"/>
        </pc:sldMkLst>
        <pc:spChg chg="del mod">
          <ac:chgData name="Clark, Travis G" userId="dae09bc0-640a-4967-856f-0e5998eb5c30" providerId="ADAL" clId="{B58DBBAD-ADAC-4378-9BAF-1C876F077D0F}" dt="2024-08-01T20:36:03.713" v="91"/>
          <ac:spMkLst>
            <pc:docMk/>
            <pc:sldMk cId="3405435597" sldId="496"/>
            <ac:spMk id="4" creationId="{B5CC04A7-6A85-EA55-C713-AC0965F2F975}"/>
          </ac:spMkLst>
        </pc:spChg>
        <pc:spChg chg="del mod">
          <ac:chgData name="Clark, Travis G" userId="dae09bc0-640a-4967-856f-0e5998eb5c30" providerId="ADAL" clId="{B58DBBAD-ADAC-4378-9BAF-1C876F077D0F}" dt="2024-08-01T20:36:03.713" v="89"/>
          <ac:spMkLst>
            <pc:docMk/>
            <pc:sldMk cId="3405435597" sldId="496"/>
            <ac:spMk id="20" creationId="{225DBAA1-9384-194A-B57C-E9B183CE4B5A}"/>
          </ac:spMkLst>
        </pc:spChg>
      </pc:sldChg>
      <pc:sldChg chg="delSp modSp mod">
        <pc:chgData name="Clark, Travis G" userId="dae09bc0-640a-4967-856f-0e5998eb5c30" providerId="ADAL" clId="{B58DBBAD-ADAC-4378-9BAF-1C876F077D0F}" dt="2024-08-01T20:36:56.617" v="112"/>
        <pc:sldMkLst>
          <pc:docMk/>
          <pc:sldMk cId="4142930044" sldId="499"/>
        </pc:sldMkLst>
        <pc:spChg chg="del mod">
          <ac:chgData name="Clark, Travis G" userId="dae09bc0-640a-4967-856f-0e5998eb5c30" providerId="ADAL" clId="{B58DBBAD-ADAC-4378-9BAF-1C876F077D0F}" dt="2024-08-01T20:36:56.617" v="110"/>
          <ac:spMkLst>
            <pc:docMk/>
            <pc:sldMk cId="4142930044" sldId="499"/>
            <ac:spMk id="4" creationId="{B5CC04A7-6A85-EA55-C713-AC0965F2F975}"/>
          </ac:spMkLst>
        </pc:spChg>
        <pc:spChg chg="del mod">
          <ac:chgData name="Clark, Travis G" userId="dae09bc0-640a-4967-856f-0e5998eb5c30" providerId="ADAL" clId="{B58DBBAD-ADAC-4378-9BAF-1C876F077D0F}" dt="2024-08-01T20:36:56.617" v="112"/>
          <ac:spMkLst>
            <pc:docMk/>
            <pc:sldMk cId="4142930044" sldId="499"/>
            <ac:spMk id="8" creationId="{8DADCBBF-9C09-A8A0-BF86-310F63B9ED27}"/>
          </ac:spMkLst>
        </pc:spChg>
        <pc:spChg chg="del mod">
          <ac:chgData name="Clark, Travis G" userId="dae09bc0-640a-4967-856f-0e5998eb5c30" providerId="ADAL" clId="{B58DBBAD-ADAC-4378-9BAF-1C876F077D0F}" dt="2024-08-01T20:36:56.617" v="108"/>
          <ac:spMkLst>
            <pc:docMk/>
            <pc:sldMk cId="4142930044" sldId="499"/>
            <ac:spMk id="11" creationId="{07CDE6AA-5DCB-A2C8-57CA-A4C173242969}"/>
          </ac:spMkLst>
        </pc:spChg>
      </pc:sldChg>
      <pc:sldChg chg="delSp modSp mod">
        <pc:chgData name="Clark, Travis G" userId="dae09bc0-640a-4967-856f-0e5998eb5c30" providerId="ADAL" clId="{B58DBBAD-ADAC-4378-9BAF-1C876F077D0F}" dt="2024-08-01T20:36:32.841" v="103"/>
        <pc:sldMkLst>
          <pc:docMk/>
          <pc:sldMk cId="3103572457" sldId="500"/>
        </pc:sldMkLst>
        <pc:spChg chg="del mod">
          <ac:chgData name="Clark, Travis G" userId="dae09bc0-640a-4967-856f-0e5998eb5c30" providerId="ADAL" clId="{B58DBBAD-ADAC-4378-9BAF-1C876F077D0F}" dt="2024-08-01T20:36:32.841" v="103"/>
          <ac:spMkLst>
            <pc:docMk/>
            <pc:sldMk cId="3103572457" sldId="500"/>
            <ac:spMk id="4" creationId="{B5CC04A7-6A85-EA55-C713-AC0965F2F975}"/>
          </ac:spMkLst>
        </pc:spChg>
        <pc:spChg chg="del mod">
          <ac:chgData name="Clark, Travis G" userId="dae09bc0-640a-4967-856f-0e5998eb5c30" providerId="ADAL" clId="{B58DBBAD-ADAC-4378-9BAF-1C876F077D0F}" dt="2024-08-01T20:36:32.841" v="101"/>
          <ac:spMkLst>
            <pc:docMk/>
            <pc:sldMk cId="3103572457" sldId="500"/>
            <ac:spMk id="11" creationId="{07CDE6AA-5DCB-A2C8-57CA-A4C173242969}"/>
          </ac:spMkLst>
        </pc:spChg>
      </pc:sldChg>
      <pc:sldChg chg="modSp del mod">
        <pc:chgData name="Clark, Travis G" userId="dae09bc0-640a-4967-856f-0e5998eb5c30" providerId="ADAL" clId="{B58DBBAD-ADAC-4378-9BAF-1C876F077D0F}" dt="2024-07-30T17:12:58.455" v="78" actId="2696"/>
        <pc:sldMkLst>
          <pc:docMk/>
          <pc:sldMk cId="2442858009" sldId="504"/>
        </pc:sldMkLst>
        <pc:graphicFrameChg chg="modGraphic">
          <ac:chgData name="Clark, Travis G" userId="dae09bc0-640a-4967-856f-0e5998eb5c30" providerId="ADAL" clId="{B58DBBAD-ADAC-4378-9BAF-1C876F077D0F}" dt="2024-07-30T17:10:49.283" v="77" actId="14734"/>
          <ac:graphicFrameMkLst>
            <pc:docMk/>
            <pc:sldMk cId="2442858009" sldId="504"/>
            <ac:graphicFrameMk id="3" creationId="{3057B566-B4E5-019D-D76D-B611AD59CE17}"/>
          </ac:graphicFrameMkLst>
        </pc:graphicFrameChg>
      </pc:sldChg>
      <pc:sldChg chg="del">
        <pc:chgData name="Clark, Travis G" userId="dae09bc0-640a-4967-856f-0e5998eb5c30" providerId="ADAL" clId="{B58DBBAD-ADAC-4378-9BAF-1C876F077D0F}" dt="2024-07-30T17:13:13.831" v="79" actId="2696"/>
        <pc:sldMkLst>
          <pc:docMk/>
          <pc:sldMk cId="2762369980" sldId="505"/>
        </pc:sldMkLst>
      </pc:sldChg>
    </pc:docChg>
  </pc:docChgLst>
  <pc:docChgLst>
    <pc:chgData name="Clark, Travis G" userId="dae09bc0-640a-4967-856f-0e5998eb5c30" providerId="ADAL" clId="{84B1716D-53F1-467C-B138-91985CC72017}"/>
    <pc:docChg chg="delSld">
      <pc:chgData name="Clark, Travis G" userId="dae09bc0-640a-4967-856f-0e5998eb5c30" providerId="ADAL" clId="{84B1716D-53F1-467C-B138-91985CC72017}" dt="2024-07-30T16:19:23.986" v="7" actId="2696"/>
      <pc:docMkLst>
        <pc:docMk/>
      </pc:docMkLst>
      <pc:sldChg chg="del">
        <pc:chgData name="Clark, Travis G" userId="dae09bc0-640a-4967-856f-0e5998eb5c30" providerId="ADAL" clId="{84B1716D-53F1-467C-B138-91985CC72017}" dt="2024-07-30T16:19:10.043" v="4" actId="2696"/>
        <pc:sldMkLst>
          <pc:docMk/>
          <pc:sldMk cId="4164907650" sldId="261"/>
        </pc:sldMkLst>
      </pc:sldChg>
      <pc:sldChg chg="del">
        <pc:chgData name="Clark, Travis G" userId="dae09bc0-640a-4967-856f-0e5998eb5c30" providerId="ADAL" clId="{84B1716D-53F1-467C-B138-91985CC72017}" dt="2024-07-30T16:19:23.986" v="7" actId="2696"/>
        <pc:sldMkLst>
          <pc:docMk/>
          <pc:sldMk cId="1339346042" sldId="272"/>
        </pc:sldMkLst>
      </pc:sldChg>
      <pc:sldChg chg="del">
        <pc:chgData name="Clark, Travis G" userId="dae09bc0-640a-4967-856f-0e5998eb5c30" providerId="ADAL" clId="{84B1716D-53F1-467C-B138-91985CC72017}" dt="2024-07-30T16:19:01.732" v="2" actId="2696"/>
        <pc:sldMkLst>
          <pc:docMk/>
          <pc:sldMk cId="1602251856" sldId="273"/>
        </pc:sldMkLst>
      </pc:sldChg>
      <pc:sldChg chg="del">
        <pc:chgData name="Clark, Travis G" userId="dae09bc0-640a-4967-856f-0e5998eb5c30" providerId="ADAL" clId="{84B1716D-53F1-467C-B138-91985CC72017}" dt="2024-07-30T16:19:06.145" v="3" actId="2696"/>
        <pc:sldMkLst>
          <pc:docMk/>
          <pc:sldMk cId="126639379" sldId="274"/>
        </pc:sldMkLst>
      </pc:sldChg>
      <pc:sldChg chg="del">
        <pc:chgData name="Clark, Travis G" userId="dae09bc0-640a-4967-856f-0e5998eb5c30" providerId="ADAL" clId="{84B1716D-53F1-467C-B138-91985CC72017}" dt="2024-07-30T16:19:20.688" v="6" actId="2696"/>
        <pc:sldMkLst>
          <pc:docMk/>
          <pc:sldMk cId="3332284110" sldId="290"/>
        </pc:sldMkLst>
      </pc:sldChg>
      <pc:sldChg chg="del">
        <pc:chgData name="Clark, Travis G" userId="dae09bc0-640a-4967-856f-0e5998eb5c30" providerId="ADAL" clId="{84B1716D-53F1-467C-B138-91985CC72017}" dt="2024-07-30T16:18:37.711" v="1" actId="2696"/>
        <pc:sldMkLst>
          <pc:docMk/>
          <pc:sldMk cId="3611226501" sldId="291"/>
        </pc:sldMkLst>
      </pc:sldChg>
      <pc:sldChg chg="del">
        <pc:chgData name="Clark, Travis G" userId="dae09bc0-640a-4967-856f-0e5998eb5c30" providerId="ADAL" clId="{84B1716D-53F1-467C-B138-91985CC72017}" dt="2024-07-30T16:19:16.524" v="5" actId="2696"/>
        <pc:sldMkLst>
          <pc:docMk/>
          <pc:sldMk cId="4013555508" sldId="292"/>
        </pc:sldMkLst>
      </pc:sldChg>
      <pc:sldChg chg="del">
        <pc:chgData name="Clark, Travis G" userId="dae09bc0-640a-4967-856f-0e5998eb5c30" providerId="ADAL" clId="{84B1716D-53F1-467C-B138-91985CC72017}" dt="2024-07-30T16:17:37.940" v="0" actId="2696"/>
        <pc:sldMkLst>
          <pc:docMk/>
          <pc:sldMk cId="3647571546" sldId="506"/>
        </pc:sldMkLst>
      </pc:sldChg>
      <pc:sldMasterChg chg="delSldLayout">
        <pc:chgData name="Clark, Travis G" userId="dae09bc0-640a-4967-856f-0e5998eb5c30" providerId="ADAL" clId="{84B1716D-53F1-467C-B138-91985CC72017}" dt="2024-07-30T16:19:23.986" v="7" actId="2696"/>
        <pc:sldMasterMkLst>
          <pc:docMk/>
          <pc:sldMasterMk cId="776854720" sldId="2147483661"/>
        </pc:sldMasterMkLst>
        <pc:sldLayoutChg chg="del">
          <pc:chgData name="Clark, Travis G" userId="dae09bc0-640a-4967-856f-0e5998eb5c30" providerId="ADAL" clId="{84B1716D-53F1-467C-B138-91985CC72017}" dt="2024-07-30T16:19:23.986" v="7" actId="2696"/>
          <pc:sldLayoutMkLst>
            <pc:docMk/>
            <pc:sldMasterMk cId="776854720" sldId="2147483661"/>
            <pc:sldLayoutMk cId="1656896931" sldId="2147483746"/>
          </pc:sldLayoutMkLst>
        </pc:sldLayoutChg>
        <pc:sldLayoutChg chg="del">
          <pc:chgData name="Clark, Travis G" userId="dae09bc0-640a-4967-856f-0e5998eb5c30" providerId="ADAL" clId="{84B1716D-53F1-467C-B138-91985CC72017}" dt="2024-07-30T16:19:20.688" v="6" actId="2696"/>
          <pc:sldLayoutMkLst>
            <pc:docMk/>
            <pc:sldMasterMk cId="776854720" sldId="2147483661"/>
            <pc:sldLayoutMk cId="3536804670" sldId="214748374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 2021 Enacted to</a:t>
            </a:r>
            <a:r>
              <a:rPr lang="en-US" sz="24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FY2025 Budget Request 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466256541510482"/>
          <c:y val="1.7713908820684756E-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653786785481186E-2"/>
          <c:y val="0.23750363067231625"/>
          <c:w val="0.96269242642903763"/>
          <c:h val="0.51691422427195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'TGSC '!$A$1:$E$1</c:f>
              <c:strCache>
                <c:ptCount val="5"/>
                <c:pt idx="0">
                  <c:v>2021 Enacted </c:v>
                </c:pt>
                <c:pt idx="1">
                  <c:v>2022 Enacted </c:v>
                </c:pt>
                <c:pt idx="2">
                  <c:v>2023 Enacted </c:v>
                </c:pt>
                <c:pt idx="3">
                  <c:v>2024 Enacted </c:v>
                </c:pt>
                <c:pt idx="4">
                  <c:v>2025 Request </c:v>
                </c:pt>
              </c:strCache>
            </c:strRef>
          </c:cat>
          <c:val>
            <c:numRef>
              <c:f>'TGSC '!$A$2:$E$2</c:f>
              <c:numCache>
                <c:formatCode>_("$"* #,##0_);_("$"* \(#,##0\);_("$"* "-"??_);_(@_)</c:formatCode>
                <c:ptCount val="5"/>
                <c:pt idx="0">
                  <c:v>86884000</c:v>
                </c:pt>
                <c:pt idx="1">
                  <c:v>89450000</c:v>
                </c:pt>
                <c:pt idx="2">
                  <c:v>95822000</c:v>
                </c:pt>
                <c:pt idx="3">
                  <c:v>95822000</c:v>
                </c:pt>
                <c:pt idx="4">
                  <c:v>100716000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C4-4C85-9C80-2B2C454EDA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9894992"/>
        <c:axId val="339863792"/>
      </c:barChart>
      <c:catAx>
        <c:axId val="33989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39863792"/>
        <c:crosses val="autoZero"/>
        <c:auto val="1"/>
        <c:lblAlgn val="ctr"/>
        <c:lblOffset val="100"/>
        <c:noMultiLvlLbl val="0"/>
      </c:catAx>
      <c:valAx>
        <c:axId val="339863792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33989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A084D3-3D0E-8AEE-78A9-FCAC1C3F0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A8CD9-4A63-3EE0-E903-E60D240820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60FA5-39BE-A24E-9B46-1285E617C6FB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33B56-6D25-F3B6-28A8-9D1FE8160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250C2-2E59-D0B5-8C1D-0B776F6A1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1A780-9805-C648-97A2-FF48A48462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22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9D628-82C3-E342-8D89-127D6A761A7C}" type="datetimeFigureOut">
              <a:rPr lang="en-US" smtClean="0"/>
              <a:t>8/1/2024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0F16-4368-3343-9C32-0042F6ADD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0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9683F-BE33-697A-44B5-1BF5839EF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77712-4B30-C385-AFBA-1E4B1D1D2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7C3F7-EAF1-2E12-6BF2-9D8035638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106D0-30AF-B3B8-68F1-5718EB537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56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8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101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3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ACD8-D7DD-25E0-EC8E-AB069A9F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86549-9B0E-C34A-F31B-B29215C14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4B40B-884D-03DB-4922-A65B2B260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5085-B8E9-B42D-BBDE-994742DD2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54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1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5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9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3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93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1C88A-41CE-8CC2-617E-8A56EC244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1004D-CCE8-BA11-1880-5EB5885EEA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BA8F4F-B858-F899-486F-0754A2846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0397D-01E6-8A62-667E-B97E9EE2D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5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5.emf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5.emf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emf"/><Relationship Id="rId7" Type="http://schemas.openxmlformats.org/officeDocument/2006/relationships/image" Target="../media/image49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16.emf"/><Relationship Id="rId9" Type="http://schemas.openxmlformats.org/officeDocument/2006/relationships/image" Target="../media/image5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8B0E1E0-70CC-B195-23A7-0FAD0E7C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8200" cy="690086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3DD67FD-62B2-4C7C-C2D3-B2D14B382FAA}"/>
              </a:ext>
            </a:extLst>
          </p:cNvPr>
          <p:cNvSpPr/>
          <p:nvPr userDrawn="1"/>
        </p:nvSpPr>
        <p:spPr>
          <a:xfrm>
            <a:off x="854764" y="2087217"/>
            <a:ext cx="8855766" cy="2971800"/>
          </a:xfrm>
          <a:prstGeom prst="roundRect">
            <a:avLst/>
          </a:prstGeom>
          <a:solidFill>
            <a:srgbClr val="002D2D">
              <a:alpha val="748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E38A48-5C7A-6572-E3E8-76F006211D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60927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3F63F9F-D1CD-DD07-1DDA-CA4461B05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3119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D1F2894-FD46-B98E-6BC1-75FEBEB29E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7691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E681047-6CCB-D367-E2AA-4C3D5E748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423374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355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c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9E84-845F-E0AC-4177-41FB00961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>
            <a:off x="0" y="0"/>
            <a:ext cx="24618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30B0-E83E-E422-A7B5-69BDCBB83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57912" y="203064"/>
            <a:ext cx="846640" cy="8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lurry&#10;&#10;Description automatically generated">
            <a:extLst>
              <a:ext uri="{FF2B5EF4-FFF2-40B4-BE49-F238E27FC236}">
                <a16:creationId xmlns:a16="http://schemas.microsoft.com/office/drawing/2014/main" id="{EB4FD835-C387-F81D-C1D7-AFE2FA04B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992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E2DAE-463C-D8C5-5383-645B0A1FD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224216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A74085-6781-BAD0-BE8E-7EC1D8E2E906}"/>
              </a:ext>
            </a:extLst>
          </p:cNvPr>
          <p:cNvSpPr/>
          <p:nvPr userDrawn="1"/>
        </p:nvSpPr>
        <p:spPr>
          <a:xfrm>
            <a:off x="4035287" y="2638168"/>
            <a:ext cx="8358810" cy="1581665"/>
          </a:xfrm>
          <a:prstGeom prst="rect">
            <a:avLst/>
          </a:prstGeom>
          <a:solidFill>
            <a:srgbClr val="C12F00">
              <a:alpha val="802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AF7CFCA-09CB-BC9E-CE07-DE96ED68BE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41" y="1360192"/>
            <a:ext cx="4137617" cy="41376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2EC313-9774-B902-3076-239D1DDAC4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2646" y="3169202"/>
            <a:ext cx="6687979" cy="519596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0543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lurry&#10;&#10;Description automatically generated">
            <a:extLst>
              <a:ext uri="{FF2B5EF4-FFF2-40B4-BE49-F238E27FC236}">
                <a16:creationId xmlns:a16="http://schemas.microsoft.com/office/drawing/2014/main" id="{EB4FD835-C387-F81D-C1D7-AFE2FA04B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2474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22CA-3C28-2BDE-7DC8-F68E8D8FC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232" y="-1"/>
            <a:ext cx="518984" cy="685800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3B87CA3-E62C-EF2E-454C-23B687AB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5129"/>
            <a:ext cx="901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DC5C0F-47FE-EF8C-0395-5940DFEA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82562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46B3F-440F-3B72-F3E5-ED2F7FF36F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2908" y="2704901"/>
            <a:ext cx="1448198" cy="14481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1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ket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BBE17DCB-0840-45BA-DDBB-9453158D6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9"/>
            <a:ext cx="12192000" cy="6855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21D2F-B39C-C207-6EC6-D9410E8C019F}"/>
              </a:ext>
            </a:extLst>
          </p:cNvPr>
          <p:cNvSpPr/>
          <p:nvPr userDrawn="1"/>
        </p:nvSpPr>
        <p:spPr>
          <a:xfrm>
            <a:off x="0" y="2738364"/>
            <a:ext cx="12192000" cy="1581665"/>
          </a:xfrm>
          <a:prstGeom prst="rect">
            <a:avLst/>
          </a:prstGeom>
          <a:solidFill>
            <a:schemeClr val="tx1">
              <a:alpha val="706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D788C-02AF-8B43-EE42-4B5C8CE498DA}"/>
              </a:ext>
            </a:extLst>
          </p:cNvPr>
          <p:cNvSpPr/>
          <p:nvPr userDrawn="1"/>
        </p:nvSpPr>
        <p:spPr>
          <a:xfrm rot="5400000">
            <a:off x="3188894" y="-726826"/>
            <a:ext cx="134222" cy="6858000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97B01-DE60-2578-2518-E05C0F2F4827}"/>
              </a:ext>
            </a:extLst>
          </p:cNvPr>
          <p:cNvSpPr/>
          <p:nvPr userDrawn="1"/>
        </p:nvSpPr>
        <p:spPr>
          <a:xfrm rot="5400000">
            <a:off x="8832451" y="1018402"/>
            <a:ext cx="111438" cy="6607661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1D3D5-C92B-FA9B-D6D5-B0A4772B9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3187700"/>
            <a:ext cx="9969500" cy="660400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2293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om&#10;&#10;Description automatically generated">
            <a:extLst>
              <a:ext uri="{FF2B5EF4-FFF2-40B4-BE49-F238E27FC236}">
                <a16:creationId xmlns:a16="http://schemas.microsoft.com/office/drawing/2014/main" id="{B76C0DBF-603F-B900-294C-28E6154AF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9"/>
            <a:ext cx="2024743" cy="68552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A359F5-78AC-9FD4-970B-4183E82E8E80}"/>
              </a:ext>
            </a:extLst>
          </p:cNvPr>
          <p:cNvSpPr/>
          <p:nvPr userDrawn="1"/>
        </p:nvSpPr>
        <p:spPr>
          <a:xfrm>
            <a:off x="1804087" y="0"/>
            <a:ext cx="245370" cy="6858000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0E11C0-79F9-4ED5-B218-B290675A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5129"/>
            <a:ext cx="901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009391-9476-16AE-8980-3D7D3343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82562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0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1" y="0"/>
            <a:ext cx="12192000" cy="631371"/>
          </a:xfrm>
          <a:prstGeom prst="rect">
            <a:avLst/>
          </a:prstGeom>
          <a:solidFill>
            <a:srgbClr val="CE8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4008" y="453355"/>
            <a:ext cx="12326111" cy="415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CE7E4-2FD6-87B0-B2D9-387288389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E3611C1-331C-7B44-7404-552E6C00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978" y="1180039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198C9D-D799-0EAF-FB22-B0DBD8B68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78" y="2097867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23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1" y="-20898"/>
            <a:ext cx="12192000" cy="713356"/>
          </a:xfrm>
          <a:prstGeom prst="rect">
            <a:avLst/>
          </a:prstGeom>
          <a:solidFill>
            <a:srgbClr val="376C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144" y="453355"/>
            <a:ext cx="12348839" cy="41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EDFDAE-A1EA-66FE-F31A-B32AD84F1D5F}"/>
              </a:ext>
            </a:extLst>
          </p:cNvPr>
          <p:cNvSpPr/>
          <p:nvPr userDrawn="1"/>
        </p:nvSpPr>
        <p:spPr>
          <a:xfrm>
            <a:off x="11425364" y="-215900"/>
            <a:ext cx="1007936" cy="7327900"/>
          </a:xfrm>
          <a:prstGeom prst="rect">
            <a:avLst/>
          </a:prstGeom>
          <a:solidFill>
            <a:srgbClr val="CE8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13183-2F81-5658-4900-85D3D1F0C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6099178" y="3434227"/>
            <a:ext cx="10652370" cy="3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C1ADB-24F5-04D9-91CE-AE9BE2CA6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49546" y="164644"/>
            <a:ext cx="1107203" cy="1107203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8755A5E-E16D-CBB7-272A-78ADF3F15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08353" y="2195182"/>
            <a:ext cx="2462486" cy="32923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ource Sans Pro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388D049-A94B-01F6-EDD8-3BA99B552A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45247" y="2195182"/>
            <a:ext cx="2462486" cy="326581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ource Sans Pro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83E31C4-8BA5-682E-D166-D5FA0E4FD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353" y="5772204"/>
            <a:ext cx="2462486" cy="80116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1">
                <a:latin typeface="Trebuchet MS" panose="020B0703020202090204" pitchFamily="34" charset="0"/>
              </a:defRPr>
            </a:lvl1pPr>
            <a:lvl2pPr marL="0" indent="0">
              <a:lnSpc>
                <a:spcPct val="80000"/>
              </a:lnSpc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Organization</a:t>
            </a:r>
          </a:p>
          <a:p>
            <a:pPr lvl="1"/>
            <a:r>
              <a:rPr lang="en-US"/>
              <a:t>Position/Title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F10B29-4777-A1AF-BCFF-98E12DBC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1163" y="5774652"/>
            <a:ext cx="2486570" cy="80116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1">
                <a:latin typeface="Trebuchet MS" panose="020B0703020202090204" pitchFamily="34" charset="0"/>
              </a:defRPr>
            </a:lvl1pPr>
            <a:lvl2pPr marL="0" indent="0">
              <a:lnSpc>
                <a:spcPct val="80000"/>
              </a:lnSpc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Organization</a:t>
            </a:r>
          </a:p>
          <a:p>
            <a:pPr lvl="1"/>
            <a:r>
              <a:rPr lang="en-US"/>
              <a:t>Position/Title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836C80-CE9E-28A2-2041-87193A47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823"/>
            <a:ext cx="8869533" cy="813867"/>
          </a:xfrm>
        </p:spPr>
        <p:txBody>
          <a:bodyPr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692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Intro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08E50B-5E73-449C-3DC0-7645FFFC8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23" y="536338"/>
            <a:ext cx="11570677" cy="639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B8C3A-7310-07C7-4018-8585AC56E8FD}"/>
              </a:ext>
            </a:extLst>
          </p:cNvPr>
          <p:cNvSpPr txBox="1"/>
          <p:nvPr userDrawn="1"/>
        </p:nvSpPr>
        <p:spPr>
          <a:xfrm>
            <a:off x="5911703" y="4725041"/>
            <a:ext cx="6172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dirty="0">
                <a:solidFill>
                  <a:srgbClr val="F8F4E8"/>
                </a:solidFill>
                <a:effectLst/>
                <a:latin typeface="+mn-lt"/>
              </a:rPr>
              <a:t>Currently, there are 183 Bureau-funded </a:t>
            </a:r>
            <a:r>
              <a:rPr lang="en-US" sz="2200" b="1" i="0" u="sng" dirty="0">
                <a:solidFill>
                  <a:srgbClr val="F8F4E8"/>
                </a:solidFill>
                <a:effectLst/>
                <a:latin typeface="+mn-lt"/>
              </a:rPr>
              <a:t>elementary and secondary schools</a:t>
            </a:r>
            <a:r>
              <a:rPr lang="en-US" sz="2200" b="0" i="0" dirty="0">
                <a:solidFill>
                  <a:srgbClr val="F8F4E8"/>
                </a:solidFill>
                <a:effectLst/>
                <a:latin typeface="+mn-lt"/>
              </a:rPr>
              <a:t>, located on 64 reservations in 23 states. BIE also funds  </a:t>
            </a:r>
            <a:r>
              <a:rPr lang="en-US" sz="2200" b="1" i="0" u="sng" dirty="0">
                <a:solidFill>
                  <a:srgbClr val="F8F4E8"/>
                </a:solidFill>
                <a:effectLst/>
                <a:latin typeface="+mn-lt"/>
              </a:rPr>
              <a:t>early childhood and post-secondary programs</a:t>
            </a:r>
            <a:r>
              <a:rPr lang="en-US" sz="2200" b="1" i="0" dirty="0">
                <a:solidFill>
                  <a:srgbClr val="F8F4E8"/>
                </a:solidFill>
                <a:effectLst/>
                <a:latin typeface="+mn-lt"/>
              </a:rPr>
              <a:t> </a:t>
            </a:r>
            <a:endParaRPr lang="en-US" sz="2200" b="1" dirty="0">
              <a:solidFill>
                <a:srgbClr val="F8F4E8"/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D369C1-EA31-45E1-E642-6D3DFFDC90B8}"/>
              </a:ext>
            </a:extLst>
          </p:cNvPr>
          <p:cNvGrpSpPr/>
          <p:nvPr userDrawn="1"/>
        </p:nvGrpSpPr>
        <p:grpSpPr>
          <a:xfrm>
            <a:off x="6008079" y="293682"/>
            <a:ext cx="4744294" cy="3135318"/>
            <a:chOff x="9033566" y="267428"/>
            <a:chExt cx="2220977" cy="1393329"/>
          </a:xfrm>
        </p:grpSpPr>
        <p:pic>
          <p:nvPicPr>
            <p:cNvPr id="5" name="Picture 4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2D12255F-BDD1-B5CF-2431-0081946D4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415" y="267428"/>
              <a:ext cx="1263278" cy="12656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1CD344-2C5D-9517-297A-94A5181BE31E}"/>
                </a:ext>
              </a:extLst>
            </p:cNvPr>
            <p:cNvSpPr txBox="1"/>
            <p:nvPr userDrawn="1"/>
          </p:nvSpPr>
          <p:spPr>
            <a:xfrm>
              <a:off x="9033566" y="1552944"/>
              <a:ext cx="2220977" cy="10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7E781-EC98-A43E-104A-200273583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746116" cy="2074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30610-58E5-C8ED-E667-66A95F1474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5255" y="1148312"/>
            <a:ext cx="2028856" cy="814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AC830-BF95-E3E4-C6BA-6EFCDCD4F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88240" y="1945888"/>
            <a:ext cx="965200" cy="3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96831-9558-8B81-D47F-B0BC991D029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465355" y="2304397"/>
            <a:ext cx="4004205" cy="2847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24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5186E8-9AA5-756F-A16E-88EACF4921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85" y="2376768"/>
            <a:ext cx="1394883" cy="33194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5F7EB-86D5-1B63-E129-8FBE4BCB51DE}"/>
              </a:ext>
            </a:extLst>
          </p:cNvPr>
          <p:cNvSpPr/>
          <p:nvPr userDrawn="1"/>
        </p:nvSpPr>
        <p:spPr>
          <a:xfrm>
            <a:off x="10777086" y="3519638"/>
            <a:ext cx="89836" cy="45719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8BBEA-DE0F-2233-8B87-9C868089E4C3}"/>
              </a:ext>
            </a:extLst>
          </p:cNvPr>
          <p:cNvSpPr/>
          <p:nvPr userDrawn="1"/>
        </p:nvSpPr>
        <p:spPr>
          <a:xfrm>
            <a:off x="10178715" y="5224912"/>
            <a:ext cx="65773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919F-1A76-B8BA-A6EB-FC476FE8AB6B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D9F5B3E9-2CF4-17F6-210E-0B17F3B99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3BE0A-5DEF-6932-C2B0-F9F1E1260874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75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0E86B8-6F76-AF42-BFFA-A09D0607E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3"/>
            <a:ext cx="12192000" cy="7441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CA9916-67B1-FDB3-755D-B24105116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33" y="3893426"/>
            <a:ext cx="2470104" cy="2470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24D99-3C41-1BEE-47C1-83E5939DDE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88" y="535971"/>
            <a:ext cx="5779766" cy="122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57061-C285-E8AA-B616-A9D5EB1B89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651" y="4542693"/>
            <a:ext cx="330758" cy="2315307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9BECFBC-56B8-F728-4AB7-42D537798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34164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EDD5EBC-C78A-EA96-EFC2-744A9FE083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04428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24DC56-7A3E-6733-30EE-E7A3E35B6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50148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F9644DC-0EA9-BA16-BF7E-7617648FAD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396611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63154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2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B8C3A-7310-07C7-4018-8585AC56E8FD}"/>
              </a:ext>
            </a:extLst>
          </p:cNvPr>
          <p:cNvSpPr txBox="1"/>
          <p:nvPr userDrawn="1"/>
        </p:nvSpPr>
        <p:spPr>
          <a:xfrm>
            <a:off x="4690298" y="7236820"/>
            <a:ext cx="3868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F8F4E8"/>
                </a:solidFill>
                <a:effectLst/>
                <a:latin typeface="Calibri" panose="020F0502020204030204" pitchFamily="34" charset="0"/>
              </a:rPr>
              <a:t>Currently, there are 183 Bureau-funded elementary and secondary schools, located on 64 reservations in 23 states, serving approximately 45,000 </a:t>
            </a:r>
            <a:r>
              <a:rPr lang="en-US" sz="1400" b="0" i="0" dirty="0">
                <a:solidFill>
                  <a:srgbClr val="F8F4E8"/>
                </a:solidFill>
                <a:effectLst/>
                <a:latin typeface="+mn-lt"/>
              </a:rPr>
              <a:t>Indigenous </a:t>
            </a:r>
            <a:r>
              <a:rPr lang="en-US" sz="1400" b="0" i="0" dirty="0">
                <a:solidFill>
                  <a:srgbClr val="F8F4E8"/>
                </a:solidFill>
                <a:effectLst/>
                <a:latin typeface="Calibri" panose="020F0502020204030204" pitchFamily="34" charset="0"/>
              </a:rPr>
              <a:t>students. </a:t>
            </a:r>
            <a:endParaRPr lang="en-US" sz="1400" b="1" dirty="0">
              <a:solidFill>
                <a:srgbClr val="F8F4E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4A31E-7019-05C6-47BE-B570B21C48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946" y="120447"/>
            <a:ext cx="2941263" cy="60295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ED3A06-04BD-5478-6778-56EFD38E89DF}"/>
              </a:ext>
            </a:extLst>
          </p:cNvPr>
          <p:cNvSpPr/>
          <p:nvPr userDrawn="1"/>
        </p:nvSpPr>
        <p:spPr>
          <a:xfrm>
            <a:off x="10959966" y="1378819"/>
            <a:ext cx="58553" cy="64970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17A61-0590-FD4A-BC02-8B8B70E089ED}"/>
              </a:ext>
            </a:extLst>
          </p:cNvPr>
          <p:cNvSpPr/>
          <p:nvPr userDrawn="1"/>
        </p:nvSpPr>
        <p:spPr>
          <a:xfrm>
            <a:off x="9585157" y="1368392"/>
            <a:ext cx="4973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68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3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253D2-3C9C-5388-B86E-B4987BD8A8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946" y="120447"/>
            <a:ext cx="2941263" cy="60295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234C95-085E-9219-C27C-D46FFC269539}"/>
              </a:ext>
            </a:extLst>
          </p:cNvPr>
          <p:cNvSpPr/>
          <p:nvPr userDrawn="1"/>
        </p:nvSpPr>
        <p:spPr>
          <a:xfrm>
            <a:off x="10959966" y="1378819"/>
            <a:ext cx="58553" cy="64970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7E41B-AD4E-6E53-09E7-F9EEC5AEC3E1}"/>
              </a:ext>
            </a:extLst>
          </p:cNvPr>
          <p:cNvSpPr/>
          <p:nvPr userDrawn="1"/>
        </p:nvSpPr>
        <p:spPr>
          <a:xfrm>
            <a:off x="9585157" y="1368392"/>
            <a:ext cx="4973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2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4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1D546-D5C4-09BE-81DB-1A26A6D3D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8CA5CF-E36E-233B-0F71-EAD45216087A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8" name="Picture 7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A4AA46EE-F49D-F701-26CB-ECAF14905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87EC9E-CBB4-F7BA-11BE-2A7DD8AC909B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985C82-E768-02AB-623F-75DBB62828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85" y="2376768"/>
            <a:ext cx="1394883" cy="3319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C05FC5-439A-CD2B-3B60-3CE0F5C5B16A}"/>
              </a:ext>
            </a:extLst>
          </p:cNvPr>
          <p:cNvSpPr/>
          <p:nvPr userDrawn="1"/>
        </p:nvSpPr>
        <p:spPr>
          <a:xfrm>
            <a:off x="10777086" y="3519638"/>
            <a:ext cx="89836" cy="45719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A1DBC-83B7-2809-49ED-1B9704AB1879}"/>
              </a:ext>
            </a:extLst>
          </p:cNvPr>
          <p:cNvSpPr/>
          <p:nvPr userDrawn="1"/>
        </p:nvSpPr>
        <p:spPr>
          <a:xfrm>
            <a:off x="10178715" y="5224912"/>
            <a:ext cx="65773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7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5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" r="50"/>
          <a:stretch/>
        </p:blipFill>
        <p:spPr>
          <a:xfrm>
            <a:off x="16903" y="-1298"/>
            <a:ext cx="87037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4CCC0-466D-934A-9730-AB6DC62128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265" y="3241565"/>
            <a:ext cx="2220977" cy="2443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66986-7949-0601-04F5-263A28EEFCE9}"/>
              </a:ext>
            </a:extLst>
          </p:cNvPr>
          <p:cNvSpPr/>
          <p:nvPr userDrawn="1"/>
        </p:nvSpPr>
        <p:spPr>
          <a:xfrm>
            <a:off x="10964779" y="487840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0D21FF-8168-FEFE-54A8-F69681B5BF51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6" name="Picture 5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3A1D13C0-DF7F-6C7B-682B-6953CF70A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89CFCD-506B-CB4B-DADF-F60323DCFA48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941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6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77" r="1877"/>
          <a:stretch/>
        </p:blipFill>
        <p:spPr>
          <a:xfrm>
            <a:off x="16903" y="-1298"/>
            <a:ext cx="87037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4CCC0-466D-934A-9730-AB6DC62128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265" y="3241565"/>
            <a:ext cx="2220977" cy="2443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EFBDA-D2A7-667C-7287-023996C0C608}"/>
              </a:ext>
            </a:extLst>
          </p:cNvPr>
          <p:cNvSpPr/>
          <p:nvPr userDrawn="1"/>
        </p:nvSpPr>
        <p:spPr>
          <a:xfrm>
            <a:off x="10964779" y="487840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2E574B-D07D-9B12-F431-BB9A42ACCE7B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6" name="Picture 5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91ED365-C1E7-9A12-6374-CAF7F14DE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CAA61F-B4EE-6D47-8E35-60DD3757329C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157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7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/>
        </p:blipFill>
        <p:spPr>
          <a:xfrm>
            <a:off x="0" y="0"/>
            <a:ext cx="86529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FA27-5021-4E0F-5AD5-879AE0D823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810" y="3079930"/>
            <a:ext cx="2220977" cy="244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E3A35-2B5B-9DE0-F0A4-BF3A3F943674}"/>
              </a:ext>
            </a:extLst>
          </p:cNvPr>
          <p:cNvSpPr/>
          <p:nvPr userDrawn="1"/>
        </p:nvSpPr>
        <p:spPr>
          <a:xfrm>
            <a:off x="9880332" y="481744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9D76A5-36FA-B2F2-D9E3-6FCB01F74DC4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9" name="Picture 8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BE5800DA-5D92-95EF-14C3-A86EB90A8F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368441-5715-D049-1600-69E3AE8D895A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73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8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/>
        </p:blipFill>
        <p:spPr>
          <a:xfrm>
            <a:off x="3048" y="-1298"/>
            <a:ext cx="86529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FA27-5021-4E0F-5AD5-879AE0D823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810" y="3079930"/>
            <a:ext cx="2220977" cy="244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6F646-4AF4-98D7-AB59-FC178CB975E8}"/>
              </a:ext>
            </a:extLst>
          </p:cNvPr>
          <p:cNvSpPr/>
          <p:nvPr userDrawn="1"/>
        </p:nvSpPr>
        <p:spPr>
          <a:xfrm>
            <a:off x="9880332" y="481744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F34A5F-D0A2-E96E-1B65-5346E7D55BD3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9" name="Picture 8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DD77731E-50CA-7FF3-A8D7-7724E6BC5A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76D90-969A-2426-4220-8721DD2529D0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596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9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4" r="124"/>
          <a:stretch/>
        </p:blipFill>
        <p:spPr>
          <a:xfrm>
            <a:off x="16904" y="-1298"/>
            <a:ext cx="8602163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4865FF-B963-EA08-5233-A677F6356F58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14" name="Picture 13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571DF7F-07F4-3063-DFAC-B50A72FD1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902A0A-D88B-EAC2-CEAA-3E9177BF2143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9C91A4-8884-4D98-86A9-2BA7C4D4C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9211" y="4631891"/>
            <a:ext cx="2451848" cy="984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2923B-7C1A-0917-E030-9B645B3B0D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01842" y="5596916"/>
            <a:ext cx="9652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0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" r="98"/>
          <a:stretch/>
        </p:blipFill>
        <p:spPr>
          <a:xfrm>
            <a:off x="16905" y="-1298"/>
            <a:ext cx="8581258" cy="627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6BBD6-7911-DB21-F870-D29D78B3D9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120" y="4809603"/>
            <a:ext cx="3111500" cy="647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80BEC9-F4C6-54F3-6603-4F6ACAF0D9E5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A2238B9D-18B0-EEA2-75D2-99B50B36D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FD43D-893F-0B77-732E-769341442C93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693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1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" r="98"/>
          <a:stretch/>
        </p:blipFill>
        <p:spPr>
          <a:xfrm>
            <a:off x="16905" y="-1298"/>
            <a:ext cx="8581258" cy="627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6BBD6-7911-DB21-F870-D29D78B3D9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120" y="4809603"/>
            <a:ext cx="3111500" cy="647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47BE51-1A1A-C9E5-15E9-09AAA85F7A38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CC273F3-CE10-CC4A-EA59-F2C9DF03C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2E4699-2E8F-11A0-9E79-0AEF9277CCCC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56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61CB577-E0BF-A781-D94B-C301B0D23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A532ECD-D0F9-5B07-29DA-07DCD7E052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60927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7F6257-57AF-77D2-5A3A-501A1786B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3119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AF9B9FF-9893-1C1D-0099-4BF3FDA53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7691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FB7765-1C7C-B5AD-D7B0-0812A92875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423374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7669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BC0DC-114B-1E7A-4047-711D7ED01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90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1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ith U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9E84-845F-E0AC-4177-41FB00961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>
            <a:off x="0" y="0"/>
            <a:ext cx="44254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30B0-E83E-E422-A7B5-69BDCBB83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19D05-F7BA-9A84-35B0-CC80C3F08F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84464" y="6018104"/>
            <a:ext cx="3064329" cy="500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57920" y="278122"/>
            <a:ext cx="1356769" cy="1356769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7726634-A0E7-F082-4614-C15C49093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849" y="4769288"/>
            <a:ext cx="457200" cy="4572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863C11C-9C05-FDE0-E0FA-B9B73123EE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311" y="3659033"/>
            <a:ext cx="457200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EDCC0A-297A-61F5-3CC5-C2F41A8F53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85" y="3653179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B7CFB-9BA9-3007-38F6-E84F750462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970" y="2237978"/>
            <a:ext cx="992009" cy="992009"/>
          </a:xfrm>
          <a:prstGeom prst="rect">
            <a:avLst/>
          </a:prstGeom>
        </p:spPr>
      </p:pic>
      <p:sp>
        <p:nvSpPr>
          <p:cNvPr id="8" name="Title 39">
            <a:extLst>
              <a:ext uri="{FF2B5EF4-FFF2-40B4-BE49-F238E27FC236}">
                <a16:creationId xmlns:a16="http://schemas.microsoft.com/office/drawing/2014/main" id="{AE54F90F-9144-9A1F-F116-CC2313FB85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3" y="585651"/>
            <a:ext cx="7860146" cy="1105037"/>
          </a:xfrm>
        </p:spPr>
        <p:txBody>
          <a:bodyPr>
            <a:normAutofit/>
          </a:bodyPr>
          <a:lstStyle>
            <a:lvl1pPr>
              <a:defRPr sz="5400" b="1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Connect With Us!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7C03086-A2C8-679C-A09D-DF9061DE55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563" y="4769288"/>
            <a:ext cx="45720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EFF8AD-3F6D-0E33-DEE0-D60F01E1538F}"/>
              </a:ext>
            </a:extLst>
          </p:cNvPr>
          <p:cNvSpPr/>
          <p:nvPr userDrawn="1"/>
        </p:nvSpPr>
        <p:spPr>
          <a:xfrm rot="20435240">
            <a:off x="561868" y="2147385"/>
            <a:ext cx="2340194" cy="4196338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065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78E35D6-9E25-2748-8592-0D4EE4C5E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017" y="2151125"/>
            <a:ext cx="8823966" cy="4593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FA8DF1-EA73-2F2E-C8EF-6F08C8BA2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71021" y="442082"/>
            <a:ext cx="12366424" cy="41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53172-CED2-5533-0CBB-4C378AF765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24456" y="156912"/>
            <a:ext cx="1091541" cy="10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kboard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8B0E1E0-70CC-B195-23A7-0FAD0E7C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8200" cy="69008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DD67FD-62B2-4C7C-C2D3-B2D14B382FAA}"/>
              </a:ext>
            </a:extLst>
          </p:cNvPr>
          <p:cNvSpPr/>
          <p:nvPr userDrawn="1"/>
        </p:nvSpPr>
        <p:spPr>
          <a:xfrm>
            <a:off x="101600" y="2933700"/>
            <a:ext cx="12090400" cy="1054100"/>
          </a:xfrm>
          <a:prstGeom prst="rect">
            <a:avLst/>
          </a:prstGeom>
          <a:solidFill>
            <a:srgbClr val="002D2D">
              <a:alpha val="748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C14074-0D32-BE6B-6970-6BE30F8A6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7612" y="3182939"/>
            <a:ext cx="7956776" cy="627062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04D21E-DFF4-E775-7AE9-28010774C81C}"/>
              </a:ext>
            </a:extLst>
          </p:cNvPr>
          <p:cNvSpPr/>
          <p:nvPr userDrawn="1"/>
        </p:nvSpPr>
        <p:spPr>
          <a:xfrm>
            <a:off x="0" y="2774373"/>
            <a:ext cx="3251200" cy="115455"/>
          </a:xfrm>
          <a:prstGeom prst="rect">
            <a:avLst/>
          </a:prstGeom>
          <a:solidFill>
            <a:srgbClr val="FFB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0802BE-BEFA-DF39-AFFB-B4D3AEEAAB9F}"/>
              </a:ext>
            </a:extLst>
          </p:cNvPr>
          <p:cNvSpPr/>
          <p:nvPr userDrawn="1"/>
        </p:nvSpPr>
        <p:spPr>
          <a:xfrm>
            <a:off x="9304482" y="4051300"/>
            <a:ext cx="2955636" cy="127000"/>
          </a:xfrm>
          <a:prstGeom prst="rect">
            <a:avLst/>
          </a:prstGeom>
          <a:solidFill>
            <a:srgbClr val="FFB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4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E Mission or 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9B4968C2-183D-5874-F284-766DDF18F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C2000-6309-EE93-4CA1-B7523486A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16913" y="-24444"/>
            <a:ext cx="5797737" cy="6526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40BC5-9F9D-F0EB-508E-39144409CF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6466" y="5362326"/>
            <a:ext cx="1809750" cy="180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6B381-BAFB-F07F-34D1-10DD85D5CB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2033341" y="4466255"/>
            <a:ext cx="513498" cy="3834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30BD3-CCB2-0BD7-B925-6597B49F95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651" y="4542693"/>
            <a:ext cx="330758" cy="23153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08738F-30DB-AE45-011C-C452269D0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775" y="1154447"/>
            <a:ext cx="5165725" cy="690395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1D27FF-C289-6D1D-DDA4-5623ACB64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775" y="1957388"/>
            <a:ext cx="5310188" cy="324025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etric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BAA72-9569-7E2A-8130-A62902004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843" y="5645289"/>
            <a:ext cx="1809750" cy="180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E1B24-F6AA-F9E4-E0ED-74D7A8F69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481" y="3552376"/>
            <a:ext cx="428672" cy="320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CBC93-3894-C750-D4E9-DFE2190C9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F44EE-571B-8BA0-8962-67FB39C65A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0474" y="5609431"/>
            <a:ext cx="929485" cy="92948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2502B4E-0A3B-B2BF-0004-AFC2A1C0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812291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092BE2B-0F06-44E1-CAC5-A27A12EA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730119"/>
            <a:ext cx="9017000" cy="3885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36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etric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14A30-E267-B4BB-7B07-3C30C2D53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843" y="5645289"/>
            <a:ext cx="1809750" cy="180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119D1-6EE8-9D98-FA71-F5A39D44DE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481" y="3552376"/>
            <a:ext cx="428672" cy="3200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2E4B4-7455-FD83-178C-D341709A72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385E1-4EA0-B40D-A7B4-3D669246C0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0474" y="5609431"/>
            <a:ext cx="929485" cy="92948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920F07-22AA-9B22-B087-E6F36145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01743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903601-CF7C-6D21-923D-F4EF630E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819571"/>
            <a:ext cx="9017000" cy="384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002D2D"/>
                </a:solidFill>
              </a:defRPr>
            </a:lvl1pPr>
            <a:lvl2pPr>
              <a:defRPr sz="2800">
                <a:solidFill>
                  <a:srgbClr val="002D2D"/>
                </a:solidFill>
              </a:defRPr>
            </a:lvl2pPr>
            <a:lvl3pPr>
              <a:defRPr sz="2800">
                <a:solidFill>
                  <a:srgbClr val="002D2D"/>
                </a:solidFill>
              </a:defRPr>
            </a:lvl3pPr>
            <a:lvl4pPr>
              <a:defRPr sz="2800">
                <a:solidFill>
                  <a:srgbClr val="002D2D"/>
                </a:solidFill>
              </a:defRPr>
            </a:lvl4pPr>
            <a:lvl5pPr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D461C-48AC-AAC0-1509-97878A61C2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8695" y="-386862"/>
            <a:ext cx="1735015" cy="1735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57531-554F-9DCF-9DE2-AB0FDD75C7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0391338" y="760974"/>
            <a:ext cx="2649317" cy="1127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729B9-DF95-3388-84A4-69DE55F687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8727710" y="221794"/>
            <a:ext cx="2167793" cy="1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E526E-C25E-0D4F-A4CC-2B7B6FD280C0}"/>
              </a:ext>
            </a:extLst>
          </p:cNvPr>
          <p:cNvSpPr/>
          <p:nvPr userDrawn="1"/>
        </p:nvSpPr>
        <p:spPr>
          <a:xfrm>
            <a:off x="541014" y="1484181"/>
            <a:ext cx="5755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Bureau of Indian 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</p:spTree>
    <p:extLst>
      <p:ext uri="{BB962C8B-B14F-4D97-AF65-F5344CB8AC3E}">
        <p14:creationId xmlns:p14="http://schemas.microsoft.com/office/powerpoint/2010/main" val="20716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c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A40FC8-45EC-8B0D-BE45-87D9E28A1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 flipH="1">
            <a:off x="9215351" y="0"/>
            <a:ext cx="306433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08748-EDD1-6F3C-55A2-863244281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10059870" y="4508978"/>
            <a:ext cx="562524" cy="3937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294A74-CDB1-E67D-C451-B9498B707E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391338" y="760974"/>
            <a:ext cx="2649317" cy="11273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885471-031D-E901-24D4-4DBF72126B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8520" y="3913357"/>
            <a:ext cx="6242320" cy="101915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880F2-2AA8-CF65-C790-E53C654C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51" y="623447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B9C-16A8-7646-EEFB-FC82557F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51" y="154127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002D2D"/>
                </a:solidFill>
              </a:defRPr>
            </a:lvl1pPr>
            <a:lvl2pPr>
              <a:defRPr sz="2800">
                <a:solidFill>
                  <a:srgbClr val="002D2D"/>
                </a:solidFill>
              </a:defRPr>
            </a:lvl2pPr>
            <a:lvl3pPr>
              <a:defRPr sz="2800">
                <a:solidFill>
                  <a:srgbClr val="002D2D"/>
                </a:solidFill>
              </a:defRPr>
            </a:lvl3pPr>
            <a:lvl4pPr>
              <a:defRPr sz="2800">
                <a:solidFill>
                  <a:srgbClr val="002D2D"/>
                </a:solidFill>
              </a:defRPr>
            </a:lvl4pPr>
            <a:lvl5pPr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49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95015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015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5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85" r:id="rId2"/>
    <p:sldLayoutId id="2147483689" r:id="rId3"/>
    <p:sldLayoutId id="2147483687" r:id="rId4"/>
    <p:sldLayoutId id="2147483684" r:id="rId5"/>
    <p:sldLayoutId id="2147483742" r:id="rId6"/>
    <p:sldLayoutId id="2147483696" r:id="rId7"/>
    <p:sldLayoutId id="2147483712" r:id="rId8"/>
    <p:sldLayoutId id="2147483716" r:id="rId9"/>
    <p:sldLayoutId id="2147483713" r:id="rId10"/>
    <p:sldLayoutId id="2147483727" r:id="rId11"/>
    <p:sldLayoutId id="2147483744" r:id="rId12"/>
    <p:sldLayoutId id="2147483733" r:id="rId13"/>
    <p:sldLayoutId id="2147483743" r:id="rId14"/>
    <p:sldLayoutId id="2147483710" r:id="rId15"/>
    <p:sldLayoutId id="2147483711" r:id="rId16"/>
    <p:sldLayoutId id="2147483678" r:id="rId17"/>
    <p:sldLayoutId id="2147483694" r:id="rId18"/>
    <p:sldLayoutId id="2147483725" r:id="rId19"/>
    <p:sldLayoutId id="2147483737" r:id="rId20"/>
    <p:sldLayoutId id="2147483740" r:id="rId21"/>
    <p:sldLayoutId id="2147483741" r:id="rId22"/>
    <p:sldLayoutId id="2147483720" r:id="rId23"/>
    <p:sldLayoutId id="2147483738" r:id="rId24"/>
    <p:sldLayoutId id="2147483721" r:id="rId25"/>
    <p:sldLayoutId id="2147483739" r:id="rId26"/>
    <p:sldLayoutId id="2147483724" r:id="rId27"/>
    <p:sldLayoutId id="2147483729" r:id="rId28"/>
    <p:sldLayoutId id="2147483736" r:id="rId29"/>
    <p:sldLayoutId id="2147483732" r:id="rId30"/>
    <p:sldLayoutId id="2147483718" r:id="rId31"/>
    <p:sldLayoutId id="214748367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9CC2-ABD2-64B9-2684-B42DFD6D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D0FA-DAEF-36AA-3878-8A4A87A64336}"/>
              </a:ext>
            </a:extLst>
          </p:cNvPr>
          <p:cNvSpPr txBox="1">
            <a:spLocks/>
          </p:cNvSpPr>
          <p:nvPr/>
        </p:nvSpPr>
        <p:spPr>
          <a:xfrm>
            <a:off x="1429000" y="1926191"/>
            <a:ext cx="10015139" cy="65748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Interior Budget Council (TIBC)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53E0CEFA-A9A2-1F73-1313-CF7B0810D053}"/>
              </a:ext>
            </a:extLst>
          </p:cNvPr>
          <p:cNvSpPr txBox="1">
            <a:spLocks/>
          </p:cNvSpPr>
          <p:nvPr/>
        </p:nvSpPr>
        <p:spPr>
          <a:xfrm>
            <a:off x="1054284" y="2789690"/>
            <a:ext cx="933641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tabLst>
                <a:tab pos="4869815" algn="l"/>
                <a:tab pos="7581265" algn="l"/>
              </a:tabLst>
            </a:pPr>
            <a:r>
              <a:rPr lang="fr-FR" sz="4000" b="1" i="1" dirty="0">
                <a:solidFill>
                  <a:srgbClr val="FFB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</a:t>
            </a:r>
            <a:r>
              <a:rPr lang="fr-FR" sz="4000" b="1" i="1" dirty="0" err="1">
                <a:solidFill>
                  <a:srgbClr val="FFB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fr-FR" sz="4000" b="1" i="1" dirty="0">
                <a:solidFill>
                  <a:srgbClr val="FFB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Update </a:t>
            </a:r>
            <a:endParaRPr lang="fr-FR" sz="3200" i="1" dirty="0">
              <a:solidFill>
                <a:srgbClr val="FFBE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2C89473-08A7-6408-DC96-75EB112D3473}"/>
              </a:ext>
            </a:extLst>
          </p:cNvPr>
          <p:cNvSpPr/>
          <p:nvPr/>
        </p:nvSpPr>
        <p:spPr>
          <a:xfrm>
            <a:off x="2092165" y="2632946"/>
            <a:ext cx="6558353" cy="45719"/>
          </a:xfrm>
          <a:custGeom>
            <a:avLst/>
            <a:gdLst/>
            <a:ahLst/>
            <a:cxnLst/>
            <a:rect l="l" t="t" r="r" b="b"/>
            <a:pathLst>
              <a:path w="6765925" h="4444">
                <a:moveTo>
                  <a:pt x="6765671" y="3937"/>
                </a:moveTo>
                <a:lnTo>
                  <a:pt x="0" y="0"/>
                </a:lnTo>
              </a:path>
            </a:pathLst>
          </a:custGeom>
          <a:ln w="76199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63252990-DB6E-F73B-EF75-E66F320E7955}"/>
              </a:ext>
            </a:extLst>
          </p:cNvPr>
          <p:cNvSpPr txBox="1"/>
          <p:nvPr/>
        </p:nvSpPr>
        <p:spPr>
          <a:xfrm>
            <a:off x="860328" y="4423054"/>
            <a:ext cx="6807297" cy="106503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Tony Dearman, Director</a:t>
            </a:r>
          </a:p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Sharon Pinto, Deputy Bureau Director</a:t>
            </a:r>
          </a:p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Larry Palmer, Budget Officer 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9C9A1243-BC9A-D215-7703-A1BA5ECDCBDC}"/>
              </a:ext>
            </a:extLst>
          </p:cNvPr>
          <p:cNvSpPr txBox="1"/>
          <p:nvPr/>
        </p:nvSpPr>
        <p:spPr>
          <a:xfrm>
            <a:off x="5541515" y="5765144"/>
            <a:ext cx="2635453" cy="6412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Pala, CA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July 29</a:t>
            </a:r>
            <a:r>
              <a:rPr lang="en-US" sz="2000" b="1" spc="-1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th</a:t>
            </a: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– August 3</a:t>
            </a:r>
            <a:r>
              <a:rPr lang="en-US" sz="2000" b="1" spc="-10" baseline="30000" dirty="0">
                <a:solidFill>
                  <a:schemeClr val="bg1"/>
                </a:solidFill>
                <a:latin typeface="Times New Roman"/>
                <a:cs typeface="Times New Roman"/>
              </a:rPr>
              <a:t>rd</a:t>
            </a:r>
            <a:r>
              <a:rPr lang="en-US" sz="20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103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522122" y="949549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5E308-FEA0-2F4F-C0AB-FA74C76C95C8}"/>
              </a:ext>
            </a:extLst>
          </p:cNvPr>
          <p:cNvSpPr txBox="1"/>
          <p:nvPr/>
        </p:nvSpPr>
        <p:spPr>
          <a:xfrm>
            <a:off x="2504181" y="2825367"/>
            <a:ext cx="93767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Modernize BIE Native American Student Information System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Wide Area Network and Internet Service Delivery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Enterprise Software including MS Azure Active Directory </a:t>
            </a:r>
          </a:p>
          <a:p>
            <a:pPr marL="342900" indent="-342900" rtl="0" fontAlgn="base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Technology Modernization Fund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TCS website services at no cost to include Drupal Hosting and Setup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Content Support, Custom Branding and Design Services,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100% control and management of school content and website security across all sites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54D40F-C0D8-9319-079E-1374BB39E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498" y="782298"/>
            <a:ext cx="838883" cy="79745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2930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971257" y="323682"/>
            <a:ext cx="7558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Grant Support Costs Outlook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846170" y="4506820"/>
            <a:ext cx="8836840" cy="1845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11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percent increase in TGSC funding 2021-2024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TGSC funding formula is based on managed federal dollars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Request at $100.7 million is the high-mark for TGSC funding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funding set by BIE Congressional appropriations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91312" y="62383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3667A05-1E7F-868E-37D3-872718A599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223983"/>
              </p:ext>
            </p:extLst>
          </p:nvPr>
        </p:nvGraphicFramePr>
        <p:xfrm>
          <a:off x="3040717" y="1094938"/>
          <a:ext cx="7489096" cy="3159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278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5DBAA1-9384-194A-B57C-E9B183CE4B5A}"/>
              </a:ext>
            </a:extLst>
          </p:cNvPr>
          <p:cNvSpPr txBox="1"/>
          <p:nvPr/>
        </p:nvSpPr>
        <p:spPr>
          <a:xfrm>
            <a:off x="3220094" y="438834"/>
            <a:ext cx="7618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Ranking Tool Recommendations </a:t>
            </a:r>
            <a:endParaRPr lang="en-US" sz="3200" i="0" u="sng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A1E01-C3C1-EC78-DD14-926D70628FF0}"/>
              </a:ext>
            </a:extLst>
          </p:cNvPr>
          <p:cNvSpPr txBox="1"/>
          <p:nvPr/>
        </p:nvSpPr>
        <p:spPr>
          <a:xfrm>
            <a:off x="2233370" y="1101870"/>
            <a:ext cx="9877424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BIE-funded schools continue to rank its programs separately from BIA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include BIE-funded schools rankings in BIA’s Consolidated  National Ranking for education and education construction categories   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will add the following budget line items in the construction category: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Tribal Colleges and Universities FI&amp;R 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Replacement/New Employee Housing</a:t>
            </a:r>
          </a:p>
          <a:p>
            <a:pPr marL="457200" indent="-457200">
              <a:spcAft>
                <a:spcPts val="9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will add key sub-programs in budget lines items for clarification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 Resource Officers (SROs)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ISEP Program Adjustments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Native Language Programs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 Program Enhancements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Behavioral Health and Wellness –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ISEP Program Adjustments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87D02-D7B6-AFBD-D105-30BE3C29896E}"/>
              </a:ext>
            </a:extLst>
          </p:cNvPr>
          <p:cNvSpPr txBox="1"/>
          <p:nvPr/>
        </p:nvSpPr>
        <p:spPr>
          <a:xfrm>
            <a:off x="3056233" y="5618491"/>
            <a:ext cx="7946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School Leader and Tribal Engagement/Collaboration on BIE Ranking</a:t>
            </a:r>
          </a:p>
        </p:txBody>
      </p:sp>
    </p:spTree>
    <p:extLst>
      <p:ext uri="{BB962C8B-B14F-4D97-AF65-F5344CB8AC3E}">
        <p14:creationId xmlns:p14="http://schemas.microsoft.com/office/powerpoint/2010/main" val="3154338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916109-832B-0540-A848-7F52169F24E3}"/>
              </a:ext>
            </a:extLst>
          </p:cNvPr>
          <p:cNvSpPr txBox="1"/>
          <p:nvPr/>
        </p:nvSpPr>
        <p:spPr>
          <a:xfrm>
            <a:off x="12649200" y="-629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4B987-5265-D96A-B16F-0CD914F9C7CF}"/>
              </a:ext>
            </a:extLst>
          </p:cNvPr>
          <p:cNvSpPr txBox="1"/>
          <p:nvPr/>
        </p:nvSpPr>
        <p:spPr>
          <a:xfrm>
            <a:off x="2816608" y="1206632"/>
            <a:ext cx="655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Discussion Topics</a:t>
            </a:r>
          </a:p>
        </p:txBody>
      </p:sp>
    </p:spTree>
    <p:extLst>
      <p:ext uri="{BB962C8B-B14F-4D97-AF65-F5344CB8AC3E}">
        <p14:creationId xmlns:p14="http://schemas.microsoft.com/office/powerpoint/2010/main" val="4199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125F4-3CDA-33DE-D404-A7175FF6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FDC04-DA06-E9B2-3679-2376C316A582}"/>
              </a:ext>
            </a:extLst>
          </p:cNvPr>
          <p:cNvSpPr txBox="1"/>
          <p:nvPr/>
        </p:nvSpPr>
        <p:spPr>
          <a:xfrm>
            <a:off x="5142321" y="574355"/>
            <a:ext cx="3167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Agenda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DBD5F16-BA09-16E5-B3BE-3A70A4B6085B}"/>
              </a:ext>
            </a:extLst>
          </p:cNvPr>
          <p:cNvSpPr txBox="1">
            <a:spLocks/>
          </p:cNvSpPr>
          <p:nvPr/>
        </p:nvSpPr>
        <p:spPr>
          <a:xfrm>
            <a:off x="3840958" y="1610831"/>
            <a:ext cx="7467599" cy="363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Budget Update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of Executive Order 14112  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Funding Distributions By Budget Line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 Ranking Update Recommendations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Answers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3E6604-F563-F776-A859-BB59C0D2554A}"/>
              </a:ext>
            </a:extLst>
          </p:cNvPr>
          <p:cNvSpPr txBox="1"/>
          <p:nvPr/>
        </p:nvSpPr>
        <p:spPr>
          <a:xfrm>
            <a:off x="10906813" y="624997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99922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3961351" y="216069"/>
            <a:ext cx="6023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2024 Funding Summary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767724" y="4297780"/>
            <a:ext cx="8814346" cy="1588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Overall, BIE’s 2025 Budget Request is a 9% increase over 2024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Continuing Resolutions (CRs)were passed from Oct 23 to Mar 24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delayed full-year appropriation and CRs are expected in 2025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DFBF7-2B48-7E2A-67B1-2FFBD709A156}"/>
              </a:ext>
            </a:extLst>
          </p:cNvPr>
          <p:cNvSpPr txBox="1"/>
          <p:nvPr/>
        </p:nvSpPr>
        <p:spPr>
          <a:xfrm>
            <a:off x="2767724" y="3734371"/>
            <a:ext cx="7029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*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transfer funds – most recent estimated transfer funds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49812" y="61720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BEC739-79BC-F8C6-EB9C-528E82C74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27794"/>
              </p:ext>
            </p:extLst>
          </p:nvPr>
        </p:nvGraphicFramePr>
        <p:xfrm>
          <a:off x="2767724" y="894929"/>
          <a:ext cx="8532129" cy="2747937"/>
        </p:xfrm>
        <a:graphic>
          <a:graphicData uri="http://schemas.openxmlformats.org/drawingml/2006/table">
            <a:tbl>
              <a:tblPr/>
              <a:tblGrid>
                <a:gridCol w="4336426">
                  <a:extLst>
                    <a:ext uri="{9D8B030D-6E8A-4147-A177-3AD203B41FA5}">
                      <a16:colId xmlns:a16="http://schemas.microsoft.com/office/drawing/2014/main" val="83955267"/>
                    </a:ext>
                  </a:extLst>
                </a:gridCol>
                <a:gridCol w="1591455">
                  <a:extLst>
                    <a:ext uri="{9D8B030D-6E8A-4147-A177-3AD203B41FA5}">
                      <a16:colId xmlns:a16="http://schemas.microsoft.com/office/drawing/2014/main" val="3214234227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4069678486"/>
                    </a:ext>
                  </a:extLst>
                </a:gridCol>
                <a:gridCol w="1242173">
                  <a:extLst>
                    <a:ext uri="{9D8B030D-6E8A-4147-A177-3AD203B41FA5}">
                      <a16:colId xmlns:a16="http://schemas.microsoft.com/office/drawing/2014/main" val="2011479428"/>
                    </a:ext>
                  </a:extLst>
                </a:gridCol>
              </a:tblGrid>
              <a:tr h="729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BIE Funding Snapshot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FY2024 Enacted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FY2025 Request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FY2025 Change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06507"/>
                  </a:ext>
                </a:extLst>
              </a:tr>
              <a:tr h="47356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Operation of Indian Education Programs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$1,131,617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$1,210,690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$79,073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7803660"/>
                  </a:ext>
                </a:extLst>
              </a:tr>
              <a:tr h="4306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Education Construction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$234,725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$310,236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$75,511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605890"/>
                  </a:ext>
                </a:extLst>
              </a:tr>
              <a:tr h="37517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BIE Direct Appropriations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$1,366,342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$1,520,926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$154,584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704406"/>
                  </a:ext>
                </a:extLst>
              </a:tr>
              <a:tr h="36939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Department of Education Funding*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$246,550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$246,550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151747"/>
                  </a:ext>
                </a:extLst>
              </a:tr>
              <a:tr h="36939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BIE Funding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$1,612,892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$1,767,476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$154,584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1453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56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855052" y="235893"/>
            <a:ext cx="820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2025 Congressional Action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519339" y="4505041"/>
            <a:ext cx="9257528" cy="1469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2024 appropriation did not include bureau fixed costs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2025 request includes several key BIE initiatives and proposals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DFBF7-2B48-7E2A-67B1-2FFBD709A156}"/>
              </a:ext>
            </a:extLst>
          </p:cNvPr>
          <p:cNvSpPr txBox="1"/>
          <p:nvPr/>
        </p:nvSpPr>
        <p:spPr>
          <a:xfrm>
            <a:off x="2448697" y="4125212"/>
            <a:ext cx="757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*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Education – Title I, Part A proposed reduction, Title II A, Elimination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057641" y="63543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0E07BA-B7CD-60C6-B1FF-CA97C4D33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20867"/>
              </p:ext>
            </p:extLst>
          </p:nvPr>
        </p:nvGraphicFramePr>
        <p:xfrm>
          <a:off x="2448697" y="986121"/>
          <a:ext cx="9398813" cy="3139091"/>
        </p:xfrm>
        <a:graphic>
          <a:graphicData uri="http://schemas.openxmlformats.org/drawingml/2006/table">
            <a:tbl>
              <a:tblPr/>
              <a:tblGrid>
                <a:gridCol w="3333376">
                  <a:extLst>
                    <a:ext uri="{9D8B030D-6E8A-4147-A177-3AD203B41FA5}">
                      <a16:colId xmlns:a16="http://schemas.microsoft.com/office/drawing/2014/main" val="1512389992"/>
                    </a:ext>
                  </a:extLst>
                </a:gridCol>
                <a:gridCol w="1192311">
                  <a:extLst>
                    <a:ext uri="{9D8B030D-6E8A-4147-A177-3AD203B41FA5}">
                      <a16:colId xmlns:a16="http://schemas.microsoft.com/office/drawing/2014/main" val="2381383560"/>
                    </a:ext>
                  </a:extLst>
                </a:gridCol>
                <a:gridCol w="1179174">
                  <a:extLst>
                    <a:ext uri="{9D8B030D-6E8A-4147-A177-3AD203B41FA5}">
                      <a16:colId xmlns:a16="http://schemas.microsoft.com/office/drawing/2014/main" val="628050833"/>
                    </a:ext>
                  </a:extLst>
                </a:gridCol>
                <a:gridCol w="1047106">
                  <a:extLst>
                    <a:ext uri="{9D8B030D-6E8A-4147-A177-3AD203B41FA5}">
                      <a16:colId xmlns:a16="http://schemas.microsoft.com/office/drawing/2014/main" val="2172999295"/>
                    </a:ext>
                  </a:extLst>
                </a:gridCol>
                <a:gridCol w="1282941">
                  <a:extLst>
                    <a:ext uri="{9D8B030D-6E8A-4147-A177-3AD203B41FA5}">
                      <a16:colId xmlns:a16="http://schemas.microsoft.com/office/drawing/2014/main" val="3978043156"/>
                    </a:ext>
                  </a:extLst>
                </a:gridCol>
                <a:gridCol w="1363905">
                  <a:extLst>
                    <a:ext uri="{9D8B030D-6E8A-4147-A177-3AD203B41FA5}">
                      <a16:colId xmlns:a16="http://schemas.microsoft.com/office/drawing/2014/main" val="591765436"/>
                    </a:ext>
                  </a:extLst>
                </a:gridCol>
              </a:tblGrid>
              <a:tr h="808329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 Congressional Action Funding Snapshot </a:t>
                      </a:r>
                    </a:p>
                  </a:txBody>
                  <a:tcPr marL="6398" marR="6398" marT="6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FY2024 Enacted </a:t>
                      </a:r>
                    </a:p>
                  </a:txBody>
                  <a:tcPr marL="6398" marR="6398" marT="6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FY2025 Request </a:t>
                      </a:r>
                    </a:p>
                  </a:txBody>
                  <a:tcPr marL="6398" marR="6398" marT="6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FY2025 House Mark </a:t>
                      </a:r>
                    </a:p>
                  </a:txBody>
                  <a:tcPr marL="6398" marR="6398" marT="6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</a:rPr>
                        <a:t>House Mark VS 2025 Request </a:t>
                      </a:r>
                    </a:p>
                  </a:txBody>
                  <a:tcPr marL="6398" marR="6398" marT="6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House Mark VS 2024 Enacted </a:t>
                      </a:r>
                    </a:p>
                  </a:txBody>
                  <a:tcPr marL="6398" marR="6398" marT="6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83541"/>
                  </a:ext>
                </a:extLst>
              </a:tr>
              <a:tr h="5280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Operation of Education Programs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$1,131,617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$1,210,690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$1,198,216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-$12,474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$66,599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819044"/>
                  </a:ext>
                </a:extLst>
              </a:tr>
              <a:tr h="42775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Education Construction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$234,725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$310,236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$270,867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-$39,369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$36,142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091330"/>
                  </a:ext>
                </a:extLst>
              </a:tr>
              <a:tr h="4421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BIE Direct Appropriations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$1,366,342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$1,520,926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$1,469,083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-$51,843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$102,741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118683"/>
                  </a:ext>
                </a:extLst>
              </a:tr>
              <a:tr h="41720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Department of Education Funding*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$246,550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$246,550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$216,550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-$30,000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-$30,000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151082"/>
                  </a:ext>
                </a:extLst>
              </a:tr>
              <a:tr h="3778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BIE Funding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$1,612,892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$1,767,476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$1,685,633 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-$81,843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$72,741</a:t>
                      </a:r>
                    </a:p>
                  </a:txBody>
                  <a:tcPr marL="6398" marR="6398" marT="639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34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72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DE6AA-5DCB-A2C8-57CA-A4C173242969}"/>
              </a:ext>
            </a:extLst>
          </p:cNvPr>
          <p:cNvSpPr txBox="1"/>
          <p:nvPr/>
        </p:nvSpPr>
        <p:spPr>
          <a:xfrm>
            <a:off x="2962868" y="425337"/>
            <a:ext cx="8209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BIE 2025 Budget Initiatives 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836EAEF-4334-FB9F-1FBB-CC611320C37E}"/>
              </a:ext>
            </a:extLst>
          </p:cNvPr>
          <p:cNvSpPr txBox="1">
            <a:spLocks/>
          </p:cNvSpPr>
          <p:nvPr/>
        </p:nvSpPr>
        <p:spPr>
          <a:xfrm>
            <a:off x="2377454" y="1170503"/>
            <a:ext cx="9209903" cy="4516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Continuing funding priority and increases in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Native Language Immersion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 program under </a:t>
            </a:r>
            <a:r>
              <a:rPr lang="en-US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Program Enhancements.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BIE’s Family and Child Education (FACE)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 under </a:t>
            </a:r>
            <a:r>
              <a:rPr lang="en-US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Childhood and Family Development program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funding.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Grant Support Costs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 to over $100 million for Tribally Controlled Schools,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promoting educational self-determination for Tribal communities that operate and manage BIE-funded schools.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Under </a:t>
            </a:r>
            <a:r>
              <a:rPr lang="en-US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Education Construction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requested investments in repair and improvement of </a:t>
            </a:r>
            <a:r>
              <a:rPr lang="en-US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employee quarters and school facilities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support BIE school leader and teacher recruitment and retention.   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057641" y="63543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8012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166314" y="60780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210530" y="820829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CC04A7-6A85-EA55-C713-AC0965F2F975}"/>
              </a:ext>
            </a:extLst>
          </p:cNvPr>
          <p:cNvSpPr txBox="1"/>
          <p:nvPr/>
        </p:nvSpPr>
        <p:spPr>
          <a:xfrm>
            <a:off x="2338674" y="1819977"/>
            <a:ext cx="9689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Proposed Appropriation Language Releases Forward Funds Faster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17057-1B8F-CC5D-4802-F2A5A1489292}"/>
              </a:ext>
            </a:extLst>
          </p:cNvPr>
          <p:cNvSpPr txBox="1"/>
          <p:nvPr/>
        </p:nvSpPr>
        <p:spPr>
          <a:xfrm>
            <a:off x="3234880" y="2311514"/>
            <a:ext cx="814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Tribal Controlled Schools with funds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June vs 1 July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130FA-C8A2-AD58-4126-26DE691745EC}"/>
              </a:ext>
            </a:extLst>
          </p:cNvPr>
          <p:cNvSpPr txBox="1"/>
          <p:nvPr/>
        </p:nvSpPr>
        <p:spPr>
          <a:xfrm>
            <a:off x="2951374" y="2735548"/>
            <a:ext cx="846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Accelerates funding of over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$740 million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these key budget lines: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538CD-8DA4-372F-22E3-CF2C50B08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34" y="3256956"/>
            <a:ext cx="7303641" cy="3325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7C4FA5-FD50-9270-0629-21242280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674" y="878301"/>
            <a:ext cx="929482" cy="914653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30579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210530" y="839777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146BA-418F-76F1-1F7E-D22E29F330B6}"/>
              </a:ext>
            </a:extLst>
          </p:cNvPr>
          <p:cNvSpPr txBox="1"/>
          <p:nvPr/>
        </p:nvSpPr>
        <p:spPr>
          <a:xfrm flipH="1">
            <a:off x="5298152" y="5223603"/>
            <a:ext cx="6133412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Listening Sessions were held this year in Arizona, New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Mexico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South Dakota, Louisiana, Washington D.C.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406E33-2E95-EFA7-29DE-A5E1D2CE2707}"/>
              </a:ext>
            </a:extLst>
          </p:cNvPr>
          <p:cNvSpPr txBox="1"/>
          <p:nvPr/>
        </p:nvSpPr>
        <p:spPr>
          <a:xfrm>
            <a:off x="2481994" y="1972044"/>
            <a:ext cx="932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2024 Listening Sessions were held on funding formula changes to Indian School Equalization Program (ISEP) and ISEP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3009C-9967-4546-068D-FDDA2010DEC9}"/>
              </a:ext>
            </a:extLst>
          </p:cNvPr>
          <p:cNvSpPr txBox="1"/>
          <p:nvPr/>
        </p:nvSpPr>
        <p:spPr>
          <a:xfrm flipH="1">
            <a:off x="2335635" y="2779104"/>
            <a:ext cx="952244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2 programs support over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$550 million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annual school funding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E4359CD-1F11-073E-0F72-3ABA2C1B5C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64046"/>
              </p:ext>
            </p:extLst>
          </p:nvPr>
        </p:nvGraphicFramePr>
        <p:xfrm>
          <a:off x="3210530" y="3343719"/>
          <a:ext cx="7632700" cy="1313911"/>
        </p:xfrm>
        <a:graphic>
          <a:graphicData uri="http://schemas.openxmlformats.org/drawingml/2006/table">
            <a:tbl>
              <a:tblPr/>
              <a:tblGrid>
                <a:gridCol w="4177569">
                  <a:extLst>
                    <a:ext uri="{9D8B030D-6E8A-4147-A177-3AD203B41FA5}">
                      <a16:colId xmlns:a16="http://schemas.microsoft.com/office/drawing/2014/main" val="105259456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789133963"/>
                    </a:ext>
                  </a:extLst>
                </a:gridCol>
                <a:gridCol w="1854931">
                  <a:extLst>
                    <a:ext uri="{9D8B030D-6E8A-4147-A177-3AD203B41FA5}">
                      <a16:colId xmlns:a16="http://schemas.microsoft.com/office/drawing/2014/main" val="1604685667"/>
                    </a:ext>
                  </a:extLst>
                </a:gridCol>
              </a:tblGrid>
              <a:tr h="352234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Listening Funding Formula Listening Sessions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2024 Enacted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2025 Request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032632"/>
                  </a:ext>
                </a:extLst>
              </a:tr>
              <a:tr h="33114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ISEP Formula Funds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481,636,000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518,127,000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460053"/>
                  </a:ext>
                </a:extLst>
              </a:tr>
              <a:tr h="278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Student Transportation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  70,007,000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  75,247,000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271979"/>
                  </a:ext>
                </a:extLst>
              </a:tr>
              <a:tr h="352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Total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551,643,000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</a:rPr>
                        <a:t> $      593,374,000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178729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57B4E202-70BF-F5B0-A350-832C0259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94" y="4920591"/>
            <a:ext cx="2699585" cy="13139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E31422-A8BA-D878-B09D-12F81253F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5" y="837145"/>
            <a:ext cx="1017165" cy="87193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0543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522122" y="949549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DCBBF-9C09-A8A0-BF86-310F63B9ED27}"/>
              </a:ext>
            </a:extLst>
          </p:cNvPr>
          <p:cNvSpPr txBox="1"/>
          <p:nvPr/>
        </p:nvSpPr>
        <p:spPr>
          <a:xfrm>
            <a:off x="2809533" y="2506703"/>
            <a:ext cx="8759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Federal Employees Retirement System (FERS) Benefits</a:t>
            </a:r>
            <a:endParaRPr 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2424D-73AE-0CA3-088C-181FB28B7A3D}"/>
              </a:ext>
            </a:extLst>
          </p:cNvPr>
          <p:cNvSpPr txBox="1"/>
          <p:nvPr/>
        </p:nvSpPr>
        <p:spPr>
          <a:xfrm>
            <a:off x="2739146" y="3109750"/>
            <a:ext cx="8715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BIE recognizes disparities between BIE teacher and administrative salaries and public teacher and administrative salaries may lead to difficulty recruiting and retaining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D151D-2613-7AB6-0ABB-F0F4F7613F42}"/>
              </a:ext>
            </a:extLst>
          </p:cNvPr>
          <p:cNvSpPr txBox="1"/>
          <p:nvPr/>
        </p:nvSpPr>
        <p:spPr>
          <a:xfrm>
            <a:off x="3436397" y="4377382"/>
            <a:ext cx="8231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Funding of Key Education Budget Lines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79DF77-4296-A662-CF6A-6F741FCA6D24}"/>
              </a:ext>
            </a:extLst>
          </p:cNvPr>
          <p:cNvSpPr txBox="1"/>
          <p:nvPr/>
        </p:nvSpPr>
        <p:spPr>
          <a:xfrm>
            <a:off x="5095046" y="4967905"/>
            <a:ext cx="44194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and Maintenance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Scholarships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Johnson O’Malley Program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C127C6-CCA5-8ACB-E451-D2ADDC35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092" y="844728"/>
            <a:ext cx="838883" cy="79745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7787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0E5A-F2A8-8F82-8A15-FB85C7A4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04166-7E01-4E9F-E01B-6FC15A748797}"/>
              </a:ext>
            </a:extLst>
          </p:cNvPr>
          <p:cNvSpPr txBox="1"/>
          <p:nvPr/>
        </p:nvSpPr>
        <p:spPr>
          <a:xfrm>
            <a:off x="6692900" y="67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58CB6F-36D5-135E-CA48-512F7E453665}"/>
              </a:ext>
            </a:extLst>
          </p:cNvPr>
          <p:cNvSpPr txBox="1"/>
          <p:nvPr/>
        </p:nvSpPr>
        <p:spPr>
          <a:xfrm>
            <a:off x="61087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95822-B3B6-666E-E7B8-537CB5EE1DE0}"/>
              </a:ext>
            </a:extLst>
          </p:cNvPr>
          <p:cNvSpPr txBox="1"/>
          <p:nvPr/>
        </p:nvSpPr>
        <p:spPr>
          <a:xfrm>
            <a:off x="11207682" y="61447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CB08BD2-C4DB-879D-CE24-56C1924DD807}"/>
              </a:ext>
            </a:extLst>
          </p:cNvPr>
          <p:cNvSpPr txBox="1">
            <a:spLocks/>
          </p:cNvSpPr>
          <p:nvPr/>
        </p:nvSpPr>
        <p:spPr>
          <a:xfrm>
            <a:off x="3415442" y="958596"/>
            <a:ext cx="7149469" cy="511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Support Initiatives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2424D-73AE-0CA3-088C-181FB28B7A3D}"/>
              </a:ext>
            </a:extLst>
          </p:cNvPr>
          <p:cNvSpPr txBox="1"/>
          <p:nvPr/>
        </p:nvSpPr>
        <p:spPr>
          <a:xfrm>
            <a:off x="2916693" y="2215763"/>
            <a:ext cx="8360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supports pay parity and for all BIE-funded school employees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EE0EA-DB09-B102-890F-C2E0DB2D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331" y="1006120"/>
            <a:ext cx="838883" cy="797458"/>
          </a:xfrm>
          <a:prstGeom prst="ellipse">
            <a:avLst/>
          </a:prstGeom>
          <a:ln w="127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BF0B8-C697-56C7-89D6-7F354D6920A3}"/>
              </a:ext>
            </a:extLst>
          </p:cNvPr>
          <p:cNvSpPr txBox="1"/>
          <p:nvPr/>
        </p:nvSpPr>
        <p:spPr>
          <a:xfrm>
            <a:off x="2783922" y="2754998"/>
            <a:ext cx="872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Requesting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across-the-board funding of annual pay raises supports  equity for both federal and non-federal Tribal employees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962C5-9C2A-E031-CDAF-6BC05BDBCD20}"/>
              </a:ext>
            </a:extLst>
          </p:cNvPr>
          <p:cNvSpPr txBox="1"/>
          <p:nvPr/>
        </p:nvSpPr>
        <p:spPr>
          <a:xfrm>
            <a:off x="2824773" y="3716287"/>
            <a:ext cx="8723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Presently all fixed costs for elementary and secondary programs are  are allocated among all BIE-funded schools    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B190A-B868-D0B8-266E-2DA40ACB4430}"/>
              </a:ext>
            </a:extLst>
          </p:cNvPr>
          <p:cNvSpPr txBox="1"/>
          <p:nvPr/>
        </p:nvSpPr>
        <p:spPr>
          <a:xfrm>
            <a:off x="3062708" y="4677576"/>
            <a:ext cx="8295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2024 BIE Enacted Budget did not fund requested fixed costs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FF9F6B-0CC6-68E6-F130-48B565BC3B67}"/>
              </a:ext>
            </a:extLst>
          </p:cNvPr>
          <p:cNvSpPr txBox="1"/>
          <p:nvPr/>
        </p:nvSpPr>
        <p:spPr>
          <a:xfrm>
            <a:off x="3039186" y="5226507"/>
            <a:ext cx="82950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Tribal data collection recommendations on TCS staffing costs support annual budget justifications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3572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E SLIDE 4.3, TCS AND NAVAJO V2" id="{653D91FF-99A5-2343-AAC5-38E24BEA0CE8}" vid="{DA78FFA6-AC0C-4149-8399-EE4B470B7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ADBEB5DD4274F8574A71AFB5CA694" ma:contentTypeVersion="15" ma:contentTypeDescription="Create a new document." ma:contentTypeScope="" ma:versionID="a287b19bf0dd3c17646f0612599e8b5d">
  <xsd:schema xmlns:xsd="http://www.w3.org/2001/XMLSchema" xmlns:xs="http://www.w3.org/2001/XMLSchema" xmlns:p="http://schemas.microsoft.com/office/2006/metadata/properties" xmlns:ns2="27587756-6832-4e07-99ef-9e0689cbb70e" xmlns:ns3="e03f1ec9-efb3-4652-8190-096bb6db42bd" targetNamespace="http://schemas.microsoft.com/office/2006/metadata/properties" ma:root="true" ma:fieldsID="00695d4fbe092c11ae2e654722e6b924" ns2:_="" ns3:_="">
    <xsd:import namespace="27587756-6832-4e07-99ef-9e0689cbb70e"/>
    <xsd:import namespace="e03f1ec9-efb3-4652-8190-096bb6db42bd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87756-6832-4e07-99ef-9e0689cbb70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452078d-889d-42fa-9046-3a5a590d67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f1ec9-efb3-4652-8190-096bb6db42b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3432f728-f518-4011-a421-69aec0f0de8d}" ma:internalName="TaxCatchAll" ma:showField="CatchAllData" ma:web="e03f1ec9-efb3-4652-8190-096bb6db42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587756-6832-4e07-99ef-9e0689cbb70e">
      <Terms xmlns="http://schemas.microsoft.com/office/infopath/2007/PartnerControls"/>
    </lcf76f155ced4ddcb4097134ff3c332f>
    <TaxCatchAll xmlns="e03f1ec9-efb3-4652-8190-096bb6db42bd" xsi:nil="true"/>
    <SharedWithUsers xmlns="e03f1ec9-efb3-4652-8190-096bb6db42bd">
      <UserInfo>
        <DisplayName>Rachel Parks</DisplayName>
        <AccountId>12</AccountId>
        <AccountType/>
      </UserInfo>
      <UserInfo>
        <DisplayName>Ginny Underwood</DisplayName>
        <AccountId>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A44C022-8C72-4288-8CCF-F85774D9E6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93C55D-510F-4297-BAE9-F9F1A895D6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87756-6832-4e07-99ef-9e0689cbb70e"/>
    <ds:schemaRef ds:uri="e03f1ec9-efb3-4652-8190-096bb6db4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44EE3B-9156-41ED-8E7E-DA25985F46D1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e03f1ec9-efb3-4652-8190-096bb6db4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7587756-6832-4e07-99ef-9e0689cbb70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49509</TotalTime>
  <Words>896</Words>
  <Application>Microsoft Office PowerPoint</Application>
  <PresentationFormat>Widescreen</PresentationFormat>
  <Paragraphs>166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Wingdings</vt:lpstr>
      <vt:lpstr>Source Sans Pro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McMillan</dc:creator>
  <cp:lastModifiedBy>Clark, Travis G</cp:lastModifiedBy>
  <cp:revision>379</cp:revision>
  <cp:lastPrinted>2021-03-12T19:53:55Z</cp:lastPrinted>
  <dcterms:created xsi:type="dcterms:W3CDTF">2022-12-15T23:30:08Z</dcterms:created>
  <dcterms:modified xsi:type="dcterms:W3CDTF">2024-08-01T20:37:05Z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0x010100B05ADBEB5DD4274F8574A71AFB5CA694</vt:lpwstr>
  </property>
  <property fmtid="{D5CDD505-2E9C-101B-9397-08002B2CF9AE}" pid="3" name="MediaServiceImageTags">
    <vt:lpwstr/>
  </property>
</Properties>
</file>