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6" r:id="rId3"/>
    <p:sldId id="272" r:id="rId4"/>
    <p:sldId id="273" r:id="rId5"/>
    <p:sldId id="274" r:id="rId6"/>
    <p:sldId id="258" r:id="rId7"/>
    <p:sldId id="275" r:id="rId8"/>
    <p:sldId id="270" r:id="rId9"/>
    <p:sldId id="257" r:id="rId10"/>
    <p:sldId id="260" r:id="rId11"/>
    <p:sldId id="262" r:id="rId12"/>
    <p:sldId id="276"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646573-04C3-4E4B-8B57-8E1813842D3D}" v="17" dt="2024-07-29T05:24:18.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94660"/>
  </p:normalViewPr>
  <p:slideViewPr>
    <p:cSldViewPr snapToGrid="0">
      <p:cViewPr varScale="1">
        <p:scale>
          <a:sx n="59" d="100"/>
          <a:sy n="59" d="100"/>
        </p:scale>
        <p:origin x="84"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cke, Trina" userId="88185faf-4a5b-40f1-9b2f-f1ebf39cd462" providerId="ADAL" clId="{154392B3-6662-47C3-A935-CCDB05228EFF}"/>
    <pc:docChg chg="custSel addSld modSld">
      <pc:chgData name="Locke, Trina" userId="88185faf-4a5b-40f1-9b2f-f1ebf39cd462" providerId="ADAL" clId="{154392B3-6662-47C3-A935-CCDB05228EFF}" dt="2024-07-03T18:49:37.408" v="451" actId="6549"/>
      <pc:docMkLst>
        <pc:docMk/>
      </pc:docMkLst>
      <pc:sldChg chg="modSp mod">
        <pc:chgData name="Locke, Trina" userId="88185faf-4a5b-40f1-9b2f-f1ebf39cd462" providerId="ADAL" clId="{154392B3-6662-47C3-A935-CCDB05228EFF}" dt="2024-07-03T18:43:34.135" v="20" actId="20577"/>
        <pc:sldMkLst>
          <pc:docMk/>
          <pc:sldMk cId="2512154160" sldId="257"/>
        </pc:sldMkLst>
        <pc:spChg chg="mod">
          <ac:chgData name="Locke, Trina" userId="88185faf-4a5b-40f1-9b2f-f1ebf39cd462" providerId="ADAL" clId="{154392B3-6662-47C3-A935-CCDB05228EFF}" dt="2024-07-03T18:43:34.135" v="20" actId="20577"/>
          <ac:spMkLst>
            <pc:docMk/>
            <pc:sldMk cId="2512154160" sldId="257"/>
            <ac:spMk id="2" creationId="{61F1DB9A-74C0-E92C-C839-7D4FDB608985}"/>
          </ac:spMkLst>
        </pc:spChg>
      </pc:sldChg>
      <pc:sldChg chg="modSp new mod">
        <pc:chgData name="Locke, Trina" userId="88185faf-4a5b-40f1-9b2f-f1ebf39cd462" providerId="ADAL" clId="{154392B3-6662-47C3-A935-CCDB05228EFF}" dt="2024-07-03T18:44:00.527" v="74" actId="20577"/>
        <pc:sldMkLst>
          <pc:docMk/>
          <pc:sldMk cId="4100498245" sldId="258"/>
        </pc:sldMkLst>
        <pc:spChg chg="mod">
          <ac:chgData name="Locke, Trina" userId="88185faf-4a5b-40f1-9b2f-f1ebf39cd462" providerId="ADAL" clId="{154392B3-6662-47C3-A935-CCDB05228EFF}" dt="2024-07-03T18:44:00.527" v="74" actId="20577"/>
          <ac:spMkLst>
            <pc:docMk/>
            <pc:sldMk cId="4100498245" sldId="258"/>
            <ac:spMk id="2" creationId="{00749500-E758-7B51-79E4-9303005AB03E}"/>
          </ac:spMkLst>
        </pc:spChg>
      </pc:sldChg>
      <pc:sldChg chg="modSp new mod">
        <pc:chgData name="Locke, Trina" userId="88185faf-4a5b-40f1-9b2f-f1ebf39cd462" providerId="ADAL" clId="{154392B3-6662-47C3-A935-CCDB05228EFF}" dt="2024-07-03T18:44:22.005" v="135" actId="20577"/>
        <pc:sldMkLst>
          <pc:docMk/>
          <pc:sldMk cId="3278089971" sldId="259"/>
        </pc:sldMkLst>
        <pc:spChg chg="mod">
          <ac:chgData name="Locke, Trina" userId="88185faf-4a5b-40f1-9b2f-f1ebf39cd462" providerId="ADAL" clId="{154392B3-6662-47C3-A935-CCDB05228EFF}" dt="2024-07-03T18:44:22.005" v="135" actId="20577"/>
          <ac:spMkLst>
            <pc:docMk/>
            <pc:sldMk cId="3278089971" sldId="259"/>
            <ac:spMk id="2" creationId="{AD908007-2CD2-40E3-AEF0-044A08A5BF2F}"/>
          </ac:spMkLst>
        </pc:spChg>
      </pc:sldChg>
      <pc:sldChg chg="modSp new mod">
        <pc:chgData name="Locke, Trina" userId="88185faf-4a5b-40f1-9b2f-f1ebf39cd462" providerId="ADAL" clId="{154392B3-6662-47C3-A935-CCDB05228EFF}" dt="2024-07-03T18:44:42.613" v="160" actId="20577"/>
        <pc:sldMkLst>
          <pc:docMk/>
          <pc:sldMk cId="447080727" sldId="260"/>
        </pc:sldMkLst>
        <pc:spChg chg="mod">
          <ac:chgData name="Locke, Trina" userId="88185faf-4a5b-40f1-9b2f-f1ebf39cd462" providerId="ADAL" clId="{154392B3-6662-47C3-A935-CCDB05228EFF}" dt="2024-07-03T18:44:42.613" v="160" actId="20577"/>
          <ac:spMkLst>
            <pc:docMk/>
            <pc:sldMk cId="447080727" sldId="260"/>
            <ac:spMk id="2" creationId="{68A0D12E-729A-9119-AEE7-0D1BFFD95DDD}"/>
          </ac:spMkLst>
        </pc:spChg>
      </pc:sldChg>
      <pc:sldChg chg="modSp new mod">
        <pc:chgData name="Locke, Trina" userId="88185faf-4a5b-40f1-9b2f-f1ebf39cd462" providerId="ADAL" clId="{154392B3-6662-47C3-A935-CCDB05228EFF}" dt="2024-07-03T18:45:06.881" v="216" actId="20577"/>
        <pc:sldMkLst>
          <pc:docMk/>
          <pc:sldMk cId="403345767" sldId="261"/>
        </pc:sldMkLst>
        <pc:spChg chg="mod">
          <ac:chgData name="Locke, Trina" userId="88185faf-4a5b-40f1-9b2f-f1ebf39cd462" providerId="ADAL" clId="{154392B3-6662-47C3-A935-CCDB05228EFF}" dt="2024-07-03T18:44:56.460" v="192" actId="20577"/>
          <ac:spMkLst>
            <pc:docMk/>
            <pc:sldMk cId="403345767" sldId="261"/>
            <ac:spMk id="2" creationId="{85A13D00-66DE-DB1C-1321-F7A8FB1B4984}"/>
          </ac:spMkLst>
        </pc:spChg>
        <pc:spChg chg="mod">
          <ac:chgData name="Locke, Trina" userId="88185faf-4a5b-40f1-9b2f-f1ebf39cd462" providerId="ADAL" clId="{154392B3-6662-47C3-A935-CCDB05228EFF}" dt="2024-07-03T18:45:06.881" v="216" actId="20577"/>
          <ac:spMkLst>
            <pc:docMk/>
            <pc:sldMk cId="403345767" sldId="261"/>
            <ac:spMk id="3" creationId="{89D67874-61D0-313E-AC92-BB122B30633B}"/>
          </ac:spMkLst>
        </pc:spChg>
      </pc:sldChg>
      <pc:sldChg chg="modSp new mod">
        <pc:chgData name="Locke, Trina" userId="88185faf-4a5b-40f1-9b2f-f1ebf39cd462" providerId="ADAL" clId="{154392B3-6662-47C3-A935-CCDB05228EFF}" dt="2024-07-03T18:45:52.375" v="270" actId="20577"/>
        <pc:sldMkLst>
          <pc:docMk/>
          <pc:sldMk cId="3271801058" sldId="262"/>
        </pc:sldMkLst>
        <pc:spChg chg="mod">
          <ac:chgData name="Locke, Trina" userId="88185faf-4a5b-40f1-9b2f-f1ebf39cd462" providerId="ADAL" clId="{154392B3-6662-47C3-A935-CCDB05228EFF}" dt="2024-07-03T18:45:52.375" v="270" actId="20577"/>
          <ac:spMkLst>
            <pc:docMk/>
            <pc:sldMk cId="3271801058" sldId="262"/>
            <ac:spMk id="2" creationId="{EC52F368-E142-DEAA-9D2A-977B03C90CAF}"/>
          </ac:spMkLst>
        </pc:spChg>
      </pc:sldChg>
      <pc:sldChg chg="modSp new mod">
        <pc:chgData name="Locke, Trina" userId="88185faf-4a5b-40f1-9b2f-f1ebf39cd462" providerId="ADAL" clId="{154392B3-6662-47C3-A935-CCDB05228EFF}" dt="2024-07-03T18:46:15.710" v="304" actId="20577"/>
        <pc:sldMkLst>
          <pc:docMk/>
          <pc:sldMk cId="1672399470" sldId="263"/>
        </pc:sldMkLst>
        <pc:spChg chg="mod">
          <ac:chgData name="Locke, Trina" userId="88185faf-4a5b-40f1-9b2f-f1ebf39cd462" providerId="ADAL" clId="{154392B3-6662-47C3-A935-CCDB05228EFF}" dt="2024-07-03T18:46:15.710" v="304" actId="20577"/>
          <ac:spMkLst>
            <pc:docMk/>
            <pc:sldMk cId="1672399470" sldId="263"/>
            <ac:spMk id="2" creationId="{CD90B42F-9304-7CB0-7D12-880BC411653B}"/>
          </ac:spMkLst>
        </pc:spChg>
      </pc:sldChg>
      <pc:sldChg chg="new">
        <pc:chgData name="Locke, Trina" userId="88185faf-4a5b-40f1-9b2f-f1ebf39cd462" providerId="ADAL" clId="{154392B3-6662-47C3-A935-CCDB05228EFF}" dt="2024-07-03T18:46:41.093" v="305" actId="680"/>
        <pc:sldMkLst>
          <pc:docMk/>
          <pc:sldMk cId="2303834824" sldId="264"/>
        </pc:sldMkLst>
      </pc:sldChg>
      <pc:sldChg chg="modSp new mod">
        <pc:chgData name="Locke, Trina" userId="88185faf-4a5b-40f1-9b2f-f1ebf39cd462" providerId="ADAL" clId="{154392B3-6662-47C3-A935-CCDB05228EFF}" dt="2024-07-03T18:49:37.408" v="451" actId="6549"/>
        <pc:sldMkLst>
          <pc:docMk/>
          <pc:sldMk cId="1857738488" sldId="265"/>
        </pc:sldMkLst>
        <pc:spChg chg="mod">
          <ac:chgData name="Locke, Trina" userId="88185faf-4a5b-40f1-9b2f-f1ebf39cd462" providerId="ADAL" clId="{154392B3-6662-47C3-A935-CCDB05228EFF}" dt="2024-07-03T18:49:37.408" v="451" actId="6549"/>
          <ac:spMkLst>
            <pc:docMk/>
            <pc:sldMk cId="1857738488" sldId="265"/>
            <ac:spMk id="3" creationId="{64574503-4AEC-DF88-C326-C0B65D37456D}"/>
          </ac:spMkLst>
        </pc:spChg>
      </pc:sldChg>
    </pc:docChg>
  </pc:docChgLst>
  <pc:docChgLst>
    <pc:chgData name="Locke, Trina" userId="88185faf-4a5b-40f1-9b2f-f1ebf39cd462" providerId="ADAL" clId="{BA646573-04C3-4E4B-8B57-8E1813842D3D}"/>
    <pc:docChg chg="undo custSel addSld delSld modSld sldOrd">
      <pc:chgData name="Locke, Trina" userId="88185faf-4a5b-40f1-9b2f-f1ebf39cd462" providerId="ADAL" clId="{BA646573-04C3-4E4B-8B57-8E1813842D3D}" dt="2024-07-29T05:35:13.853" v="919" actId="20577"/>
      <pc:docMkLst>
        <pc:docMk/>
      </pc:docMkLst>
      <pc:sldChg chg="addSp delSp modSp mod setBg">
        <pc:chgData name="Locke, Trina" userId="88185faf-4a5b-40f1-9b2f-f1ebf39cd462" providerId="ADAL" clId="{BA646573-04C3-4E4B-8B57-8E1813842D3D}" dt="2024-07-29T05:27:37.879" v="696" actId="1076"/>
        <pc:sldMkLst>
          <pc:docMk/>
          <pc:sldMk cId="2525986609" sldId="256"/>
        </pc:sldMkLst>
        <pc:spChg chg="mod">
          <ac:chgData name="Locke, Trina" userId="88185faf-4a5b-40f1-9b2f-f1ebf39cd462" providerId="ADAL" clId="{BA646573-04C3-4E4B-8B57-8E1813842D3D}" dt="2024-07-29T05:27:37.879" v="696" actId="1076"/>
          <ac:spMkLst>
            <pc:docMk/>
            <pc:sldMk cId="2525986609" sldId="256"/>
            <ac:spMk id="2" creationId="{8A9BA99D-FE35-891A-7666-D8665807149A}"/>
          </ac:spMkLst>
        </pc:spChg>
        <pc:spChg chg="mod ord">
          <ac:chgData name="Locke, Trina" userId="88185faf-4a5b-40f1-9b2f-f1ebf39cd462" providerId="ADAL" clId="{BA646573-04C3-4E4B-8B57-8E1813842D3D}" dt="2024-07-29T05:27:33.220" v="695" actId="1076"/>
          <ac:spMkLst>
            <pc:docMk/>
            <pc:sldMk cId="2525986609" sldId="256"/>
            <ac:spMk id="3" creationId="{411CC83D-53A4-C82B-B057-6A062095C261}"/>
          </ac:spMkLst>
        </pc:spChg>
        <pc:spChg chg="add del">
          <ac:chgData name="Locke, Trina" userId="88185faf-4a5b-40f1-9b2f-f1ebf39cd462" providerId="ADAL" clId="{BA646573-04C3-4E4B-8B57-8E1813842D3D}" dt="2024-07-29T05:25:12.137" v="673" actId="26606"/>
          <ac:spMkLst>
            <pc:docMk/>
            <pc:sldMk cId="2525986609" sldId="256"/>
            <ac:spMk id="12" creationId="{4037C1C0-FADA-40C7-B923-037899A24F09}"/>
          </ac:spMkLst>
        </pc:spChg>
        <pc:spChg chg="add del">
          <ac:chgData name="Locke, Trina" userId="88185faf-4a5b-40f1-9b2f-f1ebf39cd462" providerId="ADAL" clId="{BA646573-04C3-4E4B-8B57-8E1813842D3D}" dt="2024-07-29T05:25:12.137" v="673" actId="26606"/>
          <ac:spMkLst>
            <pc:docMk/>
            <pc:sldMk cId="2525986609" sldId="256"/>
            <ac:spMk id="14" creationId="{E2B33195-5BCA-4BB7-A82D-6739522687DD}"/>
          </ac:spMkLst>
        </pc:spChg>
        <pc:spChg chg="add del">
          <ac:chgData name="Locke, Trina" userId="88185faf-4a5b-40f1-9b2f-f1ebf39cd462" providerId="ADAL" clId="{BA646573-04C3-4E4B-8B57-8E1813842D3D}" dt="2024-07-29T05:25:12.137" v="673" actId="26606"/>
          <ac:spMkLst>
            <pc:docMk/>
            <pc:sldMk cId="2525986609" sldId="256"/>
            <ac:spMk id="16" creationId="{CF8AD9F3-9AF6-494F-83A3-2F677563935C}"/>
          </ac:spMkLst>
        </pc:spChg>
        <pc:spChg chg="add del">
          <ac:chgData name="Locke, Trina" userId="88185faf-4a5b-40f1-9b2f-f1ebf39cd462" providerId="ADAL" clId="{BA646573-04C3-4E4B-8B57-8E1813842D3D}" dt="2024-07-29T05:25:12.137" v="673" actId="26606"/>
          <ac:spMkLst>
            <pc:docMk/>
            <pc:sldMk cId="2525986609" sldId="256"/>
            <ac:spMk id="18" creationId="{0DA5DB8B-7E5C-4ABC-8069-A9A8806F3976}"/>
          </ac:spMkLst>
        </pc:spChg>
        <pc:spChg chg="add del">
          <ac:chgData name="Locke, Trina" userId="88185faf-4a5b-40f1-9b2f-f1ebf39cd462" providerId="ADAL" clId="{BA646573-04C3-4E4B-8B57-8E1813842D3D}" dt="2024-07-29T05:26:39.612" v="686" actId="26606"/>
          <ac:spMkLst>
            <pc:docMk/>
            <pc:sldMk cId="2525986609" sldId="256"/>
            <ac:spMk id="25" creationId="{F93E0B60-0204-4F9C-8CD5-C9BD373E1A58}"/>
          </ac:spMkLst>
        </pc:spChg>
        <pc:spChg chg="add">
          <ac:chgData name="Locke, Trina" userId="88185faf-4a5b-40f1-9b2f-f1ebf39cd462" providerId="ADAL" clId="{BA646573-04C3-4E4B-8B57-8E1813842D3D}" dt="2024-07-29T05:26:39.612" v="686" actId="26606"/>
          <ac:spMkLst>
            <pc:docMk/>
            <pc:sldMk cId="2525986609" sldId="256"/>
            <ac:spMk id="33" creationId="{1FEEE36C-F7BE-4DD0-B2D6-E5D5CE8F5863}"/>
          </ac:spMkLst>
        </pc:spChg>
        <pc:spChg chg="add">
          <ac:chgData name="Locke, Trina" userId="88185faf-4a5b-40f1-9b2f-f1ebf39cd462" providerId="ADAL" clId="{BA646573-04C3-4E4B-8B57-8E1813842D3D}" dt="2024-07-29T05:26:39.612" v="686" actId="26606"/>
          <ac:spMkLst>
            <pc:docMk/>
            <pc:sldMk cId="2525986609" sldId="256"/>
            <ac:spMk id="35" creationId="{A68CFF98-17D2-423B-B835-08CCF25C4925}"/>
          </ac:spMkLst>
        </pc:spChg>
        <pc:spChg chg="add">
          <ac:chgData name="Locke, Trina" userId="88185faf-4a5b-40f1-9b2f-f1ebf39cd462" providerId="ADAL" clId="{BA646573-04C3-4E4B-8B57-8E1813842D3D}" dt="2024-07-29T05:26:39.612" v="686" actId="26606"/>
          <ac:spMkLst>
            <pc:docMk/>
            <pc:sldMk cId="2525986609" sldId="256"/>
            <ac:spMk id="37" creationId="{CF8AD9F3-9AF6-494F-83A3-2F677563935C}"/>
          </ac:spMkLst>
        </pc:spChg>
        <pc:spChg chg="add">
          <ac:chgData name="Locke, Trina" userId="88185faf-4a5b-40f1-9b2f-f1ebf39cd462" providerId="ADAL" clId="{BA646573-04C3-4E4B-8B57-8E1813842D3D}" dt="2024-07-29T05:26:39.612" v="686" actId="26606"/>
          <ac:spMkLst>
            <pc:docMk/>
            <pc:sldMk cId="2525986609" sldId="256"/>
            <ac:spMk id="39" creationId="{0DA5DB8B-7E5C-4ABC-8069-A9A8806F3976}"/>
          </ac:spMkLst>
        </pc:spChg>
        <pc:grpChg chg="add del">
          <ac:chgData name="Locke, Trina" userId="88185faf-4a5b-40f1-9b2f-f1ebf39cd462" providerId="ADAL" clId="{BA646573-04C3-4E4B-8B57-8E1813842D3D}" dt="2024-07-29T05:26:39.612" v="686" actId="26606"/>
          <ac:grpSpMkLst>
            <pc:docMk/>
            <pc:sldMk cId="2525986609" sldId="256"/>
            <ac:grpSpMk id="20" creationId="{2482B707-DAC7-4D8A-BA19-3771A51A641E}"/>
          </ac:grpSpMkLst>
        </pc:grpChg>
        <pc:grpChg chg="add del">
          <ac:chgData name="Locke, Trina" userId="88185faf-4a5b-40f1-9b2f-f1ebf39cd462" providerId="ADAL" clId="{BA646573-04C3-4E4B-8B57-8E1813842D3D}" dt="2024-07-29T05:26:39.612" v="686" actId="26606"/>
          <ac:grpSpMkLst>
            <pc:docMk/>
            <pc:sldMk cId="2525986609" sldId="256"/>
            <ac:grpSpMk id="26" creationId="{3BFA0782-E4B3-4AE1-904C-1068137609CA}"/>
          </ac:grpSpMkLst>
        </pc:grpChg>
        <pc:picChg chg="add mod ord">
          <ac:chgData name="Locke, Trina" userId="88185faf-4a5b-40f1-9b2f-f1ebf39cd462" providerId="ADAL" clId="{BA646573-04C3-4E4B-8B57-8E1813842D3D}" dt="2024-07-29T05:26:39.612" v="686" actId="26606"/>
          <ac:picMkLst>
            <pc:docMk/>
            <pc:sldMk cId="2525986609" sldId="256"/>
            <ac:picMk id="5" creationId="{380F88C2-ABAA-797A-1FC7-DA625A17774A}"/>
          </ac:picMkLst>
        </pc:picChg>
        <pc:picChg chg="add mod">
          <ac:chgData name="Locke, Trina" userId="88185faf-4a5b-40f1-9b2f-f1ebf39cd462" providerId="ADAL" clId="{BA646573-04C3-4E4B-8B57-8E1813842D3D}" dt="2024-07-29T05:26:39.612" v="686" actId="26606"/>
          <ac:picMkLst>
            <pc:docMk/>
            <pc:sldMk cId="2525986609" sldId="256"/>
            <ac:picMk id="7" creationId="{B5D3932B-6E49-D7F5-2567-DF58C32A84AA}"/>
          </ac:picMkLst>
        </pc:picChg>
      </pc:sldChg>
      <pc:sldChg chg="addSp delSp modSp mod ord setBg">
        <pc:chgData name="Locke, Trina" userId="88185faf-4a5b-40f1-9b2f-f1ebf39cd462" providerId="ADAL" clId="{BA646573-04C3-4E4B-8B57-8E1813842D3D}" dt="2024-07-29T05:35:13.853" v="919" actId="20577"/>
        <pc:sldMkLst>
          <pc:docMk/>
          <pc:sldMk cId="2512154160" sldId="257"/>
        </pc:sldMkLst>
        <pc:spChg chg="mod">
          <ac:chgData name="Locke, Trina" userId="88185faf-4a5b-40f1-9b2f-f1ebf39cd462" providerId="ADAL" clId="{BA646573-04C3-4E4B-8B57-8E1813842D3D}" dt="2024-07-29T05:16:43.304" v="604" actId="26606"/>
          <ac:spMkLst>
            <pc:docMk/>
            <pc:sldMk cId="2512154160" sldId="257"/>
            <ac:spMk id="2" creationId="{61F1DB9A-74C0-E92C-C839-7D4FDB608985}"/>
          </ac:spMkLst>
        </pc:spChg>
        <pc:spChg chg="del mod">
          <ac:chgData name="Locke, Trina" userId="88185faf-4a5b-40f1-9b2f-f1ebf39cd462" providerId="ADAL" clId="{BA646573-04C3-4E4B-8B57-8E1813842D3D}" dt="2024-07-26T15:00:27.415" v="108"/>
          <ac:spMkLst>
            <pc:docMk/>
            <pc:sldMk cId="2512154160" sldId="257"/>
            <ac:spMk id="3" creationId="{0E07D37E-1AFF-4E8B-3938-19FFC41E5CBB}"/>
          </ac:spMkLst>
        </pc:spChg>
        <pc:spChg chg="add mod">
          <ac:chgData name="Locke, Trina" userId="88185faf-4a5b-40f1-9b2f-f1ebf39cd462" providerId="ADAL" clId="{BA646573-04C3-4E4B-8B57-8E1813842D3D}" dt="2024-07-29T05:35:13.853" v="919" actId="20577"/>
          <ac:spMkLst>
            <pc:docMk/>
            <pc:sldMk cId="2512154160" sldId="257"/>
            <ac:spMk id="6" creationId="{6A1C2DFA-4EF9-EA7C-2BFF-0490418708E5}"/>
          </ac:spMkLst>
        </pc:spChg>
        <pc:spChg chg="add">
          <ac:chgData name="Locke, Trina" userId="88185faf-4a5b-40f1-9b2f-f1ebf39cd462" providerId="ADAL" clId="{BA646573-04C3-4E4B-8B57-8E1813842D3D}" dt="2024-07-29T05:16:43.304" v="604" actId="26606"/>
          <ac:spMkLst>
            <pc:docMk/>
            <pc:sldMk cId="2512154160" sldId="257"/>
            <ac:spMk id="11" creationId="{D009D6D5-DAC2-4A8B-A17A-E206B9012D09}"/>
          </ac:spMkLst>
        </pc:spChg>
        <pc:graphicFrameChg chg="add del mod">
          <ac:chgData name="Locke, Trina" userId="88185faf-4a5b-40f1-9b2f-f1ebf39cd462" providerId="ADAL" clId="{BA646573-04C3-4E4B-8B57-8E1813842D3D}" dt="2024-07-26T15:00:33.950" v="109" actId="478"/>
          <ac:graphicFrameMkLst>
            <pc:docMk/>
            <pc:sldMk cId="2512154160" sldId="257"/>
            <ac:graphicFrameMk id="4" creationId="{E0FC9F7B-A721-FD0D-F0B2-B7596F1E7A3F}"/>
          </ac:graphicFrameMkLst>
        </pc:graphicFrameChg>
        <pc:picChg chg="add mod">
          <ac:chgData name="Locke, Trina" userId="88185faf-4a5b-40f1-9b2f-f1ebf39cd462" providerId="ADAL" clId="{BA646573-04C3-4E4B-8B57-8E1813842D3D}" dt="2024-07-29T05:16:43.304" v="604" actId="26606"/>
          <ac:picMkLst>
            <pc:docMk/>
            <pc:sldMk cId="2512154160" sldId="257"/>
            <ac:picMk id="4" creationId="{2BC62B39-2A05-A320-E2DB-4EAFE8A3290F}"/>
          </ac:picMkLst>
        </pc:picChg>
      </pc:sldChg>
      <pc:sldChg chg="addSp delSp modSp mod setBg">
        <pc:chgData name="Locke, Trina" userId="88185faf-4a5b-40f1-9b2f-f1ebf39cd462" providerId="ADAL" clId="{BA646573-04C3-4E4B-8B57-8E1813842D3D}" dt="2024-07-29T05:14:23.289" v="588" actId="26606"/>
        <pc:sldMkLst>
          <pc:docMk/>
          <pc:sldMk cId="4100498245" sldId="258"/>
        </pc:sldMkLst>
        <pc:spChg chg="mod">
          <ac:chgData name="Locke, Trina" userId="88185faf-4a5b-40f1-9b2f-f1ebf39cd462" providerId="ADAL" clId="{BA646573-04C3-4E4B-8B57-8E1813842D3D}" dt="2024-07-29T05:14:23.289" v="588" actId="26606"/>
          <ac:spMkLst>
            <pc:docMk/>
            <pc:sldMk cId="4100498245" sldId="258"/>
            <ac:spMk id="2" creationId="{00749500-E758-7B51-79E4-9303005AB03E}"/>
          </ac:spMkLst>
        </pc:spChg>
        <pc:spChg chg="mod ord">
          <ac:chgData name="Locke, Trina" userId="88185faf-4a5b-40f1-9b2f-f1ebf39cd462" providerId="ADAL" clId="{BA646573-04C3-4E4B-8B57-8E1813842D3D}" dt="2024-07-29T05:14:23.289" v="588" actId="26606"/>
          <ac:spMkLst>
            <pc:docMk/>
            <pc:sldMk cId="4100498245" sldId="258"/>
            <ac:spMk id="3" creationId="{D25AE43E-D44F-CEAA-E05D-5A9547F8D0A7}"/>
          </ac:spMkLst>
        </pc:spChg>
        <pc:spChg chg="add del">
          <ac:chgData name="Locke, Trina" userId="88185faf-4a5b-40f1-9b2f-f1ebf39cd462" providerId="ADAL" clId="{BA646573-04C3-4E4B-8B57-8E1813842D3D}" dt="2024-07-29T05:14:23.286" v="587" actId="26606"/>
          <ac:spMkLst>
            <pc:docMk/>
            <pc:sldMk cId="4100498245" sldId="258"/>
            <ac:spMk id="10" creationId="{D009D6D5-DAC2-4A8B-A17A-E206B9012D09}"/>
          </ac:spMkLst>
        </pc:spChg>
        <pc:spChg chg="add">
          <ac:chgData name="Locke, Trina" userId="88185faf-4a5b-40f1-9b2f-f1ebf39cd462" providerId="ADAL" clId="{BA646573-04C3-4E4B-8B57-8E1813842D3D}" dt="2024-07-29T05:14:23.289" v="588" actId="26606"/>
          <ac:spMkLst>
            <pc:docMk/>
            <pc:sldMk cId="4100498245" sldId="258"/>
            <ac:spMk id="12" creationId="{79BB35BC-D5C2-4C8B-A22A-A71E6191913B}"/>
          </ac:spMkLst>
        </pc:spChg>
        <pc:picChg chg="add mod">
          <ac:chgData name="Locke, Trina" userId="88185faf-4a5b-40f1-9b2f-f1ebf39cd462" providerId="ADAL" clId="{BA646573-04C3-4E4B-8B57-8E1813842D3D}" dt="2024-07-29T05:14:23.289" v="588" actId="26606"/>
          <ac:picMkLst>
            <pc:docMk/>
            <pc:sldMk cId="4100498245" sldId="258"/>
            <ac:picMk id="5" creationId="{543703CF-7525-9E90-F9A0-7F6254AC8140}"/>
          </ac:picMkLst>
        </pc:picChg>
      </pc:sldChg>
      <pc:sldChg chg="del">
        <pc:chgData name="Locke, Trina" userId="88185faf-4a5b-40f1-9b2f-f1ebf39cd462" providerId="ADAL" clId="{BA646573-04C3-4E4B-8B57-8E1813842D3D}" dt="2024-07-29T04:43:29.579" v="309" actId="47"/>
        <pc:sldMkLst>
          <pc:docMk/>
          <pc:sldMk cId="3278089971" sldId="259"/>
        </pc:sldMkLst>
      </pc:sldChg>
      <pc:sldChg chg="addSp modSp mod ord setBg">
        <pc:chgData name="Locke, Trina" userId="88185faf-4a5b-40f1-9b2f-f1ebf39cd462" providerId="ADAL" clId="{BA646573-04C3-4E4B-8B57-8E1813842D3D}" dt="2024-07-29T05:20:04.549" v="653" actId="14100"/>
        <pc:sldMkLst>
          <pc:docMk/>
          <pc:sldMk cId="447080727" sldId="260"/>
        </pc:sldMkLst>
        <pc:spChg chg="mod">
          <ac:chgData name="Locke, Trina" userId="88185faf-4a5b-40f1-9b2f-f1ebf39cd462" providerId="ADAL" clId="{BA646573-04C3-4E4B-8B57-8E1813842D3D}" dt="2024-07-29T05:18:40.460" v="608" actId="26606"/>
          <ac:spMkLst>
            <pc:docMk/>
            <pc:sldMk cId="447080727" sldId="260"/>
            <ac:spMk id="2" creationId="{68A0D12E-729A-9119-AEE7-0D1BFFD95DDD}"/>
          </ac:spMkLst>
        </pc:spChg>
        <pc:spChg chg="mod">
          <ac:chgData name="Locke, Trina" userId="88185faf-4a5b-40f1-9b2f-f1ebf39cd462" providerId="ADAL" clId="{BA646573-04C3-4E4B-8B57-8E1813842D3D}" dt="2024-07-29T05:20:04.549" v="653" actId="14100"/>
          <ac:spMkLst>
            <pc:docMk/>
            <pc:sldMk cId="447080727" sldId="260"/>
            <ac:spMk id="3" creationId="{322F2903-F4ED-A5DE-6AF1-1C990EB945B1}"/>
          </ac:spMkLst>
        </pc:spChg>
        <pc:spChg chg="add">
          <ac:chgData name="Locke, Trina" userId="88185faf-4a5b-40f1-9b2f-f1ebf39cd462" providerId="ADAL" clId="{BA646573-04C3-4E4B-8B57-8E1813842D3D}" dt="2024-07-29T05:18:40.460" v="608" actId="26606"/>
          <ac:spMkLst>
            <pc:docMk/>
            <pc:sldMk cId="447080727" sldId="260"/>
            <ac:spMk id="10" creationId="{D009D6D5-DAC2-4A8B-A17A-E206B9012D09}"/>
          </ac:spMkLst>
        </pc:spChg>
        <pc:picChg chg="add mod">
          <ac:chgData name="Locke, Trina" userId="88185faf-4a5b-40f1-9b2f-f1ebf39cd462" providerId="ADAL" clId="{BA646573-04C3-4E4B-8B57-8E1813842D3D}" dt="2024-07-29T05:18:40.460" v="608" actId="26606"/>
          <ac:picMkLst>
            <pc:docMk/>
            <pc:sldMk cId="447080727" sldId="260"/>
            <ac:picMk id="5" creationId="{99F5547A-AA92-5DE3-77F2-E247AC79B09F}"/>
          </ac:picMkLst>
        </pc:picChg>
      </pc:sldChg>
      <pc:sldChg chg="del ord">
        <pc:chgData name="Locke, Trina" userId="88185faf-4a5b-40f1-9b2f-f1ebf39cd462" providerId="ADAL" clId="{BA646573-04C3-4E4B-8B57-8E1813842D3D}" dt="2024-07-29T04:45:16.475" v="314" actId="47"/>
        <pc:sldMkLst>
          <pc:docMk/>
          <pc:sldMk cId="403345767" sldId="261"/>
        </pc:sldMkLst>
      </pc:sldChg>
      <pc:sldChg chg="addSp modSp mod ord setBg">
        <pc:chgData name="Locke, Trina" userId="88185faf-4a5b-40f1-9b2f-f1ebf39cd462" providerId="ADAL" clId="{BA646573-04C3-4E4B-8B57-8E1813842D3D}" dt="2024-07-29T05:21:07.711" v="655" actId="26606"/>
        <pc:sldMkLst>
          <pc:docMk/>
          <pc:sldMk cId="3271801058" sldId="262"/>
        </pc:sldMkLst>
        <pc:spChg chg="mod">
          <ac:chgData name="Locke, Trina" userId="88185faf-4a5b-40f1-9b2f-f1ebf39cd462" providerId="ADAL" clId="{BA646573-04C3-4E4B-8B57-8E1813842D3D}" dt="2024-07-29T05:21:07.711" v="655" actId="26606"/>
          <ac:spMkLst>
            <pc:docMk/>
            <pc:sldMk cId="3271801058" sldId="262"/>
            <ac:spMk id="2" creationId="{EC52F368-E142-DEAA-9D2A-977B03C90CAF}"/>
          </ac:spMkLst>
        </pc:spChg>
        <pc:spChg chg="mod ord">
          <ac:chgData name="Locke, Trina" userId="88185faf-4a5b-40f1-9b2f-f1ebf39cd462" providerId="ADAL" clId="{BA646573-04C3-4E4B-8B57-8E1813842D3D}" dt="2024-07-29T05:21:07.711" v="655" actId="26606"/>
          <ac:spMkLst>
            <pc:docMk/>
            <pc:sldMk cId="3271801058" sldId="262"/>
            <ac:spMk id="3" creationId="{9BB142D0-0FD4-E93B-05E8-5E8D4BF33634}"/>
          </ac:spMkLst>
        </pc:spChg>
        <pc:spChg chg="add">
          <ac:chgData name="Locke, Trina" userId="88185faf-4a5b-40f1-9b2f-f1ebf39cd462" providerId="ADAL" clId="{BA646573-04C3-4E4B-8B57-8E1813842D3D}" dt="2024-07-29T05:21:07.711" v="655" actId="26606"/>
          <ac:spMkLst>
            <pc:docMk/>
            <pc:sldMk cId="3271801058" sldId="262"/>
            <ac:spMk id="10" creationId="{79BB35BC-D5C2-4C8B-A22A-A71E6191913B}"/>
          </ac:spMkLst>
        </pc:spChg>
        <pc:picChg chg="add mod">
          <ac:chgData name="Locke, Trina" userId="88185faf-4a5b-40f1-9b2f-f1ebf39cd462" providerId="ADAL" clId="{BA646573-04C3-4E4B-8B57-8E1813842D3D}" dt="2024-07-29T05:21:07.711" v="655" actId="26606"/>
          <ac:picMkLst>
            <pc:docMk/>
            <pc:sldMk cId="3271801058" sldId="262"/>
            <ac:picMk id="5" creationId="{C6E980C3-6C24-6964-1915-58FA8055B4D5}"/>
          </ac:picMkLst>
        </pc:picChg>
      </pc:sldChg>
      <pc:sldChg chg="del">
        <pc:chgData name="Locke, Trina" userId="88185faf-4a5b-40f1-9b2f-f1ebf39cd462" providerId="ADAL" clId="{BA646573-04C3-4E4B-8B57-8E1813842D3D}" dt="2024-07-29T04:47:50.424" v="320" actId="47"/>
        <pc:sldMkLst>
          <pc:docMk/>
          <pc:sldMk cId="1672399470" sldId="263"/>
        </pc:sldMkLst>
      </pc:sldChg>
      <pc:sldChg chg="modSp del mod">
        <pc:chgData name="Locke, Trina" userId="88185faf-4a5b-40f1-9b2f-f1ebf39cd462" providerId="ADAL" clId="{BA646573-04C3-4E4B-8B57-8E1813842D3D}" dt="2024-07-29T04:47:52.788" v="321" actId="47"/>
        <pc:sldMkLst>
          <pc:docMk/>
          <pc:sldMk cId="2303834824" sldId="264"/>
        </pc:sldMkLst>
        <pc:spChg chg="mod">
          <ac:chgData name="Locke, Trina" userId="88185faf-4a5b-40f1-9b2f-f1ebf39cd462" providerId="ADAL" clId="{BA646573-04C3-4E4B-8B57-8E1813842D3D}" dt="2024-07-25T18:06:58.128" v="100" actId="20577"/>
          <ac:spMkLst>
            <pc:docMk/>
            <pc:sldMk cId="2303834824" sldId="264"/>
            <ac:spMk id="2" creationId="{2B53DF0F-7534-514E-74E5-0F684260852F}"/>
          </ac:spMkLst>
        </pc:spChg>
      </pc:sldChg>
      <pc:sldChg chg="addSp delSp modSp mod ord">
        <pc:chgData name="Locke, Trina" userId="88185faf-4a5b-40f1-9b2f-f1ebf39cd462" providerId="ADAL" clId="{BA646573-04C3-4E4B-8B57-8E1813842D3D}" dt="2024-07-29T05:00:08.840" v="533" actId="14100"/>
        <pc:sldMkLst>
          <pc:docMk/>
          <pc:sldMk cId="1857738488" sldId="265"/>
        </pc:sldMkLst>
        <pc:spChg chg="del">
          <ac:chgData name="Locke, Trina" userId="88185faf-4a5b-40f1-9b2f-f1ebf39cd462" providerId="ADAL" clId="{BA646573-04C3-4E4B-8B57-8E1813842D3D}" dt="2024-07-29T04:58:03.871" v="519" actId="478"/>
          <ac:spMkLst>
            <pc:docMk/>
            <pc:sldMk cId="1857738488" sldId="265"/>
            <ac:spMk id="2" creationId="{92624240-C873-C9A4-D00E-4DC61C861085}"/>
          </ac:spMkLst>
        </pc:spChg>
        <pc:spChg chg="del">
          <ac:chgData name="Locke, Trina" userId="88185faf-4a5b-40f1-9b2f-f1ebf39cd462" providerId="ADAL" clId="{BA646573-04C3-4E4B-8B57-8E1813842D3D}" dt="2024-07-29T04:57:56.836" v="518" actId="478"/>
          <ac:spMkLst>
            <pc:docMk/>
            <pc:sldMk cId="1857738488" sldId="265"/>
            <ac:spMk id="3" creationId="{64574503-4AEC-DF88-C326-C0B65D37456D}"/>
          </ac:spMkLst>
        </pc:spChg>
        <pc:spChg chg="add del mod">
          <ac:chgData name="Locke, Trina" userId="88185faf-4a5b-40f1-9b2f-f1ebf39cd462" providerId="ADAL" clId="{BA646573-04C3-4E4B-8B57-8E1813842D3D}" dt="2024-07-29T04:59:42.178" v="524"/>
          <ac:spMkLst>
            <pc:docMk/>
            <pc:sldMk cId="1857738488" sldId="265"/>
            <ac:spMk id="5" creationId="{814B6E89-BAFA-62E8-24CC-9B53E876DBA7}"/>
          </ac:spMkLst>
        </pc:spChg>
        <pc:picChg chg="add mod">
          <ac:chgData name="Locke, Trina" userId="88185faf-4a5b-40f1-9b2f-f1ebf39cd462" providerId="ADAL" clId="{BA646573-04C3-4E4B-8B57-8E1813842D3D}" dt="2024-07-29T05:00:08.840" v="533" actId="14100"/>
          <ac:picMkLst>
            <pc:docMk/>
            <pc:sldMk cId="1857738488" sldId="265"/>
            <ac:picMk id="7" creationId="{20027C97-947C-5966-39AD-770017998C58}"/>
          </ac:picMkLst>
        </pc:picChg>
      </pc:sldChg>
      <pc:sldChg chg="addSp modSp new mod setBg">
        <pc:chgData name="Locke, Trina" userId="88185faf-4a5b-40f1-9b2f-f1ebf39cd462" providerId="ADAL" clId="{BA646573-04C3-4E4B-8B57-8E1813842D3D}" dt="2024-07-29T05:10:45.374" v="576" actId="14100"/>
        <pc:sldMkLst>
          <pc:docMk/>
          <pc:sldMk cId="1628467300" sldId="266"/>
        </pc:sldMkLst>
        <pc:spChg chg="mod">
          <ac:chgData name="Locke, Trina" userId="88185faf-4a5b-40f1-9b2f-f1ebf39cd462" providerId="ADAL" clId="{BA646573-04C3-4E4B-8B57-8E1813842D3D}" dt="2024-07-29T05:02:08.082" v="535" actId="26606"/>
          <ac:spMkLst>
            <pc:docMk/>
            <pc:sldMk cId="1628467300" sldId="266"/>
            <ac:spMk id="2" creationId="{084905AC-398D-1B81-5C13-087226AB8056}"/>
          </ac:spMkLst>
        </pc:spChg>
        <pc:spChg chg="mod ord">
          <ac:chgData name="Locke, Trina" userId="88185faf-4a5b-40f1-9b2f-f1ebf39cd462" providerId="ADAL" clId="{BA646573-04C3-4E4B-8B57-8E1813842D3D}" dt="2024-07-29T05:10:45.374" v="576" actId="14100"/>
          <ac:spMkLst>
            <pc:docMk/>
            <pc:sldMk cId="1628467300" sldId="266"/>
            <ac:spMk id="3" creationId="{67D9D0EE-F440-E8F9-E1BF-AA69BC73ED64}"/>
          </ac:spMkLst>
        </pc:spChg>
        <pc:spChg chg="add">
          <ac:chgData name="Locke, Trina" userId="88185faf-4a5b-40f1-9b2f-f1ebf39cd462" providerId="ADAL" clId="{BA646573-04C3-4E4B-8B57-8E1813842D3D}" dt="2024-07-29T05:02:08.082" v="535" actId="26606"/>
          <ac:spMkLst>
            <pc:docMk/>
            <pc:sldMk cId="1628467300" sldId="266"/>
            <ac:spMk id="10" creationId="{79BB35BC-D5C2-4C8B-A22A-A71E6191913B}"/>
          </ac:spMkLst>
        </pc:spChg>
        <pc:picChg chg="add mod">
          <ac:chgData name="Locke, Trina" userId="88185faf-4a5b-40f1-9b2f-f1ebf39cd462" providerId="ADAL" clId="{BA646573-04C3-4E4B-8B57-8E1813842D3D}" dt="2024-07-29T05:02:08.082" v="535" actId="26606"/>
          <ac:picMkLst>
            <pc:docMk/>
            <pc:sldMk cId="1628467300" sldId="266"/>
            <ac:picMk id="5" creationId="{6D5784A8-8B43-9205-0353-8E09C0DFB6AD}"/>
          </ac:picMkLst>
        </pc:picChg>
      </pc:sldChg>
      <pc:sldChg chg="modSp new del mod">
        <pc:chgData name="Locke, Trina" userId="88185faf-4a5b-40f1-9b2f-f1ebf39cd462" providerId="ADAL" clId="{BA646573-04C3-4E4B-8B57-8E1813842D3D}" dt="2024-07-29T04:45:10.491" v="313" actId="47"/>
        <pc:sldMkLst>
          <pc:docMk/>
          <pc:sldMk cId="376384655" sldId="267"/>
        </pc:sldMkLst>
        <pc:spChg chg="mod">
          <ac:chgData name="Locke, Trina" userId="88185faf-4a5b-40f1-9b2f-f1ebf39cd462" providerId="ADAL" clId="{BA646573-04C3-4E4B-8B57-8E1813842D3D}" dt="2024-07-25T18:06:17.955" v="65" actId="20577"/>
          <ac:spMkLst>
            <pc:docMk/>
            <pc:sldMk cId="376384655" sldId="267"/>
            <ac:spMk id="2" creationId="{21CD492D-8441-5BD3-5F23-B89D841EF1A0}"/>
          </ac:spMkLst>
        </pc:spChg>
      </pc:sldChg>
      <pc:sldChg chg="modSp new del mod">
        <pc:chgData name="Locke, Trina" userId="88185faf-4a5b-40f1-9b2f-f1ebf39cd462" providerId="ADAL" clId="{BA646573-04C3-4E4B-8B57-8E1813842D3D}" dt="2024-07-29T04:34:57.979" v="224" actId="47"/>
        <pc:sldMkLst>
          <pc:docMk/>
          <pc:sldMk cId="2214447450" sldId="268"/>
        </pc:sldMkLst>
        <pc:spChg chg="mod">
          <ac:chgData name="Locke, Trina" userId="88185faf-4a5b-40f1-9b2f-f1ebf39cd462" providerId="ADAL" clId="{BA646573-04C3-4E4B-8B57-8E1813842D3D}" dt="2024-07-26T15:42:13.706" v="113" actId="5793"/>
          <ac:spMkLst>
            <pc:docMk/>
            <pc:sldMk cId="2214447450" sldId="268"/>
            <ac:spMk id="3" creationId="{4E3D3AFF-77D9-96C4-3C81-99D254F9FDEB}"/>
          </ac:spMkLst>
        </pc:spChg>
      </pc:sldChg>
      <pc:sldChg chg="delSp modSp new del mod">
        <pc:chgData name="Locke, Trina" userId="88185faf-4a5b-40f1-9b2f-f1ebf39cd462" providerId="ADAL" clId="{BA646573-04C3-4E4B-8B57-8E1813842D3D}" dt="2024-07-29T04:41:19.375" v="271" actId="47"/>
        <pc:sldMkLst>
          <pc:docMk/>
          <pc:sldMk cId="1639281919" sldId="269"/>
        </pc:sldMkLst>
        <pc:spChg chg="del">
          <ac:chgData name="Locke, Trina" userId="88185faf-4a5b-40f1-9b2f-f1ebf39cd462" providerId="ADAL" clId="{BA646573-04C3-4E4B-8B57-8E1813842D3D}" dt="2024-07-26T15:44:53.934" v="115" actId="478"/>
          <ac:spMkLst>
            <pc:docMk/>
            <pc:sldMk cId="1639281919" sldId="269"/>
            <ac:spMk id="2" creationId="{F2DEB1E9-0095-63F8-9277-4FD8F53FCAD4}"/>
          </ac:spMkLst>
        </pc:spChg>
        <pc:spChg chg="mod">
          <ac:chgData name="Locke, Trina" userId="88185faf-4a5b-40f1-9b2f-f1ebf39cd462" providerId="ADAL" clId="{BA646573-04C3-4E4B-8B57-8E1813842D3D}" dt="2024-07-26T15:45:59.183" v="134" actId="5793"/>
          <ac:spMkLst>
            <pc:docMk/>
            <pc:sldMk cId="1639281919" sldId="269"/>
            <ac:spMk id="3" creationId="{969A931C-E4DB-AE3D-6C31-6BBC894FE155}"/>
          </ac:spMkLst>
        </pc:spChg>
      </pc:sldChg>
      <pc:sldChg chg="addSp delSp modSp new mod setBg">
        <pc:chgData name="Locke, Trina" userId="88185faf-4a5b-40f1-9b2f-f1ebf39cd462" providerId="ADAL" clId="{BA646573-04C3-4E4B-8B57-8E1813842D3D}" dt="2024-07-29T05:16:20.992" v="602" actId="255"/>
        <pc:sldMkLst>
          <pc:docMk/>
          <pc:sldMk cId="3936529303" sldId="270"/>
        </pc:sldMkLst>
        <pc:spChg chg="mod">
          <ac:chgData name="Locke, Trina" userId="88185faf-4a5b-40f1-9b2f-f1ebf39cd462" providerId="ADAL" clId="{BA646573-04C3-4E4B-8B57-8E1813842D3D}" dt="2024-07-29T05:15:52.290" v="596" actId="26606"/>
          <ac:spMkLst>
            <pc:docMk/>
            <pc:sldMk cId="3936529303" sldId="270"/>
            <ac:spMk id="2" creationId="{C146C874-48BA-FBE4-1548-E537B5F0E7DA}"/>
          </ac:spMkLst>
        </pc:spChg>
        <pc:spChg chg="add del mod">
          <ac:chgData name="Locke, Trina" userId="88185faf-4a5b-40f1-9b2f-f1ebf39cd462" providerId="ADAL" clId="{BA646573-04C3-4E4B-8B57-8E1813842D3D}" dt="2024-07-29T05:15:52.290" v="596" actId="26606"/>
          <ac:spMkLst>
            <pc:docMk/>
            <pc:sldMk cId="3936529303" sldId="270"/>
            <ac:spMk id="3" creationId="{D6B3B769-96AA-D0A1-3302-F0D2978C5657}"/>
          </ac:spMkLst>
        </pc:spChg>
        <pc:spChg chg="add">
          <ac:chgData name="Locke, Trina" userId="88185faf-4a5b-40f1-9b2f-f1ebf39cd462" providerId="ADAL" clId="{BA646573-04C3-4E4B-8B57-8E1813842D3D}" dt="2024-07-29T05:15:52.290" v="596" actId="26606"/>
          <ac:spMkLst>
            <pc:docMk/>
            <pc:sldMk cId="3936529303" sldId="270"/>
            <ac:spMk id="8" creationId="{17718681-A12E-49D6-9925-DD7C68176D61}"/>
          </ac:spMkLst>
        </pc:spChg>
        <pc:spChg chg="add del">
          <ac:chgData name="Locke, Trina" userId="88185faf-4a5b-40f1-9b2f-f1ebf39cd462" providerId="ADAL" clId="{BA646573-04C3-4E4B-8B57-8E1813842D3D}" dt="2024-07-29T05:15:52.285" v="595" actId="26606"/>
          <ac:spMkLst>
            <pc:docMk/>
            <pc:sldMk cId="3936529303" sldId="270"/>
            <ac:spMk id="10" creationId="{460B0EFB-53ED-4F35-B05D-F658EA021C65}"/>
          </ac:spMkLst>
        </pc:spChg>
        <pc:spChg chg="add del">
          <ac:chgData name="Locke, Trina" userId="88185faf-4a5b-40f1-9b2f-f1ebf39cd462" providerId="ADAL" clId="{BA646573-04C3-4E4B-8B57-8E1813842D3D}" dt="2024-07-29T05:15:52.285" v="595" actId="26606"/>
          <ac:spMkLst>
            <pc:docMk/>
            <pc:sldMk cId="3936529303" sldId="270"/>
            <ac:spMk id="12" creationId="{835EF3DD-7D43-4A27-8967-A92FD8CC9365}"/>
          </ac:spMkLst>
        </pc:spChg>
        <pc:spChg chg="add">
          <ac:chgData name="Locke, Trina" userId="88185faf-4a5b-40f1-9b2f-f1ebf39cd462" providerId="ADAL" clId="{BA646573-04C3-4E4B-8B57-8E1813842D3D}" dt="2024-07-29T05:15:52.290" v="596" actId="26606"/>
          <ac:spMkLst>
            <pc:docMk/>
            <pc:sldMk cId="3936529303" sldId="270"/>
            <ac:spMk id="14" creationId="{FBD77573-9EF2-4C35-8285-A1CF6FBB0EA5}"/>
          </ac:spMkLst>
        </pc:spChg>
        <pc:spChg chg="add mod">
          <ac:chgData name="Locke, Trina" userId="88185faf-4a5b-40f1-9b2f-f1ebf39cd462" providerId="ADAL" clId="{BA646573-04C3-4E4B-8B57-8E1813842D3D}" dt="2024-07-29T05:16:20.992" v="602" actId="255"/>
          <ac:spMkLst>
            <pc:docMk/>
            <pc:sldMk cId="3936529303" sldId="270"/>
            <ac:spMk id="15" creationId="{D6B3B769-96AA-D0A1-3302-F0D2978C5657}"/>
          </ac:spMkLst>
        </pc:spChg>
        <pc:graphicFrameChg chg="add del">
          <ac:chgData name="Locke, Trina" userId="88185faf-4a5b-40f1-9b2f-f1ebf39cd462" providerId="ADAL" clId="{BA646573-04C3-4E4B-8B57-8E1813842D3D}" dt="2024-07-29T05:15:52.285" v="595" actId="26606"/>
          <ac:graphicFrameMkLst>
            <pc:docMk/>
            <pc:sldMk cId="3936529303" sldId="270"/>
            <ac:graphicFrameMk id="5" creationId="{1AD6F398-CD88-2AC0-1A6A-414ECD3E6641}"/>
          </ac:graphicFrameMkLst>
        </pc:graphicFrameChg>
        <pc:picChg chg="add del">
          <ac:chgData name="Locke, Trina" userId="88185faf-4a5b-40f1-9b2f-f1ebf39cd462" providerId="ADAL" clId="{BA646573-04C3-4E4B-8B57-8E1813842D3D}" dt="2024-07-29T05:15:52.285" v="595" actId="26606"/>
          <ac:picMkLst>
            <pc:docMk/>
            <pc:sldMk cId="3936529303" sldId="270"/>
            <ac:picMk id="6" creationId="{22CCBA9F-80AF-7ED8-FA95-C34D4B9CCF0D}"/>
          </ac:picMkLst>
        </pc:picChg>
      </pc:sldChg>
      <pc:sldChg chg="modSp new del mod">
        <pc:chgData name="Locke, Trina" userId="88185faf-4a5b-40f1-9b2f-f1ebf39cd462" providerId="ADAL" clId="{BA646573-04C3-4E4B-8B57-8E1813842D3D}" dt="2024-07-29T04:42:10.943" v="276" actId="47"/>
        <pc:sldMkLst>
          <pc:docMk/>
          <pc:sldMk cId="1933594360" sldId="271"/>
        </pc:sldMkLst>
        <pc:spChg chg="mod">
          <ac:chgData name="Locke, Trina" userId="88185faf-4a5b-40f1-9b2f-f1ebf39cd462" providerId="ADAL" clId="{BA646573-04C3-4E4B-8B57-8E1813842D3D}" dt="2024-07-26T15:47:25.463" v="146" actId="20577"/>
          <ac:spMkLst>
            <pc:docMk/>
            <pc:sldMk cId="1933594360" sldId="271"/>
            <ac:spMk id="3" creationId="{784114C0-5272-50F4-392F-0A560A0E6CB4}"/>
          </ac:spMkLst>
        </pc:spChg>
      </pc:sldChg>
      <pc:sldChg chg="addSp delSp modSp new mod setBg">
        <pc:chgData name="Locke, Trina" userId="88185faf-4a5b-40f1-9b2f-f1ebf39cd462" providerId="ADAL" clId="{BA646573-04C3-4E4B-8B57-8E1813842D3D}" dt="2024-07-29T05:10:37.899" v="575" actId="1076"/>
        <pc:sldMkLst>
          <pc:docMk/>
          <pc:sldMk cId="730835638" sldId="272"/>
        </pc:sldMkLst>
        <pc:spChg chg="mod">
          <ac:chgData name="Locke, Trina" userId="88185faf-4a5b-40f1-9b2f-f1ebf39cd462" providerId="ADAL" clId="{BA646573-04C3-4E4B-8B57-8E1813842D3D}" dt="2024-07-29T05:05:40.135" v="550" actId="26606"/>
          <ac:spMkLst>
            <pc:docMk/>
            <pc:sldMk cId="730835638" sldId="272"/>
            <ac:spMk id="2" creationId="{C92E8904-C4C2-5A10-D05D-D6A5B0C670FB}"/>
          </ac:spMkLst>
        </pc:spChg>
        <pc:spChg chg="mod ord">
          <ac:chgData name="Locke, Trina" userId="88185faf-4a5b-40f1-9b2f-f1ebf39cd462" providerId="ADAL" clId="{BA646573-04C3-4E4B-8B57-8E1813842D3D}" dt="2024-07-29T05:10:37.899" v="575" actId="1076"/>
          <ac:spMkLst>
            <pc:docMk/>
            <pc:sldMk cId="730835638" sldId="272"/>
            <ac:spMk id="3" creationId="{14B0A4AE-52B4-0CEA-E2B9-42197E70C70F}"/>
          </ac:spMkLst>
        </pc:spChg>
        <pc:spChg chg="add del">
          <ac:chgData name="Locke, Trina" userId="88185faf-4a5b-40f1-9b2f-f1ebf39cd462" providerId="ADAL" clId="{BA646573-04C3-4E4B-8B57-8E1813842D3D}" dt="2024-07-29T05:05:40.129" v="549" actId="26606"/>
          <ac:spMkLst>
            <pc:docMk/>
            <pc:sldMk cId="730835638" sldId="272"/>
            <ac:spMk id="12" creationId="{D009D6D5-DAC2-4A8B-A17A-E206B9012D09}"/>
          </ac:spMkLst>
        </pc:spChg>
        <pc:spChg chg="add">
          <ac:chgData name="Locke, Trina" userId="88185faf-4a5b-40f1-9b2f-f1ebf39cd462" providerId="ADAL" clId="{BA646573-04C3-4E4B-8B57-8E1813842D3D}" dt="2024-07-29T05:05:40.135" v="550" actId="26606"/>
          <ac:spMkLst>
            <pc:docMk/>
            <pc:sldMk cId="730835638" sldId="272"/>
            <ac:spMk id="14" creationId="{79BB35BC-D5C2-4C8B-A22A-A71E6191913B}"/>
          </ac:spMkLst>
        </pc:spChg>
        <pc:picChg chg="add del mod">
          <ac:chgData name="Locke, Trina" userId="88185faf-4a5b-40f1-9b2f-f1ebf39cd462" providerId="ADAL" clId="{BA646573-04C3-4E4B-8B57-8E1813842D3D}" dt="2024-07-29T05:04:39.594" v="544" actId="478"/>
          <ac:picMkLst>
            <pc:docMk/>
            <pc:sldMk cId="730835638" sldId="272"/>
            <ac:picMk id="5" creationId="{112500FD-BC24-B082-584E-61D52FF63CCC}"/>
          </ac:picMkLst>
        </pc:picChg>
        <pc:picChg chg="add mod">
          <ac:chgData name="Locke, Trina" userId="88185faf-4a5b-40f1-9b2f-f1ebf39cd462" providerId="ADAL" clId="{BA646573-04C3-4E4B-8B57-8E1813842D3D}" dt="2024-07-29T05:05:40.135" v="550" actId="26606"/>
          <ac:picMkLst>
            <pc:docMk/>
            <pc:sldMk cId="730835638" sldId="272"/>
            <ac:picMk id="7" creationId="{16963C5B-81F1-A88E-D81A-2367E35AE8BD}"/>
          </ac:picMkLst>
        </pc:picChg>
      </pc:sldChg>
      <pc:sldChg chg="addSp delSp modSp new mod ord setBg">
        <pc:chgData name="Locke, Trina" userId="88185faf-4a5b-40f1-9b2f-f1ebf39cd462" providerId="ADAL" clId="{BA646573-04C3-4E4B-8B57-8E1813842D3D}" dt="2024-07-29T05:10:03.622" v="571" actId="255"/>
        <pc:sldMkLst>
          <pc:docMk/>
          <pc:sldMk cId="3364121297" sldId="273"/>
        </pc:sldMkLst>
        <pc:spChg chg="mod">
          <ac:chgData name="Locke, Trina" userId="88185faf-4a5b-40f1-9b2f-f1ebf39cd462" providerId="ADAL" clId="{BA646573-04C3-4E4B-8B57-8E1813842D3D}" dt="2024-07-29T05:09:41.635" v="567" actId="26606"/>
          <ac:spMkLst>
            <pc:docMk/>
            <pc:sldMk cId="3364121297" sldId="273"/>
            <ac:spMk id="2" creationId="{70C4B933-DE5A-89B7-BFD4-44D581A651FE}"/>
          </ac:spMkLst>
        </pc:spChg>
        <pc:spChg chg="mod">
          <ac:chgData name="Locke, Trina" userId="88185faf-4a5b-40f1-9b2f-f1ebf39cd462" providerId="ADAL" clId="{BA646573-04C3-4E4B-8B57-8E1813842D3D}" dt="2024-07-29T05:10:03.622" v="571" actId="255"/>
          <ac:spMkLst>
            <pc:docMk/>
            <pc:sldMk cId="3364121297" sldId="273"/>
            <ac:spMk id="3" creationId="{D45DD4C0-098B-2DE5-FA39-AAE336A7E5F5}"/>
          </ac:spMkLst>
        </pc:spChg>
        <pc:spChg chg="add">
          <ac:chgData name="Locke, Trina" userId="88185faf-4a5b-40f1-9b2f-f1ebf39cd462" providerId="ADAL" clId="{BA646573-04C3-4E4B-8B57-8E1813842D3D}" dt="2024-07-29T05:09:41.635" v="567" actId="26606"/>
          <ac:spMkLst>
            <pc:docMk/>
            <pc:sldMk cId="3364121297" sldId="273"/>
            <ac:spMk id="12" creationId="{D009D6D5-DAC2-4A8B-A17A-E206B9012D09}"/>
          </ac:spMkLst>
        </pc:spChg>
        <pc:picChg chg="add del mod">
          <ac:chgData name="Locke, Trina" userId="88185faf-4a5b-40f1-9b2f-f1ebf39cd462" providerId="ADAL" clId="{BA646573-04C3-4E4B-8B57-8E1813842D3D}" dt="2024-07-29T05:08:21.525" v="563" actId="478"/>
          <ac:picMkLst>
            <pc:docMk/>
            <pc:sldMk cId="3364121297" sldId="273"/>
            <ac:picMk id="5" creationId="{E9437401-CA81-EAE2-FC81-5E779D2C2EE4}"/>
          </ac:picMkLst>
        </pc:picChg>
        <pc:picChg chg="add mod">
          <ac:chgData name="Locke, Trina" userId="88185faf-4a5b-40f1-9b2f-f1ebf39cd462" providerId="ADAL" clId="{BA646573-04C3-4E4B-8B57-8E1813842D3D}" dt="2024-07-29T05:09:41.635" v="567" actId="26606"/>
          <ac:picMkLst>
            <pc:docMk/>
            <pc:sldMk cId="3364121297" sldId="273"/>
            <ac:picMk id="7" creationId="{7AF17BE6-B1C3-4315-6153-4DEB1C9D6DF2}"/>
          </ac:picMkLst>
        </pc:picChg>
      </pc:sldChg>
      <pc:sldChg chg="addSp delSp modSp new mod ord setBg">
        <pc:chgData name="Locke, Trina" userId="88185faf-4a5b-40f1-9b2f-f1ebf39cd462" providerId="ADAL" clId="{BA646573-04C3-4E4B-8B57-8E1813842D3D}" dt="2024-07-29T05:13:11.344" v="584" actId="26606"/>
        <pc:sldMkLst>
          <pc:docMk/>
          <pc:sldMk cId="2814091859" sldId="274"/>
        </pc:sldMkLst>
        <pc:spChg chg="mod">
          <ac:chgData name="Locke, Trina" userId="88185faf-4a5b-40f1-9b2f-f1ebf39cd462" providerId="ADAL" clId="{BA646573-04C3-4E4B-8B57-8E1813842D3D}" dt="2024-07-29T05:13:11.344" v="584" actId="26606"/>
          <ac:spMkLst>
            <pc:docMk/>
            <pc:sldMk cId="2814091859" sldId="274"/>
            <ac:spMk id="2" creationId="{CF1945A3-9E66-3D78-CB4F-421D31211E55}"/>
          </ac:spMkLst>
        </pc:spChg>
        <pc:spChg chg="mod ord">
          <ac:chgData name="Locke, Trina" userId="88185faf-4a5b-40f1-9b2f-f1ebf39cd462" providerId="ADAL" clId="{BA646573-04C3-4E4B-8B57-8E1813842D3D}" dt="2024-07-29T05:13:11.344" v="584" actId="26606"/>
          <ac:spMkLst>
            <pc:docMk/>
            <pc:sldMk cId="2814091859" sldId="274"/>
            <ac:spMk id="3" creationId="{7CCDC7CD-CC34-8BFB-EC3B-E4CE0BEA227B}"/>
          </ac:spMkLst>
        </pc:spChg>
        <pc:spChg chg="add">
          <ac:chgData name="Locke, Trina" userId="88185faf-4a5b-40f1-9b2f-f1ebf39cd462" providerId="ADAL" clId="{BA646573-04C3-4E4B-8B57-8E1813842D3D}" dt="2024-07-29T05:13:11.344" v="584" actId="26606"/>
          <ac:spMkLst>
            <pc:docMk/>
            <pc:sldMk cId="2814091859" sldId="274"/>
            <ac:spMk id="7" creationId="{D009D6D5-DAC2-4A8B-A17A-E206B9012D09}"/>
          </ac:spMkLst>
        </pc:spChg>
        <pc:spChg chg="add del">
          <ac:chgData name="Locke, Trina" userId="88185faf-4a5b-40f1-9b2f-f1ebf39cd462" providerId="ADAL" clId="{BA646573-04C3-4E4B-8B57-8E1813842D3D}" dt="2024-07-29T05:12:59.425" v="581" actId="26606"/>
          <ac:spMkLst>
            <pc:docMk/>
            <pc:sldMk cId="2814091859" sldId="274"/>
            <ac:spMk id="10" creationId="{F13C74B1-5B17-4795-BED0-7140497B445A}"/>
          </ac:spMkLst>
        </pc:spChg>
        <pc:spChg chg="add del">
          <ac:chgData name="Locke, Trina" userId="88185faf-4a5b-40f1-9b2f-f1ebf39cd462" providerId="ADAL" clId="{BA646573-04C3-4E4B-8B57-8E1813842D3D}" dt="2024-07-29T05:12:59.425" v="581" actId="26606"/>
          <ac:spMkLst>
            <pc:docMk/>
            <pc:sldMk cId="2814091859" sldId="274"/>
            <ac:spMk id="12" creationId="{D4974D33-8DC5-464E-8C6D-BE58F0669C17}"/>
          </ac:spMkLst>
        </pc:spChg>
        <pc:picChg chg="add mod ord">
          <ac:chgData name="Locke, Trina" userId="88185faf-4a5b-40f1-9b2f-f1ebf39cd462" providerId="ADAL" clId="{BA646573-04C3-4E4B-8B57-8E1813842D3D}" dt="2024-07-29T05:13:11.344" v="584" actId="26606"/>
          <ac:picMkLst>
            <pc:docMk/>
            <pc:sldMk cId="2814091859" sldId="274"/>
            <ac:picMk id="5" creationId="{3F1A9F02-5ECA-A68B-5778-3182A51B0E03}"/>
          </ac:picMkLst>
        </pc:picChg>
      </pc:sldChg>
      <pc:sldChg chg="addSp modSp new mod setBg">
        <pc:chgData name="Locke, Trina" userId="88185faf-4a5b-40f1-9b2f-f1ebf39cd462" providerId="ADAL" clId="{BA646573-04C3-4E4B-8B57-8E1813842D3D}" dt="2024-07-29T05:15:33.762" v="593" actId="26606"/>
        <pc:sldMkLst>
          <pc:docMk/>
          <pc:sldMk cId="210935497" sldId="275"/>
        </pc:sldMkLst>
        <pc:spChg chg="mod">
          <ac:chgData name="Locke, Trina" userId="88185faf-4a5b-40f1-9b2f-f1ebf39cd462" providerId="ADAL" clId="{BA646573-04C3-4E4B-8B57-8E1813842D3D}" dt="2024-07-29T05:15:33.762" v="593" actId="26606"/>
          <ac:spMkLst>
            <pc:docMk/>
            <pc:sldMk cId="210935497" sldId="275"/>
            <ac:spMk id="2" creationId="{91F2189F-3C0B-8682-37C6-0A46838275E9}"/>
          </ac:spMkLst>
        </pc:spChg>
        <pc:spChg chg="mod ord">
          <ac:chgData name="Locke, Trina" userId="88185faf-4a5b-40f1-9b2f-f1ebf39cd462" providerId="ADAL" clId="{BA646573-04C3-4E4B-8B57-8E1813842D3D}" dt="2024-07-29T05:15:33.762" v="593" actId="26606"/>
          <ac:spMkLst>
            <pc:docMk/>
            <pc:sldMk cId="210935497" sldId="275"/>
            <ac:spMk id="3" creationId="{40EF2E59-FE88-43E3-0551-61E3C420B09C}"/>
          </ac:spMkLst>
        </pc:spChg>
        <pc:spChg chg="add">
          <ac:chgData name="Locke, Trina" userId="88185faf-4a5b-40f1-9b2f-f1ebf39cd462" providerId="ADAL" clId="{BA646573-04C3-4E4B-8B57-8E1813842D3D}" dt="2024-07-29T05:15:33.762" v="593" actId="26606"/>
          <ac:spMkLst>
            <pc:docMk/>
            <pc:sldMk cId="210935497" sldId="275"/>
            <ac:spMk id="10" creationId="{79BB35BC-D5C2-4C8B-A22A-A71E6191913B}"/>
          </ac:spMkLst>
        </pc:spChg>
        <pc:picChg chg="add mod">
          <ac:chgData name="Locke, Trina" userId="88185faf-4a5b-40f1-9b2f-f1ebf39cd462" providerId="ADAL" clId="{BA646573-04C3-4E4B-8B57-8E1813842D3D}" dt="2024-07-29T05:15:33.762" v="593" actId="26606"/>
          <ac:picMkLst>
            <pc:docMk/>
            <pc:sldMk cId="210935497" sldId="275"/>
            <ac:picMk id="5" creationId="{89668736-583D-AAE5-87E9-61C1C033A51E}"/>
          </ac:picMkLst>
        </pc:picChg>
      </pc:sldChg>
      <pc:sldChg chg="addSp modSp new mod setBg">
        <pc:chgData name="Locke, Trina" userId="88185faf-4a5b-40f1-9b2f-f1ebf39cd462" providerId="ADAL" clId="{BA646573-04C3-4E4B-8B57-8E1813842D3D}" dt="2024-07-29T05:23:27.167" v="663" actId="255"/>
        <pc:sldMkLst>
          <pc:docMk/>
          <pc:sldMk cId="3926240663" sldId="276"/>
        </pc:sldMkLst>
        <pc:spChg chg="mod">
          <ac:chgData name="Locke, Trina" userId="88185faf-4a5b-40f1-9b2f-f1ebf39cd462" providerId="ADAL" clId="{BA646573-04C3-4E4B-8B57-8E1813842D3D}" dt="2024-07-29T05:23:08.337" v="659" actId="26606"/>
          <ac:spMkLst>
            <pc:docMk/>
            <pc:sldMk cId="3926240663" sldId="276"/>
            <ac:spMk id="2" creationId="{ADF06E0E-1A23-7155-983C-4F58A4459E04}"/>
          </ac:spMkLst>
        </pc:spChg>
        <pc:spChg chg="mod ord">
          <ac:chgData name="Locke, Trina" userId="88185faf-4a5b-40f1-9b2f-f1ebf39cd462" providerId="ADAL" clId="{BA646573-04C3-4E4B-8B57-8E1813842D3D}" dt="2024-07-29T05:23:27.167" v="663" actId="255"/>
          <ac:spMkLst>
            <pc:docMk/>
            <pc:sldMk cId="3926240663" sldId="276"/>
            <ac:spMk id="3" creationId="{0BF9FBFB-AD57-CBD2-EF09-2F7684740A0D}"/>
          </ac:spMkLst>
        </pc:spChg>
        <pc:spChg chg="add">
          <ac:chgData name="Locke, Trina" userId="88185faf-4a5b-40f1-9b2f-f1ebf39cd462" providerId="ADAL" clId="{BA646573-04C3-4E4B-8B57-8E1813842D3D}" dt="2024-07-29T05:23:08.337" v="659" actId="26606"/>
          <ac:spMkLst>
            <pc:docMk/>
            <pc:sldMk cId="3926240663" sldId="276"/>
            <ac:spMk id="10" creationId="{79BB35BC-D5C2-4C8B-A22A-A71E6191913B}"/>
          </ac:spMkLst>
        </pc:spChg>
        <pc:picChg chg="add mod">
          <ac:chgData name="Locke, Trina" userId="88185faf-4a5b-40f1-9b2f-f1ebf39cd462" providerId="ADAL" clId="{BA646573-04C3-4E4B-8B57-8E1813842D3D}" dt="2024-07-29T05:23:08.337" v="659" actId="26606"/>
          <ac:picMkLst>
            <pc:docMk/>
            <pc:sldMk cId="3926240663" sldId="276"/>
            <ac:picMk id="5" creationId="{4A3C72C4-1117-C775-43A4-679F71F751F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47CB9-1D8E-49D0-8B09-6326E335DAFE}" type="datetimeFigureOut">
              <a:rPr lang="en-US" smtClean="0"/>
              <a:t>7/28/2024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A2A6F-B779-4A8F-97BE-48C88A49743B}" type="slidenum">
              <a:rPr lang="en-US" smtClean="0"/>
              <a:t>‹#›</a:t>
            </a:fld>
            <a:endParaRPr lang="en-US"/>
          </a:p>
        </p:txBody>
      </p:sp>
    </p:spTree>
    <p:extLst>
      <p:ext uri="{BB962C8B-B14F-4D97-AF65-F5344CB8AC3E}">
        <p14:creationId xmlns:p14="http://schemas.microsoft.com/office/powerpoint/2010/main" val="3778115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D2819-2C48-BDED-2760-F41C2FCFA2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82F69D-5FB6-79ED-0E38-F9336D2639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5D4D26-6D16-5855-8076-E667DF681985}"/>
              </a:ext>
            </a:extLst>
          </p:cNvPr>
          <p:cNvSpPr>
            <a:spLocks noGrp="1"/>
          </p:cNvSpPr>
          <p:nvPr>
            <p:ph type="dt" sz="half" idx="10"/>
          </p:nvPr>
        </p:nvSpPr>
        <p:spPr/>
        <p:txBody>
          <a:bodyPr/>
          <a:lstStyle/>
          <a:p>
            <a:fld id="{6A1AF675-FFDC-4E43-A31A-A3BF4E28EFCB}" type="datetimeFigureOut">
              <a:rPr lang="en-US" smtClean="0"/>
              <a:t>7/28/2024</a:t>
            </a:fld>
            <a:endParaRPr lang="en-US"/>
          </a:p>
        </p:txBody>
      </p:sp>
      <p:sp>
        <p:nvSpPr>
          <p:cNvPr id="5" name="Footer Placeholder 4">
            <a:extLst>
              <a:ext uri="{FF2B5EF4-FFF2-40B4-BE49-F238E27FC236}">
                <a16:creationId xmlns:a16="http://schemas.microsoft.com/office/drawing/2014/main" id="{24EAD6C4-142B-5E7E-0773-97C37EE3B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B134F-106B-920A-9AD1-8FDA5237D6AB}"/>
              </a:ext>
            </a:extLst>
          </p:cNvPr>
          <p:cNvSpPr>
            <a:spLocks noGrp="1"/>
          </p:cNvSpPr>
          <p:nvPr>
            <p:ph type="sldNum" sz="quarter" idx="12"/>
          </p:nvPr>
        </p:nvSpPr>
        <p:spPr/>
        <p:txBody>
          <a:bodyPr/>
          <a:lstStyle/>
          <a:p>
            <a:fld id="{67970AC2-C8AA-4882-AA78-67A89DBCD923}" type="slidenum">
              <a:rPr lang="en-US" smtClean="0"/>
              <a:t>‹#›</a:t>
            </a:fld>
            <a:endParaRPr lang="en-US"/>
          </a:p>
        </p:txBody>
      </p:sp>
    </p:spTree>
    <p:extLst>
      <p:ext uri="{BB962C8B-B14F-4D97-AF65-F5344CB8AC3E}">
        <p14:creationId xmlns:p14="http://schemas.microsoft.com/office/powerpoint/2010/main" val="26186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CE7F-A7D9-0A82-9259-15EA25F4AB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77389A-52AD-812C-9D0E-FDA2B3EFBC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49A30-8BBD-81D2-080B-5C68322F8D93}"/>
              </a:ext>
            </a:extLst>
          </p:cNvPr>
          <p:cNvSpPr>
            <a:spLocks noGrp="1"/>
          </p:cNvSpPr>
          <p:nvPr>
            <p:ph type="dt" sz="half" idx="10"/>
          </p:nvPr>
        </p:nvSpPr>
        <p:spPr/>
        <p:txBody>
          <a:bodyPr/>
          <a:lstStyle/>
          <a:p>
            <a:fld id="{6A1AF675-FFDC-4E43-A31A-A3BF4E28EFCB}" type="datetimeFigureOut">
              <a:rPr lang="en-US" smtClean="0"/>
              <a:t>7/28/2024</a:t>
            </a:fld>
            <a:endParaRPr lang="en-US"/>
          </a:p>
        </p:txBody>
      </p:sp>
      <p:sp>
        <p:nvSpPr>
          <p:cNvPr id="5" name="Footer Placeholder 4">
            <a:extLst>
              <a:ext uri="{FF2B5EF4-FFF2-40B4-BE49-F238E27FC236}">
                <a16:creationId xmlns:a16="http://schemas.microsoft.com/office/drawing/2014/main" id="{05AD180E-C136-E651-B0C6-0930712B4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D143B1-CF35-7953-7FA3-AEBEBC598D52}"/>
              </a:ext>
            </a:extLst>
          </p:cNvPr>
          <p:cNvSpPr>
            <a:spLocks noGrp="1"/>
          </p:cNvSpPr>
          <p:nvPr>
            <p:ph type="sldNum" sz="quarter" idx="12"/>
          </p:nvPr>
        </p:nvSpPr>
        <p:spPr/>
        <p:txBody>
          <a:bodyPr/>
          <a:lstStyle/>
          <a:p>
            <a:fld id="{67970AC2-C8AA-4882-AA78-67A89DBCD923}" type="slidenum">
              <a:rPr lang="en-US" smtClean="0"/>
              <a:t>‹#›</a:t>
            </a:fld>
            <a:endParaRPr lang="en-US"/>
          </a:p>
        </p:txBody>
      </p:sp>
    </p:spTree>
    <p:extLst>
      <p:ext uri="{BB962C8B-B14F-4D97-AF65-F5344CB8AC3E}">
        <p14:creationId xmlns:p14="http://schemas.microsoft.com/office/powerpoint/2010/main" val="269385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9E0D93-E617-E2F9-26BB-440AD796B0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6D7D18-D212-7B33-0467-B12B1EF27A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61E20-841D-9DA1-1241-B244B59685DF}"/>
              </a:ext>
            </a:extLst>
          </p:cNvPr>
          <p:cNvSpPr>
            <a:spLocks noGrp="1"/>
          </p:cNvSpPr>
          <p:nvPr>
            <p:ph type="dt" sz="half" idx="10"/>
          </p:nvPr>
        </p:nvSpPr>
        <p:spPr/>
        <p:txBody>
          <a:bodyPr/>
          <a:lstStyle/>
          <a:p>
            <a:fld id="{6A1AF675-FFDC-4E43-A31A-A3BF4E28EFCB}" type="datetimeFigureOut">
              <a:rPr lang="en-US" smtClean="0"/>
              <a:t>7/28/2024</a:t>
            </a:fld>
            <a:endParaRPr lang="en-US"/>
          </a:p>
        </p:txBody>
      </p:sp>
      <p:sp>
        <p:nvSpPr>
          <p:cNvPr id="5" name="Footer Placeholder 4">
            <a:extLst>
              <a:ext uri="{FF2B5EF4-FFF2-40B4-BE49-F238E27FC236}">
                <a16:creationId xmlns:a16="http://schemas.microsoft.com/office/drawing/2014/main" id="{88D7BC39-1B24-E6E5-C920-6C53BE4A8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22DA6-E6BA-35AC-98F3-FF33E0DBF5EB}"/>
              </a:ext>
            </a:extLst>
          </p:cNvPr>
          <p:cNvSpPr>
            <a:spLocks noGrp="1"/>
          </p:cNvSpPr>
          <p:nvPr>
            <p:ph type="sldNum" sz="quarter" idx="12"/>
          </p:nvPr>
        </p:nvSpPr>
        <p:spPr/>
        <p:txBody>
          <a:bodyPr/>
          <a:lstStyle/>
          <a:p>
            <a:fld id="{67970AC2-C8AA-4882-AA78-67A89DBCD923}" type="slidenum">
              <a:rPr lang="en-US" smtClean="0"/>
              <a:t>‹#›</a:t>
            </a:fld>
            <a:endParaRPr lang="en-US"/>
          </a:p>
        </p:txBody>
      </p:sp>
    </p:spTree>
    <p:extLst>
      <p:ext uri="{BB962C8B-B14F-4D97-AF65-F5344CB8AC3E}">
        <p14:creationId xmlns:p14="http://schemas.microsoft.com/office/powerpoint/2010/main" val="2730486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40C8-3262-6472-F6A7-8F5C0071A6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8C7C2-62CD-8BD7-C34D-887038B29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00C29-CDF7-AB26-6AF4-BC5CF781FD46}"/>
              </a:ext>
            </a:extLst>
          </p:cNvPr>
          <p:cNvSpPr>
            <a:spLocks noGrp="1"/>
          </p:cNvSpPr>
          <p:nvPr>
            <p:ph type="dt" sz="half" idx="10"/>
          </p:nvPr>
        </p:nvSpPr>
        <p:spPr/>
        <p:txBody>
          <a:bodyPr/>
          <a:lstStyle/>
          <a:p>
            <a:fld id="{6A1AF675-FFDC-4E43-A31A-A3BF4E28EFCB}" type="datetimeFigureOut">
              <a:rPr lang="en-US" smtClean="0"/>
              <a:t>7/28/2024</a:t>
            </a:fld>
            <a:endParaRPr lang="en-US"/>
          </a:p>
        </p:txBody>
      </p:sp>
      <p:sp>
        <p:nvSpPr>
          <p:cNvPr id="5" name="Footer Placeholder 4">
            <a:extLst>
              <a:ext uri="{FF2B5EF4-FFF2-40B4-BE49-F238E27FC236}">
                <a16:creationId xmlns:a16="http://schemas.microsoft.com/office/drawing/2014/main" id="{2B777734-7478-B2B5-1A40-6961C1FD4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D23F3-EE01-6A98-CD87-BC4C5FF8E9CD}"/>
              </a:ext>
            </a:extLst>
          </p:cNvPr>
          <p:cNvSpPr>
            <a:spLocks noGrp="1"/>
          </p:cNvSpPr>
          <p:nvPr>
            <p:ph type="sldNum" sz="quarter" idx="12"/>
          </p:nvPr>
        </p:nvSpPr>
        <p:spPr/>
        <p:txBody>
          <a:bodyPr/>
          <a:lstStyle/>
          <a:p>
            <a:fld id="{67970AC2-C8AA-4882-AA78-67A89DBCD923}" type="slidenum">
              <a:rPr lang="en-US" smtClean="0"/>
              <a:t>‹#›</a:t>
            </a:fld>
            <a:endParaRPr lang="en-US"/>
          </a:p>
        </p:txBody>
      </p:sp>
    </p:spTree>
    <p:extLst>
      <p:ext uri="{BB962C8B-B14F-4D97-AF65-F5344CB8AC3E}">
        <p14:creationId xmlns:p14="http://schemas.microsoft.com/office/powerpoint/2010/main" val="71532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90FF1-5D05-3699-6429-9BBF71E54A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8731D2-BB7C-9EE9-803E-9291D87A36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E7008B-CA63-C6FA-6D49-A5DC3E645840}"/>
              </a:ext>
            </a:extLst>
          </p:cNvPr>
          <p:cNvSpPr>
            <a:spLocks noGrp="1"/>
          </p:cNvSpPr>
          <p:nvPr>
            <p:ph type="dt" sz="half" idx="10"/>
          </p:nvPr>
        </p:nvSpPr>
        <p:spPr/>
        <p:txBody>
          <a:bodyPr/>
          <a:lstStyle/>
          <a:p>
            <a:fld id="{6A1AF675-FFDC-4E43-A31A-A3BF4E28EFCB}" type="datetimeFigureOut">
              <a:rPr lang="en-US" smtClean="0"/>
              <a:t>7/28/2024</a:t>
            </a:fld>
            <a:endParaRPr lang="en-US"/>
          </a:p>
        </p:txBody>
      </p:sp>
      <p:sp>
        <p:nvSpPr>
          <p:cNvPr id="5" name="Footer Placeholder 4">
            <a:extLst>
              <a:ext uri="{FF2B5EF4-FFF2-40B4-BE49-F238E27FC236}">
                <a16:creationId xmlns:a16="http://schemas.microsoft.com/office/drawing/2014/main" id="{D49DD8D4-C10D-02FD-3A74-DFD7AFA09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44B2D-30B6-E4A5-A244-8605B01DBC34}"/>
              </a:ext>
            </a:extLst>
          </p:cNvPr>
          <p:cNvSpPr>
            <a:spLocks noGrp="1"/>
          </p:cNvSpPr>
          <p:nvPr>
            <p:ph type="sldNum" sz="quarter" idx="12"/>
          </p:nvPr>
        </p:nvSpPr>
        <p:spPr/>
        <p:txBody>
          <a:bodyPr/>
          <a:lstStyle/>
          <a:p>
            <a:fld id="{67970AC2-C8AA-4882-AA78-67A89DBCD923}" type="slidenum">
              <a:rPr lang="en-US" smtClean="0"/>
              <a:t>‹#›</a:t>
            </a:fld>
            <a:endParaRPr lang="en-US"/>
          </a:p>
        </p:txBody>
      </p:sp>
    </p:spTree>
    <p:extLst>
      <p:ext uri="{BB962C8B-B14F-4D97-AF65-F5344CB8AC3E}">
        <p14:creationId xmlns:p14="http://schemas.microsoft.com/office/powerpoint/2010/main" val="170157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84BA-0DC9-F0E8-815F-A1129306F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2962CA-E89D-8772-8408-6958E06DE7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B6ACD6-3501-35C4-B817-1F88D627C9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08861D-ED56-B204-A8C2-D5734FE031EE}"/>
              </a:ext>
            </a:extLst>
          </p:cNvPr>
          <p:cNvSpPr>
            <a:spLocks noGrp="1"/>
          </p:cNvSpPr>
          <p:nvPr>
            <p:ph type="dt" sz="half" idx="10"/>
          </p:nvPr>
        </p:nvSpPr>
        <p:spPr/>
        <p:txBody>
          <a:bodyPr/>
          <a:lstStyle/>
          <a:p>
            <a:fld id="{6A1AF675-FFDC-4E43-A31A-A3BF4E28EFCB}" type="datetimeFigureOut">
              <a:rPr lang="en-US" smtClean="0"/>
              <a:t>7/28/2024</a:t>
            </a:fld>
            <a:endParaRPr lang="en-US"/>
          </a:p>
        </p:txBody>
      </p:sp>
      <p:sp>
        <p:nvSpPr>
          <p:cNvPr id="6" name="Footer Placeholder 5">
            <a:extLst>
              <a:ext uri="{FF2B5EF4-FFF2-40B4-BE49-F238E27FC236}">
                <a16:creationId xmlns:a16="http://schemas.microsoft.com/office/drawing/2014/main" id="{3F9CC7E8-E999-07A2-798D-D027DF9DD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D48A10-E0DA-0A17-0513-C567B40F1B1B}"/>
              </a:ext>
            </a:extLst>
          </p:cNvPr>
          <p:cNvSpPr>
            <a:spLocks noGrp="1"/>
          </p:cNvSpPr>
          <p:nvPr>
            <p:ph type="sldNum" sz="quarter" idx="12"/>
          </p:nvPr>
        </p:nvSpPr>
        <p:spPr/>
        <p:txBody>
          <a:bodyPr/>
          <a:lstStyle/>
          <a:p>
            <a:fld id="{67970AC2-C8AA-4882-AA78-67A89DBCD923}" type="slidenum">
              <a:rPr lang="en-US" smtClean="0"/>
              <a:t>‹#›</a:t>
            </a:fld>
            <a:endParaRPr lang="en-US"/>
          </a:p>
        </p:txBody>
      </p:sp>
    </p:spTree>
    <p:extLst>
      <p:ext uri="{BB962C8B-B14F-4D97-AF65-F5344CB8AC3E}">
        <p14:creationId xmlns:p14="http://schemas.microsoft.com/office/powerpoint/2010/main" val="162446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232F-8EF6-81C1-0F41-7557B37DA6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9320D5-BE87-9526-0DE6-39B18DA8D7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86C62E-708E-9217-AC4A-5029DE92A6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F7530E-2827-E327-7C07-96F4AF414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2B7177-6312-9EDB-94B1-9A3BC7DE78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A5CD96-ACD8-F4A3-48D7-926A13F0CBFA}"/>
              </a:ext>
            </a:extLst>
          </p:cNvPr>
          <p:cNvSpPr>
            <a:spLocks noGrp="1"/>
          </p:cNvSpPr>
          <p:nvPr>
            <p:ph type="dt" sz="half" idx="10"/>
          </p:nvPr>
        </p:nvSpPr>
        <p:spPr/>
        <p:txBody>
          <a:bodyPr/>
          <a:lstStyle/>
          <a:p>
            <a:fld id="{6A1AF675-FFDC-4E43-A31A-A3BF4E28EFCB}" type="datetimeFigureOut">
              <a:rPr lang="en-US" smtClean="0"/>
              <a:t>7/28/2024</a:t>
            </a:fld>
            <a:endParaRPr lang="en-US"/>
          </a:p>
        </p:txBody>
      </p:sp>
      <p:sp>
        <p:nvSpPr>
          <p:cNvPr id="8" name="Footer Placeholder 7">
            <a:extLst>
              <a:ext uri="{FF2B5EF4-FFF2-40B4-BE49-F238E27FC236}">
                <a16:creationId xmlns:a16="http://schemas.microsoft.com/office/drawing/2014/main" id="{614968B3-F1DD-9FED-C55E-A6C99F1415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136861-78C0-448C-6371-38BB621034A7}"/>
              </a:ext>
            </a:extLst>
          </p:cNvPr>
          <p:cNvSpPr>
            <a:spLocks noGrp="1"/>
          </p:cNvSpPr>
          <p:nvPr>
            <p:ph type="sldNum" sz="quarter" idx="12"/>
          </p:nvPr>
        </p:nvSpPr>
        <p:spPr/>
        <p:txBody>
          <a:bodyPr/>
          <a:lstStyle/>
          <a:p>
            <a:fld id="{67970AC2-C8AA-4882-AA78-67A89DBCD923}" type="slidenum">
              <a:rPr lang="en-US" smtClean="0"/>
              <a:t>‹#›</a:t>
            </a:fld>
            <a:endParaRPr lang="en-US"/>
          </a:p>
        </p:txBody>
      </p:sp>
    </p:spTree>
    <p:extLst>
      <p:ext uri="{BB962C8B-B14F-4D97-AF65-F5344CB8AC3E}">
        <p14:creationId xmlns:p14="http://schemas.microsoft.com/office/powerpoint/2010/main" val="91752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5CEAB-C25C-24E6-6A06-E1FDEEA347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1704B-9C65-88FB-0286-6AB275D9F17D}"/>
              </a:ext>
            </a:extLst>
          </p:cNvPr>
          <p:cNvSpPr>
            <a:spLocks noGrp="1"/>
          </p:cNvSpPr>
          <p:nvPr>
            <p:ph type="dt" sz="half" idx="10"/>
          </p:nvPr>
        </p:nvSpPr>
        <p:spPr/>
        <p:txBody>
          <a:bodyPr/>
          <a:lstStyle/>
          <a:p>
            <a:fld id="{6A1AF675-FFDC-4E43-A31A-A3BF4E28EFCB}" type="datetimeFigureOut">
              <a:rPr lang="en-US" smtClean="0"/>
              <a:t>7/28/2024</a:t>
            </a:fld>
            <a:endParaRPr lang="en-US"/>
          </a:p>
        </p:txBody>
      </p:sp>
      <p:sp>
        <p:nvSpPr>
          <p:cNvPr id="4" name="Footer Placeholder 3">
            <a:extLst>
              <a:ext uri="{FF2B5EF4-FFF2-40B4-BE49-F238E27FC236}">
                <a16:creationId xmlns:a16="http://schemas.microsoft.com/office/drawing/2014/main" id="{E6C1780B-8846-494A-A8C9-A8828AB826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56470-281A-C2BD-E418-ED63DF00171C}"/>
              </a:ext>
            </a:extLst>
          </p:cNvPr>
          <p:cNvSpPr>
            <a:spLocks noGrp="1"/>
          </p:cNvSpPr>
          <p:nvPr>
            <p:ph type="sldNum" sz="quarter" idx="12"/>
          </p:nvPr>
        </p:nvSpPr>
        <p:spPr/>
        <p:txBody>
          <a:bodyPr/>
          <a:lstStyle/>
          <a:p>
            <a:fld id="{67970AC2-C8AA-4882-AA78-67A89DBCD923}" type="slidenum">
              <a:rPr lang="en-US" smtClean="0"/>
              <a:t>‹#›</a:t>
            </a:fld>
            <a:endParaRPr lang="en-US"/>
          </a:p>
        </p:txBody>
      </p:sp>
    </p:spTree>
    <p:extLst>
      <p:ext uri="{BB962C8B-B14F-4D97-AF65-F5344CB8AC3E}">
        <p14:creationId xmlns:p14="http://schemas.microsoft.com/office/powerpoint/2010/main" val="1808093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929ED1-4BC1-1805-01B5-0BF3541BF47A}"/>
              </a:ext>
            </a:extLst>
          </p:cNvPr>
          <p:cNvSpPr>
            <a:spLocks noGrp="1"/>
          </p:cNvSpPr>
          <p:nvPr>
            <p:ph type="dt" sz="half" idx="10"/>
          </p:nvPr>
        </p:nvSpPr>
        <p:spPr/>
        <p:txBody>
          <a:bodyPr/>
          <a:lstStyle/>
          <a:p>
            <a:fld id="{6A1AF675-FFDC-4E43-A31A-A3BF4E28EFCB}" type="datetimeFigureOut">
              <a:rPr lang="en-US" smtClean="0"/>
              <a:t>7/28/2024</a:t>
            </a:fld>
            <a:endParaRPr lang="en-US"/>
          </a:p>
        </p:txBody>
      </p:sp>
      <p:sp>
        <p:nvSpPr>
          <p:cNvPr id="3" name="Footer Placeholder 2">
            <a:extLst>
              <a:ext uri="{FF2B5EF4-FFF2-40B4-BE49-F238E27FC236}">
                <a16:creationId xmlns:a16="http://schemas.microsoft.com/office/drawing/2014/main" id="{230D02F9-B086-5DFC-C87B-75AB8F5DB6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40E642-6EB6-0FC9-916A-05DF2178C396}"/>
              </a:ext>
            </a:extLst>
          </p:cNvPr>
          <p:cNvSpPr>
            <a:spLocks noGrp="1"/>
          </p:cNvSpPr>
          <p:nvPr>
            <p:ph type="sldNum" sz="quarter" idx="12"/>
          </p:nvPr>
        </p:nvSpPr>
        <p:spPr/>
        <p:txBody>
          <a:bodyPr/>
          <a:lstStyle/>
          <a:p>
            <a:fld id="{67970AC2-C8AA-4882-AA78-67A89DBCD923}" type="slidenum">
              <a:rPr lang="en-US" smtClean="0"/>
              <a:t>‹#›</a:t>
            </a:fld>
            <a:endParaRPr lang="en-US"/>
          </a:p>
        </p:txBody>
      </p:sp>
    </p:spTree>
    <p:extLst>
      <p:ext uri="{BB962C8B-B14F-4D97-AF65-F5344CB8AC3E}">
        <p14:creationId xmlns:p14="http://schemas.microsoft.com/office/powerpoint/2010/main" val="4046360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7CC6-0440-98BC-6F6A-2B4A2283B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D82B31-F4C8-9E15-52D5-EF4CB75E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FB14B5-CA92-0779-B367-A0323C47C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79BB-3D59-3351-8758-9867195D73D7}"/>
              </a:ext>
            </a:extLst>
          </p:cNvPr>
          <p:cNvSpPr>
            <a:spLocks noGrp="1"/>
          </p:cNvSpPr>
          <p:nvPr>
            <p:ph type="dt" sz="half" idx="10"/>
          </p:nvPr>
        </p:nvSpPr>
        <p:spPr/>
        <p:txBody>
          <a:bodyPr/>
          <a:lstStyle/>
          <a:p>
            <a:fld id="{6A1AF675-FFDC-4E43-A31A-A3BF4E28EFCB}" type="datetimeFigureOut">
              <a:rPr lang="en-US" smtClean="0"/>
              <a:t>7/28/2024</a:t>
            </a:fld>
            <a:endParaRPr lang="en-US"/>
          </a:p>
        </p:txBody>
      </p:sp>
      <p:sp>
        <p:nvSpPr>
          <p:cNvPr id="6" name="Footer Placeholder 5">
            <a:extLst>
              <a:ext uri="{FF2B5EF4-FFF2-40B4-BE49-F238E27FC236}">
                <a16:creationId xmlns:a16="http://schemas.microsoft.com/office/drawing/2014/main" id="{C30D61B6-159A-1834-3947-6BE364272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21524-C489-CD7F-8DCD-7F9F70F85E7D}"/>
              </a:ext>
            </a:extLst>
          </p:cNvPr>
          <p:cNvSpPr>
            <a:spLocks noGrp="1"/>
          </p:cNvSpPr>
          <p:nvPr>
            <p:ph type="sldNum" sz="quarter" idx="12"/>
          </p:nvPr>
        </p:nvSpPr>
        <p:spPr/>
        <p:txBody>
          <a:bodyPr/>
          <a:lstStyle/>
          <a:p>
            <a:fld id="{67970AC2-C8AA-4882-AA78-67A89DBCD923}" type="slidenum">
              <a:rPr lang="en-US" smtClean="0"/>
              <a:t>‹#›</a:t>
            </a:fld>
            <a:endParaRPr lang="en-US"/>
          </a:p>
        </p:txBody>
      </p:sp>
    </p:spTree>
    <p:extLst>
      <p:ext uri="{BB962C8B-B14F-4D97-AF65-F5344CB8AC3E}">
        <p14:creationId xmlns:p14="http://schemas.microsoft.com/office/powerpoint/2010/main" val="3303481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2BB49-ECB0-EDBC-EC94-3C4728137A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3A6DF7-5E66-540A-4468-90ADCBB7DB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663EB7-7AA0-2603-6614-B80D0C0CE0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A4AC61-5B05-00F9-4B63-C01D473CF317}"/>
              </a:ext>
            </a:extLst>
          </p:cNvPr>
          <p:cNvSpPr>
            <a:spLocks noGrp="1"/>
          </p:cNvSpPr>
          <p:nvPr>
            <p:ph type="dt" sz="half" idx="10"/>
          </p:nvPr>
        </p:nvSpPr>
        <p:spPr/>
        <p:txBody>
          <a:bodyPr/>
          <a:lstStyle/>
          <a:p>
            <a:fld id="{6A1AF675-FFDC-4E43-A31A-A3BF4E28EFCB}" type="datetimeFigureOut">
              <a:rPr lang="en-US" smtClean="0"/>
              <a:t>7/28/2024</a:t>
            </a:fld>
            <a:endParaRPr lang="en-US"/>
          </a:p>
        </p:txBody>
      </p:sp>
      <p:sp>
        <p:nvSpPr>
          <p:cNvPr id="6" name="Footer Placeholder 5">
            <a:extLst>
              <a:ext uri="{FF2B5EF4-FFF2-40B4-BE49-F238E27FC236}">
                <a16:creationId xmlns:a16="http://schemas.microsoft.com/office/drawing/2014/main" id="{49BFB99C-806E-0F59-8029-484152844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AFD14-7F8E-4B9A-E437-1A8F889D16FB}"/>
              </a:ext>
            </a:extLst>
          </p:cNvPr>
          <p:cNvSpPr>
            <a:spLocks noGrp="1"/>
          </p:cNvSpPr>
          <p:nvPr>
            <p:ph type="sldNum" sz="quarter" idx="12"/>
          </p:nvPr>
        </p:nvSpPr>
        <p:spPr/>
        <p:txBody>
          <a:bodyPr/>
          <a:lstStyle/>
          <a:p>
            <a:fld id="{67970AC2-C8AA-4882-AA78-67A89DBCD923}" type="slidenum">
              <a:rPr lang="en-US" smtClean="0"/>
              <a:t>‹#›</a:t>
            </a:fld>
            <a:endParaRPr lang="en-US"/>
          </a:p>
        </p:txBody>
      </p:sp>
    </p:spTree>
    <p:extLst>
      <p:ext uri="{BB962C8B-B14F-4D97-AF65-F5344CB8AC3E}">
        <p14:creationId xmlns:p14="http://schemas.microsoft.com/office/powerpoint/2010/main" val="1571416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97BDA-893C-FFBD-E2EB-DDE600E4CC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F7FC8A-E19C-357E-9EE5-5DF4256D1D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3F862-E791-426B-E9E8-191B2D27C8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1AF675-FFDC-4E43-A31A-A3BF4E28EFCB}" type="datetimeFigureOut">
              <a:rPr lang="en-US" smtClean="0"/>
              <a:t>7/28/2024</a:t>
            </a:fld>
            <a:endParaRPr lang="en-US"/>
          </a:p>
        </p:txBody>
      </p:sp>
      <p:sp>
        <p:nvSpPr>
          <p:cNvPr id="5" name="Footer Placeholder 4">
            <a:extLst>
              <a:ext uri="{FF2B5EF4-FFF2-40B4-BE49-F238E27FC236}">
                <a16:creationId xmlns:a16="http://schemas.microsoft.com/office/drawing/2014/main" id="{8E8FAF1C-AE01-0A31-B10E-302AB739DE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8277495-C19C-A030-130B-22DC5D5AC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970AC2-C8AA-4882-AA78-67A89DBCD923}" type="slidenum">
              <a:rPr lang="en-US" smtClean="0"/>
              <a:t>‹#›</a:t>
            </a:fld>
            <a:endParaRPr lang="en-US"/>
          </a:p>
        </p:txBody>
      </p:sp>
    </p:spTree>
    <p:extLst>
      <p:ext uri="{BB962C8B-B14F-4D97-AF65-F5344CB8AC3E}">
        <p14:creationId xmlns:p14="http://schemas.microsoft.com/office/powerpoint/2010/main" val="1576591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FEEE36C-F7BE-4DD0-B2D6-E5D5CE8F5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c 34">
            <a:extLst>
              <a:ext uri="{FF2B5EF4-FFF2-40B4-BE49-F238E27FC236}">
                <a16:creationId xmlns:a16="http://schemas.microsoft.com/office/drawing/2014/main" id="{A68CFF98-17D2-423B-B835-08CCF25C4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99763">
            <a:off x="8238324" y="1935051"/>
            <a:ext cx="2987899" cy="2987899"/>
          </a:xfrm>
          <a:prstGeom prst="arc">
            <a:avLst>
              <a:gd name="adj1" fmla="val 16200000"/>
              <a:gd name="adj2" fmla="val 204546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9BA99D-FE35-891A-7666-D8665807149A}"/>
              </a:ext>
            </a:extLst>
          </p:cNvPr>
          <p:cNvSpPr>
            <a:spLocks noGrp="1"/>
          </p:cNvSpPr>
          <p:nvPr>
            <p:ph type="ctrTitle"/>
          </p:nvPr>
        </p:nvSpPr>
        <p:spPr>
          <a:xfrm>
            <a:off x="5911549" y="1205476"/>
            <a:ext cx="5824617" cy="2387600"/>
          </a:xfrm>
        </p:spPr>
        <p:txBody>
          <a:bodyPr>
            <a:normAutofit/>
          </a:bodyPr>
          <a:lstStyle/>
          <a:p>
            <a:pPr algn="l"/>
            <a:r>
              <a:rPr lang="en-US" sz="4000" dirty="0"/>
              <a:t>DOI Initiatives and Updates</a:t>
            </a:r>
          </a:p>
        </p:txBody>
      </p:sp>
      <p:sp>
        <p:nvSpPr>
          <p:cNvPr id="3" name="Subtitle 2">
            <a:extLst>
              <a:ext uri="{FF2B5EF4-FFF2-40B4-BE49-F238E27FC236}">
                <a16:creationId xmlns:a16="http://schemas.microsoft.com/office/drawing/2014/main" id="{411CC83D-53A4-C82B-B057-6A062095C261}"/>
              </a:ext>
            </a:extLst>
          </p:cNvPr>
          <p:cNvSpPr>
            <a:spLocks noGrp="1"/>
          </p:cNvSpPr>
          <p:nvPr>
            <p:ph type="subTitle" idx="1"/>
          </p:nvPr>
        </p:nvSpPr>
        <p:spPr>
          <a:xfrm>
            <a:off x="6516737" y="4008499"/>
            <a:ext cx="5284682" cy="1881751"/>
          </a:xfrm>
        </p:spPr>
        <p:txBody>
          <a:bodyPr>
            <a:normAutofit/>
          </a:bodyPr>
          <a:lstStyle/>
          <a:p>
            <a:pPr algn="l"/>
            <a:r>
              <a:rPr lang="en-US" dirty="0"/>
              <a:t>Trina Locke, Associate Deputy Bureau Director, Environmental and Natural Resources Directorate</a:t>
            </a:r>
          </a:p>
        </p:txBody>
      </p:sp>
      <p:pic>
        <p:nvPicPr>
          <p:cNvPr id="5" name="Picture 4" descr="A logo of an eagle&#10;&#10;Description automatically generated">
            <a:extLst>
              <a:ext uri="{FF2B5EF4-FFF2-40B4-BE49-F238E27FC236}">
                <a16:creationId xmlns:a16="http://schemas.microsoft.com/office/drawing/2014/main" id="{380F88C2-ABAA-797A-1FC7-DA625A17774A}"/>
              </a:ext>
            </a:extLst>
          </p:cNvPr>
          <p:cNvPicPr>
            <a:picLocks noChangeAspect="1"/>
          </p:cNvPicPr>
          <p:nvPr/>
        </p:nvPicPr>
        <p:blipFill>
          <a:blip r:embed="rId2">
            <a:extLst>
              <a:ext uri="{28A0092B-C50C-407E-A947-70E740481C1C}">
                <a14:useLocalDpi xmlns:a14="http://schemas.microsoft.com/office/drawing/2010/main" val="0"/>
              </a:ext>
            </a:extLst>
          </a:blip>
          <a:srcRect r="2" b="2"/>
          <a:stretch/>
        </p:blipFill>
        <p:spPr>
          <a:xfrm>
            <a:off x="410898" y="335910"/>
            <a:ext cx="2897547" cy="2897547"/>
          </a:xfrm>
          <a:custGeom>
            <a:avLst/>
            <a:gdLst/>
            <a:ahLst/>
            <a:cxnLst/>
            <a:rect l="l" t="t" r="r" b="b"/>
            <a:pathLst>
              <a:path w="2476918" h="2476918">
                <a:moveTo>
                  <a:pt x="1238459" y="0"/>
                </a:moveTo>
                <a:cubicBezTo>
                  <a:pt x="1922441" y="0"/>
                  <a:pt x="2476918" y="554477"/>
                  <a:pt x="2476918" y="1238459"/>
                </a:cubicBezTo>
                <a:cubicBezTo>
                  <a:pt x="2476918" y="1922441"/>
                  <a:pt x="1922441" y="2476918"/>
                  <a:pt x="1238459" y="2476918"/>
                </a:cubicBezTo>
                <a:cubicBezTo>
                  <a:pt x="554477" y="2476918"/>
                  <a:pt x="0" y="1922441"/>
                  <a:pt x="0" y="1238459"/>
                </a:cubicBezTo>
                <a:cubicBezTo>
                  <a:pt x="0" y="554477"/>
                  <a:pt x="554477" y="0"/>
                  <a:pt x="1238459" y="0"/>
                </a:cubicBezTo>
                <a:close/>
              </a:path>
            </a:pathLst>
          </a:custGeom>
        </p:spPr>
      </p:pic>
      <p:sp>
        <p:nvSpPr>
          <p:cNvPr id="37" name="Oval 36">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2683" y="1674152"/>
            <a:ext cx="1104943" cy="1074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logo of a bison&#10;&#10;Description automatically generated">
            <a:extLst>
              <a:ext uri="{FF2B5EF4-FFF2-40B4-BE49-F238E27FC236}">
                <a16:creationId xmlns:a16="http://schemas.microsoft.com/office/drawing/2014/main" id="{B5D3932B-6E49-D7F5-2567-DF58C32A84AA}"/>
              </a:ext>
            </a:extLst>
          </p:cNvPr>
          <p:cNvPicPr>
            <a:picLocks noChangeAspect="1"/>
          </p:cNvPicPr>
          <p:nvPr/>
        </p:nvPicPr>
        <p:blipFill>
          <a:blip r:embed="rId3">
            <a:extLst>
              <a:ext uri="{28A0092B-C50C-407E-A947-70E740481C1C}">
                <a14:useLocalDpi xmlns:a14="http://schemas.microsoft.com/office/drawing/2010/main" val="0"/>
              </a:ext>
            </a:extLst>
          </a:blip>
          <a:srcRect l="249" r="249" b="-3"/>
          <a:stretch/>
        </p:blipFill>
        <p:spPr>
          <a:xfrm>
            <a:off x="1842226" y="1967946"/>
            <a:ext cx="4186669" cy="418666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39" name="Rectangle 38">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7203" y="4072671"/>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986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A0D12E-729A-9119-AEE7-0D1BFFD95DDD}"/>
              </a:ext>
            </a:extLst>
          </p:cNvPr>
          <p:cNvSpPr>
            <a:spLocks noGrp="1"/>
          </p:cNvSpPr>
          <p:nvPr>
            <p:ph type="title"/>
          </p:nvPr>
        </p:nvSpPr>
        <p:spPr>
          <a:xfrm>
            <a:off x="838201" y="365125"/>
            <a:ext cx="5251316" cy="1807305"/>
          </a:xfrm>
        </p:spPr>
        <p:txBody>
          <a:bodyPr>
            <a:normAutofit/>
          </a:bodyPr>
          <a:lstStyle/>
          <a:p>
            <a:r>
              <a:rPr lang="en-US" dirty="0"/>
              <a:t>Orphaned Well Plugging</a:t>
            </a:r>
          </a:p>
        </p:txBody>
      </p:sp>
      <p:sp>
        <p:nvSpPr>
          <p:cNvPr id="3" name="Content Placeholder 2">
            <a:extLst>
              <a:ext uri="{FF2B5EF4-FFF2-40B4-BE49-F238E27FC236}">
                <a16:creationId xmlns:a16="http://schemas.microsoft.com/office/drawing/2014/main" id="{322F2903-F4ED-A5DE-6AF1-1C990EB945B1}"/>
              </a:ext>
            </a:extLst>
          </p:cNvPr>
          <p:cNvSpPr>
            <a:spLocks noGrp="1"/>
          </p:cNvSpPr>
          <p:nvPr>
            <p:ph idx="1"/>
          </p:nvPr>
        </p:nvSpPr>
        <p:spPr>
          <a:xfrm>
            <a:off x="838200" y="2253343"/>
            <a:ext cx="5007429" cy="4239532"/>
          </a:xfrm>
        </p:spPr>
        <p:txBody>
          <a:bodyPr>
            <a:normAutofit/>
          </a:bodyPr>
          <a:lstStyle/>
          <a:p>
            <a:pPr marL="0" marR="0" indent="0">
              <a:spcBef>
                <a:spcPts val="0"/>
              </a:spcBef>
              <a:spcAft>
                <a:spcPts val="800"/>
              </a:spcAft>
              <a:buNone/>
            </a:pPr>
            <a:r>
              <a:rPr lang="en-US" sz="1800" kern="100" dirty="0">
                <a:effectLst/>
                <a:latin typeface="+mj-lt"/>
                <a:ea typeface="Aptos" panose="020B0004020202020204" pitchFamily="34" charset="0"/>
                <a:cs typeface="Times New Roman" panose="02020603050405020304" pitchFamily="18" charset="0"/>
              </a:rPr>
              <a:t>$150 Million was provided from BIL for Orphaned Well plugging and reclamation as well as development of Tribal Orphaned well program on Tribal lands.  </a:t>
            </a:r>
          </a:p>
          <a:p>
            <a:pPr>
              <a:spcBef>
                <a:spcPts val="0"/>
              </a:spcBef>
              <a:spcAft>
                <a:spcPts val="800"/>
              </a:spcAft>
            </a:pPr>
            <a:r>
              <a:rPr lang="en-US" sz="1800" kern="100" dirty="0">
                <a:effectLst/>
                <a:latin typeface="+mj-lt"/>
                <a:ea typeface="Aptos" panose="020B0004020202020204" pitchFamily="34" charset="0"/>
                <a:cs typeface="Times New Roman" panose="02020603050405020304" pitchFamily="18" charset="0"/>
              </a:rPr>
              <a:t>There are three phases of funding available to Tribes, Phase 1 resulted in the funding of $40 Million to 11 Tribes for program development and implementation efforts. </a:t>
            </a:r>
          </a:p>
          <a:p>
            <a:pPr>
              <a:spcBef>
                <a:spcPts val="0"/>
              </a:spcBef>
              <a:spcAft>
                <a:spcPts val="800"/>
              </a:spcAft>
            </a:pPr>
            <a:r>
              <a:rPr lang="en-US" sz="1800" kern="100" dirty="0">
                <a:effectLst/>
                <a:latin typeface="+mj-lt"/>
                <a:ea typeface="Aptos" panose="020B0004020202020204" pitchFamily="34" charset="0"/>
                <a:cs typeface="Times New Roman" panose="02020603050405020304" pitchFamily="18" charset="0"/>
              </a:rPr>
              <a:t>Phase 2 $50M has concluded and is in the process of award. The requests for both Phases exceeded available funds and were well over $120 Million in needed projects. </a:t>
            </a:r>
          </a:p>
          <a:p>
            <a:pPr>
              <a:spcBef>
                <a:spcPts val="0"/>
              </a:spcBef>
              <a:spcAft>
                <a:spcPts val="800"/>
              </a:spcAft>
            </a:pPr>
            <a:r>
              <a:rPr lang="en-US" sz="1800" kern="100" dirty="0">
                <a:effectLst/>
                <a:latin typeface="+mj-lt"/>
                <a:ea typeface="Aptos" panose="020B0004020202020204" pitchFamily="34" charset="0"/>
                <a:cs typeface="Times New Roman" panose="02020603050405020304" pitchFamily="18" charset="0"/>
              </a:rPr>
              <a:t>The Phase 3 $50 Million opportunity is expected </a:t>
            </a:r>
            <a:r>
              <a:rPr lang="en-US" sz="1800" kern="100" dirty="0">
                <a:latin typeface="+mj-lt"/>
                <a:ea typeface="Aptos" panose="020B0004020202020204" pitchFamily="34" charset="0"/>
                <a:cs typeface="Times New Roman" panose="02020603050405020304" pitchFamily="18" charset="0"/>
              </a:rPr>
              <a:t> t</a:t>
            </a:r>
            <a:r>
              <a:rPr lang="en-US" sz="1800" kern="100" dirty="0">
                <a:effectLst/>
                <a:latin typeface="+mj-lt"/>
                <a:ea typeface="Aptos" panose="020B0004020202020204" pitchFamily="34" charset="0"/>
                <a:cs typeface="Times New Roman" panose="02020603050405020304" pitchFamily="18" charset="0"/>
              </a:rPr>
              <a:t>o be available in the fall of 2024. </a:t>
            </a:r>
          </a:p>
          <a:p>
            <a:endParaRPr lang="en-US" sz="1800" dirty="0"/>
          </a:p>
        </p:txBody>
      </p:sp>
      <p:pic>
        <p:nvPicPr>
          <p:cNvPr id="5" name="Picture 4" descr="A rusty pipe in the woods&#10;&#10;Description automatically generated">
            <a:extLst>
              <a:ext uri="{FF2B5EF4-FFF2-40B4-BE49-F238E27FC236}">
                <a16:creationId xmlns:a16="http://schemas.microsoft.com/office/drawing/2014/main" id="{99F5547A-AA92-5DE3-77F2-E247AC79B09F}"/>
              </a:ext>
            </a:extLst>
          </p:cNvPr>
          <p:cNvPicPr>
            <a:picLocks noChangeAspect="1"/>
          </p:cNvPicPr>
          <p:nvPr/>
        </p:nvPicPr>
        <p:blipFill>
          <a:blip r:embed="rId2">
            <a:extLst>
              <a:ext uri="{28A0092B-C50C-407E-A947-70E740481C1C}">
                <a14:useLocalDpi xmlns:a14="http://schemas.microsoft.com/office/drawing/2010/main" val="0"/>
              </a:ext>
            </a:extLst>
          </a:blip>
          <a:srcRect l="33098" r="1190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47080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52F368-E142-DEAA-9D2A-977B03C90CAF}"/>
              </a:ext>
            </a:extLst>
          </p:cNvPr>
          <p:cNvSpPr>
            <a:spLocks noGrp="1"/>
          </p:cNvSpPr>
          <p:nvPr>
            <p:ph type="title"/>
          </p:nvPr>
        </p:nvSpPr>
        <p:spPr>
          <a:xfrm>
            <a:off x="6513788" y="365125"/>
            <a:ext cx="4840010" cy="1807305"/>
          </a:xfrm>
        </p:spPr>
        <p:txBody>
          <a:bodyPr>
            <a:normAutofit/>
          </a:bodyPr>
          <a:lstStyle/>
          <a:p>
            <a:r>
              <a:rPr lang="en-US" sz="3700"/>
              <a:t>Fish Hatchery O&amp;M and Minor Improvement and Repair </a:t>
            </a:r>
          </a:p>
        </p:txBody>
      </p:sp>
      <p:pic>
        <p:nvPicPr>
          <p:cNvPr id="5" name="Picture 4" descr="Fishes at a shore">
            <a:extLst>
              <a:ext uri="{FF2B5EF4-FFF2-40B4-BE49-F238E27FC236}">
                <a16:creationId xmlns:a16="http://schemas.microsoft.com/office/drawing/2014/main" id="{C6E980C3-6C24-6964-1915-58FA8055B4D5}"/>
              </a:ext>
            </a:extLst>
          </p:cNvPr>
          <p:cNvPicPr>
            <a:picLocks noChangeAspect="1"/>
          </p:cNvPicPr>
          <p:nvPr/>
        </p:nvPicPr>
        <p:blipFill>
          <a:blip r:embed="rId2">
            <a:extLst>
              <a:ext uri="{28A0092B-C50C-407E-A947-70E740481C1C}">
                <a14:useLocalDpi xmlns:a14="http://schemas.microsoft.com/office/drawing/2010/main" val="0"/>
              </a:ext>
            </a:extLst>
          </a:blip>
          <a:srcRect l="22360" r="1074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9BB142D0-0FD4-E93B-05E8-5E8D4BF33634}"/>
              </a:ext>
            </a:extLst>
          </p:cNvPr>
          <p:cNvSpPr>
            <a:spLocks noGrp="1"/>
          </p:cNvSpPr>
          <p:nvPr>
            <p:ph idx="1"/>
          </p:nvPr>
        </p:nvSpPr>
        <p:spPr>
          <a:xfrm>
            <a:off x="6513788" y="2333297"/>
            <a:ext cx="4840010" cy="3843666"/>
          </a:xfrm>
        </p:spPr>
        <p:txBody>
          <a:bodyPr>
            <a:normAutofit/>
          </a:bodyPr>
          <a:lstStyle/>
          <a:p>
            <a:pPr marL="0" marR="0" indent="0">
              <a:spcBef>
                <a:spcPts val="0"/>
              </a:spcBef>
              <a:spcAft>
                <a:spcPts val="800"/>
              </a:spcAft>
              <a:buNone/>
            </a:pPr>
            <a:r>
              <a:rPr lang="en-US" sz="1900" kern="100" dirty="0">
                <a:effectLst/>
                <a:latin typeface="+mj-lt"/>
                <a:ea typeface="Aptos" panose="020B0004020202020204" pitchFamily="34" charset="0"/>
                <a:cs typeface="Times New Roman" panose="02020603050405020304" pitchFamily="18" charset="0"/>
              </a:rPr>
              <a:t>The IRA Fish Hatchery program supports the expansion of the existing hatchery maintenance program, allowing BIA to address outdated, undersized, inefficient hatchery systems that require new construction or upgrades due to changing environmental restrictions. It includes construction of brand-new hatcheries as well as retrofits that are not funded through annual appropriations. </a:t>
            </a:r>
          </a:p>
          <a:p>
            <a:r>
              <a:rPr lang="en-US" sz="1900" dirty="0">
                <a:effectLst/>
                <a:latin typeface="+mj-lt"/>
                <a:ea typeface="Aptos" panose="020B0004020202020204" pitchFamily="34" charset="0"/>
              </a:rPr>
              <a:t>The $10M in Inflation Reduction Act (IRA) Fish Hatchery funding provided for 11 critically needed Tribal Fish Hatchery facilities projects.</a:t>
            </a:r>
            <a:endParaRPr lang="en-US" sz="1900" dirty="0">
              <a:latin typeface="+mj-lt"/>
            </a:endParaRPr>
          </a:p>
        </p:txBody>
      </p:sp>
    </p:spTree>
    <p:extLst>
      <p:ext uri="{BB962C8B-B14F-4D97-AF65-F5344CB8AC3E}">
        <p14:creationId xmlns:p14="http://schemas.microsoft.com/office/powerpoint/2010/main" val="3271801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06E0E-1A23-7155-983C-4F58A4459E04}"/>
              </a:ext>
            </a:extLst>
          </p:cNvPr>
          <p:cNvSpPr>
            <a:spLocks noGrp="1"/>
          </p:cNvSpPr>
          <p:nvPr>
            <p:ph type="title"/>
          </p:nvPr>
        </p:nvSpPr>
        <p:spPr>
          <a:xfrm>
            <a:off x="6513788" y="365125"/>
            <a:ext cx="4840010" cy="1807305"/>
          </a:xfrm>
        </p:spPr>
        <p:txBody>
          <a:bodyPr>
            <a:normAutofit/>
          </a:bodyPr>
          <a:lstStyle/>
          <a:p>
            <a:r>
              <a:rPr lang="en-US" dirty="0"/>
              <a:t>Habitat Restoration</a:t>
            </a:r>
          </a:p>
        </p:txBody>
      </p:sp>
      <p:pic>
        <p:nvPicPr>
          <p:cNvPr id="5" name="Picture 4" descr="A hand holding a crab&#10;&#10;Description automatically generated">
            <a:extLst>
              <a:ext uri="{FF2B5EF4-FFF2-40B4-BE49-F238E27FC236}">
                <a16:creationId xmlns:a16="http://schemas.microsoft.com/office/drawing/2014/main" id="{4A3C72C4-1117-C775-43A4-679F71F751F4}"/>
              </a:ext>
            </a:extLst>
          </p:cNvPr>
          <p:cNvPicPr>
            <a:picLocks noChangeAspect="1"/>
          </p:cNvPicPr>
          <p:nvPr/>
        </p:nvPicPr>
        <p:blipFill>
          <a:blip r:embed="rId2">
            <a:extLst>
              <a:ext uri="{28A0092B-C50C-407E-A947-70E740481C1C}">
                <a14:useLocalDpi xmlns:a14="http://schemas.microsoft.com/office/drawing/2010/main" val="0"/>
              </a:ext>
            </a:extLst>
          </a:blip>
          <a:srcRect l="5762" r="9507"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BF9FBFB-AD57-CBD2-EF09-2F7684740A0D}"/>
              </a:ext>
            </a:extLst>
          </p:cNvPr>
          <p:cNvSpPr>
            <a:spLocks noGrp="1"/>
          </p:cNvSpPr>
          <p:nvPr>
            <p:ph idx="1"/>
          </p:nvPr>
        </p:nvSpPr>
        <p:spPr>
          <a:xfrm>
            <a:off x="6513788" y="2024743"/>
            <a:ext cx="4840010" cy="4354286"/>
          </a:xfrm>
        </p:spPr>
        <p:txBody>
          <a:bodyPr>
            <a:normAutofit/>
          </a:bodyPr>
          <a:lstStyle/>
          <a:p>
            <a:pPr marL="0" marR="0" indent="0" fontAlgn="base">
              <a:spcBef>
                <a:spcPts val="0"/>
              </a:spcBef>
              <a:spcAft>
                <a:spcPts val="0"/>
              </a:spcAft>
              <a:buNone/>
              <a:tabLst>
                <a:tab pos="457200" algn="l"/>
              </a:tabLst>
            </a:pPr>
            <a:r>
              <a:rPr lang="en-US" sz="1500" dirty="0">
                <a:latin typeface="+mj-lt"/>
                <a:ea typeface="Times New Roman" panose="02020603050405020304" pitchFamily="18" charset="0"/>
              </a:rPr>
              <a:t>IRA provided $50M for habitat restoration. </a:t>
            </a:r>
            <a:endParaRPr lang="en-US" sz="1500" dirty="0">
              <a:effectLst/>
              <a:latin typeface="+mj-lt"/>
              <a:ea typeface="Times New Roman" panose="02020603050405020304" pitchFamily="18" charset="0"/>
            </a:endParaRPr>
          </a:p>
          <a:p>
            <a:pPr marL="0" marR="0" indent="0" fontAlgn="base">
              <a:spcBef>
                <a:spcPts val="0"/>
              </a:spcBef>
              <a:spcAft>
                <a:spcPts val="0"/>
              </a:spcAft>
              <a:buNone/>
              <a:tabLst>
                <a:tab pos="457200" algn="l"/>
              </a:tabLst>
            </a:pPr>
            <a:endParaRPr lang="en-US" sz="1500" dirty="0">
              <a:latin typeface="+mj-lt"/>
              <a:ea typeface="Times New Roman" panose="02020603050405020304" pitchFamily="18" charset="0"/>
            </a:endParaRPr>
          </a:p>
          <a:p>
            <a:pPr fontAlgn="base">
              <a:spcBef>
                <a:spcPts val="0"/>
              </a:spcBef>
              <a:spcAft>
                <a:spcPts val="800"/>
              </a:spcAft>
              <a:tabLst>
                <a:tab pos="457200" algn="l"/>
              </a:tabLst>
            </a:pPr>
            <a:r>
              <a:rPr lang="en-US" sz="1500" dirty="0">
                <a:effectLst/>
                <a:latin typeface="+mj-lt"/>
                <a:ea typeface="Times New Roman" panose="02020603050405020304" pitchFamily="18" charset="0"/>
              </a:rPr>
              <a:t>$7M for Buffalo restoration and herd expansion. It also provided $1m for a Bison Management Apprenticeship Program to develop a pipeline of talent and build capacity within Tribal communities as Tribes work to expand their bison herds and enter into co-stewardship agreements for bison management. The apprenticeship program will include opportunities for Tribal youth to work at Fish and Wildlife Service and National Park Service units. Program development will include Tribal engagement.  </a:t>
            </a:r>
            <a:endParaRPr lang="en-US" sz="1500" kern="100" dirty="0">
              <a:effectLst/>
              <a:latin typeface="+mj-lt"/>
              <a:ea typeface="Aptos" panose="020B0004020202020204" pitchFamily="34" charset="0"/>
              <a:cs typeface="Times New Roman" panose="02020603050405020304" pitchFamily="18" charset="0"/>
            </a:endParaRPr>
          </a:p>
          <a:p>
            <a:pPr>
              <a:spcBef>
                <a:spcPts val="0"/>
              </a:spcBef>
              <a:spcAft>
                <a:spcPts val="800"/>
              </a:spcAft>
            </a:pPr>
            <a:r>
              <a:rPr lang="en-US" sz="1500" kern="100" dirty="0">
                <a:effectLst/>
                <a:latin typeface="+mj-lt"/>
                <a:ea typeface="Aptos" panose="020B0004020202020204" pitchFamily="34" charset="0"/>
                <a:cs typeface="Times New Roman" panose="02020603050405020304" pitchFamily="18" charset="0"/>
              </a:rPr>
              <a:t>It provided close to $5M for European Green Crab eradication efforts to improve native species diversity and reduce the threat of dispersal. </a:t>
            </a:r>
          </a:p>
          <a:p>
            <a:pPr>
              <a:spcBef>
                <a:spcPts val="0"/>
              </a:spcBef>
              <a:spcAft>
                <a:spcPts val="800"/>
              </a:spcAft>
            </a:pPr>
            <a:r>
              <a:rPr lang="en-US" sz="1500" kern="100" dirty="0">
                <a:effectLst/>
                <a:latin typeface="+mj-lt"/>
                <a:ea typeface="Aptos" panose="020B0004020202020204" pitchFamily="34" charset="0"/>
                <a:cs typeface="Times New Roman" panose="02020603050405020304" pitchFamily="18" charset="0"/>
              </a:rPr>
              <a:t>In addition, it added a set aside to the Tribal Climate Adaptation for projects in support of habitat and watershed restoration especially after fire, flood, drought, climate, and other at-risk landscapes such as forests and grasslands under the annual awards program.</a:t>
            </a:r>
          </a:p>
          <a:p>
            <a:pPr marL="0" indent="0">
              <a:buNone/>
            </a:pPr>
            <a:endParaRPr lang="en-US" sz="1500" dirty="0"/>
          </a:p>
        </p:txBody>
      </p:sp>
    </p:spTree>
    <p:extLst>
      <p:ext uri="{BB962C8B-B14F-4D97-AF65-F5344CB8AC3E}">
        <p14:creationId xmlns:p14="http://schemas.microsoft.com/office/powerpoint/2010/main" val="3926240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chart&#10;&#10;Description automatically generated">
            <a:extLst>
              <a:ext uri="{FF2B5EF4-FFF2-40B4-BE49-F238E27FC236}">
                <a16:creationId xmlns:a16="http://schemas.microsoft.com/office/drawing/2014/main" id="{20027C97-947C-5966-39AD-770017998C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392" y="217714"/>
            <a:ext cx="12032608" cy="6542315"/>
          </a:xfrm>
        </p:spPr>
      </p:pic>
    </p:spTree>
    <p:extLst>
      <p:ext uri="{BB962C8B-B14F-4D97-AF65-F5344CB8AC3E}">
        <p14:creationId xmlns:p14="http://schemas.microsoft.com/office/powerpoint/2010/main" val="1857738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4905AC-398D-1B81-5C13-087226AB8056}"/>
              </a:ext>
            </a:extLst>
          </p:cNvPr>
          <p:cNvSpPr>
            <a:spLocks noGrp="1"/>
          </p:cNvSpPr>
          <p:nvPr>
            <p:ph type="title"/>
          </p:nvPr>
        </p:nvSpPr>
        <p:spPr>
          <a:xfrm>
            <a:off x="6513788" y="365125"/>
            <a:ext cx="4840010" cy="1807305"/>
          </a:xfrm>
        </p:spPr>
        <p:txBody>
          <a:bodyPr>
            <a:normAutofit/>
          </a:bodyPr>
          <a:lstStyle/>
          <a:p>
            <a:r>
              <a:rPr lang="en-US" dirty="0"/>
              <a:t>Bipartisan Infrastructure Law</a:t>
            </a:r>
          </a:p>
        </p:txBody>
      </p:sp>
      <p:pic>
        <p:nvPicPr>
          <p:cNvPr id="5" name="Picture 4" descr="Close up of an olive branch on a sunset">
            <a:extLst>
              <a:ext uri="{FF2B5EF4-FFF2-40B4-BE49-F238E27FC236}">
                <a16:creationId xmlns:a16="http://schemas.microsoft.com/office/drawing/2014/main" id="{6D5784A8-8B43-9205-0353-8E09C0DFB6AD}"/>
              </a:ext>
            </a:extLst>
          </p:cNvPr>
          <p:cNvPicPr>
            <a:picLocks noChangeAspect="1"/>
          </p:cNvPicPr>
          <p:nvPr/>
        </p:nvPicPr>
        <p:blipFill>
          <a:blip r:embed="rId2">
            <a:extLst>
              <a:ext uri="{28A0092B-C50C-407E-A947-70E740481C1C}">
                <a14:useLocalDpi xmlns:a14="http://schemas.microsoft.com/office/drawing/2010/main" val="0"/>
              </a:ext>
            </a:extLst>
          </a:blip>
          <a:srcRect l="37401" r="3065"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67D9D0EE-F440-E8F9-E1BF-AA69BC73ED64}"/>
              </a:ext>
            </a:extLst>
          </p:cNvPr>
          <p:cNvSpPr>
            <a:spLocks noGrp="1"/>
          </p:cNvSpPr>
          <p:nvPr>
            <p:ph idx="1"/>
          </p:nvPr>
        </p:nvSpPr>
        <p:spPr>
          <a:xfrm>
            <a:off x="6513787" y="2172430"/>
            <a:ext cx="5014183" cy="4217483"/>
          </a:xfrm>
        </p:spPr>
        <p:txBody>
          <a:bodyPr>
            <a:normAutofit fontScale="92500" lnSpcReduction="10000"/>
          </a:bodyPr>
          <a:lstStyle/>
          <a:p>
            <a:pPr marL="0" indent="0">
              <a:buNone/>
            </a:pPr>
            <a:r>
              <a:rPr lang="en-US" sz="2000" dirty="0">
                <a:effectLst/>
                <a:latin typeface="+mj-lt"/>
                <a:ea typeface="Calibri" panose="020F0502020204030204" pitchFamily="34" charset="0"/>
                <a:cs typeface="Calibri" panose="020F0502020204030204" pitchFamily="34" charset="0"/>
              </a:rPr>
              <a:t>President Biden’s Bipartisan Infrastructure Investment and Jobs Act (IIJA), commonly referred to as the Bipartisan Infrastructure Law (BIL) provided a historic $13 billion directly in Tribal communities across the country and makes Tribal communities eligible for billions more.  These resources go to tackle the climate crisis, advance environmental justice, and invest in Tribal communities often left behind.</a:t>
            </a:r>
          </a:p>
          <a:p>
            <a:pPr marL="0" indent="0">
              <a:buNone/>
            </a:pPr>
            <a:r>
              <a:rPr lang="en-US" sz="2000" dirty="0">
                <a:effectLst/>
                <a:latin typeface="+mj-lt"/>
                <a:ea typeface="Calibri" panose="020F0502020204030204" pitchFamily="34" charset="0"/>
                <a:cs typeface="Calibri" panose="020F0502020204030204" pitchFamily="34" charset="0"/>
              </a:rPr>
              <a:t>The Office of Trust Services (OTS) is providing $2.966 billion in BIL funding directly to tribal communities and coordinate with other lead DOI programs on the release of an additional $170.8 earmarked for ecosystem restoration projects, wildfire drought coordination, orphaned well site plugging, remediation and restoration on trust and restricted lands.</a:t>
            </a:r>
            <a:endParaRPr lang="en-US" sz="2000" dirty="0">
              <a:effectLst/>
              <a:latin typeface="+mj-lt"/>
              <a:ea typeface="Calibri" panose="020F0502020204030204" pitchFamily="34" charset="0"/>
              <a:cs typeface="Times New Roman" panose="02020603050405020304" pitchFamily="18" charset="0"/>
            </a:endParaRPr>
          </a:p>
          <a:p>
            <a:pPr marL="0" indent="0">
              <a:buNone/>
            </a:pP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600" dirty="0"/>
          </a:p>
        </p:txBody>
      </p:sp>
    </p:spTree>
    <p:extLst>
      <p:ext uri="{BB962C8B-B14F-4D97-AF65-F5344CB8AC3E}">
        <p14:creationId xmlns:p14="http://schemas.microsoft.com/office/powerpoint/2010/main" val="1628467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2E8904-C4C2-5A10-D05D-D6A5B0C670FB}"/>
              </a:ext>
            </a:extLst>
          </p:cNvPr>
          <p:cNvSpPr>
            <a:spLocks noGrp="1"/>
          </p:cNvSpPr>
          <p:nvPr>
            <p:ph type="title"/>
          </p:nvPr>
        </p:nvSpPr>
        <p:spPr>
          <a:xfrm>
            <a:off x="6513788" y="365125"/>
            <a:ext cx="4840010" cy="1807305"/>
          </a:xfrm>
        </p:spPr>
        <p:txBody>
          <a:bodyPr>
            <a:normAutofit/>
          </a:bodyPr>
          <a:lstStyle/>
          <a:p>
            <a:r>
              <a:rPr lang="en-US" kern="100" dirty="0">
                <a:effectLst/>
                <a:ea typeface="Aptos" panose="020B0004020202020204" pitchFamily="34" charset="0"/>
                <a:cs typeface="Times New Roman" panose="02020603050405020304" pitchFamily="18" charset="0"/>
              </a:rPr>
              <a:t>Dam Safety</a:t>
            </a:r>
            <a:br>
              <a:rPr lang="en-US"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7" name="Picture 6" descr="A sign on a hill&#10;&#10;Description automatically generated">
            <a:extLst>
              <a:ext uri="{FF2B5EF4-FFF2-40B4-BE49-F238E27FC236}">
                <a16:creationId xmlns:a16="http://schemas.microsoft.com/office/drawing/2014/main" id="{16963C5B-81F1-A88E-D81A-2367E35AE8BD}"/>
              </a:ext>
            </a:extLst>
          </p:cNvPr>
          <p:cNvPicPr>
            <a:picLocks noChangeAspect="1"/>
          </p:cNvPicPr>
          <p:nvPr/>
        </p:nvPicPr>
        <p:blipFill>
          <a:blip r:embed="rId2">
            <a:extLst>
              <a:ext uri="{28A0092B-C50C-407E-A947-70E740481C1C}">
                <a14:useLocalDpi xmlns:a14="http://schemas.microsoft.com/office/drawing/2010/main" val="0"/>
              </a:ext>
            </a:extLst>
          </a:blip>
          <a:srcRect l="13061" r="2004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14B0A4AE-52B4-0CEA-E2B9-42197E70C70F}"/>
              </a:ext>
            </a:extLst>
          </p:cNvPr>
          <p:cNvSpPr>
            <a:spLocks noGrp="1"/>
          </p:cNvSpPr>
          <p:nvPr>
            <p:ph idx="1"/>
          </p:nvPr>
        </p:nvSpPr>
        <p:spPr>
          <a:xfrm>
            <a:off x="6513788" y="1491343"/>
            <a:ext cx="5237229" cy="5214257"/>
          </a:xfrm>
        </p:spPr>
        <p:txBody>
          <a:bodyPr>
            <a:normAutofit fontScale="70000" lnSpcReduction="20000"/>
          </a:bodyPr>
          <a:lstStyle/>
          <a:p>
            <a:pPr marL="0" indent="0">
              <a:buNone/>
            </a:pPr>
            <a:r>
              <a:rPr lang="en-US" sz="2600" dirty="0"/>
              <a:t>Safety of Dams projects accelerate rehabilitation activities using a prioritization methodology based on inspections and analysis of all high-hazard program dams to understand the risk each structure presents to downstream residents.</a:t>
            </a:r>
          </a:p>
          <a:p>
            <a:pPr marL="0" indent="0">
              <a:buNone/>
            </a:pPr>
            <a:r>
              <a:rPr lang="en-US" sz="2600" dirty="0">
                <a:ea typeface="+mn-lt"/>
                <a:cs typeface="+mn-lt"/>
              </a:rPr>
              <a:t>The mission is to reduce the potential loss of human life and property damage caused by dam failure by making dams under the administration of BIA as safe as practically possible</a:t>
            </a:r>
          </a:p>
          <a:p>
            <a:pPr marL="0" indent="0">
              <a:buNone/>
            </a:pPr>
            <a:endParaRPr lang="en-US" sz="2600" dirty="0">
              <a:ea typeface="+mn-lt"/>
              <a:cs typeface="+mn-lt"/>
            </a:endParaRPr>
          </a:p>
          <a:p>
            <a:pPr marL="0" indent="0">
              <a:buNone/>
            </a:pPr>
            <a:r>
              <a:rPr lang="en-US" sz="2600" dirty="0"/>
              <a:t>	Oglala Dam - Design and Construction</a:t>
            </a:r>
          </a:p>
          <a:p>
            <a:pPr lvl="2"/>
            <a:r>
              <a:rPr lang="en-US" sz="2600" dirty="0"/>
              <a:t>The reservoir formed by Oglala Dam was drained in 2019 to protect downstream communities and property following flood damage that compromised the spillway and outlet works</a:t>
            </a:r>
          </a:p>
          <a:p>
            <a:pPr lvl="2"/>
            <a:r>
              <a:rPr lang="en-US" sz="2600" dirty="0"/>
              <a:t>In September 2023, IA awarded a $58 million Indian small business economic enterprise (ISBEE) construction contract to address damages and restore an important local water resource for the Pine Ridge community</a:t>
            </a:r>
          </a:p>
          <a:p>
            <a:pPr lvl="1"/>
            <a:endParaRPr lang="en-US" sz="1300" dirty="0"/>
          </a:p>
          <a:p>
            <a:pPr marL="0" indent="0">
              <a:buNone/>
            </a:pPr>
            <a:endParaRPr lang="en-US" sz="1300" dirty="0"/>
          </a:p>
        </p:txBody>
      </p:sp>
    </p:spTree>
    <p:extLst>
      <p:ext uri="{BB962C8B-B14F-4D97-AF65-F5344CB8AC3E}">
        <p14:creationId xmlns:p14="http://schemas.microsoft.com/office/powerpoint/2010/main" val="730835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C4B933-DE5A-89B7-BFD4-44D581A651FE}"/>
              </a:ext>
            </a:extLst>
          </p:cNvPr>
          <p:cNvSpPr>
            <a:spLocks noGrp="1"/>
          </p:cNvSpPr>
          <p:nvPr>
            <p:ph type="title"/>
          </p:nvPr>
        </p:nvSpPr>
        <p:spPr>
          <a:xfrm>
            <a:off x="838201" y="365125"/>
            <a:ext cx="5251316" cy="1807305"/>
          </a:xfrm>
        </p:spPr>
        <p:txBody>
          <a:bodyPr>
            <a:normAutofit/>
          </a:bodyPr>
          <a:lstStyle/>
          <a:p>
            <a:r>
              <a:rPr lang="en-US" kern="100" dirty="0">
                <a:effectLst/>
                <a:ea typeface="Aptos" panose="020B0004020202020204" pitchFamily="34" charset="0"/>
                <a:cs typeface="Times New Roman" panose="02020603050405020304" pitchFamily="18" charset="0"/>
              </a:rPr>
              <a:t>Water Sanitation</a:t>
            </a:r>
            <a:br>
              <a:rPr lang="en-US"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45DD4C0-098B-2DE5-FA39-AAE336A7E5F5}"/>
              </a:ext>
            </a:extLst>
          </p:cNvPr>
          <p:cNvSpPr>
            <a:spLocks noGrp="1"/>
          </p:cNvSpPr>
          <p:nvPr>
            <p:ph idx="1"/>
          </p:nvPr>
        </p:nvSpPr>
        <p:spPr>
          <a:xfrm>
            <a:off x="838200" y="1676400"/>
            <a:ext cx="5124586" cy="4500563"/>
          </a:xfrm>
        </p:spPr>
        <p:txBody>
          <a:bodyPr>
            <a:noAutofit/>
          </a:bodyPr>
          <a:lstStyle/>
          <a:p>
            <a:pPr marL="0" indent="0">
              <a:buNone/>
            </a:pPr>
            <a:r>
              <a:rPr lang="en-US" sz="1900" dirty="0"/>
              <a:t>Water Sanitation projects prioritize addressing Environmental Protection Agency notice of violations, contamination issues, critical risks of system failure, and system upgrades.</a:t>
            </a:r>
          </a:p>
          <a:p>
            <a:pPr marL="0" indent="0">
              <a:buNone/>
            </a:pPr>
            <a:endParaRPr lang="en-US" sz="1900" dirty="0"/>
          </a:p>
          <a:p>
            <a:pPr marL="457200" lvl="1" indent="0">
              <a:buNone/>
            </a:pPr>
            <a:r>
              <a:rPr lang="en-US" sz="1900" dirty="0"/>
              <a:t>	Hopi Arsenic Mitigation Project (HAMP)</a:t>
            </a:r>
          </a:p>
          <a:p>
            <a:pPr lvl="2"/>
            <a:r>
              <a:rPr lang="en-US" sz="1900" dirty="0"/>
              <a:t>Arsenic contamination was previously 2-3x the Federal maximum</a:t>
            </a:r>
          </a:p>
          <a:p>
            <a:pPr lvl="2"/>
            <a:r>
              <a:rPr lang="en-US" sz="1900" dirty="0"/>
              <a:t>$15.4 million in BIL funding is being used to improve the operation and capacity of the HAMP, to reduce concentrations of arsenic and eliminate health risks for </a:t>
            </a:r>
            <a:r>
              <a:rPr lang="en-US" sz="1900" dirty="0" err="1"/>
              <a:t>Keams</a:t>
            </a:r>
            <a:r>
              <a:rPr lang="en-US" sz="1900" dirty="0"/>
              <a:t> Canyon residents, schools, and businesses</a:t>
            </a:r>
          </a:p>
          <a:p>
            <a:endParaRPr lang="en-US" sz="1900" dirty="0"/>
          </a:p>
          <a:p>
            <a:endParaRPr lang="en-US" sz="1900" dirty="0"/>
          </a:p>
        </p:txBody>
      </p:sp>
      <p:pic>
        <p:nvPicPr>
          <p:cNvPr id="7" name="Picture 6" descr="A large white silos in a field&#10;&#10;Description automatically generated">
            <a:extLst>
              <a:ext uri="{FF2B5EF4-FFF2-40B4-BE49-F238E27FC236}">
                <a16:creationId xmlns:a16="http://schemas.microsoft.com/office/drawing/2014/main" id="{7AF17BE6-B1C3-4315-6153-4DEB1C9D6DF2}"/>
              </a:ext>
            </a:extLst>
          </p:cNvPr>
          <p:cNvPicPr>
            <a:picLocks noChangeAspect="1"/>
          </p:cNvPicPr>
          <p:nvPr/>
        </p:nvPicPr>
        <p:blipFill>
          <a:blip r:embed="rId2">
            <a:extLst>
              <a:ext uri="{28A0092B-C50C-407E-A947-70E740481C1C}">
                <a14:useLocalDpi xmlns:a14="http://schemas.microsoft.com/office/drawing/2010/main" val="0"/>
              </a:ext>
            </a:extLst>
          </a:blip>
          <a:srcRect l="16664" r="3203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64121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1945A3-9E66-3D78-CB4F-421D31211E55}"/>
              </a:ext>
            </a:extLst>
          </p:cNvPr>
          <p:cNvSpPr>
            <a:spLocks noGrp="1"/>
          </p:cNvSpPr>
          <p:nvPr>
            <p:ph type="title"/>
          </p:nvPr>
        </p:nvSpPr>
        <p:spPr>
          <a:xfrm>
            <a:off x="838201" y="365125"/>
            <a:ext cx="5251316" cy="1807305"/>
          </a:xfrm>
        </p:spPr>
        <p:txBody>
          <a:bodyPr>
            <a:normAutofit/>
          </a:bodyPr>
          <a:lstStyle/>
          <a:p>
            <a:r>
              <a:rPr lang="en-US">
                <a:effectLst/>
                <a:ea typeface="Aptos" panose="020B0004020202020204" pitchFamily="34" charset="0"/>
              </a:rPr>
              <a:t>Tribal Irrigation and Power Systems </a:t>
            </a:r>
            <a:endParaRPr lang="en-US"/>
          </a:p>
        </p:txBody>
      </p:sp>
      <p:sp>
        <p:nvSpPr>
          <p:cNvPr id="3" name="Content Placeholder 2">
            <a:extLst>
              <a:ext uri="{FF2B5EF4-FFF2-40B4-BE49-F238E27FC236}">
                <a16:creationId xmlns:a16="http://schemas.microsoft.com/office/drawing/2014/main" id="{7CCDC7CD-CC34-8BFB-EC3B-E4CE0BEA227B}"/>
              </a:ext>
            </a:extLst>
          </p:cNvPr>
          <p:cNvSpPr>
            <a:spLocks noGrp="1"/>
          </p:cNvSpPr>
          <p:nvPr>
            <p:ph idx="1"/>
          </p:nvPr>
        </p:nvSpPr>
        <p:spPr>
          <a:xfrm>
            <a:off x="838200" y="2333297"/>
            <a:ext cx="4619621" cy="3843666"/>
          </a:xfrm>
        </p:spPr>
        <p:txBody>
          <a:bodyPr>
            <a:normAutofit/>
          </a:bodyPr>
          <a:lstStyle/>
          <a:p>
            <a:pPr marL="0" indent="0">
              <a:buNone/>
            </a:pPr>
            <a:r>
              <a:rPr lang="en-US" sz="2000" dirty="0">
                <a:effectLst/>
                <a:latin typeface="+mj-lt"/>
                <a:ea typeface="Aptos" panose="020B0004020202020204" pitchFamily="34" charset="0"/>
              </a:rPr>
              <a:t>Tribal Irrigation and Power Systems </a:t>
            </a:r>
            <a:r>
              <a:rPr lang="en-US" sz="2000" kern="100" dirty="0">
                <a:effectLst/>
                <a:latin typeface="+mj-lt"/>
                <a:ea typeface="Aptos" panose="020B0004020202020204" pitchFamily="34" charset="0"/>
                <a:cs typeface="Times New Roman" panose="02020603050405020304" pitchFamily="18" charset="0"/>
              </a:rPr>
              <a:t>funds address deficiencies identified in condition assessments and opportunities to modernize the irrigation and power projects. BIA is focusing on projects that reduce the risk of failure, reduce deferred maintenance, and align with Condition Assessments and Modernization Studies to rehabilitate aging irrigation and power infrastructure. </a:t>
            </a:r>
          </a:p>
          <a:p>
            <a:pPr marL="0" indent="0">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000" dirty="0"/>
          </a:p>
        </p:txBody>
      </p:sp>
      <p:pic>
        <p:nvPicPr>
          <p:cNvPr id="5" name="Picture 4" descr="A bridge over a river&#10;&#10;Description automatically generated">
            <a:extLst>
              <a:ext uri="{FF2B5EF4-FFF2-40B4-BE49-F238E27FC236}">
                <a16:creationId xmlns:a16="http://schemas.microsoft.com/office/drawing/2014/main" id="{3F1A9F02-5ECA-A68B-5778-3182A51B0E03}"/>
              </a:ext>
            </a:extLst>
          </p:cNvPr>
          <p:cNvPicPr>
            <a:picLocks noChangeAspect="1"/>
          </p:cNvPicPr>
          <p:nvPr/>
        </p:nvPicPr>
        <p:blipFill>
          <a:blip r:embed="rId2">
            <a:extLst>
              <a:ext uri="{28A0092B-C50C-407E-A947-70E740481C1C}">
                <a14:useLocalDpi xmlns:a14="http://schemas.microsoft.com/office/drawing/2010/main" val="0"/>
              </a:ext>
            </a:extLst>
          </a:blip>
          <a:srcRect l="23481" r="23483"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14091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49500-E758-7B51-79E4-9303005AB03E}"/>
              </a:ext>
            </a:extLst>
          </p:cNvPr>
          <p:cNvSpPr>
            <a:spLocks noGrp="1"/>
          </p:cNvSpPr>
          <p:nvPr>
            <p:ph type="title"/>
          </p:nvPr>
        </p:nvSpPr>
        <p:spPr>
          <a:xfrm>
            <a:off x="6513788" y="365125"/>
            <a:ext cx="4840010" cy="1807305"/>
          </a:xfrm>
        </p:spPr>
        <p:txBody>
          <a:bodyPr>
            <a:normAutofit/>
          </a:bodyPr>
          <a:lstStyle/>
          <a:p>
            <a:r>
              <a:rPr lang="en-US" sz="4100"/>
              <a:t>Tribal Climate Resilience Adaptation Awards</a:t>
            </a:r>
          </a:p>
        </p:txBody>
      </p:sp>
      <p:pic>
        <p:nvPicPr>
          <p:cNvPr id="5" name="Picture 4" descr="Tall bamboo trees">
            <a:extLst>
              <a:ext uri="{FF2B5EF4-FFF2-40B4-BE49-F238E27FC236}">
                <a16:creationId xmlns:a16="http://schemas.microsoft.com/office/drawing/2014/main" id="{543703CF-7525-9E90-F9A0-7F6254AC8140}"/>
              </a:ext>
            </a:extLst>
          </p:cNvPr>
          <p:cNvPicPr>
            <a:picLocks noChangeAspect="1"/>
          </p:cNvPicPr>
          <p:nvPr/>
        </p:nvPicPr>
        <p:blipFill>
          <a:blip r:embed="rId2">
            <a:extLst>
              <a:ext uri="{28A0092B-C50C-407E-A947-70E740481C1C}">
                <a14:useLocalDpi xmlns:a14="http://schemas.microsoft.com/office/drawing/2010/main" val="0"/>
              </a:ext>
            </a:extLst>
          </a:blip>
          <a:srcRect l="25145" r="1532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25AE43E-D44F-CEAA-E05D-5A9547F8D0A7}"/>
              </a:ext>
            </a:extLst>
          </p:cNvPr>
          <p:cNvSpPr>
            <a:spLocks noGrp="1"/>
          </p:cNvSpPr>
          <p:nvPr>
            <p:ph idx="1"/>
          </p:nvPr>
        </p:nvSpPr>
        <p:spPr>
          <a:xfrm>
            <a:off x="6513788" y="2333297"/>
            <a:ext cx="4840010" cy="3843666"/>
          </a:xfrm>
        </p:spPr>
        <p:txBody>
          <a:bodyPr>
            <a:normAutofit/>
          </a:bodyPr>
          <a:lstStyle/>
          <a:p>
            <a:r>
              <a:rPr lang="en-US" sz="1900">
                <a:ea typeface="+mn-lt"/>
                <a:cs typeface="+mn-lt"/>
              </a:rPr>
              <a:t>Climate Adaptation awards can be used to support: training and workshops, adaptation planning, habitat restoration, youth engagement, implementation, travel, and capacity building </a:t>
            </a:r>
            <a:endParaRPr lang="en-US" sz="1900"/>
          </a:p>
          <a:p>
            <a:r>
              <a:rPr lang="en-US" sz="1900">
                <a:ea typeface="+mn-lt"/>
                <a:cs typeface="+mn-lt"/>
              </a:rPr>
              <a:t>For both categories, Tribal proposals are considered based on factors such as overall quality of design, potential for implementation, and incorporation of science features; capacity-building features; and strength of budget proposal and supplemental factors such as breadth of benefits and leveraging of funds </a:t>
            </a:r>
            <a:endParaRPr lang="en-US" sz="1900"/>
          </a:p>
          <a:p>
            <a:pPr marL="342900" marR="0" lvl="0" indent="-342900">
              <a:spcBef>
                <a:spcPts val="0"/>
              </a:spcBef>
              <a:spcAft>
                <a:spcPts val="800"/>
              </a:spcAft>
              <a:buFont typeface="Symbol" panose="05050102010706020507" pitchFamily="18" charset="2"/>
              <a:buChar char=""/>
            </a:pP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p>
            <a:endParaRPr lang="en-US" sz="1900"/>
          </a:p>
        </p:txBody>
      </p:sp>
    </p:spTree>
    <p:extLst>
      <p:ext uri="{BB962C8B-B14F-4D97-AF65-F5344CB8AC3E}">
        <p14:creationId xmlns:p14="http://schemas.microsoft.com/office/powerpoint/2010/main" val="4100498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2189F-3C0B-8682-37C6-0A46838275E9}"/>
              </a:ext>
            </a:extLst>
          </p:cNvPr>
          <p:cNvSpPr>
            <a:spLocks noGrp="1"/>
          </p:cNvSpPr>
          <p:nvPr>
            <p:ph type="title"/>
          </p:nvPr>
        </p:nvSpPr>
        <p:spPr>
          <a:xfrm>
            <a:off x="6513788" y="365125"/>
            <a:ext cx="4840010" cy="1807305"/>
          </a:xfrm>
        </p:spPr>
        <p:txBody>
          <a:bodyPr>
            <a:normAutofit/>
          </a:bodyPr>
          <a:lstStyle/>
          <a:p>
            <a:r>
              <a:rPr lang="en-US" sz="4100">
                <a:effectLst/>
                <a:ea typeface="Aptos" panose="020B0004020202020204" pitchFamily="34" charset="0"/>
              </a:rPr>
              <a:t>Voluntary Community-Driven Relocation</a:t>
            </a:r>
            <a:endParaRPr lang="en-US" sz="4100"/>
          </a:p>
        </p:txBody>
      </p:sp>
      <p:pic>
        <p:nvPicPr>
          <p:cNvPr id="5" name="Picture 4" descr="Orca whale blowing water">
            <a:extLst>
              <a:ext uri="{FF2B5EF4-FFF2-40B4-BE49-F238E27FC236}">
                <a16:creationId xmlns:a16="http://schemas.microsoft.com/office/drawing/2014/main" id="{89668736-583D-AAE5-87E9-61C1C033A51E}"/>
              </a:ext>
            </a:extLst>
          </p:cNvPr>
          <p:cNvPicPr>
            <a:picLocks noChangeAspect="1"/>
          </p:cNvPicPr>
          <p:nvPr/>
        </p:nvPicPr>
        <p:blipFill>
          <a:blip r:embed="rId2">
            <a:extLst>
              <a:ext uri="{28A0092B-C50C-407E-A947-70E740481C1C}">
                <a14:useLocalDpi xmlns:a14="http://schemas.microsoft.com/office/drawing/2010/main" val="0"/>
              </a:ext>
            </a:extLst>
          </a:blip>
          <a:srcRect l="32836" r="4285"/>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0EF2E59-FE88-43E3-0551-61E3C420B09C}"/>
              </a:ext>
            </a:extLst>
          </p:cNvPr>
          <p:cNvSpPr>
            <a:spLocks noGrp="1"/>
          </p:cNvSpPr>
          <p:nvPr>
            <p:ph idx="1"/>
          </p:nvPr>
        </p:nvSpPr>
        <p:spPr>
          <a:xfrm>
            <a:off x="6513788" y="2333297"/>
            <a:ext cx="4840010" cy="3843666"/>
          </a:xfrm>
        </p:spPr>
        <p:txBody>
          <a:bodyPr>
            <a:normAutofit/>
          </a:bodyPr>
          <a:lstStyle/>
          <a:p>
            <a:r>
              <a:rPr lang="en-US" sz="2000">
                <a:ea typeface="+mn-lt"/>
                <a:cs typeface="+mn-lt"/>
              </a:rPr>
              <a:t>Community Relocation awards can be used to support: (1) risk assessment, (2) planning, (3) implementation, and (4) capacity building </a:t>
            </a:r>
            <a:endParaRPr lang="en-US" sz="2000"/>
          </a:p>
          <a:p>
            <a:r>
              <a:rPr lang="en-US" sz="2000">
                <a:ea typeface="+mn-lt"/>
                <a:cs typeface="+mn-lt"/>
              </a:rPr>
              <a:t>Eleven demonstration projects were chosen. Tribes were selected based on factors such as risk level, community-readiness, existing plans or designs, and potential to yield lessons-learned for other Tribes facing similar issues </a:t>
            </a:r>
            <a:endParaRPr lang="en-US" sz="2000"/>
          </a:p>
          <a:p>
            <a:pPr marL="0" indent="0">
              <a:buNone/>
            </a:pPr>
            <a:endParaRPr lang="en-US" sz="2000"/>
          </a:p>
        </p:txBody>
      </p:sp>
    </p:spTree>
    <p:extLst>
      <p:ext uri="{BB962C8B-B14F-4D97-AF65-F5344CB8AC3E}">
        <p14:creationId xmlns:p14="http://schemas.microsoft.com/office/powerpoint/2010/main" val="210935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C146C874-48BA-FBE4-1548-E537B5F0E7DA}"/>
              </a:ext>
            </a:extLst>
          </p:cNvPr>
          <p:cNvSpPr>
            <a:spLocks noGrp="1"/>
          </p:cNvSpPr>
          <p:nvPr>
            <p:ph type="title"/>
          </p:nvPr>
        </p:nvSpPr>
        <p:spPr>
          <a:xfrm>
            <a:off x="838200" y="713312"/>
            <a:ext cx="4038600" cy="5431376"/>
          </a:xfrm>
        </p:spPr>
        <p:txBody>
          <a:bodyPr>
            <a:normAutofit/>
          </a:bodyPr>
          <a:lstStyle/>
          <a:p>
            <a:r>
              <a:rPr lang="en-US" sz="4100" dirty="0"/>
              <a:t>Community Driven Relocation Accomplishments</a:t>
            </a:r>
          </a:p>
        </p:txBody>
      </p:sp>
      <p:sp>
        <p:nvSpPr>
          <p:cNvPr id="15" name="Content Placeholder 2">
            <a:extLst>
              <a:ext uri="{FF2B5EF4-FFF2-40B4-BE49-F238E27FC236}">
                <a16:creationId xmlns:a16="http://schemas.microsoft.com/office/drawing/2014/main" id="{D6B3B769-96AA-D0A1-3302-F0D2978C5657}"/>
              </a:ext>
            </a:extLst>
          </p:cNvPr>
          <p:cNvSpPr>
            <a:spLocks noGrp="1"/>
          </p:cNvSpPr>
          <p:nvPr>
            <p:ph idx="1"/>
          </p:nvPr>
        </p:nvSpPr>
        <p:spPr>
          <a:xfrm>
            <a:off x="5714999" y="457200"/>
            <a:ext cx="5892704" cy="6150429"/>
          </a:xfrm>
        </p:spPr>
        <p:txBody>
          <a:bodyPr anchor="ctr">
            <a:noAutofit/>
          </a:bodyPr>
          <a:lstStyle/>
          <a:p>
            <a:pPr marL="342900" marR="0" lvl="0" indent="-342900">
              <a:spcBef>
                <a:spcPts val="0"/>
              </a:spcBef>
              <a:spcAft>
                <a:spcPts val="0"/>
              </a:spcAft>
              <a:buFont typeface="Symbol" panose="05050102010706020507" pitchFamily="18" charset="2"/>
              <a:buChar char=""/>
            </a:pPr>
            <a:r>
              <a:rPr lang="en-US" sz="1400" dirty="0">
                <a:effectLst/>
                <a:latin typeface="Times New Roman" panose="02020603050405020304" pitchFamily="18" charset="0"/>
                <a:ea typeface="Times New Roman" panose="02020603050405020304" pitchFamily="18" charset="0"/>
                <a:cs typeface="Arial" panose="020B0604020202020204" pitchFamily="34" charset="0"/>
              </a:rPr>
              <a:t>Announced three CDR demonstration implementation projects: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Newtok Village (Alaska)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Native Village of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Napakiak</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(Alaska)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Quinault Indian Nation (Washington)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Times New Roman" panose="02020603050405020304" pitchFamily="18" charset="0"/>
                <a:ea typeface="Times New Roman" panose="02020603050405020304" pitchFamily="18" charset="0"/>
                <a:cs typeface="Arial" panose="020B0604020202020204" pitchFamily="34" charset="0"/>
              </a:rPr>
              <a:t>All three CDR demonstration implementation projects received an initial $250 thousand to hire staff that manage project activities and prepare plans to access remaining funds.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Times New Roman" panose="02020603050405020304" pitchFamily="18" charset="0"/>
                <a:ea typeface="Times New Roman" panose="02020603050405020304" pitchFamily="18" charset="0"/>
                <a:cs typeface="Arial" panose="020B0604020202020204" pitchFamily="34" charset="0"/>
              </a:rPr>
              <a:t>Announced eight CDR demonstration planning and preparation projects: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Native Village of Point Lay (Alaska)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Huslia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Village (Alaska)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Native Village of Fort Yukon (Alaska)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Native Village of Nelson Lagoon (Alaska)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Havasupai Tribe (Arizona)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Yurok Tribe (California)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Chitimacha Tribe (Louisiana)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Passamaquoddy Indian Tribe (Maine)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Times New Roman" panose="02020603050405020304" pitchFamily="18" charset="0"/>
                <a:ea typeface="Times New Roman" panose="02020603050405020304" pitchFamily="18" charset="0"/>
                <a:cs typeface="Arial" panose="020B0604020202020204" pitchFamily="34" charset="0"/>
              </a:rPr>
              <a:t>Provided initial allocations of $250 thousand to the eight CDR demonstration planning and preparation projects to hire staff that manage project activities and prepare plans to access remaining funds. Remaining funding allocations for these eight projects ($5 million) will be funded through other funding sources.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Times New Roman" panose="02020603050405020304" pitchFamily="18" charset="0"/>
                <a:ea typeface="Times New Roman" panose="02020603050405020304" pitchFamily="18" charset="0"/>
                <a:cs typeface="Arial" panose="020B0604020202020204" pitchFamily="34" charset="0"/>
              </a:rPr>
              <a:t>Several CDR demonstration projects hired coordinators and are actively working on developing budgets to access their remaining allotment of CDR funds.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Symbol" panose="05050102010706020507" pitchFamily="18" charset="2"/>
              <a:buChar char=""/>
            </a:pPr>
            <a:r>
              <a:rPr lang="en-US" sz="1400" dirty="0">
                <a:effectLst/>
                <a:latin typeface="Times New Roman" panose="02020603050405020304" pitchFamily="18" charset="0"/>
                <a:ea typeface="Times New Roman" panose="02020603050405020304" pitchFamily="18" charset="0"/>
                <a:cs typeface="Arial" panose="020B0604020202020204" pitchFamily="34" charset="0"/>
              </a:rPr>
              <a:t>Extended the RMP cohort training program, which was originally designed to increase technical capacity for Tribal RMP coordinators has been extended to the CDR demonstration project communities to participate and utilize these relevant training resources as well.</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3652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F1DB9A-74C0-E92C-C839-7D4FDB608985}"/>
              </a:ext>
            </a:extLst>
          </p:cNvPr>
          <p:cNvSpPr>
            <a:spLocks noGrp="1"/>
          </p:cNvSpPr>
          <p:nvPr>
            <p:ph type="title"/>
          </p:nvPr>
        </p:nvSpPr>
        <p:spPr>
          <a:xfrm>
            <a:off x="838201" y="365125"/>
            <a:ext cx="5251316" cy="1807305"/>
          </a:xfrm>
        </p:spPr>
        <p:txBody>
          <a:bodyPr>
            <a:normAutofit/>
          </a:bodyPr>
          <a:lstStyle/>
          <a:p>
            <a:r>
              <a:rPr lang="en-US" dirty="0"/>
              <a:t>Ecosystem Restoration</a:t>
            </a:r>
          </a:p>
        </p:txBody>
      </p:sp>
      <p:sp>
        <p:nvSpPr>
          <p:cNvPr id="6" name="Content Placeholder 5">
            <a:extLst>
              <a:ext uri="{FF2B5EF4-FFF2-40B4-BE49-F238E27FC236}">
                <a16:creationId xmlns:a16="http://schemas.microsoft.com/office/drawing/2014/main" id="{6A1C2DFA-4EF9-EA7C-2BFF-0490418708E5}"/>
              </a:ext>
            </a:extLst>
          </p:cNvPr>
          <p:cNvSpPr>
            <a:spLocks noGrp="1"/>
          </p:cNvSpPr>
          <p:nvPr>
            <p:ph idx="1"/>
          </p:nvPr>
        </p:nvSpPr>
        <p:spPr>
          <a:xfrm>
            <a:off x="838200" y="2333297"/>
            <a:ext cx="4619621" cy="3843666"/>
          </a:xfrm>
        </p:spPr>
        <p:txBody>
          <a:bodyPr>
            <a:normAutofit/>
          </a:bodyPr>
          <a:lstStyle/>
          <a:p>
            <a:endParaRPr lang="en-US" sz="2000" dirty="0"/>
          </a:p>
          <a:p>
            <a:pPr marL="0" indent="0">
              <a:buNone/>
            </a:pPr>
            <a:r>
              <a:rPr lang="en-US" sz="2000" dirty="0">
                <a:effectLst/>
                <a:latin typeface="Times New Roman" panose="02020603050405020304" pitchFamily="18" charset="0"/>
                <a:ea typeface="Aptos" panose="020B0004020202020204" pitchFamily="34" charset="0"/>
              </a:rPr>
              <a:t>BIL </a:t>
            </a:r>
            <a:r>
              <a:rPr lang="en-US" sz="2000" dirty="0">
                <a:latin typeface="Times New Roman" panose="02020603050405020304" pitchFamily="18" charset="0"/>
                <a:ea typeface="Aptos" panose="020B0004020202020204" pitchFamily="34" charset="0"/>
              </a:rPr>
              <a:t>provided $40M </a:t>
            </a:r>
            <a:r>
              <a:rPr lang="en-US" sz="2000" dirty="0">
                <a:effectLst/>
                <a:latin typeface="Times New Roman" panose="02020603050405020304" pitchFamily="18" charset="0"/>
                <a:ea typeface="Aptos" panose="020B0004020202020204" pitchFamily="34" charset="0"/>
              </a:rPr>
              <a:t>to enhance Tribal recreation, reduce the risk of resources and loss to environmental factors, restore habitat connectivity and advance habitat restoration, conservation of at-risk and listed species with benefits to significant ecosystems</a:t>
            </a:r>
            <a:r>
              <a:rPr lang="en-US" sz="2000" dirty="0">
                <a:latin typeface="Times New Roman" panose="02020603050405020304" pitchFamily="18" charset="0"/>
                <a:ea typeface="Aptos" panose="020B0004020202020204" pitchFamily="34" charset="0"/>
              </a:rPr>
              <a:t> and support for grasslands restoration and greenhouses for </a:t>
            </a:r>
            <a:r>
              <a:rPr lang="en-US" sz="2000">
                <a:latin typeface="Times New Roman" panose="02020603050405020304" pitchFamily="18" charset="0"/>
                <a:ea typeface="Aptos" panose="020B0004020202020204" pitchFamily="34" charset="0"/>
              </a:rPr>
              <a:t>forest health.</a:t>
            </a:r>
            <a:endParaRPr lang="en-US" sz="2000" dirty="0">
              <a:effectLst/>
              <a:latin typeface="Times New Roman" panose="02020603050405020304" pitchFamily="18" charset="0"/>
              <a:ea typeface="Aptos" panose="020B0004020202020204" pitchFamily="34" charset="0"/>
            </a:endParaRPr>
          </a:p>
          <a:p>
            <a:pPr marL="0" indent="0">
              <a:buNone/>
            </a:pPr>
            <a:endParaRPr lang="en-US" sz="2000" dirty="0">
              <a:effectLst/>
              <a:latin typeface="Times New Roman" panose="02020603050405020304" pitchFamily="18" charset="0"/>
              <a:ea typeface="Aptos" panose="020B0004020202020204" pitchFamily="34" charset="0"/>
            </a:endParaRPr>
          </a:p>
          <a:p>
            <a:pPr marL="0" indent="0">
              <a:buNone/>
            </a:pPr>
            <a:endParaRPr lang="en-US" sz="2000" dirty="0"/>
          </a:p>
        </p:txBody>
      </p:sp>
      <p:pic>
        <p:nvPicPr>
          <p:cNvPr id="4" name="Picture 3" descr="Lone buffalo in a field">
            <a:extLst>
              <a:ext uri="{FF2B5EF4-FFF2-40B4-BE49-F238E27FC236}">
                <a16:creationId xmlns:a16="http://schemas.microsoft.com/office/drawing/2014/main" id="{2BC62B39-2A05-A320-E2DB-4EAFE8A3290F}"/>
              </a:ext>
            </a:extLst>
          </p:cNvPr>
          <p:cNvPicPr>
            <a:picLocks noChangeAspect="1"/>
          </p:cNvPicPr>
          <p:nvPr/>
        </p:nvPicPr>
        <p:blipFill>
          <a:blip r:embed="rId2">
            <a:extLst>
              <a:ext uri="{28A0092B-C50C-407E-A947-70E740481C1C}">
                <a14:useLocalDpi xmlns:a14="http://schemas.microsoft.com/office/drawing/2010/main" val="0"/>
              </a:ext>
            </a:extLst>
          </a:blip>
          <a:srcRect l="6355" r="3560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12154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1538</TotalTime>
  <Words>1207</Words>
  <Application>Microsoft Office PowerPoint</Application>
  <PresentationFormat>Widescreen</PresentationFormat>
  <Paragraphs>62</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Aptos Display</vt:lpstr>
      <vt:lpstr>Arial</vt:lpstr>
      <vt:lpstr>Calibri</vt:lpstr>
      <vt:lpstr>Courier New</vt:lpstr>
      <vt:lpstr>Symbol</vt:lpstr>
      <vt:lpstr>Times New Roman</vt:lpstr>
      <vt:lpstr>Office Theme</vt:lpstr>
      <vt:lpstr>DOI Initiatives and Updates</vt:lpstr>
      <vt:lpstr>Bipartisan Infrastructure Law</vt:lpstr>
      <vt:lpstr>Dam Safety </vt:lpstr>
      <vt:lpstr>Water Sanitation </vt:lpstr>
      <vt:lpstr>Tribal Irrigation and Power Systems </vt:lpstr>
      <vt:lpstr>Tribal Climate Resilience Adaptation Awards</vt:lpstr>
      <vt:lpstr>Voluntary Community-Driven Relocation</vt:lpstr>
      <vt:lpstr>Community Driven Relocation Accomplishments</vt:lpstr>
      <vt:lpstr>Ecosystem Restoration</vt:lpstr>
      <vt:lpstr>Orphaned Well Plugging</vt:lpstr>
      <vt:lpstr>Fish Hatchery O&amp;M and Minor Improvement and Repair </vt:lpstr>
      <vt:lpstr>Habitat Restoration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DOI Initiatives and Updates</dc:title>
  <dc:creator>Locke, Trina</dc:creator>
  <cp:lastModifiedBy>Locke, Trina</cp:lastModifiedBy>
  <cp:revision>1</cp:revision>
  <dcterms:created xsi:type="dcterms:W3CDTF">2024-07-03T18:41:59Z</dcterms:created>
  <dcterms:modified xsi:type="dcterms:W3CDTF">2024-07-29T05:35:14Z</dcterms:modified>
</cp:coreProperties>
</file>