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5"/>
  </p:notesMasterIdLst>
  <p:handoutMasterIdLst>
    <p:handoutMasterId r:id="rId26"/>
  </p:handoutMasterIdLst>
  <p:sldIdLst>
    <p:sldId id="291" r:id="rId2"/>
    <p:sldId id="1451" r:id="rId3"/>
    <p:sldId id="1467" r:id="rId4"/>
    <p:sldId id="1465" r:id="rId5"/>
    <p:sldId id="1463" r:id="rId6"/>
    <p:sldId id="327" r:id="rId7"/>
    <p:sldId id="348" r:id="rId8"/>
    <p:sldId id="540" r:id="rId9"/>
    <p:sldId id="545" r:id="rId10"/>
    <p:sldId id="544" r:id="rId11"/>
    <p:sldId id="536" r:id="rId12"/>
    <p:sldId id="543" r:id="rId13"/>
    <p:sldId id="1452" r:id="rId14"/>
    <p:sldId id="341" r:id="rId15"/>
    <p:sldId id="1466" r:id="rId16"/>
    <p:sldId id="351" r:id="rId17"/>
    <p:sldId id="1450" r:id="rId18"/>
    <p:sldId id="1455" r:id="rId19"/>
    <p:sldId id="1462" r:id="rId20"/>
    <p:sldId id="1449" r:id="rId21"/>
    <p:sldId id="1457" r:id="rId22"/>
    <p:sldId id="1456" r:id="rId23"/>
    <p:sldId id="268"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A6A83E-22BF-A9DB-472E-9F04BBCCE3CD}" name="Bowers, Clint J" initials="BC" userId="S::clint.bowers@indianaffairs.gov::fed5bbaf-4d7c-46d9-b6da-91900ce5c1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6C73"/>
    <a:srgbClr val="B66035"/>
    <a:srgbClr val="91452A"/>
    <a:srgbClr val="58838B"/>
    <a:srgbClr val="B56135"/>
    <a:srgbClr val="4472C4"/>
    <a:srgbClr val="DEA146"/>
    <a:srgbClr val="32494D"/>
    <a:srgbClr val="038581"/>
    <a:srgbClr val="DDA4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52C4C-92C3-42AD-8F4D-416A9258B157}" v="252" dt="2025-08-01T16:18:57.602"/>
    <p1510:client id="{20B3F0AA-54A7-4CAB-82F9-F82E1E07D2E7}" vWet="490" dt="2025-07-31T21:39:42.558"/>
    <p1510:client id="{2BA2E835-59E0-468A-AA5D-1575F2DC5F23}" v="2" dt="2025-08-01T16:29:15.282"/>
    <p1510:client id="{576DE1DE-EF4D-99AD-09B4-5FF54F21A52D}" v="3" dt="2025-07-31T20:15:27.459"/>
    <p1510:client id="{6133CDE5-D5C1-8D49-A590-7D1DFC13992C}" v="7" dt="2025-07-31T16:43:21.520"/>
    <p1510:client id="{BAF6F567-17AA-A6E6-A49B-E556DCEC0C3D}" v="10" dt="2025-08-01T16:03:11.326"/>
    <p1510:client id="{F58DE5FD-D4C4-BFB7-0BC2-40DD91391441}" v="3" dt="2025-08-01T15:09:19.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874" y="96"/>
      </p:cViewPr>
      <p:guideLst>
        <p:guide orient="horz" pos="139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20526312742232E-4"/>
          <c:y val="2.0919725978163603E-3"/>
          <c:w val="0.96010155966630395"/>
          <c:h val="0.76055519101778946"/>
        </c:manualLayout>
      </c:layout>
      <c:barChart>
        <c:barDir val="col"/>
        <c:grouping val="clustered"/>
        <c:varyColors val="0"/>
        <c:ser>
          <c:idx val="0"/>
          <c:order val="0"/>
          <c:tx>
            <c:strRef>
              <c:f>'2025 Summary'!$B$13</c:f>
              <c:strCache>
                <c:ptCount val="1"/>
                <c:pt idx="0">
                  <c:v> Operation of Indian Education Programs </c:v>
                </c:pt>
              </c:strCache>
            </c:strRef>
          </c:tx>
          <c:spPr>
            <a:solidFill>
              <a:srgbClr val="FFBE2E"/>
            </a:solidFill>
            <a:ln>
              <a:noFill/>
            </a:ln>
            <a:effectLst/>
          </c:spPr>
          <c:invertIfNegative val="0"/>
          <c:dPt>
            <c:idx val="0"/>
            <c:invertIfNegative val="0"/>
            <c:bubble3D val="0"/>
            <c:spPr>
              <a:solidFill>
                <a:srgbClr val="CE831D"/>
              </a:solidFill>
              <a:ln>
                <a:noFill/>
              </a:ln>
              <a:effectLst/>
            </c:spPr>
            <c:extLst>
              <c:ext xmlns:c16="http://schemas.microsoft.com/office/drawing/2014/chart" uri="{C3380CC4-5D6E-409C-BE32-E72D297353CC}">
                <c16:uniqueId val="{00000000-66C2-494D-904A-23A112BF0C62}"/>
              </c:ext>
            </c:extLst>
          </c:dPt>
          <c:dPt>
            <c:idx val="1"/>
            <c:invertIfNegative val="0"/>
            <c:bubble3D val="0"/>
            <c:spPr>
              <a:solidFill>
                <a:srgbClr val="CE831D"/>
              </a:solidFill>
              <a:ln>
                <a:noFill/>
              </a:ln>
              <a:effectLst/>
            </c:spPr>
            <c:extLst>
              <c:ext xmlns:c16="http://schemas.microsoft.com/office/drawing/2014/chart" uri="{C3380CC4-5D6E-409C-BE32-E72D297353CC}">
                <c16:uniqueId val="{00000001-66C2-494D-904A-23A112BF0C62}"/>
              </c:ext>
            </c:extLst>
          </c:dPt>
          <c:dPt>
            <c:idx val="2"/>
            <c:invertIfNegative val="0"/>
            <c:bubble3D val="0"/>
            <c:spPr>
              <a:solidFill>
                <a:srgbClr val="CE831D"/>
              </a:solidFill>
              <a:ln>
                <a:noFill/>
              </a:ln>
              <a:effectLst/>
            </c:spPr>
            <c:extLst>
              <c:ext xmlns:c16="http://schemas.microsoft.com/office/drawing/2014/chart" uri="{C3380CC4-5D6E-409C-BE32-E72D297353CC}">
                <c16:uniqueId val="{00000002-66C2-494D-904A-23A112BF0C62}"/>
              </c:ext>
            </c:extLst>
          </c:dPt>
          <c:dPt>
            <c:idx val="3"/>
            <c:invertIfNegative val="0"/>
            <c:bubble3D val="0"/>
            <c:spPr>
              <a:solidFill>
                <a:srgbClr val="CE831D"/>
              </a:solidFill>
              <a:ln>
                <a:noFill/>
              </a:ln>
              <a:effectLst/>
            </c:spPr>
            <c:extLst>
              <c:ext xmlns:c16="http://schemas.microsoft.com/office/drawing/2014/chart" uri="{C3380CC4-5D6E-409C-BE32-E72D297353CC}">
                <c16:uniqueId val="{00000003-66C2-494D-904A-23A112BF0C62}"/>
              </c:ext>
            </c:extLst>
          </c:dPt>
          <c:dPt>
            <c:idx val="4"/>
            <c:invertIfNegative val="0"/>
            <c:bubble3D val="0"/>
            <c:spPr>
              <a:solidFill>
                <a:srgbClr val="CE831D"/>
              </a:solidFill>
              <a:ln>
                <a:noFill/>
              </a:ln>
              <a:effectLst/>
            </c:spPr>
            <c:extLst>
              <c:ext xmlns:c16="http://schemas.microsoft.com/office/drawing/2014/chart" uri="{C3380CC4-5D6E-409C-BE32-E72D297353CC}">
                <c16:uniqueId val="{00000004-66C2-494D-904A-23A112BF0C62}"/>
              </c:ext>
            </c:extLst>
          </c:dPt>
          <c:dLbls>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'2025 Summary'!$C$12:$G$12</c:f>
              <c:strCache>
                <c:ptCount val="5"/>
                <c:pt idx="0">
                  <c:v>FY 2021        Enacted </c:v>
                </c:pt>
                <c:pt idx="1">
                  <c:v>FY 2022 
Enacted </c:v>
                </c:pt>
                <c:pt idx="2">
                  <c:v>FY 2023 
Enacted </c:v>
                </c:pt>
                <c:pt idx="3">
                  <c:v>FY 2024 
Enacted </c:v>
                </c:pt>
                <c:pt idx="4">
                  <c:v>FY 2025 
Enacted  </c:v>
                </c:pt>
              </c:strCache>
            </c:strRef>
          </c:cat>
          <c:val>
            <c:numRef>
              <c:f>'2025 Summary'!$C$13:$G$13</c:f>
              <c:numCache>
                <c:formatCode>"$"#,##0_);[Red]\("$"#,##0\)</c:formatCode>
                <c:ptCount val="5"/>
                <c:pt idx="0">
                  <c:v>973092000</c:v>
                </c:pt>
                <c:pt idx="1">
                  <c:v>1017601000</c:v>
                </c:pt>
                <c:pt idx="2">
                  <c:v>1133552000</c:v>
                </c:pt>
                <c:pt idx="3">
                  <c:v>1131617000</c:v>
                </c:pt>
                <c:pt idx="4">
                  <c:v>1131617000</c:v>
                </c:pt>
              </c:numCache>
            </c:numRef>
          </c:val>
          <c:extLst>
            <c:ext xmlns:c16="http://schemas.microsoft.com/office/drawing/2014/chart" uri="{C3380CC4-5D6E-409C-BE32-E72D297353CC}">
              <c16:uniqueId val="{00000000-EF20-4327-845D-F5DC1C11C591}"/>
            </c:ext>
          </c:extLst>
        </c:ser>
        <c:dLbls>
          <c:dLblPos val="outEnd"/>
          <c:showLegendKey val="0"/>
          <c:showVal val="1"/>
          <c:showCatName val="0"/>
          <c:showSerName val="0"/>
          <c:showPercent val="0"/>
          <c:showBubbleSize val="0"/>
        </c:dLbls>
        <c:gapWidth val="100"/>
        <c:overlap val="-24"/>
        <c:axId val="616825840"/>
        <c:axId val="616826320"/>
      </c:barChart>
      <c:catAx>
        <c:axId val="6168258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en-US"/>
          </a:p>
        </c:txPr>
        <c:crossAx val="616826320"/>
        <c:crosses val="autoZero"/>
        <c:auto val="1"/>
        <c:lblAlgn val="ctr"/>
        <c:lblOffset val="100"/>
        <c:noMultiLvlLbl val="0"/>
      </c:catAx>
      <c:valAx>
        <c:axId val="616826320"/>
        <c:scaling>
          <c:orientation val="minMax"/>
        </c:scaling>
        <c:delete val="0"/>
        <c:axPos val="l"/>
        <c:majorGridlines>
          <c:spPr>
            <a:ln w="9525" cap="flat" cmpd="sng" algn="ctr">
              <a:solidFill>
                <a:schemeClr val="tx2">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76C73"/>
                </a:solidFill>
                <a:latin typeface="Times New Roman" panose="02020603050405020304" pitchFamily="18" charset="0"/>
                <a:ea typeface="+mn-ea"/>
                <a:cs typeface="Times New Roman" panose="02020603050405020304" pitchFamily="18" charset="0"/>
              </a:defRPr>
            </a:pPr>
            <a:endParaRPr lang="en-US"/>
          </a:p>
        </c:txPr>
        <c:crossAx val="616825840"/>
        <c:crosses val="autoZero"/>
        <c:crossBetween val="between"/>
      </c:valAx>
      <c:spPr>
        <a:noFill/>
        <a:ln>
          <a:noFill/>
        </a:ln>
        <a:effectLst/>
      </c:spPr>
    </c:plotArea>
    <c:plotVisOnly val="1"/>
    <c:dispBlanksAs val="gap"/>
    <c:showDLblsOverMax val="0"/>
  </c:chart>
  <c:spPr>
    <a:noFill/>
    <a:ln>
      <a:noFill/>
    </a:ln>
    <a:effectLst/>
  </c:spPr>
  <c:txPr>
    <a:bodyPr/>
    <a:lstStyle/>
    <a:p>
      <a:pPr>
        <a:defRPr b="1">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A084D3-3D0E-8AEE-78A9-FCAC1C3F039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7A8CD9-4A63-3EE0-E903-E60D2408200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5160FA5-39BE-A24E-9B46-1285E617C6FB}" type="datetimeFigureOut">
              <a:rPr lang="en-US" smtClean="0"/>
              <a:t>8/1/2025</a:t>
            </a:fld>
            <a:endParaRPr lang="en-US"/>
          </a:p>
        </p:txBody>
      </p:sp>
      <p:sp>
        <p:nvSpPr>
          <p:cNvPr id="4" name="Footer Placeholder 3">
            <a:extLst>
              <a:ext uri="{FF2B5EF4-FFF2-40B4-BE49-F238E27FC236}">
                <a16:creationId xmlns:a16="http://schemas.microsoft.com/office/drawing/2014/main" id="{C2433B56-6D25-F3B6-28A8-9D1FE81600B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9250C2-2E59-D0B5-8C1D-0B776F6A1E01}"/>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3D1A780-9805-C648-97A2-FF48A4846216}" type="slidenum">
              <a:rPr lang="en-US" smtClean="0"/>
              <a:t>‹#›</a:t>
            </a:fld>
            <a:endParaRPr lang="en-US"/>
          </a:p>
        </p:txBody>
      </p:sp>
    </p:spTree>
    <p:extLst>
      <p:ext uri="{BB962C8B-B14F-4D97-AF65-F5344CB8AC3E}">
        <p14:creationId xmlns:p14="http://schemas.microsoft.com/office/powerpoint/2010/main" val="2012522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839D628-82C3-E342-8D89-127D6A761A7C}" type="datetimeFigureOut">
              <a:rPr lang="en-US" smtClean="0"/>
              <a:t>8/1/2025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C800F16-4368-3343-9C32-0042F6ADDD01}" type="slidenum">
              <a:rPr lang="en-US" smtClean="0"/>
              <a:t>‹#›</a:t>
            </a:fld>
            <a:endParaRPr lang="en-US"/>
          </a:p>
        </p:txBody>
      </p:sp>
    </p:spTree>
    <p:extLst>
      <p:ext uri="{BB962C8B-B14F-4D97-AF65-F5344CB8AC3E}">
        <p14:creationId xmlns:p14="http://schemas.microsoft.com/office/powerpoint/2010/main" val="405910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1</a:t>
            </a:fld>
            <a:endParaRPr lang="en-US"/>
          </a:p>
        </p:txBody>
      </p:sp>
    </p:spTree>
    <p:extLst>
      <p:ext uri="{BB962C8B-B14F-4D97-AF65-F5344CB8AC3E}">
        <p14:creationId xmlns:p14="http://schemas.microsoft.com/office/powerpoint/2010/main" val="264319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2</a:t>
            </a:fld>
            <a:endParaRPr lang="en-US"/>
          </a:p>
        </p:txBody>
      </p:sp>
    </p:spTree>
    <p:extLst>
      <p:ext uri="{BB962C8B-B14F-4D97-AF65-F5344CB8AC3E}">
        <p14:creationId xmlns:p14="http://schemas.microsoft.com/office/powerpoint/2010/main" val="4050274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FF9E7-F6D0-C518-978A-7A67076FD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0E5E4-65A6-EDDF-5B7A-AB40AD813A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ECF8B-FF05-F1F1-2F54-0705F720A2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B3B232-134F-DDCE-3991-513D3DF1B532}"/>
              </a:ext>
            </a:extLst>
          </p:cNvPr>
          <p:cNvSpPr>
            <a:spLocks noGrp="1"/>
          </p:cNvSpPr>
          <p:nvPr>
            <p:ph type="sldNum" sz="quarter" idx="5"/>
          </p:nvPr>
        </p:nvSpPr>
        <p:spPr/>
        <p:txBody>
          <a:bodyPr/>
          <a:lstStyle/>
          <a:p>
            <a:fld id="{1C800F16-4368-3343-9C32-0042F6ADDD01}" type="slidenum">
              <a:rPr lang="en-US" smtClean="0"/>
              <a:t>8</a:t>
            </a:fld>
            <a:endParaRPr lang="en-US"/>
          </a:p>
        </p:txBody>
      </p:sp>
    </p:spTree>
    <p:extLst>
      <p:ext uri="{BB962C8B-B14F-4D97-AF65-F5344CB8AC3E}">
        <p14:creationId xmlns:p14="http://schemas.microsoft.com/office/powerpoint/2010/main" val="78343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067CE-B4F5-F2DE-3884-5129B62CE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71BA2-5B84-0DDC-3656-E48BFF84F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153F75-8ADB-AAA3-CDF7-206783511E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34D1C9-0635-C89C-A0EB-ECF72C1BCF1B}"/>
              </a:ext>
            </a:extLst>
          </p:cNvPr>
          <p:cNvSpPr>
            <a:spLocks noGrp="1"/>
          </p:cNvSpPr>
          <p:nvPr>
            <p:ph type="sldNum" sz="quarter" idx="5"/>
          </p:nvPr>
        </p:nvSpPr>
        <p:spPr/>
        <p:txBody>
          <a:bodyPr/>
          <a:lstStyle/>
          <a:p>
            <a:fld id="{1C800F16-4368-3343-9C32-0042F6ADDD01}" type="slidenum">
              <a:rPr lang="en-US" smtClean="0"/>
              <a:t>9</a:t>
            </a:fld>
            <a:endParaRPr lang="en-US"/>
          </a:p>
        </p:txBody>
      </p:sp>
    </p:spTree>
    <p:extLst>
      <p:ext uri="{BB962C8B-B14F-4D97-AF65-F5344CB8AC3E}">
        <p14:creationId xmlns:p14="http://schemas.microsoft.com/office/powerpoint/2010/main" val="273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2977B-AFE1-387C-CE7D-1C15DFACD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74AEB-5060-BF21-B2E9-782175545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12ABA-4250-C405-6B49-662297E8A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1D106C-E030-C64F-2050-4A77361DF3B8}"/>
              </a:ext>
            </a:extLst>
          </p:cNvPr>
          <p:cNvSpPr>
            <a:spLocks noGrp="1"/>
          </p:cNvSpPr>
          <p:nvPr>
            <p:ph type="sldNum" sz="quarter" idx="5"/>
          </p:nvPr>
        </p:nvSpPr>
        <p:spPr/>
        <p:txBody>
          <a:bodyPr/>
          <a:lstStyle/>
          <a:p>
            <a:fld id="{1C800F16-4368-3343-9C32-0042F6ADDD01}" type="slidenum">
              <a:rPr lang="en-US" smtClean="0"/>
              <a:t>11</a:t>
            </a:fld>
            <a:endParaRPr lang="en-US"/>
          </a:p>
        </p:txBody>
      </p:sp>
    </p:spTree>
    <p:extLst>
      <p:ext uri="{BB962C8B-B14F-4D97-AF65-F5344CB8AC3E}">
        <p14:creationId xmlns:p14="http://schemas.microsoft.com/office/powerpoint/2010/main" val="2394437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76881-352F-B202-3FBA-2EB60B261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07768-DD7F-93EE-FBC8-B2CD325B7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82CFB-AA91-252A-C799-B011306763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F192A5-5E10-9D22-EE85-67BFBA8DBB3B}"/>
              </a:ext>
            </a:extLst>
          </p:cNvPr>
          <p:cNvSpPr>
            <a:spLocks noGrp="1"/>
          </p:cNvSpPr>
          <p:nvPr>
            <p:ph type="sldNum" sz="quarter" idx="5"/>
          </p:nvPr>
        </p:nvSpPr>
        <p:spPr/>
        <p:txBody>
          <a:bodyPr/>
          <a:lstStyle/>
          <a:p>
            <a:fld id="{1C800F16-4368-3343-9C32-0042F6ADDD01}" type="slidenum">
              <a:rPr lang="en-US" smtClean="0"/>
              <a:t>12</a:t>
            </a:fld>
            <a:endParaRPr lang="en-US"/>
          </a:p>
        </p:txBody>
      </p:sp>
    </p:spTree>
    <p:extLst>
      <p:ext uri="{BB962C8B-B14F-4D97-AF65-F5344CB8AC3E}">
        <p14:creationId xmlns:p14="http://schemas.microsoft.com/office/powerpoint/2010/main" val="496447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800F16-4368-3343-9C32-0042F6ADDD01}" type="slidenum">
              <a:rPr lang="en-US" smtClean="0"/>
              <a:t>14</a:t>
            </a:fld>
            <a:endParaRPr lang="en-US"/>
          </a:p>
        </p:txBody>
      </p:sp>
    </p:spTree>
    <p:extLst>
      <p:ext uri="{BB962C8B-B14F-4D97-AF65-F5344CB8AC3E}">
        <p14:creationId xmlns:p14="http://schemas.microsoft.com/office/powerpoint/2010/main" val="13539736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3.emf"/><Relationship Id="rId9"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3.emf"/><Relationship Id="rId7"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11.png"/><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3.emf"/><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8DBA3-3AB0-2C6F-7DF0-A44DD970C163}"/>
              </a:ext>
            </a:extLst>
          </p:cNvPr>
          <p:cNvPicPr>
            <a:picLocks noChangeAspect="1"/>
          </p:cNvPicPr>
          <p:nvPr userDrawn="1"/>
        </p:nvPicPr>
        <p:blipFill>
          <a:blip r:embed="rId2" cstate="email">
            <a:alphaModFix amt="39000"/>
            <a:extLst>
              <a:ext uri="{28A0092B-C50C-407E-A947-70E740481C1C}">
                <a14:useLocalDpi xmlns:a14="http://schemas.microsoft.com/office/drawing/2010/main"/>
              </a:ext>
            </a:extLst>
          </a:blip>
          <a:srcRect/>
          <a:stretch/>
        </p:blipFill>
        <p:spPr>
          <a:xfrm>
            <a:off x="6850493" y="-142669"/>
            <a:ext cx="7143338" cy="7143338"/>
          </a:xfrm>
          <a:prstGeom prst="rect">
            <a:avLst/>
          </a:prstGeom>
        </p:spPr>
      </p:pic>
      <p:sp>
        <p:nvSpPr>
          <p:cNvPr id="7" name="Text Placeholder 7">
            <a:extLst>
              <a:ext uri="{FF2B5EF4-FFF2-40B4-BE49-F238E27FC236}">
                <a16:creationId xmlns:a16="http://schemas.microsoft.com/office/drawing/2014/main" id="{8A532ECD-D0F9-5B07-29DA-07DCD7E052AB}"/>
              </a:ext>
            </a:extLst>
          </p:cNvPr>
          <p:cNvSpPr>
            <a:spLocks noGrp="1"/>
          </p:cNvSpPr>
          <p:nvPr>
            <p:ph type="body" sz="quarter" idx="10" hasCustomPrompt="1"/>
          </p:nvPr>
        </p:nvSpPr>
        <p:spPr>
          <a:xfrm>
            <a:off x="1160463" y="2609271"/>
            <a:ext cx="5640387" cy="602282"/>
          </a:xfrm>
        </p:spPr>
        <p:txBody>
          <a:bodyPr>
            <a:noAutofit/>
          </a:bodyPr>
          <a:lstStyle>
            <a:lvl1pPr marL="0" indent="0">
              <a:buNone/>
              <a:defRPr sz="4000" b="1">
                <a:solidFill>
                  <a:srgbClr val="038581"/>
                </a:solidFill>
              </a:defRPr>
            </a:lvl1pPr>
            <a:lvl2pPr marL="457200" indent="0">
              <a:buNone/>
              <a:defRPr sz="4000" b="1">
                <a:solidFill>
                  <a:schemeClr val="bg1"/>
                </a:solidFill>
              </a:defRPr>
            </a:lvl2pPr>
            <a:lvl3pPr marL="914400" indent="0">
              <a:buNone/>
              <a:defRPr sz="4000" b="1">
                <a:solidFill>
                  <a:schemeClr val="bg1"/>
                </a:solidFill>
              </a:defRPr>
            </a:lvl3pPr>
            <a:lvl4pPr marL="1371600" indent="0">
              <a:buNone/>
              <a:defRPr sz="4000" b="1">
                <a:solidFill>
                  <a:schemeClr val="bg1"/>
                </a:solidFill>
              </a:defRPr>
            </a:lvl4pPr>
            <a:lvl5pPr marL="1828800" indent="0">
              <a:buNone/>
              <a:defRPr sz="4000" b="1">
                <a:solidFill>
                  <a:schemeClr val="bg1"/>
                </a:solidFill>
              </a:defRPr>
            </a:lvl5pPr>
          </a:lstStyle>
          <a:p>
            <a:pPr lvl="0"/>
            <a:r>
              <a:rPr lang="en-US"/>
              <a:t>Presentation Title</a:t>
            </a:r>
          </a:p>
        </p:txBody>
      </p:sp>
      <p:sp>
        <p:nvSpPr>
          <p:cNvPr id="8" name="Text Placeholder 7">
            <a:extLst>
              <a:ext uri="{FF2B5EF4-FFF2-40B4-BE49-F238E27FC236}">
                <a16:creationId xmlns:a16="http://schemas.microsoft.com/office/drawing/2014/main" id="{8F7F6257-57AF-77D2-5A3A-501A1786B42B}"/>
              </a:ext>
            </a:extLst>
          </p:cNvPr>
          <p:cNvSpPr>
            <a:spLocks noGrp="1"/>
          </p:cNvSpPr>
          <p:nvPr>
            <p:ph type="body" sz="quarter" idx="11" hasCustomPrompt="1"/>
          </p:nvPr>
        </p:nvSpPr>
        <p:spPr>
          <a:xfrm>
            <a:off x="1160463" y="3311912"/>
            <a:ext cx="5640387" cy="434898"/>
          </a:xfrm>
        </p:spPr>
        <p:txBody>
          <a:bodyPr>
            <a:noAutofit/>
          </a:bodyPr>
          <a:lstStyle>
            <a:lvl1pPr marL="0" indent="0">
              <a:buNone/>
              <a:defRPr sz="2800" b="0">
                <a:solidFill>
                  <a:srgbClr val="038581"/>
                </a:solidFill>
              </a:defRPr>
            </a:lvl1pPr>
            <a:lvl2pPr marL="457200" indent="0">
              <a:buNone/>
              <a:defRPr sz="4000" b="1">
                <a:solidFill>
                  <a:schemeClr val="bg1"/>
                </a:solidFill>
              </a:defRPr>
            </a:lvl2pPr>
            <a:lvl3pPr marL="914400" indent="0">
              <a:buNone/>
              <a:defRPr sz="4000" b="1">
                <a:solidFill>
                  <a:schemeClr val="bg1"/>
                </a:solidFill>
              </a:defRPr>
            </a:lvl3pPr>
            <a:lvl4pPr marL="1371600" indent="0">
              <a:buNone/>
              <a:defRPr sz="4000" b="1">
                <a:solidFill>
                  <a:schemeClr val="bg1"/>
                </a:solidFill>
              </a:defRPr>
            </a:lvl4pPr>
            <a:lvl5pPr marL="1828800" indent="0">
              <a:buNone/>
              <a:defRPr sz="4000" b="1">
                <a:solidFill>
                  <a:schemeClr val="bg1"/>
                </a:solidFill>
              </a:defRPr>
            </a:lvl5pPr>
          </a:lstStyle>
          <a:p>
            <a:pPr lvl="0"/>
            <a:r>
              <a:rPr lang="en-US"/>
              <a:t>Name of Presenter</a:t>
            </a:r>
          </a:p>
        </p:txBody>
      </p:sp>
      <p:sp>
        <p:nvSpPr>
          <p:cNvPr id="9" name="Text Placeholder 7">
            <a:extLst>
              <a:ext uri="{FF2B5EF4-FFF2-40B4-BE49-F238E27FC236}">
                <a16:creationId xmlns:a16="http://schemas.microsoft.com/office/drawing/2014/main" id="{6AF9B9FF-9893-1C1D-0099-4BF3FDA5312D}"/>
              </a:ext>
            </a:extLst>
          </p:cNvPr>
          <p:cNvSpPr>
            <a:spLocks noGrp="1"/>
          </p:cNvSpPr>
          <p:nvPr>
            <p:ph type="body" sz="quarter" idx="12" hasCustomPrompt="1"/>
          </p:nvPr>
        </p:nvSpPr>
        <p:spPr>
          <a:xfrm>
            <a:off x="1160463" y="3769112"/>
            <a:ext cx="5640387" cy="434898"/>
          </a:xfrm>
        </p:spPr>
        <p:txBody>
          <a:bodyPr>
            <a:noAutofit/>
          </a:bodyPr>
          <a:lstStyle>
            <a:lvl1pPr marL="0" indent="0">
              <a:buNone/>
              <a:defRPr sz="2800" b="0">
                <a:solidFill>
                  <a:srgbClr val="038581"/>
                </a:solidFill>
              </a:defRPr>
            </a:lvl1pPr>
            <a:lvl2pPr marL="457200" indent="0">
              <a:buNone/>
              <a:defRPr sz="4000" b="1">
                <a:solidFill>
                  <a:schemeClr val="bg1"/>
                </a:solidFill>
              </a:defRPr>
            </a:lvl2pPr>
            <a:lvl3pPr marL="914400" indent="0">
              <a:buNone/>
              <a:defRPr sz="4000" b="1">
                <a:solidFill>
                  <a:schemeClr val="bg1"/>
                </a:solidFill>
              </a:defRPr>
            </a:lvl3pPr>
            <a:lvl4pPr marL="1371600" indent="0">
              <a:buNone/>
              <a:defRPr sz="4000" b="1">
                <a:solidFill>
                  <a:schemeClr val="bg1"/>
                </a:solidFill>
              </a:defRPr>
            </a:lvl4pPr>
            <a:lvl5pPr marL="1828800" indent="0">
              <a:buNone/>
              <a:defRPr sz="4000" b="1">
                <a:solidFill>
                  <a:schemeClr val="bg1"/>
                </a:solidFill>
              </a:defRPr>
            </a:lvl5pPr>
          </a:lstStyle>
          <a:p>
            <a:pPr lvl="0"/>
            <a:r>
              <a:rPr lang="en-US"/>
              <a:t>Organization</a:t>
            </a:r>
          </a:p>
        </p:txBody>
      </p:sp>
      <p:sp>
        <p:nvSpPr>
          <p:cNvPr id="10" name="Text Placeholder 7">
            <a:extLst>
              <a:ext uri="{FF2B5EF4-FFF2-40B4-BE49-F238E27FC236}">
                <a16:creationId xmlns:a16="http://schemas.microsoft.com/office/drawing/2014/main" id="{BCFB7765-1C7C-B5AD-D7B0-0812A92875B7}"/>
              </a:ext>
            </a:extLst>
          </p:cNvPr>
          <p:cNvSpPr>
            <a:spLocks noGrp="1"/>
          </p:cNvSpPr>
          <p:nvPr>
            <p:ph type="body" sz="quarter" idx="13" hasCustomPrompt="1"/>
          </p:nvPr>
        </p:nvSpPr>
        <p:spPr>
          <a:xfrm>
            <a:off x="1160463" y="4233747"/>
            <a:ext cx="5640387" cy="434898"/>
          </a:xfrm>
        </p:spPr>
        <p:txBody>
          <a:bodyPr>
            <a:noAutofit/>
          </a:bodyPr>
          <a:lstStyle>
            <a:lvl1pPr marL="0" indent="0">
              <a:buNone/>
              <a:defRPr sz="2800" b="0">
                <a:solidFill>
                  <a:srgbClr val="038581"/>
                </a:solidFill>
              </a:defRPr>
            </a:lvl1pPr>
            <a:lvl2pPr marL="457200" indent="0">
              <a:buNone/>
              <a:defRPr sz="4000" b="1">
                <a:solidFill>
                  <a:schemeClr val="bg1"/>
                </a:solidFill>
              </a:defRPr>
            </a:lvl2pPr>
            <a:lvl3pPr marL="914400" indent="0">
              <a:buNone/>
              <a:defRPr sz="4000" b="1">
                <a:solidFill>
                  <a:schemeClr val="bg1"/>
                </a:solidFill>
              </a:defRPr>
            </a:lvl3pPr>
            <a:lvl4pPr marL="1371600" indent="0">
              <a:buNone/>
              <a:defRPr sz="4000" b="1">
                <a:solidFill>
                  <a:schemeClr val="bg1"/>
                </a:solidFill>
              </a:defRPr>
            </a:lvl4pPr>
            <a:lvl5pPr marL="1828800" indent="0">
              <a:buNone/>
              <a:defRPr sz="4000" b="1">
                <a:solidFill>
                  <a:schemeClr val="bg1"/>
                </a:solidFill>
              </a:defRPr>
            </a:lvl5pPr>
          </a:lstStyle>
          <a:p>
            <a:pPr lvl="0"/>
            <a:r>
              <a:rPr lang="en-US"/>
              <a:t>Date</a:t>
            </a:r>
          </a:p>
        </p:txBody>
      </p:sp>
      <p:pic>
        <p:nvPicPr>
          <p:cNvPr id="27" name="Picture 26">
            <a:extLst>
              <a:ext uri="{FF2B5EF4-FFF2-40B4-BE49-F238E27FC236}">
                <a16:creationId xmlns:a16="http://schemas.microsoft.com/office/drawing/2014/main" id="{BFD97CC2-C0F4-FE95-4CC2-E2F33A59EA5C}"/>
              </a:ext>
            </a:extLst>
          </p:cNvPr>
          <p:cNvPicPr>
            <a:picLocks noChangeAspect="1"/>
          </p:cNvPicPr>
          <p:nvPr userDrawn="1"/>
        </p:nvPicPr>
        <p:blipFill>
          <a:blip r:embed="rId3"/>
          <a:stretch>
            <a:fillRect/>
          </a:stretch>
        </p:blipFill>
        <p:spPr>
          <a:xfrm>
            <a:off x="-280843" y="5645289"/>
            <a:ext cx="1809750" cy="1809750"/>
          </a:xfrm>
          <a:prstGeom prst="rect">
            <a:avLst/>
          </a:prstGeom>
        </p:spPr>
      </p:pic>
      <p:pic>
        <p:nvPicPr>
          <p:cNvPr id="28" name="Picture 27">
            <a:extLst>
              <a:ext uri="{FF2B5EF4-FFF2-40B4-BE49-F238E27FC236}">
                <a16:creationId xmlns:a16="http://schemas.microsoft.com/office/drawing/2014/main" id="{A19D8D6C-4C7D-E5F1-51A2-67241807FD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57481" y="3552376"/>
            <a:ext cx="428672" cy="3200754"/>
          </a:xfrm>
          <a:prstGeom prst="rect">
            <a:avLst/>
          </a:prstGeom>
        </p:spPr>
      </p:pic>
      <p:pic>
        <p:nvPicPr>
          <p:cNvPr id="29" name="Picture 28">
            <a:extLst>
              <a:ext uri="{FF2B5EF4-FFF2-40B4-BE49-F238E27FC236}">
                <a16:creationId xmlns:a16="http://schemas.microsoft.com/office/drawing/2014/main" id="{2843EA5B-4C78-114F-3CAB-7F9CB880664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flipH="1">
            <a:off x="750474" y="4723514"/>
            <a:ext cx="330758" cy="2315307"/>
          </a:xfrm>
          <a:prstGeom prst="rect">
            <a:avLst/>
          </a:prstGeom>
        </p:spPr>
      </p:pic>
      <p:pic>
        <p:nvPicPr>
          <p:cNvPr id="30" name="Picture 29">
            <a:extLst>
              <a:ext uri="{FF2B5EF4-FFF2-40B4-BE49-F238E27FC236}">
                <a16:creationId xmlns:a16="http://schemas.microsoft.com/office/drawing/2014/main" id="{5320B9ED-A86A-BCC3-D3A7-69E33D6387B6}"/>
              </a:ext>
            </a:extLst>
          </p:cNvPr>
          <p:cNvPicPr>
            <a:picLocks noChangeAspect="1"/>
          </p:cNvPicPr>
          <p:nvPr userDrawn="1"/>
        </p:nvPicPr>
        <p:blipFill>
          <a:blip r:embed="rId6"/>
          <a:stretch>
            <a:fillRect/>
          </a:stretch>
        </p:blipFill>
        <p:spPr>
          <a:xfrm flipH="1">
            <a:off x="-462693" y="-329712"/>
            <a:ext cx="1735015" cy="1735015"/>
          </a:xfrm>
          <a:prstGeom prst="rect">
            <a:avLst/>
          </a:prstGeom>
        </p:spPr>
      </p:pic>
      <p:pic>
        <p:nvPicPr>
          <p:cNvPr id="31" name="Picture 30">
            <a:extLst>
              <a:ext uri="{FF2B5EF4-FFF2-40B4-BE49-F238E27FC236}">
                <a16:creationId xmlns:a16="http://schemas.microsoft.com/office/drawing/2014/main" id="{40A98A18-A657-C294-3FC8-C6A3E9E071CB}"/>
              </a:ext>
            </a:extLst>
          </p:cNvPr>
          <p:cNvPicPr>
            <a:picLocks noChangeAspect="1"/>
          </p:cNvPicPr>
          <p:nvPr userDrawn="1"/>
        </p:nvPicPr>
        <p:blipFill>
          <a:blip r:embed="rId7"/>
          <a:stretch>
            <a:fillRect/>
          </a:stretch>
        </p:blipFill>
        <p:spPr>
          <a:xfrm rot="16200000" flipH="1">
            <a:off x="-535588" y="1135664"/>
            <a:ext cx="2212833" cy="941631"/>
          </a:xfrm>
          <a:prstGeom prst="rect">
            <a:avLst/>
          </a:prstGeom>
        </p:spPr>
      </p:pic>
      <p:pic>
        <p:nvPicPr>
          <p:cNvPr id="32" name="Picture 31">
            <a:extLst>
              <a:ext uri="{FF2B5EF4-FFF2-40B4-BE49-F238E27FC236}">
                <a16:creationId xmlns:a16="http://schemas.microsoft.com/office/drawing/2014/main" id="{A1BFDB2C-6AB5-2CCD-7E78-7E5CE790DBDD}"/>
              </a:ext>
            </a:extLst>
          </p:cNvPr>
          <p:cNvPicPr>
            <a:picLocks noChangeAspect="1"/>
          </p:cNvPicPr>
          <p:nvPr userDrawn="1"/>
        </p:nvPicPr>
        <p:blipFill>
          <a:blip r:embed="rId8"/>
          <a:stretch>
            <a:fillRect/>
          </a:stretch>
        </p:blipFill>
        <p:spPr>
          <a:xfrm flipH="1" flipV="1">
            <a:off x="698135" y="264657"/>
            <a:ext cx="2167793" cy="141378"/>
          </a:xfrm>
          <a:prstGeom prst="rect">
            <a:avLst/>
          </a:prstGeom>
        </p:spPr>
      </p:pic>
    </p:spTree>
    <p:extLst>
      <p:ext uri="{BB962C8B-B14F-4D97-AF65-F5344CB8AC3E}">
        <p14:creationId xmlns:p14="http://schemas.microsoft.com/office/powerpoint/2010/main" val="345567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3" name="Picture 2" descr="A picture containing drawing, blurry&#10;&#10;Description automatically generated">
            <a:extLst>
              <a:ext uri="{FF2B5EF4-FFF2-40B4-BE49-F238E27FC236}">
                <a16:creationId xmlns:a16="http://schemas.microsoft.com/office/drawing/2014/main" id="{EB4FD835-C387-F81D-C1D7-AFE2FA04B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24743" cy="6858000"/>
          </a:xfrm>
          <a:prstGeom prst="rect">
            <a:avLst/>
          </a:prstGeom>
        </p:spPr>
      </p:pic>
      <p:pic>
        <p:nvPicPr>
          <p:cNvPr id="2" name="Picture 1">
            <a:extLst>
              <a:ext uri="{FF2B5EF4-FFF2-40B4-BE49-F238E27FC236}">
                <a16:creationId xmlns:a16="http://schemas.microsoft.com/office/drawing/2014/main" id="{0F2922CA-3C28-2BDE-7DC8-F68E8D8FCE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05232" y="-1"/>
            <a:ext cx="518984" cy="6858001"/>
          </a:xfrm>
          <a:prstGeom prst="rect">
            <a:avLst/>
          </a:prstGeom>
        </p:spPr>
      </p:pic>
      <p:sp>
        <p:nvSpPr>
          <p:cNvPr id="4" name="Title Placeholder 1">
            <a:extLst>
              <a:ext uri="{FF2B5EF4-FFF2-40B4-BE49-F238E27FC236}">
                <a16:creationId xmlns:a16="http://schemas.microsoft.com/office/drawing/2014/main" id="{B3B87CA3-E62C-EF2E-454C-23B687AB8E1A}"/>
              </a:ext>
            </a:extLst>
          </p:cNvPr>
          <p:cNvSpPr>
            <a:spLocks noGrp="1"/>
          </p:cNvSpPr>
          <p:nvPr>
            <p:ph type="title"/>
          </p:nvPr>
        </p:nvSpPr>
        <p:spPr>
          <a:xfrm>
            <a:off x="2616200" y="365129"/>
            <a:ext cx="9017000" cy="1325563"/>
          </a:xfrm>
          <a:prstGeom prst="rect">
            <a:avLst/>
          </a:prstGeom>
        </p:spPr>
        <p:txBody>
          <a:bodyPr vert="horz" lIns="91440" tIns="45720" rIns="91440" bIns="45720" rtlCol="0" anchor="ctr">
            <a:normAutofit/>
          </a:bodyPr>
          <a:lstStyle>
            <a:lvl1pPr>
              <a:defRPr>
                <a:solidFill>
                  <a:srgbClr val="AE431C"/>
                </a:solidFill>
              </a:defRPr>
            </a:lvl1pPr>
          </a:lstStyle>
          <a:p>
            <a:r>
              <a:rPr lang="en-US"/>
              <a:t>Click to edit Master title style</a:t>
            </a:r>
          </a:p>
        </p:txBody>
      </p:sp>
      <p:sp>
        <p:nvSpPr>
          <p:cNvPr id="6" name="Text Placeholder 2">
            <a:extLst>
              <a:ext uri="{FF2B5EF4-FFF2-40B4-BE49-F238E27FC236}">
                <a16:creationId xmlns:a16="http://schemas.microsoft.com/office/drawing/2014/main" id="{B2DC5C0F-47FE-EF8C-0395-5940DFEA4EF9}"/>
              </a:ext>
            </a:extLst>
          </p:cNvPr>
          <p:cNvSpPr>
            <a:spLocks noGrp="1"/>
          </p:cNvSpPr>
          <p:nvPr>
            <p:ph idx="1"/>
          </p:nvPr>
        </p:nvSpPr>
        <p:spPr>
          <a:xfrm>
            <a:off x="2616200" y="1825625"/>
            <a:ext cx="9017000" cy="4351338"/>
          </a:xfrm>
          <a:prstGeom prst="rect">
            <a:avLst/>
          </a:prstGeom>
        </p:spPr>
        <p:txBody>
          <a:bodyPr vert="horz" lIns="91440" tIns="45720" rIns="91440" bIns="45720" rtlCol="0">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76E46B3F-440F-3B72-F3E5-ED2F7FF36FC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22908" y="2704901"/>
            <a:ext cx="1448198" cy="144819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9431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ket Section Divider">
    <p:spTree>
      <p:nvGrpSpPr>
        <p:cNvPr id="1" name=""/>
        <p:cNvGrpSpPr/>
        <p:nvPr/>
      </p:nvGrpSpPr>
      <p:grpSpPr>
        <a:xfrm>
          <a:off x="0" y="0"/>
          <a:ext cx="0" cy="0"/>
          <a:chOff x="0" y="0"/>
          <a:chExt cx="0" cy="0"/>
        </a:xfrm>
      </p:grpSpPr>
      <p:pic>
        <p:nvPicPr>
          <p:cNvPr id="5" name="Picture 4" descr="A picture containing room&#10;&#10;Description automatically generated">
            <a:extLst>
              <a:ext uri="{FF2B5EF4-FFF2-40B4-BE49-F238E27FC236}">
                <a16:creationId xmlns:a16="http://schemas.microsoft.com/office/drawing/2014/main" id="{BBE17DCB-0840-45BA-DDBB-9453158D6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19"/>
            <a:ext cx="12192000" cy="6855281"/>
          </a:xfrm>
          <a:prstGeom prst="rect">
            <a:avLst/>
          </a:prstGeom>
        </p:spPr>
      </p:pic>
      <p:sp>
        <p:nvSpPr>
          <p:cNvPr id="6" name="Rectangle 5">
            <a:extLst>
              <a:ext uri="{FF2B5EF4-FFF2-40B4-BE49-F238E27FC236}">
                <a16:creationId xmlns:a16="http://schemas.microsoft.com/office/drawing/2014/main" id="{6DE21D2F-B39C-C207-6EC6-D9410E8C019F}"/>
              </a:ext>
            </a:extLst>
          </p:cNvPr>
          <p:cNvSpPr/>
          <p:nvPr userDrawn="1"/>
        </p:nvSpPr>
        <p:spPr>
          <a:xfrm>
            <a:off x="-113360" y="2738364"/>
            <a:ext cx="12603892" cy="1581665"/>
          </a:xfrm>
          <a:prstGeom prst="rect">
            <a:avLst/>
          </a:prstGeom>
          <a:solidFill>
            <a:schemeClr val="tx1">
              <a:alpha val="706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8" name="Rectangle 7">
            <a:extLst>
              <a:ext uri="{FF2B5EF4-FFF2-40B4-BE49-F238E27FC236}">
                <a16:creationId xmlns:a16="http://schemas.microsoft.com/office/drawing/2014/main" id="{E8ED788C-02AF-8B43-EE42-4B5C8CE498DA}"/>
              </a:ext>
            </a:extLst>
          </p:cNvPr>
          <p:cNvSpPr/>
          <p:nvPr userDrawn="1"/>
        </p:nvSpPr>
        <p:spPr>
          <a:xfrm rot="5400000">
            <a:off x="3188894" y="-726826"/>
            <a:ext cx="134222" cy="6858000"/>
          </a:xfrm>
          <a:prstGeom prst="rect">
            <a:avLst/>
          </a:prstGeom>
          <a:solidFill>
            <a:srgbClr val="7B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897B01-DE60-2578-2518-E05C0F2F4827}"/>
              </a:ext>
            </a:extLst>
          </p:cNvPr>
          <p:cNvSpPr/>
          <p:nvPr userDrawn="1"/>
        </p:nvSpPr>
        <p:spPr>
          <a:xfrm rot="5400000">
            <a:off x="8946228" y="881841"/>
            <a:ext cx="134222" cy="6858000"/>
          </a:xfrm>
          <a:prstGeom prst="rect">
            <a:avLst/>
          </a:prstGeom>
          <a:solidFill>
            <a:srgbClr val="7B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841D3D5-C92B-FA9B-D6D5-B0A4772B991B}"/>
              </a:ext>
            </a:extLst>
          </p:cNvPr>
          <p:cNvSpPr>
            <a:spLocks noGrp="1"/>
          </p:cNvSpPr>
          <p:nvPr>
            <p:ph type="body" sz="quarter" idx="10" hasCustomPrompt="1"/>
          </p:nvPr>
        </p:nvSpPr>
        <p:spPr>
          <a:xfrm>
            <a:off x="876300" y="3187700"/>
            <a:ext cx="9969500" cy="660400"/>
          </a:xfrm>
        </p:spPr>
        <p:txBody>
          <a:bodyPr>
            <a:noAutofit/>
          </a:bodyPr>
          <a:lstStyle>
            <a:lvl1pPr marL="0" indent="0" algn="ctr">
              <a:buNone/>
              <a:defRPr sz="4000" b="1" spc="300">
                <a:solidFill>
                  <a:schemeClr val="bg1"/>
                </a:solidFill>
                <a:latin typeface="Trebuchet MS" panose="020B0703020202090204" pitchFamily="34" charset="0"/>
              </a:defRPr>
            </a:lvl1pPr>
            <a:lvl2pPr marL="457200" indent="0" algn="ctr">
              <a:buNone/>
              <a:defRPr sz="4000" b="1">
                <a:solidFill>
                  <a:schemeClr val="bg1"/>
                </a:solidFill>
                <a:latin typeface="Trebuchet MS" panose="020B0703020202090204" pitchFamily="34" charset="0"/>
              </a:defRPr>
            </a:lvl2pPr>
            <a:lvl3pPr marL="914400" indent="0" algn="ctr">
              <a:buNone/>
              <a:defRPr sz="4000" b="1">
                <a:solidFill>
                  <a:schemeClr val="bg1"/>
                </a:solidFill>
                <a:latin typeface="Trebuchet MS" panose="020B0703020202090204" pitchFamily="34" charset="0"/>
              </a:defRPr>
            </a:lvl3pPr>
            <a:lvl4pPr marL="1371600" indent="0" algn="ctr">
              <a:buNone/>
              <a:defRPr sz="4000" b="1">
                <a:solidFill>
                  <a:schemeClr val="bg1"/>
                </a:solidFill>
                <a:latin typeface="Trebuchet MS" panose="020B0703020202090204" pitchFamily="34" charset="0"/>
              </a:defRPr>
            </a:lvl4pPr>
            <a:lvl5pPr marL="1828800" indent="0" algn="ctr">
              <a:buNone/>
              <a:defRPr sz="4000" b="1">
                <a:solidFill>
                  <a:schemeClr val="bg1"/>
                </a:solidFill>
                <a:latin typeface="Trebuchet MS" panose="020B0703020202090204" pitchFamily="34" charset="0"/>
              </a:defRPr>
            </a:lvl5pPr>
          </a:lstStyle>
          <a:p>
            <a:pPr lvl="0"/>
            <a:r>
              <a:rPr lang="en-US"/>
              <a:t>SECTION TITLE</a:t>
            </a:r>
          </a:p>
        </p:txBody>
      </p:sp>
    </p:spTree>
    <p:extLst>
      <p:ext uri="{BB962C8B-B14F-4D97-AF65-F5344CB8AC3E}">
        <p14:creationId xmlns:p14="http://schemas.microsoft.com/office/powerpoint/2010/main" val="292293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2" name="Picture 1" descr="A picture containing room&#10;&#10;Description automatically generated">
            <a:extLst>
              <a:ext uri="{FF2B5EF4-FFF2-40B4-BE49-F238E27FC236}">
                <a16:creationId xmlns:a16="http://schemas.microsoft.com/office/drawing/2014/main" id="{B76C0DBF-603F-B900-294C-28E6154AF7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719"/>
            <a:ext cx="2024743" cy="6855281"/>
          </a:xfrm>
          <a:prstGeom prst="rect">
            <a:avLst/>
          </a:prstGeom>
        </p:spPr>
      </p:pic>
      <p:sp>
        <p:nvSpPr>
          <p:cNvPr id="4" name="Rectangle 3">
            <a:extLst>
              <a:ext uri="{FF2B5EF4-FFF2-40B4-BE49-F238E27FC236}">
                <a16:creationId xmlns:a16="http://schemas.microsoft.com/office/drawing/2014/main" id="{4BA359F5-78AC-9FD4-970B-4183E82E8E80}"/>
              </a:ext>
            </a:extLst>
          </p:cNvPr>
          <p:cNvSpPr/>
          <p:nvPr userDrawn="1"/>
        </p:nvSpPr>
        <p:spPr>
          <a:xfrm>
            <a:off x="1804087" y="0"/>
            <a:ext cx="245370" cy="6858000"/>
          </a:xfrm>
          <a:prstGeom prst="rect">
            <a:avLst/>
          </a:prstGeom>
          <a:solidFill>
            <a:srgbClr val="7B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D70E11C0-79F9-4ED5-B218-B290675A4927}"/>
              </a:ext>
            </a:extLst>
          </p:cNvPr>
          <p:cNvSpPr>
            <a:spLocks noGrp="1"/>
          </p:cNvSpPr>
          <p:nvPr>
            <p:ph type="title"/>
          </p:nvPr>
        </p:nvSpPr>
        <p:spPr>
          <a:xfrm>
            <a:off x="2616200" y="365129"/>
            <a:ext cx="9017000" cy="1325563"/>
          </a:xfrm>
          <a:prstGeom prst="rect">
            <a:avLst/>
          </a:prstGeom>
        </p:spPr>
        <p:txBody>
          <a:bodyPr vert="horz" lIns="91440" tIns="45720" rIns="91440" bIns="45720" rtlCol="0" anchor="ctr">
            <a:normAutofit/>
          </a:bodyPr>
          <a:lstStyle>
            <a:lvl1pPr>
              <a:defRPr b="1">
                <a:solidFill>
                  <a:srgbClr val="AE431C"/>
                </a:solidFill>
              </a:defRPr>
            </a:lvl1pPr>
          </a:lstStyle>
          <a:p>
            <a:r>
              <a:rPr lang="en-US"/>
              <a:t>Click to edit Master title style</a:t>
            </a:r>
          </a:p>
        </p:txBody>
      </p:sp>
      <p:sp>
        <p:nvSpPr>
          <p:cNvPr id="5" name="Text Placeholder 2">
            <a:extLst>
              <a:ext uri="{FF2B5EF4-FFF2-40B4-BE49-F238E27FC236}">
                <a16:creationId xmlns:a16="http://schemas.microsoft.com/office/drawing/2014/main" id="{2F009391-9476-16AE-8980-3D7D334302E8}"/>
              </a:ext>
            </a:extLst>
          </p:cNvPr>
          <p:cNvSpPr>
            <a:spLocks noGrp="1"/>
          </p:cNvSpPr>
          <p:nvPr>
            <p:ph idx="1"/>
          </p:nvPr>
        </p:nvSpPr>
        <p:spPr>
          <a:xfrm>
            <a:off x="2616200" y="1825625"/>
            <a:ext cx="9017000" cy="4351338"/>
          </a:xfrm>
          <a:prstGeom prst="rect">
            <a:avLst/>
          </a:prstGeom>
        </p:spPr>
        <p:txBody>
          <a:bodyPr vert="horz" lIns="91440" tIns="45720" rIns="91440" bIns="45720" rtlCol="0">
            <a:normAutofit/>
          </a:bodyPr>
          <a:lstStyle>
            <a:lvl1pPr>
              <a:lnSpc>
                <a:spcPct val="100000"/>
              </a:lnSpc>
              <a:defRPr sz="2800">
                <a:solidFill>
                  <a:srgbClr val="002D2D"/>
                </a:solidFill>
              </a:defRPr>
            </a:lvl1pPr>
            <a:lvl2pPr>
              <a:lnSpc>
                <a:spcPct val="100000"/>
              </a:lnSpc>
              <a:defRPr sz="2800">
                <a:solidFill>
                  <a:srgbClr val="002D2D"/>
                </a:solidFill>
              </a:defRPr>
            </a:lvl2pPr>
            <a:lvl3pPr>
              <a:lnSpc>
                <a:spcPct val="100000"/>
              </a:lnSpc>
              <a:defRPr sz="2800">
                <a:solidFill>
                  <a:srgbClr val="002D2D"/>
                </a:solidFill>
              </a:defRPr>
            </a:lvl3pPr>
            <a:lvl4pPr>
              <a:lnSpc>
                <a:spcPct val="100000"/>
              </a:lnSpc>
              <a:defRPr sz="2800">
                <a:solidFill>
                  <a:srgbClr val="002D2D"/>
                </a:solidFill>
              </a:defRPr>
            </a:lvl4pPr>
            <a:lvl5pPr>
              <a:lnSpc>
                <a:spcPct val="100000"/>
              </a:lnSpc>
              <a:defRPr sz="2800">
                <a:solidFill>
                  <a:srgbClr val="002D2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306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2071A8B-DFE3-CD47-B415-E77A27801CE6}"/>
              </a:ext>
            </a:extLst>
          </p:cNvPr>
          <p:cNvSpPr/>
          <p:nvPr userDrawn="1"/>
        </p:nvSpPr>
        <p:spPr>
          <a:xfrm>
            <a:off x="-1150583" y="1026169"/>
            <a:ext cx="6177460" cy="461665"/>
          </a:xfrm>
          <a:prstGeom prst="rect">
            <a:avLst/>
          </a:prstGeom>
        </p:spPr>
        <p:txBody>
          <a:bodyPr wrap="square">
            <a:spAutoFit/>
          </a:bodyPr>
          <a:lstStyle/>
          <a:p>
            <a:pPr algn="r"/>
            <a:r>
              <a:rPr lang="en-US" sz="2400" b="1">
                <a:solidFill>
                  <a:schemeClr val="bg1"/>
                </a:solidFill>
                <a:latin typeface="Source Sans Pro" panose="020B0503030403020204" pitchFamily="34" charset="0"/>
              </a:rPr>
              <a:t>U.S. Department of the Interior</a:t>
            </a:r>
          </a:p>
        </p:txBody>
      </p:sp>
      <p:sp>
        <p:nvSpPr>
          <p:cNvPr id="2" name="Rectangle 1">
            <a:extLst>
              <a:ext uri="{FF2B5EF4-FFF2-40B4-BE49-F238E27FC236}">
                <a16:creationId xmlns:a16="http://schemas.microsoft.com/office/drawing/2014/main" id="{15932163-B90A-9B44-F03F-C0C22335F257}"/>
              </a:ext>
            </a:extLst>
          </p:cNvPr>
          <p:cNvSpPr/>
          <p:nvPr userDrawn="1"/>
        </p:nvSpPr>
        <p:spPr>
          <a:xfrm>
            <a:off x="-167396" y="-20898"/>
            <a:ext cx="12526791" cy="631371"/>
          </a:xfrm>
          <a:prstGeom prst="rect">
            <a:avLst/>
          </a:prstGeom>
          <a:solidFill>
            <a:srgbClr val="CE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36AD68-5E7E-C6BC-E300-26F9C937E3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67368" y="453355"/>
            <a:ext cx="12526737" cy="415801"/>
          </a:xfrm>
          <a:prstGeom prst="rect">
            <a:avLst/>
          </a:prstGeom>
        </p:spPr>
      </p:pic>
      <p:pic>
        <p:nvPicPr>
          <p:cNvPr id="5" name="Picture 4">
            <a:extLst>
              <a:ext uri="{FF2B5EF4-FFF2-40B4-BE49-F238E27FC236}">
                <a16:creationId xmlns:a16="http://schemas.microsoft.com/office/drawing/2014/main" id="{AA1CE7E4-2FD6-87B0-B2D9-387288389C4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73295" y="78331"/>
            <a:ext cx="1126431" cy="1126431"/>
          </a:xfrm>
          <a:prstGeom prst="rect">
            <a:avLst/>
          </a:prstGeom>
        </p:spPr>
      </p:pic>
      <p:sp>
        <p:nvSpPr>
          <p:cNvPr id="6" name="Title Placeholder 1">
            <a:extLst>
              <a:ext uri="{FF2B5EF4-FFF2-40B4-BE49-F238E27FC236}">
                <a16:creationId xmlns:a16="http://schemas.microsoft.com/office/drawing/2014/main" id="{1E3611C1-331C-7B44-7404-552E6C00C71A}"/>
              </a:ext>
            </a:extLst>
          </p:cNvPr>
          <p:cNvSpPr>
            <a:spLocks noGrp="1"/>
          </p:cNvSpPr>
          <p:nvPr>
            <p:ph type="title"/>
          </p:nvPr>
        </p:nvSpPr>
        <p:spPr>
          <a:xfrm>
            <a:off x="1360978" y="1180039"/>
            <a:ext cx="9017000" cy="715004"/>
          </a:xfrm>
          <a:prstGeom prst="rect">
            <a:avLst/>
          </a:prstGeom>
        </p:spPr>
        <p:txBody>
          <a:bodyPr vert="horz" lIns="91440" tIns="45720" rIns="91440" bIns="45720" rtlCol="0" anchor="ctr">
            <a:normAutofit/>
          </a:bodyPr>
          <a:lstStyle>
            <a:lvl1pPr>
              <a:lnSpc>
                <a:spcPct val="100000"/>
              </a:lnSpc>
              <a:defRPr sz="4000" b="1">
                <a:solidFill>
                  <a:srgbClr val="AE431C"/>
                </a:solidFill>
              </a:defRPr>
            </a:lvl1pPr>
          </a:lstStyle>
          <a:p>
            <a:r>
              <a:rPr lang="en-US"/>
              <a:t>Click to edit Master title style</a:t>
            </a:r>
          </a:p>
        </p:txBody>
      </p:sp>
      <p:sp>
        <p:nvSpPr>
          <p:cNvPr id="7" name="Text Placeholder 2">
            <a:extLst>
              <a:ext uri="{FF2B5EF4-FFF2-40B4-BE49-F238E27FC236}">
                <a16:creationId xmlns:a16="http://schemas.microsoft.com/office/drawing/2014/main" id="{C6198C9D-D799-0EAF-FB22-B0DBD8B6895A}"/>
              </a:ext>
            </a:extLst>
          </p:cNvPr>
          <p:cNvSpPr>
            <a:spLocks noGrp="1"/>
          </p:cNvSpPr>
          <p:nvPr>
            <p:ph idx="1"/>
          </p:nvPr>
        </p:nvSpPr>
        <p:spPr>
          <a:xfrm>
            <a:off x="1360978" y="2097867"/>
            <a:ext cx="9017000" cy="4351338"/>
          </a:xfrm>
          <a:prstGeom prst="rect">
            <a:avLst/>
          </a:prstGeom>
        </p:spPr>
        <p:txBody>
          <a:bodyPr vert="horz" lIns="91440" tIns="45720" rIns="91440" bIns="45720" rtlCol="0">
            <a:normAutofit/>
          </a:bodyPr>
          <a:lstStyle>
            <a:lvl1pPr>
              <a:lnSpc>
                <a:spcPct val="100000"/>
              </a:lnSpc>
              <a:defRPr sz="2800">
                <a:solidFill>
                  <a:srgbClr val="002D2D"/>
                </a:solidFill>
              </a:defRPr>
            </a:lvl1pPr>
            <a:lvl2pPr>
              <a:lnSpc>
                <a:spcPct val="100000"/>
              </a:lnSpc>
              <a:defRPr sz="2800">
                <a:solidFill>
                  <a:srgbClr val="002D2D"/>
                </a:solidFill>
              </a:defRPr>
            </a:lvl2pPr>
            <a:lvl3pPr>
              <a:lnSpc>
                <a:spcPct val="100000"/>
              </a:lnSpc>
              <a:defRPr sz="2800">
                <a:solidFill>
                  <a:srgbClr val="002D2D"/>
                </a:solidFill>
              </a:defRPr>
            </a:lvl3pPr>
            <a:lvl4pPr>
              <a:lnSpc>
                <a:spcPct val="100000"/>
              </a:lnSpc>
              <a:defRPr sz="2800">
                <a:solidFill>
                  <a:srgbClr val="002D2D"/>
                </a:solidFill>
              </a:defRPr>
            </a:lvl4pPr>
            <a:lvl5pPr>
              <a:lnSpc>
                <a:spcPct val="100000"/>
              </a:lnSpc>
              <a:defRPr sz="2800">
                <a:solidFill>
                  <a:srgbClr val="002D2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230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_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2071A8B-DFE3-CD47-B415-E77A27801CE6}"/>
              </a:ext>
            </a:extLst>
          </p:cNvPr>
          <p:cNvSpPr/>
          <p:nvPr userDrawn="1"/>
        </p:nvSpPr>
        <p:spPr>
          <a:xfrm>
            <a:off x="-1150583" y="1026169"/>
            <a:ext cx="6177460" cy="461665"/>
          </a:xfrm>
          <a:prstGeom prst="rect">
            <a:avLst/>
          </a:prstGeom>
        </p:spPr>
        <p:txBody>
          <a:bodyPr wrap="square">
            <a:spAutoFit/>
          </a:bodyPr>
          <a:lstStyle/>
          <a:p>
            <a:pPr algn="r"/>
            <a:r>
              <a:rPr lang="en-US" sz="2400" b="1">
                <a:solidFill>
                  <a:schemeClr val="bg1"/>
                </a:solidFill>
                <a:latin typeface="Source Sans Pro" panose="020B0503030403020204" pitchFamily="34" charset="0"/>
              </a:rPr>
              <a:t>U.S. Department of the Interior</a:t>
            </a:r>
          </a:p>
        </p:txBody>
      </p:sp>
      <p:sp>
        <p:nvSpPr>
          <p:cNvPr id="2" name="Rectangle 1">
            <a:extLst>
              <a:ext uri="{FF2B5EF4-FFF2-40B4-BE49-F238E27FC236}">
                <a16:creationId xmlns:a16="http://schemas.microsoft.com/office/drawing/2014/main" id="{15932163-B90A-9B44-F03F-C0C22335F257}"/>
              </a:ext>
            </a:extLst>
          </p:cNvPr>
          <p:cNvSpPr/>
          <p:nvPr userDrawn="1"/>
        </p:nvSpPr>
        <p:spPr>
          <a:xfrm>
            <a:off x="-167396" y="-20898"/>
            <a:ext cx="12526791" cy="631371"/>
          </a:xfrm>
          <a:prstGeom prst="rect">
            <a:avLst/>
          </a:prstGeom>
          <a:solidFill>
            <a:srgbClr val="376C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36AD68-5E7E-C6BC-E300-26F9C937E3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67368" y="453355"/>
            <a:ext cx="12526737" cy="415801"/>
          </a:xfrm>
          <a:prstGeom prst="rect">
            <a:avLst/>
          </a:prstGeom>
        </p:spPr>
      </p:pic>
      <p:pic>
        <p:nvPicPr>
          <p:cNvPr id="4" name="Picture 3">
            <a:extLst>
              <a:ext uri="{FF2B5EF4-FFF2-40B4-BE49-F238E27FC236}">
                <a16:creationId xmlns:a16="http://schemas.microsoft.com/office/drawing/2014/main" id="{96062BB8-07D6-DB6A-64C6-7F3E6D79A34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73295" y="78331"/>
            <a:ext cx="1126431" cy="1126431"/>
          </a:xfrm>
          <a:prstGeom prst="rect">
            <a:avLst/>
          </a:prstGeom>
        </p:spPr>
      </p:pic>
      <p:sp>
        <p:nvSpPr>
          <p:cNvPr id="5" name="Title Placeholder 1">
            <a:extLst>
              <a:ext uri="{FF2B5EF4-FFF2-40B4-BE49-F238E27FC236}">
                <a16:creationId xmlns:a16="http://schemas.microsoft.com/office/drawing/2014/main" id="{72F221A0-6D54-3A19-7257-CBA2F1F446AC}"/>
              </a:ext>
            </a:extLst>
          </p:cNvPr>
          <p:cNvSpPr>
            <a:spLocks noGrp="1"/>
          </p:cNvSpPr>
          <p:nvPr>
            <p:ph type="title"/>
          </p:nvPr>
        </p:nvSpPr>
        <p:spPr>
          <a:xfrm>
            <a:off x="1360978" y="1180039"/>
            <a:ext cx="9017000" cy="715004"/>
          </a:xfrm>
          <a:prstGeom prst="rect">
            <a:avLst/>
          </a:prstGeom>
        </p:spPr>
        <p:txBody>
          <a:bodyPr vert="horz" lIns="91440" tIns="45720" rIns="91440" bIns="45720" rtlCol="0" anchor="ctr">
            <a:normAutofit/>
          </a:bodyPr>
          <a:lstStyle>
            <a:lvl1pPr>
              <a:defRPr sz="4000" b="1">
                <a:solidFill>
                  <a:srgbClr val="376C73"/>
                </a:solidFill>
              </a:defRPr>
            </a:lvl1pPr>
          </a:lstStyle>
          <a:p>
            <a:r>
              <a:rPr lang="en-US"/>
              <a:t>Click to edit Master title style</a:t>
            </a:r>
          </a:p>
        </p:txBody>
      </p:sp>
      <p:sp>
        <p:nvSpPr>
          <p:cNvPr id="6" name="Text Placeholder 2">
            <a:extLst>
              <a:ext uri="{FF2B5EF4-FFF2-40B4-BE49-F238E27FC236}">
                <a16:creationId xmlns:a16="http://schemas.microsoft.com/office/drawing/2014/main" id="{3B5FBC99-D5F7-8E50-B565-2477028D6D9C}"/>
              </a:ext>
            </a:extLst>
          </p:cNvPr>
          <p:cNvSpPr>
            <a:spLocks noGrp="1"/>
          </p:cNvSpPr>
          <p:nvPr>
            <p:ph idx="1"/>
          </p:nvPr>
        </p:nvSpPr>
        <p:spPr>
          <a:xfrm>
            <a:off x="1360978" y="2097867"/>
            <a:ext cx="9017000" cy="4351338"/>
          </a:xfrm>
          <a:prstGeom prst="rect">
            <a:avLst/>
          </a:prstGeom>
        </p:spPr>
        <p:txBody>
          <a:bodyPr vert="horz" lIns="91440" tIns="45720" rIns="91440" bIns="45720" rtlCol="0">
            <a:normAutofit/>
          </a:bodyPr>
          <a:lstStyle>
            <a:lvl1pPr>
              <a:defRPr sz="2800">
                <a:solidFill>
                  <a:srgbClr val="AE431C"/>
                </a:solidFill>
              </a:defRPr>
            </a:lvl1pPr>
            <a:lvl2pPr>
              <a:defRPr sz="2800">
                <a:solidFill>
                  <a:srgbClr val="AE431C"/>
                </a:solidFill>
              </a:defRPr>
            </a:lvl2pPr>
            <a:lvl3pPr>
              <a:defRPr sz="2800">
                <a:solidFill>
                  <a:srgbClr val="AE431C"/>
                </a:solidFill>
              </a:defRPr>
            </a:lvl3pPr>
            <a:lvl4pPr>
              <a:defRPr sz="2800">
                <a:solidFill>
                  <a:srgbClr val="AE431C"/>
                </a:solidFill>
              </a:defRPr>
            </a:lvl4pPr>
            <a:lvl5pPr>
              <a:defRPr sz="2800">
                <a:solidFill>
                  <a:srgbClr val="AE431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895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Conten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EDFDAE-A1EA-66FE-F31A-B32AD84F1D5F}"/>
              </a:ext>
            </a:extLst>
          </p:cNvPr>
          <p:cNvSpPr/>
          <p:nvPr userDrawn="1"/>
        </p:nvSpPr>
        <p:spPr>
          <a:xfrm>
            <a:off x="11425364" y="-215900"/>
            <a:ext cx="1007936" cy="7327900"/>
          </a:xfrm>
          <a:prstGeom prst="rect">
            <a:avLst/>
          </a:prstGeom>
          <a:solidFill>
            <a:srgbClr val="CE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5513183-2F81-5658-4900-85D3D1F0C2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a:off x="6099178" y="3434227"/>
            <a:ext cx="10652370" cy="353585"/>
          </a:xfrm>
          <a:prstGeom prst="rect">
            <a:avLst/>
          </a:prstGeom>
        </p:spPr>
      </p:pic>
      <p:pic>
        <p:nvPicPr>
          <p:cNvPr id="11" name="Picture 10">
            <a:extLst>
              <a:ext uri="{FF2B5EF4-FFF2-40B4-BE49-F238E27FC236}">
                <a16:creationId xmlns:a16="http://schemas.microsoft.com/office/drawing/2014/main" id="{24FC1ADB-24F5-04D9-91CE-AE9BE2CA6F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849546" y="164644"/>
            <a:ext cx="1107203" cy="1107203"/>
          </a:xfrm>
          <a:prstGeom prst="rect">
            <a:avLst/>
          </a:prstGeom>
        </p:spPr>
      </p:pic>
      <p:sp>
        <p:nvSpPr>
          <p:cNvPr id="2" name="Picture Placeholder 7">
            <a:extLst>
              <a:ext uri="{FF2B5EF4-FFF2-40B4-BE49-F238E27FC236}">
                <a16:creationId xmlns:a16="http://schemas.microsoft.com/office/drawing/2014/main" id="{38755A5E-E16D-CBB7-272A-78ADF3F159A9}"/>
              </a:ext>
            </a:extLst>
          </p:cNvPr>
          <p:cNvSpPr>
            <a:spLocks noGrp="1"/>
          </p:cNvSpPr>
          <p:nvPr>
            <p:ph type="pic" sz="quarter" idx="10" hasCustomPrompt="1"/>
          </p:nvPr>
        </p:nvSpPr>
        <p:spPr>
          <a:xfrm>
            <a:off x="2508353" y="2195182"/>
            <a:ext cx="2462486" cy="329239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Source Sans Pro" panose="020B0503030403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picture</a:t>
            </a:r>
          </a:p>
        </p:txBody>
      </p:sp>
      <p:sp>
        <p:nvSpPr>
          <p:cNvPr id="3" name="Picture Placeholder 8">
            <a:extLst>
              <a:ext uri="{FF2B5EF4-FFF2-40B4-BE49-F238E27FC236}">
                <a16:creationId xmlns:a16="http://schemas.microsoft.com/office/drawing/2014/main" id="{8388D049-A94B-01F6-EDD8-3BA99B552AD6}"/>
              </a:ext>
            </a:extLst>
          </p:cNvPr>
          <p:cNvSpPr>
            <a:spLocks noGrp="1"/>
          </p:cNvSpPr>
          <p:nvPr>
            <p:ph type="pic" sz="quarter" idx="11" hasCustomPrompt="1"/>
          </p:nvPr>
        </p:nvSpPr>
        <p:spPr>
          <a:xfrm>
            <a:off x="7245247" y="2195182"/>
            <a:ext cx="2462486" cy="3265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Source Sans Pro" panose="020B0503030403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picture</a:t>
            </a:r>
          </a:p>
        </p:txBody>
      </p:sp>
      <p:sp>
        <p:nvSpPr>
          <p:cNvPr id="4" name="Text Placeholder 7">
            <a:extLst>
              <a:ext uri="{FF2B5EF4-FFF2-40B4-BE49-F238E27FC236}">
                <a16:creationId xmlns:a16="http://schemas.microsoft.com/office/drawing/2014/main" id="{D83E31C4-8BA5-682E-D166-D5FA0E4FD13B}"/>
              </a:ext>
            </a:extLst>
          </p:cNvPr>
          <p:cNvSpPr>
            <a:spLocks noGrp="1"/>
          </p:cNvSpPr>
          <p:nvPr>
            <p:ph type="body" sz="quarter" idx="13" hasCustomPrompt="1"/>
          </p:nvPr>
        </p:nvSpPr>
        <p:spPr>
          <a:xfrm>
            <a:off x="2508353" y="5772204"/>
            <a:ext cx="2462486" cy="801165"/>
          </a:xfrm>
        </p:spPr>
        <p:txBody>
          <a:bodyPr/>
          <a:lstStyle>
            <a:lvl1pPr marL="0" indent="0">
              <a:lnSpc>
                <a:spcPct val="80000"/>
              </a:lnSpc>
              <a:buNone/>
              <a:defRPr sz="1600" b="1">
                <a:latin typeface="Trebuchet MS" panose="020B0703020202090204" pitchFamily="34" charset="0"/>
              </a:defRPr>
            </a:lvl1pPr>
            <a:lvl2pPr marL="0" indent="0">
              <a:lnSpc>
                <a:spcPct val="80000"/>
              </a:lnSpc>
              <a:buNone/>
              <a:defRPr sz="1600">
                <a:solidFill>
                  <a:schemeClr val="tx1"/>
                </a:solidFill>
                <a:latin typeface="Trebuchet MS" panose="020B0703020202090204" pitchFamily="34" charset="0"/>
              </a:defRPr>
            </a:lvl2pPr>
          </a:lstStyle>
          <a:p>
            <a:pPr lvl="0"/>
            <a:r>
              <a:rPr lang="en-US"/>
              <a:t>Name</a:t>
            </a:r>
          </a:p>
          <a:p>
            <a:pPr lvl="1"/>
            <a:r>
              <a:rPr lang="en-US"/>
              <a:t>Organization</a:t>
            </a:r>
          </a:p>
          <a:p>
            <a:pPr lvl="1"/>
            <a:r>
              <a:rPr lang="en-US"/>
              <a:t>Position/Title</a:t>
            </a:r>
          </a:p>
        </p:txBody>
      </p:sp>
      <p:sp>
        <p:nvSpPr>
          <p:cNvPr id="13" name="Text Placeholder 7">
            <a:extLst>
              <a:ext uri="{FF2B5EF4-FFF2-40B4-BE49-F238E27FC236}">
                <a16:creationId xmlns:a16="http://schemas.microsoft.com/office/drawing/2014/main" id="{74F10B29-4777-A1AF-BCFF-98E12DBC992F}"/>
              </a:ext>
            </a:extLst>
          </p:cNvPr>
          <p:cNvSpPr>
            <a:spLocks noGrp="1"/>
          </p:cNvSpPr>
          <p:nvPr>
            <p:ph type="body" sz="quarter" idx="14" hasCustomPrompt="1"/>
          </p:nvPr>
        </p:nvSpPr>
        <p:spPr>
          <a:xfrm>
            <a:off x="7221163" y="5774652"/>
            <a:ext cx="2486570" cy="801165"/>
          </a:xfrm>
        </p:spPr>
        <p:txBody>
          <a:bodyPr/>
          <a:lstStyle>
            <a:lvl1pPr marL="0" indent="0">
              <a:lnSpc>
                <a:spcPct val="80000"/>
              </a:lnSpc>
              <a:buNone/>
              <a:defRPr sz="1600" b="1">
                <a:latin typeface="Trebuchet MS" panose="020B0703020202090204" pitchFamily="34" charset="0"/>
              </a:defRPr>
            </a:lvl1pPr>
            <a:lvl2pPr marL="0" indent="0">
              <a:lnSpc>
                <a:spcPct val="80000"/>
              </a:lnSpc>
              <a:buNone/>
              <a:defRPr sz="1600">
                <a:solidFill>
                  <a:schemeClr val="tx1"/>
                </a:solidFill>
                <a:latin typeface="Trebuchet MS" panose="020B0703020202090204" pitchFamily="34" charset="0"/>
              </a:defRPr>
            </a:lvl2pPr>
          </a:lstStyle>
          <a:p>
            <a:pPr lvl="0"/>
            <a:r>
              <a:rPr lang="en-US"/>
              <a:t>Name</a:t>
            </a:r>
          </a:p>
          <a:p>
            <a:pPr lvl="1"/>
            <a:r>
              <a:rPr lang="en-US"/>
              <a:t>Organization</a:t>
            </a:r>
          </a:p>
          <a:p>
            <a:pPr lvl="1"/>
            <a:r>
              <a:rPr lang="en-US"/>
              <a:t>Position/Title</a:t>
            </a:r>
          </a:p>
        </p:txBody>
      </p:sp>
      <p:sp>
        <p:nvSpPr>
          <p:cNvPr id="14" name="Title 1">
            <a:extLst>
              <a:ext uri="{FF2B5EF4-FFF2-40B4-BE49-F238E27FC236}">
                <a16:creationId xmlns:a16="http://schemas.microsoft.com/office/drawing/2014/main" id="{8B836C80-CE9E-28A2-2041-87193A4730B1}"/>
              </a:ext>
            </a:extLst>
          </p:cNvPr>
          <p:cNvSpPr>
            <a:spLocks noGrp="1"/>
          </p:cNvSpPr>
          <p:nvPr>
            <p:ph type="title"/>
          </p:nvPr>
        </p:nvSpPr>
        <p:spPr>
          <a:xfrm>
            <a:off x="838200" y="876823"/>
            <a:ext cx="8869533" cy="813867"/>
          </a:xfrm>
        </p:spPr>
        <p:txBody>
          <a:bodyPr/>
          <a:lstStyle>
            <a:lvl1pPr>
              <a:defRPr>
                <a:latin typeface="Trebuchet MS" panose="020B0703020202090204" pitchFamily="34" charset="0"/>
              </a:defRPr>
            </a:lvl1pPr>
          </a:lstStyle>
          <a:p>
            <a:r>
              <a:rPr lang="en-US"/>
              <a:t>Click to edit Master title style</a:t>
            </a:r>
          </a:p>
        </p:txBody>
      </p:sp>
    </p:spTree>
    <p:extLst>
      <p:ext uri="{BB962C8B-B14F-4D97-AF65-F5344CB8AC3E}">
        <p14:creationId xmlns:p14="http://schemas.microsoft.com/office/powerpoint/2010/main" val="2795692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Map Infograph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BC0DC-114B-1E7A-4047-711D7ED011F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215049" cy="6858000"/>
          </a:xfrm>
          <a:prstGeom prst="rect">
            <a:avLst/>
          </a:prstGeom>
        </p:spPr>
      </p:pic>
    </p:spTree>
    <p:extLst>
      <p:ext uri="{BB962C8B-B14F-4D97-AF65-F5344CB8AC3E}">
        <p14:creationId xmlns:p14="http://schemas.microsoft.com/office/powerpoint/2010/main" val="4205611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U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F19E84-845F-E0AC-4177-41FB00961F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253" t="1866" b="1866"/>
          <a:stretch/>
        </p:blipFill>
        <p:spPr>
          <a:xfrm>
            <a:off x="0" y="0"/>
            <a:ext cx="4425494" cy="6858000"/>
          </a:xfrm>
          <a:prstGeom prst="rect">
            <a:avLst/>
          </a:prstGeom>
        </p:spPr>
      </p:pic>
      <p:pic>
        <p:nvPicPr>
          <p:cNvPr id="9" name="Picture 8">
            <a:extLst>
              <a:ext uri="{FF2B5EF4-FFF2-40B4-BE49-F238E27FC236}">
                <a16:creationId xmlns:a16="http://schemas.microsoft.com/office/drawing/2014/main" id="{218830B0-E83E-E422-A7B5-69BDCBB83D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750474" y="4723514"/>
            <a:ext cx="330758" cy="2315307"/>
          </a:xfrm>
          <a:prstGeom prst="rect">
            <a:avLst/>
          </a:prstGeom>
        </p:spPr>
      </p:pic>
      <p:pic>
        <p:nvPicPr>
          <p:cNvPr id="10" name="Picture 9">
            <a:extLst>
              <a:ext uri="{FF2B5EF4-FFF2-40B4-BE49-F238E27FC236}">
                <a16:creationId xmlns:a16="http://schemas.microsoft.com/office/drawing/2014/main" id="{BB419D05-F7BA-9A84-35B0-CC80C3F08F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184464" y="6018104"/>
            <a:ext cx="3064329" cy="500299"/>
          </a:xfrm>
          <a:prstGeom prst="rect">
            <a:avLst/>
          </a:prstGeom>
        </p:spPr>
      </p:pic>
      <p:pic>
        <p:nvPicPr>
          <p:cNvPr id="4" name="Picture 3">
            <a:extLst>
              <a:ext uri="{FF2B5EF4-FFF2-40B4-BE49-F238E27FC236}">
                <a16:creationId xmlns:a16="http://schemas.microsoft.com/office/drawing/2014/main" id="{96062BB8-07D6-DB6A-64C6-7F3E6D79A34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57920" y="278122"/>
            <a:ext cx="1356769" cy="1356769"/>
          </a:xfrm>
          <a:prstGeom prst="rect">
            <a:avLst/>
          </a:prstGeom>
        </p:spPr>
      </p:pic>
      <p:pic>
        <p:nvPicPr>
          <p:cNvPr id="2" name="Picture 1" descr="Logo, icon&#10;&#10;Description automatically generated">
            <a:extLst>
              <a:ext uri="{FF2B5EF4-FFF2-40B4-BE49-F238E27FC236}">
                <a16:creationId xmlns:a16="http://schemas.microsoft.com/office/drawing/2014/main" id="{67726634-A0E7-F082-4614-C15C49093093}"/>
              </a:ext>
            </a:extLst>
          </p:cNvPr>
          <p:cNvPicPr>
            <a:picLocks noChangeAspect="1"/>
          </p:cNvPicPr>
          <p:nvPr userDrawn="1"/>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521607" y="4769288"/>
            <a:ext cx="457200" cy="457200"/>
          </a:xfrm>
          <a:prstGeom prst="rect">
            <a:avLst/>
          </a:prstGeom>
        </p:spPr>
      </p:pic>
      <p:pic>
        <p:nvPicPr>
          <p:cNvPr id="6" name="Picture 5" descr="Icon&#10;&#10;Description automatically generated">
            <a:extLst>
              <a:ext uri="{FF2B5EF4-FFF2-40B4-BE49-F238E27FC236}">
                <a16:creationId xmlns:a16="http://schemas.microsoft.com/office/drawing/2014/main" id="{5AEDCC0A-297A-61F5-3CC5-C2F41A8F53B3}"/>
              </a:ext>
            </a:extLst>
          </p:cNvPr>
          <p:cNvPicPr>
            <a:picLocks noChangeAspect="1"/>
          </p:cNvPicPr>
          <p:nvPr userDrawn="1"/>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496243" y="3655389"/>
            <a:ext cx="457200" cy="457200"/>
          </a:xfrm>
          <a:prstGeom prst="rect">
            <a:avLst/>
          </a:prstGeom>
        </p:spPr>
      </p:pic>
      <p:pic>
        <p:nvPicPr>
          <p:cNvPr id="7" name="Picture 6">
            <a:extLst>
              <a:ext uri="{FF2B5EF4-FFF2-40B4-BE49-F238E27FC236}">
                <a16:creationId xmlns:a16="http://schemas.microsoft.com/office/drawing/2014/main" id="{E60B7CFB-9BA9-3007-38F6-E84F750462BE}"/>
              </a:ext>
            </a:extLst>
          </p:cNvPr>
          <p:cNvPicPr>
            <a:picLocks noChangeAspect="1"/>
          </p:cNvPicPr>
          <p:nvPr userDrawn="1"/>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4615214" y="2228959"/>
            <a:ext cx="992009" cy="992009"/>
          </a:xfrm>
          <a:prstGeom prst="rect">
            <a:avLst/>
          </a:prstGeom>
        </p:spPr>
      </p:pic>
      <p:sp>
        <p:nvSpPr>
          <p:cNvPr id="8" name="Title 39">
            <a:extLst>
              <a:ext uri="{FF2B5EF4-FFF2-40B4-BE49-F238E27FC236}">
                <a16:creationId xmlns:a16="http://schemas.microsoft.com/office/drawing/2014/main" id="{AE54F90F-9144-9A1F-F116-CC2313FB85BC}"/>
              </a:ext>
            </a:extLst>
          </p:cNvPr>
          <p:cNvSpPr>
            <a:spLocks noGrp="1"/>
          </p:cNvSpPr>
          <p:nvPr>
            <p:ph type="title" hasCustomPrompt="1"/>
          </p:nvPr>
        </p:nvSpPr>
        <p:spPr>
          <a:xfrm>
            <a:off x="2327563" y="585651"/>
            <a:ext cx="7860146" cy="1105037"/>
          </a:xfrm>
        </p:spPr>
        <p:txBody>
          <a:bodyPr>
            <a:normAutofit/>
          </a:bodyPr>
          <a:lstStyle>
            <a:lvl1pPr>
              <a:defRPr sz="5400" b="1">
                <a:latin typeface="Trebuchet MS" panose="020B0703020202090204" pitchFamily="34" charset="0"/>
              </a:defRPr>
            </a:lvl1pPr>
          </a:lstStyle>
          <a:p>
            <a:r>
              <a:rPr lang="en-US"/>
              <a:t>Connect With Us!</a:t>
            </a:r>
          </a:p>
        </p:txBody>
      </p:sp>
      <p:pic>
        <p:nvPicPr>
          <p:cNvPr id="15" name="Picture 14" descr="Icon&#10;&#10;Description automatically generated">
            <a:extLst>
              <a:ext uri="{FF2B5EF4-FFF2-40B4-BE49-F238E27FC236}">
                <a16:creationId xmlns:a16="http://schemas.microsoft.com/office/drawing/2014/main" id="{C7C03086-A2C8-679C-A09D-DF9061DE5502}"/>
              </a:ext>
            </a:extLst>
          </p:cNvPr>
          <p:cNvPicPr>
            <a:picLocks noChangeAspect="1"/>
          </p:cNvPicPr>
          <p:nvPr userDrawn="1"/>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216232" y="4769288"/>
            <a:ext cx="457200" cy="457200"/>
          </a:xfrm>
          <a:prstGeom prst="rect">
            <a:avLst/>
          </a:prstGeom>
        </p:spPr>
      </p:pic>
      <p:sp>
        <p:nvSpPr>
          <p:cNvPr id="14" name="Rectangle 13">
            <a:extLst>
              <a:ext uri="{FF2B5EF4-FFF2-40B4-BE49-F238E27FC236}">
                <a16:creationId xmlns:a16="http://schemas.microsoft.com/office/drawing/2014/main" id="{77EFF8AD-3F6D-0E33-DEE0-D60F01E1538F}"/>
              </a:ext>
            </a:extLst>
          </p:cNvPr>
          <p:cNvSpPr/>
          <p:nvPr userDrawn="1"/>
        </p:nvSpPr>
        <p:spPr>
          <a:xfrm rot="20435240">
            <a:off x="644374" y="2125882"/>
            <a:ext cx="2452384" cy="4296925"/>
          </a:xfrm>
          <a:prstGeom prst="rect">
            <a:avLst/>
          </a:prstGeom>
          <a:blipFill>
            <a:blip r:embed="rId10"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pic>
        <p:nvPicPr>
          <p:cNvPr id="11" name="Picture 10">
            <a:extLst>
              <a:ext uri="{FF2B5EF4-FFF2-40B4-BE49-F238E27FC236}">
                <a16:creationId xmlns:a16="http://schemas.microsoft.com/office/drawing/2014/main" id="{BC0EE519-FAD7-0001-26EA-FD372F6C7A2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216232" y="3655389"/>
            <a:ext cx="457200" cy="457200"/>
          </a:xfrm>
          <a:prstGeom prst="rect">
            <a:avLst/>
          </a:prstGeom>
        </p:spPr>
      </p:pic>
    </p:spTree>
    <p:extLst>
      <p:ext uri="{BB962C8B-B14F-4D97-AF65-F5344CB8AC3E}">
        <p14:creationId xmlns:p14="http://schemas.microsoft.com/office/powerpoint/2010/main" val="2030658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678E35D6-9E25-2748-8592-0D4EE4C5EE01}"/>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888205" y="914400"/>
            <a:ext cx="10415589" cy="5943600"/>
          </a:xfrm>
          <a:prstGeom prst="rect">
            <a:avLst/>
          </a:prstGeom>
        </p:spPr>
      </p:pic>
      <p:pic>
        <p:nvPicPr>
          <p:cNvPr id="2" name="Picture 1">
            <a:extLst>
              <a:ext uri="{FF2B5EF4-FFF2-40B4-BE49-F238E27FC236}">
                <a16:creationId xmlns:a16="http://schemas.microsoft.com/office/drawing/2014/main" id="{2DFA8DF1-EA73-2F2E-C8EF-6F08C8BA259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6949" y="442082"/>
            <a:ext cx="12442352" cy="413000"/>
          </a:xfrm>
          <a:prstGeom prst="rect">
            <a:avLst/>
          </a:prstGeom>
        </p:spPr>
      </p:pic>
      <p:pic>
        <p:nvPicPr>
          <p:cNvPr id="3" name="Picture 2">
            <a:extLst>
              <a:ext uri="{FF2B5EF4-FFF2-40B4-BE49-F238E27FC236}">
                <a16:creationId xmlns:a16="http://schemas.microsoft.com/office/drawing/2014/main" id="{10153172-CED2-5533-0CBB-4C378AF7653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624456" y="156912"/>
            <a:ext cx="1091541" cy="1091541"/>
          </a:xfrm>
          <a:prstGeom prst="rect">
            <a:avLst/>
          </a:prstGeom>
        </p:spPr>
      </p:pic>
    </p:spTree>
    <p:extLst>
      <p:ext uri="{BB962C8B-B14F-4D97-AF65-F5344CB8AC3E}">
        <p14:creationId xmlns:p14="http://schemas.microsoft.com/office/powerpoint/2010/main" val="3516274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4093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lkboard Section Divider">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68B0E1E0-70CC-B195-23A7-0FAD0E7CE1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68200" cy="6900863"/>
          </a:xfrm>
          <a:prstGeom prst="rect">
            <a:avLst/>
          </a:prstGeom>
        </p:spPr>
      </p:pic>
      <p:sp>
        <p:nvSpPr>
          <p:cNvPr id="17" name="Rectangle 16">
            <a:extLst>
              <a:ext uri="{FF2B5EF4-FFF2-40B4-BE49-F238E27FC236}">
                <a16:creationId xmlns:a16="http://schemas.microsoft.com/office/drawing/2014/main" id="{F3DD67FD-62B2-4C7C-C2D3-B2D14B382FAA}"/>
              </a:ext>
            </a:extLst>
          </p:cNvPr>
          <p:cNvSpPr/>
          <p:nvPr userDrawn="1"/>
        </p:nvSpPr>
        <p:spPr>
          <a:xfrm>
            <a:off x="-254000" y="2933700"/>
            <a:ext cx="12623800" cy="1054100"/>
          </a:xfrm>
          <a:prstGeom prst="rect">
            <a:avLst/>
          </a:prstGeom>
          <a:solidFill>
            <a:srgbClr val="002D2D">
              <a:alpha val="748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AC14074-0D32-BE6B-6970-6BE30F8A6C32}"/>
              </a:ext>
            </a:extLst>
          </p:cNvPr>
          <p:cNvSpPr>
            <a:spLocks noGrp="1"/>
          </p:cNvSpPr>
          <p:nvPr>
            <p:ph type="body" sz="quarter" idx="10" hasCustomPrompt="1"/>
          </p:nvPr>
        </p:nvSpPr>
        <p:spPr>
          <a:xfrm>
            <a:off x="2117612" y="3182939"/>
            <a:ext cx="7956776" cy="627062"/>
          </a:xfrm>
        </p:spPr>
        <p:txBody>
          <a:bodyPr>
            <a:noAutofit/>
          </a:bodyPr>
          <a:lstStyle>
            <a:lvl1pPr marL="0" indent="0" algn="ctr">
              <a:buNone/>
              <a:defRPr sz="4000" b="1" spc="300">
                <a:solidFill>
                  <a:schemeClr val="bg1"/>
                </a:solidFill>
                <a:latin typeface="Trebuchet MS" panose="020B0703020202090204" pitchFamily="34" charset="0"/>
              </a:defRPr>
            </a:lvl1pPr>
            <a:lvl2pPr marL="457200" indent="0">
              <a:buNone/>
              <a:defRPr sz="4000">
                <a:solidFill>
                  <a:schemeClr val="bg1"/>
                </a:solidFill>
                <a:latin typeface="Trebuchet MS" panose="020B0703020202090204" pitchFamily="34" charset="0"/>
              </a:defRPr>
            </a:lvl2pPr>
            <a:lvl3pPr marL="914400" indent="0">
              <a:buNone/>
              <a:defRPr sz="4000">
                <a:solidFill>
                  <a:schemeClr val="bg1"/>
                </a:solidFill>
                <a:latin typeface="Trebuchet MS" panose="020B0703020202090204" pitchFamily="34" charset="0"/>
              </a:defRPr>
            </a:lvl3pPr>
            <a:lvl4pPr marL="1371600" indent="0">
              <a:buNone/>
              <a:defRPr sz="4000">
                <a:solidFill>
                  <a:schemeClr val="bg1"/>
                </a:solidFill>
                <a:latin typeface="Trebuchet MS" panose="020B0703020202090204" pitchFamily="34" charset="0"/>
              </a:defRPr>
            </a:lvl4pPr>
            <a:lvl5pPr marL="1828800" indent="0">
              <a:buNone/>
              <a:defRPr sz="4000">
                <a:solidFill>
                  <a:schemeClr val="bg1"/>
                </a:solidFill>
                <a:latin typeface="Trebuchet MS" panose="020B0703020202090204" pitchFamily="34" charset="0"/>
              </a:defRPr>
            </a:lvl5pPr>
          </a:lstStyle>
          <a:p>
            <a:pPr lvl="0"/>
            <a:r>
              <a:rPr lang="en-US"/>
              <a:t>SECTION TITLE</a:t>
            </a:r>
          </a:p>
        </p:txBody>
      </p:sp>
      <p:sp>
        <p:nvSpPr>
          <p:cNvPr id="18" name="Rectangle 17">
            <a:extLst>
              <a:ext uri="{FF2B5EF4-FFF2-40B4-BE49-F238E27FC236}">
                <a16:creationId xmlns:a16="http://schemas.microsoft.com/office/drawing/2014/main" id="{3B04D21E-DFF4-E775-7AE9-28010774C81C}"/>
              </a:ext>
            </a:extLst>
          </p:cNvPr>
          <p:cNvSpPr/>
          <p:nvPr userDrawn="1"/>
        </p:nvSpPr>
        <p:spPr>
          <a:xfrm>
            <a:off x="0" y="2774373"/>
            <a:ext cx="3251200" cy="115455"/>
          </a:xfrm>
          <a:prstGeom prst="rect">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0802BE-BEFA-DF39-AFFB-B4D3AEEAAB9F}"/>
              </a:ext>
            </a:extLst>
          </p:cNvPr>
          <p:cNvSpPr/>
          <p:nvPr userDrawn="1"/>
        </p:nvSpPr>
        <p:spPr>
          <a:xfrm>
            <a:off x="9304482" y="4051300"/>
            <a:ext cx="2955636" cy="127000"/>
          </a:xfrm>
          <a:prstGeom prst="rect">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2853CC-1184-2B9E-435D-2111F642E18E}"/>
              </a:ext>
            </a:extLst>
          </p:cNvPr>
          <p:cNvSpPr/>
          <p:nvPr userDrawn="1"/>
        </p:nvSpPr>
        <p:spPr>
          <a:xfrm>
            <a:off x="3469465" y="2776913"/>
            <a:ext cx="300071" cy="115455"/>
          </a:xfrm>
          <a:prstGeom prst="rect">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40A74B-39FC-F6F2-4A3B-04A0492DEAD3}"/>
              </a:ext>
            </a:extLst>
          </p:cNvPr>
          <p:cNvSpPr/>
          <p:nvPr userDrawn="1"/>
        </p:nvSpPr>
        <p:spPr>
          <a:xfrm>
            <a:off x="8792327" y="4057135"/>
            <a:ext cx="300071" cy="115455"/>
          </a:xfrm>
          <a:prstGeom prst="rect">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14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E Mission or Oth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4968C2-183D-5874-F284-766DDF18F32B}"/>
              </a:ext>
            </a:extLst>
          </p:cNvPr>
          <p:cNvPicPr>
            <a:picLocks noChangeAspect="1"/>
          </p:cNvPicPr>
          <p:nvPr userDrawn="1"/>
        </p:nvPicPr>
        <p:blipFill>
          <a:blip r:embed="rId2"/>
          <a:srcRect/>
          <a:stretch/>
        </p:blipFill>
        <p:spPr>
          <a:xfrm>
            <a:off x="0" y="-1"/>
            <a:ext cx="12192000" cy="6858000"/>
          </a:xfrm>
          <a:prstGeom prst="rect">
            <a:avLst/>
          </a:prstGeom>
        </p:spPr>
      </p:pic>
      <p:pic>
        <p:nvPicPr>
          <p:cNvPr id="5" name="Picture 4">
            <a:extLst>
              <a:ext uri="{FF2B5EF4-FFF2-40B4-BE49-F238E27FC236}">
                <a16:creationId xmlns:a16="http://schemas.microsoft.com/office/drawing/2014/main" id="{7E740BC5-9F9D-F0EB-508E-39144409CF0C}"/>
              </a:ext>
            </a:extLst>
          </p:cNvPr>
          <p:cNvPicPr>
            <a:picLocks noChangeAspect="1"/>
          </p:cNvPicPr>
          <p:nvPr userDrawn="1"/>
        </p:nvPicPr>
        <p:blipFill>
          <a:blip r:embed="rId3"/>
          <a:stretch>
            <a:fillRect/>
          </a:stretch>
        </p:blipFill>
        <p:spPr>
          <a:xfrm>
            <a:off x="-366466" y="5362326"/>
            <a:ext cx="1809750" cy="1809750"/>
          </a:xfrm>
          <a:prstGeom prst="rect">
            <a:avLst/>
          </a:prstGeom>
        </p:spPr>
      </p:pic>
      <p:pic>
        <p:nvPicPr>
          <p:cNvPr id="6" name="Picture 5">
            <a:extLst>
              <a:ext uri="{FF2B5EF4-FFF2-40B4-BE49-F238E27FC236}">
                <a16:creationId xmlns:a16="http://schemas.microsoft.com/office/drawing/2014/main" id="{B9C6B381-BAFB-F07F-34D1-10DD85D5CB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flipH="1">
            <a:off x="2033341" y="4466255"/>
            <a:ext cx="513498" cy="3834120"/>
          </a:xfrm>
          <a:prstGeom prst="rect">
            <a:avLst/>
          </a:prstGeom>
        </p:spPr>
      </p:pic>
      <p:pic>
        <p:nvPicPr>
          <p:cNvPr id="7" name="Picture 6">
            <a:extLst>
              <a:ext uri="{FF2B5EF4-FFF2-40B4-BE49-F238E27FC236}">
                <a16:creationId xmlns:a16="http://schemas.microsoft.com/office/drawing/2014/main" id="{A8030BD3-CCB2-0BD7-B925-6597B49F95D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flipH="1">
            <a:off x="207651" y="4542693"/>
            <a:ext cx="330758" cy="2315307"/>
          </a:xfrm>
          <a:prstGeom prst="rect">
            <a:avLst/>
          </a:prstGeom>
        </p:spPr>
      </p:pic>
      <p:sp>
        <p:nvSpPr>
          <p:cNvPr id="9" name="Text Placeholder 8">
            <a:extLst>
              <a:ext uri="{FF2B5EF4-FFF2-40B4-BE49-F238E27FC236}">
                <a16:creationId xmlns:a16="http://schemas.microsoft.com/office/drawing/2014/main" id="{2308738F-30DB-AE45-011C-C452269D09AF}"/>
              </a:ext>
            </a:extLst>
          </p:cNvPr>
          <p:cNvSpPr>
            <a:spLocks noGrp="1"/>
          </p:cNvSpPr>
          <p:nvPr>
            <p:ph type="body" sz="quarter" idx="11" hasCustomPrompt="1"/>
          </p:nvPr>
        </p:nvSpPr>
        <p:spPr>
          <a:xfrm>
            <a:off x="866775" y="1154447"/>
            <a:ext cx="5165725" cy="690395"/>
          </a:xfrm>
        </p:spPr>
        <p:txBody>
          <a:bodyPr>
            <a:normAutofit/>
          </a:bodyPr>
          <a:lstStyle>
            <a:lvl1pPr marL="0" indent="0" algn="l">
              <a:buNone/>
              <a:defRPr sz="4400" b="1">
                <a:solidFill>
                  <a:schemeClr val="bg1"/>
                </a:solidFill>
                <a:latin typeface="Trebuchet MS" panose="020B0703020202090204" pitchFamily="34" charset="0"/>
              </a:defRPr>
            </a:lvl1pPr>
          </a:lstStyle>
          <a:p>
            <a:pPr lvl="0"/>
            <a:r>
              <a:rPr lang="en-US"/>
              <a:t>Title</a:t>
            </a:r>
          </a:p>
        </p:txBody>
      </p:sp>
      <p:sp>
        <p:nvSpPr>
          <p:cNvPr id="11" name="Text Placeholder 10">
            <a:extLst>
              <a:ext uri="{FF2B5EF4-FFF2-40B4-BE49-F238E27FC236}">
                <a16:creationId xmlns:a16="http://schemas.microsoft.com/office/drawing/2014/main" id="{5A1D27FF-C289-6D1D-DDA4-5623ACB64517}"/>
              </a:ext>
            </a:extLst>
          </p:cNvPr>
          <p:cNvSpPr>
            <a:spLocks noGrp="1"/>
          </p:cNvSpPr>
          <p:nvPr>
            <p:ph type="body" sz="quarter" idx="12"/>
          </p:nvPr>
        </p:nvSpPr>
        <p:spPr>
          <a:xfrm>
            <a:off x="866775" y="1957388"/>
            <a:ext cx="5310188" cy="3240254"/>
          </a:xfrm>
        </p:spPr>
        <p:txBody>
          <a:bodyPr>
            <a:normAutofit/>
          </a:bodyPr>
          <a:lstStyle>
            <a:lvl1pPr marL="0" indent="0">
              <a:lnSpc>
                <a:spcPct val="100000"/>
              </a:lnSpc>
              <a:buNone/>
              <a:defRPr sz="2800">
                <a:solidFill>
                  <a:schemeClr val="bg1"/>
                </a:solidFill>
                <a:latin typeface="Trebuchet MS" panose="020B0703020202090204" pitchFamily="34" charset="0"/>
              </a:defRPr>
            </a:lvl1pPr>
            <a:lvl2pPr marL="457200" indent="0">
              <a:buNone/>
              <a:defRPr>
                <a:solidFill>
                  <a:schemeClr val="bg1"/>
                </a:solidFill>
                <a:latin typeface="Trebuchet MS" panose="020B0703020202090204" pitchFamily="34" charset="0"/>
              </a:defRPr>
            </a:lvl2pPr>
            <a:lvl3pPr marL="914400" indent="0">
              <a:buNone/>
              <a:defRPr>
                <a:solidFill>
                  <a:schemeClr val="bg1"/>
                </a:solidFill>
                <a:latin typeface="Trebuchet MS" panose="020B0703020202090204" pitchFamily="34" charset="0"/>
              </a:defRPr>
            </a:lvl3pPr>
            <a:lvl4pPr marL="1371600" indent="0">
              <a:buNone/>
              <a:defRPr>
                <a:solidFill>
                  <a:schemeClr val="bg1"/>
                </a:solidFill>
                <a:latin typeface="Trebuchet MS" panose="020B0703020202090204" pitchFamily="34" charset="0"/>
              </a:defRPr>
            </a:lvl4pPr>
            <a:lvl5pPr marL="1828800" indent="0">
              <a:buNone/>
              <a:defRPr>
                <a:solidFill>
                  <a:schemeClr val="bg1"/>
                </a:solidFill>
                <a:latin typeface="Trebuchet MS" panose="020B0703020202090204"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00FBE944-84A9-0DB4-4552-7B5F50D0A84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6260123" y="-886264"/>
            <a:ext cx="7246131" cy="7146388"/>
          </a:xfrm>
          <a:prstGeom prst="ellipse">
            <a:avLst/>
          </a:prstGeom>
        </p:spPr>
      </p:pic>
    </p:spTree>
    <p:extLst>
      <p:ext uri="{BB962C8B-B14F-4D97-AF65-F5344CB8AC3E}">
        <p14:creationId xmlns:p14="http://schemas.microsoft.com/office/powerpoint/2010/main" val="137483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ometric Content_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DBAA72-9569-7E2A-8130-A6290200485F}"/>
              </a:ext>
            </a:extLst>
          </p:cNvPr>
          <p:cNvPicPr>
            <a:picLocks noChangeAspect="1"/>
          </p:cNvPicPr>
          <p:nvPr userDrawn="1"/>
        </p:nvPicPr>
        <p:blipFill>
          <a:blip r:embed="rId2"/>
          <a:stretch>
            <a:fillRect/>
          </a:stretch>
        </p:blipFill>
        <p:spPr>
          <a:xfrm>
            <a:off x="-280843" y="5645289"/>
            <a:ext cx="1809750" cy="1809750"/>
          </a:xfrm>
          <a:prstGeom prst="rect">
            <a:avLst/>
          </a:prstGeom>
        </p:spPr>
      </p:pic>
      <p:pic>
        <p:nvPicPr>
          <p:cNvPr id="10" name="Picture 9">
            <a:extLst>
              <a:ext uri="{FF2B5EF4-FFF2-40B4-BE49-F238E27FC236}">
                <a16:creationId xmlns:a16="http://schemas.microsoft.com/office/drawing/2014/main" id="{B22E1B24-F6AA-F9E4-E0ED-74D7A8F69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157481" y="3552376"/>
            <a:ext cx="428672" cy="3200754"/>
          </a:xfrm>
          <a:prstGeom prst="rect">
            <a:avLst/>
          </a:prstGeom>
        </p:spPr>
      </p:pic>
      <p:pic>
        <p:nvPicPr>
          <p:cNvPr id="13" name="Picture 12">
            <a:extLst>
              <a:ext uri="{FF2B5EF4-FFF2-40B4-BE49-F238E27FC236}">
                <a16:creationId xmlns:a16="http://schemas.microsoft.com/office/drawing/2014/main" id="{043CBC93-3894-C750-D4E9-DFE2190C90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750474" y="4723514"/>
            <a:ext cx="330758" cy="2315307"/>
          </a:xfrm>
          <a:prstGeom prst="rect">
            <a:avLst/>
          </a:prstGeom>
        </p:spPr>
      </p:pic>
      <p:pic>
        <p:nvPicPr>
          <p:cNvPr id="14" name="Picture 13">
            <a:extLst>
              <a:ext uri="{FF2B5EF4-FFF2-40B4-BE49-F238E27FC236}">
                <a16:creationId xmlns:a16="http://schemas.microsoft.com/office/drawing/2014/main" id="{098F44EE-571B-8BA0-8962-67FB39C65AE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50474" y="5609431"/>
            <a:ext cx="929485" cy="929485"/>
          </a:xfrm>
          <a:prstGeom prst="rect">
            <a:avLst/>
          </a:prstGeom>
        </p:spPr>
      </p:pic>
      <p:sp>
        <p:nvSpPr>
          <p:cNvPr id="5" name="Title Placeholder 1">
            <a:extLst>
              <a:ext uri="{FF2B5EF4-FFF2-40B4-BE49-F238E27FC236}">
                <a16:creationId xmlns:a16="http://schemas.microsoft.com/office/drawing/2014/main" id="{12502B4E-0A3B-B2BF-0004-AFC2A1C0291A}"/>
              </a:ext>
            </a:extLst>
          </p:cNvPr>
          <p:cNvSpPr>
            <a:spLocks noGrp="1"/>
          </p:cNvSpPr>
          <p:nvPr>
            <p:ph type="title"/>
          </p:nvPr>
        </p:nvSpPr>
        <p:spPr>
          <a:xfrm>
            <a:off x="1587500" y="812291"/>
            <a:ext cx="9017000" cy="715004"/>
          </a:xfrm>
          <a:prstGeom prst="rect">
            <a:avLst/>
          </a:prstGeom>
        </p:spPr>
        <p:txBody>
          <a:bodyPr vert="horz" lIns="91440" tIns="45720" rIns="91440" bIns="45720" rtlCol="0" anchor="ctr">
            <a:normAutofit/>
          </a:bodyPr>
          <a:lstStyle>
            <a:lvl1pPr>
              <a:lnSpc>
                <a:spcPct val="100000"/>
              </a:lnSpc>
              <a:defRPr sz="4000" b="1">
                <a:solidFill>
                  <a:srgbClr val="376C73"/>
                </a:solidFill>
              </a:defRPr>
            </a:lvl1pPr>
          </a:lstStyle>
          <a:p>
            <a:r>
              <a:rPr lang="en-US"/>
              <a:t>Click to edit Master title style</a:t>
            </a:r>
          </a:p>
        </p:txBody>
      </p:sp>
      <p:sp>
        <p:nvSpPr>
          <p:cNvPr id="7" name="Text Placeholder 2">
            <a:extLst>
              <a:ext uri="{FF2B5EF4-FFF2-40B4-BE49-F238E27FC236}">
                <a16:creationId xmlns:a16="http://schemas.microsoft.com/office/drawing/2014/main" id="{2092BE2B-0F06-44E1-CAC5-A27A12EA0FA8}"/>
              </a:ext>
            </a:extLst>
          </p:cNvPr>
          <p:cNvSpPr>
            <a:spLocks noGrp="1"/>
          </p:cNvSpPr>
          <p:nvPr>
            <p:ph idx="1"/>
          </p:nvPr>
        </p:nvSpPr>
        <p:spPr>
          <a:xfrm>
            <a:off x="1587500" y="1730119"/>
            <a:ext cx="9017000" cy="3885490"/>
          </a:xfrm>
          <a:prstGeom prst="rect">
            <a:avLst/>
          </a:prstGeom>
        </p:spPr>
        <p:txBody>
          <a:bodyPr vert="horz" lIns="91440" tIns="45720" rIns="91440" bIns="45720" rtlCol="0">
            <a:normAutofit/>
          </a:bodyPr>
          <a:lstStyle>
            <a:lvl1pPr>
              <a:lnSpc>
                <a:spcPct val="100000"/>
              </a:lnSpc>
              <a:defRPr sz="2800">
                <a:solidFill>
                  <a:srgbClr val="002D2D"/>
                </a:solidFill>
              </a:defRPr>
            </a:lvl1pPr>
            <a:lvl2pPr>
              <a:lnSpc>
                <a:spcPct val="100000"/>
              </a:lnSpc>
              <a:defRPr sz="2800">
                <a:solidFill>
                  <a:srgbClr val="002D2D"/>
                </a:solidFill>
              </a:defRPr>
            </a:lvl2pPr>
            <a:lvl3pPr>
              <a:lnSpc>
                <a:spcPct val="100000"/>
              </a:lnSpc>
              <a:defRPr sz="2800">
                <a:solidFill>
                  <a:srgbClr val="002D2D"/>
                </a:solidFill>
              </a:defRPr>
            </a:lvl3pPr>
            <a:lvl4pPr>
              <a:lnSpc>
                <a:spcPct val="100000"/>
              </a:lnSpc>
              <a:defRPr sz="2800">
                <a:solidFill>
                  <a:srgbClr val="002D2D"/>
                </a:solidFill>
              </a:defRPr>
            </a:lvl4pPr>
            <a:lvl5pPr>
              <a:lnSpc>
                <a:spcPct val="100000"/>
              </a:lnSpc>
              <a:defRPr sz="2800">
                <a:solidFill>
                  <a:srgbClr val="002D2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36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ometric Conten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14A30-E267-B4BB-7B07-3C30C2D53FCF}"/>
              </a:ext>
            </a:extLst>
          </p:cNvPr>
          <p:cNvPicPr>
            <a:picLocks noChangeAspect="1"/>
          </p:cNvPicPr>
          <p:nvPr userDrawn="1"/>
        </p:nvPicPr>
        <p:blipFill>
          <a:blip r:embed="rId2"/>
          <a:stretch>
            <a:fillRect/>
          </a:stretch>
        </p:blipFill>
        <p:spPr>
          <a:xfrm>
            <a:off x="-280843" y="5645289"/>
            <a:ext cx="1809750" cy="1809750"/>
          </a:xfrm>
          <a:prstGeom prst="rect">
            <a:avLst/>
          </a:prstGeom>
        </p:spPr>
      </p:pic>
      <p:pic>
        <p:nvPicPr>
          <p:cNvPr id="5" name="Picture 4">
            <a:extLst>
              <a:ext uri="{FF2B5EF4-FFF2-40B4-BE49-F238E27FC236}">
                <a16:creationId xmlns:a16="http://schemas.microsoft.com/office/drawing/2014/main" id="{3A5119D1-6EE8-9D98-FA71-F5A39D44DE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157481" y="3552376"/>
            <a:ext cx="428672" cy="3200754"/>
          </a:xfrm>
          <a:prstGeom prst="rect">
            <a:avLst/>
          </a:prstGeom>
        </p:spPr>
      </p:pic>
      <p:pic>
        <p:nvPicPr>
          <p:cNvPr id="6" name="Picture 5">
            <a:extLst>
              <a:ext uri="{FF2B5EF4-FFF2-40B4-BE49-F238E27FC236}">
                <a16:creationId xmlns:a16="http://schemas.microsoft.com/office/drawing/2014/main" id="{E8C2E4B4-7455-FD83-178C-D341709A72E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750474" y="4723514"/>
            <a:ext cx="330758" cy="2315307"/>
          </a:xfrm>
          <a:prstGeom prst="rect">
            <a:avLst/>
          </a:prstGeom>
        </p:spPr>
      </p:pic>
      <p:pic>
        <p:nvPicPr>
          <p:cNvPr id="7" name="Picture 6">
            <a:extLst>
              <a:ext uri="{FF2B5EF4-FFF2-40B4-BE49-F238E27FC236}">
                <a16:creationId xmlns:a16="http://schemas.microsoft.com/office/drawing/2014/main" id="{4B1385E1-4EA0-B40D-A7B4-3D669246C0B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50474" y="5609431"/>
            <a:ext cx="929485" cy="929485"/>
          </a:xfrm>
          <a:prstGeom prst="rect">
            <a:avLst/>
          </a:prstGeom>
        </p:spPr>
      </p:pic>
      <p:sp>
        <p:nvSpPr>
          <p:cNvPr id="9" name="Title Placeholder 1">
            <a:extLst>
              <a:ext uri="{FF2B5EF4-FFF2-40B4-BE49-F238E27FC236}">
                <a16:creationId xmlns:a16="http://schemas.microsoft.com/office/drawing/2014/main" id="{7F920F07-22AA-9B22-B087-E6F361455ED8}"/>
              </a:ext>
            </a:extLst>
          </p:cNvPr>
          <p:cNvSpPr>
            <a:spLocks noGrp="1"/>
          </p:cNvSpPr>
          <p:nvPr>
            <p:ph type="title"/>
          </p:nvPr>
        </p:nvSpPr>
        <p:spPr>
          <a:xfrm>
            <a:off x="1587500" y="901743"/>
            <a:ext cx="9017000" cy="715004"/>
          </a:xfrm>
          <a:prstGeom prst="rect">
            <a:avLst/>
          </a:prstGeom>
        </p:spPr>
        <p:txBody>
          <a:bodyPr vert="horz" lIns="91440" tIns="45720" rIns="91440" bIns="45720" rtlCol="0" anchor="ctr">
            <a:normAutofit/>
          </a:bodyPr>
          <a:lstStyle>
            <a:lvl1pPr>
              <a:defRPr sz="4000" b="1">
                <a:solidFill>
                  <a:srgbClr val="376C73"/>
                </a:solidFill>
              </a:defRPr>
            </a:lvl1pPr>
          </a:lstStyle>
          <a:p>
            <a:r>
              <a:rPr lang="en-US"/>
              <a:t>Click to edit Master title style</a:t>
            </a:r>
          </a:p>
        </p:txBody>
      </p:sp>
      <p:sp>
        <p:nvSpPr>
          <p:cNvPr id="10" name="Text Placeholder 2">
            <a:extLst>
              <a:ext uri="{FF2B5EF4-FFF2-40B4-BE49-F238E27FC236}">
                <a16:creationId xmlns:a16="http://schemas.microsoft.com/office/drawing/2014/main" id="{6F903601-CF7C-6D21-923D-F4EF630E50EF}"/>
              </a:ext>
            </a:extLst>
          </p:cNvPr>
          <p:cNvSpPr>
            <a:spLocks noGrp="1"/>
          </p:cNvSpPr>
          <p:nvPr>
            <p:ph idx="1"/>
          </p:nvPr>
        </p:nvSpPr>
        <p:spPr>
          <a:xfrm>
            <a:off x="1587500" y="1819571"/>
            <a:ext cx="9017000" cy="3845733"/>
          </a:xfrm>
          <a:prstGeom prst="rect">
            <a:avLst/>
          </a:prstGeom>
        </p:spPr>
        <p:txBody>
          <a:bodyPr vert="horz" lIns="91440" tIns="45720" rIns="91440" bIns="45720" rtlCol="0">
            <a:normAutofit/>
          </a:bodyPr>
          <a:lstStyle>
            <a:lvl1pPr>
              <a:lnSpc>
                <a:spcPct val="100000"/>
              </a:lnSpc>
              <a:defRPr sz="2800">
                <a:solidFill>
                  <a:srgbClr val="002D2D"/>
                </a:solidFill>
              </a:defRPr>
            </a:lvl1pPr>
            <a:lvl2pPr>
              <a:lnSpc>
                <a:spcPct val="100000"/>
              </a:lnSpc>
              <a:defRPr sz="2800">
                <a:solidFill>
                  <a:srgbClr val="002D2D"/>
                </a:solidFill>
              </a:defRPr>
            </a:lvl2pPr>
            <a:lvl3pPr>
              <a:lnSpc>
                <a:spcPct val="100000"/>
              </a:lnSpc>
              <a:defRPr sz="2800">
                <a:solidFill>
                  <a:srgbClr val="002D2D"/>
                </a:solidFill>
              </a:defRPr>
            </a:lvl3pPr>
            <a:lvl4pPr>
              <a:lnSpc>
                <a:spcPct val="100000"/>
              </a:lnSpc>
              <a:defRPr sz="2800">
                <a:solidFill>
                  <a:srgbClr val="002D2D"/>
                </a:solidFill>
              </a:defRPr>
            </a:lvl4pPr>
            <a:lvl5pPr>
              <a:lnSpc>
                <a:spcPct val="100000"/>
              </a:lnSpc>
              <a:defRPr sz="2800">
                <a:solidFill>
                  <a:srgbClr val="002D2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668D461C-48AC-AAC0-1509-97878A61C2E5}"/>
              </a:ext>
            </a:extLst>
          </p:cNvPr>
          <p:cNvPicPr>
            <a:picLocks noChangeAspect="1"/>
          </p:cNvPicPr>
          <p:nvPr userDrawn="1"/>
        </p:nvPicPr>
        <p:blipFill>
          <a:blip r:embed="rId6"/>
          <a:stretch>
            <a:fillRect/>
          </a:stretch>
        </p:blipFill>
        <p:spPr>
          <a:xfrm>
            <a:off x="10638695" y="-386862"/>
            <a:ext cx="1735015" cy="1735015"/>
          </a:xfrm>
          <a:prstGeom prst="rect">
            <a:avLst/>
          </a:prstGeom>
        </p:spPr>
      </p:pic>
      <p:pic>
        <p:nvPicPr>
          <p:cNvPr id="12" name="Picture 11">
            <a:extLst>
              <a:ext uri="{FF2B5EF4-FFF2-40B4-BE49-F238E27FC236}">
                <a16:creationId xmlns:a16="http://schemas.microsoft.com/office/drawing/2014/main" id="{C1A57531-554F-9DCF-9DE2-AB0FDD75C798}"/>
              </a:ext>
            </a:extLst>
          </p:cNvPr>
          <p:cNvPicPr>
            <a:picLocks noChangeAspect="1"/>
          </p:cNvPicPr>
          <p:nvPr userDrawn="1"/>
        </p:nvPicPr>
        <p:blipFill>
          <a:blip r:embed="rId7"/>
          <a:stretch>
            <a:fillRect/>
          </a:stretch>
        </p:blipFill>
        <p:spPr>
          <a:xfrm rot="5400000">
            <a:off x="10391338" y="760974"/>
            <a:ext cx="2649317" cy="1127369"/>
          </a:xfrm>
          <a:prstGeom prst="rect">
            <a:avLst/>
          </a:prstGeom>
        </p:spPr>
      </p:pic>
      <p:pic>
        <p:nvPicPr>
          <p:cNvPr id="13" name="Picture 12">
            <a:extLst>
              <a:ext uri="{FF2B5EF4-FFF2-40B4-BE49-F238E27FC236}">
                <a16:creationId xmlns:a16="http://schemas.microsoft.com/office/drawing/2014/main" id="{1A5729B9-DF95-3388-84A4-69DE55F6875B}"/>
              </a:ext>
            </a:extLst>
          </p:cNvPr>
          <p:cNvPicPr>
            <a:picLocks noChangeAspect="1"/>
          </p:cNvPicPr>
          <p:nvPr userDrawn="1"/>
        </p:nvPicPr>
        <p:blipFill>
          <a:blip r:embed="rId8"/>
          <a:stretch>
            <a:fillRect/>
          </a:stretch>
        </p:blipFill>
        <p:spPr>
          <a:xfrm flipV="1">
            <a:off x="8727710" y="221794"/>
            <a:ext cx="2167793" cy="141378"/>
          </a:xfrm>
          <a:prstGeom prst="rect">
            <a:avLst/>
          </a:prstGeom>
        </p:spPr>
      </p:pic>
    </p:spTree>
    <p:extLst>
      <p:ext uri="{BB962C8B-B14F-4D97-AF65-F5344CB8AC3E}">
        <p14:creationId xmlns:p14="http://schemas.microsoft.com/office/powerpoint/2010/main" val="357141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E526E-C25E-0D4F-A4CC-2B7B6FD280C0}"/>
              </a:ext>
            </a:extLst>
          </p:cNvPr>
          <p:cNvSpPr/>
          <p:nvPr userDrawn="1"/>
        </p:nvSpPr>
        <p:spPr>
          <a:xfrm>
            <a:off x="541014" y="1484181"/>
            <a:ext cx="5755102" cy="646331"/>
          </a:xfrm>
          <a:prstGeom prst="rect">
            <a:avLst/>
          </a:prstGeom>
        </p:spPr>
        <p:txBody>
          <a:bodyPr wrap="none">
            <a:spAutoFit/>
          </a:bodyPr>
          <a:lstStyle/>
          <a:p>
            <a:pPr algn="r"/>
            <a:r>
              <a:rPr lang="en-US" sz="3600" b="1">
                <a:solidFill>
                  <a:schemeClr val="bg1"/>
                </a:solidFill>
                <a:latin typeface="Source Sans Pro" panose="020B0503030403020204" pitchFamily="34" charset="0"/>
              </a:rPr>
              <a:t>Bureau of Indian Education</a:t>
            </a:r>
          </a:p>
        </p:txBody>
      </p:sp>
      <p:sp>
        <p:nvSpPr>
          <p:cNvPr id="12" name="Rectangle 11">
            <a:extLst>
              <a:ext uri="{FF2B5EF4-FFF2-40B4-BE49-F238E27FC236}">
                <a16:creationId xmlns:a16="http://schemas.microsoft.com/office/drawing/2014/main" id="{22071A8B-DFE3-CD47-B415-E77A27801CE6}"/>
              </a:ext>
            </a:extLst>
          </p:cNvPr>
          <p:cNvSpPr/>
          <p:nvPr userDrawn="1"/>
        </p:nvSpPr>
        <p:spPr>
          <a:xfrm>
            <a:off x="-1150583" y="1026169"/>
            <a:ext cx="6177460" cy="461665"/>
          </a:xfrm>
          <a:prstGeom prst="rect">
            <a:avLst/>
          </a:prstGeom>
        </p:spPr>
        <p:txBody>
          <a:bodyPr wrap="square">
            <a:spAutoFit/>
          </a:bodyPr>
          <a:lstStyle/>
          <a:p>
            <a:pPr algn="r"/>
            <a:r>
              <a:rPr lang="en-US" sz="2400" b="1">
                <a:solidFill>
                  <a:schemeClr val="bg1"/>
                </a:solidFill>
                <a:latin typeface="Source Sans Pro" panose="020B0503030403020204" pitchFamily="34" charset="0"/>
              </a:rPr>
              <a:t>U.S. Department of the Interior</a:t>
            </a:r>
          </a:p>
        </p:txBody>
      </p:sp>
    </p:spTree>
    <p:extLst>
      <p:ext uri="{BB962C8B-B14F-4D97-AF65-F5344CB8AC3E}">
        <p14:creationId xmlns:p14="http://schemas.microsoft.com/office/powerpoint/2010/main" val="207162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ic Content_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A40FC8-45EC-8B0D-BE45-87D9E28A17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253" t="1866" b="1866"/>
          <a:stretch/>
        </p:blipFill>
        <p:spPr>
          <a:xfrm flipH="1">
            <a:off x="9215351" y="0"/>
            <a:ext cx="3064330" cy="6858000"/>
          </a:xfrm>
          <a:prstGeom prst="rect">
            <a:avLst/>
          </a:prstGeom>
        </p:spPr>
      </p:pic>
      <p:pic>
        <p:nvPicPr>
          <p:cNvPr id="16" name="Picture 15">
            <a:extLst>
              <a:ext uri="{FF2B5EF4-FFF2-40B4-BE49-F238E27FC236}">
                <a16:creationId xmlns:a16="http://schemas.microsoft.com/office/drawing/2014/main" id="{56C08748-EDD1-6F3C-55A2-863244281D7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flipH="1">
            <a:off x="10059870" y="4508978"/>
            <a:ext cx="562524" cy="3937670"/>
          </a:xfrm>
          <a:prstGeom prst="rect">
            <a:avLst/>
          </a:prstGeom>
        </p:spPr>
      </p:pic>
      <p:pic>
        <p:nvPicPr>
          <p:cNvPr id="18" name="Picture 17">
            <a:extLst>
              <a:ext uri="{FF2B5EF4-FFF2-40B4-BE49-F238E27FC236}">
                <a16:creationId xmlns:a16="http://schemas.microsoft.com/office/drawing/2014/main" id="{9E294A74-CDB1-E67D-C451-B9498B707EE8}"/>
              </a:ext>
            </a:extLst>
          </p:cNvPr>
          <p:cNvPicPr>
            <a:picLocks noChangeAspect="1"/>
          </p:cNvPicPr>
          <p:nvPr userDrawn="1"/>
        </p:nvPicPr>
        <p:blipFill>
          <a:blip r:embed="rId4"/>
          <a:stretch>
            <a:fillRect/>
          </a:stretch>
        </p:blipFill>
        <p:spPr>
          <a:xfrm rot="5400000">
            <a:off x="10391338" y="760974"/>
            <a:ext cx="2649317" cy="1127369"/>
          </a:xfrm>
          <a:prstGeom prst="rect">
            <a:avLst/>
          </a:prstGeom>
        </p:spPr>
      </p:pic>
      <p:pic>
        <p:nvPicPr>
          <p:cNvPr id="20" name="Picture 19">
            <a:extLst>
              <a:ext uri="{FF2B5EF4-FFF2-40B4-BE49-F238E27FC236}">
                <a16:creationId xmlns:a16="http://schemas.microsoft.com/office/drawing/2014/main" id="{46885471-031D-E901-24D4-4DBF72126B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5400000">
            <a:off x="9158520" y="3913357"/>
            <a:ext cx="6242320" cy="1019155"/>
          </a:xfrm>
          <a:prstGeom prst="rect">
            <a:avLst/>
          </a:prstGeom>
        </p:spPr>
      </p:pic>
      <p:sp>
        <p:nvSpPr>
          <p:cNvPr id="2" name="Title Placeholder 1">
            <a:extLst>
              <a:ext uri="{FF2B5EF4-FFF2-40B4-BE49-F238E27FC236}">
                <a16:creationId xmlns:a16="http://schemas.microsoft.com/office/drawing/2014/main" id="{0DA880F2-2AA8-CF65-C790-E53C654CE6C4}"/>
              </a:ext>
            </a:extLst>
          </p:cNvPr>
          <p:cNvSpPr>
            <a:spLocks noGrp="1"/>
          </p:cNvSpPr>
          <p:nvPr>
            <p:ph type="title"/>
          </p:nvPr>
        </p:nvSpPr>
        <p:spPr>
          <a:xfrm>
            <a:off x="744751" y="623447"/>
            <a:ext cx="9017000" cy="715004"/>
          </a:xfrm>
          <a:prstGeom prst="rect">
            <a:avLst/>
          </a:prstGeom>
        </p:spPr>
        <p:txBody>
          <a:bodyPr vert="horz" lIns="91440" tIns="45720" rIns="91440" bIns="45720" rtlCol="0" anchor="ctr">
            <a:normAutofit/>
          </a:bodyPr>
          <a:lstStyle>
            <a:lvl1pPr>
              <a:defRPr sz="4000" b="1">
                <a:solidFill>
                  <a:srgbClr val="376C73"/>
                </a:solidFill>
              </a:defRPr>
            </a:lvl1pPr>
          </a:lstStyle>
          <a:p>
            <a:r>
              <a:rPr lang="en-US"/>
              <a:t>Click to edit Master title style</a:t>
            </a:r>
          </a:p>
        </p:txBody>
      </p:sp>
      <p:sp>
        <p:nvSpPr>
          <p:cNvPr id="3" name="Text Placeholder 2">
            <a:extLst>
              <a:ext uri="{FF2B5EF4-FFF2-40B4-BE49-F238E27FC236}">
                <a16:creationId xmlns:a16="http://schemas.microsoft.com/office/drawing/2014/main" id="{460E4B9C-16A8-7646-EEFB-FC82557FDDB0}"/>
              </a:ext>
            </a:extLst>
          </p:cNvPr>
          <p:cNvSpPr>
            <a:spLocks noGrp="1"/>
          </p:cNvSpPr>
          <p:nvPr>
            <p:ph idx="1"/>
          </p:nvPr>
        </p:nvSpPr>
        <p:spPr>
          <a:xfrm>
            <a:off x="744751" y="1541275"/>
            <a:ext cx="9017000" cy="4351338"/>
          </a:xfrm>
          <a:prstGeom prst="rect">
            <a:avLst/>
          </a:prstGeom>
        </p:spPr>
        <p:txBody>
          <a:bodyPr vert="horz" lIns="91440" tIns="45720" rIns="91440" bIns="45720" rtlCol="0">
            <a:normAutofit/>
          </a:bodyPr>
          <a:lstStyle>
            <a:lvl1pPr>
              <a:lnSpc>
                <a:spcPct val="100000"/>
              </a:lnSpc>
              <a:defRPr sz="2800">
                <a:solidFill>
                  <a:srgbClr val="002D2D"/>
                </a:solidFill>
              </a:defRPr>
            </a:lvl1pPr>
            <a:lvl2pPr>
              <a:lnSpc>
                <a:spcPct val="100000"/>
              </a:lnSpc>
              <a:defRPr sz="2800">
                <a:solidFill>
                  <a:srgbClr val="002D2D"/>
                </a:solidFill>
              </a:defRPr>
            </a:lvl2pPr>
            <a:lvl3pPr>
              <a:lnSpc>
                <a:spcPct val="100000"/>
              </a:lnSpc>
              <a:defRPr sz="2800">
                <a:solidFill>
                  <a:srgbClr val="002D2D"/>
                </a:solidFill>
              </a:defRPr>
            </a:lvl3pPr>
            <a:lvl4pPr>
              <a:lnSpc>
                <a:spcPct val="100000"/>
              </a:lnSpc>
              <a:defRPr sz="2800">
                <a:solidFill>
                  <a:srgbClr val="002D2D"/>
                </a:solidFill>
              </a:defRPr>
            </a:lvl4pPr>
            <a:lvl5pPr>
              <a:lnSpc>
                <a:spcPct val="100000"/>
              </a:lnSpc>
              <a:defRPr sz="2800">
                <a:solidFill>
                  <a:srgbClr val="002D2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49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ganic Content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F19E84-845F-E0AC-4177-41FB00961F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253" t="1866" b="1866"/>
          <a:stretch/>
        </p:blipFill>
        <p:spPr>
          <a:xfrm>
            <a:off x="0" y="0"/>
            <a:ext cx="2461846" cy="6858000"/>
          </a:xfrm>
          <a:prstGeom prst="rect">
            <a:avLst/>
          </a:prstGeom>
        </p:spPr>
      </p:pic>
      <p:pic>
        <p:nvPicPr>
          <p:cNvPr id="9" name="Picture 8">
            <a:extLst>
              <a:ext uri="{FF2B5EF4-FFF2-40B4-BE49-F238E27FC236}">
                <a16:creationId xmlns:a16="http://schemas.microsoft.com/office/drawing/2014/main" id="{218830B0-E83E-E422-A7B5-69BDCBB83D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750474" y="4723514"/>
            <a:ext cx="330758" cy="2315307"/>
          </a:xfrm>
          <a:prstGeom prst="rect">
            <a:avLst/>
          </a:prstGeom>
        </p:spPr>
      </p:pic>
      <p:pic>
        <p:nvPicPr>
          <p:cNvPr id="10" name="Picture 9">
            <a:extLst>
              <a:ext uri="{FF2B5EF4-FFF2-40B4-BE49-F238E27FC236}">
                <a16:creationId xmlns:a16="http://schemas.microsoft.com/office/drawing/2014/main" id="{BB419D05-F7BA-9A84-35B0-CC80C3F08F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184464" y="6018104"/>
            <a:ext cx="3064329" cy="500299"/>
          </a:xfrm>
          <a:prstGeom prst="rect">
            <a:avLst/>
          </a:prstGeom>
        </p:spPr>
      </p:pic>
      <p:pic>
        <p:nvPicPr>
          <p:cNvPr id="4" name="Picture 3">
            <a:extLst>
              <a:ext uri="{FF2B5EF4-FFF2-40B4-BE49-F238E27FC236}">
                <a16:creationId xmlns:a16="http://schemas.microsoft.com/office/drawing/2014/main" id="{96062BB8-07D6-DB6A-64C6-7F3E6D79A34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57912" y="203064"/>
            <a:ext cx="846640" cy="846640"/>
          </a:xfrm>
          <a:prstGeom prst="rect">
            <a:avLst/>
          </a:prstGeom>
        </p:spPr>
      </p:pic>
      <p:sp>
        <p:nvSpPr>
          <p:cNvPr id="2" name="Title Placeholder 1">
            <a:extLst>
              <a:ext uri="{FF2B5EF4-FFF2-40B4-BE49-F238E27FC236}">
                <a16:creationId xmlns:a16="http://schemas.microsoft.com/office/drawing/2014/main" id="{E4CBB7CD-C0DC-2238-0F67-965A6A29D64C}"/>
              </a:ext>
            </a:extLst>
          </p:cNvPr>
          <p:cNvSpPr>
            <a:spLocks noGrp="1"/>
          </p:cNvSpPr>
          <p:nvPr>
            <p:ph type="title"/>
          </p:nvPr>
        </p:nvSpPr>
        <p:spPr>
          <a:xfrm>
            <a:off x="2424464" y="623447"/>
            <a:ext cx="9017000" cy="715004"/>
          </a:xfrm>
          <a:prstGeom prst="rect">
            <a:avLst/>
          </a:prstGeom>
        </p:spPr>
        <p:txBody>
          <a:bodyPr vert="horz" lIns="91440" tIns="45720" rIns="91440" bIns="45720" rtlCol="0" anchor="ctr">
            <a:normAutofit/>
          </a:bodyPr>
          <a:lstStyle>
            <a:lvl1pPr>
              <a:defRPr sz="4000" b="1">
                <a:solidFill>
                  <a:srgbClr val="376C73"/>
                </a:solidFill>
              </a:defRPr>
            </a:lvl1pPr>
          </a:lstStyle>
          <a:p>
            <a:r>
              <a:rPr lang="en-US"/>
              <a:t>Click to edit Master title style</a:t>
            </a:r>
          </a:p>
        </p:txBody>
      </p:sp>
      <p:sp>
        <p:nvSpPr>
          <p:cNvPr id="3" name="Text Placeholder 2">
            <a:extLst>
              <a:ext uri="{FF2B5EF4-FFF2-40B4-BE49-F238E27FC236}">
                <a16:creationId xmlns:a16="http://schemas.microsoft.com/office/drawing/2014/main" id="{10F4C153-E6B4-1561-A457-007E381D6CBB}"/>
              </a:ext>
            </a:extLst>
          </p:cNvPr>
          <p:cNvSpPr>
            <a:spLocks noGrp="1"/>
          </p:cNvSpPr>
          <p:nvPr>
            <p:ph idx="1"/>
          </p:nvPr>
        </p:nvSpPr>
        <p:spPr>
          <a:xfrm>
            <a:off x="2424464" y="1541275"/>
            <a:ext cx="9017000" cy="4351338"/>
          </a:xfrm>
          <a:prstGeom prst="rect">
            <a:avLst/>
          </a:prstGeom>
        </p:spPr>
        <p:txBody>
          <a:bodyPr vert="horz" lIns="91440" tIns="45720" rIns="91440" bIns="45720" rtlCol="0">
            <a:normAutofit/>
          </a:bodyPr>
          <a:lstStyle>
            <a:lvl1pPr>
              <a:lnSpc>
                <a:spcPct val="100000"/>
              </a:lnSpc>
              <a:defRPr sz="2800">
                <a:solidFill>
                  <a:srgbClr val="002D2D"/>
                </a:solidFill>
              </a:defRPr>
            </a:lvl1pPr>
            <a:lvl2pPr>
              <a:lnSpc>
                <a:spcPct val="100000"/>
              </a:lnSpc>
              <a:defRPr sz="2800">
                <a:solidFill>
                  <a:srgbClr val="002D2D"/>
                </a:solidFill>
              </a:defRPr>
            </a:lvl2pPr>
            <a:lvl3pPr>
              <a:lnSpc>
                <a:spcPct val="100000"/>
              </a:lnSpc>
              <a:defRPr sz="2800">
                <a:solidFill>
                  <a:srgbClr val="002D2D"/>
                </a:solidFill>
              </a:defRPr>
            </a:lvl3pPr>
            <a:lvl4pPr>
              <a:lnSpc>
                <a:spcPct val="100000"/>
              </a:lnSpc>
              <a:defRPr sz="2800">
                <a:solidFill>
                  <a:srgbClr val="002D2D"/>
                </a:solidFill>
              </a:defRPr>
            </a:lvl4pPr>
            <a:lvl5pPr>
              <a:lnSpc>
                <a:spcPct val="100000"/>
              </a:lnSpc>
              <a:defRPr sz="2800">
                <a:solidFill>
                  <a:srgbClr val="002D2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59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3" name="Picture 2" descr="A picture containing drawing, blurry&#10;&#10;Description automatically generated">
            <a:extLst>
              <a:ext uri="{FF2B5EF4-FFF2-40B4-BE49-F238E27FC236}">
                <a16:creationId xmlns:a16="http://schemas.microsoft.com/office/drawing/2014/main" id="{EB4FD835-C387-F81D-C1D7-AFE2FA04B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399264" cy="6858000"/>
          </a:xfrm>
          <a:prstGeom prst="rect">
            <a:avLst/>
          </a:prstGeom>
        </p:spPr>
      </p:pic>
      <p:pic>
        <p:nvPicPr>
          <p:cNvPr id="6" name="Picture 5">
            <a:extLst>
              <a:ext uri="{FF2B5EF4-FFF2-40B4-BE49-F238E27FC236}">
                <a16:creationId xmlns:a16="http://schemas.microsoft.com/office/drawing/2014/main" id="{006E2DAE-463C-D8C5-5383-645B0A1FD18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2224216" cy="6858001"/>
          </a:xfrm>
          <a:prstGeom prst="rect">
            <a:avLst/>
          </a:prstGeom>
        </p:spPr>
      </p:pic>
      <p:sp>
        <p:nvSpPr>
          <p:cNvPr id="4" name="Rectangle 3">
            <a:extLst>
              <a:ext uri="{FF2B5EF4-FFF2-40B4-BE49-F238E27FC236}">
                <a16:creationId xmlns:a16="http://schemas.microsoft.com/office/drawing/2014/main" id="{18A74085-6781-BAD0-BE8E-7EC1D8E2E906}"/>
              </a:ext>
            </a:extLst>
          </p:cNvPr>
          <p:cNvSpPr/>
          <p:nvPr userDrawn="1"/>
        </p:nvSpPr>
        <p:spPr>
          <a:xfrm>
            <a:off x="4035287" y="2638168"/>
            <a:ext cx="8358810" cy="1581665"/>
          </a:xfrm>
          <a:prstGeom prst="rect">
            <a:avLst/>
          </a:prstGeom>
          <a:solidFill>
            <a:srgbClr val="C12F00">
              <a:alpha val="802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2" name="Picture 1" descr="Logo&#10;&#10;Description automatically generated">
            <a:extLst>
              <a:ext uri="{FF2B5EF4-FFF2-40B4-BE49-F238E27FC236}">
                <a16:creationId xmlns:a16="http://schemas.microsoft.com/office/drawing/2014/main" id="{DAF7CFCA-09CB-BC9E-CE07-DE96ED68BE6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8841" y="1360192"/>
            <a:ext cx="4137617" cy="4137617"/>
          </a:xfrm>
          <a:prstGeom prst="rect">
            <a:avLst/>
          </a:prstGeom>
          <a:effectLst>
            <a:outerShdw blurRad="50800" dist="38100" dir="8100000" algn="tr" rotWithShape="0">
              <a:prstClr val="black">
                <a:alpha val="40000"/>
              </a:prstClr>
            </a:outerShdw>
          </a:effectLst>
        </p:spPr>
      </p:pic>
      <p:sp>
        <p:nvSpPr>
          <p:cNvPr id="5" name="Text Placeholder 2">
            <a:extLst>
              <a:ext uri="{FF2B5EF4-FFF2-40B4-BE49-F238E27FC236}">
                <a16:creationId xmlns:a16="http://schemas.microsoft.com/office/drawing/2014/main" id="{DC2EC313-9774-B902-3076-239D1DDAC4DE}"/>
              </a:ext>
            </a:extLst>
          </p:cNvPr>
          <p:cNvSpPr>
            <a:spLocks noGrp="1"/>
          </p:cNvSpPr>
          <p:nvPr>
            <p:ph type="body" sz="quarter" idx="10" hasCustomPrompt="1"/>
          </p:nvPr>
        </p:nvSpPr>
        <p:spPr>
          <a:xfrm>
            <a:off x="5002646" y="3169202"/>
            <a:ext cx="6687979" cy="519596"/>
          </a:xfrm>
        </p:spPr>
        <p:txBody>
          <a:bodyPr>
            <a:noAutofit/>
          </a:bodyPr>
          <a:lstStyle>
            <a:lvl1pPr marL="0" indent="0" algn="ctr">
              <a:buNone/>
              <a:defRPr sz="4000" b="1" spc="300">
                <a:solidFill>
                  <a:schemeClr val="bg1"/>
                </a:solidFill>
                <a:latin typeface="Trebuchet MS" panose="020B0703020202090204" pitchFamily="34" charset="0"/>
              </a:defRPr>
            </a:lvl1pPr>
            <a:lvl2pPr marL="457200" indent="0" algn="ctr">
              <a:buNone/>
              <a:defRPr sz="4000" b="1">
                <a:solidFill>
                  <a:schemeClr val="bg1"/>
                </a:solidFill>
                <a:latin typeface="Trebuchet MS" panose="020B0703020202090204" pitchFamily="34" charset="0"/>
              </a:defRPr>
            </a:lvl2pPr>
            <a:lvl3pPr marL="914400" indent="0" algn="ctr">
              <a:buNone/>
              <a:defRPr sz="4000" b="1">
                <a:solidFill>
                  <a:schemeClr val="bg1"/>
                </a:solidFill>
                <a:latin typeface="Trebuchet MS" panose="020B0703020202090204" pitchFamily="34" charset="0"/>
              </a:defRPr>
            </a:lvl3pPr>
            <a:lvl4pPr marL="1371600" indent="0" algn="ctr">
              <a:buNone/>
              <a:defRPr sz="4000" b="1">
                <a:solidFill>
                  <a:schemeClr val="bg1"/>
                </a:solidFill>
                <a:latin typeface="Trebuchet MS" panose="020B0703020202090204" pitchFamily="34" charset="0"/>
              </a:defRPr>
            </a:lvl4pPr>
            <a:lvl5pPr marL="1828800" indent="0" algn="ctr">
              <a:buNone/>
              <a:defRPr sz="4000" b="1">
                <a:solidFill>
                  <a:schemeClr val="bg1"/>
                </a:solidFill>
                <a:latin typeface="Trebuchet MS" panose="020B0703020202090204" pitchFamily="34" charset="0"/>
              </a:defRPr>
            </a:lvl5pPr>
          </a:lstStyle>
          <a:p>
            <a:pPr lvl="0"/>
            <a:r>
              <a:rPr lang="en-US"/>
              <a:t>SECTION TITLE</a:t>
            </a:r>
          </a:p>
        </p:txBody>
      </p:sp>
    </p:spTree>
    <p:extLst>
      <p:ext uri="{BB962C8B-B14F-4D97-AF65-F5344CB8AC3E}">
        <p14:creationId xmlns:p14="http://schemas.microsoft.com/office/powerpoint/2010/main" val="2405435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950155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950155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76854720"/>
      </p:ext>
    </p:extLst>
  </p:cSld>
  <p:clrMap bg1="lt1" tx1="dk1" bg2="lt2" tx2="dk2" accent1="accent1" accent2="accent2" accent3="accent3" accent4="accent4" accent5="accent5" accent6="accent6" hlink="hlink" folHlink="folHlink"/>
  <p:sldLayoutIdLst>
    <p:sldLayoutId id="2147483746" r:id="rId1"/>
    <p:sldLayoutId id="2147483687" r:id="rId2"/>
    <p:sldLayoutId id="2147483684" r:id="rId3"/>
    <p:sldLayoutId id="2147483742" r:id="rId4"/>
    <p:sldLayoutId id="2147483696" r:id="rId5"/>
    <p:sldLayoutId id="2147483712" r:id="rId6"/>
    <p:sldLayoutId id="2147483716" r:id="rId7"/>
    <p:sldLayoutId id="2147483713" r:id="rId8"/>
    <p:sldLayoutId id="2147483727" r:id="rId9"/>
    <p:sldLayoutId id="2147483744" r:id="rId10"/>
    <p:sldLayoutId id="2147483733" r:id="rId11"/>
    <p:sldLayoutId id="2147483743" r:id="rId12"/>
    <p:sldLayoutId id="2147483710" r:id="rId13"/>
    <p:sldLayoutId id="2147483711" r:id="rId14"/>
    <p:sldLayoutId id="2147483678" r:id="rId15"/>
    <p:sldLayoutId id="2147483732" r:id="rId16"/>
    <p:sldLayoutId id="2147483718" r:id="rId17"/>
    <p:sldLayoutId id="2147483679" r:id="rId18"/>
    <p:sldLayoutId id="2147483747" r:id="rId19"/>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4.xml"/><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D4EE0A6-AD88-FD0A-A73B-87DA9628DE47}"/>
              </a:ext>
            </a:extLst>
          </p:cNvPr>
          <p:cNvSpPr>
            <a:spLocks noGrp="1"/>
          </p:cNvSpPr>
          <p:nvPr>
            <p:ph type="body" sz="quarter" idx="10"/>
          </p:nvPr>
        </p:nvSpPr>
        <p:spPr>
          <a:xfrm>
            <a:off x="1112695" y="1916469"/>
            <a:ext cx="5640387" cy="765316"/>
          </a:xfrm>
        </p:spPr>
        <p:txBody>
          <a:bodyPr/>
          <a:lstStyle/>
          <a:p>
            <a:r>
              <a:rPr lang="en-US" sz="3200"/>
              <a:t>Tribal-Interior Budget Council </a:t>
            </a:r>
            <a:r>
              <a:rPr lang="en-US"/>
              <a:t>	</a:t>
            </a:r>
          </a:p>
        </p:txBody>
      </p:sp>
      <p:sp>
        <p:nvSpPr>
          <p:cNvPr id="11" name="Text Placeholder 10">
            <a:extLst>
              <a:ext uri="{FF2B5EF4-FFF2-40B4-BE49-F238E27FC236}">
                <a16:creationId xmlns:a16="http://schemas.microsoft.com/office/drawing/2014/main" id="{86AFCE49-F1B5-65F0-55C3-050B1C64F36F}"/>
              </a:ext>
            </a:extLst>
          </p:cNvPr>
          <p:cNvSpPr>
            <a:spLocks noGrp="1"/>
          </p:cNvSpPr>
          <p:nvPr>
            <p:ph type="body" sz="quarter" idx="11"/>
          </p:nvPr>
        </p:nvSpPr>
        <p:spPr>
          <a:xfrm>
            <a:off x="1160463" y="3158800"/>
            <a:ext cx="5640387" cy="434898"/>
          </a:xfrm>
        </p:spPr>
        <p:txBody>
          <a:bodyPr vert="horz" lIns="91440" tIns="45720" rIns="91440" bIns="45720" rtlCol="0" anchor="t">
            <a:noAutofit/>
          </a:bodyPr>
          <a:lstStyle/>
          <a:p>
            <a:r>
              <a:rPr lang="en-US" sz="2400">
                <a:latin typeface="Trebuchet MS"/>
              </a:rPr>
              <a:t>Tony L. Dearman, Director </a:t>
            </a:r>
            <a:endParaRPr lang="en-US" sz="2400"/>
          </a:p>
          <a:p>
            <a:r>
              <a:rPr lang="en-US" sz="2400">
                <a:latin typeface="Trebuchet MS"/>
              </a:rPr>
              <a:t>Sharon Pinto, Deputy Bureau Director, School Operations </a:t>
            </a:r>
            <a:endParaRPr lang="en-US" sz="2400"/>
          </a:p>
          <a:p>
            <a:r>
              <a:rPr lang="en-US" sz="2400">
                <a:latin typeface="Trebuchet MS"/>
              </a:rPr>
              <a:t>Travis Clark, </a:t>
            </a:r>
            <a:r>
              <a:rPr lang="en-US" sz="2400"/>
              <a:t>Associate Deputy Director - Strategic Education Programs </a:t>
            </a:r>
          </a:p>
          <a:p>
            <a:endParaRPr lang="en-US">
              <a:latin typeface="Trebuchet MS"/>
            </a:endParaRPr>
          </a:p>
        </p:txBody>
      </p:sp>
    </p:spTree>
    <p:extLst>
      <p:ext uri="{BB962C8B-B14F-4D97-AF65-F5344CB8AC3E}">
        <p14:creationId xmlns:p14="http://schemas.microsoft.com/office/powerpoint/2010/main" val="37071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DBD5B-1B20-0A33-B6DA-3F486F587897}"/>
              </a:ext>
            </a:extLst>
          </p:cNvPr>
          <p:cNvSpPr>
            <a:spLocks noGrp="1"/>
          </p:cNvSpPr>
          <p:nvPr>
            <p:ph type="title"/>
          </p:nvPr>
        </p:nvSpPr>
        <p:spPr/>
        <p:txBody>
          <a:bodyPr>
            <a:normAutofit/>
          </a:bodyPr>
          <a:lstStyle/>
          <a:p>
            <a:pPr algn="ctr"/>
            <a:r>
              <a:rPr lang="en-US" sz="3200" u="sng">
                <a:latin typeface="Times New Roman" panose="02020603050405020304" pitchFamily="18" charset="0"/>
                <a:cs typeface="Times New Roman" panose="02020603050405020304" pitchFamily="18" charset="0"/>
              </a:rPr>
              <a:t>Bureau of Indian Education</a:t>
            </a:r>
            <a:br>
              <a:rPr lang="en-US" sz="3200" u="sng">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FY 2026 House vs Senate</a:t>
            </a:r>
          </a:p>
        </p:txBody>
      </p:sp>
      <p:graphicFrame>
        <p:nvGraphicFramePr>
          <p:cNvPr id="6" name="Table 5">
            <a:extLst>
              <a:ext uri="{FF2B5EF4-FFF2-40B4-BE49-F238E27FC236}">
                <a16:creationId xmlns:a16="http://schemas.microsoft.com/office/drawing/2014/main" id="{17785A2A-E801-2C62-55C1-81774898C2C6}"/>
              </a:ext>
            </a:extLst>
          </p:cNvPr>
          <p:cNvGraphicFramePr>
            <a:graphicFrameLocks noGrp="1"/>
          </p:cNvGraphicFramePr>
          <p:nvPr/>
        </p:nvGraphicFramePr>
        <p:xfrm>
          <a:off x="3214540" y="1921210"/>
          <a:ext cx="7418896" cy="2298213"/>
        </p:xfrm>
        <a:graphic>
          <a:graphicData uri="http://schemas.openxmlformats.org/drawingml/2006/table">
            <a:tbl>
              <a:tblPr/>
              <a:tblGrid>
                <a:gridCol w="4177631">
                  <a:extLst>
                    <a:ext uri="{9D8B030D-6E8A-4147-A177-3AD203B41FA5}">
                      <a16:colId xmlns:a16="http://schemas.microsoft.com/office/drawing/2014/main" val="310834245"/>
                    </a:ext>
                  </a:extLst>
                </a:gridCol>
                <a:gridCol w="117864">
                  <a:extLst>
                    <a:ext uri="{9D8B030D-6E8A-4147-A177-3AD203B41FA5}">
                      <a16:colId xmlns:a16="http://schemas.microsoft.com/office/drawing/2014/main" val="2345146742"/>
                    </a:ext>
                  </a:extLst>
                </a:gridCol>
                <a:gridCol w="942913">
                  <a:extLst>
                    <a:ext uri="{9D8B030D-6E8A-4147-A177-3AD203B41FA5}">
                      <a16:colId xmlns:a16="http://schemas.microsoft.com/office/drawing/2014/main" val="357948076"/>
                    </a:ext>
                  </a:extLst>
                </a:gridCol>
                <a:gridCol w="147331">
                  <a:extLst>
                    <a:ext uri="{9D8B030D-6E8A-4147-A177-3AD203B41FA5}">
                      <a16:colId xmlns:a16="http://schemas.microsoft.com/office/drawing/2014/main" val="308380282"/>
                    </a:ext>
                  </a:extLst>
                </a:gridCol>
                <a:gridCol w="942913">
                  <a:extLst>
                    <a:ext uri="{9D8B030D-6E8A-4147-A177-3AD203B41FA5}">
                      <a16:colId xmlns:a16="http://schemas.microsoft.com/office/drawing/2014/main" val="394197266"/>
                    </a:ext>
                  </a:extLst>
                </a:gridCol>
                <a:gridCol w="147331">
                  <a:extLst>
                    <a:ext uri="{9D8B030D-6E8A-4147-A177-3AD203B41FA5}">
                      <a16:colId xmlns:a16="http://schemas.microsoft.com/office/drawing/2014/main" val="980268285"/>
                    </a:ext>
                  </a:extLst>
                </a:gridCol>
                <a:gridCol w="942913">
                  <a:extLst>
                    <a:ext uri="{9D8B030D-6E8A-4147-A177-3AD203B41FA5}">
                      <a16:colId xmlns:a16="http://schemas.microsoft.com/office/drawing/2014/main" val="1656148613"/>
                    </a:ext>
                  </a:extLst>
                </a:gridCol>
              </a:tblGrid>
              <a:tr h="1189635">
                <a:tc>
                  <a:txBody>
                    <a:bodyPr/>
                    <a:lstStyle/>
                    <a:p>
                      <a:pPr algn="l" fontAlgn="b"/>
                      <a:r>
                        <a:rPr lang="en-US" sz="1200" b="1" i="0" u="none" strike="noStrike">
                          <a:solidFill>
                            <a:srgbClr val="000000"/>
                          </a:solidFill>
                          <a:effectLst/>
                          <a:latin typeface="Times New Roman" panose="02020603050405020304" pitchFamily="18" charset="0"/>
                        </a:rPr>
                        <a:t>ACCOUNT</a:t>
                      </a:r>
                      <a:br>
                        <a:rPr lang="en-US" sz="1200" b="0" i="0" u="none" strike="noStrike">
                          <a:solidFill>
                            <a:srgbClr val="000000"/>
                          </a:solidFill>
                          <a:effectLst/>
                          <a:latin typeface="Times New Roman" panose="02020603050405020304" pitchFamily="18" charset="0"/>
                        </a:rPr>
                      </a:br>
                      <a:r>
                        <a:rPr lang="en-US" sz="1200" b="0" i="0" u="none" strike="noStrike">
                          <a:solidFill>
                            <a:srgbClr val="000000"/>
                          </a:solidFill>
                          <a:effectLst/>
                          <a:latin typeface="Times New Roman" panose="02020603050405020304" pitchFamily="18" charset="0"/>
                        </a:rPr>
                        <a:t>ACTIVITY</a:t>
                      </a:r>
                      <a:br>
                        <a:rPr lang="en-US" sz="1200" b="0" i="0" u="none" strike="noStrike">
                          <a:solidFill>
                            <a:srgbClr val="000000"/>
                          </a:solidFill>
                          <a:effectLst/>
                          <a:latin typeface="Times New Roman" panose="02020603050405020304" pitchFamily="18" charset="0"/>
                        </a:rPr>
                      </a:br>
                      <a:endParaRPr lang="en-US" sz="1200" b="0" i="0" u="none" strike="noStrike">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200" b="0" i="0" u="none" strike="noStrike">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1400" b="1" i="0" u="none" strike="noStrike">
                          <a:solidFill>
                            <a:srgbClr val="000000"/>
                          </a:solidFill>
                          <a:effectLst/>
                          <a:latin typeface="Times New Roman" panose="02020603050405020304" pitchFamily="18" charset="0"/>
                        </a:rPr>
                        <a:t>2025</a:t>
                      </a:r>
                      <a:r>
                        <a:rPr lang="en-US" sz="1200" b="0" i="0" u="none" strike="noStrike">
                          <a:solidFill>
                            <a:srgbClr val="000000"/>
                          </a:solidFill>
                          <a:effectLst/>
                          <a:latin typeface="Times New Roman" panose="02020603050405020304" pitchFamily="18" charset="0"/>
                        </a:rPr>
                        <a:t> </a:t>
                      </a:r>
                      <a:r>
                        <a:rPr lang="en-US" sz="1200" b="1" i="0" u="none" strike="noStrike">
                          <a:solidFill>
                            <a:srgbClr val="000000"/>
                          </a:solidFill>
                          <a:effectLst/>
                          <a:latin typeface="Times New Roman" panose="02020603050405020304" pitchFamily="18" charset="0"/>
                        </a:rPr>
                        <a:t>NOTIONAL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200" b="0" i="0" u="none" strike="noStrike">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1200" b="1" i="0" u="none" strike="noStrike">
                          <a:solidFill>
                            <a:srgbClr val="000000"/>
                          </a:solidFill>
                          <a:effectLst/>
                          <a:latin typeface="Times New Roman" panose="02020603050405020304" pitchFamily="18" charset="0"/>
                        </a:rPr>
                        <a:t>2026</a:t>
                      </a:r>
                      <a:br>
                        <a:rPr lang="en-US" sz="1200" b="0" i="0" u="none" strike="noStrike">
                          <a:solidFill>
                            <a:srgbClr val="000000"/>
                          </a:solidFill>
                          <a:effectLst/>
                          <a:latin typeface="Times New Roman" panose="02020603050405020304" pitchFamily="18" charset="0"/>
                        </a:rPr>
                      </a:br>
                      <a:r>
                        <a:rPr lang="en-US" sz="1200" b="1" i="0" u="none" strike="noStrike">
                          <a:solidFill>
                            <a:srgbClr val="000000"/>
                          </a:solidFill>
                          <a:effectLst/>
                          <a:latin typeface="Times New Roman" panose="02020603050405020304" pitchFamily="18" charset="0"/>
                        </a:rPr>
                        <a:t>HOUSE</a:t>
                      </a:r>
                      <a:r>
                        <a:rPr lang="en-US" sz="1200" b="0" i="0" u="none" strike="noStrike">
                          <a:solidFill>
                            <a:srgbClr val="000000"/>
                          </a:solidFill>
                          <a:effectLst/>
                          <a:latin typeface="Times New Roman" panose="02020603050405020304" pitchFamily="18" charset="0"/>
                        </a:rPr>
                        <a:t> </a:t>
                      </a:r>
                      <a:r>
                        <a:rPr lang="en-US" sz="1200" b="1" i="0" u="none" strike="noStrike">
                          <a:solidFill>
                            <a:srgbClr val="000000"/>
                          </a:solidFill>
                          <a:effectLst/>
                          <a:latin typeface="Times New Roman" panose="02020603050405020304" pitchFamily="18" charset="0"/>
                        </a:rPr>
                        <a:t>Markup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200" b="0" i="0" u="none" strike="noStrike">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1200" b="1" i="0" u="none" strike="noStrike">
                          <a:solidFill>
                            <a:srgbClr val="000000"/>
                          </a:solidFill>
                          <a:effectLst/>
                          <a:latin typeface="Times New Roman" panose="02020603050405020304" pitchFamily="18" charset="0"/>
                        </a:rPr>
                        <a:t>2026</a:t>
                      </a:r>
                      <a:br>
                        <a:rPr lang="en-US" sz="1200" b="0" i="0" u="none" strike="noStrike">
                          <a:solidFill>
                            <a:srgbClr val="000000"/>
                          </a:solidFill>
                          <a:effectLst/>
                          <a:latin typeface="Times New Roman" panose="02020603050405020304" pitchFamily="18" charset="0"/>
                        </a:rPr>
                      </a:br>
                      <a:r>
                        <a:rPr lang="en-US" sz="1200" b="1" i="0" u="none" strike="noStrike">
                          <a:solidFill>
                            <a:srgbClr val="000000"/>
                          </a:solidFill>
                          <a:effectLst/>
                          <a:latin typeface="Times New Roman" panose="02020603050405020304" pitchFamily="18" charset="0"/>
                        </a:rPr>
                        <a:t>SENATE</a:t>
                      </a:r>
                      <a:r>
                        <a:rPr lang="en-US" sz="1200" b="0" i="0" u="none" strike="noStrike">
                          <a:solidFill>
                            <a:srgbClr val="000000"/>
                          </a:solidFill>
                          <a:effectLst/>
                          <a:latin typeface="Times New Roman" panose="02020603050405020304" pitchFamily="18" charset="0"/>
                        </a:rPr>
                        <a:t> </a:t>
                      </a:r>
                      <a:r>
                        <a:rPr lang="en-US" sz="1200" b="1" i="0" u="none" strike="noStrike">
                          <a:solidFill>
                            <a:srgbClr val="000000"/>
                          </a:solidFill>
                          <a:effectLst/>
                          <a:latin typeface="Times New Roman" panose="02020603050405020304" pitchFamily="18" charset="0"/>
                        </a:rPr>
                        <a:t>Markup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5562421"/>
                  </a:ext>
                </a:extLst>
              </a:tr>
              <a:tr h="369526">
                <a:tc>
                  <a:txBody>
                    <a:bodyPr/>
                    <a:lstStyle/>
                    <a:p>
                      <a:pPr algn="l" fontAlgn="ctr"/>
                      <a:r>
                        <a:rPr lang="en-US" sz="1200" b="1" i="0" u="none" strike="noStrike">
                          <a:solidFill>
                            <a:srgbClr val="000000"/>
                          </a:solidFill>
                          <a:effectLst/>
                          <a:latin typeface="Times New Roman" panose="02020603050405020304" pitchFamily="18" charset="0"/>
                        </a:rPr>
                        <a:t>BUREAU </a:t>
                      </a:r>
                      <a:r>
                        <a:rPr lang="en-US" sz="1400" b="1" i="0" u="none" strike="noStrike">
                          <a:solidFill>
                            <a:srgbClr val="000000"/>
                          </a:solidFill>
                          <a:effectLst/>
                          <a:latin typeface="Times New Roman" panose="02020603050405020304" pitchFamily="18" charset="0"/>
                        </a:rPr>
                        <a:t>OF</a:t>
                      </a:r>
                      <a:r>
                        <a:rPr lang="en-US" sz="1200" b="1" i="0" u="none" strike="noStrike">
                          <a:solidFill>
                            <a:srgbClr val="000000"/>
                          </a:solidFill>
                          <a:effectLst/>
                          <a:latin typeface="Times New Roman" panose="02020603050405020304" pitchFamily="18" charset="0"/>
                        </a:rPr>
                        <a:t> INDIAN EDUCATION,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en-US" sz="1200" b="1"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200" b="1" i="0" u="none" strike="noStrike">
                          <a:solidFill>
                            <a:srgbClr val="000000"/>
                          </a:solidFill>
                          <a:effectLst/>
                          <a:latin typeface="Times New Roman" panose="02020603050405020304" pitchFamily="18" charset="0"/>
                        </a:rPr>
                        <a:t> $  1,366,342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200" b="1"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200" b="1" i="0" u="none" strike="noStrike">
                          <a:solidFill>
                            <a:srgbClr val="000000"/>
                          </a:solidFill>
                          <a:effectLst/>
                          <a:latin typeface="Times New Roman" panose="02020603050405020304" pitchFamily="18" charset="0"/>
                        </a:rPr>
                        <a:t> $  1,530,883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200" b="1"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200" b="1" i="0" u="none" strike="noStrike">
                          <a:solidFill>
                            <a:srgbClr val="000000"/>
                          </a:solidFill>
                          <a:effectLst/>
                          <a:latin typeface="Times New Roman" panose="02020603050405020304" pitchFamily="18" charset="0"/>
                        </a:rPr>
                        <a:t> $  1,366,342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8336870"/>
                  </a:ext>
                </a:extLst>
              </a:tr>
              <a:tr h="369526">
                <a:tc>
                  <a:txBody>
                    <a:bodyPr/>
                    <a:lstStyle/>
                    <a:p>
                      <a:pPr algn="l" fontAlgn="ctr"/>
                      <a:r>
                        <a:rPr lang="en-US" sz="1200" b="0" i="0" u="none" strike="noStrike">
                          <a:solidFill>
                            <a:srgbClr val="000000"/>
                          </a:solidFill>
                          <a:effectLst/>
                          <a:latin typeface="Times New Roman" panose="02020603050405020304" pitchFamily="18" charset="0"/>
                        </a:rPr>
                        <a:t>OPERATION OF INDIAN EDUCATION PROGRAMS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200" b="0" i="0" u="none" strike="noStrike">
                          <a:solidFill>
                            <a:srgbClr val="000000"/>
                          </a:solidFill>
                          <a:effectLst/>
                          <a:latin typeface="Times New Roman" panose="02020603050405020304" pitchFamily="18" charset="0"/>
                        </a:rPr>
                        <a:t> $  1,131,617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ctr"/>
                      <a:endParaRPr lang="en-US" sz="12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200" b="0" i="0" u="none" strike="noStrike">
                          <a:solidFill>
                            <a:srgbClr val="000000"/>
                          </a:solidFill>
                          <a:effectLst/>
                          <a:latin typeface="Times New Roman" panose="02020603050405020304" pitchFamily="18" charset="0"/>
                        </a:rPr>
                        <a:t> $  1,235,516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ctr"/>
                      <a:endParaRPr lang="en-US" sz="12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200" b="0" i="0" u="none" strike="noStrike">
                          <a:solidFill>
                            <a:srgbClr val="000000"/>
                          </a:solidFill>
                          <a:effectLst/>
                          <a:latin typeface="Times New Roman" panose="02020603050405020304" pitchFamily="18" charset="0"/>
                        </a:rPr>
                        <a:t> $  1,131,617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406474405"/>
                  </a:ext>
                </a:extLst>
              </a:tr>
              <a:tr h="369526">
                <a:tc>
                  <a:txBody>
                    <a:bodyPr/>
                    <a:lstStyle/>
                    <a:p>
                      <a:pPr algn="l" fontAlgn="ctr"/>
                      <a:r>
                        <a:rPr lang="en-US" sz="1200" b="0" i="0" u="none" strike="noStrike">
                          <a:solidFill>
                            <a:srgbClr val="000000"/>
                          </a:solidFill>
                          <a:effectLst/>
                          <a:latin typeface="Times New Roman" panose="02020603050405020304" pitchFamily="18" charset="0"/>
                        </a:rPr>
                        <a:t>EDUCATION CONSTRUCTION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200" b="0" i="0" u="none" strike="noStrike">
                          <a:solidFill>
                            <a:srgbClr val="000000"/>
                          </a:solidFill>
                          <a:effectLst/>
                          <a:latin typeface="Times New Roman" panose="02020603050405020304" pitchFamily="18" charset="0"/>
                        </a:rPr>
                        <a:t> $     234,725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ctr"/>
                      <a:endParaRPr lang="en-US" sz="12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200" b="0" i="0" u="none" strike="noStrike">
                          <a:solidFill>
                            <a:srgbClr val="000000"/>
                          </a:solidFill>
                          <a:effectLst/>
                          <a:latin typeface="Times New Roman" panose="02020603050405020304" pitchFamily="18" charset="0"/>
                        </a:rPr>
                        <a:t> $     295,367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ctr"/>
                      <a:endParaRPr lang="en-US" sz="12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200" b="0" i="0" u="none" strike="noStrike">
                          <a:solidFill>
                            <a:srgbClr val="000000"/>
                          </a:solidFill>
                          <a:effectLst/>
                          <a:latin typeface="Times New Roman" panose="02020603050405020304" pitchFamily="18" charset="0"/>
                        </a:rPr>
                        <a:t> $     234,725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4325713"/>
                  </a:ext>
                </a:extLst>
              </a:tr>
            </a:tbl>
          </a:graphicData>
        </a:graphic>
      </p:graphicFrame>
      <p:sp>
        <p:nvSpPr>
          <p:cNvPr id="3" name="TextBox 2">
            <a:extLst>
              <a:ext uri="{FF2B5EF4-FFF2-40B4-BE49-F238E27FC236}">
                <a16:creationId xmlns:a16="http://schemas.microsoft.com/office/drawing/2014/main" id="{FED8CC20-90D0-2D0A-9FB0-38DAD90907D7}"/>
              </a:ext>
            </a:extLst>
          </p:cNvPr>
          <p:cNvSpPr txBox="1"/>
          <p:nvPr/>
        </p:nvSpPr>
        <p:spPr>
          <a:xfrm>
            <a:off x="3214540" y="4441440"/>
            <a:ext cx="7513161" cy="1200329"/>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FY2026 appropriation language reflects forward funded budget lines being available on June 1</a:t>
            </a:r>
            <a:r>
              <a:rPr lang="en-US" sz="2400" baseline="30000">
                <a:latin typeface="Times New Roman" panose="02020603050405020304" pitchFamily="18" charset="0"/>
                <a:cs typeface="Times New Roman" panose="02020603050405020304" pitchFamily="18" charset="0"/>
              </a:rPr>
              <a:t>st</a:t>
            </a:r>
            <a:r>
              <a:rPr lang="en-US" sz="2400">
                <a:latin typeface="Times New Roman" panose="02020603050405020304" pitchFamily="18" charset="0"/>
                <a:cs typeface="Times New Roman" panose="02020603050405020304" pitchFamily="18" charset="0"/>
              </a:rPr>
              <a:t> instead of July 1</a:t>
            </a:r>
            <a:r>
              <a:rPr lang="en-US" sz="2400" baseline="30000">
                <a:latin typeface="Times New Roman" panose="02020603050405020304" pitchFamily="18" charset="0"/>
                <a:cs typeface="Times New Roman" panose="02020603050405020304" pitchFamily="18" charset="0"/>
              </a:rPr>
              <a:t>st</a:t>
            </a:r>
            <a:r>
              <a:rPr lang="en-US" sz="2400">
                <a:latin typeface="Times New Roman" panose="02020603050405020304" pitchFamily="18" charset="0"/>
                <a:cs typeface="Times New Roman" panose="02020603050405020304" pitchFamily="18" charset="0"/>
              </a:rPr>
              <a:t> </a:t>
            </a:r>
            <a:endParaRPr lang="en-US" sz="2400" ker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ker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829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1573C-504A-0FC3-F91E-CFAD7CC208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DA4254-DB8F-97DD-C55E-7A9B42A2C378}"/>
              </a:ext>
            </a:extLst>
          </p:cNvPr>
          <p:cNvSpPr txBox="1"/>
          <p:nvPr/>
        </p:nvSpPr>
        <p:spPr>
          <a:xfrm>
            <a:off x="2489367" y="225812"/>
            <a:ext cx="8905541" cy="1077218"/>
          </a:xfrm>
          <a:prstGeom prst="rect">
            <a:avLst/>
          </a:prstGeom>
          <a:noFill/>
        </p:spPr>
        <p:txBody>
          <a:bodyPr wrap="square">
            <a:spAutoFit/>
          </a:bodyPr>
          <a:lstStyle/>
          <a:p>
            <a:pPr algn="ctr"/>
            <a:r>
              <a:rPr lang="en-US" sz="3200" b="1" u="sng">
                <a:solidFill>
                  <a:srgbClr val="AE431C"/>
                </a:solidFill>
                <a:latin typeface="+mj-lt"/>
                <a:cs typeface="Times New Roman" panose="02020603050405020304" pitchFamily="18" charset="0"/>
              </a:rPr>
              <a:t>Bureau of Indian Education</a:t>
            </a:r>
          </a:p>
          <a:p>
            <a:pPr algn="ctr"/>
            <a:r>
              <a:rPr lang="en-US" sz="3200" b="1" u="sng">
                <a:solidFill>
                  <a:srgbClr val="AE431C"/>
                </a:solidFill>
                <a:latin typeface="+mj-lt"/>
                <a:cs typeface="Times New Roman" panose="02020603050405020304" pitchFamily="18" charset="0"/>
              </a:rPr>
              <a:t>OIEP Summary</a:t>
            </a:r>
          </a:p>
        </p:txBody>
      </p:sp>
      <p:graphicFrame>
        <p:nvGraphicFramePr>
          <p:cNvPr id="6" name="Object 5">
            <a:extLst>
              <a:ext uri="{FF2B5EF4-FFF2-40B4-BE49-F238E27FC236}">
                <a16:creationId xmlns:a16="http://schemas.microsoft.com/office/drawing/2014/main" id="{2435ADD5-5555-8AA5-FE23-29AE15C77010}"/>
              </a:ext>
            </a:extLst>
          </p:cNvPr>
          <p:cNvGraphicFramePr>
            <a:graphicFrameLocks noChangeAspect="1"/>
          </p:cNvGraphicFramePr>
          <p:nvPr>
            <p:extLst>
              <p:ext uri="{D42A27DB-BD31-4B8C-83A1-F6EECF244321}">
                <p14:modId xmlns:p14="http://schemas.microsoft.com/office/powerpoint/2010/main" val="3617477445"/>
              </p:ext>
            </p:extLst>
          </p:nvPr>
        </p:nvGraphicFramePr>
        <p:xfrm>
          <a:off x="2739785" y="1717916"/>
          <a:ext cx="8397009" cy="4223471"/>
        </p:xfrm>
        <a:graphic>
          <a:graphicData uri="http://schemas.openxmlformats.org/presentationml/2006/ole">
            <mc:AlternateContent xmlns:mc="http://schemas.openxmlformats.org/markup-compatibility/2006">
              <mc:Choice xmlns:v="urn:schemas-microsoft-com:vml" Requires="v">
                <p:oleObj name="Worksheet" r:id="rId3" imgW="6095898" imgH="4248286" progId="Excel.Sheet.12">
                  <p:embed/>
                </p:oleObj>
              </mc:Choice>
              <mc:Fallback>
                <p:oleObj name="Worksheet" r:id="rId3" imgW="6095898" imgH="4248286" progId="Excel.Sheet.12">
                  <p:embed/>
                  <p:pic>
                    <p:nvPicPr>
                      <p:cNvPr id="6" name="Object 5">
                        <a:extLst>
                          <a:ext uri="{FF2B5EF4-FFF2-40B4-BE49-F238E27FC236}">
                            <a16:creationId xmlns:a16="http://schemas.microsoft.com/office/drawing/2014/main" id="{2435ADD5-5555-8AA5-FE23-29AE15C77010}"/>
                          </a:ext>
                        </a:extLst>
                      </p:cNvPr>
                      <p:cNvPicPr/>
                      <p:nvPr/>
                    </p:nvPicPr>
                    <p:blipFill>
                      <a:blip r:embed="rId4"/>
                      <a:stretch>
                        <a:fillRect/>
                      </a:stretch>
                    </p:blipFill>
                    <p:spPr>
                      <a:xfrm>
                        <a:off x="2739785" y="1717916"/>
                        <a:ext cx="8397009" cy="4223471"/>
                      </a:xfrm>
                      <a:prstGeom prst="rect">
                        <a:avLst/>
                      </a:prstGeom>
                    </p:spPr>
                  </p:pic>
                </p:oleObj>
              </mc:Fallback>
            </mc:AlternateContent>
          </a:graphicData>
        </a:graphic>
      </p:graphicFrame>
    </p:spTree>
    <p:extLst>
      <p:ext uri="{BB962C8B-B14F-4D97-AF65-F5344CB8AC3E}">
        <p14:creationId xmlns:p14="http://schemas.microsoft.com/office/powerpoint/2010/main" val="412461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1BCE7-1035-A654-AA5B-21D0B5F81C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D9472D-A225-EDDE-5D5E-6BDA12057BE4}"/>
              </a:ext>
            </a:extLst>
          </p:cNvPr>
          <p:cNvSpPr txBox="1"/>
          <p:nvPr/>
        </p:nvSpPr>
        <p:spPr>
          <a:xfrm>
            <a:off x="2472612" y="225812"/>
            <a:ext cx="9274629" cy="1077218"/>
          </a:xfrm>
          <a:prstGeom prst="rect">
            <a:avLst/>
          </a:prstGeom>
          <a:noFill/>
        </p:spPr>
        <p:txBody>
          <a:bodyPr wrap="square">
            <a:spAutoFit/>
          </a:bodyPr>
          <a:lstStyle/>
          <a:p>
            <a:pPr algn="ctr"/>
            <a:r>
              <a:rPr lang="en-US" sz="3200" b="1" u="sng">
                <a:solidFill>
                  <a:srgbClr val="AE431C"/>
                </a:solidFill>
                <a:latin typeface="+mj-lt"/>
                <a:cs typeface="Times New Roman" panose="02020603050405020304" pitchFamily="18" charset="0"/>
              </a:rPr>
              <a:t>Bureau of Indian Education</a:t>
            </a:r>
          </a:p>
          <a:p>
            <a:pPr algn="ctr"/>
            <a:r>
              <a:rPr lang="en-US" sz="3200" b="1" u="sng">
                <a:solidFill>
                  <a:srgbClr val="AE431C"/>
                </a:solidFill>
                <a:latin typeface="+mj-lt"/>
                <a:cs typeface="Times New Roman" panose="02020603050405020304" pitchFamily="18" charset="0"/>
              </a:rPr>
              <a:t>Education Construction</a:t>
            </a:r>
          </a:p>
        </p:txBody>
      </p:sp>
      <p:graphicFrame>
        <p:nvGraphicFramePr>
          <p:cNvPr id="2" name="Object 1">
            <a:extLst>
              <a:ext uri="{FF2B5EF4-FFF2-40B4-BE49-F238E27FC236}">
                <a16:creationId xmlns:a16="http://schemas.microsoft.com/office/drawing/2014/main" id="{6A7300EA-2506-8F3A-F2DF-C3024988AB94}"/>
              </a:ext>
            </a:extLst>
          </p:cNvPr>
          <p:cNvGraphicFramePr>
            <a:graphicFrameLocks noChangeAspect="1"/>
          </p:cNvGraphicFramePr>
          <p:nvPr>
            <p:extLst>
              <p:ext uri="{D42A27DB-BD31-4B8C-83A1-F6EECF244321}">
                <p14:modId xmlns:p14="http://schemas.microsoft.com/office/powerpoint/2010/main" val="787210111"/>
              </p:ext>
            </p:extLst>
          </p:nvPr>
        </p:nvGraphicFramePr>
        <p:xfrm>
          <a:off x="3150899" y="1876185"/>
          <a:ext cx="7710535" cy="3525548"/>
        </p:xfrm>
        <a:graphic>
          <a:graphicData uri="http://schemas.openxmlformats.org/presentationml/2006/ole">
            <mc:AlternateContent xmlns:mc="http://schemas.openxmlformats.org/markup-compatibility/2006">
              <mc:Choice xmlns:v="urn:schemas-microsoft-com:vml" Requires="v">
                <p:oleObj name="Worksheet" r:id="rId3" imgW="5705367" imgH="2609714" progId="Excel.Sheet.12">
                  <p:embed/>
                </p:oleObj>
              </mc:Choice>
              <mc:Fallback>
                <p:oleObj name="Worksheet" r:id="rId3" imgW="5705367" imgH="2609714" progId="Excel.Sheet.12">
                  <p:embed/>
                  <p:pic>
                    <p:nvPicPr>
                      <p:cNvPr id="2" name="Object 1">
                        <a:extLst>
                          <a:ext uri="{FF2B5EF4-FFF2-40B4-BE49-F238E27FC236}">
                            <a16:creationId xmlns:a16="http://schemas.microsoft.com/office/drawing/2014/main" id="{6A7300EA-2506-8F3A-F2DF-C3024988AB94}"/>
                          </a:ext>
                        </a:extLst>
                      </p:cNvPr>
                      <p:cNvPicPr/>
                      <p:nvPr/>
                    </p:nvPicPr>
                    <p:blipFill>
                      <a:blip r:embed="rId4"/>
                      <a:stretch>
                        <a:fillRect/>
                      </a:stretch>
                    </p:blipFill>
                    <p:spPr>
                      <a:xfrm>
                        <a:off x="3150899" y="1876185"/>
                        <a:ext cx="7710535" cy="3525548"/>
                      </a:xfrm>
                      <a:prstGeom prst="rect">
                        <a:avLst/>
                      </a:prstGeom>
                    </p:spPr>
                  </p:pic>
                </p:oleObj>
              </mc:Fallback>
            </mc:AlternateContent>
          </a:graphicData>
        </a:graphic>
      </p:graphicFrame>
    </p:spTree>
    <p:extLst>
      <p:ext uri="{BB962C8B-B14F-4D97-AF65-F5344CB8AC3E}">
        <p14:creationId xmlns:p14="http://schemas.microsoft.com/office/powerpoint/2010/main" val="43735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BAC87-BF07-FC89-2550-0BAB9428F3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8AB44E-60BE-1D08-5D29-2E2B6316AA55}"/>
              </a:ext>
            </a:extLst>
          </p:cNvPr>
          <p:cNvSpPr>
            <a:spLocks noGrp="1"/>
          </p:cNvSpPr>
          <p:nvPr>
            <p:ph type="body" sz="quarter" idx="10"/>
          </p:nvPr>
        </p:nvSpPr>
        <p:spPr/>
        <p:txBody>
          <a:bodyPr/>
          <a:lstStyle/>
          <a:p>
            <a:r>
              <a:rPr lang="en-US"/>
              <a:t>WORKFORCE EFFICIENCY</a:t>
            </a:r>
          </a:p>
        </p:txBody>
      </p:sp>
    </p:spTree>
    <p:extLst>
      <p:ext uri="{BB962C8B-B14F-4D97-AF65-F5344CB8AC3E}">
        <p14:creationId xmlns:p14="http://schemas.microsoft.com/office/powerpoint/2010/main" val="3823838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529F483-B6D5-AEDE-6CF8-9DFA3CCE53BA}"/>
              </a:ext>
            </a:extLst>
          </p:cNvPr>
          <p:cNvSpPr>
            <a:spLocks noGrp="1"/>
          </p:cNvSpPr>
          <p:nvPr>
            <p:ph type="title"/>
          </p:nvPr>
        </p:nvSpPr>
        <p:spPr>
          <a:xfrm>
            <a:off x="401733" y="1194893"/>
            <a:ext cx="8121145" cy="938580"/>
          </a:xfrm>
        </p:spPr>
        <p:txBody>
          <a:bodyPr>
            <a:normAutofit fontScale="90000"/>
          </a:bodyPr>
          <a:lstStyle/>
          <a:p>
            <a:r>
              <a:rPr lang="en-US"/>
              <a:t>BIE Workforce Efficiency Strategies</a:t>
            </a:r>
          </a:p>
        </p:txBody>
      </p:sp>
      <p:sp>
        <p:nvSpPr>
          <p:cNvPr id="9" name="Rectangle 1">
            <a:extLst>
              <a:ext uri="{FF2B5EF4-FFF2-40B4-BE49-F238E27FC236}">
                <a16:creationId xmlns:a16="http://schemas.microsoft.com/office/drawing/2014/main" id="{C23BB9F1-0C30-CD92-36D4-2620ADF27E27}"/>
              </a:ext>
            </a:extLst>
          </p:cNvPr>
          <p:cNvSpPr>
            <a:spLocks noChangeArrowheads="1"/>
          </p:cNvSpPr>
          <p:nvPr/>
        </p:nvSpPr>
        <p:spPr bwMode="auto">
          <a:xfrm>
            <a:off x="623852" y="2102284"/>
            <a:ext cx="480059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kumimoji="0" lang="en-US" altLang="en-US" sz="1800" b="1" i="0" u="none" strike="noStrike" cap="none" normalizeH="0" baseline="0">
                <a:ln>
                  <a:noFill/>
                </a:ln>
                <a:solidFill>
                  <a:srgbClr val="376C73"/>
                </a:solidFill>
                <a:effectLst/>
                <a:latin typeface="Trebuchet MS"/>
              </a:rPr>
              <a:t>Putting Students First</a:t>
            </a:r>
            <a:br>
              <a:rPr lang="en-US" altLang="en-US" sz="1800" b="0" i="0" u="none" strike="noStrike" cap="none" normalizeH="0" baseline="0">
                <a:ln>
                  <a:noFill/>
                </a:ln>
                <a:effectLst/>
                <a:latin typeface="Trebuchet MS"/>
              </a:rPr>
            </a:br>
            <a:r>
              <a:rPr lang="en-US" altLang="en-US">
                <a:solidFill>
                  <a:srgbClr val="376C73"/>
                </a:solidFill>
                <a:latin typeface="Trebuchet MS"/>
              </a:rPr>
              <a:t>BIE prioritizes</a:t>
            </a:r>
            <a:r>
              <a:rPr kumimoji="0" lang="en-US" altLang="en-US" sz="1800" b="0" i="0" u="none" strike="noStrike" cap="none" normalizeH="0" baseline="0">
                <a:ln>
                  <a:noFill/>
                </a:ln>
                <a:solidFill>
                  <a:srgbClr val="376C73"/>
                </a:solidFill>
                <a:effectLst/>
                <a:latin typeface="Trebuchet MS"/>
              </a:rPr>
              <a:t> frontline educators and staff to ensure every student has access to a high-quality education.</a:t>
            </a:r>
            <a:endParaRPr lang="en-US" altLang="en-US" sz="1800" b="0" i="0" u="none" strike="noStrike" cap="none" normalizeH="0" baseline="0">
              <a:ln>
                <a:noFill/>
              </a:ln>
              <a:solidFill>
                <a:srgbClr val="376C73"/>
              </a:solidFill>
              <a:effectLst/>
              <a:latin typeface="Trebuchet MS"/>
            </a:endParaRPr>
          </a:p>
          <a:p>
            <a:pPr marL="0" marR="0" lvl="0" indent="0" algn="l" defTabSz="914400" rtl="0" eaLnBrk="0" fontAlgn="base" latinLnBrk="0" hangingPunct="0">
              <a:lnSpc>
                <a:spcPct val="100000"/>
              </a:lnSpc>
              <a:spcBef>
                <a:spcPct val="0"/>
              </a:spcBef>
              <a:spcAft>
                <a:spcPct val="0"/>
              </a:spcAft>
              <a:buClrTx/>
              <a:buSzTx/>
              <a:tabLst/>
            </a:pPr>
            <a:endParaRPr lang="en-US" altLang="en-US" sz="1800" b="0" i="0" u="none" strike="noStrike" cap="none" normalizeH="0" baseline="0">
              <a:ln>
                <a:noFill/>
              </a:ln>
              <a:solidFill>
                <a:srgbClr val="376C73"/>
              </a:solidFill>
              <a:effectLst/>
              <a:latin typeface="Trebuchet MS"/>
            </a:endParaRPr>
          </a:p>
          <a:p>
            <a:pPr defTabSz="914400" eaLnBrk="0" fontAlgn="base" hangingPunct="0">
              <a:spcBef>
                <a:spcPct val="0"/>
              </a:spcBef>
              <a:spcAft>
                <a:spcPct val="0"/>
              </a:spcAft>
            </a:pPr>
            <a:r>
              <a:rPr kumimoji="0" lang="en-US" altLang="en-US" sz="1800" b="1" i="0" u="none" strike="noStrike" cap="none" normalizeH="0" baseline="0">
                <a:ln>
                  <a:noFill/>
                </a:ln>
                <a:solidFill>
                  <a:srgbClr val="376C73"/>
                </a:solidFill>
                <a:effectLst/>
                <a:latin typeface="Trebuchet MS"/>
              </a:rPr>
              <a:t>Aligning with National Priorities</a:t>
            </a:r>
            <a:br>
              <a:rPr lang="en-US" altLang="en-US" sz="1800" b="0" i="0" u="none" strike="noStrike" cap="none" normalizeH="0" baseline="0">
                <a:ln>
                  <a:noFill/>
                </a:ln>
                <a:effectLst/>
                <a:latin typeface="Trebuchet MS"/>
              </a:rPr>
            </a:br>
            <a:r>
              <a:rPr kumimoji="0" lang="en-US" altLang="en-US" sz="1800" b="0" i="0" u="none" strike="noStrike" cap="none" normalizeH="0" baseline="0">
                <a:ln>
                  <a:noFill/>
                </a:ln>
                <a:solidFill>
                  <a:srgbClr val="376C73"/>
                </a:solidFill>
                <a:effectLst/>
                <a:latin typeface="Trebuchet MS"/>
              </a:rPr>
              <a:t>BIE’s workforce efforts reflect key directives from the </a:t>
            </a:r>
            <a:r>
              <a:rPr lang="en-US" altLang="en-US">
                <a:solidFill>
                  <a:srgbClr val="376C73"/>
                </a:solidFill>
                <a:latin typeface="Trebuchet MS"/>
              </a:rPr>
              <a:t>President and Administration</a:t>
            </a:r>
            <a:r>
              <a:rPr kumimoji="0" lang="en-US" altLang="en-US" sz="1800" b="0" i="0" u="none" strike="noStrike" cap="none" normalizeH="0" baseline="0">
                <a:ln>
                  <a:noFill/>
                </a:ln>
                <a:solidFill>
                  <a:srgbClr val="376C73"/>
                </a:solidFill>
                <a:effectLst/>
                <a:latin typeface="Trebuchet MS"/>
              </a:rPr>
              <a:t> to deliver </a:t>
            </a:r>
            <a:r>
              <a:rPr lang="en-US" altLang="en-US">
                <a:solidFill>
                  <a:srgbClr val="376C73"/>
                </a:solidFill>
                <a:latin typeface="Trebuchet MS"/>
              </a:rPr>
              <a:t>choice and better</a:t>
            </a:r>
            <a:r>
              <a:rPr kumimoji="0" lang="en-US" altLang="en-US" sz="1800" b="0" i="0" u="none" strike="noStrike" cap="none" normalizeH="0" baseline="0">
                <a:ln>
                  <a:noFill/>
                </a:ln>
                <a:solidFill>
                  <a:srgbClr val="376C73"/>
                </a:solidFill>
                <a:effectLst/>
                <a:latin typeface="Trebuchet MS"/>
              </a:rPr>
              <a:t> outcomes for </a:t>
            </a:r>
            <a:r>
              <a:rPr lang="en-US" altLang="en-US">
                <a:solidFill>
                  <a:srgbClr val="376C73"/>
                </a:solidFill>
                <a:latin typeface="Trebuchet MS"/>
              </a:rPr>
              <a:t>BIE</a:t>
            </a:r>
            <a:r>
              <a:rPr kumimoji="0" lang="en-US" altLang="en-US" sz="1800" b="0" i="0" u="none" strike="noStrike" cap="none" normalizeH="0" baseline="0">
                <a:ln>
                  <a:noFill/>
                </a:ln>
                <a:solidFill>
                  <a:srgbClr val="376C73"/>
                </a:solidFill>
                <a:effectLst/>
                <a:latin typeface="Trebuchet MS"/>
              </a:rPr>
              <a:t> students and families.</a:t>
            </a:r>
            <a:endParaRPr lang="en-US" altLang="en-US" sz="1800" b="0" i="0" u="none" strike="noStrike" cap="none" normalizeH="0" baseline="0">
              <a:ln>
                <a:noFill/>
              </a:ln>
              <a:solidFill>
                <a:srgbClr val="376C73"/>
              </a:solidFill>
              <a:effectLst/>
              <a:latin typeface="Trebuchet MS"/>
            </a:endParaRPr>
          </a:p>
          <a:p>
            <a:pPr marL="0" marR="0" lvl="0" indent="0" algn="l" defTabSz="914400" rtl="0" eaLnBrk="0" fontAlgn="base" latinLnBrk="0" hangingPunct="0">
              <a:lnSpc>
                <a:spcPct val="100000"/>
              </a:lnSpc>
              <a:spcBef>
                <a:spcPct val="0"/>
              </a:spcBef>
              <a:spcAft>
                <a:spcPct val="0"/>
              </a:spcAft>
              <a:buClrTx/>
              <a:buSzTx/>
              <a:tabLst/>
            </a:pPr>
            <a:endParaRPr lang="en-US" altLang="en-US" sz="1800" b="1" i="0" u="none" strike="noStrike" cap="none" normalizeH="0" baseline="0">
              <a:ln>
                <a:noFill/>
              </a:ln>
              <a:solidFill>
                <a:srgbClr val="376C73"/>
              </a:solidFill>
              <a:effectLst/>
              <a:latin typeface="Trebuchet MS"/>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a:ln>
                  <a:noFill/>
                </a:ln>
                <a:solidFill>
                  <a:srgbClr val="376C73"/>
                </a:solidFill>
                <a:effectLst/>
                <a:latin typeface="Trebuchet MS"/>
              </a:rPr>
              <a:t>Making Smart, Data-Informed Decisions</a:t>
            </a:r>
            <a:br>
              <a:rPr lang="en-US" altLang="en-US" sz="1800" b="0" i="0" u="none" strike="noStrike" cap="none" normalizeH="0" baseline="0">
                <a:ln>
                  <a:noFill/>
                </a:ln>
                <a:effectLst/>
                <a:latin typeface="Trebuchet MS"/>
              </a:rPr>
            </a:br>
            <a:r>
              <a:rPr kumimoji="0" lang="en-US" altLang="en-US" sz="1800" b="0" i="0" u="none" strike="noStrike" cap="none" normalizeH="0" baseline="0">
                <a:ln>
                  <a:noFill/>
                </a:ln>
                <a:solidFill>
                  <a:srgbClr val="376C73"/>
                </a:solidFill>
                <a:effectLst/>
                <a:latin typeface="Trebuchet MS"/>
              </a:rPr>
              <a:t>We’re using data to drive continuous improvement and better serve our schools and communities.</a:t>
            </a:r>
            <a:endParaRPr lang="en-US" altLang="en-US" sz="1800" b="0" i="0" u="none" strike="noStrike" cap="none" normalizeH="0" baseline="0">
              <a:ln>
                <a:noFill/>
              </a:ln>
              <a:solidFill>
                <a:srgbClr val="376C73"/>
              </a:solidFill>
              <a:effectLst/>
              <a:latin typeface="Trebuchet MS"/>
            </a:endParaRPr>
          </a:p>
        </p:txBody>
      </p:sp>
      <p:sp>
        <p:nvSpPr>
          <p:cNvPr id="11" name="TextBox 10">
            <a:extLst>
              <a:ext uri="{FF2B5EF4-FFF2-40B4-BE49-F238E27FC236}">
                <a16:creationId xmlns:a16="http://schemas.microsoft.com/office/drawing/2014/main" id="{9A3A9B2D-2E6B-5168-90AC-14582F3000D4}"/>
              </a:ext>
            </a:extLst>
          </p:cNvPr>
          <p:cNvSpPr txBox="1"/>
          <p:nvPr/>
        </p:nvSpPr>
        <p:spPr>
          <a:xfrm>
            <a:off x="6122578" y="2260880"/>
            <a:ext cx="4800600" cy="2308324"/>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a:ln>
                  <a:noFill/>
                </a:ln>
                <a:solidFill>
                  <a:srgbClr val="376C73"/>
                </a:solidFill>
                <a:effectLst/>
                <a:latin typeface="Trebuchet MS"/>
              </a:rPr>
              <a:t>Streamlining Government Services</a:t>
            </a:r>
            <a:br>
              <a:rPr lang="en-US" altLang="en-US" sz="1800" b="0" i="0" u="none" strike="noStrike" cap="none" normalizeH="0" baseline="0">
                <a:ln>
                  <a:noFill/>
                </a:ln>
                <a:effectLst/>
                <a:latin typeface="Trebuchet MS"/>
              </a:rPr>
            </a:br>
            <a:r>
              <a:rPr kumimoji="0" lang="en-US" altLang="en-US" sz="1800" b="0" i="0" u="none" strike="noStrike" cap="none" normalizeH="0" baseline="0">
                <a:ln>
                  <a:noFill/>
                </a:ln>
                <a:solidFill>
                  <a:srgbClr val="376C73"/>
                </a:solidFill>
                <a:effectLst/>
                <a:latin typeface="Trebuchet MS"/>
              </a:rPr>
              <a:t>By coordinating with the Department of the Interior, BIE is modernizing operations and reducing duplication.</a:t>
            </a:r>
            <a:endParaRPr lang="en-US" altLang="en-US" sz="1800" b="0" i="0" u="none" strike="noStrike" cap="none" normalizeH="0" baseline="0">
              <a:ln>
                <a:noFill/>
              </a:ln>
              <a:solidFill>
                <a:srgbClr val="376C73"/>
              </a:solidFill>
              <a:effectLst/>
              <a:latin typeface="Trebuchet MS"/>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b="0" i="0" u="none" strike="noStrike" cap="none" normalizeH="0" baseline="0">
              <a:ln>
                <a:noFill/>
              </a:ln>
              <a:solidFill>
                <a:srgbClr val="376C73"/>
              </a:solidFill>
              <a:effectLst/>
              <a:latin typeface="Trebuchet MS"/>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a:ln>
                  <a:noFill/>
                </a:ln>
                <a:solidFill>
                  <a:srgbClr val="376C73"/>
                </a:solidFill>
                <a:effectLst/>
                <a:latin typeface="Trebuchet MS"/>
              </a:rPr>
              <a:t>Planning for the Future</a:t>
            </a:r>
            <a:br>
              <a:rPr lang="en-US" altLang="en-US" sz="1800" b="0" i="0" u="none" strike="noStrike" cap="none" normalizeH="0" baseline="0">
                <a:ln>
                  <a:noFill/>
                </a:ln>
                <a:effectLst/>
                <a:latin typeface="Trebuchet MS"/>
              </a:rPr>
            </a:br>
            <a:r>
              <a:rPr kumimoji="0" lang="en-US" altLang="en-US" sz="1800" b="0" i="0" u="none" strike="noStrike" cap="none" normalizeH="0" baseline="0">
                <a:ln>
                  <a:noFill/>
                </a:ln>
                <a:solidFill>
                  <a:srgbClr val="376C73"/>
                </a:solidFill>
                <a:effectLst/>
                <a:latin typeface="Trebuchet MS"/>
              </a:rPr>
              <a:t>BIE is investing in sustainable workforce strategies to support long-term success</a:t>
            </a:r>
            <a:r>
              <a:rPr lang="en-US" altLang="en-US">
                <a:solidFill>
                  <a:srgbClr val="376C73"/>
                </a:solidFill>
                <a:latin typeface="Trebuchet MS"/>
              </a:rPr>
              <a:t>.</a:t>
            </a:r>
            <a:endParaRPr lang="en-US" altLang="en-US" sz="1800" b="0" i="0" u="none" strike="noStrike" cap="none" normalizeH="0" baseline="0">
              <a:ln>
                <a:noFill/>
              </a:ln>
              <a:solidFill>
                <a:srgbClr val="376C73"/>
              </a:solidFill>
              <a:effectLst/>
              <a:latin typeface="Trebuchet MS"/>
            </a:endParaRPr>
          </a:p>
        </p:txBody>
      </p:sp>
    </p:spTree>
    <p:extLst>
      <p:ext uri="{BB962C8B-B14F-4D97-AF65-F5344CB8AC3E}">
        <p14:creationId xmlns:p14="http://schemas.microsoft.com/office/powerpoint/2010/main" val="296307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5BA71-062D-E4F3-E682-B951A78C01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CF6D37-087F-CBE3-5128-226544A81707}"/>
              </a:ext>
            </a:extLst>
          </p:cNvPr>
          <p:cNvSpPr>
            <a:spLocks noGrp="1"/>
          </p:cNvSpPr>
          <p:nvPr>
            <p:ph type="body" sz="quarter" idx="10"/>
          </p:nvPr>
        </p:nvSpPr>
        <p:spPr/>
        <p:txBody>
          <a:bodyPr/>
          <a:lstStyle/>
          <a:p>
            <a:r>
              <a:rPr lang="en-US"/>
              <a:t>JOHNSON O’MALLEY</a:t>
            </a:r>
          </a:p>
        </p:txBody>
      </p:sp>
    </p:spTree>
    <p:extLst>
      <p:ext uri="{BB962C8B-B14F-4D97-AF65-F5344CB8AC3E}">
        <p14:creationId xmlns:p14="http://schemas.microsoft.com/office/powerpoint/2010/main" val="381086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853603-CA53-104E-18CE-D652C302C8E4}"/>
              </a:ext>
            </a:extLst>
          </p:cNvPr>
          <p:cNvSpPr txBox="1"/>
          <p:nvPr/>
        </p:nvSpPr>
        <p:spPr>
          <a:xfrm>
            <a:off x="598825" y="437188"/>
            <a:ext cx="434416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Trebuchet MS"/>
                <a:cs typeface="Arial"/>
              </a:rPr>
              <a:t>The Johnson-O’Malley program provides supplemental academic and cultural support services to meet the unique educational needs of eligible American Indian and Alaska Native students in public schools. </a:t>
            </a:r>
          </a:p>
        </p:txBody>
      </p:sp>
      <p:pic>
        <p:nvPicPr>
          <p:cNvPr id="4" name="Picture 3" descr="A person writing on a piece of paper&#10;&#10;AI-generated content may be incorrect.">
            <a:extLst>
              <a:ext uri="{FF2B5EF4-FFF2-40B4-BE49-F238E27FC236}">
                <a16:creationId xmlns:a16="http://schemas.microsoft.com/office/drawing/2014/main" id="{E2FDB46C-B3FE-0B07-663E-9634717ADA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1299007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AEB3-576E-C5B4-4AE8-DE501D6D0146}"/>
              </a:ext>
            </a:extLst>
          </p:cNvPr>
          <p:cNvSpPr>
            <a:spLocks noGrp="1"/>
          </p:cNvSpPr>
          <p:nvPr>
            <p:ph type="title"/>
          </p:nvPr>
        </p:nvSpPr>
        <p:spPr>
          <a:xfrm>
            <a:off x="1360978" y="1478213"/>
            <a:ext cx="9017000" cy="715004"/>
          </a:xfrm>
        </p:spPr>
        <p:txBody>
          <a:bodyPr/>
          <a:lstStyle/>
          <a:p>
            <a:r>
              <a:rPr lang="en-US"/>
              <a:t>Johnson O’Malley Funding</a:t>
            </a:r>
          </a:p>
        </p:txBody>
      </p:sp>
      <p:sp>
        <p:nvSpPr>
          <p:cNvPr id="3" name="Content Placeholder 2">
            <a:extLst>
              <a:ext uri="{FF2B5EF4-FFF2-40B4-BE49-F238E27FC236}">
                <a16:creationId xmlns:a16="http://schemas.microsoft.com/office/drawing/2014/main" id="{F15F7ECD-1CB2-7FA3-47B3-9BBAFF4B4190}"/>
              </a:ext>
            </a:extLst>
          </p:cNvPr>
          <p:cNvSpPr>
            <a:spLocks noGrp="1"/>
          </p:cNvSpPr>
          <p:nvPr>
            <p:ph idx="1"/>
          </p:nvPr>
        </p:nvSpPr>
        <p:spPr/>
        <p:txBody>
          <a:bodyPr vert="horz" lIns="91440" tIns="45720" rIns="91440" bIns="45720" rtlCol="0" anchor="t">
            <a:normAutofit/>
          </a:bodyPr>
          <a:lstStyle/>
          <a:p>
            <a:endParaRPr lang="en-US">
              <a:solidFill>
                <a:srgbClr val="376C73"/>
              </a:solidFill>
            </a:endParaRPr>
          </a:p>
          <a:p>
            <a:pPr marL="0" indent="0">
              <a:buNone/>
            </a:pPr>
            <a:r>
              <a:rPr lang="en-US">
                <a:solidFill>
                  <a:srgbClr val="376C73"/>
                </a:solidFill>
              </a:rPr>
              <a:t>FY25 will be the first year the JOM funding will be distributed under the JOM distribution formula, which utilizes actual JOM student count numbers as the primary data point to calculate the per-pupil amount. Beginning in FY25 and every fiscal year thereafter, the JOM funding will cease to be distributed on a historical TPA amount instead of the actual JOM student count from the previous school year. </a:t>
            </a:r>
          </a:p>
        </p:txBody>
      </p:sp>
    </p:spTree>
    <p:extLst>
      <p:ext uri="{BB962C8B-B14F-4D97-AF65-F5344CB8AC3E}">
        <p14:creationId xmlns:p14="http://schemas.microsoft.com/office/powerpoint/2010/main" val="3918187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BE8D4-E338-CE77-BCA5-932908B357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29EAF0-02A8-45AC-4539-BD5975B3DD2E}"/>
              </a:ext>
            </a:extLst>
          </p:cNvPr>
          <p:cNvSpPr>
            <a:spLocks noGrp="1"/>
          </p:cNvSpPr>
          <p:nvPr>
            <p:ph type="body" sz="quarter" idx="10"/>
          </p:nvPr>
        </p:nvSpPr>
        <p:spPr>
          <a:xfrm>
            <a:off x="896178" y="3098800"/>
            <a:ext cx="9969500" cy="660400"/>
          </a:xfrm>
        </p:spPr>
        <p:txBody>
          <a:bodyPr vert="horz" lIns="91440" tIns="45720" rIns="91440" bIns="45720" rtlCol="0" anchor="t">
            <a:noAutofit/>
          </a:bodyPr>
          <a:lstStyle/>
          <a:p>
            <a:r>
              <a:rPr lang="en-US">
                <a:latin typeface="Trebuchet MS"/>
              </a:rPr>
              <a:t>EXPANDING EDUCATIONAL OPPORTUNITIES </a:t>
            </a:r>
          </a:p>
        </p:txBody>
      </p:sp>
    </p:spTree>
    <p:extLst>
      <p:ext uri="{BB962C8B-B14F-4D97-AF65-F5344CB8AC3E}">
        <p14:creationId xmlns:p14="http://schemas.microsoft.com/office/powerpoint/2010/main" val="3076055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F56B4B-F0B4-AFF7-5F90-AC0C59BFF002}"/>
              </a:ext>
            </a:extLst>
          </p:cNvPr>
          <p:cNvSpPr>
            <a:spLocks noGrp="1"/>
          </p:cNvSpPr>
          <p:nvPr>
            <p:ph idx="1"/>
          </p:nvPr>
        </p:nvSpPr>
        <p:spPr>
          <a:xfrm>
            <a:off x="870648" y="1428633"/>
            <a:ext cx="9017000" cy="4351338"/>
          </a:xfrm>
        </p:spPr>
        <p:txBody>
          <a:bodyPr vert="horz" lIns="91440" tIns="45720" rIns="91440" bIns="45720" rtlCol="0" anchor="t">
            <a:normAutofit/>
          </a:bodyPr>
          <a:lstStyle/>
          <a:p>
            <a:pPr marL="0" indent="0">
              <a:buNone/>
            </a:pPr>
            <a:r>
              <a:rPr lang="en-US" b="1">
                <a:solidFill>
                  <a:srgbClr val="376C73"/>
                </a:solidFill>
                <a:latin typeface="Trebuchet MS"/>
              </a:rPr>
              <a:t>Executive Order 14191 Tribal Consultation Summary</a:t>
            </a:r>
            <a:br>
              <a:rPr lang="en-US" b="1">
                <a:solidFill>
                  <a:srgbClr val="376C73"/>
                </a:solidFill>
                <a:latin typeface="Trebuchet MS"/>
              </a:rPr>
            </a:br>
            <a:endParaRPr lang="en-US" b="1">
              <a:solidFill>
                <a:srgbClr val="376C73"/>
              </a:solidFill>
              <a:latin typeface="Trebuchet MS"/>
            </a:endParaRPr>
          </a:p>
          <a:p>
            <a:r>
              <a:rPr lang="en-US" sz="2200">
                <a:latin typeface="Trebuchet MS"/>
              </a:rPr>
              <a:t>BIE held five consultation sessions on EO 14191, which directed the review of federal funding mechanisms for BIE-eligible students.</a:t>
            </a:r>
          </a:p>
          <a:p>
            <a:r>
              <a:rPr lang="en-US" sz="2200">
                <a:latin typeface="Trebuchet MS"/>
              </a:rPr>
              <a:t>Over 50 Tribal governments, schools, and organizations participated. Most Tribal leaders and stakeholders opposed any diversion of funds from BIE schools, including via vouchers.</a:t>
            </a:r>
          </a:p>
          <a:p>
            <a:r>
              <a:rPr lang="en-US" sz="2200">
                <a:latin typeface="Trebuchet MS"/>
              </a:rPr>
              <a:t>Feedback will inform expanded TED grants, technical assistance, and postsecondary pathway planning for SY 2025–26.</a:t>
            </a:r>
          </a:p>
        </p:txBody>
      </p:sp>
    </p:spTree>
    <p:extLst>
      <p:ext uri="{BB962C8B-B14F-4D97-AF65-F5344CB8AC3E}">
        <p14:creationId xmlns:p14="http://schemas.microsoft.com/office/powerpoint/2010/main" val="3415296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AE530-9DB1-78AE-9FE7-C54C04E9561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128738" y="4890275"/>
            <a:ext cx="1838161" cy="1838161"/>
          </a:xfrm>
          <a:prstGeom prst="rect">
            <a:avLst/>
          </a:prstGeom>
        </p:spPr>
      </p:pic>
      <p:sp>
        <p:nvSpPr>
          <p:cNvPr id="5" name="Text Placeholder 4">
            <a:extLst>
              <a:ext uri="{FF2B5EF4-FFF2-40B4-BE49-F238E27FC236}">
                <a16:creationId xmlns:a16="http://schemas.microsoft.com/office/drawing/2014/main" id="{40D8C450-3D85-C3DB-A806-ABF4B2870C1F}"/>
              </a:ext>
            </a:extLst>
          </p:cNvPr>
          <p:cNvSpPr>
            <a:spLocks noGrp="1"/>
          </p:cNvSpPr>
          <p:nvPr>
            <p:ph type="body" sz="quarter" idx="11"/>
          </p:nvPr>
        </p:nvSpPr>
        <p:spPr>
          <a:xfrm>
            <a:off x="866775" y="1096320"/>
            <a:ext cx="4337829" cy="550816"/>
          </a:xfrm>
        </p:spPr>
        <p:txBody>
          <a:bodyPr>
            <a:normAutofit fontScale="92500" lnSpcReduction="20000"/>
          </a:bodyPr>
          <a:lstStyle/>
          <a:p>
            <a:r>
              <a:rPr lang="en-US"/>
              <a:t>Mission</a:t>
            </a:r>
          </a:p>
        </p:txBody>
      </p:sp>
      <p:sp>
        <p:nvSpPr>
          <p:cNvPr id="6" name="Text Placeholder 5">
            <a:extLst>
              <a:ext uri="{FF2B5EF4-FFF2-40B4-BE49-F238E27FC236}">
                <a16:creationId xmlns:a16="http://schemas.microsoft.com/office/drawing/2014/main" id="{F80FF4CC-FDBB-3885-77B2-E62E2E92D6DD}"/>
              </a:ext>
            </a:extLst>
          </p:cNvPr>
          <p:cNvSpPr>
            <a:spLocks noGrp="1"/>
          </p:cNvSpPr>
          <p:nvPr>
            <p:ph type="body" sz="quarter" idx="12"/>
          </p:nvPr>
        </p:nvSpPr>
        <p:spPr>
          <a:xfrm>
            <a:off x="866774" y="1704950"/>
            <a:ext cx="5294875" cy="1286192"/>
          </a:xfrm>
        </p:spPr>
        <p:txBody>
          <a:bodyPr vert="horz" lIns="91440" tIns="45720" rIns="91440" bIns="45720" rtlCol="0" anchor="t">
            <a:noAutofit/>
          </a:bodyPr>
          <a:lstStyle/>
          <a:p>
            <a:r>
              <a:rPr lang="en-US" sz="1800" b="1" i="0" dirty="0">
                <a:effectLst/>
                <a:latin typeface="Calibri Light"/>
                <a:ea typeface="Calibri Light"/>
                <a:cs typeface="Calibri Light"/>
              </a:rPr>
              <a:t>In partnership with </a:t>
            </a:r>
            <a:r>
              <a:rPr lang="en-US" sz="1800" b="1" dirty="0">
                <a:latin typeface="Calibri Light"/>
                <a:ea typeface="Calibri Light"/>
                <a:cs typeface="Calibri Light"/>
              </a:rPr>
              <a:t>Indian </a:t>
            </a:r>
            <a:r>
              <a:rPr lang="en-US" sz="1800" b="1" i="0" dirty="0">
                <a:effectLst/>
                <a:latin typeface="Calibri Light"/>
                <a:ea typeface="Calibri Light"/>
                <a:cs typeface="Calibri Light"/>
              </a:rPr>
              <a:t>Nations, the BIE promotes a culturally based, </a:t>
            </a:r>
            <a:r>
              <a:rPr lang="en-US" sz="1800" b="1" dirty="0">
                <a:latin typeface="Calibri Light"/>
                <a:ea typeface="Calibri Light"/>
                <a:cs typeface="Calibri Light"/>
              </a:rPr>
              <a:t>comprehensive</a:t>
            </a:r>
            <a:r>
              <a:rPr lang="en-US" sz="1800" b="1" i="0" dirty="0">
                <a:effectLst/>
                <a:latin typeface="Calibri Light"/>
                <a:ea typeface="Calibri Light"/>
                <a:cs typeface="Calibri Light"/>
              </a:rPr>
              <a:t> education that prepares and empowers students to be healthy and successful.  </a:t>
            </a:r>
            <a:endParaRPr lang="en-US" sz="1800" dirty="0">
              <a:latin typeface="Calibri Light"/>
              <a:ea typeface="Calibri Light"/>
              <a:cs typeface="Calibri Light"/>
            </a:endParaRPr>
          </a:p>
        </p:txBody>
      </p:sp>
      <p:sp>
        <p:nvSpPr>
          <p:cNvPr id="7" name="Text Placeholder 4">
            <a:extLst>
              <a:ext uri="{FF2B5EF4-FFF2-40B4-BE49-F238E27FC236}">
                <a16:creationId xmlns:a16="http://schemas.microsoft.com/office/drawing/2014/main" id="{7C8C1414-9F1B-5F4C-FD14-1AC2C6585F8C}"/>
              </a:ext>
            </a:extLst>
          </p:cNvPr>
          <p:cNvSpPr txBox="1">
            <a:spLocks/>
          </p:cNvSpPr>
          <p:nvPr/>
        </p:nvSpPr>
        <p:spPr>
          <a:xfrm>
            <a:off x="866775" y="3247291"/>
            <a:ext cx="4337829" cy="55081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Vision</a:t>
            </a:r>
          </a:p>
        </p:txBody>
      </p:sp>
      <p:sp>
        <p:nvSpPr>
          <p:cNvPr id="8" name="Text Placeholder 5">
            <a:extLst>
              <a:ext uri="{FF2B5EF4-FFF2-40B4-BE49-F238E27FC236}">
                <a16:creationId xmlns:a16="http://schemas.microsoft.com/office/drawing/2014/main" id="{92751B14-6DCA-0446-9E59-54DD508E610D}"/>
              </a:ext>
            </a:extLst>
          </p:cNvPr>
          <p:cNvSpPr txBox="1">
            <a:spLocks/>
          </p:cNvSpPr>
          <p:nvPr/>
        </p:nvSpPr>
        <p:spPr>
          <a:xfrm>
            <a:off x="866773" y="3855921"/>
            <a:ext cx="5055725" cy="148980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bg1"/>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latin typeface="Calibri Light"/>
                <a:ea typeface="Calibri Light"/>
                <a:cs typeface="Calibri Light"/>
              </a:rPr>
              <a:t>Excellence in Student-Centered, Indian Education. </a:t>
            </a:r>
            <a:endParaRPr lang="en-US" sz="1800">
              <a:latin typeface="Calibri Light"/>
              <a:ea typeface="Calibri Light"/>
              <a:cs typeface="Calibri Light"/>
            </a:endParaRPr>
          </a:p>
        </p:txBody>
      </p:sp>
    </p:spTree>
    <p:extLst>
      <p:ext uri="{BB962C8B-B14F-4D97-AF65-F5344CB8AC3E}">
        <p14:creationId xmlns:p14="http://schemas.microsoft.com/office/powerpoint/2010/main" val="1330308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DF9CB-A359-D221-96C6-7A0CADEDD676}"/>
              </a:ext>
            </a:extLst>
          </p:cNvPr>
          <p:cNvSpPr>
            <a:spLocks noGrp="1"/>
          </p:cNvSpPr>
          <p:nvPr>
            <p:ph type="title"/>
          </p:nvPr>
        </p:nvSpPr>
        <p:spPr>
          <a:xfrm>
            <a:off x="572474" y="1193291"/>
            <a:ext cx="11149074" cy="715004"/>
          </a:xfrm>
        </p:spPr>
        <p:txBody>
          <a:bodyPr vert="horz" lIns="91440" tIns="45720" rIns="91440" bIns="45720" rtlCol="0" anchor="ctr">
            <a:noAutofit/>
          </a:bodyPr>
          <a:lstStyle/>
          <a:p>
            <a:pPr algn="ctr"/>
            <a:r>
              <a:rPr lang="en-US" sz="2800">
                <a:latin typeface="Trebuchet MS"/>
              </a:rPr>
              <a:t>Expanding Educational Opportunities: Proposed Mechanisms </a:t>
            </a:r>
            <a:endParaRPr lang="en-US" sz="3600"/>
          </a:p>
        </p:txBody>
      </p:sp>
      <p:grpSp>
        <p:nvGrpSpPr>
          <p:cNvPr id="27" name="Group 26">
            <a:extLst>
              <a:ext uri="{FF2B5EF4-FFF2-40B4-BE49-F238E27FC236}">
                <a16:creationId xmlns:a16="http://schemas.microsoft.com/office/drawing/2014/main" id="{F7016EE6-A95F-E168-49CD-09C7AC2DE840}"/>
              </a:ext>
            </a:extLst>
          </p:cNvPr>
          <p:cNvGrpSpPr/>
          <p:nvPr/>
        </p:nvGrpSpPr>
        <p:grpSpPr>
          <a:xfrm>
            <a:off x="1027528" y="2275031"/>
            <a:ext cx="2632701" cy="3959006"/>
            <a:chOff x="572474" y="2175640"/>
            <a:chExt cx="2632701" cy="3959006"/>
          </a:xfrm>
        </p:grpSpPr>
        <p:sp>
          <p:nvSpPr>
            <p:cNvPr id="7" name="TextBox 6">
              <a:extLst>
                <a:ext uri="{FF2B5EF4-FFF2-40B4-BE49-F238E27FC236}">
                  <a16:creationId xmlns:a16="http://schemas.microsoft.com/office/drawing/2014/main" id="{9A0F5062-9DFF-ACC7-D142-89DCE5AB5AA3}"/>
                </a:ext>
              </a:extLst>
            </p:cNvPr>
            <p:cNvSpPr txBox="1"/>
            <p:nvPr/>
          </p:nvSpPr>
          <p:spPr>
            <a:xfrm>
              <a:off x="572474" y="3795544"/>
              <a:ext cx="2632701" cy="2339102"/>
            </a:xfrm>
            <a:prstGeom prst="rect">
              <a:avLst/>
            </a:prstGeom>
            <a:noFill/>
          </p:spPr>
          <p:txBody>
            <a:bodyPr wrap="square">
              <a:spAutoFit/>
            </a:bodyPr>
            <a:lstStyle/>
            <a:p>
              <a:pPr algn="ctr"/>
              <a:r>
                <a:rPr lang="en-US" sz="2000" b="1">
                  <a:solidFill>
                    <a:srgbClr val="006460"/>
                  </a:solidFill>
                </a:rPr>
                <a:t>Flexible Funding</a:t>
              </a:r>
            </a:p>
            <a:p>
              <a:pPr algn="ctr"/>
              <a:endParaRPr lang="en-US">
                <a:solidFill>
                  <a:srgbClr val="006460"/>
                </a:solidFill>
              </a:endParaRPr>
            </a:p>
            <a:p>
              <a:pPr algn="ctr"/>
              <a:r>
                <a:rPr lang="en-US">
                  <a:solidFill>
                    <a:srgbClr val="006460"/>
                  </a:solidFill>
                </a:rPr>
                <a:t>Reserved $1.3M from ESEA Sec. 1003A to support direct student services—advanced courses, tutoring, CTE, dual enrollment, etc.</a:t>
              </a:r>
            </a:p>
          </p:txBody>
        </p:sp>
        <p:pic>
          <p:nvPicPr>
            <p:cNvPr id="20" name="Picture 19">
              <a:extLst>
                <a:ext uri="{FF2B5EF4-FFF2-40B4-BE49-F238E27FC236}">
                  <a16:creationId xmlns:a16="http://schemas.microsoft.com/office/drawing/2014/main" id="{4BC63459-B0B8-7D34-1D70-3833F7154F68}"/>
                </a:ext>
              </a:extLst>
            </p:cNvPr>
            <p:cNvPicPr>
              <a:picLocks noChangeAspect="1"/>
            </p:cNvPicPr>
            <p:nvPr/>
          </p:nvPicPr>
          <p:blipFill>
            <a:blip r:embed="rId2"/>
            <a:stretch>
              <a:fillRect/>
            </a:stretch>
          </p:blipFill>
          <p:spPr>
            <a:xfrm>
              <a:off x="1146485" y="2175640"/>
              <a:ext cx="1371027" cy="1371027"/>
            </a:xfrm>
            <a:prstGeom prst="rect">
              <a:avLst/>
            </a:prstGeom>
          </p:spPr>
        </p:pic>
      </p:grpSp>
      <p:grpSp>
        <p:nvGrpSpPr>
          <p:cNvPr id="26" name="Group 25">
            <a:extLst>
              <a:ext uri="{FF2B5EF4-FFF2-40B4-BE49-F238E27FC236}">
                <a16:creationId xmlns:a16="http://schemas.microsoft.com/office/drawing/2014/main" id="{6F56C93A-FBD6-5B37-3EE4-C506F6D310C4}"/>
              </a:ext>
            </a:extLst>
          </p:cNvPr>
          <p:cNvGrpSpPr/>
          <p:nvPr/>
        </p:nvGrpSpPr>
        <p:grpSpPr>
          <a:xfrm>
            <a:off x="4299990" y="2194490"/>
            <a:ext cx="3357769" cy="3522693"/>
            <a:chOff x="3600110" y="2175640"/>
            <a:chExt cx="3357769" cy="3522693"/>
          </a:xfrm>
        </p:grpSpPr>
        <p:sp>
          <p:nvSpPr>
            <p:cNvPr id="9" name="TextBox 8">
              <a:extLst>
                <a:ext uri="{FF2B5EF4-FFF2-40B4-BE49-F238E27FC236}">
                  <a16:creationId xmlns:a16="http://schemas.microsoft.com/office/drawing/2014/main" id="{4140DB30-E5D1-A4E5-0094-13E27FC6B835}"/>
                </a:ext>
              </a:extLst>
            </p:cNvPr>
            <p:cNvSpPr txBox="1"/>
            <p:nvPr/>
          </p:nvSpPr>
          <p:spPr>
            <a:xfrm>
              <a:off x="3600110" y="3913229"/>
              <a:ext cx="3357769" cy="1785104"/>
            </a:xfrm>
            <a:prstGeom prst="rect">
              <a:avLst/>
            </a:prstGeom>
            <a:noFill/>
          </p:spPr>
          <p:txBody>
            <a:bodyPr wrap="square" lIns="91440" tIns="45720" rIns="91440" bIns="45720" anchor="t">
              <a:spAutoFit/>
            </a:bodyPr>
            <a:lstStyle/>
            <a:p>
              <a:pPr algn="ctr"/>
              <a:r>
                <a:rPr lang="en-US" sz="2000" b="1">
                  <a:solidFill>
                    <a:srgbClr val="006460"/>
                  </a:solidFill>
                  <a:latin typeface="+mj-lt"/>
                </a:rPr>
                <a:t>Tribal Authority</a:t>
              </a:r>
            </a:p>
            <a:p>
              <a:pPr algn="ctr"/>
              <a:endParaRPr lang="en-US" b="1">
                <a:solidFill>
                  <a:srgbClr val="006460"/>
                </a:solidFill>
                <a:latin typeface="+mj-lt"/>
              </a:endParaRPr>
            </a:p>
            <a:p>
              <a:pPr algn="ctr"/>
              <a:r>
                <a:rPr lang="en-US">
                  <a:solidFill>
                    <a:srgbClr val="006460"/>
                  </a:solidFill>
                </a:rPr>
                <a:t>Supporting Tribes exercising authority with technical assistance for transition planning.</a:t>
              </a:r>
            </a:p>
          </p:txBody>
        </p:sp>
        <p:pic>
          <p:nvPicPr>
            <p:cNvPr id="21" name="Picture 20">
              <a:extLst>
                <a:ext uri="{FF2B5EF4-FFF2-40B4-BE49-F238E27FC236}">
                  <a16:creationId xmlns:a16="http://schemas.microsoft.com/office/drawing/2014/main" id="{23563F7D-D6EA-28E8-46F6-FD09FF7F3A44}"/>
                </a:ext>
              </a:extLst>
            </p:cNvPr>
            <p:cNvPicPr>
              <a:picLocks noChangeAspect="1"/>
            </p:cNvPicPr>
            <p:nvPr/>
          </p:nvPicPr>
          <p:blipFill>
            <a:blip r:embed="rId3"/>
            <a:stretch>
              <a:fillRect/>
            </a:stretch>
          </p:blipFill>
          <p:spPr>
            <a:xfrm>
              <a:off x="4538870" y="2175640"/>
              <a:ext cx="1371027" cy="1371027"/>
            </a:xfrm>
            <a:prstGeom prst="rect">
              <a:avLst/>
            </a:prstGeom>
          </p:spPr>
        </p:pic>
      </p:grpSp>
      <p:grpSp>
        <p:nvGrpSpPr>
          <p:cNvPr id="25" name="Group 24">
            <a:extLst>
              <a:ext uri="{FF2B5EF4-FFF2-40B4-BE49-F238E27FC236}">
                <a16:creationId xmlns:a16="http://schemas.microsoft.com/office/drawing/2014/main" id="{2E00B9B8-CA5B-5D19-B0AB-B39BFF65316B}"/>
              </a:ext>
            </a:extLst>
          </p:cNvPr>
          <p:cNvGrpSpPr/>
          <p:nvPr/>
        </p:nvGrpSpPr>
        <p:grpSpPr>
          <a:xfrm>
            <a:off x="8428216" y="2214368"/>
            <a:ext cx="2874064" cy="3799692"/>
            <a:chOff x="7402996" y="2175640"/>
            <a:chExt cx="2874064" cy="3799692"/>
          </a:xfrm>
        </p:grpSpPr>
        <p:sp>
          <p:nvSpPr>
            <p:cNvPr id="11" name="TextBox 10">
              <a:extLst>
                <a:ext uri="{FF2B5EF4-FFF2-40B4-BE49-F238E27FC236}">
                  <a16:creationId xmlns:a16="http://schemas.microsoft.com/office/drawing/2014/main" id="{18F7ADE5-6770-E488-AD38-2C3219875BEF}"/>
                </a:ext>
              </a:extLst>
            </p:cNvPr>
            <p:cNvSpPr txBox="1"/>
            <p:nvPr/>
          </p:nvSpPr>
          <p:spPr>
            <a:xfrm>
              <a:off x="7402996" y="3913229"/>
              <a:ext cx="2874064" cy="2062103"/>
            </a:xfrm>
            <a:prstGeom prst="rect">
              <a:avLst/>
            </a:prstGeom>
            <a:noFill/>
          </p:spPr>
          <p:txBody>
            <a:bodyPr wrap="square">
              <a:spAutoFit/>
            </a:bodyPr>
            <a:lstStyle/>
            <a:p>
              <a:pPr algn="ctr"/>
              <a:r>
                <a:rPr lang="en-US" sz="2000" b="1">
                  <a:solidFill>
                    <a:srgbClr val="006460"/>
                  </a:solidFill>
                  <a:latin typeface="+mj-lt"/>
                </a:rPr>
                <a:t>TED Expansion</a:t>
              </a:r>
            </a:p>
            <a:p>
              <a:pPr algn="ctr"/>
              <a:endParaRPr lang="en-US" b="1">
                <a:solidFill>
                  <a:srgbClr val="006460"/>
                </a:solidFill>
                <a:latin typeface="+mj-lt"/>
              </a:endParaRPr>
            </a:p>
            <a:p>
              <a:pPr algn="ctr"/>
              <a:r>
                <a:rPr lang="en-US">
                  <a:solidFill>
                    <a:srgbClr val="006460"/>
                  </a:solidFill>
                </a:rPr>
                <a:t>Increasing Tribal Education Department (TED) grants ahead of SY 2025–26 to boost local control of education.</a:t>
              </a:r>
            </a:p>
          </p:txBody>
        </p:sp>
        <p:pic>
          <p:nvPicPr>
            <p:cNvPr id="22" name="Picture 21">
              <a:extLst>
                <a:ext uri="{FF2B5EF4-FFF2-40B4-BE49-F238E27FC236}">
                  <a16:creationId xmlns:a16="http://schemas.microsoft.com/office/drawing/2014/main" id="{02C23641-4555-50C5-ADDE-3B9ED5ED127B}"/>
                </a:ext>
              </a:extLst>
            </p:cNvPr>
            <p:cNvPicPr>
              <a:picLocks noChangeAspect="1"/>
            </p:cNvPicPr>
            <p:nvPr/>
          </p:nvPicPr>
          <p:blipFill>
            <a:blip r:embed="rId4"/>
            <a:stretch>
              <a:fillRect/>
            </a:stretch>
          </p:blipFill>
          <p:spPr>
            <a:xfrm>
              <a:off x="8003513" y="2175640"/>
              <a:ext cx="1458539" cy="1371027"/>
            </a:xfrm>
            <a:prstGeom prst="rect">
              <a:avLst/>
            </a:prstGeom>
          </p:spPr>
        </p:pic>
      </p:grpSp>
    </p:spTree>
    <p:extLst>
      <p:ext uri="{BB962C8B-B14F-4D97-AF65-F5344CB8AC3E}">
        <p14:creationId xmlns:p14="http://schemas.microsoft.com/office/powerpoint/2010/main" val="3717664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B368-602F-1424-620E-578AAEE52A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88517B-8DA9-6253-ADFF-84DDE3894E33}"/>
              </a:ext>
            </a:extLst>
          </p:cNvPr>
          <p:cNvSpPr>
            <a:spLocks noGrp="1"/>
          </p:cNvSpPr>
          <p:nvPr>
            <p:ph type="body" sz="quarter" idx="10"/>
          </p:nvPr>
        </p:nvSpPr>
        <p:spPr>
          <a:xfrm>
            <a:off x="896178" y="3098800"/>
            <a:ext cx="9969500" cy="660400"/>
          </a:xfrm>
        </p:spPr>
        <p:txBody>
          <a:bodyPr/>
          <a:lstStyle/>
          <a:p>
            <a:r>
              <a:rPr lang="en-US"/>
              <a:t>BUREAU OF INDIAN EDUCATION AND DEPARTMENT OF EDUCATION MOU</a:t>
            </a:r>
          </a:p>
        </p:txBody>
      </p:sp>
    </p:spTree>
    <p:extLst>
      <p:ext uri="{BB962C8B-B14F-4D97-AF65-F5344CB8AC3E}">
        <p14:creationId xmlns:p14="http://schemas.microsoft.com/office/powerpoint/2010/main" val="213913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5CF1CA-BDA0-365E-BEB0-C241CD3C91EE}"/>
              </a:ext>
            </a:extLst>
          </p:cNvPr>
          <p:cNvSpPr>
            <a:spLocks noGrp="1"/>
          </p:cNvSpPr>
          <p:nvPr>
            <p:ph idx="1"/>
          </p:nvPr>
        </p:nvSpPr>
        <p:spPr>
          <a:xfrm>
            <a:off x="1587500" y="1541275"/>
            <a:ext cx="9017000" cy="4351338"/>
          </a:xfrm>
        </p:spPr>
        <p:txBody>
          <a:bodyPr>
            <a:noAutofit/>
          </a:bodyPr>
          <a:lstStyle/>
          <a:p>
            <a:pPr marL="0" indent="0">
              <a:buNone/>
            </a:pPr>
            <a:r>
              <a:rPr lang="en-US" sz="2000">
                <a:solidFill>
                  <a:srgbClr val="91452A"/>
                </a:solidFill>
              </a:rPr>
              <a:t>The Bureau of Indian Education and the U.S. Department of Education held a tribal consultation on July 1, 2025, to review a draft Memorandum of Understanding required under the Elementary and Secondary Education Act and the Every Student Succeeds Act.</a:t>
            </a:r>
          </a:p>
          <a:p>
            <a:pPr marL="0" indent="0">
              <a:buNone/>
            </a:pPr>
            <a:endParaRPr lang="en-US" sz="2000">
              <a:solidFill>
                <a:srgbClr val="91452A"/>
              </a:solidFill>
            </a:endParaRPr>
          </a:p>
          <a:p>
            <a:pPr marL="0" indent="0">
              <a:buNone/>
            </a:pPr>
            <a:r>
              <a:rPr lang="en-US" sz="2000">
                <a:solidFill>
                  <a:srgbClr val="91452A"/>
                </a:solidFill>
              </a:rPr>
              <a:t>The agreement outlines how ED transfers federal education funds to BIE for programs such as Title I, II, IV, V, VI, Comprehensive Literacy, and McKinney-Vento support for homeless youth. Under the MOU, BIE functions as the State Educational Agency for BIE-funded schools, assuming responsibility for program oversight, fiscal management, compliance, and reporting. </a:t>
            </a:r>
          </a:p>
          <a:p>
            <a:pPr marL="0" indent="0">
              <a:buNone/>
            </a:pPr>
            <a:endParaRPr lang="en-US" sz="2000">
              <a:solidFill>
                <a:srgbClr val="91452A"/>
              </a:solidFill>
            </a:endParaRPr>
          </a:p>
          <a:p>
            <a:pPr marL="0" indent="0">
              <a:buNone/>
            </a:pPr>
            <a:r>
              <a:rPr lang="en-US" sz="2000">
                <a:solidFill>
                  <a:srgbClr val="91452A"/>
                </a:solidFill>
              </a:rPr>
              <a:t>ED retains monitoring authority and supports implementation through training and technical assistance. This is the first update to the MOU since 2012 and reflects a renewed commitment to interagency coordination and tribal engagement in the administration of federal education programs.</a:t>
            </a:r>
          </a:p>
        </p:txBody>
      </p:sp>
    </p:spTree>
    <p:extLst>
      <p:ext uri="{BB962C8B-B14F-4D97-AF65-F5344CB8AC3E}">
        <p14:creationId xmlns:p14="http://schemas.microsoft.com/office/powerpoint/2010/main" val="3367667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916109-832B-0540-A848-7F52169F24E3}"/>
              </a:ext>
            </a:extLst>
          </p:cNvPr>
          <p:cNvSpPr txBox="1"/>
          <p:nvPr/>
        </p:nvSpPr>
        <p:spPr>
          <a:xfrm>
            <a:off x="12649200" y="-62992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993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AI-generated content may be incorrect.">
            <a:extLst>
              <a:ext uri="{FF2B5EF4-FFF2-40B4-BE49-F238E27FC236}">
                <a16:creationId xmlns:a16="http://schemas.microsoft.com/office/drawing/2014/main" id="{D89AE060-F6AC-FCFB-D841-E1FE2A27FB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2809842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AI-generated content may be incorrect.">
            <a:extLst>
              <a:ext uri="{FF2B5EF4-FFF2-40B4-BE49-F238E27FC236}">
                <a16:creationId xmlns:a16="http://schemas.microsoft.com/office/drawing/2014/main" id="{F524D780-2CEC-4616-F77D-B55D93CF03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8641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10;&#10;AI-generated content may be incorrect.">
            <a:extLst>
              <a:ext uri="{FF2B5EF4-FFF2-40B4-BE49-F238E27FC236}">
                <a16:creationId xmlns:a16="http://schemas.microsoft.com/office/drawing/2014/main" id="{BEDD724F-0786-B177-8BAD-2344AE1120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3873440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F0C16-62E0-53D5-0F67-C36A80AD2CEA}"/>
              </a:ext>
            </a:extLst>
          </p:cNvPr>
          <p:cNvSpPr>
            <a:spLocks noGrp="1"/>
          </p:cNvSpPr>
          <p:nvPr>
            <p:ph type="body" sz="quarter" idx="10"/>
          </p:nvPr>
        </p:nvSpPr>
        <p:spPr/>
        <p:txBody>
          <a:bodyPr/>
          <a:lstStyle/>
          <a:p>
            <a:r>
              <a:rPr lang="en-US"/>
              <a:t>BIE BUDGET</a:t>
            </a:r>
          </a:p>
        </p:txBody>
      </p:sp>
    </p:spTree>
    <p:extLst>
      <p:ext uri="{BB962C8B-B14F-4D97-AF65-F5344CB8AC3E}">
        <p14:creationId xmlns:p14="http://schemas.microsoft.com/office/powerpoint/2010/main" val="411160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91EC5-6DC1-FA64-DF7E-D1E307DCD6F2}"/>
            </a:ext>
          </a:extLst>
        </p:cNvPr>
        <p:cNvGrpSpPr/>
        <p:nvPr/>
      </p:nvGrpSpPr>
      <p:grpSpPr>
        <a:xfrm>
          <a:off x="0" y="0"/>
          <a:ext cx="0" cy="0"/>
          <a:chOff x="0" y="0"/>
          <a:chExt cx="0" cy="0"/>
        </a:xfrm>
      </p:grpSpPr>
      <p:pic>
        <p:nvPicPr>
          <p:cNvPr id="3" name="Picture 2" descr="Map&#10;&#10;AI-generated content may be incorrect.">
            <a:extLst>
              <a:ext uri="{FF2B5EF4-FFF2-40B4-BE49-F238E27FC236}">
                <a16:creationId xmlns:a16="http://schemas.microsoft.com/office/drawing/2014/main" id="{51D87770-7971-3926-BCA6-260385C70701}"/>
              </a:ext>
            </a:extLst>
          </p:cNvPr>
          <p:cNvPicPr>
            <a:picLocks noChangeAspect="1"/>
          </p:cNvPicPr>
          <p:nvPr/>
        </p:nvPicPr>
        <p:blipFill>
          <a:blip r:embed="rId2"/>
          <a:stretch>
            <a:fillRect/>
          </a:stretch>
        </p:blipFill>
        <p:spPr>
          <a:xfrm>
            <a:off x="3699" y="0"/>
            <a:ext cx="12184602" cy="6858000"/>
          </a:xfrm>
          <a:prstGeom prst="rect">
            <a:avLst/>
          </a:prstGeom>
        </p:spPr>
      </p:pic>
    </p:spTree>
    <p:extLst>
      <p:ext uri="{BB962C8B-B14F-4D97-AF65-F5344CB8AC3E}">
        <p14:creationId xmlns:p14="http://schemas.microsoft.com/office/powerpoint/2010/main" val="3308180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778CB-9F76-225A-C56C-E3BB96D24E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7F9D0D-75FF-27F1-D0F6-877CC7E520AA}"/>
              </a:ext>
            </a:extLst>
          </p:cNvPr>
          <p:cNvSpPr txBox="1"/>
          <p:nvPr/>
        </p:nvSpPr>
        <p:spPr>
          <a:xfrm>
            <a:off x="3104172" y="391898"/>
            <a:ext cx="8115907" cy="584775"/>
          </a:xfrm>
          <a:prstGeom prst="rect">
            <a:avLst/>
          </a:prstGeom>
          <a:noFill/>
        </p:spPr>
        <p:txBody>
          <a:bodyPr wrap="square">
            <a:spAutoFit/>
          </a:bodyPr>
          <a:lstStyle/>
          <a:p>
            <a:pPr algn="ctr"/>
            <a:r>
              <a:rPr lang="en-US" sz="3200" b="1" u="sng">
                <a:solidFill>
                  <a:srgbClr val="AE431C"/>
                </a:solidFill>
                <a:latin typeface="+mj-lt"/>
                <a:cs typeface="Times New Roman" panose="02020603050405020304" pitchFamily="18" charset="0"/>
              </a:rPr>
              <a:t>Bureau of Indian Education Overview</a:t>
            </a:r>
          </a:p>
        </p:txBody>
      </p:sp>
      <p:sp>
        <p:nvSpPr>
          <p:cNvPr id="7" name="TextBox 6">
            <a:extLst>
              <a:ext uri="{FF2B5EF4-FFF2-40B4-BE49-F238E27FC236}">
                <a16:creationId xmlns:a16="http://schemas.microsoft.com/office/drawing/2014/main" id="{F86B6DE5-3833-FA51-F958-410E95CDF161}"/>
              </a:ext>
            </a:extLst>
          </p:cNvPr>
          <p:cNvSpPr txBox="1"/>
          <p:nvPr/>
        </p:nvSpPr>
        <p:spPr>
          <a:xfrm>
            <a:off x="2828936" y="976673"/>
            <a:ext cx="8666378" cy="5740033"/>
          </a:xfrm>
          <a:prstGeom prst="rect">
            <a:avLst/>
          </a:prstGeom>
          <a:noFill/>
        </p:spPr>
        <p:txBody>
          <a:bodyPr wrap="square">
            <a:spAutoFit/>
          </a:bodyPr>
          <a:lstStyle/>
          <a:p>
            <a:pPr algn="l"/>
            <a:endParaRPr lang="en-US" sz="1200" b="0" i="0" u="none" strike="noStrike" baseline="0">
              <a:solidFill>
                <a:srgbClr val="000000"/>
              </a:solidFill>
              <a:latin typeface="Times New Roman" panose="02020603050405020304" pitchFamily="18" charset="0"/>
            </a:endParaRPr>
          </a:p>
          <a:p>
            <a:pPr marL="342900" indent="-342900">
              <a:spcAft>
                <a:spcPts val="1200"/>
              </a:spcAft>
              <a:buFont typeface="Arial" panose="020B0604020202020204" pitchFamily="34" charset="0"/>
              <a:buChar char="•"/>
            </a:pPr>
            <a:r>
              <a:rPr lang="en-US" sz="2100" b="0" i="0" u="none" strike="noStrike" baseline="0">
                <a:solidFill>
                  <a:srgbClr val="376C73"/>
                </a:solidFill>
              </a:rPr>
              <a:t>The Bureau of Indian Education (BIE) provides elementary and secondary education services (K-12) to approximately 40,000 students in 23 States. </a:t>
            </a:r>
          </a:p>
          <a:p>
            <a:pPr marL="342900" indent="-342900">
              <a:spcAft>
                <a:spcPts val="1200"/>
              </a:spcAft>
              <a:buFont typeface="Arial" panose="020B0604020202020204" pitchFamily="34" charset="0"/>
              <a:buChar char="•"/>
            </a:pPr>
            <a:r>
              <a:rPr lang="en-US" sz="2100" b="0" i="0" u="none" strike="noStrike" baseline="0">
                <a:solidFill>
                  <a:srgbClr val="376C73"/>
                </a:solidFill>
              </a:rPr>
              <a:t>Currently 128 or approximately 70 percent of BIE-funded schools are Tribally controlled and operate under the direction of Tribal governments. </a:t>
            </a:r>
          </a:p>
          <a:p>
            <a:pPr marL="342900" indent="-342900">
              <a:spcAft>
                <a:spcPts val="1200"/>
              </a:spcAft>
              <a:buFont typeface="Arial" panose="020B0604020202020204" pitchFamily="34" charset="0"/>
              <a:buChar char="•"/>
            </a:pPr>
            <a:r>
              <a:rPr lang="en-US" sz="2100" b="0" i="0" u="none" strike="noStrike" baseline="0">
                <a:solidFill>
                  <a:srgbClr val="376C73"/>
                </a:solidFill>
              </a:rPr>
              <a:t>BIE provides funding to 33 Tribal Colleges and Universities (TCUs). These colleges are primarily located on reservations in States and serve American Indian communities with limited access to other post-secondary institutions.</a:t>
            </a:r>
          </a:p>
          <a:p>
            <a:pPr marL="342900" indent="-342900">
              <a:spcAft>
                <a:spcPts val="1200"/>
              </a:spcAft>
              <a:buFont typeface="Arial" panose="020B0604020202020204" pitchFamily="34" charset="0"/>
              <a:buChar char="•"/>
            </a:pPr>
            <a:r>
              <a:rPr lang="en-US" sz="2100" b="0" i="0" u="none" strike="noStrike" baseline="0">
                <a:solidFill>
                  <a:srgbClr val="376C73"/>
                </a:solidFill>
              </a:rPr>
              <a:t>BIE annually records approximately 13 million miles in transporting (</a:t>
            </a:r>
            <a:r>
              <a:rPr lang="en-US" sz="2100">
                <a:solidFill>
                  <a:srgbClr val="376C73"/>
                </a:solidFill>
              </a:rPr>
              <a:t>school bus routes) students to and from 169 schools across Indian Country.   </a:t>
            </a:r>
          </a:p>
          <a:p>
            <a:pPr marL="342900" indent="-342900">
              <a:spcAft>
                <a:spcPts val="1200"/>
              </a:spcAft>
              <a:buFont typeface="Arial" panose="020B0604020202020204" pitchFamily="34" charset="0"/>
              <a:buChar char="•"/>
            </a:pPr>
            <a:r>
              <a:rPr lang="en-US" sz="2100">
                <a:solidFill>
                  <a:srgbClr val="376C73"/>
                </a:solidFill>
              </a:rPr>
              <a:t>73% of all BIE forward funding allocated is provided pursuant to formulas outlined in 25 CFR Part 39.</a:t>
            </a:r>
            <a:endParaRPr lang="en-US" sz="2100" b="0" i="0" u="none" strike="noStrike" baseline="0">
              <a:solidFill>
                <a:srgbClr val="376C73"/>
              </a:solidFill>
            </a:endParaRPr>
          </a:p>
        </p:txBody>
      </p:sp>
    </p:spTree>
    <p:extLst>
      <p:ext uri="{BB962C8B-B14F-4D97-AF65-F5344CB8AC3E}">
        <p14:creationId xmlns:p14="http://schemas.microsoft.com/office/powerpoint/2010/main" val="1760174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11ED8-723D-3A16-64E1-22D03B6A0C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832DE22-D8C4-A38A-0674-F5DAAEFA69E3}"/>
              </a:ext>
            </a:extLst>
          </p:cNvPr>
          <p:cNvSpPr txBox="1"/>
          <p:nvPr/>
        </p:nvSpPr>
        <p:spPr>
          <a:xfrm>
            <a:off x="3814605" y="320744"/>
            <a:ext cx="6578065" cy="584775"/>
          </a:xfrm>
          <a:prstGeom prst="rect">
            <a:avLst/>
          </a:prstGeom>
          <a:noFill/>
        </p:spPr>
        <p:txBody>
          <a:bodyPr wrap="square">
            <a:spAutoFit/>
          </a:bodyPr>
          <a:lstStyle/>
          <a:p>
            <a:pPr algn="ctr"/>
            <a:r>
              <a:rPr lang="en-US" sz="3200" b="1" u="sng">
                <a:solidFill>
                  <a:srgbClr val="AE431C"/>
                </a:solidFill>
                <a:latin typeface="+mj-lt"/>
                <a:cs typeface="Times New Roman" panose="02020603050405020304" pitchFamily="18" charset="0"/>
              </a:rPr>
              <a:t>Budget Status – FY2021 - Present</a:t>
            </a:r>
          </a:p>
        </p:txBody>
      </p:sp>
      <p:sp>
        <p:nvSpPr>
          <p:cNvPr id="11" name="Subtitle 2">
            <a:extLst>
              <a:ext uri="{FF2B5EF4-FFF2-40B4-BE49-F238E27FC236}">
                <a16:creationId xmlns:a16="http://schemas.microsoft.com/office/drawing/2014/main" id="{8277A835-5EF6-7F97-2809-0DA447065DB7}"/>
              </a:ext>
            </a:extLst>
          </p:cNvPr>
          <p:cNvSpPr txBox="1">
            <a:spLocks/>
          </p:cNvSpPr>
          <p:nvPr/>
        </p:nvSpPr>
        <p:spPr>
          <a:xfrm>
            <a:off x="3067780" y="5511950"/>
            <a:ext cx="8463181" cy="916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2">
                    <a:lumMod val="50000"/>
                  </a:schemeClr>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spcAft>
                <a:spcPts val="1200"/>
              </a:spcAft>
              <a:buFont typeface="Wingdings" panose="05000000000000000000" pitchFamily="2" charset="2"/>
              <a:buChar char="§"/>
            </a:pPr>
            <a:r>
              <a:rPr lang="en-US" b="0">
                <a:solidFill>
                  <a:srgbClr val="376C73"/>
                </a:solidFill>
                <a:latin typeface="+mn-lt"/>
                <a:cs typeface="Times New Roman" panose="02020603050405020304" pitchFamily="18" charset="0"/>
              </a:rPr>
              <a:t>BIE OIEP funding has remained flat since FY 2023</a:t>
            </a:r>
          </a:p>
          <a:p>
            <a:pPr marL="342900" indent="-342900" algn="l">
              <a:lnSpc>
                <a:spcPct val="100000"/>
              </a:lnSpc>
              <a:spcBef>
                <a:spcPts val="0"/>
              </a:spcBef>
              <a:spcAft>
                <a:spcPts val="1200"/>
              </a:spcAft>
              <a:buFont typeface="Wingdings" panose="05000000000000000000" pitchFamily="2" charset="2"/>
              <a:buChar char="§"/>
            </a:pPr>
            <a:r>
              <a:rPr lang="en-US" b="0">
                <a:solidFill>
                  <a:srgbClr val="376C73"/>
                </a:solidFill>
                <a:latin typeface="+mn-lt"/>
                <a:cs typeface="Times New Roman" panose="02020603050405020304" pitchFamily="18" charset="0"/>
              </a:rPr>
              <a:t>Fixed Costs were applied to the FY 2023 enacted budget</a:t>
            </a:r>
          </a:p>
          <a:p>
            <a:pPr algn="l">
              <a:lnSpc>
                <a:spcPct val="100000"/>
              </a:lnSpc>
              <a:spcBef>
                <a:spcPts val="0"/>
              </a:spcBef>
              <a:spcAft>
                <a:spcPts val="1200"/>
              </a:spcAft>
            </a:pPr>
            <a:endParaRPr lang="en-US" b="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6D19E8E-5765-1C50-838B-DC32313DB460}"/>
              </a:ext>
            </a:extLst>
          </p:cNvPr>
          <p:cNvSpPr txBox="1"/>
          <p:nvPr/>
        </p:nvSpPr>
        <p:spPr>
          <a:xfrm>
            <a:off x="3860768" y="956959"/>
            <a:ext cx="6877204" cy="461665"/>
          </a:xfrm>
          <a:prstGeom prst="rect">
            <a:avLst/>
          </a:prstGeom>
          <a:noFill/>
        </p:spPr>
        <p:txBody>
          <a:bodyPr wrap="none" rtlCol="0">
            <a:spAutoFit/>
          </a:bodyPr>
          <a:lstStyle/>
          <a:p>
            <a:r>
              <a:rPr lang="en-US" sz="2400" b="1">
                <a:cs typeface="Times New Roman" panose="02020603050405020304" pitchFamily="18" charset="0"/>
              </a:rPr>
              <a:t>Operation of Indian Education Programs (OIEP)</a:t>
            </a:r>
          </a:p>
        </p:txBody>
      </p:sp>
      <p:graphicFrame>
        <p:nvGraphicFramePr>
          <p:cNvPr id="7" name="Chart 6">
            <a:extLst>
              <a:ext uri="{FF2B5EF4-FFF2-40B4-BE49-F238E27FC236}">
                <a16:creationId xmlns:a16="http://schemas.microsoft.com/office/drawing/2014/main" id="{F3218A7D-F243-5B8F-67D6-2D2369494159}"/>
              </a:ext>
            </a:extLst>
          </p:cNvPr>
          <p:cNvGraphicFramePr>
            <a:graphicFrameLocks/>
          </p:cNvGraphicFramePr>
          <p:nvPr>
            <p:extLst>
              <p:ext uri="{D42A27DB-BD31-4B8C-83A1-F6EECF244321}">
                <p14:modId xmlns:p14="http://schemas.microsoft.com/office/powerpoint/2010/main" val="3895507666"/>
              </p:ext>
            </p:extLst>
          </p:nvPr>
        </p:nvGraphicFramePr>
        <p:xfrm>
          <a:off x="3067781" y="1638657"/>
          <a:ext cx="8463181" cy="38007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75742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4.3, TCS AND NAVAJO V2" id="{653D91FF-99A5-2343-AAC5-38E24BEA0CE8}" vid="{DA78FFA6-AC0C-4149-8399-EE4B470B79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854</Words>
  <Application>Microsoft Office PowerPoint</Application>
  <PresentationFormat>Widescreen</PresentationFormat>
  <Paragraphs>85</Paragraphs>
  <Slides>23</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Calibri Light</vt:lpstr>
      <vt:lpstr>Source Sans Pro</vt:lpstr>
      <vt:lpstr>Times New Roman</vt:lpstr>
      <vt:lpstr>Trebuchet MS</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Bureau of Indian Education FY 2026 House vs Senate</vt:lpstr>
      <vt:lpstr>PowerPoint Presentation</vt:lpstr>
      <vt:lpstr>PowerPoint Presentation</vt:lpstr>
      <vt:lpstr>PowerPoint Presentation</vt:lpstr>
      <vt:lpstr>BIE Workforce Efficiency Strategies</vt:lpstr>
      <vt:lpstr>PowerPoint Presentation</vt:lpstr>
      <vt:lpstr>PowerPoint Presentation</vt:lpstr>
      <vt:lpstr>Johnson O’Malley Funding</vt:lpstr>
      <vt:lpstr>PowerPoint Presentation</vt:lpstr>
      <vt:lpstr>PowerPoint Presentation</vt:lpstr>
      <vt:lpstr>Expanding Educational Opportunities: Proposed Mechanisms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Bell, Jennifer Marie</dc:creator>
  <cp:lastModifiedBy>Bell, Jennifer M</cp:lastModifiedBy>
  <cp:revision>2</cp:revision>
  <dcterms:created xsi:type="dcterms:W3CDTF">2025-01-10T17:29:03Z</dcterms:created>
  <dcterms:modified xsi:type="dcterms:W3CDTF">2025-08-01T16:29:15Z</dcterms:modified>
</cp:coreProperties>
</file>